
<file path=[Content_Types].xml><?xml version="1.0" encoding="utf-8"?>
<Types xmlns="http://schemas.openxmlformats.org/package/2006/content-types">
  <Override PartName="/ppt/tags/tag569.xml" ContentType="application/vnd.openxmlformats-officedocument.presentationml.tags+xml"/>
  <Override PartName="/ppt/tags/tag755.xml" ContentType="application/vnd.openxmlformats-officedocument.presentationml.tags+xml"/>
  <Override PartName="/ppt/tags/tag941.xml" ContentType="application/vnd.openxmlformats-officedocument.presentationml.tags+xml"/>
  <Override PartName="/ppt/tags/tag263.xml" ContentType="application/vnd.openxmlformats-officedocument.presentationml.tags+xml"/>
  <Default Extension="xml" ContentType="application/xml"/>
  <Override PartName="/ppt/tags/tag1018.xml" ContentType="application/vnd.openxmlformats-officedocument.presentationml.tags+xml"/>
  <Override PartName="/ppt/tags/tag63.xml" ContentType="application/vnd.openxmlformats-officedocument.presentationml.tags+xml"/>
  <Override PartName="/ppt/tags/tag178.xml" ContentType="application/vnd.openxmlformats-officedocument.presentationml.tags+xml"/>
  <Override PartName="/ppt/tags/tag364.xml" ContentType="application/vnd.openxmlformats-officedocument.presentationml.tags+xml"/>
  <Override PartName="/ppt/tags/tag856.xml" ContentType="application/vnd.openxmlformats-officedocument.presentationml.tags+xml"/>
  <Override PartName="/ppt/tags/tag109.xml" ContentType="application/vnd.openxmlformats-officedocument.presentationml.tags+xml"/>
  <Override PartName="/ppt/tags/tag550.xml" ContentType="application/vnd.openxmlformats-officedocument.presentationml.tags+xml"/>
  <Override PartName="/ppt/tags/tag279.xml" ContentType="application/vnd.openxmlformats-officedocument.presentationml.tags+xml"/>
  <Override PartName="/ppt/tags/tag957.xml" ContentType="application/vnd.openxmlformats-officedocument.presentationml.tags+xml"/>
  <Override PartName="/ppt/tags/tag465.xml" ContentType="application/vnd.openxmlformats-officedocument.presentationml.tags+xml"/>
  <Default Extension="png" ContentType="image/png"/>
  <Override PartName="/ppt/tags/tag651.xml" ContentType="application/vnd.openxmlformats-officedocument.presentationml.tags+xml"/>
  <Override PartName="/ppt/tags/tag79.xml" ContentType="application/vnd.openxmlformats-officedocument.presentationml.tags+xml"/>
  <Override PartName="/ppt/tags/tag566.xml" ContentType="application/vnd.openxmlformats-officedocument.presentationml.tags+xml"/>
  <Override PartName="/ppt/tags/tag752.xml" ContentType="application/vnd.openxmlformats-officedocument.presentationml.tags+xml"/>
  <Override PartName="/ppt/tags/tag260.xml" ContentType="application/vnd.openxmlformats-officedocument.presentationml.tags+xml"/>
  <Override PartName="/ppt/tags/tag667.xml" ContentType="application/vnd.openxmlformats-officedocument.presentationml.tags+xml"/>
  <Override PartName="/ppt/tags/tag1015.xml" ContentType="application/vnd.openxmlformats-officedocument.presentationml.tags+xml"/>
  <Override PartName="/ppt/tags/tag175.xml" ContentType="application/vnd.openxmlformats-officedocument.presentationml.tags+xml"/>
  <Override PartName="/ppt/tags/tag853.xml" ContentType="application/vnd.openxmlformats-officedocument.presentationml.tags+xml"/>
  <Override PartName="/ppt/tags/tag60.xml" ContentType="application/vnd.openxmlformats-officedocument.presentationml.tags+xml"/>
  <Override PartName="/ppt/tags/tag361.xml" ContentType="application/vnd.openxmlformats-officedocument.presentationml.tags+xml"/>
  <Override PartName="/ppt/tags/tag106.xml" ContentType="application/vnd.openxmlformats-officedocument.presentationml.tags+xml"/>
  <Override PartName="/ppt/tags/tag768.xml" ContentType="application/vnd.openxmlformats-officedocument.presentationml.tags+xml"/>
  <Override PartName="/ppt/tags/tag131.xml" ContentType="application/vnd.openxmlformats-officedocument.presentationml.tags+xml"/>
  <Override PartName="/ppt/tags/tag276.xml" ContentType="application/vnd.openxmlformats-officedocument.presentationml.tags+xml"/>
  <Override PartName="/ppt/tags/tag462.xml" ContentType="application/vnd.openxmlformats-officedocument.presentationml.tags+xml"/>
  <Override PartName="/ppt/tags/tag954.xml" ContentType="application/vnd.openxmlformats-officedocument.presentationml.tags+xml"/>
  <Override PartName="/ppt/tags/tag207.xml" ContentType="application/vnd.openxmlformats-officedocument.presentationml.tags+xml"/>
  <Override PartName="/ppt/tags/tag793.xml" ContentType="application/vnd.openxmlformats-officedocument.presentationml.tags+xml"/>
  <Override PartName="/ppt/tags/tag2.xml" ContentType="application/vnd.openxmlformats-officedocument.presentationml.tags+xml"/>
  <Override PartName="/ppt/tags/tag538.xml" ContentType="application/vnd.openxmlformats-officedocument.presentationml.tags+xml"/>
  <Override PartName="/ppt/tags/tag724.xml" ContentType="application/vnd.openxmlformats-officedocument.presentationml.tags+xml"/>
  <Override PartName="/ppt/tags/tag869.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tags/tag377.xml" ContentType="application/vnd.openxmlformats-officedocument.presentationml.tags+xml"/>
  <Override PartName="/ppt/tags/tag563.xml" ContentType="application/vnd.openxmlformats-officedocument.presentationml.tags+xml"/>
  <Override PartName="/ppt/tags/tag894.xml" ContentType="application/vnd.openxmlformats-officedocument.presentationml.tags+xml"/>
  <Override PartName="/ppt/tags/tag910.xml" ContentType="application/vnd.openxmlformats-officedocument.presentationml.tags+xml"/>
  <Override PartName="/ppt/tags/tag308.xml" ContentType="application/vnd.openxmlformats-officedocument.presentationml.tags+xml"/>
  <Override PartName="/ppt/tags/tag639.xml" ContentType="application/vnd.openxmlformats-officedocument.presentationml.tags+xml"/>
  <Override PartName="/ppt/tags/tag147.xml" ContentType="application/vnd.openxmlformats-officedocument.presentationml.tags+xml"/>
  <Override PartName="/ppt/tags/tag478.xml" ContentType="application/vnd.openxmlformats-officedocument.presentationml.tags+xml"/>
  <Override PartName="/ppt/tags/tag825.xml" ContentType="application/vnd.openxmlformats-officedocument.presentationml.tags+xml"/>
  <Override PartName="/ppt/tags/tag32.xml" ContentType="application/vnd.openxmlformats-officedocument.presentationml.tags+xml"/>
  <Override PartName="/ppt/tags/tag333.xml" ContentType="application/vnd.openxmlformats-officedocument.presentationml.tags+xml"/>
  <Override PartName="/ppt/tags/tag664.xml" ContentType="application/vnd.openxmlformats-officedocument.presentationml.tags+xml"/>
  <Override PartName="/ppt/tags/tag850.xml" ContentType="application/vnd.openxmlformats-officedocument.presentationml.tags+xml"/>
  <Override PartName="/ppt/tags/tag995.xml" ContentType="application/vnd.openxmlformats-officedocument.presentationml.tags+xml"/>
  <Override PartName="/ppt/tags/tag1012.xml" ContentType="application/vnd.openxmlformats-officedocument.presentationml.tags+xml"/>
  <Override PartName="/ppt/tags/tag172.xml" ContentType="application/vnd.openxmlformats-officedocument.presentationml.tags+xml"/>
  <Override PartName="/ppt/tags/tag409.xml" ContentType="application/vnd.openxmlformats-officedocument.presentationml.tags+xml"/>
  <Override PartName="/ppt/notesSlides/notesSlide1.xml" ContentType="application/vnd.openxmlformats-officedocument.presentationml.notesSlide+xml"/>
  <Override PartName="/ppt/tags/tag103.xml" ContentType="application/vnd.openxmlformats-officedocument.presentationml.tags+xml"/>
  <Override PartName="/ppt/tags/tag248.xml" ContentType="application/vnd.openxmlformats-officedocument.presentationml.tags+xml"/>
  <Override PartName="/ppt/tags/tag434.xml" ContentType="application/vnd.openxmlformats-officedocument.presentationml.tags+xml"/>
  <Override PartName="/ppt/tags/tag579.xml" ContentType="application/vnd.openxmlformats-officedocument.presentationml.tags+xml"/>
  <Override PartName="/ppt/tags/tag926.xml" ContentType="application/vnd.openxmlformats-officedocument.presentationml.tags+xml"/>
  <Override PartName="/ppt/tags/tag273.xml" ContentType="application/vnd.openxmlformats-officedocument.presentationml.tags+xml"/>
  <Override PartName="/ppt/tags/tag620.xml" ContentType="application/vnd.openxmlformats-officedocument.presentationml.tags+xml"/>
  <Override PartName="/ppt/tags/tag765.xml" ContentType="application/vnd.openxmlformats-officedocument.presentationml.tags+xml"/>
  <Override PartName="/ppt/tags/tag951.xml" ContentType="application/vnd.openxmlformats-officedocument.presentationml.tags+xml"/>
  <Override PartName="/ppt/tags/tag790.xml" ContentType="application/vnd.openxmlformats-officedocument.presentationml.tags+xml"/>
  <Override PartName="/ppt/tags/tag48.xml" ContentType="application/vnd.openxmlformats-officedocument.presentationml.tags+xml"/>
  <Override PartName="/ppt/tags/tag188.xml" ContentType="application/vnd.openxmlformats-officedocument.presentationml.tags+xml"/>
  <Override PartName="/ppt/tags/tag204.xml" ContentType="application/vnd.openxmlformats-officedocument.presentationml.tags+xml"/>
  <Override PartName="/ppt/tags/tag349.xml" ContentType="application/vnd.openxmlformats-officedocument.presentationml.tags+xml"/>
  <Override PartName="/ppt/tags/tag535.xml" ContentType="application/vnd.openxmlformats-officedocument.presentationml.tags+xml"/>
  <Override PartName="/ppt/tags/tag866.xml" ContentType="application/vnd.openxmlformats-officedocument.presentationml.tags+xml"/>
  <Override PartName="/ppt/tags/tag1028.xml" ContentType="application/vnd.openxmlformats-officedocument.presentationml.tags+xml"/>
  <Override PartName="/ppt/tags/tag73.xml" ContentType="application/vnd.openxmlformats-officedocument.presentationml.tags+xml"/>
  <Override PartName="/ppt/tags/tag374.xml" ContentType="application/vnd.openxmlformats-officedocument.presentationml.tags+xml"/>
  <Override PartName="/ppt/tags/tag721.xml" ContentType="application/vnd.openxmlformats-officedocument.presentationml.tags+xml"/>
  <Override PartName="/ppt/tags/tag119.xml" ContentType="application/vnd.openxmlformats-officedocument.presentationml.tags+xml"/>
  <Override PartName="/ppt/tags/tag560.xml" ContentType="application/vnd.openxmlformats-officedocument.presentationml.tags+xml"/>
  <Override PartName="/ppt/tags/tag891.xml" ContentType="application/vnd.openxmlformats-officedocument.presentationml.tags+xml"/>
  <Override PartName="/ppt/tags/tag289.xml" ContentType="application/vnd.openxmlformats-officedocument.presentationml.tags+xml"/>
  <Override PartName="/ppt/tags/tag305.xml" ContentType="application/vnd.openxmlformats-officedocument.presentationml.tags+xml"/>
  <Override PartName="/ppt/tags/tag636.xml" ContentType="application/vnd.openxmlformats-officedocument.presentationml.tags+xml"/>
  <Override PartName="/ppt/tags/tag822.xml" ContentType="application/vnd.openxmlformats-officedocument.presentationml.tags+xml"/>
  <Override PartName="/ppt/tags/tag967.xml" ContentType="application/vnd.openxmlformats-officedocument.presentationml.tags+xml"/>
  <Override PartName="/ppt/tags/tag144.xml" ContentType="application/vnd.openxmlformats-officedocument.presentationml.tags+xml"/>
  <Override PartName="/ppt/tags/tag330.xml" ContentType="application/vnd.openxmlformats-officedocument.presentationml.tags+xml"/>
  <Override PartName="/ppt/tags/tag475.xml" ContentType="application/vnd.openxmlformats-officedocument.presentationml.tags+xml"/>
  <Override PartName="/ppt/tags/tag661.xml" ContentType="application/vnd.openxmlformats-officedocument.presentationml.tags+xml"/>
  <Override PartName="/ppt/tags/tag992.xml" ContentType="application/vnd.openxmlformats-officedocument.presentationml.tags+xml"/>
  <Override PartName="/ppt/tags/tag406.xml" ContentType="application/vnd.openxmlformats-officedocument.presentationml.tags+xml"/>
  <Override PartName="/ppt/tags/tag737.xml" ContentType="application/vnd.openxmlformats-officedocument.presentationml.tags+xml"/>
  <Override PartName="/ppt/tags/tag89.xml" ContentType="application/vnd.openxmlformats-officedocument.presentationml.tags+xml"/>
  <Override PartName="/ppt/tags/tag245.xml" ContentType="application/vnd.openxmlformats-officedocument.presentationml.tags+xml"/>
  <Override PartName="/ppt/tags/tag576.xml" ContentType="application/vnd.openxmlformats-officedocument.presentationml.tags+xml"/>
  <Override PartName="/ppt/tags/tag923.xml" ContentType="application/vnd.openxmlformats-officedocument.presentationml.tags+xml"/>
  <Override PartName="/ppt/tags/tag100.xml" ContentType="application/vnd.openxmlformats-officedocument.presentationml.tags+xml"/>
  <Override PartName="/ppt/tags/tag431.xml" ContentType="application/vnd.openxmlformats-officedocument.presentationml.tags+xml"/>
  <Override PartName="/ppt/tags/tag762.xml" ContentType="application/vnd.openxmlformats-officedocument.presentationml.tags+xml"/>
  <Override PartName="/ppt/tags/tag270.xml" ContentType="application/vnd.openxmlformats-officedocument.presentationml.tags+xml"/>
  <Override PartName="/ppt/tags/tag507.xml" ContentType="application/vnd.openxmlformats-officedocument.presentationml.tags+xml"/>
  <Override PartName="/ppt/tags/tag838.xml" ContentType="application/vnd.openxmlformats-officedocument.presentationml.tags+xml"/>
  <Override PartName="/ppt/tags/tag45.xml" ContentType="application/vnd.openxmlformats-officedocument.presentationml.tags+xml"/>
  <Override PartName="/ppt/tags/tag201.xml" ContentType="application/vnd.openxmlformats-officedocument.presentationml.tags+xml"/>
  <Override PartName="/ppt/tags/tag346.xml" ContentType="application/vnd.openxmlformats-officedocument.presentationml.tags+xml"/>
  <Override PartName="/ppt/tags/tag532.xml" ContentType="application/vnd.openxmlformats-officedocument.presentationml.tags+xml"/>
  <Override PartName="/ppt/tags/tag677.xml" ContentType="application/vnd.openxmlformats-officedocument.presentationml.tags+xml"/>
  <Override PartName="/ppt/tags/tag1025.xml" ContentType="application/vnd.openxmlformats-officedocument.presentationml.tags+xml"/>
  <Override PartName="/ppt/tags/tag185.xml" ContentType="application/vnd.openxmlformats-officedocument.presentationml.tags+xml"/>
  <Override PartName="/ppt/tags/tag371.xml" ContentType="application/vnd.openxmlformats-officedocument.presentationml.tags+xml"/>
  <Override PartName="/ppt/tags/tag86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608.xml" ContentType="application/vnd.openxmlformats-officedocument.presentationml.tags+xml"/>
  <Override PartName="/ppt/tags/tag939.xml" ContentType="application/vnd.openxmlformats-officedocument.presentationml.tags+xml"/>
  <Override PartName="/ppt/tags/tag302.xml" ContentType="application/vnd.openxmlformats-officedocument.presentationml.tags+xml"/>
  <Override PartName="/ppt/tags/tag447.xml" ContentType="application/vnd.openxmlformats-officedocument.presentationml.tags+xml"/>
  <Override PartName="/ppt/tags/tag633.xml" ContentType="application/vnd.openxmlformats-officedocument.presentationml.tags+xml"/>
  <Override PartName="/ppt/tags/tag778.xml" ContentType="application/vnd.openxmlformats-officedocument.presentationml.tags+xml"/>
  <Override PartName="/ppt/tags/tag964.xml" ContentType="application/vnd.openxmlformats-officedocument.presentationml.tags+xml"/>
  <Override PartName="/ppt/tags/tag141.xml" ContentType="application/vnd.openxmlformats-officedocument.presentationml.tags+xml"/>
  <Override PartName="/ppt/tags/tag286.xml" ContentType="application/vnd.openxmlformats-officedocument.presentationml.tags+xml"/>
  <Override PartName="/ppt/tags/tag472.xml" ContentType="application/vnd.openxmlformats-officedocument.presentationml.tags+xml"/>
  <Override PartName="/ppt/tags/tag709.xml" ContentType="application/vnd.openxmlformats-officedocument.presentationml.tags+xml"/>
  <Override PartName="/ppt/tags/tag217.xml" ContentType="application/vnd.openxmlformats-officedocument.presentationml.tags+xml"/>
  <Override PartName="/ppt/tags/tag548.xml" ContentType="application/vnd.openxmlformats-officedocument.presentationml.tags+xml"/>
  <Override PartName="/ppt/tags/tag86.xml" ContentType="application/vnd.openxmlformats-officedocument.presentationml.tags+xml"/>
  <Override PartName="/ppt/tags/tag387.xml" ContentType="application/vnd.openxmlformats-officedocument.presentationml.tags+xml"/>
  <Override PartName="/ppt/tags/tag403.xml" ContentType="application/vnd.openxmlformats-officedocument.presentationml.tags+xml"/>
  <Override PartName="/ppt/tags/tag734.xml" ContentType="application/vnd.openxmlformats-officedocument.presentationml.tags+xml"/>
  <Override PartName="/ppt/tags/tag879.xml" ContentType="application/vnd.openxmlformats-officedocument.presentationml.tags+xml"/>
  <Override PartName="/ppt/tags/tag920.xml" ContentType="application/vnd.openxmlformats-officedocument.presentationml.tags+xml"/>
  <Override PartName="/ppt/tags/tag242.xml" ContentType="application/vnd.openxmlformats-officedocument.presentationml.tags+xml"/>
  <Override PartName="/ppt/tags/tag573.xml" ContentType="application/vnd.openxmlformats-officedocument.presentationml.tags+xml"/>
  <Override PartName="/ppt/tags/tag17.xml" ContentType="application/vnd.openxmlformats-officedocument.presentationml.tags+xml"/>
  <Override PartName="/ppt/tags/tag318.xml" ContentType="application/vnd.openxmlformats-officedocument.presentationml.tags+xml"/>
  <Override PartName="/ppt/tags/tag504.xml" ContentType="application/vnd.openxmlformats-officedocument.presentationml.tags+xml"/>
  <Override PartName="/ppt/tags/tag649.xml" ContentType="application/vnd.openxmlformats-officedocument.presentationml.tags+xml"/>
  <Override PartName="/ppt/tags/tag157.xml" ContentType="application/vnd.openxmlformats-officedocument.presentationml.tags+xml"/>
  <Override PartName="/ppt/tags/tag343.xml" ContentType="application/vnd.openxmlformats-officedocument.presentationml.tags+xml"/>
  <Override PartName="/ppt/tags/tag488.xml" ContentType="application/vnd.openxmlformats-officedocument.presentationml.tags+xml"/>
  <Override PartName="/ppt/tags/tag835.xml" ContentType="application/vnd.openxmlformats-officedocument.presentationml.tags+xml"/>
  <Override PartName="/ppt/tags/tag1022.xml" ContentType="application/vnd.openxmlformats-officedocument.presentationml.tags+xml"/>
  <Override PartName="/ppt/tags/tag42.xml" ContentType="application/vnd.openxmlformats-officedocument.presentationml.tags+xml"/>
  <Override PartName="/ppt/tags/tag182.xml" ContentType="application/vnd.openxmlformats-officedocument.presentationml.tags+xml"/>
  <Override PartName="/ppt/tags/tag674.xml" ContentType="application/vnd.openxmlformats-officedocument.presentationml.tags+xml"/>
  <Override PartName="/ppt/tags/tag860.xml" ContentType="application/vnd.openxmlformats-officedocument.presentationml.tags+xml"/>
  <Override PartName="/ppt/tags/tag419.xml" ContentType="application/vnd.openxmlformats-officedocument.presentationml.tags+xml"/>
  <Override PartName="/ppt/tags/tag605.xml" ContentType="application/vnd.openxmlformats-officedocument.presentationml.tags+xml"/>
  <Override PartName="/ppt/tags/tag936.xml" ContentType="application/vnd.openxmlformats-officedocument.presentationml.tags+xml"/>
  <Override PartName="/ppt/tags/tag113.xml" ContentType="application/vnd.openxmlformats-officedocument.presentationml.tags+xml"/>
  <Override PartName="/ppt/tags/tag258.xml" ContentType="application/vnd.openxmlformats-officedocument.presentationml.tags+xml"/>
  <Override PartName="/ppt/tags/tag444.xml" ContentType="application/vnd.openxmlformats-officedocument.presentationml.tags+xml"/>
  <Override PartName="/ppt/tags/tag589.xml" ContentType="application/vnd.openxmlformats-officedocument.presentationml.tags+xml"/>
  <Override PartName="/ppt/tags/tag775.xml" ContentType="application/vnd.openxmlformats-officedocument.presentationml.tags+xml"/>
  <Override PartName="/ppt/tags/tag283.xml" ContentType="application/vnd.openxmlformats-officedocument.presentationml.tags+xml"/>
  <Override PartName="/ppt/tags/tag630.xml" ContentType="application/vnd.openxmlformats-officedocument.presentationml.tags+xml"/>
  <Override PartName="/ppt/tags/tag961.xml" ContentType="application/vnd.openxmlformats-officedocument.presentationml.tags+xml"/>
  <Override PartName="/ppt/tags/tag58.xml" ContentType="application/vnd.openxmlformats-officedocument.presentationml.tags+xml"/>
  <Override PartName="/ppt/tags/tag359.xml" ContentType="application/vnd.openxmlformats-officedocument.presentationml.tags+xml"/>
  <Override PartName="/ppt/tags/tag706.xml" ContentType="application/vnd.openxmlformats-officedocument.presentationml.tags+xml"/>
  <Override PartName="/ppt/tags/tag198.xml" ContentType="application/vnd.openxmlformats-officedocument.presentationml.tags+xml"/>
  <Override PartName="/ppt/tags/tag214.xml" ContentType="application/vnd.openxmlformats-officedocument.presentationml.tags+xml"/>
  <Override PartName="/ppt/tags/tag400.xml" ContentType="application/vnd.openxmlformats-officedocument.presentationml.tags+xml"/>
  <Override PartName="/ppt/tags/tag545.xml" ContentType="application/vnd.openxmlformats-officedocument.presentationml.tags+xml"/>
  <Override PartName="/ppt/tags/tag731.xml" ContentType="application/vnd.openxmlformats-officedocument.presentationml.tags+xml"/>
  <Override PartName="/ppt/tags/tag876.xml" ContentType="application/vnd.openxmlformats-officedocument.presentationml.tags+xml"/>
  <Override PartName="/ppt/tags/tag83.xml" ContentType="application/vnd.openxmlformats-officedocument.presentationml.tags+xml"/>
  <Override PartName="/ppt/tags/tag384.xml" ContentType="application/vnd.openxmlformats-officedocument.presentationml.tags+xml"/>
  <Override PartName="/ppt/tags/tag570.xml" ContentType="application/vnd.openxmlformats-officedocument.presentationml.tags+xml"/>
  <Override PartName="/ppt/tags/tag807.xml" ContentType="application/vnd.openxmlformats-officedocument.presentationml.tags+xml"/>
  <Override PartName="/ppt/tags/tag14.xml" ContentType="application/vnd.openxmlformats-officedocument.presentationml.tags+xml"/>
  <Override PartName="/ppt/tags/tag129.xml" ContentType="application/vnd.openxmlformats-officedocument.presentationml.tags+xml"/>
  <Override PartName="/ppt/tags/tag315.xml" ContentType="application/vnd.openxmlformats-officedocument.presentationml.tags+xml"/>
  <Override PartName="/ppt/tags/tag646.xml" ContentType="application/vnd.openxmlformats-officedocument.presentationml.tags+xml"/>
  <Override PartName="/ppt/tags/tag154.xml" ContentType="application/vnd.openxmlformats-officedocument.presentationml.tags+xml"/>
  <Override PartName="/ppt/tags/tag299.xml" ContentType="application/vnd.openxmlformats-officedocument.presentationml.tags+xml"/>
  <Override PartName="/ppt/tags/tag485.xml" ContentType="application/vnd.openxmlformats-officedocument.presentationml.tags+xml"/>
  <Override PartName="/ppt/tags/tag501.xml" ContentType="application/vnd.openxmlformats-officedocument.presentationml.tags+xml"/>
  <Override PartName="/ppt/tags/tag832.xml" ContentType="application/vnd.openxmlformats-officedocument.presentationml.tags+xml"/>
  <Override PartName="/ppt/tags/tag977.xml" ContentType="application/vnd.openxmlformats-officedocument.presentationml.tags+xml"/>
  <Override PartName="/ppt/tags/tag340.xml" ContentType="application/vnd.openxmlformats-officedocument.presentationml.tags+xml"/>
  <Override PartName="/ppt/tags/tag671.xml" ContentType="application/vnd.openxmlformats-officedocument.presentationml.tags+xml"/>
  <Override PartName="/ppt/tags/tag908.xml" ContentType="application/vnd.openxmlformats-officedocument.presentationml.tags+xml"/>
  <Override PartName="/ppt/tags/tag416.xml" ContentType="application/vnd.openxmlformats-officedocument.presentationml.tags+xml"/>
  <Override PartName="/ppt/tags/tag747.xml" ContentType="application/vnd.openxmlformats-officedocument.presentationml.tags+xml"/>
  <Override PartName="/ppt/slides/slide17.xml" ContentType="application/vnd.openxmlformats-officedocument.presentationml.slide+xml"/>
  <Override PartName="/ppt/tags/tag99.xml" ContentType="application/vnd.openxmlformats-officedocument.presentationml.tags+xml"/>
  <Override PartName="/ppt/tags/tag110.xml" ContentType="application/vnd.openxmlformats-officedocument.presentationml.tags+xml"/>
  <Override PartName="/ppt/tags/tag255.xml" ContentType="application/vnd.openxmlformats-officedocument.presentationml.tags+xml"/>
  <Override PartName="/ppt/tags/tag586.xml" ContentType="application/vnd.openxmlformats-officedocument.presentationml.tags+xml"/>
  <Override PartName="/ppt/tags/tag602.xml" ContentType="application/vnd.openxmlformats-officedocument.presentationml.tags+xml"/>
  <Override PartName="/ppt/tags/tag933.xml" ContentType="application/vnd.openxmlformats-officedocument.presentationml.tags+xml"/>
  <Override PartName="/ppt/tags/tag280.xml" ContentType="application/vnd.openxmlformats-officedocument.presentationml.tags+xml"/>
  <Override PartName="/ppt/tags/tag441.xml" ContentType="application/vnd.openxmlformats-officedocument.presentationml.tags+xml"/>
  <Override PartName="/ppt/tags/tag772.xml" ContentType="application/vnd.openxmlformats-officedocument.presentationml.tags+xml"/>
  <Override PartName="/ppt/tags/tag517.xml" ContentType="application/vnd.openxmlformats-officedocument.presentationml.tags+xml"/>
  <Override PartName="/ppt/tags/tag703.xml" ContentType="application/vnd.openxmlformats-officedocument.presentationml.tags+xml"/>
  <Override PartName="/ppt/tags/tag848.xml" ContentType="application/vnd.openxmlformats-officedocument.presentationml.tags+xml"/>
  <Override PartName="/ppt/tags/tag55.xml" ContentType="application/vnd.openxmlformats-officedocument.presentationml.tags+xml"/>
  <Override PartName="/ppt/tags/tag211.xml" ContentType="application/vnd.openxmlformats-officedocument.presentationml.tags+xml"/>
  <Override PartName="/ppt/tags/tag356.xml" ContentType="application/vnd.openxmlformats-officedocument.presentationml.tags+xml"/>
  <Override PartName="/ppt/tags/tag542.xml" ContentType="application/vnd.openxmlformats-officedocument.presentationml.tags+xml"/>
  <Override PartName="/ppt/tags/tag687.xml" ContentType="application/vnd.openxmlformats-officedocument.presentationml.tags+xml"/>
  <Override PartName="/ppt/tags/tag873.xml" ContentType="application/vnd.openxmlformats-officedocument.presentationml.tags+xml"/>
  <Override PartName="/ppt/tags/tag1035.xml" ContentType="application/vnd.openxmlformats-officedocument.presentationml.tags+xml"/>
  <Override PartName="/ppt/tags/tag80.xml" ContentType="application/vnd.openxmlformats-officedocument.presentationml.tags+xml"/>
  <Override PartName="/ppt/tags/tag195.xml" ContentType="application/vnd.openxmlformats-officedocument.presentationml.tags+xml"/>
  <Override PartName="/ppt/tags/tag381.xml" ContentType="application/vnd.openxmlformats-officedocument.presentationml.tags+xml"/>
  <Override PartName="/ppt/tags/tag618.xml" ContentType="application/vnd.openxmlformats-officedocument.presentationml.tags+xml"/>
  <Override PartName="/ppt/tags/tag126.xml" ContentType="application/vnd.openxmlformats-officedocument.presentationml.tags+xml"/>
  <Override PartName="/ppt/tags/tag457.xml" ContentType="application/vnd.openxmlformats-officedocument.presentationml.tags+xml"/>
  <Override PartName="/ppt/tags/tag804.xml" ContentType="application/vnd.openxmlformats-officedocument.presentationml.tags+xml"/>
  <Override PartName="/ppt/tags/tag949.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96.xml" ContentType="application/vnd.openxmlformats-officedocument.presentationml.tags+xml"/>
  <Override PartName="/ppt/tags/tag312.xml" ContentType="application/vnd.openxmlformats-officedocument.presentationml.tags+xml"/>
  <Override PartName="/ppt/tags/tag643.xml" ContentType="application/vnd.openxmlformats-officedocument.presentationml.tags+xml"/>
  <Override PartName="/ppt/tags/tag788.xml" ContentType="application/vnd.openxmlformats-officedocument.presentationml.tags+xml"/>
  <Override PartName="/ppt/tags/tag974.xml" ContentType="application/vnd.openxmlformats-officedocument.presentationml.tags+xml"/>
  <Override PartName="/ppt/tags/tag151.xml" ContentType="application/vnd.openxmlformats-officedocument.presentationml.tags+xml"/>
  <Override PartName="/ppt/tags/tag482.xml" ContentType="application/vnd.openxmlformats-officedocument.presentationml.tags+xml"/>
  <Override PartName="/ppt/tags/tag719.xml" ContentType="application/vnd.openxmlformats-officedocument.presentationml.tags+xml"/>
  <Override PartName="/ppt/tags/tag227.xml" ContentType="application/vnd.openxmlformats-officedocument.presentationml.tags+xml"/>
  <Override PartName="/ppt/tags/tag413.xml" ContentType="application/vnd.openxmlformats-officedocument.presentationml.tags+xml"/>
  <Override PartName="/ppt/tags/tag558.xml" ContentType="application/vnd.openxmlformats-officedocument.presentationml.tags+xml"/>
  <Override PartName="/ppt/tags/tag889.xml" ContentType="application/vnd.openxmlformats-officedocument.presentationml.tags+xml"/>
  <Override PartName="/ppt/tags/tag905.xml" ContentType="application/vnd.openxmlformats-officedocument.presentationml.tags+xml"/>
  <Override PartName="/ppt/tags/tag96.xml" ContentType="application/vnd.openxmlformats-officedocument.presentationml.tags+xml"/>
  <Override PartName="/ppt/tags/tag252.xml" ContentType="application/vnd.openxmlformats-officedocument.presentationml.tags+xml"/>
  <Override PartName="/ppt/tags/tag397.xml" ContentType="application/vnd.openxmlformats-officedocument.presentationml.tags+xml"/>
  <Override PartName="/ppt/tags/tag744.xml" ContentType="application/vnd.openxmlformats-officedocument.presentationml.tags+xml"/>
  <Override PartName="/ppt/tags/tag930.xml" ContentType="application/vnd.openxmlformats-officedocument.presentationml.tags+xml"/>
  <Override PartName="/ppt/slides/slide14.xml" ContentType="application/vnd.openxmlformats-officedocument.presentationml.slide+xml"/>
  <Override PartName="/ppt/notesMasters/notesMaster1.xml" ContentType="application/vnd.openxmlformats-officedocument.presentationml.notesMaster+xml"/>
  <Override PartName="/ppt/tags/tag583.xml" ContentType="application/vnd.openxmlformats-officedocument.presentationml.tags+xml"/>
  <Override PartName="/ppt/tags/tag27.xml" ContentType="application/vnd.openxmlformats-officedocument.presentationml.tags+xml"/>
  <Override PartName="/ppt/tags/tag328.xml" ContentType="application/vnd.openxmlformats-officedocument.presentationml.tags+xml"/>
  <Override PartName="/ppt/tags/tag514.xml" ContentType="application/vnd.openxmlformats-officedocument.presentationml.tags+xml"/>
  <Override PartName="/ppt/tags/tag659.xml" ContentType="application/vnd.openxmlformats-officedocument.presentationml.tags+xml"/>
  <Override PartName="/ppt/tags/tag845.xml" ContentType="application/vnd.openxmlformats-officedocument.presentationml.tags+xml"/>
  <Override PartName="/ppt/tags/tag1007.xml" ContentType="application/vnd.openxmlformats-officedocument.presentationml.tags+xml"/>
  <Override PartName="/ppt/tags/tag52.xml" ContentType="application/vnd.openxmlformats-officedocument.presentationml.tags+xml"/>
  <Override PartName="/ppt/tags/tag167.xml" ContentType="application/vnd.openxmlformats-officedocument.presentationml.tags+xml"/>
  <Override PartName="/ppt/tags/tag353.xml" ContentType="application/vnd.openxmlformats-officedocument.presentationml.tags+xml"/>
  <Override PartName="/ppt/tags/tag498.xml" ContentType="application/vnd.openxmlformats-officedocument.presentationml.tags+xml"/>
  <Override PartName="/ppt/tags/tag684.xml" ContentType="application/vnd.openxmlformats-officedocument.presentationml.tags+xml"/>
  <Override PartName="/ppt/tags/tag700.xml" ContentType="application/vnd.openxmlformats-officedocument.presentationml.tags+xml"/>
  <Override PartName="/ppt/tags/tag1032.xml" ContentType="application/vnd.openxmlformats-officedocument.presentationml.tags+xml"/>
  <Override PartName="/ppt/tags/tag192.xml" ContentType="application/vnd.openxmlformats-officedocument.presentationml.tags+xml"/>
  <Override PartName="/ppt/tags/tag429.xml" ContentType="application/vnd.openxmlformats-officedocument.presentationml.tags+xml"/>
  <Override PartName="/ppt/tags/tag870.xml" ContentType="application/vnd.openxmlformats-officedocument.presentationml.tags+xml"/>
  <Override PartName="/ppt/tags/tag268.xml" ContentType="application/vnd.openxmlformats-officedocument.presentationml.tags+xml"/>
  <Override PartName="/ppt/tags/tag599.xml" ContentType="application/vnd.openxmlformats-officedocument.presentationml.tags+xml"/>
  <Override PartName="/ppt/tags/tag615.xml" ContentType="application/vnd.openxmlformats-officedocument.presentationml.tags+xml"/>
  <Override PartName="/ppt/tags/tag801.xml" ContentType="application/vnd.openxmlformats-officedocument.presentationml.tags+xml"/>
  <Override PartName="/ppt/tags/tag946.xml" ContentType="application/vnd.openxmlformats-officedocument.presentationml.tags+xml"/>
  <Override PartName="/ppt/slides/slide5.xml" ContentType="application/vnd.openxmlformats-officedocument.presentationml.slide+xml"/>
  <Override PartName="/ppt/tags/tag123.xml" ContentType="application/vnd.openxmlformats-officedocument.presentationml.tags+xml"/>
  <Override PartName="/ppt/tags/tag454.xml" ContentType="application/vnd.openxmlformats-officedocument.presentationml.tags+xml"/>
  <Override PartName="/ppt/tags/tag640.xml" ContentType="application/vnd.openxmlformats-officedocument.presentationml.tags+xml"/>
  <Override PartName="/ppt/tags/tag785.xml" ContentType="application/vnd.openxmlformats-officedocument.presentationml.tags+xml"/>
  <Override PartName="/customXml/itemProps2.xml" ContentType="application/vnd.openxmlformats-officedocument.customXmlProperties+xml"/>
  <Override PartName="/ppt/tags/tag293.xml" ContentType="application/vnd.openxmlformats-officedocument.presentationml.tags+xml"/>
  <Override PartName="/ppt/tags/tag716.xml" ContentType="application/vnd.openxmlformats-officedocument.presentationml.tags+xml"/>
  <Override PartName="/ppt/tags/tag971.xml" ContentType="application/vnd.openxmlformats-officedocument.presentationml.tags+xml"/>
  <Override PartName="/ppt/tags/tag68.xml" ContentType="application/vnd.openxmlformats-officedocument.presentationml.tags+xml"/>
  <Override PartName="/ppt/tags/tag224.xml" ContentType="application/vnd.openxmlformats-officedocument.presentationml.tags+xml"/>
  <Override PartName="/ppt/tags/tag369.xml" ContentType="application/vnd.openxmlformats-officedocument.presentationml.tags+xml"/>
  <Override PartName="/ppt/tags/tag555.xml" ContentType="application/vnd.openxmlformats-officedocument.presentationml.tags+xml"/>
  <Override PartName="/ppt/tags/tag902.xml" ContentType="application/vnd.openxmlformats-officedocument.presentationml.tags+xml"/>
  <Override PartName="/ppt/presentation.xml" ContentType="application/vnd.openxmlformats-officedocument.presentationml.presentation.main+xml"/>
  <Override PartName="/ppt/tags/tag394.xml" ContentType="application/vnd.openxmlformats-officedocument.presentationml.tags+xml"/>
  <Override PartName="/ppt/tags/tag410.xml" ContentType="application/vnd.openxmlformats-officedocument.presentationml.tags+xml"/>
  <Override PartName="/ppt/tags/tag741.xml" ContentType="application/vnd.openxmlformats-officedocument.presentationml.tags+xml"/>
  <Override PartName="/ppt/tags/tag886.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93.xml" ContentType="application/vnd.openxmlformats-officedocument.presentationml.tags+xml"/>
  <Override PartName="/ppt/tags/tag139.xml" ContentType="application/vnd.openxmlformats-officedocument.presentationml.tags+xml"/>
  <Override PartName="/ppt/tags/tag580.xml" ContentType="application/vnd.openxmlformats-officedocument.presentationml.tags+xml"/>
  <Override PartName="/ppt/tags/tag817.xml" ContentType="application/vnd.openxmlformats-officedocument.presentationml.tags+xml"/>
  <Override PartName="/ppt/tags/tag24.xml" ContentType="application/vnd.openxmlformats-officedocument.presentationml.tags+xml"/>
  <Override PartName="/ppt/tags/tag325.xml" ContentType="application/vnd.openxmlformats-officedocument.presentationml.tags+xml"/>
  <Override PartName="/ppt/tags/tag656.xml" ContentType="application/vnd.openxmlformats-officedocument.presentationml.tags+xml"/>
  <Override PartName="/ppt/tags/tag987.xml" ContentType="application/vnd.openxmlformats-officedocument.presentationml.tags+xml"/>
  <Override PartName="/ppt/tags/tag1004.xml" ContentType="application/vnd.openxmlformats-officedocument.presentationml.tags+xml"/>
  <Override PartName="/ppt/tags/tag164.xml" ContentType="application/vnd.openxmlformats-officedocument.presentationml.tags+xml"/>
  <Override PartName="/ppt/tags/tag495.xml" ContentType="application/vnd.openxmlformats-officedocument.presentationml.tags+xml"/>
  <Override PartName="/ppt/tags/tag511.xml" ContentType="application/vnd.openxmlformats-officedocument.presentationml.tags+xml"/>
  <Override PartName="/ppt/tags/tag842.xml" ContentType="application/vnd.openxmlformats-officedocument.presentationml.tags+xml"/>
  <Override PartName="/ppt/tags/tag350.xml" ContentType="application/vnd.openxmlformats-officedocument.presentationml.tags+xml"/>
  <Override PartName="/ppt/tags/tag681.xml" ContentType="application/vnd.openxmlformats-officedocument.presentationml.tags+xml"/>
  <Override PartName="/ppt/tags/tag918.xml" ContentType="application/vnd.openxmlformats-officedocument.presentationml.tags+xml"/>
  <Override PartName="/ppt/tags/tag426.xml" ContentType="application/vnd.openxmlformats-officedocument.presentationml.tags+xml"/>
  <Override PartName="/ppt/tags/tag612.xml" ContentType="application/vnd.openxmlformats-officedocument.presentationml.tags+xml"/>
  <Override PartName="/ppt/tags/tag757.xml" ContentType="application/vnd.openxmlformats-officedocument.presentationml.tags+xml"/>
  <Override PartName="/ppt/tags/tag943.xml" ContentType="application/vnd.openxmlformats-officedocument.presentationml.tags+xml"/>
  <Override PartName="/ppt/slideLayouts/slideLayout4.xml" ContentType="application/vnd.openxmlformats-officedocument.presentationml.slideLayout+xml"/>
  <Override PartName="/ppt/tags/tag120.xml" ContentType="application/vnd.openxmlformats-officedocument.presentationml.tags+xml"/>
  <Override PartName="/ppt/tags/tag265.xml" ContentType="application/vnd.openxmlformats-officedocument.presentationml.tags+xml"/>
  <Override PartName="/ppt/tags/tag451.xml" ContentType="application/vnd.openxmlformats-officedocument.presentationml.tags+xml"/>
  <Override PartName="/ppt/tags/tag596.xml" ContentType="application/vnd.openxmlformats-officedocument.presentationml.tags+xml"/>
  <Override PartName="/ppt/tags/tag782.xml" ContentType="application/vnd.openxmlformats-officedocument.presentationml.tags+xml"/>
  <Override PartName="/ppt/slides/slide2.xml" ContentType="application/vnd.openxmlformats-officedocument.presentationml.slide+xml"/>
  <Default Extension="wmf" ContentType="image/x-wmf"/>
  <Override PartName="/ppt/tags/tag290.xml" ContentType="application/vnd.openxmlformats-officedocument.presentationml.tags+xml"/>
  <Override PartName="/ppt/tags/tag527.xml" ContentType="application/vnd.openxmlformats-officedocument.presentationml.tags+xml"/>
  <Override PartName="/ppt/tags/tag366.xml" ContentType="application/vnd.openxmlformats-officedocument.presentationml.tags+xml"/>
  <Override PartName="/ppt/tags/tag713.xml" ContentType="application/vnd.openxmlformats-officedocument.presentationml.tags+xml"/>
  <Override PartName="/ppt/tags/tag858.xml" ContentType="application/vnd.openxmlformats-officedocument.presentationml.tags+xml"/>
  <Override PartName="/ppt/tags/tag65.xml" ContentType="application/vnd.openxmlformats-officedocument.presentationml.tags+xml"/>
  <Override PartName="/ppt/tags/tag221.xml" ContentType="application/vnd.openxmlformats-officedocument.presentationml.tags+xml"/>
  <Override PartName="/ppt/tags/tag552.xml" ContentType="application/vnd.openxmlformats-officedocument.presentationml.tags+xml"/>
  <Override PartName="/ppt/tags/tag697.xml" ContentType="application/vnd.openxmlformats-officedocument.presentationml.tags+xml"/>
  <Override PartName="/ppt/tags/tag883.xml" ContentType="application/vnd.openxmlformats-officedocument.presentationml.tags+xml"/>
  <Override PartName="/ppt/tags/tag90.xml" ContentType="application/vnd.openxmlformats-officedocument.presentationml.tags+xml"/>
  <Override PartName="/ppt/tags/tag391.xml" ContentType="application/vnd.openxmlformats-officedocument.presentationml.tags+xml"/>
  <Override PartName="/ppt/tags/tag628.xml" ContentType="application/vnd.openxmlformats-officedocument.presentationml.tags+xml"/>
  <Override PartName="/ppt/tags/tag959.xml" ContentType="application/vnd.openxmlformats-officedocument.presentationml.tags+xml"/>
  <Override PartName="/ppt/tags/tag136.xml" ContentType="application/vnd.openxmlformats-officedocument.presentationml.tags+xml"/>
  <Override PartName="/ppt/tags/tag322.xml" ContentType="application/vnd.openxmlformats-officedocument.presentationml.tags+xml"/>
  <Override PartName="/ppt/tags/tag467.xml" ContentType="application/vnd.openxmlformats-officedocument.presentationml.tags+xml"/>
  <Override PartName="/ppt/tags/tag798.xml" ContentType="application/vnd.openxmlformats-officedocument.presentationml.tags+xml"/>
  <Override PartName="/ppt/tags/tag814.xml" ContentType="application/vnd.openxmlformats-officedocument.presentationml.tags+xml"/>
  <Override PartName="/ppt/tags/tag21.xml" ContentType="application/vnd.openxmlformats-officedocument.presentationml.tags+xml"/>
  <Override PartName="/ppt/tags/tag161.xml" ContentType="application/vnd.openxmlformats-officedocument.presentationml.tags+xml"/>
  <Override PartName="/ppt/tags/tag653.xml" ContentType="application/vnd.openxmlformats-officedocument.presentationml.tags+xml"/>
  <Override PartName="/ppt/tags/tag984.xml" ContentType="application/vnd.openxmlformats-officedocument.presentationml.tags+xml"/>
  <Override PartName="/ppt/tags/tag1001.xml" ContentType="application/vnd.openxmlformats-officedocument.presentationml.tags+xml"/>
  <Override PartName="/ppt/tags/tag7.xml" ContentType="application/vnd.openxmlformats-officedocument.presentationml.tags+xml"/>
  <Override PartName="/ppt/tags/tag492.xml" ContentType="application/vnd.openxmlformats-officedocument.presentationml.tags+xml"/>
  <Override PartName="/ppt/tags/tag729.xml" ContentType="application/vnd.openxmlformats-officedocument.presentationml.tags+xml"/>
  <Override PartName="/ppt/tags/tag915.xml" ContentType="application/vnd.openxmlformats-officedocument.presentationml.tags+xml"/>
  <Override PartName="/ppt/tags/tag237.xml" ContentType="application/vnd.openxmlformats-officedocument.presentationml.tags+xml"/>
  <Override PartName="/ppt/tags/tag423.xml" ContentType="application/vnd.openxmlformats-officedocument.presentationml.tags+xml"/>
  <Override PartName="/ppt/tags/tag568.xml" ContentType="application/vnd.openxmlformats-officedocument.presentationml.tags+xml"/>
  <Override PartName="/ppt/tags/tag754.xml" ContentType="application/vnd.openxmlformats-officedocument.presentationml.tags+xml"/>
  <Override PartName="/ppt/tags/tag899.xml" ContentType="application/vnd.openxmlformats-officedocument.presentationml.tags+xml"/>
  <Override PartName="/ppt/tags/tag262.xml" ContentType="application/vnd.openxmlformats-officedocument.presentationml.tags+xml"/>
  <Override PartName="/ppt/tags/tag593.xml" ContentType="application/vnd.openxmlformats-officedocument.presentationml.tags+xml"/>
  <Override PartName="/ppt/tags/tag940.xml" ContentType="application/vnd.openxmlformats-officedocument.presentationml.tags+xml"/>
  <Override PartName="/ppt/slideLayouts/slideLayout1.xml" ContentType="application/vnd.openxmlformats-officedocument.presentationml.slideLayout+xml"/>
  <Override PartName="/ppt/tags/tag37.xml" ContentType="application/vnd.openxmlformats-officedocument.presentationml.tags+xml"/>
  <Override PartName="/ppt/tags/tag338.xml" ContentType="application/vnd.openxmlformats-officedocument.presentationml.tags+xml"/>
  <Override PartName="/ppt/tags/tag669.xml" ContentType="application/vnd.openxmlformats-officedocument.presentationml.tags+xml"/>
  <Override PartName="/ppt/tags/tag1017.xml" ContentType="application/vnd.openxmlformats-officedocument.presentationml.tags+xml"/>
  <Override PartName="/ppt/tags/tag177.xml" ContentType="application/vnd.openxmlformats-officedocument.presentationml.tags+xml"/>
  <Override PartName="/ppt/tags/tag524.xml" ContentType="application/vnd.openxmlformats-officedocument.presentationml.tags+xml"/>
  <Override PartName="/ppt/tags/tag710.xml" ContentType="application/vnd.openxmlformats-officedocument.presentationml.tags+xml"/>
  <Override PartName="/ppt/tags/tag855.xml" ContentType="application/vnd.openxmlformats-officedocument.presentationml.tags+xml"/>
  <Override PartName="/ppt/tags/tag62.xml" ContentType="application/vnd.openxmlformats-officedocument.presentationml.tags+xml"/>
  <Override PartName="/ppt/tags/tag363.xml" ContentType="application/vnd.openxmlformats-officedocument.presentationml.tags+xml"/>
  <Override PartName="/ppt/tags/tag694.xml" ContentType="application/vnd.openxmlformats-officedocument.presentationml.tags+xml"/>
  <Override PartName="/ppt/tags/tag108.xml" ContentType="application/vnd.openxmlformats-officedocument.presentationml.tags+xml"/>
  <Override PartName="/ppt/tags/tag439.xml" ContentType="application/vnd.openxmlformats-officedocument.presentationml.tags+xml"/>
  <Override PartName="/ppt/tags/tag880.xml" ContentType="application/vnd.openxmlformats-officedocument.presentationml.tags+xml"/>
  <Override PartName="/ppt/notesSlides/notesSlide6.xml" ContentType="application/vnd.openxmlformats-officedocument.presentationml.notesSlide+xml"/>
  <Override PartName="/ppt/tags/tag133.xml" ContentType="application/vnd.openxmlformats-officedocument.presentationml.tags+xml"/>
  <Override PartName="/ppt/tags/tag278.xml" ContentType="application/vnd.openxmlformats-officedocument.presentationml.tags+xml"/>
  <Override PartName="/ppt/tags/tag625.xml" ContentType="application/vnd.openxmlformats-officedocument.presentationml.tags+xml"/>
  <Override PartName="/ppt/tags/tag811.xml" ContentType="application/vnd.openxmlformats-officedocument.presentationml.tags+xml"/>
  <Override PartName="/ppt/tags/tag956.xml" ContentType="application/vnd.openxmlformats-officedocument.presentationml.tags+xml"/>
  <Override PartName="/ppt/tags/tag209.xml" ContentType="application/vnd.openxmlformats-officedocument.presentationml.tags+xml"/>
  <Override PartName="/ppt/tags/tag464.xml" ContentType="application/vnd.openxmlformats-officedocument.presentationml.tags+xml"/>
  <Override PartName="/ppt/tags/tag650.xml" ContentType="application/vnd.openxmlformats-officedocument.presentationml.tags+xml"/>
  <Override PartName="/ppt/tags/tag795.xml" ContentType="application/vnd.openxmlformats-officedocument.presentationml.tags+xml"/>
  <Override PartName="/ppt/tags/tag981.xml" ContentType="application/vnd.openxmlformats-officedocument.presentationml.tags+xml"/>
  <Override PartName="/ppt/tags/tag4.xml" ContentType="application/vnd.openxmlformats-officedocument.presentationml.tags+xml"/>
  <Override PartName="/ppt/tags/tag726.xml" ContentType="application/vnd.openxmlformats-officedocument.presentationml.tags+xml"/>
  <Override PartName="/ppt/tags/tag78.xml" ContentType="application/vnd.openxmlformats-officedocument.presentationml.tags+xml"/>
  <Override PartName="/ppt/tags/tag234.xml" ContentType="application/vnd.openxmlformats-officedocument.presentationml.tags+xml"/>
  <Override PartName="/ppt/tags/tag379.xml" ContentType="application/vnd.openxmlformats-officedocument.presentationml.tags+xml"/>
  <Override PartName="/ppt/tags/tag565.xml" ContentType="application/vnd.openxmlformats-officedocument.presentationml.tags+xml"/>
  <Override PartName="/ppt/tags/tag896.xml" ContentType="application/vnd.openxmlformats-officedocument.presentationml.tags+xml"/>
  <Override PartName="/ppt/tags/tag912.xml" ContentType="application/vnd.openxmlformats-officedocument.presentationml.tags+xml"/>
  <Override PartName="/ppt/tags/tag420.xml" ContentType="application/vnd.openxmlformats-officedocument.presentationml.tags+xml"/>
  <Override PartName="/ppt/tags/tag751.xml" ContentType="application/vnd.openxmlformats-officedocument.presentationml.tags+xml"/>
  <Override PartName="/ppt/tags/tag149.xml" ContentType="application/vnd.openxmlformats-officedocument.presentationml.tags+xml"/>
  <Override PartName="/ppt/tags/tag590.xml" ContentType="application/vnd.openxmlformats-officedocument.presentationml.tags+xml"/>
  <Override PartName="/ppt/tags/tag827.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335.xml" ContentType="application/vnd.openxmlformats-officedocument.presentationml.tags+xml"/>
  <Override PartName="/ppt/tags/tag521.xml" ContentType="application/vnd.openxmlformats-officedocument.presentationml.tags+xml"/>
  <Override PartName="/ppt/tags/tag666.xml" ContentType="application/vnd.openxmlformats-officedocument.presentationml.tags+xml"/>
  <Override PartName="/ppt/tags/tag852.xml" ContentType="application/vnd.openxmlformats-officedocument.presentationml.tags+xml"/>
  <Override PartName="/ppt/tags/tag997.xml" ContentType="application/vnd.openxmlformats-officedocument.presentationml.tags+xml"/>
  <Override PartName="/ppt/tags/tag1014.xml" ContentType="application/vnd.openxmlformats-officedocument.presentationml.tags+xml"/>
  <Override PartName="/ppt/tags/tag174.xml" ContentType="application/vnd.openxmlformats-officedocument.presentationml.tags+xml"/>
  <Override PartName="/ppt/tags/tag360.xml" ContentType="application/vnd.openxmlformats-officedocument.presentationml.tags+xml"/>
  <Override PartName="/ppt/tags/tag691.xml" ContentType="application/vnd.openxmlformats-officedocument.presentationml.tags+xml"/>
  <Override PartName="/ppt/viewProps.xml" ContentType="application/vnd.openxmlformats-officedocument.presentationml.viewProps+xml"/>
  <Override PartName="/ppt/tags/tag105.xml" ContentType="application/vnd.openxmlformats-officedocument.presentationml.tags+xml"/>
  <Override PartName="/ppt/tags/tag436.xml" ContentType="application/vnd.openxmlformats-officedocument.presentationml.tags+xml"/>
  <Override PartName="/ppt/tags/tag928.xml" ContentType="application/vnd.openxmlformats-officedocument.presentationml.tags+xml"/>
  <Override PartName="/ppt/notesSlides/notesSlide3.xml" ContentType="application/vnd.openxmlformats-officedocument.presentationml.notesSlide+xml"/>
  <Override PartName="/ppt/tags/tag275.xml" ContentType="application/vnd.openxmlformats-officedocument.presentationml.tags+xml"/>
  <Override PartName="/ppt/tags/tag622.xml" ContentType="application/vnd.openxmlformats-officedocument.presentationml.tags+xml"/>
  <Override PartName="/ppt/tags/tag767.xml" ContentType="application/vnd.openxmlformats-officedocument.presentationml.tags+xml"/>
  <Override PartName="/ppt/tags/tag953.xml" ContentType="application/vnd.openxmlformats-officedocument.presentationml.tags+xml"/>
  <Override PartName="/ppt/presProps.xml" ContentType="application/vnd.openxmlformats-officedocument.presentationml.presProps+xml"/>
  <Override PartName="/ppt/tags/tag130.xml" ContentType="application/vnd.openxmlformats-officedocument.presentationml.tags+xml"/>
  <Override PartName="/ppt/tags/tag461.xml" ContentType="application/vnd.openxmlformats-officedocument.presentationml.tags+xml"/>
  <Override PartName="/ppt/tags/tag792.xml" ContentType="application/vnd.openxmlformats-officedocument.presentationml.tags+xml"/>
  <Override PartName="/ppt/tags/tag206.xml" ContentType="application/vnd.openxmlformats-officedocument.presentationml.tags+xml"/>
  <Override PartName="/ppt/tags/tag537.xml" ContentType="application/vnd.openxmlformats-officedocument.presentationml.tags+xml"/>
  <Override PartName="/ppt/tags/tag868.xml" ContentType="application/vnd.openxmlformats-officedocument.presentationml.tags+xml"/>
  <Override PartName="/ppt/tags/tag1.xml" ContentType="application/vnd.openxmlformats-officedocument.presentationml.tags+xml"/>
  <Override PartName="/ppt/tags/tag75.xml" ContentType="application/vnd.openxmlformats-officedocument.presentationml.tags+xml"/>
  <Override PartName="/ppt/tags/tag231.xml" ContentType="application/vnd.openxmlformats-officedocument.presentationml.tags+xml"/>
  <Override PartName="/ppt/tags/tag376.xml" ContentType="application/vnd.openxmlformats-officedocument.presentationml.tags+xml"/>
  <Override PartName="/ppt/tags/tag723.xml" ContentType="application/vnd.openxmlformats-officedocument.presentationml.tags+xml"/>
  <Override PartName="/ppt/tags/tag562.xml" ContentType="application/vnd.openxmlformats-officedocument.presentationml.tags+xml"/>
  <Override PartName="/ppt/tags/tag893.xml" ContentType="application/vnd.openxmlformats-officedocument.presentationml.tags+xml"/>
  <Override PartName="/ppt/tags/tag307.xml" ContentType="application/vnd.openxmlformats-officedocument.presentationml.tags+xml"/>
  <Override PartName="/ppt/tags/tag638.xml" ContentType="application/vnd.openxmlformats-officedocument.presentationml.tags+xml"/>
  <Override PartName="/ppt/tags/tag824.xml" ContentType="application/vnd.openxmlformats-officedocument.presentationml.tags+xml"/>
  <Override PartName="/ppt/tags/tag969.xml" ContentType="application/vnd.openxmlformats-officedocument.presentationml.tags+xml"/>
  <Override PartName="/ppt/tags/tag31.xml" ContentType="application/vnd.openxmlformats-officedocument.presentationml.tags+xml"/>
  <Override PartName="/ppt/tags/tag146.xml" ContentType="application/vnd.openxmlformats-officedocument.presentationml.tags+xml"/>
  <Override PartName="/ppt/tags/tag332.xml" ContentType="application/vnd.openxmlformats-officedocument.presentationml.tags+xml"/>
  <Override PartName="/ppt/tags/tag477.xml" ContentType="application/vnd.openxmlformats-officedocument.presentationml.tags+xml"/>
  <Override PartName="/ppt/tags/tag663.xml" ContentType="application/vnd.openxmlformats-officedocument.presentationml.tags+xml"/>
  <Override PartName="/ppt/tags/tag1011.xml" ContentType="application/vnd.openxmlformats-officedocument.presentationml.tags+xml"/>
  <Override PartName="/ppt/tags/tag171.xml" ContentType="application/vnd.openxmlformats-officedocument.presentationml.tags+xml"/>
  <Override PartName="/ppt/tags/tag408.xml" ContentType="application/vnd.openxmlformats-officedocument.presentationml.tags+xml"/>
  <Override PartName="/ppt/tags/tag739.xml" ContentType="application/vnd.openxmlformats-officedocument.presentationml.tags+xml"/>
  <Override PartName="/ppt/tags/tag994.xml" ContentType="application/vnd.openxmlformats-officedocument.presentationml.tags+xml"/>
  <Override PartName="/docProps/core.xml" ContentType="application/vnd.openxmlformats-package.core-properties+xml"/>
  <Override PartName="/ppt/tags/tag247.xml" ContentType="application/vnd.openxmlformats-officedocument.presentationml.tags+xml"/>
  <Override PartName="/ppt/tags/tag578.xml" ContentType="application/vnd.openxmlformats-officedocument.presentationml.tags+xml"/>
  <Override PartName="/ppt/tags/tag925.xml" ContentType="application/vnd.openxmlformats-officedocument.presentationml.tags+xml"/>
  <Override PartName="/ppt/tags/tag102.xml" ContentType="application/vnd.openxmlformats-officedocument.presentationml.tags+xml"/>
  <Override PartName="/ppt/tags/tag433.xml" ContentType="application/vnd.openxmlformats-officedocument.presentationml.tags+xml"/>
  <Override PartName="/ppt/tags/tag764.xml" ContentType="application/vnd.openxmlformats-officedocument.presentationml.tags+xml"/>
  <Override PartName="/ppt/tags/tag272.xml" ContentType="application/vnd.openxmlformats-officedocument.presentationml.tags+xml"/>
  <Override PartName="/ppt/tags/tag509.xml" ContentType="application/vnd.openxmlformats-officedocument.presentationml.tags+xml"/>
  <Override PartName="/ppt/tags/tag950.xml" ContentType="application/vnd.openxmlformats-officedocument.presentationml.tags+xml"/>
  <Override PartName="/ppt/tags/tag47.xml" ContentType="application/vnd.openxmlformats-officedocument.presentationml.tags+xml"/>
  <Override PartName="/ppt/tags/tag203.xml" ContentType="application/vnd.openxmlformats-officedocument.presentationml.tags+xml"/>
  <Override PartName="/ppt/tags/tag348.xml" ContentType="application/vnd.openxmlformats-officedocument.presentationml.tags+xml"/>
  <Override PartName="/ppt/tags/tag679.xml" ContentType="application/vnd.openxmlformats-officedocument.presentationml.tags+xml"/>
  <Override PartName="/ppt/tags/tag1027.xml" ContentType="application/vnd.openxmlformats-officedocument.presentationml.tags+xml"/>
  <Override PartName="/ppt/tags/tag187.xml" ContentType="application/vnd.openxmlformats-officedocument.presentationml.tags+xml"/>
  <Override PartName="/ppt/tags/tag534.xml" ContentType="application/vnd.openxmlformats-officedocument.presentationml.tags+xml"/>
  <Override PartName="/ppt/tags/tag720.xml" ContentType="application/vnd.openxmlformats-officedocument.presentationml.tags+xml"/>
  <Override PartName="/ppt/tags/tag865.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373.xml" ContentType="application/vnd.openxmlformats-officedocument.presentationml.tags+xml"/>
  <Override PartName="/ppt/tags/tag890.xml" ContentType="application/vnd.openxmlformats-officedocument.presentationml.tags+xml"/>
  <Override PartName="/ppt/tags/tag304.xml" ContentType="application/vnd.openxmlformats-officedocument.presentationml.tags+xml"/>
  <Override PartName="/ppt/tags/tag449.xml" ContentType="application/vnd.openxmlformats-officedocument.presentationml.tags+xml"/>
  <Override PartName="/ppt/tags/tag635.xml" ContentType="application/vnd.openxmlformats-officedocument.presentationml.tags+xml"/>
  <Override PartName="/ppt/tags/tag966.xml" ContentType="application/vnd.openxmlformats-officedocument.presentationml.tags+xml"/>
  <Override PartName="/ppt/tags/tag143.xml" ContentType="application/vnd.openxmlformats-officedocument.presentationml.tags+xml"/>
  <Override PartName="/ppt/tags/tag288.xml" ContentType="application/vnd.openxmlformats-officedocument.presentationml.tags+xml"/>
  <Override PartName="/ppt/tags/tag474.xml" ContentType="application/vnd.openxmlformats-officedocument.presentationml.tags+xml"/>
  <Override PartName="/ppt/tags/tag821.xml" ContentType="application/vnd.openxmlformats-officedocument.presentationml.tags+xml"/>
  <Override PartName="/ppt/tags/tag219.xml" ContentType="application/vnd.openxmlformats-officedocument.presentationml.tags+xml"/>
  <Override PartName="/ppt/tags/tag660.xml" ContentType="application/vnd.openxmlformats-officedocument.presentationml.tags+xml"/>
  <Override PartName="/ppt/tags/tag991.xml" ContentType="application/vnd.openxmlformats-officedocument.presentationml.tags+xml"/>
  <Override PartName="/ppt/tags/tag389.xml" ContentType="application/vnd.openxmlformats-officedocument.presentationml.tags+xml"/>
  <Override PartName="/ppt/tags/tag405.xml" ContentType="application/vnd.openxmlformats-officedocument.presentationml.tags+xml"/>
  <Override PartName="/ppt/tags/tag736.xml" ContentType="application/vnd.openxmlformats-officedocument.presentationml.tags+xml"/>
  <Override PartName="/ppt/tags/tag922.xml" ContentType="application/vnd.openxmlformats-officedocument.presentationml.tags+xml"/>
  <Default Extension="jpeg" ContentType="image/jpeg"/>
  <Override PartName="/ppt/tags/tag88.xml" ContentType="application/vnd.openxmlformats-officedocument.presentationml.tags+xml"/>
  <Override PartName="/ppt/tags/tag244.xml" ContentType="application/vnd.openxmlformats-officedocument.presentationml.tags+xml"/>
  <Override PartName="/ppt/tags/tag430.xml" ContentType="application/vnd.openxmlformats-officedocument.presentationml.tags+xml"/>
  <Override PartName="/ppt/tags/tag575.xml" ContentType="application/vnd.openxmlformats-officedocument.presentationml.tags+xml"/>
  <Override PartName="/ppt/tags/tag761.xml" ContentType="application/vnd.openxmlformats-officedocument.presentationml.tags+xml"/>
  <Override PartName="/ppt/tags/tag19.xml" ContentType="application/vnd.openxmlformats-officedocument.presentationml.tags+xml"/>
  <Override PartName="/ppt/tags/tag506.xml" ContentType="application/vnd.openxmlformats-officedocument.presentationml.tags+xml"/>
  <Override PartName="/ppt/tags/tag159.xml" ContentType="application/vnd.openxmlformats-officedocument.presentationml.tags+xml"/>
  <Override PartName="/ppt/tags/tag345.xml" ContentType="application/vnd.openxmlformats-officedocument.presentationml.tags+xml"/>
  <Override PartName="/ppt/tags/tag837.xml" ContentType="application/vnd.openxmlformats-officedocument.presentationml.tags+xml"/>
  <Override PartName="/ppt/tags/tag1024.xml" ContentType="application/vnd.openxmlformats-officedocument.presentationml.tags+xml"/>
  <Override PartName="/ppt/tags/tag44.xml" ContentType="application/vnd.openxmlformats-officedocument.presentationml.tags+xml"/>
  <Override PartName="/ppt/tags/tag184.xml" ContentType="application/vnd.openxmlformats-officedocument.presentationml.tags+xml"/>
  <Override PartName="/ppt/tags/tag200.xml" ContentType="application/vnd.openxmlformats-officedocument.presentationml.tags+xml"/>
  <Override PartName="/ppt/tags/tag531.xml" ContentType="application/vnd.openxmlformats-officedocument.presentationml.tags+xml"/>
  <Override PartName="/ppt/tags/tag676.xml" ContentType="application/vnd.openxmlformats-officedocument.presentationml.tags+xml"/>
  <Override PartName="/ppt/tags/tag862.xml" ContentType="application/vnd.openxmlformats-officedocument.presentationml.tags+xml"/>
  <Override PartName="/ppt/tags/tag370.xml" ContentType="application/vnd.openxmlformats-officedocument.presentationml.tags+xml"/>
  <Override PartName="/ppt/tags/tag607.xml" ContentType="application/vnd.openxmlformats-officedocument.presentationml.tags+xml"/>
  <Override PartName="/ppt/tags/tag938.xml" ContentType="application/vnd.openxmlformats-officedocument.presentationml.tags+xml"/>
  <Override PartName="/ppt/tags/tag115.xml" ContentType="application/vnd.openxmlformats-officedocument.presentationml.tags+xml"/>
  <Override PartName="/ppt/tags/tag301.xml" ContentType="application/vnd.openxmlformats-officedocument.presentationml.tags+xml"/>
  <Override PartName="/ppt/tags/tag446.xml" ContentType="application/vnd.openxmlformats-officedocument.presentationml.tags+xml"/>
  <Override PartName="/ppt/tags/tag777.xml" ContentType="application/vnd.openxmlformats-officedocument.presentationml.tags+xml"/>
  <Override PartName="/ppt/tags/tag140.xml" ContentType="application/vnd.openxmlformats-officedocument.presentationml.tags+xml"/>
  <Override PartName="/ppt/tags/tag285.xml" ContentType="application/vnd.openxmlformats-officedocument.presentationml.tags+xml"/>
  <Override PartName="/ppt/tags/tag632.xml" ContentType="application/vnd.openxmlformats-officedocument.presentationml.tags+xml"/>
  <Override PartName="/ppt/tags/tag963.xml" ContentType="application/vnd.openxmlformats-officedocument.presentationml.tags+xml"/>
  <Override PartName="/ppt/tags/tag471.xml" ContentType="application/vnd.openxmlformats-officedocument.presentationml.tags+xml"/>
  <Override PartName="/ppt/tags/tag708.xml" ContentType="application/vnd.openxmlformats-officedocument.presentationml.tags+xml"/>
  <Override PartName="/ppt/tags/tag216.xml" ContentType="application/vnd.openxmlformats-officedocument.presentationml.tags+xml"/>
  <Override PartName="/ppt/tags/tag402.xml" ContentType="application/vnd.openxmlformats-officedocument.presentationml.tags+xml"/>
  <Override PartName="/ppt/tags/tag547.xml" ContentType="application/vnd.openxmlformats-officedocument.presentationml.tags+xml"/>
  <Override PartName="/ppt/tags/tag733.xml" ContentType="application/vnd.openxmlformats-officedocument.presentationml.tags+xml"/>
  <Override PartName="/ppt/tags/tag878.xml" ContentType="application/vnd.openxmlformats-officedocument.presentationml.tags+xml"/>
  <Override PartName="/ppt/tags/tag85.xml" ContentType="application/vnd.openxmlformats-officedocument.presentationml.tags+xml"/>
  <Override PartName="/ppt/tags/tag241.xml" ContentType="application/vnd.openxmlformats-officedocument.presentationml.tags+xml"/>
  <Override PartName="/ppt/tags/tag386.xml" ContentType="application/vnd.openxmlformats-officedocument.presentationml.tags+xml"/>
  <Override PartName="/ppt/tags/tag572.xml" ContentType="application/vnd.openxmlformats-officedocument.presentationml.tags+xml"/>
  <Override PartName="/ppt/tags/tag16.xml" ContentType="application/vnd.openxmlformats-officedocument.presentationml.tags+xml"/>
  <Override PartName="/ppt/tags/tag317.xml" ContentType="application/vnd.openxmlformats-officedocument.presentationml.tags+xml"/>
  <Override PartName="/ppt/tags/tag809.xml" ContentType="application/vnd.openxmlformats-officedocument.presentationml.tags+xml"/>
  <Override PartName="/ppt/tags/tag156.xml" ContentType="application/vnd.openxmlformats-officedocument.presentationml.tags+xml"/>
  <Override PartName="/ppt/tags/tag487.xml" ContentType="application/vnd.openxmlformats-officedocument.presentationml.tags+xml"/>
  <Override PartName="/ppt/tags/tag503.xml" ContentType="application/vnd.openxmlformats-officedocument.presentationml.tags+xml"/>
  <Override PartName="/ppt/tags/tag648.xml" ContentType="application/vnd.openxmlformats-officedocument.presentationml.tags+xml"/>
  <Override PartName="/ppt/tags/tag834.xml" ContentType="application/vnd.openxmlformats-officedocument.presentationml.tags+xml"/>
  <Override PartName="/ppt/tags/tag979.xml" ContentType="application/vnd.openxmlformats-officedocument.presentationml.tags+xml"/>
  <Override PartName="/ppt/tags/tag41.xml" ContentType="application/vnd.openxmlformats-officedocument.presentationml.tags+xml"/>
  <Override PartName="/ppt/tags/tag342.xml" ContentType="application/vnd.openxmlformats-officedocument.presentationml.tags+xml"/>
  <Override PartName="/ppt/tags/tag673.xml" ContentType="application/vnd.openxmlformats-officedocument.presentationml.tags+xml"/>
  <Override PartName="/ppt/tags/tag1021.xml" ContentType="application/vnd.openxmlformats-officedocument.presentationml.tags+xml"/>
  <Override PartName="/ppt/tags/tag181.xml" ContentType="application/vnd.openxmlformats-officedocument.presentationml.tags+xml"/>
  <Override PartName="/ppt/tags/tag418.xml" ContentType="application/vnd.openxmlformats-officedocument.presentationml.tags+xml"/>
  <Override PartName="/ppt/tags/tag749.xml" ContentType="application/vnd.openxmlformats-officedocument.presentationml.tags+xml"/>
  <Override PartName="/ppt/tags/tag112.xml" ContentType="application/vnd.openxmlformats-officedocument.presentationml.tags+xml"/>
  <Override PartName="/ppt/tags/tag257.xml" ContentType="application/vnd.openxmlformats-officedocument.presentationml.tags+xml"/>
  <Override PartName="/ppt/tags/tag588.xml" ContentType="application/vnd.openxmlformats-officedocument.presentationml.tags+xml"/>
  <Override PartName="/ppt/tags/tag604.xml" ContentType="application/vnd.openxmlformats-officedocument.presentationml.tags+xml"/>
  <Override PartName="/ppt/tags/tag935.xml" ContentType="application/vnd.openxmlformats-officedocument.presentationml.tags+xml"/>
  <Override PartName="/ppt/theme/theme2.xml" ContentType="application/vnd.openxmlformats-officedocument.theme+xml"/>
  <Override PartName="/ppt/tags/tag443.xml" ContentType="application/vnd.openxmlformats-officedocument.presentationml.tags+xml"/>
  <Override PartName="/ppt/tags/tag774.xml" ContentType="application/vnd.openxmlformats-officedocument.presentationml.tags+xml"/>
  <Override PartName="/ppt/tags/tag960.xml" ContentType="application/vnd.openxmlformats-officedocument.presentationml.tags+xml"/>
  <Override PartName="/ppt/tags/tag282.xml" ContentType="application/vnd.openxmlformats-officedocument.presentationml.tags+xml"/>
  <Override PartName="/ppt/tags/tag519.xml" ContentType="application/vnd.openxmlformats-officedocument.presentationml.tags+xml"/>
  <Override PartName="/ppt/tags/tag705.xml" ContentType="application/vnd.openxmlformats-officedocument.presentationml.tags+xml"/>
  <Default Extension="emf" ContentType="image/x-emf"/>
  <Override PartName="/ppt/tags/tag57.xml" ContentType="application/vnd.openxmlformats-officedocument.presentationml.tags+xml"/>
  <Override PartName="/ppt/tags/tag213.xml" ContentType="application/vnd.openxmlformats-officedocument.presentationml.tags+xml"/>
  <Override PartName="/ppt/tags/tag358.xml" ContentType="application/vnd.openxmlformats-officedocument.presentationml.tags+xml"/>
  <Override PartName="/ppt/tags/tag544.xml" ContentType="application/vnd.openxmlformats-officedocument.presentationml.tags+xml"/>
  <Override PartName="/ppt/tags/tag689.xml" ContentType="application/vnd.openxmlformats-officedocument.presentationml.tags+xml"/>
  <Override PartName="/ppt/tags/tag875.xml" ContentType="application/vnd.openxmlformats-officedocument.presentationml.tags+xml"/>
  <Override PartName="/ppt/tags/tag82.xml" ContentType="application/vnd.openxmlformats-officedocument.presentationml.tags+xml"/>
  <Override PartName="/ppt/tags/tag197.xml" ContentType="application/vnd.openxmlformats-officedocument.presentationml.tags+xml"/>
  <Override PartName="/ppt/tags/tag383.xml" ContentType="application/vnd.openxmlformats-officedocument.presentationml.tags+xml"/>
  <Override PartName="/ppt/tags/tag730.xml" ContentType="application/vnd.openxmlformats-officedocument.presentationml.tags+xml"/>
  <Override PartName="/ppt/tags/tag128.xml" ContentType="application/vnd.openxmlformats-officedocument.presentationml.tags+xml"/>
  <Override PartName="/ppt/tags/tag459.xml" ContentType="application/vnd.openxmlformats-officedocument.presentationml.tags+xml"/>
  <Override PartName="/ppt/tags/tag806.xml" ContentType="application/vnd.openxmlformats-officedocument.presentationml.tags+xml"/>
  <Override PartName="/ppt/tags/tag13.xml" ContentType="application/vnd.openxmlformats-officedocument.presentationml.tags+xml"/>
  <Override PartName="/ppt/tags/tag298.xml" ContentType="application/vnd.openxmlformats-officedocument.presentationml.tags+xml"/>
  <Override PartName="/ppt/tags/tag314.xml" ContentType="application/vnd.openxmlformats-officedocument.presentationml.tags+xml"/>
  <Override PartName="/ppt/tags/tag500.xml" ContentType="application/vnd.openxmlformats-officedocument.presentationml.tags+xml"/>
  <Override PartName="/ppt/tags/tag645.xml" ContentType="application/vnd.openxmlformats-officedocument.presentationml.tags+xml"/>
  <Override PartName="/ppt/tags/tag831.xml" ContentType="application/vnd.openxmlformats-officedocument.presentationml.tags+xml"/>
  <Override PartName="/ppt/tags/tag976.xml" ContentType="application/vnd.openxmlformats-officedocument.presentationml.tags+xml"/>
  <Override PartName="/ppt/tags/tag153.xml" ContentType="application/vnd.openxmlformats-officedocument.presentationml.tags+xml"/>
  <Override PartName="/ppt/tags/tag484.xml" ContentType="application/vnd.openxmlformats-officedocument.presentationml.tags+xml"/>
  <Override PartName="/ppt/tags/tag670.xml" ContentType="application/vnd.openxmlformats-officedocument.presentationml.tags+xml"/>
  <Override PartName="/ppt/tags/tag229.xml" ContentType="application/vnd.openxmlformats-officedocument.presentationml.tags+xml"/>
  <Override PartName="/ppt/tags/tag415.xml" ContentType="application/vnd.openxmlformats-officedocument.presentationml.tags+xml"/>
  <Override PartName="/ppt/tags/tag907.xml" ContentType="application/vnd.openxmlformats-officedocument.presentationml.tags+xml"/>
  <Override PartName="/ppt/tags/tag98.xml" ContentType="application/vnd.openxmlformats-officedocument.presentationml.tags+xml"/>
  <Override PartName="/ppt/tags/tag254.xml" ContentType="application/vnd.openxmlformats-officedocument.presentationml.tags+xml"/>
  <Override PartName="/ppt/tags/tag399.xml" ContentType="application/vnd.openxmlformats-officedocument.presentationml.tags+xml"/>
  <Override PartName="/ppt/tags/tag601.xml" ContentType="application/vnd.openxmlformats-officedocument.presentationml.tags+xml"/>
  <Override PartName="/ppt/tags/tag746.xml" ContentType="application/vnd.openxmlformats-officedocument.presentationml.tags+xml"/>
  <Override PartName="/ppt/tags/tag932.xml" ContentType="application/vnd.openxmlformats-officedocument.presentationml.tags+xml"/>
  <Override PartName="/ppt/slides/slide16.xml" ContentType="application/vnd.openxmlformats-officedocument.presentationml.slide+xml"/>
  <Override PartName="/ppt/tags/tag440.xml" ContentType="application/vnd.openxmlformats-officedocument.presentationml.tags+xml"/>
  <Override PartName="/ppt/tags/tag585.xml" ContentType="application/vnd.openxmlformats-officedocument.presentationml.tags+xml"/>
  <Override PartName="/ppt/tags/tag771.xml" ContentType="application/vnd.openxmlformats-officedocument.presentationml.tags+xml"/>
  <Override PartName="/ppt/tags/tag29.xml" ContentType="application/vnd.openxmlformats-officedocument.presentationml.tags+xml"/>
  <Override PartName="/ppt/tags/tag516.xml" ContentType="application/vnd.openxmlformats-officedocument.presentationml.tags+xml"/>
  <Override PartName="/ppt/tags/tag847.xml" ContentType="application/vnd.openxmlformats-officedocument.presentationml.tags+xml"/>
  <Override PartName="/ppt/tags/tag1009.xml" ContentType="application/vnd.openxmlformats-officedocument.presentationml.tags+xml"/>
  <Override PartName="/ppt/tags/tag54.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355.xml" ContentType="application/vnd.openxmlformats-officedocument.presentationml.tags+xml"/>
  <Override PartName="/ppt/tags/tag686.xml" ContentType="application/vnd.openxmlformats-officedocument.presentationml.tags+xml"/>
  <Override PartName="/ppt/tags/tag702.xml" ContentType="application/vnd.openxmlformats-officedocument.presentationml.tags+xml"/>
  <Override PartName="/ppt/tags/tag1034.xml" ContentType="application/vnd.openxmlformats-officedocument.presentationml.tags+xml"/>
  <Override PartName="/ppt/tags/tag194.xml" ContentType="application/vnd.openxmlformats-officedocument.presentationml.tags+xml"/>
  <Override PartName="/ppt/tags/tag541.xml" ContentType="application/vnd.openxmlformats-officedocument.presentationml.tags+xml"/>
  <Override PartName="/ppt/tags/tag872.xml" ContentType="application/vnd.openxmlformats-officedocument.presentationml.tags+xml"/>
  <Override PartName="/ppt/tags/tag380.xml" ContentType="application/vnd.openxmlformats-officedocument.presentationml.tags+xml"/>
  <Override PartName="/ppt/tags/tag617.xml" ContentType="application/vnd.openxmlformats-officedocument.presentationml.tags+xml"/>
  <Override PartName="/ppt/tags/tag803.xml" ContentType="application/vnd.openxmlformats-officedocument.presentationml.tags+xml"/>
  <Override PartName="/ppt/tags/tag948.xml" ContentType="application/vnd.openxmlformats-officedocument.presentationml.tags+xml"/>
  <Override PartName="/ppt/slides/slide7.xml" ContentType="application/vnd.openxmlformats-officedocument.presentationml.slide+xml"/>
  <Override PartName="/ppt/tags/tag10.xml" ContentType="application/vnd.openxmlformats-officedocument.presentationml.tags+xml"/>
  <Override PartName="/ppt/tags/tag125.xml" ContentType="application/vnd.openxmlformats-officedocument.presentationml.tags+xml"/>
  <Override PartName="/ppt/tags/tag311.xml" ContentType="application/vnd.openxmlformats-officedocument.presentationml.tags+xml"/>
  <Override PartName="/ppt/tags/tag456.xml" ContentType="application/vnd.openxmlformats-officedocument.presentationml.tags+xml"/>
  <Override PartName="/ppt/tags/tag642.xml" ContentType="application/vnd.openxmlformats-officedocument.presentationml.tags+xml"/>
  <Override PartName="/ppt/tags/tag787.xml" ContentType="application/vnd.openxmlformats-officedocument.presentationml.tags+xml"/>
  <Override PartName="/ppt/tags/tag150.xml" ContentType="application/vnd.openxmlformats-officedocument.presentationml.tags+xml"/>
  <Override PartName="/ppt/tags/tag295.xml" ContentType="application/vnd.openxmlformats-officedocument.presentationml.tags+xml"/>
  <Override PartName="/ppt/tags/tag481.xml" ContentType="application/vnd.openxmlformats-officedocument.presentationml.tags+xml"/>
  <Override PartName="/ppt/tags/tag973.xml" ContentType="application/vnd.openxmlformats-officedocument.presentationml.tags+xml"/>
  <Override PartName="/ppt/tags/tag226.xml" ContentType="application/vnd.openxmlformats-officedocument.presentationml.tags+xml"/>
  <Override PartName="/ppt/tags/tag718.xml" ContentType="application/vnd.openxmlformats-officedocument.presentationml.tags+xml"/>
  <Override PartName="/ppt/tags/tag904.xml" ContentType="application/vnd.openxmlformats-officedocument.presentationml.tags+xml"/>
  <Override PartName="/ppt/tags/tag412.xml" ContentType="application/vnd.openxmlformats-officedocument.presentationml.tags+xml"/>
  <Override PartName="/ppt/tags/tag557.xml" ContentType="application/vnd.openxmlformats-officedocument.presentationml.tags+xml"/>
  <Override PartName="/ppt/tags/tag743.xml" ContentType="application/vnd.openxmlformats-officedocument.presentationml.tags+xml"/>
  <Override PartName="/ppt/tags/tag888.xml" ContentType="application/vnd.openxmlformats-officedocument.presentationml.tags+xml"/>
  <Override PartName="/ppt/slides/slide13.xml" ContentType="application/vnd.openxmlformats-officedocument.presentationml.slide+xml"/>
  <Override PartName="/ppt/tags/tag95.xml" ContentType="application/vnd.openxmlformats-officedocument.presentationml.tags+xml"/>
  <Override PartName="/ppt/tags/tag251.xml" ContentType="application/vnd.openxmlformats-officedocument.presentationml.tags+xml"/>
  <Override PartName="/ppt/tags/tag396.xml" ContentType="application/vnd.openxmlformats-officedocument.presentationml.tags+xml"/>
  <Override PartName="/ppt/tags/tag582.xml" ContentType="application/vnd.openxmlformats-officedocument.presentationml.tags+xml"/>
  <Override PartName="/ppt/tags/tag819.xml" ContentType="application/vnd.openxmlformats-officedocument.presentationml.tags+xml"/>
  <Override PartName="/ppt/tags/tag26.xml" ContentType="application/vnd.openxmlformats-officedocument.presentationml.tags+xml"/>
  <Override PartName="/ppt/tags/tag327.xml" ContentType="application/vnd.openxmlformats-officedocument.presentationml.tags+xml"/>
  <Override PartName="/ppt/tags/tag658.xml" ContentType="application/vnd.openxmlformats-officedocument.presentationml.tags+xml"/>
  <Override PartName="/ppt/tags/tag989.xml" ContentType="application/vnd.openxmlformats-officedocument.presentationml.tags+xml"/>
  <Override PartName="/ppt/tags/tag1006.xml" ContentType="application/vnd.openxmlformats-officedocument.presentationml.tags+xml"/>
  <Override PartName="/ppt/tags/tag166.xml" ContentType="application/vnd.openxmlformats-officedocument.presentationml.tags+xml"/>
  <Override PartName="/ppt/tags/tag497.xml" ContentType="application/vnd.openxmlformats-officedocument.presentationml.tags+xml"/>
  <Override PartName="/ppt/tags/tag513.xml" ContentType="application/vnd.openxmlformats-officedocument.presentationml.tags+xml"/>
  <Override PartName="/ppt/tags/tag844.xml" ContentType="application/vnd.openxmlformats-officedocument.presentationml.tags+xml"/>
  <Override PartName="/ppt/tags/tag51.xml" ContentType="application/vnd.openxmlformats-officedocument.presentationml.tags+xml"/>
  <Override PartName="/ppt/tags/tag352.xml" ContentType="application/vnd.openxmlformats-officedocument.presentationml.tags+xml"/>
  <Override PartName="/ppt/tags/tag683.xml" ContentType="application/vnd.openxmlformats-officedocument.presentationml.tags+xml"/>
  <Override PartName="/ppt/tags/tag1031.xml" ContentType="application/vnd.openxmlformats-officedocument.presentationml.tags+xml"/>
  <Override PartName="/ppt/tags/tag191.xml" ContentType="application/vnd.openxmlformats-officedocument.presentationml.tags+xml"/>
  <Override PartName="/ppt/tags/tag428.xml" ContentType="application/vnd.openxmlformats-officedocument.presentationml.tags+xml"/>
  <Override PartName="/ppt/tags/tag614.xml" ContentType="application/vnd.openxmlformats-officedocument.presentationml.tags+xml"/>
  <Override PartName="/ppt/tags/tag759.xml" ContentType="application/vnd.openxmlformats-officedocument.presentationml.tags+xml"/>
  <Override PartName="/ppt/tags/tag945.xml" ContentType="application/vnd.openxmlformats-officedocument.presentationml.tags+xml"/>
  <Override PartName="/ppt/tags/tag122.xml" ContentType="application/vnd.openxmlformats-officedocument.presentationml.tags+xml"/>
  <Override PartName="/ppt/tags/tag267.xml" ContentType="application/vnd.openxmlformats-officedocument.presentationml.tags+xml"/>
  <Override PartName="/ppt/tags/tag453.xml" ContentType="application/vnd.openxmlformats-officedocument.presentationml.tags+xml"/>
  <Override PartName="/ppt/tags/tag598.xml" ContentType="application/vnd.openxmlformats-officedocument.presentationml.tags+xml"/>
  <Override PartName="/ppt/tags/tag784.xml" ContentType="application/vnd.openxmlformats-officedocument.presentationml.tags+xml"/>
  <Override PartName="/ppt/tags/tag800.xml" ContentType="application/vnd.openxmlformats-officedocument.presentationml.tags+xml"/>
  <Override PartName="/ppt/slides/slide4.xml" ContentType="application/vnd.openxmlformats-officedocument.presentationml.slide+xml"/>
  <Override PartName="/ppt/tags/tag292.xml" ContentType="application/vnd.openxmlformats-officedocument.presentationml.tags+xml"/>
  <Override PartName="/ppt/tags/tag529.xml" ContentType="application/vnd.openxmlformats-officedocument.presentationml.tags+xml"/>
  <Override PartName="/ppt/tags/tag970.xml" ContentType="application/vnd.openxmlformats-officedocument.presentationml.tags+xml"/>
  <Override PartName="/customXml/itemProps1.xml" ContentType="application/vnd.openxmlformats-officedocument.customXmlProperties+xml"/>
  <Override PartName="/ppt/tags/tag368.xml" ContentType="application/vnd.openxmlformats-officedocument.presentationml.tags+xml"/>
  <Override PartName="/ppt/tags/tag715.xml" ContentType="application/vnd.openxmlformats-officedocument.presentationml.tags+xml"/>
  <Override PartName="/ppt/tags/tag67.xml" ContentType="application/vnd.openxmlformats-officedocument.presentationml.tags+xml"/>
  <Override PartName="/ppt/tags/tag223.xml" ContentType="application/vnd.openxmlformats-officedocument.presentationml.tags+xml"/>
  <Override PartName="/ppt/tags/tag554.xml" ContentType="application/vnd.openxmlformats-officedocument.presentationml.tags+xml"/>
  <Override PartName="/ppt/tags/tag699.xml" ContentType="application/vnd.openxmlformats-officedocument.presentationml.tags+xml"/>
  <Override PartName="/ppt/tags/tag885.xml" ContentType="application/vnd.openxmlformats-officedocument.presentationml.tags+xml"/>
  <Override PartName="/ppt/tags/tag901.xml" ContentType="application/vnd.openxmlformats-officedocument.presentationml.tags+xml"/>
  <Override PartName="/ppt/slides/slide10.xml" ContentType="application/vnd.openxmlformats-officedocument.presentationml.slide+xml"/>
  <Override PartName="/ppt/tags/tag92.xml" ContentType="application/vnd.openxmlformats-officedocument.presentationml.tags+xml"/>
  <Override PartName="/ppt/tags/tag393.xml" ContentType="application/vnd.openxmlformats-officedocument.presentationml.tags+xml"/>
  <Override PartName="/ppt/tags/tag740.xml" ContentType="application/vnd.openxmlformats-officedocument.presentationml.tags+xml"/>
  <Override PartName="/ppt/tags/tag138.xml" ContentType="application/vnd.openxmlformats-officedocument.presentationml.tags+xml"/>
  <Override PartName="/ppt/tags/tag324.xml" ContentType="application/vnd.openxmlformats-officedocument.presentationml.tags+xml"/>
  <Override PartName="/ppt/tags/tag469.xml" ContentType="application/vnd.openxmlformats-officedocument.presentationml.tags+xml"/>
  <Override PartName="/ppt/tags/tag816.xml" ContentType="application/vnd.openxmlformats-officedocument.presentationml.tags+xml"/>
  <Override PartName="/ppt/tags/tag23.xml" ContentType="application/vnd.openxmlformats-officedocument.presentationml.tags+xml"/>
  <Override PartName="/ppt/tags/tag163.xml" ContentType="application/vnd.openxmlformats-officedocument.presentationml.tags+xml"/>
  <Override PartName="/ppt/tags/tag510.xml" ContentType="application/vnd.openxmlformats-officedocument.presentationml.tags+xml"/>
  <Override PartName="/ppt/tags/tag655.xml" ContentType="application/vnd.openxmlformats-officedocument.presentationml.tags+xml"/>
  <Override PartName="/ppt/tags/tag841.xml" ContentType="application/vnd.openxmlformats-officedocument.presentationml.tags+xml"/>
  <Override PartName="/ppt/tags/tag986.xml" ContentType="application/vnd.openxmlformats-officedocument.presentationml.tags+xml"/>
  <Override PartName="/ppt/tags/tag1003.xml" ContentType="application/vnd.openxmlformats-officedocument.presentationml.tags+xml"/>
  <Override PartName="/ppt/tags/tag9.xml" ContentType="application/vnd.openxmlformats-officedocument.presentationml.tags+xml"/>
  <Override PartName="/ppt/tags/tag494.xml" ContentType="application/vnd.openxmlformats-officedocument.presentationml.tags+xml"/>
  <Override PartName="/ppt/tags/tag680.xml" ContentType="application/vnd.openxmlformats-officedocument.presentationml.tags+xml"/>
  <Override PartName="/ppt/tags/tag917.xml" ContentType="application/vnd.openxmlformats-officedocument.presentationml.tags+xml"/>
  <Default Extension="bin" ContentType="application/vnd.openxmlformats-officedocument.oleObject"/>
  <Override PartName="/ppt/tags/tag239.xml" ContentType="application/vnd.openxmlformats-officedocument.presentationml.tags+xml"/>
  <Override PartName="/ppt/tags/tag425.xml" ContentType="application/vnd.openxmlformats-officedocument.presentationml.tags+xml"/>
  <Override PartName="/ppt/tags/tag756.xml" ContentType="application/vnd.openxmlformats-officedocument.presentationml.tags+xml"/>
  <Override PartName="/ppt/tags/tag264.xml" ContentType="application/vnd.openxmlformats-officedocument.presentationml.tags+xml"/>
  <Override PartName="/ppt/tags/tag595.xml" ContentType="application/vnd.openxmlformats-officedocument.presentationml.tags+xml"/>
  <Override PartName="/ppt/tags/tag611.xml" ContentType="application/vnd.openxmlformats-officedocument.presentationml.tags+xml"/>
  <Override PartName="/ppt/tags/tag942.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450.xml" ContentType="application/vnd.openxmlformats-officedocument.presentationml.tags+xml"/>
  <Override PartName="/ppt/tags/tag781.xml" ContentType="application/vnd.openxmlformats-officedocument.presentationml.tags+xml"/>
  <Override PartName="/ppt/tags/tag1019.xml" ContentType="application/vnd.openxmlformats-officedocument.presentationml.tags+xml"/>
  <Override PartName="/ppt/tags/tag179.xml" ContentType="application/vnd.openxmlformats-officedocument.presentationml.tags+xml"/>
  <Override PartName="/ppt/tags/tag526.xml" ContentType="application/vnd.openxmlformats-officedocument.presentationml.tags+xml"/>
  <Override PartName="/ppt/tags/tag712.xml" ContentType="application/vnd.openxmlformats-officedocument.presentationml.tags+xml"/>
  <Override PartName="/ppt/tags/tag857.xml" ContentType="application/vnd.openxmlformats-officedocument.presentationml.tags+xml"/>
  <Override PartName="/ppt/tags/tag64.xml" ContentType="application/vnd.openxmlformats-officedocument.presentationml.tags+xml"/>
  <Override PartName="/ppt/tags/tag220.xml" ContentType="application/vnd.openxmlformats-officedocument.presentationml.tags+xml"/>
  <Override PartName="/ppt/tags/tag365.xml" ContentType="application/vnd.openxmlformats-officedocument.presentationml.tags+xml"/>
  <Override PartName="/ppt/tags/tag551.xml" ContentType="application/vnd.openxmlformats-officedocument.presentationml.tags+xml"/>
  <Override PartName="/ppt/tags/tag696.xml" ContentType="application/vnd.openxmlformats-officedocument.presentationml.tags+xml"/>
  <Override PartName="/ppt/tags/tag390.xml" ContentType="application/vnd.openxmlformats-officedocument.presentationml.tags+xml"/>
  <Override PartName="/ppt/tags/tag882.xml" ContentType="application/vnd.openxmlformats-officedocument.presentationml.tags+xml"/>
  <Override PartName="/ppt/tags/tag135.xml" ContentType="application/vnd.openxmlformats-officedocument.presentationml.tags+xml"/>
  <Override PartName="/ppt/tags/tag627.xml" ContentType="application/vnd.openxmlformats-officedocument.presentationml.tags+xml"/>
  <Override PartName="/ppt/tags/tag813.xml" ContentType="application/vnd.openxmlformats-officedocument.presentationml.tags+xml"/>
  <Override PartName="/ppt/tags/tag958.xml" ContentType="application/vnd.openxmlformats-officedocument.presentationml.tags+xml"/>
  <Override PartName="/ppt/tags/tag20.xml" ContentType="application/vnd.openxmlformats-officedocument.presentationml.tags+xml"/>
  <Override PartName="/ppt/tags/tag321.xml" ContentType="application/vnd.openxmlformats-officedocument.presentationml.tags+xml"/>
  <Override PartName="/ppt/tags/tag466.xml" ContentType="application/vnd.openxmlformats-officedocument.presentationml.tags+xml"/>
  <Override PartName="/ppt/tags/tag652.xml" ContentType="application/vnd.openxmlformats-officedocument.presentationml.tags+xml"/>
  <Override PartName="/ppt/tags/tag797.xml" ContentType="application/vnd.openxmlformats-officedocument.presentationml.tags+xml"/>
  <Override PartName="/ppt/tags/tag983.xml" ContentType="application/vnd.openxmlformats-officedocument.presentationml.tags+xml"/>
  <Override PartName="/ppt/tags/tag1000.xml" ContentType="application/vnd.openxmlformats-officedocument.presentationml.tags+xml"/>
  <Override PartName="/ppt/tags/tag6.xml" ContentType="application/vnd.openxmlformats-officedocument.presentationml.tags+xml"/>
  <Override PartName="/ppt/tags/tag160.xml" ContentType="application/vnd.openxmlformats-officedocument.presentationml.tags+xml"/>
  <Override PartName="/ppt/tags/tag491.xml" ContentType="application/vnd.openxmlformats-officedocument.presentationml.tags+xml"/>
  <Override PartName="/ppt/tags/tag728.xml" ContentType="application/vnd.openxmlformats-officedocument.presentationml.tags+xml"/>
  <Override PartName="/ppt/tags/tag236.xml" ContentType="application/vnd.openxmlformats-officedocument.presentationml.tags+xml"/>
  <Override PartName="/ppt/tags/tag567.xml" ContentType="application/vnd.openxmlformats-officedocument.presentationml.tags+xml"/>
  <Override PartName="/ppt/tags/tag898.xml" ContentType="application/vnd.openxmlformats-officedocument.presentationml.tags+xml"/>
  <Override PartName="/ppt/tags/tag914.xml" ContentType="application/vnd.openxmlformats-officedocument.presentationml.tags+xml"/>
  <Override PartName="/ppt/tags/tag422.xml" ContentType="application/vnd.openxmlformats-officedocument.presentationml.tags+xml"/>
  <Override PartName="/ppt/tags/tag753.xml" ContentType="application/vnd.openxmlformats-officedocument.presentationml.tags+xml"/>
  <Override PartName="/ppt/tags/tag261.xml" ContentType="application/vnd.openxmlformats-officedocument.presentationml.tags+xml"/>
  <Override PartName="/ppt/tags/tag592.xml" ContentType="application/vnd.openxmlformats-officedocument.presentationml.tags+xml"/>
  <Override PartName="/ppt/tags/tag829.xml" ContentType="application/vnd.openxmlformats-officedocument.presentationml.tags+xml"/>
  <Override PartName="/ppt/tags/tag36.xml" ContentType="application/vnd.openxmlformats-officedocument.presentationml.tags+xml"/>
  <Override PartName="/ppt/tags/tag337.xml" ContentType="application/vnd.openxmlformats-officedocument.presentationml.tags+xml"/>
  <Override PartName="/ppt/tags/tag523.xml" ContentType="application/vnd.openxmlformats-officedocument.presentationml.tags+xml"/>
  <Override PartName="/ppt/tags/tag668.xml" ContentType="application/vnd.openxmlformats-officedocument.presentationml.tags+xml"/>
  <Override PartName="/ppt/tags/tag854.xml" ContentType="application/vnd.openxmlformats-officedocument.presentationml.tags+xml"/>
  <Override PartName="/ppt/tags/tag999.xml" ContentType="application/vnd.openxmlformats-officedocument.presentationml.tags+xml"/>
  <Override PartName="/ppt/tags/tag1016.xml" ContentType="application/vnd.openxmlformats-officedocument.presentationml.tags+xml"/>
  <Override PartName="/ppt/tags/tag61.xml" ContentType="application/vnd.openxmlformats-officedocument.presentationml.tags+xml"/>
  <Override PartName="/ppt/tags/tag176.xml" ContentType="application/vnd.openxmlformats-officedocument.presentationml.tags+xml"/>
  <Override PartName="/ppt/tags/tag362.xml" ContentType="application/vnd.openxmlformats-officedocument.presentationml.tags+xml"/>
  <Override PartName="/ppt/tags/tag693.xml" ContentType="application/vnd.openxmlformats-officedocument.presentationml.tags+xml"/>
  <Override PartName="/ppt/tags/tag107.xml" ContentType="application/vnd.openxmlformats-officedocument.presentationml.tags+xml"/>
  <Override PartName="/ppt/tags/tag438.xml" ContentType="application/vnd.openxmlformats-officedocument.presentationml.tags+xml"/>
  <Override PartName="/ppt/notesSlides/notesSlide5.xml" ContentType="application/vnd.openxmlformats-officedocument.presentationml.notesSlide+xml"/>
  <Override PartName="/ppt/tags/tag277.xml" ContentType="application/vnd.openxmlformats-officedocument.presentationml.tags+xml"/>
  <Override PartName="/ppt/tags/tag624.xml" ContentType="application/vnd.openxmlformats-officedocument.presentationml.tags+xml"/>
  <Override PartName="/ppt/tags/tag769.xml" ContentType="application/vnd.openxmlformats-officedocument.presentationml.tags+xml"/>
  <Override PartName="/ppt/tags/tag955.xml" ContentType="application/vnd.openxmlformats-officedocument.presentationml.tags+xml"/>
  <Override PartName="/ppt/tags/tag132.xml" ContentType="application/vnd.openxmlformats-officedocument.presentationml.tags+xml"/>
  <Override PartName="/ppt/tags/tag463.xml" ContentType="application/vnd.openxmlformats-officedocument.presentationml.tags+xml"/>
  <Override PartName="/ppt/tags/tag794.xml" ContentType="application/vnd.openxmlformats-officedocument.presentationml.tags+xml"/>
  <Override PartName="/ppt/tags/tag810.xml" ContentType="application/vnd.openxmlformats-officedocument.presentationml.tags+xml"/>
  <Override PartName="/ppt/tags/tag208.xml" ContentType="application/vnd.openxmlformats-officedocument.presentationml.tags+xml"/>
  <Override PartName="/ppt/tags/tag539.xml" ContentType="application/vnd.openxmlformats-officedocument.presentationml.tags+xml"/>
  <Override PartName="/ppt/tags/tag980.xml" ContentType="application/vnd.openxmlformats-officedocument.presentationml.tags+xml"/>
  <Override PartName="/ppt/tags/tag3.xml" ContentType="application/vnd.openxmlformats-officedocument.presentationml.tags+xml"/>
  <Override PartName="/ppt/tags/tag77.xml" ContentType="application/vnd.openxmlformats-officedocument.presentationml.tags+xml"/>
  <Override PartName="/ppt/tags/tag233.xml" ContentType="application/vnd.openxmlformats-officedocument.presentationml.tags+xml"/>
  <Override PartName="/ppt/tags/tag378.xml" ContentType="application/vnd.openxmlformats-officedocument.presentationml.tags+xml"/>
  <Override PartName="/ppt/tags/tag725.xml" ContentType="application/vnd.openxmlformats-officedocument.presentationml.tags+xml"/>
  <Override PartName="/ppt/tags/tag911.xml" ContentType="application/vnd.openxmlformats-officedocument.presentationml.tags+xml"/>
  <Override PartName="/ppt/tags/tag564.xml" ContentType="application/vnd.openxmlformats-officedocument.presentationml.tags+xml"/>
  <Override PartName="/ppt/tags/tag750.xml" ContentType="application/vnd.openxmlformats-officedocument.presentationml.tags+xml"/>
  <Override PartName="/ppt/tags/tag895.xml" ContentType="application/vnd.openxmlformats-officedocument.presentationml.tags+xml"/>
  <Override PartName="/ppt/tags/tag309.xml" ContentType="application/vnd.openxmlformats-officedocument.presentationml.tags+xml"/>
  <Override PartName="/ppt/tags/tag826.xml" ContentType="application/vnd.openxmlformats-officedocument.presentationml.tags+xml"/>
  <Override PartName="/ppt/tags/tag33.xml" ContentType="application/vnd.openxmlformats-officedocument.presentationml.tags+xml"/>
  <Override PartName="/ppt/tags/tag148.xml" ContentType="application/vnd.openxmlformats-officedocument.presentationml.tags+xml"/>
  <Override PartName="/ppt/tags/tag334.xml" ContentType="application/vnd.openxmlformats-officedocument.presentationml.tags+xml"/>
  <Override PartName="/ppt/tags/tag479.xml" ContentType="application/vnd.openxmlformats-officedocument.presentationml.tags+xml"/>
  <Override PartName="/ppt/tags/tag665.xml" ContentType="application/vnd.openxmlformats-officedocument.presentationml.tags+xml"/>
  <Override PartName="/ppt/tags/tag1013.xml" ContentType="application/vnd.openxmlformats-officedocument.presentationml.tags+xml"/>
  <Override PartName="/ppt/tags/tag173.xml" ContentType="application/vnd.openxmlformats-officedocument.presentationml.tags+xml"/>
  <Override PartName="/ppt/tags/tag520.xml" ContentType="application/vnd.openxmlformats-officedocument.presentationml.tags+xml"/>
  <Override PartName="/ppt/tags/tag851.xml" ContentType="application/vnd.openxmlformats-officedocument.presentationml.tags+xml"/>
  <Override PartName="/ppt/tags/tag996.xml" ContentType="application/vnd.openxmlformats-officedocument.presentationml.tags+xml"/>
  <Override PartName="/ppt/tags/tag249.xml" ContentType="application/vnd.openxmlformats-officedocument.presentationml.tags+xml"/>
  <Override PartName="/ppt/tags/tag690.xml" ContentType="application/vnd.openxmlformats-officedocument.presentationml.tags+xml"/>
  <Override PartName="/ppt/tags/tag927.xml" ContentType="application/vnd.openxmlformats-officedocument.presentationml.tags+xml"/>
  <Override PartName="/ppt/notesSlides/notesSlide2.xml" ContentType="application/vnd.openxmlformats-officedocument.presentationml.notesSlide+xml"/>
  <Override PartName="/ppt/tags/tag104.xml" ContentType="application/vnd.openxmlformats-officedocument.presentationml.tags+xml"/>
  <Override PartName="/ppt/tags/tag435.xml" ContentType="application/vnd.openxmlformats-officedocument.presentationml.tags+xml"/>
  <Override PartName="/ppt/tags/tag621.xml" ContentType="application/vnd.openxmlformats-officedocument.presentationml.tags+xml"/>
  <Override PartName="/ppt/tags/tag766.xml" ContentType="application/vnd.openxmlformats-officedocument.presentationml.tags+xml"/>
  <Override PartName="/ppt/tags/tag274.xml" ContentType="application/vnd.openxmlformats-officedocument.presentationml.tags+xml"/>
  <Override PartName="/ppt/tags/tag460.xml" ContentType="application/vnd.openxmlformats-officedocument.presentationml.tags+xml"/>
  <Override PartName="/ppt/tags/tag952.xml" ContentType="application/vnd.openxmlformats-officedocument.presentationml.tags+xml"/>
  <Override PartName="/ppt/tags/tag49.xml" ContentType="application/vnd.openxmlformats-officedocument.presentationml.tags+xml"/>
  <Override PartName="/ppt/tags/tag205.xml" ContentType="application/vnd.openxmlformats-officedocument.presentationml.tags+xml"/>
  <Override PartName="/ppt/tags/tag791.xml" ContentType="application/vnd.openxmlformats-officedocument.presentationml.tags+xml"/>
  <Override PartName="/ppt/tags/tag1029.xml" ContentType="application/vnd.openxmlformats-officedocument.presentationml.tags+xml"/>
  <Override PartName="/ppt/tags/tag189.xml" ContentType="application/vnd.openxmlformats-officedocument.presentationml.tags+xml"/>
  <Override PartName="/ppt/tags/tag536.xml" ContentType="application/vnd.openxmlformats-officedocument.presentationml.tags+xml"/>
  <Override PartName="/ppt/tags/tag722.xml" ContentType="application/vnd.openxmlformats-officedocument.presentationml.tags+xml"/>
  <Override PartName="/ppt/tags/tag867.xml" ContentType="application/vnd.openxmlformats-officedocument.presentationml.tags+xml"/>
  <Override PartName="/ppt/tableStyles.xml" ContentType="application/vnd.openxmlformats-officedocument.presentationml.tableStyles+xml"/>
  <Override PartName="/ppt/tags/tag74.xml" ContentType="application/vnd.openxmlformats-officedocument.presentationml.tags+xml"/>
  <Override PartName="/ppt/tags/tag230.xml" ContentType="application/vnd.openxmlformats-officedocument.presentationml.tags+xml"/>
  <Override PartName="/ppt/tags/tag375.xml" ContentType="application/vnd.openxmlformats-officedocument.presentationml.tags+xml"/>
  <Override PartName="/ppt/tags/tag561.xml" ContentType="application/vnd.openxmlformats-officedocument.presentationml.tags+xml"/>
  <Override PartName="/ppt/tags/tag892.xml" ContentType="application/vnd.openxmlformats-officedocument.presentationml.tags+xml"/>
  <Override PartName="/ppt/tags/tag306.xml" ContentType="application/vnd.openxmlformats-officedocument.presentationml.tags+xml"/>
  <Override PartName="/ppt/tags/tag637.xml" ContentType="application/vnd.openxmlformats-officedocument.presentationml.tags+xml"/>
  <Override PartName="/ppt/tags/tag968.xml" ContentType="application/vnd.openxmlformats-officedocument.presentationml.tags+xml"/>
  <Override PartName="/ppt/tags/tag145.xml" ContentType="application/vnd.openxmlformats-officedocument.presentationml.tags+xml"/>
  <Override PartName="/ppt/tags/tag476.xml" ContentType="application/vnd.openxmlformats-officedocument.presentationml.tags+xml"/>
  <Override PartName="/ppt/tags/tag823.xml" ContentType="application/vnd.openxmlformats-officedocument.presentationml.tags+xml"/>
  <Override PartName="/ppt/tags/tag30.xml" ContentType="application/vnd.openxmlformats-officedocument.presentationml.tags+xml"/>
  <Override PartName="/ppt/tags/tag331.xml" ContentType="application/vnd.openxmlformats-officedocument.presentationml.tags+xml"/>
  <Override PartName="/ppt/tags/tag662.xml" ContentType="application/vnd.openxmlformats-officedocument.presentationml.tags+xml"/>
  <Override PartName="/ppt/tags/tag993.xml" ContentType="application/vnd.openxmlformats-officedocument.presentationml.tags+xml"/>
  <Override PartName="/ppt/tags/tag1010.xml" ContentType="application/vnd.openxmlformats-officedocument.presentationml.tags+xml"/>
  <Override PartName="/ppt/tags/tag170.xml" ContentType="application/vnd.openxmlformats-officedocument.presentationml.tags+xml"/>
  <Override PartName="/ppt/tags/tag407.xml" ContentType="application/vnd.openxmlformats-officedocument.presentationml.tags+xml"/>
  <Override PartName="/ppt/tags/tag738.xml" ContentType="application/vnd.openxmlformats-officedocument.presentationml.tags+xml"/>
  <Override PartName="/ppt/tags/tag101.xml" ContentType="application/vnd.openxmlformats-officedocument.presentationml.tags+xml"/>
  <Override PartName="/ppt/tags/tag246.xml" ContentType="application/vnd.openxmlformats-officedocument.presentationml.tags+xml"/>
  <Override PartName="/ppt/tags/tag432.xml" ContentType="application/vnd.openxmlformats-officedocument.presentationml.tags+xml"/>
  <Override PartName="/ppt/tags/tag577.xml" ContentType="application/vnd.openxmlformats-officedocument.presentationml.tags+xml"/>
  <Override PartName="/ppt/tags/tag924.xml" ContentType="application/vnd.openxmlformats-officedocument.presentationml.tags+xml"/>
  <Override PartName="/ppt/tags/tag271.xml" ContentType="application/vnd.openxmlformats-officedocument.presentationml.tags+xml"/>
  <Override PartName="/ppt/tags/tag508.xml" ContentType="application/vnd.openxmlformats-officedocument.presentationml.tags+xml"/>
  <Override PartName="/ppt/tags/tag763.xml" ContentType="application/vnd.openxmlformats-officedocument.presentationml.tags+xml"/>
  <Override PartName="/ppt/tags/tag347.xml" ContentType="application/vnd.openxmlformats-officedocument.presentationml.tags+xml"/>
  <Override PartName="/ppt/tags/tag839.xml" ContentType="application/vnd.openxmlformats-officedocument.presentationml.tags+xml"/>
  <Override PartName="/ppt/tags/tag46.xml" ContentType="application/vnd.openxmlformats-officedocument.presentationml.tags+xml"/>
  <Override PartName="/ppt/tags/tag186.xml" ContentType="application/vnd.openxmlformats-officedocument.presentationml.tags+xml"/>
  <Override PartName="/ppt/tags/tag202.xml" ContentType="application/vnd.openxmlformats-officedocument.presentationml.tags+xml"/>
  <Override PartName="/ppt/tags/tag533.xml" ContentType="application/vnd.openxmlformats-officedocument.presentationml.tags+xml"/>
  <Override PartName="/ppt/tags/tag678.xml" ContentType="application/vnd.openxmlformats-officedocument.presentationml.tags+xml"/>
  <Override PartName="/ppt/tags/tag864.xml" ContentType="application/vnd.openxmlformats-officedocument.presentationml.tags+xml"/>
  <Override PartName="/ppt/tags/tag1026.xml" ContentType="application/vnd.openxmlformats-officedocument.presentationml.tags+xml"/>
  <Override PartName="/ppt/tags/tag71.xml" ContentType="application/vnd.openxmlformats-officedocument.presentationml.tags+xml"/>
  <Override PartName="/ppt/tags/tag372.xml" ContentType="application/vnd.openxmlformats-officedocument.presentationml.tags+xml"/>
  <Override PartName="/ppt/tags/tag609.xml" ContentType="application/vnd.openxmlformats-officedocument.presentationml.tags+xml"/>
  <Override PartName="/ppt/tags/tag117.xml" ContentType="application/vnd.openxmlformats-officedocument.presentationml.tags+xml"/>
  <Override PartName="/ppt/tags/tag448.xml" ContentType="application/vnd.openxmlformats-officedocument.presentationml.tags+xml"/>
  <Override PartName="/ppt/tags/tag779.xml" ContentType="application/vnd.openxmlformats-officedocument.presentationml.tags+xml"/>
  <Override PartName="/ppt/tags/tag142.xml" ContentType="application/vnd.openxmlformats-officedocument.presentationml.tags+xml"/>
  <Override PartName="/ppt/tags/tag287.xml" ContentType="application/vnd.openxmlformats-officedocument.presentationml.tags+xml"/>
  <Override PartName="/ppt/tags/tag303.xml" ContentType="application/vnd.openxmlformats-officedocument.presentationml.tags+xml"/>
  <Override PartName="/ppt/tags/tag634.xml" ContentType="application/vnd.openxmlformats-officedocument.presentationml.tags+xml"/>
  <Override PartName="/ppt/tags/tag820.xml" ContentType="application/vnd.openxmlformats-officedocument.presentationml.tags+xml"/>
  <Override PartName="/ppt/tags/tag965.xml" ContentType="application/vnd.openxmlformats-officedocument.presentationml.tags+xml"/>
  <Override PartName="/ppt/tags/tag473.xml" ContentType="application/vnd.openxmlformats-officedocument.presentationml.tags+xml"/>
  <Override PartName="/ppt/tags/tag990.xml" ContentType="application/vnd.openxmlformats-officedocument.presentationml.tags+xml"/>
  <Override PartName="/ppt/tags/tag218.xml" ContentType="application/vnd.openxmlformats-officedocument.presentationml.tags+xml"/>
  <Override PartName="/ppt/tags/tag404.xml" ContentType="application/vnd.openxmlformats-officedocument.presentationml.tags+xml"/>
  <Override PartName="/ppt/tags/tag549.xml" ContentType="application/vnd.openxmlformats-officedocument.presentationml.tags+xml"/>
  <Override PartName="/ppt/tags/tag735.xml" ContentType="application/vnd.openxmlformats-officedocument.presentationml.tags+xml"/>
  <Override PartName="/ppt/tags/tag87.xml" ContentType="application/vnd.openxmlformats-officedocument.presentationml.tags+xml"/>
  <Override PartName="/ppt/tags/tag243.xml" ContentType="application/vnd.openxmlformats-officedocument.presentationml.tags+xml"/>
  <Override PartName="/ppt/tags/tag388.xml" ContentType="application/vnd.openxmlformats-officedocument.presentationml.tags+xml"/>
  <Override PartName="/ppt/tags/tag574.xml" ContentType="application/vnd.openxmlformats-officedocument.presentationml.tags+xml"/>
  <Override PartName="/ppt/tags/tag921.xml" ContentType="application/vnd.openxmlformats-officedocument.presentationml.tags+xml"/>
  <Override PartName="/ppt/tags/tag319.xml" ContentType="application/vnd.openxmlformats-officedocument.presentationml.tags+xml"/>
  <Override PartName="/ppt/tags/tag760.xml" ContentType="application/vnd.openxmlformats-officedocument.presentationml.tags+xml"/>
  <Override PartName="/ppt/tags/tag18.xml" ContentType="application/vnd.openxmlformats-officedocument.presentationml.tags+xml"/>
  <Override PartName="/ppt/tags/tag158.xml" ContentType="application/vnd.openxmlformats-officedocument.presentationml.tags+xml"/>
  <Override PartName="/ppt/tags/tag505.xml" ContentType="application/vnd.openxmlformats-officedocument.presentationml.tags+xml"/>
  <Override PartName="/ppt/tags/tag836.xml" ContentType="application/vnd.openxmlformats-officedocument.presentationml.tags+xml"/>
  <Override PartName="/ppt/tags/tag43.xml" ContentType="application/vnd.openxmlformats-officedocument.presentationml.tags+xml"/>
  <Override PartName="/ppt/tags/tag344.xml" ContentType="application/vnd.openxmlformats-officedocument.presentationml.tags+xml"/>
  <Override PartName="/ppt/tags/tag489.xml" ContentType="application/vnd.openxmlformats-officedocument.presentationml.tags+xml"/>
  <Override PartName="/ppt/tags/tag530.xml" ContentType="application/vnd.openxmlformats-officedocument.presentationml.tags+xml"/>
  <Override PartName="/ppt/tags/tag675.xml" ContentType="application/vnd.openxmlformats-officedocument.presentationml.tags+xml"/>
  <Override PartName="/ppt/tags/tag1023.xml" ContentType="application/vnd.openxmlformats-officedocument.presentationml.tags+xml"/>
  <Override PartName="/ppt/tags/tag183.xml" ContentType="application/vnd.openxmlformats-officedocument.presentationml.tags+xml"/>
  <Override PartName="/ppt/tags/tag861.xml" ContentType="application/vnd.openxmlformats-officedocument.presentationml.tags+xml"/>
  <Override PartName="/ppt/tags/tag114.xml" ContentType="application/vnd.openxmlformats-officedocument.presentationml.tags+xml"/>
  <Override PartName="/ppt/tags/tag259.xml" ContentType="application/vnd.openxmlformats-officedocument.presentationml.tags+xml"/>
  <Override PartName="/ppt/tags/tag606.xml" ContentType="application/vnd.openxmlformats-officedocument.presentationml.tags+xml"/>
  <Override PartName="/ppt/tags/tag937.xml" ContentType="application/vnd.openxmlformats-officedocument.presentationml.tags+xml"/>
  <Override PartName="/ppt/tags/tag300.xml" ContentType="application/vnd.openxmlformats-officedocument.presentationml.tags+xml"/>
  <Override PartName="/ppt/tags/tag445.xml" ContentType="application/vnd.openxmlformats-officedocument.presentationml.tags+xml"/>
  <Override PartName="/ppt/tags/tag631.xml" ContentType="application/vnd.openxmlformats-officedocument.presentationml.tags+xml"/>
  <Override PartName="/ppt/tags/tag776.xml" ContentType="application/vnd.openxmlformats-officedocument.presentationml.tags+xml"/>
  <Override PartName="/ppt/tags/tag962.xml" ContentType="application/vnd.openxmlformats-officedocument.presentationml.tags+xml"/>
  <Override PartName="/ppt/tags/tag284.xml" ContentType="application/vnd.openxmlformats-officedocument.presentationml.tags+xml"/>
  <Override PartName="/ppt/tags/tag470.xml" ContentType="application/vnd.openxmlformats-officedocument.presentationml.tags+xml"/>
  <Override PartName="/ppt/tags/tag707.xml" ContentType="application/vnd.openxmlformats-officedocument.presentationml.tags+xml"/>
  <Override PartName="/ppt/tags/tag59.xml" ContentType="application/vnd.openxmlformats-officedocument.presentationml.tags+xml"/>
  <Override PartName="/ppt/tags/tag215.xml" ContentType="application/vnd.openxmlformats-officedocument.presentationml.tags+xml"/>
  <Override PartName="/ppt/tags/tag546.xml" ContentType="application/vnd.openxmlformats-officedocument.presentationml.tags+xml"/>
  <Override PartName="/ppt/tags/tag877.xml" ContentType="application/vnd.openxmlformats-officedocument.presentationml.tags+xml"/>
  <Override PartName="/ppt/tags/tag84.xml" ContentType="application/vnd.openxmlformats-officedocument.presentationml.tags+xml"/>
  <Override PartName="/ppt/tags/tag199.xml" ContentType="application/vnd.openxmlformats-officedocument.presentationml.tags+xml"/>
  <Override PartName="/ppt/tags/tag385.xml" ContentType="application/vnd.openxmlformats-officedocument.presentationml.tags+xml"/>
  <Override PartName="/ppt/tags/tag401.xml" ContentType="application/vnd.openxmlformats-officedocument.presentationml.tags+xml"/>
  <Override PartName="/ppt/tags/tag732.xml" ContentType="application/vnd.openxmlformats-officedocument.presentationml.tags+xml"/>
  <Override PartName="/ppt/tags/tag240.xml" ContentType="application/vnd.openxmlformats-officedocument.presentationml.tags+xml"/>
  <Override PartName="/ppt/tags/tag571.xml" ContentType="application/vnd.openxmlformats-officedocument.presentationml.tags+xml"/>
  <Override PartName="/ppt/tags/tag808.xml" ContentType="application/vnd.openxmlformats-officedocument.presentationml.tags+xml"/>
  <Override PartName="/ppt/tags/tag15.xml" ContentType="application/vnd.openxmlformats-officedocument.presentationml.tags+xml"/>
  <Override PartName="/ppt/tags/tag316.xml" ContentType="application/vnd.openxmlformats-officedocument.presentationml.tags+xml"/>
  <Override PartName="/ppt/tags/tag502.xml" ContentType="application/vnd.openxmlformats-officedocument.presentationml.tags+xml"/>
  <Override PartName="/ppt/tags/tag647.xml" ContentType="application/vnd.openxmlformats-officedocument.presentationml.tags+xml"/>
  <Override PartName="/ppt/tags/tag978.xml" ContentType="application/vnd.openxmlformats-officedocument.presentationml.tags+xml"/>
  <Override PartName="/ppt/tags/tag40.xml" ContentType="application/vnd.openxmlformats-officedocument.presentationml.tags+xml"/>
  <Override PartName="/ppt/tags/tag155.xml" ContentType="application/vnd.openxmlformats-officedocument.presentationml.tags+xml"/>
  <Override PartName="/ppt/tags/tag341.xml" ContentType="application/vnd.openxmlformats-officedocument.presentationml.tags+xml"/>
  <Override PartName="/ppt/tags/tag486.xml" ContentType="application/vnd.openxmlformats-officedocument.presentationml.tags+xml"/>
  <Override PartName="/ppt/tags/tag833.xml" ContentType="application/vnd.openxmlformats-officedocument.presentationml.tags+xml"/>
  <Override PartName="/ppt/tags/tag1020.xml" ContentType="application/vnd.openxmlformats-officedocument.presentationml.tags+xml"/>
  <Override PartName="/ppt/tags/tag180.xml" ContentType="application/vnd.openxmlformats-officedocument.presentationml.tags+xml"/>
  <Override PartName="/ppt/tags/tag417.xml" ContentType="application/vnd.openxmlformats-officedocument.presentationml.tags+xml"/>
  <Override PartName="/ppt/tags/tag672.xml" ContentType="application/vnd.openxmlformats-officedocument.presentationml.tags+xml"/>
  <Override PartName="/ppt/tags/tag909.xml" ContentType="application/vnd.openxmlformats-officedocument.presentationml.tags+xml"/>
  <Override PartName="/ppt/tags/tag256.xml" ContentType="application/vnd.openxmlformats-officedocument.presentationml.tags+xml"/>
  <Override PartName="/ppt/tags/tag603.xml" ContentType="application/vnd.openxmlformats-officedocument.presentationml.tags+xml"/>
  <Override PartName="/ppt/tags/tag748.xml" ContentType="application/vnd.openxmlformats-officedocument.presentationml.tags+xml"/>
  <Override PartName="/ppt/tags/tag934.xml" ContentType="application/vnd.openxmlformats-officedocument.presentationml.tags+xml"/>
  <Override PartName="/ppt/slides/slide18.xml" ContentType="application/vnd.openxmlformats-officedocument.presentationml.slide+xml"/>
  <Override PartName="/ppt/tags/tag111.xml" ContentType="application/vnd.openxmlformats-officedocument.presentationml.tags+xml"/>
  <Override PartName="/ppt/tags/tag442.xml" ContentType="application/vnd.openxmlformats-officedocument.presentationml.tags+xml"/>
  <Override PartName="/ppt/tags/tag587.xml" ContentType="application/vnd.openxmlformats-officedocument.presentationml.tags+xml"/>
  <Override PartName="/ppt/tags/tag773.xml" ContentType="application/vnd.openxmlformats-officedocument.presentationml.tags+xml"/>
  <Override PartName="/ppt/theme/theme1.xml" ContentType="application/vnd.openxmlformats-officedocument.theme+xml"/>
  <Override PartName="/ppt/tags/tag281.xml" ContentType="application/vnd.openxmlformats-officedocument.presentationml.tags+xml"/>
  <Override PartName="/ppt/tags/tag518.xml" ContentType="application/vnd.openxmlformats-officedocument.presentationml.tags+xml"/>
  <Override PartName="/ppt/tags/tag849.xml" ContentType="application/vnd.openxmlformats-officedocument.presentationml.tags+xml"/>
  <Override PartName="/ppt/tags/tag56.xml" ContentType="application/vnd.openxmlformats-officedocument.presentationml.tags+xml"/>
  <Override PartName="/ppt/tags/tag357.xml" ContentType="application/vnd.openxmlformats-officedocument.presentationml.tags+xml"/>
  <Override PartName="/ppt/tags/tag688.xml" ContentType="application/vnd.openxmlformats-officedocument.presentationml.tags+xml"/>
  <Override PartName="/ppt/tags/tag704.xml" ContentType="application/vnd.openxmlformats-officedocument.presentationml.tags+xml"/>
  <Override PartName="/ppt/tags/tag196.xml" ContentType="application/vnd.openxmlformats-officedocument.presentationml.tags+xml"/>
  <Override PartName="/ppt/tags/tag212.xml" ContentType="application/vnd.openxmlformats-officedocument.presentationml.tags+xml"/>
  <Override PartName="/ppt/tags/tag543.xml" ContentType="application/vnd.openxmlformats-officedocument.presentationml.tags+xml"/>
  <Override PartName="/ppt/tags/tag874.xml" ContentType="application/vnd.openxmlformats-officedocument.presentationml.tags+xml"/>
  <Override PartName="/ppt/tags/tag81.xml" ContentType="application/vnd.openxmlformats-officedocument.presentationml.tags+xml"/>
  <Override PartName="/ppt/tags/tag382.xml" ContentType="application/vnd.openxmlformats-officedocument.presentationml.tags+xml"/>
  <Override PartName="/ppt/tags/tag619.xml" ContentType="application/vnd.openxmlformats-officedocument.presentationml.tags+xml"/>
  <Override PartName="/ppt/tags/tag805.xml" ContentType="application/vnd.openxmlformats-officedocument.presentationml.tags+xml"/>
  <Override PartName="/ppt/tags/tag12.xml" ContentType="application/vnd.openxmlformats-officedocument.presentationml.tags+xml"/>
  <Override PartName="/ppt/tags/tag127.xml" ContentType="application/vnd.openxmlformats-officedocument.presentationml.tags+xml"/>
  <Override PartName="/ppt/tags/tag313.xml" ContentType="application/vnd.openxmlformats-officedocument.presentationml.tags+xml"/>
  <Override PartName="/ppt/tags/tag458.xml" ContentType="application/vnd.openxmlformats-officedocument.presentationml.tags+xml"/>
  <Override PartName="/ppt/tags/tag644.xml" ContentType="application/vnd.openxmlformats-officedocument.presentationml.tags+xml"/>
  <Override PartName="/ppt/tags/tag789.xml" ContentType="application/vnd.openxmlformats-officedocument.presentationml.tags+xml"/>
  <Override PartName="/ppt/slides/slide9.xml" ContentType="application/vnd.openxmlformats-officedocument.presentationml.slide+xml"/>
  <Override PartName="/ppt/tags/tag152.xml" ContentType="application/vnd.openxmlformats-officedocument.presentationml.tags+xml"/>
  <Override PartName="/ppt/tags/tag297.xml" ContentType="application/vnd.openxmlformats-officedocument.presentationml.tags+xml"/>
  <Override PartName="/ppt/tags/tag483.xml" ContentType="application/vnd.openxmlformats-officedocument.presentationml.tags+xml"/>
  <Override PartName="/ppt/tags/tag830.xml" ContentType="application/vnd.openxmlformats-officedocument.presentationml.tags+xml"/>
  <Override PartName="/ppt/tags/tag975.xml" ContentType="application/vnd.openxmlformats-officedocument.presentationml.tags+xml"/>
  <Override PartName="/ppt/tags/tag228.xml" ContentType="application/vnd.openxmlformats-officedocument.presentationml.tags+xml"/>
  <Override PartName="/ppt/tags/tag906.xml" ContentType="application/vnd.openxmlformats-officedocument.presentationml.tags+xml"/>
  <Override PartName="/ppt/tags/tag414.xml" ContentType="application/vnd.openxmlformats-officedocument.presentationml.tags+xml"/>
  <Override PartName="/ppt/tags/tag559.xml" ContentType="application/vnd.openxmlformats-officedocument.presentationml.tags+xml"/>
  <Override PartName="/ppt/tags/tag600.xml" ContentType="application/vnd.openxmlformats-officedocument.presentationml.tags+xml"/>
  <Override PartName="/ppt/tags/tag745.xml" ContentType="application/vnd.openxmlformats-officedocument.presentationml.tags+xml"/>
  <Override PartName="/ppt/slides/slide15.xml" ContentType="application/vnd.openxmlformats-officedocument.presentationml.slide+xml"/>
  <Override PartName="/ppt/tags/tag97.xml" ContentType="application/vnd.openxmlformats-officedocument.presentationml.tags+xml"/>
  <Override PartName="/ppt/tags/tag253.xml" ContentType="application/vnd.openxmlformats-officedocument.presentationml.tags+xml"/>
  <Override PartName="/ppt/tags/tag398.xml" ContentType="application/vnd.openxmlformats-officedocument.presentationml.tags+xml"/>
  <Override PartName="/ppt/tags/tag584.xml" ContentType="application/vnd.openxmlformats-officedocument.presentationml.tags+xml"/>
  <Override PartName="/ppt/tags/tag931.xml" ContentType="application/vnd.openxmlformats-officedocument.presentationml.tags+xml"/>
  <Override PartName="/ppt/tags/tag28.xml" ContentType="application/vnd.openxmlformats-officedocument.presentationml.tags+xml"/>
  <Override PartName="/ppt/tags/tag329.xml" ContentType="application/vnd.openxmlformats-officedocument.presentationml.tags+xml"/>
  <Override PartName="/ppt/tags/tag770.xml" ContentType="application/vnd.openxmlformats-officedocument.presentationml.tags+xml"/>
  <Override PartName="/ppt/tags/tag1008.xml" ContentType="application/vnd.openxmlformats-officedocument.presentationml.tags+xml"/>
  <Override PartName="/ppt/tags/tag168.xml" ContentType="application/vnd.openxmlformats-officedocument.presentationml.tags+xml"/>
  <Override PartName="/ppt/tags/tag499.xml" ContentType="application/vnd.openxmlformats-officedocument.presentationml.tags+xml"/>
  <Override PartName="/ppt/tags/tag515.xml" ContentType="application/vnd.openxmlformats-officedocument.presentationml.tags+xml"/>
  <Override PartName="/ppt/tags/tag701.xml" ContentType="application/vnd.openxmlformats-officedocument.presentationml.tags+xml"/>
  <Override PartName="/ppt/tags/tag846.xml" ContentType="application/vnd.openxmlformats-officedocument.presentationml.tags+xml"/>
  <Default Extension="vml" ContentType="application/vnd.openxmlformats-officedocument.vmlDrawing"/>
  <Override PartName="/ppt/tags/tag53.xml" ContentType="application/vnd.openxmlformats-officedocument.presentationml.tags+xml"/>
  <Override PartName="/ppt/tags/tag354.xml" ContentType="application/vnd.openxmlformats-officedocument.presentationml.tags+xml"/>
  <Override PartName="/ppt/tags/tag540.xml" ContentType="application/vnd.openxmlformats-officedocument.presentationml.tags+xml"/>
  <Override PartName="/ppt/tags/tag685.xml" ContentType="application/vnd.openxmlformats-officedocument.presentationml.tags+xml"/>
  <Override PartName="/ppt/tags/tag871.xml" ContentType="application/vnd.openxmlformats-officedocument.presentationml.tags+xml"/>
  <Override PartName="/ppt/tags/tag1033.xml" ContentType="application/vnd.openxmlformats-officedocument.presentationml.tags+xml"/>
  <Override PartName="/ppt/tags/tag193.xml" ContentType="application/vnd.openxmlformats-officedocument.presentationml.tags+xml"/>
  <Override PartName="/ppt/tags/tag616.xml" ContentType="application/vnd.openxmlformats-officedocument.presentationml.tags+xml"/>
  <Override PartName="/ppt/tags/tag124.xml" ContentType="application/vnd.openxmlformats-officedocument.presentationml.tags+xml"/>
  <Override PartName="/ppt/tags/tag269.xml" ContentType="application/vnd.openxmlformats-officedocument.presentationml.tags+xml"/>
  <Override PartName="/ppt/tags/tag455.xml" ContentType="application/vnd.openxmlformats-officedocument.presentationml.tags+xml"/>
  <Override PartName="/ppt/tags/tag802.xml" ContentType="application/vnd.openxmlformats-officedocument.presentationml.tags+xml"/>
  <Override PartName="/ppt/tags/tag947.xml" ContentType="application/vnd.openxmlformats-officedocument.presentationml.tags+xml"/>
  <Override PartName="/ppt/slides/slide6.xml" ContentType="application/vnd.openxmlformats-officedocument.presentationml.slide+xml"/>
  <Override PartName="/ppt/tags/tag294.xml" ContentType="application/vnd.openxmlformats-officedocument.presentationml.tags+xml"/>
  <Override PartName="/ppt/tags/tag310.xml" ContentType="application/vnd.openxmlformats-officedocument.presentationml.tags+xml"/>
  <Override PartName="/ppt/tags/tag641.xml" ContentType="application/vnd.openxmlformats-officedocument.presentationml.tags+xml"/>
  <Override PartName="/ppt/tags/tag786.xml" ContentType="application/vnd.openxmlformats-officedocument.presentationml.tags+xml"/>
  <Override PartName="/ppt/tags/tag972.xml" ContentType="application/vnd.openxmlformats-officedocument.presentationml.tags+xml"/>
  <Override PartName="/customXml/itemProps3.xml" ContentType="application/vnd.openxmlformats-officedocument.customXmlProperties+xml"/>
  <Override PartName="/ppt/slideMasters/slideMaster1.xml" ContentType="application/vnd.openxmlformats-officedocument.presentationml.slideMaster+xml"/>
  <Override PartName="/ppt/tags/tag480.xml" ContentType="application/vnd.openxmlformats-officedocument.presentationml.tags+xml"/>
  <Override PartName="/ppt/tags/tag717.xml" ContentType="application/vnd.openxmlformats-officedocument.presentationml.tags+xml"/>
  <Override PartName="/ppt/tags/tag69.xml" ContentType="application/vnd.openxmlformats-officedocument.presentationml.tags+xml"/>
  <Override PartName="/ppt/tags/tag225.xml" ContentType="application/vnd.openxmlformats-officedocument.presentationml.tags+xml"/>
  <Override PartName="/ppt/tags/tag411.xml" ContentType="application/vnd.openxmlformats-officedocument.presentationml.tags+xml"/>
  <Override PartName="/ppt/tags/tag556.xml" ContentType="application/vnd.openxmlformats-officedocument.presentationml.tags+xml"/>
  <Override PartName="/ppt/tags/tag887.xml" ContentType="application/vnd.openxmlformats-officedocument.presentationml.tags+xml"/>
  <Override PartName="/ppt/tags/tag903.xml" ContentType="application/vnd.openxmlformats-officedocument.presentationml.tags+xml"/>
  <Default Extension="rels" ContentType="application/vnd.openxmlformats-package.relationships+xml"/>
  <Override PartName="/ppt/tags/tag94.xml" ContentType="application/vnd.openxmlformats-officedocument.presentationml.tags+xml"/>
  <Override PartName="/ppt/tags/tag250.xml" ContentType="application/vnd.openxmlformats-officedocument.presentationml.tags+xml"/>
  <Override PartName="/ppt/tags/tag395.xml" ContentType="application/vnd.openxmlformats-officedocument.presentationml.tags+xml"/>
  <Override PartName="/ppt/tags/tag742.xml" ContentType="application/vnd.openxmlformats-officedocument.presentationml.tags+xml"/>
  <Override PartName="/ppt/slides/slide12.xml" ContentType="application/vnd.openxmlformats-officedocument.presentationml.slide+xml"/>
  <Override PartName="/ppt/tags/tag581.xml" ContentType="application/vnd.openxmlformats-officedocument.presentationml.tags+xml"/>
  <Override PartName="/ppt/tags/tag818.xml" ContentType="application/vnd.openxmlformats-officedocument.presentationml.tags+xml"/>
  <Override PartName="/ppt/tags/tag25.xml" ContentType="application/vnd.openxmlformats-officedocument.presentationml.tags+xml"/>
  <Override PartName="/ppt/tags/tag165.xml" ContentType="application/vnd.openxmlformats-officedocument.presentationml.tags+xml"/>
  <Override PartName="/ppt/tags/tag326.xml" ContentType="application/vnd.openxmlformats-officedocument.presentationml.tags+xml"/>
  <Override PartName="/ppt/tags/tag512.xml" ContentType="application/vnd.openxmlformats-officedocument.presentationml.tags+xml"/>
  <Override PartName="/ppt/tags/tag657.xml" ContentType="application/vnd.openxmlformats-officedocument.presentationml.tags+xml"/>
  <Override PartName="/ppt/tags/tag843.xml" ContentType="application/vnd.openxmlformats-officedocument.presentationml.tags+xml"/>
  <Override PartName="/ppt/tags/tag988.xml" ContentType="application/vnd.openxmlformats-officedocument.presentationml.tags+xml"/>
  <Override PartName="/ppt/tags/tag1005.xml" ContentType="application/vnd.openxmlformats-officedocument.presentationml.tags+xml"/>
  <Override PartName="/ppt/tags/tag50.xml" ContentType="application/vnd.openxmlformats-officedocument.presentationml.tags+xml"/>
  <Override PartName="/ppt/tags/tag351.xml" ContentType="application/vnd.openxmlformats-officedocument.presentationml.tags+xml"/>
  <Override PartName="/ppt/tags/tag496.xml" ContentType="application/vnd.openxmlformats-officedocument.presentationml.tags+xml"/>
  <Override PartName="/ppt/tags/tag682.xml" ContentType="application/vnd.openxmlformats-officedocument.presentationml.tags+xml"/>
  <Override PartName="/ppt/tags/tag919.xml" ContentType="application/vnd.openxmlformats-officedocument.presentationml.tags+xml"/>
  <Override PartName="/ppt/tags/tag1030.xml" ContentType="application/vnd.openxmlformats-officedocument.presentationml.tags+xml"/>
  <Override PartName="/ppt/tags/tag190.xml" ContentType="application/vnd.openxmlformats-officedocument.presentationml.tags+xml"/>
  <Override PartName="/ppt/tags/tag427.xml" ContentType="application/vnd.openxmlformats-officedocument.presentationml.tags+xml"/>
  <Override PartName="/ppt/tags/tag758.xml" ContentType="application/vnd.openxmlformats-officedocument.presentationml.tags+xml"/>
  <Override PartName="/ppt/tags/tag266.xml" ContentType="application/vnd.openxmlformats-officedocument.presentationml.tags+xml"/>
  <Override PartName="/ppt/tags/tag597.xml" ContentType="application/vnd.openxmlformats-officedocument.presentationml.tags+xml"/>
  <Override PartName="/ppt/tags/tag613.xml" ContentType="application/vnd.openxmlformats-officedocument.presentationml.tags+xml"/>
  <Override PartName="/ppt/tags/tag944.xml" ContentType="application/vnd.openxmlformats-officedocument.presentationml.tags+xml"/>
  <Override PartName="/ppt/slides/slide3.xml" ContentType="application/vnd.openxmlformats-officedocument.presentationml.slide+xml"/>
  <Override PartName="/ppt/tags/tag121.xml" ContentType="application/vnd.openxmlformats-officedocument.presentationml.tags+xml"/>
  <Override PartName="/ppt/tags/tag452.xml" ContentType="application/vnd.openxmlformats-officedocument.presentationml.tags+xml"/>
  <Override PartName="/ppt/tags/tag783.xml" ContentType="application/vnd.openxmlformats-officedocument.presentationml.tags+xml"/>
  <Override PartName="/ppt/tags/tag291.xml" ContentType="application/vnd.openxmlformats-officedocument.presentationml.tags+xml"/>
  <Override PartName="/ppt/tags/tag528.xml" ContentType="application/vnd.openxmlformats-officedocument.presentationml.tags+xml"/>
  <Override PartName="/ppt/tags/tag714.xml" ContentType="application/vnd.openxmlformats-officedocument.presentationml.tags+xml"/>
  <Override PartName="/ppt/tags/tag859.xml" ContentType="application/vnd.openxmlformats-officedocument.presentationml.tags+xml"/>
  <Override PartName="/ppt/tags/tag66.xml" ContentType="application/vnd.openxmlformats-officedocument.presentationml.tags+xml"/>
  <Override PartName="/ppt/tags/tag222.xml" ContentType="application/vnd.openxmlformats-officedocument.presentationml.tags+xml"/>
  <Override PartName="/ppt/tags/tag367.xml" ContentType="application/vnd.openxmlformats-officedocument.presentationml.tags+xml"/>
  <Override PartName="/ppt/tags/tag553.xml" ContentType="application/vnd.openxmlformats-officedocument.presentationml.tags+xml"/>
  <Override PartName="/ppt/tags/tag698.xml" ContentType="application/vnd.openxmlformats-officedocument.presentationml.tags+xml"/>
  <Override PartName="/ppt/tags/tag900.xml" ContentType="application/vnd.openxmlformats-officedocument.presentationml.tags+xml"/>
  <Override PartName="/ppt/tags/tag392.xml" ContentType="application/vnd.openxmlformats-officedocument.presentationml.tags+xml"/>
  <Override PartName="/ppt/tags/tag884.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629.xml" ContentType="application/vnd.openxmlformats-officedocument.presentationml.tags+xml"/>
  <Override PartName="/ppt/tags/tag815.xml" ContentType="application/vnd.openxmlformats-officedocument.presentationml.tags+xml"/>
  <Override PartName="/ppt/tags/tag22.xml" ContentType="application/vnd.openxmlformats-officedocument.presentationml.tags+xml"/>
  <Override PartName="/ppt/tags/tag323.xml" ContentType="application/vnd.openxmlformats-officedocument.presentationml.tags+xml"/>
  <Override PartName="/ppt/tags/tag468.xml" ContentType="application/vnd.openxmlformats-officedocument.presentationml.tags+xml"/>
  <Override PartName="/ppt/tags/tag654.xml" ContentType="application/vnd.openxmlformats-officedocument.presentationml.tags+xml"/>
  <Override PartName="/ppt/tags/tag799.xml" ContentType="application/vnd.openxmlformats-officedocument.presentationml.tags+xml"/>
  <Override PartName="/ppt/tags/tag985.xml" ContentType="application/vnd.openxmlformats-officedocument.presentationml.tags+xml"/>
  <Override PartName="/ppt/tags/tag1002.xml" ContentType="application/vnd.openxmlformats-officedocument.presentationml.tags+xml"/>
  <Override PartName="/ppt/tags/tag162.xml" ContentType="application/vnd.openxmlformats-officedocument.presentationml.tags+xml"/>
  <Override PartName="/ppt/tags/tag493.xml" ContentType="application/vnd.openxmlformats-officedocument.presentationml.tags+xml"/>
  <Override PartName="/ppt/tags/tag840.xml" ContentType="application/vnd.openxmlformats-officedocument.presentationml.tags+xml"/>
  <Override PartName="/ppt/tags/tag8.xml" ContentType="application/vnd.openxmlformats-officedocument.presentationml.tags+xml"/>
  <Override PartName="/ppt/tags/tag238.xml" ContentType="application/vnd.openxmlformats-officedocument.presentationml.tags+xml"/>
  <Override PartName="/ppt/tags/tag916.xml" ContentType="application/vnd.openxmlformats-officedocument.presentationml.tags+xml"/>
  <Override PartName="/ppt/tags/tag424.xml" ContentType="application/vnd.openxmlformats-officedocument.presentationml.tags+xml"/>
  <Override PartName="/ppt/tags/tag610.xml" ContentType="application/vnd.openxmlformats-officedocument.presentationml.tags+xml"/>
  <Override PartName="/ppt/slideLayouts/slideLayout2.xml" ContentType="application/vnd.openxmlformats-officedocument.presentationml.slideLayout+xml"/>
  <Override PartName="/ppt/tags/tag594.xml" ContentType="application/vnd.openxmlformats-officedocument.presentationml.tags+xml"/>
  <Override PartName="/ppt/tags/tag780.xml" ContentType="application/vnd.openxmlformats-officedocument.presentationml.tags+xml"/>
  <Override PartName="/ppt/tags/tag38.xml" ContentType="application/vnd.openxmlformats-officedocument.presentationml.tags+xml"/>
  <Override PartName="/ppt/tags/tag339.xml" ContentType="application/vnd.openxmlformats-officedocument.presentationml.tags+xml"/>
  <Override PartName="/ppt/tags/tag525.xml" ContentType="application/vnd.openxmlformats-officedocument.presentationml.tags+xml"/>
  <Override PartName="/ppt/tags/tag711.xml" ContentType="application/vnd.openxmlformats-officedocument.presentationml.tags+xml"/>
  <Override PartName="/ppt/tags/tag695.xml" ContentType="application/vnd.openxmlformats-officedocument.presentationml.tags+xml"/>
  <Override PartName="/ppt/tags/tag881.xml" ContentType="application/vnd.openxmlformats-officedocument.presentationml.tags+xml"/>
  <Override PartName="/ppt/tags/tag626.xml" ContentType="application/vnd.openxmlformats-officedocument.presentationml.tags+xml"/>
  <Override PartName="/ppt/tags/tag134.xml" ContentType="application/vnd.openxmlformats-officedocument.presentationml.tags+xml"/>
  <Override PartName="/ppt/tags/tag320.xml" ContentType="application/vnd.openxmlformats-officedocument.presentationml.tags+xml"/>
  <Override PartName="/ppt/tags/tag796.xml" ContentType="application/vnd.openxmlformats-officedocument.presentationml.tags+xml"/>
  <Override PartName="/ppt/tags/tag812.xml" ContentType="application/vnd.openxmlformats-officedocument.presentationml.tags+xml"/>
  <Override PartName="/ppt/tags/tag982.xml" ContentType="application/vnd.openxmlformats-officedocument.presentationml.tags+xml"/>
  <Override PartName="/ppt/tags/tag5.xml" ContentType="application/vnd.openxmlformats-officedocument.presentationml.tags+xml"/>
  <Override PartName="/ppt/tags/tag490.xml" ContentType="application/vnd.openxmlformats-officedocument.presentationml.tags+xml"/>
  <Override PartName="/ppt/tags/tag727.xml" ContentType="application/vnd.openxmlformats-officedocument.presentationml.tags+xml"/>
  <Override PartName="/ppt/tags/tag913.xml" ContentType="application/vnd.openxmlformats-officedocument.presentationml.tags+xml"/>
  <Override PartName="/ppt/tags/tag235.xml" ContentType="application/vnd.openxmlformats-officedocument.presentationml.tags+xml"/>
  <Override PartName="/ppt/tags/tag421.xml" ContentType="application/vnd.openxmlformats-officedocument.presentationml.tags+xml"/>
  <Override PartName="/ppt/tags/tag897.xml" ContentType="application/vnd.openxmlformats-officedocument.presentationml.tags+xml"/>
  <Override PartName="/ppt/tags/tag591.xml" ContentType="application/vnd.openxmlformats-officedocument.presentationml.tags+xml"/>
  <Override PartName="/ppt/tags/tag828.xml" ContentType="application/vnd.openxmlformats-officedocument.presentationml.tags+xml"/>
  <Override PartName="/ppt/tags/tag35.xml" ContentType="application/vnd.openxmlformats-officedocument.presentationml.tags+xml"/>
  <Override PartName="/ppt/tags/tag336.xml" ContentType="application/vnd.openxmlformats-officedocument.presentationml.tags+xml"/>
  <Override PartName="/ppt/tags/tag522.xml" ContentType="application/vnd.openxmlformats-officedocument.presentationml.tags+xml"/>
  <Override PartName="/ppt/tags/tag998.xml" ContentType="application/vnd.openxmlformats-officedocument.presentationml.tags+xml"/>
  <Override PartName="/ppt/tags/tag692.xml" ContentType="application/vnd.openxmlformats-officedocument.presentationml.tags+xml"/>
  <Override PartName="/ppt/tags/tag929.xml" ContentType="application/vnd.openxmlformats-officedocument.presentationml.tags+xml"/>
  <Override PartName="/ppt/notesSlides/notesSlide4.xml" ContentType="application/vnd.openxmlformats-officedocument.presentationml.notesSlide+xml"/>
  <Override PartName="/ppt/tags/tag437.xml" ContentType="application/vnd.openxmlformats-officedocument.presentationml.tags+xml"/>
  <Override PartName="/ppt/tags/tag62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445" r:id="rId2"/>
    <p:sldId id="446" r:id="rId3"/>
    <p:sldId id="489" r:id="rId4"/>
    <p:sldId id="484" r:id="rId5"/>
    <p:sldId id="497" r:id="rId6"/>
    <p:sldId id="498" r:id="rId7"/>
    <p:sldId id="493" r:id="rId8"/>
    <p:sldId id="488" r:id="rId9"/>
    <p:sldId id="490" r:id="rId10"/>
    <p:sldId id="495" r:id="rId11"/>
    <p:sldId id="496" r:id="rId12"/>
    <p:sldId id="430" r:id="rId13"/>
    <p:sldId id="433" r:id="rId14"/>
    <p:sldId id="437" r:id="rId15"/>
    <p:sldId id="436" r:id="rId16"/>
    <p:sldId id="396" r:id="rId17"/>
    <p:sldId id="397" r:id="rId18"/>
    <p:sldId id="399" r:id="rId19"/>
  </p:sldIdLst>
  <p:sldSz cx="9144000" cy="6858000" type="screen4x3"/>
  <p:notesSz cx="6858000" cy="9144000"/>
  <p:defaultTextStyle>
    <a:defPPr>
      <a:defRPr lang="tr-TR"/>
    </a:defPPr>
    <a:lvl1pPr algn="l" rtl="0" fontAlgn="base">
      <a:spcBef>
        <a:spcPct val="20000"/>
      </a:spcBef>
      <a:spcAft>
        <a:spcPct val="0"/>
      </a:spcAft>
      <a:buChar char="•"/>
      <a:defRPr sz="3200" kern="1200">
        <a:solidFill>
          <a:schemeClr val="tx1"/>
        </a:solidFill>
        <a:latin typeface="Arial" charset="0"/>
        <a:ea typeface="+mn-ea"/>
        <a:cs typeface="+mn-cs"/>
      </a:defRPr>
    </a:lvl1pPr>
    <a:lvl2pPr marL="457200" algn="l" rtl="0" fontAlgn="base">
      <a:spcBef>
        <a:spcPct val="20000"/>
      </a:spcBef>
      <a:spcAft>
        <a:spcPct val="0"/>
      </a:spcAft>
      <a:buChar char="•"/>
      <a:defRPr sz="3200" kern="1200">
        <a:solidFill>
          <a:schemeClr val="tx1"/>
        </a:solidFill>
        <a:latin typeface="Arial" charset="0"/>
        <a:ea typeface="+mn-ea"/>
        <a:cs typeface="+mn-cs"/>
      </a:defRPr>
    </a:lvl2pPr>
    <a:lvl3pPr marL="914400" algn="l" rtl="0" fontAlgn="base">
      <a:spcBef>
        <a:spcPct val="20000"/>
      </a:spcBef>
      <a:spcAft>
        <a:spcPct val="0"/>
      </a:spcAft>
      <a:buChar char="•"/>
      <a:defRPr sz="3200" kern="1200">
        <a:solidFill>
          <a:schemeClr val="tx1"/>
        </a:solidFill>
        <a:latin typeface="Arial" charset="0"/>
        <a:ea typeface="+mn-ea"/>
        <a:cs typeface="+mn-cs"/>
      </a:defRPr>
    </a:lvl3pPr>
    <a:lvl4pPr marL="1371600" algn="l" rtl="0" fontAlgn="base">
      <a:spcBef>
        <a:spcPct val="20000"/>
      </a:spcBef>
      <a:spcAft>
        <a:spcPct val="0"/>
      </a:spcAft>
      <a:buChar char="•"/>
      <a:defRPr sz="3200" kern="1200">
        <a:solidFill>
          <a:schemeClr val="tx1"/>
        </a:solidFill>
        <a:latin typeface="Arial" charset="0"/>
        <a:ea typeface="+mn-ea"/>
        <a:cs typeface="+mn-cs"/>
      </a:defRPr>
    </a:lvl4pPr>
    <a:lvl5pPr marL="1828800" algn="l" rtl="0" fontAlgn="base">
      <a:spcBef>
        <a:spcPct val="20000"/>
      </a:spcBef>
      <a:spcAft>
        <a:spcPct val="0"/>
      </a:spcAft>
      <a:buChar char="•"/>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E0E3"/>
    <a:srgbClr val="81A0DF"/>
    <a:srgbClr val="FF3300"/>
    <a:srgbClr val="003366"/>
    <a:srgbClr val="FFFFFF"/>
    <a:srgbClr val="FF6600"/>
    <a:srgbClr val="C0C0C0"/>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075" autoAdjust="0"/>
    <p:restoredTop sz="90598" autoAdjust="0"/>
  </p:normalViewPr>
  <p:slideViewPr>
    <p:cSldViewPr snapToObjects="1">
      <p:cViewPr>
        <p:scale>
          <a:sx n="100" d="100"/>
          <a:sy n="100" d="100"/>
        </p:scale>
        <p:origin x="-120" y="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22.png"/><Relationship Id="rId1" Type="http://schemas.openxmlformats.org/officeDocument/2006/relationships/image" Target="../media/image39.wmf"/><Relationship Id="rId4"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a:lvl1pPr>
          </a:lstStyle>
          <a:p>
            <a:endParaRPr lang="tr-TR"/>
          </a:p>
        </p:txBody>
      </p:sp>
      <p:sp>
        <p:nvSpPr>
          <p:cNvPr id="112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a:lvl1pPr>
          </a:lstStyle>
          <a:p>
            <a:endParaRPr lang="tr-TR"/>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a:lvl1pPr>
          </a:lstStyle>
          <a:p>
            <a:endParaRPr lang="tr-TR"/>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a:lvl1pPr>
          </a:lstStyle>
          <a:p>
            <a:fld id="{9930A80A-CB85-4EE5-8EAE-DAA2D03D74AE}" type="slidenum">
              <a:rPr lang="tr-TR"/>
              <a:pPr/>
              <a:t>‹#›</a:t>
            </a:fld>
            <a:endParaRPr lang="tr-T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F80DAD-55C2-4491-B25C-A216E8CDAD17}" type="slidenum">
              <a:rPr lang="tr-TR"/>
              <a:pPr/>
              <a:t>3</a:t>
            </a:fld>
            <a:endParaRPr lang="tr-TR"/>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Text Box 1"/>
          <p:cNvSpPr txBox="1">
            <a:spLocks noChangeArrowheads="1"/>
          </p:cNvSpPr>
          <p:nvPr/>
        </p:nvSpPr>
        <p:spPr bwMode="auto">
          <a:xfrm>
            <a:off x="3723441" y="8434833"/>
            <a:ext cx="2849321" cy="443938"/>
          </a:xfrm>
          <a:prstGeom prst="rect">
            <a:avLst/>
          </a:prstGeom>
          <a:noFill/>
          <a:ln w="9525">
            <a:noFill/>
            <a:round/>
            <a:headEnd/>
            <a:tailEnd/>
          </a:ln>
          <a:effectLst/>
        </p:spPr>
        <p:txBody>
          <a:bodyPr lIns="84408" tIns="42204" rIns="84408" bIns="42204" anchor="b"/>
          <a:lstStyle/>
          <a:p>
            <a:pPr algn="r">
              <a:buNone/>
              <a:tabLst>
                <a:tab pos="0" algn="l"/>
                <a:tab pos="422041" algn="l"/>
                <a:tab pos="844083" algn="l"/>
                <a:tab pos="1266124" algn="l"/>
                <a:tab pos="1688165" algn="l"/>
                <a:tab pos="2110207" algn="l"/>
                <a:tab pos="2532248" algn="l"/>
                <a:tab pos="2954289" algn="l"/>
                <a:tab pos="3376331" algn="l"/>
                <a:tab pos="3798372" algn="l"/>
                <a:tab pos="4220413" algn="l"/>
                <a:tab pos="4642455" algn="l"/>
                <a:tab pos="5064496" algn="l"/>
                <a:tab pos="5486537" algn="l"/>
                <a:tab pos="5908578" algn="l"/>
                <a:tab pos="6330620" algn="l"/>
                <a:tab pos="6752661" algn="l"/>
                <a:tab pos="7174702" algn="l"/>
                <a:tab pos="7596744" algn="l"/>
                <a:tab pos="8018785" algn="l"/>
                <a:tab pos="8440826" algn="l"/>
              </a:tabLst>
            </a:pPr>
            <a:fld id="{7987086F-9D8B-4A42-9284-B4559C46DBCE}" type="slidenum">
              <a:rPr lang="en-GB" sz="1100">
                <a:solidFill>
                  <a:srgbClr val="000000"/>
                </a:solidFill>
              </a:rPr>
              <a:pPr algn="r">
                <a:buNone/>
                <a:tabLst>
                  <a:tab pos="0" algn="l"/>
                  <a:tab pos="422041" algn="l"/>
                  <a:tab pos="844083" algn="l"/>
                  <a:tab pos="1266124" algn="l"/>
                  <a:tab pos="1688165" algn="l"/>
                  <a:tab pos="2110207" algn="l"/>
                  <a:tab pos="2532248" algn="l"/>
                  <a:tab pos="2954289" algn="l"/>
                  <a:tab pos="3376331" algn="l"/>
                  <a:tab pos="3798372" algn="l"/>
                  <a:tab pos="4220413" algn="l"/>
                  <a:tab pos="4642455" algn="l"/>
                  <a:tab pos="5064496" algn="l"/>
                  <a:tab pos="5486537" algn="l"/>
                  <a:tab pos="5908578" algn="l"/>
                  <a:tab pos="6330620" algn="l"/>
                  <a:tab pos="6752661" algn="l"/>
                  <a:tab pos="7174702" algn="l"/>
                  <a:tab pos="7596744" algn="l"/>
                  <a:tab pos="8018785" algn="l"/>
                  <a:tab pos="8440826" algn="l"/>
                </a:tabLst>
              </a:pPr>
              <a:t>4</a:t>
            </a:fld>
            <a:endParaRPr lang="en-GB" sz="1100" dirty="0">
              <a:solidFill>
                <a:srgbClr val="000000"/>
              </a:solidFill>
            </a:endParaRPr>
          </a:p>
        </p:txBody>
      </p:sp>
      <p:sp>
        <p:nvSpPr>
          <p:cNvPr id="48130" name="Rectangle 2"/>
          <p:cNvSpPr txBox="1">
            <a:spLocks noGrp="1" noRot="1" noChangeAspect="1" noChangeArrowheads="1"/>
          </p:cNvSpPr>
          <p:nvPr>
            <p:ph type="sldImg"/>
          </p:nvPr>
        </p:nvSpPr>
        <p:spPr bwMode="auto">
          <a:xfrm>
            <a:off x="1068388" y="666750"/>
            <a:ext cx="4438650" cy="3328988"/>
          </a:xfrm>
          <a:prstGeom prst="rect">
            <a:avLst/>
          </a:prstGeom>
          <a:solidFill>
            <a:srgbClr val="FFFFFF"/>
          </a:solidFill>
          <a:ln>
            <a:solidFill>
              <a:srgbClr val="000000"/>
            </a:solidFill>
            <a:miter lim="800000"/>
            <a:headEnd/>
            <a:tailEnd/>
          </a:ln>
        </p:spPr>
      </p:sp>
      <p:sp>
        <p:nvSpPr>
          <p:cNvPr id="48131" name="Text Box 3"/>
          <p:cNvSpPr txBox="1">
            <a:spLocks noGrp="1" noChangeArrowheads="1"/>
          </p:cNvSpPr>
          <p:nvPr>
            <p:ph type="body" idx="1"/>
          </p:nvPr>
        </p:nvSpPr>
        <p:spPr bwMode="auto">
          <a:xfrm>
            <a:off x="657891" y="4216708"/>
            <a:ext cx="5258515" cy="3995447"/>
          </a:xfrm>
          <a:prstGeom prst="rect">
            <a:avLst/>
          </a:prstGeom>
          <a:noFill/>
          <a:ln>
            <a:round/>
            <a:headEnd/>
            <a:tailEnd/>
          </a:ln>
        </p:spPr>
        <p:txBody>
          <a:bodyPr/>
          <a:lstStyle/>
          <a:p>
            <a:pPr>
              <a:spcBef>
                <a:spcPts val="415"/>
              </a:spcBef>
              <a:tabLst>
                <a:tab pos="0" algn="l"/>
                <a:tab pos="422041" algn="l"/>
                <a:tab pos="844083" algn="l"/>
                <a:tab pos="1266124" algn="l"/>
                <a:tab pos="1688165" algn="l"/>
                <a:tab pos="2110207" algn="l"/>
                <a:tab pos="2532248" algn="l"/>
                <a:tab pos="2954289" algn="l"/>
                <a:tab pos="3376331" algn="l"/>
                <a:tab pos="3798372" algn="l"/>
                <a:tab pos="4220413" algn="l"/>
                <a:tab pos="4642455" algn="l"/>
                <a:tab pos="5064496" algn="l"/>
                <a:tab pos="5486537" algn="l"/>
                <a:tab pos="5908578" algn="l"/>
                <a:tab pos="6330620" algn="l"/>
                <a:tab pos="6752661" algn="l"/>
                <a:tab pos="7174702" algn="l"/>
                <a:tab pos="7596744" algn="l"/>
                <a:tab pos="8018785" algn="l"/>
                <a:tab pos="8440826" algn="l"/>
              </a:tabLst>
            </a:pPr>
            <a:endParaRPr lang="en-GB" dirty="0">
              <a:latin typeface="Arial" pitchFamily="34" charset="0"/>
              <a:ea typeface="SimSun"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type="dt" sz="quarter" idx="1"/>
          </p:nvPr>
        </p:nvSpPr>
        <p:spPr>
          <a:noFill/>
        </p:spPr>
        <p:txBody>
          <a:bodyPr/>
          <a:lstStyle/>
          <a:p>
            <a:fld id="{4349DE67-2BFC-428A-8F34-6ABF84FF8757}" type="datetime3">
              <a:rPr lang="en-US"/>
              <a:pPr/>
              <a:t>27 February 2012</a:t>
            </a:fld>
            <a:endParaRPr lang="en-US"/>
          </a:p>
        </p:txBody>
      </p:sp>
      <p:sp>
        <p:nvSpPr>
          <p:cNvPr id="115715" name="Rectangle 7"/>
          <p:cNvSpPr>
            <a:spLocks noGrp="1" noChangeArrowheads="1"/>
          </p:cNvSpPr>
          <p:nvPr>
            <p:ph type="sldNum" sz="quarter" idx="5"/>
          </p:nvPr>
        </p:nvSpPr>
        <p:spPr>
          <a:noFill/>
        </p:spPr>
        <p:txBody>
          <a:bodyPr/>
          <a:lstStyle/>
          <a:p>
            <a:fld id="{9F0CB235-2F9A-4F8B-882A-22F7BADE1C46}" type="slidenum">
              <a:rPr lang="en-US"/>
              <a:pPr/>
              <a:t>5</a:t>
            </a:fld>
            <a:endParaRPr lang="en-US"/>
          </a:p>
        </p:txBody>
      </p:sp>
      <p:sp>
        <p:nvSpPr>
          <p:cNvPr id="115716" name="Slide Image Placeholder 1"/>
          <p:cNvSpPr>
            <a:spLocks noGrp="1" noRot="1" noChangeAspect="1" noTextEdit="1"/>
          </p:cNvSpPr>
          <p:nvPr>
            <p:ph type="sldImg"/>
          </p:nvPr>
        </p:nvSpPr>
        <p:spPr>
          <a:ln/>
        </p:spPr>
      </p:sp>
      <p:sp>
        <p:nvSpPr>
          <p:cNvPr id="115717" name="Notes Placeholder 2"/>
          <p:cNvSpPr>
            <a:spLocks noGrp="1"/>
          </p:cNvSpPr>
          <p:nvPr>
            <p:ph type="body" idx="1"/>
          </p:nvPr>
        </p:nvSpPr>
        <p:spPr>
          <a:noFill/>
          <a:ln/>
        </p:spPr>
        <p:txBody>
          <a:bodyPr/>
          <a:lstStyle/>
          <a:p>
            <a:pPr eaLnBrk="1" hangingPunct="1"/>
            <a:endParaRPr lang="tr-TR" smtClean="0">
              <a:latin typeface="Arial" pitchFamily="34" charset="0"/>
            </a:endParaRPr>
          </a:p>
        </p:txBody>
      </p:sp>
      <p:sp>
        <p:nvSpPr>
          <p:cNvPr id="115718" name="Slide Number Placeholder 3"/>
          <p:cNvSpPr txBox="1">
            <a:spLocks noGrp="1"/>
          </p:cNvSpPr>
          <p:nvPr/>
        </p:nvSpPr>
        <p:spPr bwMode="auto">
          <a:xfrm>
            <a:off x="3885453" y="8686288"/>
            <a:ext cx="2972547" cy="457712"/>
          </a:xfrm>
          <a:prstGeom prst="rect">
            <a:avLst/>
          </a:prstGeom>
          <a:noFill/>
          <a:ln w="9525">
            <a:noFill/>
            <a:miter lim="800000"/>
            <a:headEnd/>
            <a:tailEnd/>
          </a:ln>
        </p:spPr>
        <p:txBody>
          <a:bodyPr lIns="92848" tIns="46425" rIns="92848" bIns="46425" anchor="b"/>
          <a:lstStyle/>
          <a:p>
            <a:pPr algn="r" defTabSz="928688" eaLnBrk="1" hangingPunct="1">
              <a:spcBef>
                <a:spcPct val="0"/>
              </a:spcBef>
            </a:pPr>
            <a:fld id="{5F01B503-EFFF-453F-866F-D76070C62CAD}" type="slidenum">
              <a:rPr lang="tr-TR" sz="1200">
                <a:solidFill>
                  <a:schemeClr val="tx2"/>
                </a:solidFill>
              </a:rPr>
              <a:pPr algn="r" defTabSz="928688" eaLnBrk="1" hangingPunct="1">
                <a:spcBef>
                  <a:spcPct val="0"/>
                </a:spcBef>
              </a:pPr>
              <a:t>5</a:t>
            </a:fld>
            <a:endParaRPr lang="tr-TR" sz="1200">
              <a:solidFill>
                <a:schemeClr val="tx2"/>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type="dt" sz="quarter" idx="1"/>
          </p:nvPr>
        </p:nvSpPr>
        <p:spPr>
          <a:noFill/>
        </p:spPr>
        <p:txBody>
          <a:bodyPr/>
          <a:lstStyle/>
          <a:p>
            <a:fld id="{4349DE67-2BFC-428A-8F34-6ABF84FF8757}" type="datetime3">
              <a:rPr lang="en-US"/>
              <a:pPr/>
              <a:t>27 February 2012</a:t>
            </a:fld>
            <a:endParaRPr lang="en-US"/>
          </a:p>
        </p:txBody>
      </p:sp>
      <p:sp>
        <p:nvSpPr>
          <p:cNvPr id="115715" name="Rectangle 7"/>
          <p:cNvSpPr>
            <a:spLocks noGrp="1" noChangeArrowheads="1"/>
          </p:cNvSpPr>
          <p:nvPr>
            <p:ph type="sldNum" sz="quarter" idx="5"/>
          </p:nvPr>
        </p:nvSpPr>
        <p:spPr>
          <a:noFill/>
        </p:spPr>
        <p:txBody>
          <a:bodyPr/>
          <a:lstStyle/>
          <a:p>
            <a:fld id="{9F0CB235-2F9A-4F8B-882A-22F7BADE1C46}" type="slidenum">
              <a:rPr lang="en-US"/>
              <a:pPr/>
              <a:t>6</a:t>
            </a:fld>
            <a:endParaRPr lang="en-US"/>
          </a:p>
        </p:txBody>
      </p:sp>
      <p:sp>
        <p:nvSpPr>
          <p:cNvPr id="115716" name="Slide Image Placeholder 1"/>
          <p:cNvSpPr>
            <a:spLocks noGrp="1" noRot="1" noChangeAspect="1" noTextEdit="1"/>
          </p:cNvSpPr>
          <p:nvPr>
            <p:ph type="sldImg"/>
          </p:nvPr>
        </p:nvSpPr>
        <p:spPr>
          <a:ln/>
        </p:spPr>
      </p:sp>
      <p:sp>
        <p:nvSpPr>
          <p:cNvPr id="115717" name="Notes Placeholder 2"/>
          <p:cNvSpPr>
            <a:spLocks noGrp="1"/>
          </p:cNvSpPr>
          <p:nvPr>
            <p:ph type="body" idx="1"/>
          </p:nvPr>
        </p:nvSpPr>
        <p:spPr>
          <a:noFill/>
          <a:ln/>
        </p:spPr>
        <p:txBody>
          <a:bodyPr/>
          <a:lstStyle/>
          <a:p>
            <a:pPr eaLnBrk="1" hangingPunct="1"/>
            <a:endParaRPr lang="tr-TR" smtClean="0">
              <a:latin typeface="Arial" pitchFamily="34" charset="0"/>
            </a:endParaRPr>
          </a:p>
        </p:txBody>
      </p:sp>
      <p:sp>
        <p:nvSpPr>
          <p:cNvPr id="115718" name="Slide Number Placeholder 3"/>
          <p:cNvSpPr txBox="1">
            <a:spLocks noGrp="1"/>
          </p:cNvSpPr>
          <p:nvPr/>
        </p:nvSpPr>
        <p:spPr bwMode="auto">
          <a:xfrm>
            <a:off x="3885453" y="8686288"/>
            <a:ext cx="2972547" cy="457712"/>
          </a:xfrm>
          <a:prstGeom prst="rect">
            <a:avLst/>
          </a:prstGeom>
          <a:noFill/>
          <a:ln w="9525">
            <a:noFill/>
            <a:miter lim="800000"/>
            <a:headEnd/>
            <a:tailEnd/>
          </a:ln>
        </p:spPr>
        <p:txBody>
          <a:bodyPr lIns="92848" tIns="46425" rIns="92848" bIns="46425" anchor="b"/>
          <a:lstStyle/>
          <a:p>
            <a:pPr algn="r" defTabSz="928688" eaLnBrk="1" hangingPunct="1">
              <a:spcBef>
                <a:spcPct val="0"/>
              </a:spcBef>
            </a:pPr>
            <a:fld id="{5F01B503-EFFF-453F-866F-D76070C62CAD}" type="slidenum">
              <a:rPr lang="tr-TR" sz="1200">
                <a:solidFill>
                  <a:schemeClr val="tx2"/>
                </a:solidFill>
              </a:rPr>
              <a:pPr algn="r" defTabSz="928688" eaLnBrk="1" hangingPunct="1">
                <a:spcBef>
                  <a:spcPct val="0"/>
                </a:spcBef>
              </a:pPr>
              <a:t>6</a:t>
            </a:fld>
            <a:endParaRPr lang="tr-TR" sz="1200">
              <a:solidFill>
                <a:schemeClr val="tx2"/>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3" name="Rectangle 1"/>
          <p:cNvSpPr txBox="1">
            <a:spLocks noGrp="1" noRot="1" noChangeAspect="1" noChangeArrowheads="1"/>
          </p:cNvSpPr>
          <p:nvPr>
            <p:ph type="sldImg"/>
          </p:nvPr>
        </p:nvSpPr>
        <p:spPr bwMode="auto">
          <a:xfrm>
            <a:off x="1238250" y="852488"/>
            <a:ext cx="4065588" cy="3048000"/>
          </a:xfrm>
          <a:prstGeom prst="rect">
            <a:avLst/>
          </a:prstGeom>
          <a:solidFill>
            <a:srgbClr val="FFFFFF"/>
          </a:solidFill>
          <a:ln>
            <a:solidFill>
              <a:srgbClr val="000000"/>
            </a:solidFill>
            <a:miter lim="800000"/>
            <a:headEnd/>
            <a:tailEnd/>
          </a:ln>
        </p:spPr>
      </p:sp>
      <p:sp>
        <p:nvSpPr>
          <p:cNvPr id="59394" name="Rectangle 2"/>
          <p:cNvSpPr txBox="1">
            <a:spLocks noGrp="1" noChangeArrowheads="1"/>
          </p:cNvSpPr>
          <p:nvPr>
            <p:ph type="body" idx="1"/>
          </p:nvPr>
        </p:nvSpPr>
        <p:spPr bwMode="auto">
          <a:xfrm>
            <a:off x="1061212" y="4350031"/>
            <a:ext cx="4677303" cy="3453643"/>
          </a:xfrm>
          <a:prstGeom prst="rect">
            <a:avLst/>
          </a:prstGeom>
          <a:noFill/>
          <a:ln>
            <a:round/>
            <a:headEnd/>
            <a:tailEnd/>
          </a:ln>
        </p:spPr>
        <p:txBody>
          <a:bodyPr wrap="none" anchor="ctr"/>
          <a:lstStyle/>
          <a:p>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0B8E6F-1075-41B4-9922-4365C796827E}" type="slidenum">
              <a:rPr lang="tr-TR"/>
              <a:pPr/>
              <a:t>18</a:t>
            </a:fld>
            <a:endParaRPr lang="tr-TR"/>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xfrm>
            <a:off x="914400" y="4343400"/>
            <a:ext cx="5029200" cy="4114800"/>
          </a:xfrm>
        </p:spPr>
        <p:txBody>
          <a:bodyPr/>
          <a:lstStyle/>
          <a:p>
            <a:r>
              <a:rPr lang="tr-TR"/>
              <a:t>All transactional data from all TICCS subsystems is cleansed and collected within a datawarehouse which provides the base for the decision support, analysis and process monitoring facilities of TICCS. For example, various types of logistics analysis may be performed (supportability, life cycle cost, level of repair ...) utilizing both mission data and maintenance data.</a:t>
            </a:r>
          </a:p>
          <a:p>
            <a:r>
              <a:rPr lang="tr-TR"/>
              <a:t>TICCS also supports manuel auditing/inspection where necessary.</a:t>
            </a:r>
          </a:p>
          <a:p>
            <a:r>
              <a:rPr lang="tr-TR"/>
              <a:t>The output of these processes provides the control feed-back for transactional processes and long term/strategic planning.</a:t>
            </a: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tr-TR"/>
              <a:t>Ticari Gizli</a:t>
            </a:r>
          </a:p>
        </p:txBody>
      </p:sp>
      <p:sp>
        <p:nvSpPr>
          <p:cNvPr id="5" name="Footer Placeholder 4"/>
          <p:cNvSpPr>
            <a:spLocks noGrp="1"/>
          </p:cNvSpPr>
          <p:nvPr>
            <p:ph type="ftr" sz="quarter" idx="11"/>
          </p:nvPr>
        </p:nvSpPr>
        <p:spPr/>
        <p:txBody>
          <a:bodyPr/>
          <a:lstStyle>
            <a:lvl1pPr>
              <a:defRPr/>
            </a:lvl1pPr>
          </a:lstStyle>
          <a:p>
            <a:endParaRPr lang="tr-TR"/>
          </a:p>
        </p:txBody>
      </p:sp>
      <p:sp>
        <p:nvSpPr>
          <p:cNvPr id="6" name="Slide Number Placeholder 5"/>
          <p:cNvSpPr>
            <a:spLocks noGrp="1"/>
          </p:cNvSpPr>
          <p:nvPr>
            <p:ph type="sldNum" sz="quarter" idx="12"/>
          </p:nvPr>
        </p:nvSpPr>
        <p:spPr/>
        <p:txBody>
          <a:bodyPr/>
          <a:lstStyle>
            <a:lvl1pPr>
              <a:defRPr/>
            </a:lvl1pPr>
          </a:lstStyle>
          <a:p>
            <a:fld id="{B21217B5-8A72-4EF9-BF7C-D180DE03C590}" type="slidenum">
              <a:rPr lang="tr-T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tr-TR"/>
              <a:t>Ticari Gizli</a:t>
            </a:r>
          </a:p>
        </p:txBody>
      </p:sp>
      <p:sp>
        <p:nvSpPr>
          <p:cNvPr id="5" name="Footer Placeholder 4"/>
          <p:cNvSpPr>
            <a:spLocks noGrp="1"/>
          </p:cNvSpPr>
          <p:nvPr>
            <p:ph type="ftr" sz="quarter" idx="11"/>
          </p:nvPr>
        </p:nvSpPr>
        <p:spPr/>
        <p:txBody>
          <a:bodyPr/>
          <a:lstStyle>
            <a:lvl1pPr>
              <a:defRPr/>
            </a:lvl1pPr>
          </a:lstStyle>
          <a:p>
            <a:endParaRPr lang="tr-TR"/>
          </a:p>
        </p:txBody>
      </p:sp>
      <p:sp>
        <p:nvSpPr>
          <p:cNvPr id="6" name="Slide Number Placeholder 5"/>
          <p:cNvSpPr>
            <a:spLocks noGrp="1"/>
          </p:cNvSpPr>
          <p:nvPr>
            <p:ph type="sldNum" sz="quarter" idx="12"/>
          </p:nvPr>
        </p:nvSpPr>
        <p:spPr/>
        <p:txBody>
          <a:bodyPr/>
          <a:lstStyle>
            <a:lvl1pPr>
              <a:defRPr/>
            </a:lvl1pPr>
          </a:lstStyle>
          <a:p>
            <a:fld id="{ADA3FB8F-7E57-4D84-8ADC-041DE6AE4FCB}" type="slidenum">
              <a:rPr lang="tr-T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tr-TR"/>
              <a:t>Ticari Gizli</a:t>
            </a:r>
          </a:p>
        </p:txBody>
      </p:sp>
      <p:sp>
        <p:nvSpPr>
          <p:cNvPr id="4" name="Footer Placeholder 3"/>
          <p:cNvSpPr>
            <a:spLocks noGrp="1"/>
          </p:cNvSpPr>
          <p:nvPr>
            <p:ph type="ftr" sz="quarter" idx="11"/>
          </p:nvPr>
        </p:nvSpPr>
        <p:spPr/>
        <p:txBody>
          <a:bodyPr/>
          <a:lstStyle>
            <a:lvl1pPr>
              <a:defRPr/>
            </a:lvl1pPr>
          </a:lstStyle>
          <a:p>
            <a:endParaRPr lang="tr-TR"/>
          </a:p>
        </p:txBody>
      </p:sp>
      <p:sp>
        <p:nvSpPr>
          <p:cNvPr id="5" name="Slide Number Placeholder 4"/>
          <p:cNvSpPr>
            <a:spLocks noGrp="1"/>
          </p:cNvSpPr>
          <p:nvPr>
            <p:ph type="sldNum" sz="quarter" idx="12"/>
          </p:nvPr>
        </p:nvSpPr>
        <p:spPr/>
        <p:txBody>
          <a:bodyPr/>
          <a:lstStyle>
            <a:lvl1pPr>
              <a:defRPr/>
            </a:lvl1pPr>
          </a:lstStyle>
          <a:p>
            <a:fld id="{FFB34F5E-0F53-4323-A201-FDC8EB576D60}" type="slidenum">
              <a:rPr lang="tr-T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tr-TR"/>
              <a:t>Ticari Gizli</a:t>
            </a:r>
          </a:p>
        </p:txBody>
      </p:sp>
      <p:sp>
        <p:nvSpPr>
          <p:cNvPr id="3" name="Footer Placeholder 2"/>
          <p:cNvSpPr>
            <a:spLocks noGrp="1"/>
          </p:cNvSpPr>
          <p:nvPr>
            <p:ph type="ftr" sz="quarter" idx="11"/>
          </p:nvPr>
        </p:nvSpPr>
        <p:spPr/>
        <p:txBody>
          <a:bodyPr/>
          <a:lstStyle>
            <a:lvl1pPr>
              <a:defRPr/>
            </a:lvl1pPr>
          </a:lstStyle>
          <a:p>
            <a:endParaRPr lang="tr-TR"/>
          </a:p>
        </p:txBody>
      </p:sp>
      <p:sp>
        <p:nvSpPr>
          <p:cNvPr id="4" name="Slide Number Placeholder 3"/>
          <p:cNvSpPr>
            <a:spLocks noGrp="1"/>
          </p:cNvSpPr>
          <p:nvPr>
            <p:ph type="sldNum" sz="quarter" idx="12"/>
          </p:nvPr>
        </p:nvSpPr>
        <p:spPr/>
        <p:txBody>
          <a:bodyPr/>
          <a:lstStyle>
            <a:lvl1pPr>
              <a:defRPr/>
            </a:lvl1pPr>
          </a:lstStyle>
          <a:p>
            <a:fld id="{0A8FE934-7F2B-4D81-B9AE-385FAEE2E36F}" type="slidenum">
              <a:rPr lang="tr-T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p>
        </p:txBody>
      </p:sp>
      <p:sp>
        <p:nvSpPr>
          <p:cNvPr id="1028" name="Rectangle 4"/>
          <p:cNvSpPr>
            <a:spLocks noGrp="1" noChangeArrowheads="1"/>
          </p:cNvSpPr>
          <p:nvPr>
            <p:ph type="dt" sz="half" idx="2"/>
          </p:nvPr>
        </p:nvSpPr>
        <p:spPr bwMode="auto">
          <a:xfrm>
            <a:off x="457200" y="6237288"/>
            <a:ext cx="2133600" cy="6207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a:lvl1pPr>
          </a:lstStyle>
          <a:p>
            <a:r>
              <a:rPr lang="tr-TR"/>
              <a:t>Ticari Gizli</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vl1pPr>
          </a:lstStyle>
          <a:p>
            <a:endParaRPr lang="tr-TR"/>
          </a:p>
        </p:txBody>
      </p:sp>
      <p:sp>
        <p:nvSpPr>
          <p:cNvPr id="1030" name="Rectangle 6"/>
          <p:cNvSpPr>
            <a:spLocks noGrp="1" noChangeArrowheads="1"/>
          </p:cNvSpPr>
          <p:nvPr>
            <p:ph type="sldNum" sz="quarter" idx="4"/>
          </p:nvPr>
        </p:nvSpPr>
        <p:spPr bwMode="auto">
          <a:xfrm>
            <a:off x="6553200" y="6237288"/>
            <a:ext cx="2133600" cy="6207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fld id="{C3B4C7EB-9C2D-4894-ADAE-0E0344CD2A55}" type="slidenum">
              <a:rPr lang="tr-TR"/>
              <a:pPr/>
              <a:t>‹#›</a:t>
            </a:fld>
            <a:endParaRPr lang="tr-TR"/>
          </a:p>
        </p:txBody>
      </p:sp>
      <p:pic>
        <p:nvPicPr>
          <p:cNvPr id="1033" name="Picture 6"/>
          <p:cNvPicPr>
            <a:picLocks noChangeAspect="1"/>
          </p:cNvPicPr>
          <p:nvPr userDrawn="1"/>
        </p:nvPicPr>
        <p:blipFill>
          <a:blip r:embed="rId8" cstate="print"/>
          <a:srcRect/>
          <a:stretch>
            <a:fillRect/>
          </a:stretch>
        </p:blipFill>
        <p:spPr bwMode="auto">
          <a:xfrm>
            <a:off x="8131175" y="0"/>
            <a:ext cx="1012825" cy="455613"/>
          </a:xfrm>
          <a:prstGeom prst="rect">
            <a:avLst/>
          </a:prstGeom>
          <a:noFill/>
          <a:ln w="9525">
            <a:noFill/>
            <a:miter lim="800000"/>
            <a:headEnd/>
            <a:tailEnd/>
          </a:ln>
        </p:spPr>
      </p:pic>
      <p:grpSp>
        <p:nvGrpSpPr>
          <p:cNvPr id="1035" name="Group 11"/>
          <p:cNvGrpSpPr>
            <a:grpSpLocks/>
          </p:cNvGrpSpPr>
          <p:nvPr userDrawn="1"/>
        </p:nvGrpSpPr>
        <p:grpSpPr bwMode="auto">
          <a:xfrm>
            <a:off x="2743200" y="6629400"/>
            <a:ext cx="6400800" cy="228600"/>
            <a:chOff x="1152" y="3936"/>
            <a:chExt cx="4032" cy="144"/>
          </a:xfrm>
        </p:grpSpPr>
        <p:sp>
          <p:nvSpPr>
            <p:cNvPr id="1036" name="Text Box 12"/>
            <p:cNvSpPr txBox="1">
              <a:spLocks noChangeArrowheads="1"/>
            </p:cNvSpPr>
            <p:nvPr userDrawn="1"/>
          </p:nvSpPr>
          <p:spPr bwMode="auto">
            <a:xfrm>
              <a:off x="1248" y="3936"/>
              <a:ext cx="3936" cy="135"/>
            </a:xfrm>
            <a:prstGeom prst="rect">
              <a:avLst/>
            </a:prstGeom>
            <a:noFill/>
            <a:ln w="9525">
              <a:noFill/>
              <a:miter lim="800000"/>
              <a:headEnd/>
              <a:tailEnd/>
            </a:ln>
            <a:effectLst/>
          </p:spPr>
          <p:txBody>
            <a:bodyPr>
              <a:spAutoFit/>
            </a:bodyPr>
            <a:lstStyle/>
            <a:p>
              <a:pPr>
                <a:spcBef>
                  <a:spcPct val="50000"/>
                </a:spcBef>
                <a:buFontTx/>
                <a:buNone/>
              </a:pPr>
              <a:r>
                <a:rPr lang="tr-TR" sz="800"/>
                <a:t>HAVELSAN Türk Silahlı Kuvvetlerini Güçlendirme Vakfı’nın bir kuruluşudur.</a:t>
              </a:r>
            </a:p>
          </p:txBody>
        </p:sp>
        <p:graphicFrame>
          <p:nvGraphicFramePr>
            <p:cNvPr id="1037" name="Object 13"/>
            <p:cNvGraphicFramePr>
              <a:graphicFrameLocks noChangeAspect="1"/>
            </p:cNvGraphicFramePr>
            <p:nvPr/>
          </p:nvGraphicFramePr>
          <p:xfrm>
            <a:off x="1152" y="3936"/>
            <a:ext cx="119" cy="144"/>
          </p:xfrm>
          <a:graphic>
            <a:graphicData uri="http://schemas.openxmlformats.org/presentationml/2006/ole">
              <p:oleObj spid="_x0000_s1037" name="Photo Editor Photo" r:id="rId9" imgW="9523810" imgH="11545912" progId="">
                <p:embed/>
              </p:oleObj>
            </a:graphicData>
          </a:graphic>
        </p:graphicFrame>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hf hdr="0" ftr="0"/>
  <p:txStyles>
    <p:titleStyle>
      <a:lvl1pPr algn="ctr" rtl="0" fontAlgn="base">
        <a:spcBef>
          <a:spcPct val="0"/>
        </a:spcBef>
        <a:spcAft>
          <a:spcPct val="0"/>
        </a:spcAft>
        <a:defRPr sz="4400" b="1">
          <a:solidFill>
            <a:srgbClr val="000066"/>
          </a:solidFill>
          <a:latin typeface="+mj-lt"/>
          <a:ea typeface="+mj-ea"/>
          <a:cs typeface="+mj-cs"/>
        </a:defRPr>
      </a:lvl1pPr>
      <a:lvl2pPr algn="ctr" rtl="0" fontAlgn="base">
        <a:spcBef>
          <a:spcPct val="0"/>
        </a:spcBef>
        <a:spcAft>
          <a:spcPct val="0"/>
        </a:spcAft>
        <a:defRPr sz="4400" b="1">
          <a:solidFill>
            <a:srgbClr val="000066"/>
          </a:solidFill>
          <a:latin typeface="Arial" charset="0"/>
        </a:defRPr>
      </a:lvl2pPr>
      <a:lvl3pPr algn="ctr" rtl="0" fontAlgn="base">
        <a:spcBef>
          <a:spcPct val="0"/>
        </a:spcBef>
        <a:spcAft>
          <a:spcPct val="0"/>
        </a:spcAft>
        <a:defRPr sz="4400" b="1">
          <a:solidFill>
            <a:srgbClr val="000066"/>
          </a:solidFill>
          <a:latin typeface="Arial" charset="0"/>
        </a:defRPr>
      </a:lvl3pPr>
      <a:lvl4pPr algn="ctr" rtl="0" fontAlgn="base">
        <a:spcBef>
          <a:spcPct val="0"/>
        </a:spcBef>
        <a:spcAft>
          <a:spcPct val="0"/>
        </a:spcAft>
        <a:defRPr sz="4400" b="1">
          <a:solidFill>
            <a:srgbClr val="000066"/>
          </a:solidFill>
          <a:latin typeface="Arial" charset="0"/>
        </a:defRPr>
      </a:lvl4pPr>
      <a:lvl5pPr algn="ctr" rtl="0" fontAlgn="base">
        <a:spcBef>
          <a:spcPct val="0"/>
        </a:spcBef>
        <a:spcAft>
          <a:spcPct val="0"/>
        </a:spcAft>
        <a:defRPr sz="4400" b="1">
          <a:solidFill>
            <a:srgbClr val="000066"/>
          </a:solidFill>
          <a:latin typeface="Arial" charset="0"/>
        </a:defRPr>
      </a:lvl5pPr>
      <a:lvl6pPr marL="457200" algn="ctr" rtl="0" fontAlgn="base">
        <a:spcBef>
          <a:spcPct val="0"/>
        </a:spcBef>
        <a:spcAft>
          <a:spcPct val="0"/>
        </a:spcAft>
        <a:defRPr sz="4400" b="1">
          <a:solidFill>
            <a:srgbClr val="000066"/>
          </a:solidFill>
          <a:latin typeface="Arial" charset="0"/>
        </a:defRPr>
      </a:lvl6pPr>
      <a:lvl7pPr marL="914400" algn="ctr" rtl="0" fontAlgn="base">
        <a:spcBef>
          <a:spcPct val="0"/>
        </a:spcBef>
        <a:spcAft>
          <a:spcPct val="0"/>
        </a:spcAft>
        <a:defRPr sz="4400" b="1">
          <a:solidFill>
            <a:srgbClr val="000066"/>
          </a:solidFill>
          <a:latin typeface="Arial" charset="0"/>
        </a:defRPr>
      </a:lvl7pPr>
      <a:lvl8pPr marL="1371600" algn="ctr" rtl="0" fontAlgn="base">
        <a:spcBef>
          <a:spcPct val="0"/>
        </a:spcBef>
        <a:spcAft>
          <a:spcPct val="0"/>
        </a:spcAft>
        <a:defRPr sz="4400" b="1">
          <a:solidFill>
            <a:srgbClr val="000066"/>
          </a:solidFill>
          <a:latin typeface="Arial" charset="0"/>
        </a:defRPr>
      </a:lvl8pPr>
      <a:lvl9pPr marL="1828800" algn="ctr" rtl="0" fontAlgn="base">
        <a:spcBef>
          <a:spcPct val="0"/>
        </a:spcBef>
        <a:spcAft>
          <a:spcPct val="0"/>
        </a:spcAft>
        <a:defRPr sz="4400" b="1">
          <a:solidFill>
            <a:srgbClr val="000066"/>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31.jpeg"/><Relationship Id="rId3" Type="http://schemas.openxmlformats.org/officeDocument/2006/relationships/image" Target="../media/image27.jpeg"/><Relationship Id="rId7" Type="http://schemas.openxmlformats.org/officeDocument/2006/relationships/image" Target="../media/image35.jpeg"/><Relationship Id="rId12" Type="http://schemas.openxmlformats.org/officeDocument/2006/relationships/image" Target="../media/image30.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4.jpeg"/><Relationship Id="rId11" Type="http://schemas.openxmlformats.org/officeDocument/2006/relationships/image" Target="../media/image29.png"/><Relationship Id="rId5" Type="http://schemas.openxmlformats.org/officeDocument/2006/relationships/image" Target="../media/image33.jpeg"/><Relationship Id="rId10" Type="http://schemas.openxmlformats.org/officeDocument/2006/relationships/image" Target="../media/image25.png"/><Relationship Id="rId4" Type="http://schemas.openxmlformats.org/officeDocument/2006/relationships/image" Target="../media/image28.jpeg"/><Relationship Id="rId9" Type="http://schemas.openxmlformats.org/officeDocument/2006/relationships/image" Target="../media/image2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17" Type="http://schemas.openxmlformats.org/officeDocument/2006/relationships/tags" Target="../tags/tag116.xml"/><Relationship Id="rId671" Type="http://schemas.openxmlformats.org/officeDocument/2006/relationships/tags" Target="../tags/tag670.xml"/><Relationship Id="rId769" Type="http://schemas.openxmlformats.org/officeDocument/2006/relationships/tags" Target="../tags/tag768.xml"/><Relationship Id="rId976" Type="http://schemas.openxmlformats.org/officeDocument/2006/relationships/tags" Target="../tags/tag975.xml"/><Relationship Id="rId21" Type="http://schemas.openxmlformats.org/officeDocument/2006/relationships/tags" Target="../tags/tag20.xml"/><Relationship Id="rId324" Type="http://schemas.openxmlformats.org/officeDocument/2006/relationships/tags" Target="../tags/tag323.xml"/><Relationship Id="rId531" Type="http://schemas.openxmlformats.org/officeDocument/2006/relationships/tags" Target="../tags/tag530.xml"/><Relationship Id="rId629" Type="http://schemas.openxmlformats.org/officeDocument/2006/relationships/tags" Target="../tags/tag628.xml"/><Relationship Id="rId170" Type="http://schemas.openxmlformats.org/officeDocument/2006/relationships/tags" Target="../tags/tag169.xml"/><Relationship Id="rId836" Type="http://schemas.openxmlformats.org/officeDocument/2006/relationships/tags" Target="../tags/tag835.xml"/><Relationship Id="rId1021" Type="http://schemas.openxmlformats.org/officeDocument/2006/relationships/tags" Target="../tags/tag1020.xml"/><Relationship Id="rId268" Type="http://schemas.openxmlformats.org/officeDocument/2006/relationships/tags" Target="../tags/tag267.xml"/><Relationship Id="rId475" Type="http://schemas.openxmlformats.org/officeDocument/2006/relationships/tags" Target="../tags/tag474.xml"/><Relationship Id="rId682" Type="http://schemas.openxmlformats.org/officeDocument/2006/relationships/tags" Target="../tags/tag681.xml"/><Relationship Id="rId903" Type="http://schemas.openxmlformats.org/officeDocument/2006/relationships/tags" Target="../tags/tag902.xml"/><Relationship Id="rId32" Type="http://schemas.openxmlformats.org/officeDocument/2006/relationships/tags" Target="../tags/tag31.xml"/><Relationship Id="rId128" Type="http://schemas.openxmlformats.org/officeDocument/2006/relationships/tags" Target="../tags/tag127.xml"/><Relationship Id="rId335" Type="http://schemas.openxmlformats.org/officeDocument/2006/relationships/tags" Target="../tags/tag334.xml"/><Relationship Id="rId542" Type="http://schemas.openxmlformats.org/officeDocument/2006/relationships/tags" Target="../tags/tag541.xml"/><Relationship Id="rId987" Type="http://schemas.openxmlformats.org/officeDocument/2006/relationships/tags" Target="../tags/tag986.xml"/><Relationship Id="rId181" Type="http://schemas.openxmlformats.org/officeDocument/2006/relationships/tags" Target="../tags/tag180.xml"/><Relationship Id="rId402" Type="http://schemas.openxmlformats.org/officeDocument/2006/relationships/tags" Target="../tags/tag401.xml"/><Relationship Id="rId847" Type="http://schemas.openxmlformats.org/officeDocument/2006/relationships/tags" Target="../tags/tag846.xml"/><Relationship Id="rId1032" Type="http://schemas.openxmlformats.org/officeDocument/2006/relationships/tags" Target="../tags/tag1031.xml"/><Relationship Id="rId279" Type="http://schemas.openxmlformats.org/officeDocument/2006/relationships/tags" Target="../tags/tag278.xml"/><Relationship Id="rId486" Type="http://schemas.openxmlformats.org/officeDocument/2006/relationships/tags" Target="../tags/tag485.xml"/><Relationship Id="rId693" Type="http://schemas.openxmlformats.org/officeDocument/2006/relationships/tags" Target="../tags/tag692.xml"/><Relationship Id="rId707" Type="http://schemas.openxmlformats.org/officeDocument/2006/relationships/tags" Target="../tags/tag706.xml"/><Relationship Id="rId914" Type="http://schemas.openxmlformats.org/officeDocument/2006/relationships/tags" Target="../tags/tag913.xml"/><Relationship Id="rId43" Type="http://schemas.openxmlformats.org/officeDocument/2006/relationships/tags" Target="../tags/tag42.xml"/><Relationship Id="rId139" Type="http://schemas.openxmlformats.org/officeDocument/2006/relationships/tags" Target="../tags/tag138.xml"/><Relationship Id="rId346" Type="http://schemas.openxmlformats.org/officeDocument/2006/relationships/tags" Target="../tags/tag345.xml"/><Relationship Id="rId553" Type="http://schemas.openxmlformats.org/officeDocument/2006/relationships/tags" Target="../tags/tag552.xml"/><Relationship Id="rId760" Type="http://schemas.openxmlformats.org/officeDocument/2006/relationships/tags" Target="../tags/tag759.xml"/><Relationship Id="rId998" Type="http://schemas.openxmlformats.org/officeDocument/2006/relationships/tags" Target="../tags/tag997.xml"/><Relationship Id="rId192" Type="http://schemas.openxmlformats.org/officeDocument/2006/relationships/tags" Target="../tags/tag191.xml"/><Relationship Id="rId206" Type="http://schemas.openxmlformats.org/officeDocument/2006/relationships/tags" Target="../tags/tag205.xml"/><Relationship Id="rId413" Type="http://schemas.openxmlformats.org/officeDocument/2006/relationships/tags" Target="../tags/tag412.xml"/><Relationship Id="rId858" Type="http://schemas.openxmlformats.org/officeDocument/2006/relationships/tags" Target="../tags/tag857.xml"/><Relationship Id="rId497" Type="http://schemas.openxmlformats.org/officeDocument/2006/relationships/tags" Target="../tags/tag496.xml"/><Relationship Id="rId620" Type="http://schemas.openxmlformats.org/officeDocument/2006/relationships/tags" Target="../tags/tag619.xml"/><Relationship Id="rId718" Type="http://schemas.openxmlformats.org/officeDocument/2006/relationships/tags" Target="../tags/tag717.xml"/><Relationship Id="rId925" Type="http://schemas.openxmlformats.org/officeDocument/2006/relationships/tags" Target="../tags/tag924.xml"/><Relationship Id="rId357" Type="http://schemas.openxmlformats.org/officeDocument/2006/relationships/tags" Target="../tags/tag356.xml"/><Relationship Id="rId54" Type="http://schemas.openxmlformats.org/officeDocument/2006/relationships/tags" Target="../tags/tag53.xml"/><Relationship Id="rId217" Type="http://schemas.openxmlformats.org/officeDocument/2006/relationships/tags" Target="../tags/tag216.xml"/><Relationship Id="rId564" Type="http://schemas.openxmlformats.org/officeDocument/2006/relationships/tags" Target="../tags/tag563.xml"/><Relationship Id="rId771" Type="http://schemas.openxmlformats.org/officeDocument/2006/relationships/tags" Target="../tags/tag770.xml"/><Relationship Id="rId869" Type="http://schemas.openxmlformats.org/officeDocument/2006/relationships/tags" Target="../tags/tag868.xml"/><Relationship Id="rId424" Type="http://schemas.openxmlformats.org/officeDocument/2006/relationships/tags" Target="../tags/tag423.xml"/><Relationship Id="rId631" Type="http://schemas.openxmlformats.org/officeDocument/2006/relationships/tags" Target="../tags/tag630.xml"/><Relationship Id="rId729" Type="http://schemas.openxmlformats.org/officeDocument/2006/relationships/tags" Target="../tags/tag728.xml"/><Relationship Id="rId270" Type="http://schemas.openxmlformats.org/officeDocument/2006/relationships/tags" Target="../tags/tag269.xml"/><Relationship Id="rId936" Type="http://schemas.openxmlformats.org/officeDocument/2006/relationships/tags" Target="../tags/tag935.xml"/><Relationship Id="rId65" Type="http://schemas.openxmlformats.org/officeDocument/2006/relationships/tags" Target="../tags/tag64.xml"/><Relationship Id="rId130" Type="http://schemas.openxmlformats.org/officeDocument/2006/relationships/tags" Target="../tags/tag129.xml"/><Relationship Id="rId368" Type="http://schemas.openxmlformats.org/officeDocument/2006/relationships/tags" Target="../tags/tag367.xml"/><Relationship Id="rId575" Type="http://schemas.openxmlformats.org/officeDocument/2006/relationships/tags" Target="../tags/tag574.xml"/><Relationship Id="rId782" Type="http://schemas.openxmlformats.org/officeDocument/2006/relationships/tags" Target="../tags/tag781.xml"/><Relationship Id="rId228" Type="http://schemas.openxmlformats.org/officeDocument/2006/relationships/tags" Target="../tags/tag227.xml"/><Relationship Id="rId435" Type="http://schemas.openxmlformats.org/officeDocument/2006/relationships/tags" Target="../tags/tag434.xml"/><Relationship Id="rId642" Type="http://schemas.openxmlformats.org/officeDocument/2006/relationships/tags" Target="../tags/tag641.xml"/><Relationship Id="rId281" Type="http://schemas.openxmlformats.org/officeDocument/2006/relationships/tags" Target="../tags/tag280.xml"/><Relationship Id="rId502" Type="http://schemas.openxmlformats.org/officeDocument/2006/relationships/tags" Target="../tags/tag501.xml"/><Relationship Id="rId947" Type="http://schemas.openxmlformats.org/officeDocument/2006/relationships/tags" Target="../tags/tag946.xml"/><Relationship Id="rId76" Type="http://schemas.openxmlformats.org/officeDocument/2006/relationships/tags" Target="../tags/tag75.xml"/><Relationship Id="rId141" Type="http://schemas.openxmlformats.org/officeDocument/2006/relationships/tags" Target="../tags/tag140.xml"/><Relationship Id="rId379" Type="http://schemas.openxmlformats.org/officeDocument/2006/relationships/tags" Target="../tags/tag378.xml"/><Relationship Id="rId586" Type="http://schemas.openxmlformats.org/officeDocument/2006/relationships/tags" Target="../tags/tag585.xml"/><Relationship Id="rId793" Type="http://schemas.openxmlformats.org/officeDocument/2006/relationships/tags" Target="../tags/tag792.xml"/><Relationship Id="rId807" Type="http://schemas.openxmlformats.org/officeDocument/2006/relationships/tags" Target="../tags/tag806.xml"/><Relationship Id="rId7" Type="http://schemas.openxmlformats.org/officeDocument/2006/relationships/tags" Target="../tags/tag6.xml"/><Relationship Id="rId239" Type="http://schemas.openxmlformats.org/officeDocument/2006/relationships/tags" Target="../tags/tag238.xml"/><Relationship Id="rId446" Type="http://schemas.openxmlformats.org/officeDocument/2006/relationships/tags" Target="../tags/tag445.xml"/><Relationship Id="rId653" Type="http://schemas.openxmlformats.org/officeDocument/2006/relationships/tags" Target="../tags/tag652.xml"/><Relationship Id="rId292" Type="http://schemas.openxmlformats.org/officeDocument/2006/relationships/tags" Target="../tags/tag291.xml"/><Relationship Id="rId306" Type="http://schemas.openxmlformats.org/officeDocument/2006/relationships/tags" Target="../tags/tag305.xml"/><Relationship Id="rId860" Type="http://schemas.openxmlformats.org/officeDocument/2006/relationships/tags" Target="../tags/tag859.xml"/><Relationship Id="rId958" Type="http://schemas.openxmlformats.org/officeDocument/2006/relationships/tags" Target="../tags/tag957.xml"/><Relationship Id="rId87" Type="http://schemas.openxmlformats.org/officeDocument/2006/relationships/tags" Target="../tags/tag86.xml"/><Relationship Id="rId513" Type="http://schemas.openxmlformats.org/officeDocument/2006/relationships/tags" Target="../tags/tag512.xml"/><Relationship Id="rId597" Type="http://schemas.openxmlformats.org/officeDocument/2006/relationships/tags" Target="../tags/tag596.xml"/><Relationship Id="rId720" Type="http://schemas.openxmlformats.org/officeDocument/2006/relationships/tags" Target="../tags/tag719.xml"/><Relationship Id="rId818" Type="http://schemas.openxmlformats.org/officeDocument/2006/relationships/tags" Target="../tags/tag817.xml"/><Relationship Id="rId152" Type="http://schemas.openxmlformats.org/officeDocument/2006/relationships/tags" Target="../tags/tag151.xml"/><Relationship Id="rId457" Type="http://schemas.openxmlformats.org/officeDocument/2006/relationships/tags" Target="../tags/tag456.xml"/><Relationship Id="rId1003" Type="http://schemas.openxmlformats.org/officeDocument/2006/relationships/tags" Target="../tags/tag1002.xml"/><Relationship Id="rId664" Type="http://schemas.openxmlformats.org/officeDocument/2006/relationships/tags" Target="../tags/tag663.xml"/><Relationship Id="rId871" Type="http://schemas.openxmlformats.org/officeDocument/2006/relationships/tags" Target="../tags/tag870.xml"/><Relationship Id="rId969" Type="http://schemas.openxmlformats.org/officeDocument/2006/relationships/tags" Target="../tags/tag968.xml"/><Relationship Id="rId14" Type="http://schemas.openxmlformats.org/officeDocument/2006/relationships/tags" Target="../tags/tag13.xml"/><Relationship Id="rId317" Type="http://schemas.openxmlformats.org/officeDocument/2006/relationships/tags" Target="../tags/tag316.xml"/><Relationship Id="rId524" Type="http://schemas.openxmlformats.org/officeDocument/2006/relationships/tags" Target="../tags/tag523.xml"/><Relationship Id="rId731" Type="http://schemas.openxmlformats.org/officeDocument/2006/relationships/tags" Target="../tags/tag730.xml"/><Relationship Id="rId98" Type="http://schemas.openxmlformats.org/officeDocument/2006/relationships/tags" Target="../tags/tag97.xml"/><Relationship Id="rId163" Type="http://schemas.openxmlformats.org/officeDocument/2006/relationships/tags" Target="../tags/tag162.xml"/><Relationship Id="rId370" Type="http://schemas.openxmlformats.org/officeDocument/2006/relationships/tags" Target="../tags/tag369.xml"/><Relationship Id="rId829" Type="http://schemas.openxmlformats.org/officeDocument/2006/relationships/tags" Target="../tags/tag828.xml"/><Relationship Id="rId1014" Type="http://schemas.openxmlformats.org/officeDocument/2006/relationships/tags" Target="../tags/tag1013.xml"/><Relationship Id="rId230" Type="http://schemas.openxmlformats.org/officeDocument/2006/relationships/tags" Target="../tags/tag229.xml"/><Relationship Id="rId468" Type="http://schemas.openxmlformats.org/officeDocument/2006/relationships/tags" Target="../tags/tag467.xml"/><Relationship Id="rId675" Type="http://schemas.openxmlformats.org/officeDocument/2006/relationships/tags" Target="../tags/tag674.xml"/><Relationship Id="rId882" Type="http://schemas.openxmlformats.org/officeDocument/2006/relationships/tags" Target="../tags/tag881.xml"/><Relationship Id="rId25" Type="http://schemas.openxmlformats.org/officeDocument/2006/relationships/tags" Target="../tags/tag24.xml"/><Relationship Id="rId328" Type="http://schemas.openxmlformats.org/officeDocument/2006/relationships/tags" Target="../tags/tag327.xml"/><Relationship Id="rId535" Type="http://schemas.openxmlformats.org/officeDocument/2006/relationships/tags" Target="../tags/tag534.xml"/><Relationship Id="rId742" Type="http://schemas.openxmlformats.org/officeDocument/2006/relationships/tags" Target="../tags/tag741.xml"/><Relationship Id="rId174" Type="http://schemas.openxmlformats.org/officeDocument/2006/relationships/tags" Target="../tags/tag173.xml"/><Relationship Id="rId381" Type="http://schemas.openxmlformats.org/officeDocument/2006/relationships/tags" Target="../tags/tag380.xml"/><Relationship Id="rId602" Type="http://schemas.openxmlformats.org/officeDocument/2006/relationships/tags" Target="../tags/tag601.xml"/><Relationship Id="rId1025" Type="http://schemas.openxmlformats.org/officeDocument/2006/relationships/tags" Target="../tags/tag1024.xml"/><Relationship Id="rId241" Type="http://schemas.openxmlformats.org/officeDocument/2006/relationships/tags" Target="../tags/tag240.xml"/><Relationship Id="rId479" Type="http://schemas.openxmlformats.org/officeDocument/2006/relationships/tags" Target="../tags/tag478.xml"/><Relationship Id="rId686" Type="http://schemas.openxmlformats.org/officeDocument/2006/relationships/tags" Target="../tags/tag685.xml"/><Relationship Id="rId893" Type="http://schemas.openxmlformats.org/officeDocument/2006/relationships/tags" Target="../tags/tag892.xml"/><Relationship Id="rId907" Type="http://schemas.openxmlformats.org/officeDocument/2006/relationships/tags" Target="../tags/tag906.xml"/><Relationship Id="rId36" Type="http://schemas.openxmlformats.org/officeDocument/2006/relationships/tags" Target="../tags/tag35.xml"/><Relationship Id="rId339" Type="http://schemas.openxmlformats.org/officeDocument/2006/relationships/tags" Target="../tags/tag338.xml"/><Relationship Id="rId546" Type="http://schemas.openxmlformats.org/officeDocument/2006/relationships/tags" Target="../tags/tag545.xml"/><Relationship Id="rId753" Type="http://schemas.openxmlformats.org/officeDocument/2006/relationships/tags" Target="../tags/tag752.xml"/><Relationship Id="rId101" Type="http://schemas.openxmlformats.org/officeDocument/2006/relationships/tags" Target="../tags/tag100.xml"/><Relationship Id="rId185" Type="http://schemas.openxmlformats.org/officeDocument/2006/relationships/tags" Target="../tags/tag184.xml"/><Relationship Id="rId406" Type="http://schemas.openxmlformats.org/officeDocument/2006/relationships/tags" Target="../tags/tag405.xml"/><Relationship Id="rId960" Type="http://schemas.openxmlformats.org/officeDocument/2006/relationships/tags" Target="../tags/tag959.xml"/><Relationship Id="rId1036" Type="http://schemas.openxmlformats.org/officeDocument/2006/relationships/tags" Target="../tags/tag1035.xml"/><Relationship Id="rId392" Type="http://schemas.openxmlformats.org/officeDocument/2006/relationships/tags" Target="../tags/tag391.xml"/><Relationship Id="rId613" Type="http://schemas.openxmlformats.org/officeDocument/2006/relationships/tags" Target="../tags/tag612.xml"/><Relationship Id="rId697" Type="http://schemas.openxmlformats.org/officeDocument/2006/relationships/tags" Target="../tags/tag696.xml"/><Relationship Id="rId820" Type="http://schemas.openxmlformats.org/officeDocument/2006/relationships/tags" Target="../tags/tag819.xml"/><Relationship Id="rId918" Type="http://schemas.openxmlformats.org/officeDocument/2006/relationships/tags" Target="../tags/tag917.xml"/><Relationship Id="rId252" Type="http://schemas.openxmlformats.org/officeDocument/2006/relationships/tags" Target="../tags/tag251.xml"/><Relationship Id="rId47" Type="http://schemas.openxmlformats.org/officeDocument/2006/relationships/tags" Target="../tags/tag46.xml"/><Relationship Id="rId112" Type="http://schemas.openxmlformats.org/officeDocument/2006/relationships/tags" Target="../tags/tag111.xml"/><Relationship Id="rId557" Type="http://schemas.openxmlformats.org/officeDocument/2006/relationships/tags" Target="../tags/tag556.xml"/><Relationship Id="rId764" Type="http://schemas.openxmlformats.org/officeDocument/2006/relationships/tags" Target="../tags/tag763.xml"/><Relationship Id="rId971" Type="http://schemas.openxmlformats.org/officeDocument/2006/relationships/tags" Target="../tags/tag970.xml"/><Relationship Id="rId196" Type="http://schemas.openxmlformats.org/officeDocument/2006/relationships/tags" Target="../tags/tag195.xml"/><Relationship Id="rId417" Type="http://schemas.openxmlformats.org/officeDocument/2006/relationships/tags" Target="../tags/tag416.xml"/><Relationship Id="rId624" Type="http://schemas.openxmlformats.org/officeDocument/2006/relationships/tags" Target="../tags/tag623.xml"/><Relationship Id="rId831" Type="http://schemas.openxmlformats.org/officeDocument/2006/relationships/tags" Target="../tags/tag830.xml"/><Relationship Id="rId263" Type="http://schemas.openxmlformats.org/officeDocument/2006/relationships/tags" Target="../tags/tag262.xml"/><Relationship Id="rId470" Type="http://schemas.openxmlformats.org/officeDocument/2006/relationships/tags" Target="../tags/tag469.xml"/><Relationship Id="rId929" Type="http://schemas.openxmlformats.org/officeDocument/2006/relationships/tags" Target="../tags/tag928.xml"/><Relationship Id="rId58" Type="http://schemas.openxmlformats.org/officeDocument/2006/relationships/tags" Target="../tags/tag57.xml"/><Relationship Id="rId123" Type="http://schemas.openxmlformats.org/officeDocument/2006/relationships/tags" Target="../tags/tag122.xml"/><Relationship Id="rId330" Type="http://schemas.openxmlformats.org/officeDocument/2006/relationships/tags" Target="../tags/tag329.xml"/><Relationship Id="rId568" Type="http://schemas.openxmlformats.org/officeDocument/2006/relationships/tags" Target="../tags/tag567.xml"/><Relationship Id="rId775" Type="http://schemas.openxmlformats.org/officeDocument/2006/relationships/tags" Target="../tags/tag774.xml"/><Relationship Id="rId982" Type="http://schemas.openxmlformats.org/officeDocument/2006/relationships/tags" Target="../tags/tag981.xml"/><Relationship Id="rId428" Type="http://schemas.openxmlformats.org/officeDocument/2006/relationships/tags" Target="../tags/tag427.xml"/><Relationship Id="rId635" Type="http://schemas.openxmlformats.org/officeDocument/2006/relationships/tags" Target="../tags/tag634.xml"/><Relationship Id="rId842" Type="http://schemas.openxmlformats.org/officeDocument/2006/relationships/tags" Target="../tags/tag841.xml"/><Relationship Id="rId274" Type="http://schemas.openxmlformats.org/officeDocument/2006/relationships/tags" Target="../tags/tag273.xml"/><Relationship Id="rId481" Type="http://schemas.openxmlformats.org/officeDocument/2006/relationships/tags" Target="../tags/tag480.xml"/><Relationship Id="rId702" Type="http://schemas.openxmlformats.org/officeDocument/2006/relationships/tags" Target="../tags/tag701.xml"/><Relationship Id="rId69" Type="http://schemas.openxmlformats.org/officeDocument/2006/relationships/tags" Target="../tags/tag68.xml"/><Relationship Id="rId134" Type="http://schemas.openxmlformats.org/officeDocument/2006/relationships/tags" Target="../tags/tag133.xml"/><Relationship Id="rId579" Type="http://schemas.openxmlformats.org/officeDocument/2006/relationships/tags" Target="../tags/tag578.xml"/><Relationship Id="rId786" Type="http://schemas.openxmlformats.org/officeDocument/2006/relationships/tags" Target="../tags/tag785.xml"/><Relationship Id="rId993" Type="http://schemas.openxmlformats.org/officeDocument/2006/relationships/tags" Target="../tags/tag992.xml"/><Relationship Id="rId341" Type="http://schemas.openxmlformats.org/officeDocument/2006/relationships/tags" Target="../tags/tag340.xml"/><Relationship Id="rId439" Type="http://schemas.openxmlformats.org/officeDocument/2006/relationships/tags" Target="../tags/tag438.xml"/><Relationship Id="rId646" Type="http://schemas.openxmlformats.org/officeDocument/2006/relationships/tags" Target="../tags/tag645.xml"/><Relationship Id="rId201" Type="http://schemas.openxmlformats.org/officeDocument/2006/relationships/tags" Target="../tags/tag200.xml"/><Relationship Id="rId285" Type="http://schemas.openxmlformats.org/officeDocument/2006/relationships/tags" Target="../tags/tag284.xml"/><Relationship Id="rId506" Type="http://schemas.openxmlformats.org/officeDocument/2006/relationships/tags" Target="../tags/tag505.xml"/><Relationship Id="rId853" Type="http://schemas.openxmlformats.org/officeDocument/2006/relationships/tags" Target="../tags/tag852.xml"/><Relationship Id="rId492" Type="http://schemas.openxmlformats.org/officeDocument/2006/relationships/tags" Target="../tags/tag491.xml"/><Relationship Id="rId713" Type="http://schemas.openxmlformats.org/officeDocument/2006/relationships/tags" Target="../tags/tag712.xml"/><Relationship Id="rId797" Type="http://schemas.openxmlformats.org/officeDocument/2006/relationships/tags" Target="../tags/tag796.xml"/><Relationship Id="rId920" Type="http://schemas.openxmlformats.org/officeDocument/2006/relationships/tags" Target="../tags/tag919.xml"/><Relationship Id="rId145" Type="http://schemas.openxmlformats.org/officeDocument/2006/relationships/tags" Target="../tags/tag144.xml"/><Relationship Id="rId352" Type="http://schemas.openxmlformats.org/officeDocument/2006/relationships/tags" Target="../tags/tag351.xml"/><Relationship Id="rId212" Type="http://schemas.openxmlformats.org/officeDocument/2006/relationships/tags" Target="../tags/tag211.xml"/><Relationship Id="rId657" Type="http://schemas.openxmlformats.org/officeDocument/2006/relationships/tags" Target="../tags/tag656.xml"/><Relationship Id="rId864" Type="http://schemas.openxmlformats.org/officeDocument/2006/relationships/tags" Target="../tags/tag863.xml"/><Relationship Id="rId296" Type="http://schemas.openxmlformats.org/officeDocument/2006/relationships/tags" Target="../tags/tag295.xml"/><Relationship Id="rId517" Type="http://schemas.openxmlformats.org/officeDocument/2006/relationships/tags" Target="../tags/tag516.xml"/><Relationship Id="rId724" Type="http://schemas.openxmlformats.org/officeDocument/2006/relationships/tags" Target="../tags/tag723.xml"/><Relationship Id="rId931" Type="http://schemas.openxmlformats.org/officeDocument/2006/relationships/tags" Target="../tags/tag930.xml"/><Relationship Id="rId60" Type="http://schemas.openxmlformats.org/officeDocument/2006/relationships/tags" Target="../tags/tag59.xml"/><Relationship Id="rId156" Type="http://schemas.openxmlformats.org/officeDocument/2006/relationships/tags" Target="../tags/tag155.xml"/><Relationship Id="rId198" Type="http://schemas.openxmlformats.org/officeDocument/2006/relationships/tags" Target="../tags/tag197.xml"/><Relationship Id="rId321" Type="http://schemas.openxmlformats.org/officeDocument/2006/relationships/tags" Target="../tags/tag320.xml"/><Relationship Id="rId363" Type="http://schemas.openxmlformats.org/officeDocument/2006/relationships/tags" Target="../tags/tag362.xml"/><Relationship Id="rId419" Type="http://schemas.openxmlformats.org/officeDocument/2006/relationships/tags" Target="../tags/tag418.xml"/><Relationship Id="rId570" Type="http://schemas.openxmlformats.org/officeDocument/2006/relationships/tags" Target="../tags/tag569.xml"/><Relationship Id="rId626" Type="http://schemas.openxmlformats.org/officeDocument/2006/relationships/tags" Target="../tags/tag625.xml"/><Relationship Id="rId973" Type="http://schemas.openxmlformats.org/officeDocument/2006/relationships/tags" Target="../tags/tag972.xml"/><Relationship Id="rId1007" Type="http://schemas.openxmlformats.org/officeDocument/2006/relationships/tags" Target="../tags/tag1006.xml"/><Relationship Id="rId223" Type="http://schemas.openxmlformats.org/officeDocument/2006/relationships/tags" Target="../tags/tag222.xml"/><Relationship Id="rId430" Type="http://schemas.openxmlformats.org/officeDocument/2006/relationships/tags" Target="../tags/tag429.xml"/><Relationship Id="rId668" Type="http://schemas.openxmlformats.org/officeDocument/2006/relationships/tags" Target="../tags/tag667.xml"/><Relationship Id="rId833" Type="http://schemas.openxmlformats.org/officeDocument/2006/relationships/tags" Target="../tags/tag832.xml"/><Relationship Id="rId875" Type="http://schemas.openxmlformats.org/officeDocument/2006/relationships/tags" Target="../tags/tag874.xml"/><Relationship Id="rId18" Type="http://schemas.openxmlformats.org/officeDocument/2006/relationships/tags" Target="../tags/tag17.xml"/><Relationship Id="rId265" Type="http://schemas.openxmlformats.org/officeDocument/2006/relationships/tags" Target="../tags/tag264.xml"/><Relationship Id="rId472" Type="http://schemas.openxmlformats.org/officeDocument/2006/relationships/tags" Target="../tags/tag471.xml"/><Relationship Id="rId528" Type="http://schemas.openxmlformats.org/officeDocument/2006/relationships/tags" Target="../tags/tag527.xml"/><Relationship Id="rId735" Type="http://schemas.openxmlformats.org/officeDocument/2006/relationships/tags" Target="../tags/tag734.xml"/><Relationship Id="rId900" Type="http://schemas.openxmlformats.org/officeDocument/2006/relationships/tags" Target="../tags/tag899.xml"/><Relationship Id="rId942" Type="http://schemas.openxmlformats.org/officeDocument/2006/relationships/tags" Target="../tags/tag941.xml"/><Relationship Id="rId125" Type="http://schemas.openxmlformats.org/officeDocument/2006/relationships/tags" Target="../tags/tag124.xml"/><Relationship Id="rId167" Type="http://schemas.openxmlformats.org/officeDocument/2006/relationships/tags" Target="../tags/tag166.xml"/><Relationship Id="rId332" Type="http://schemas.openxmlformats.org/officeDocument/2006/relationships/tags" Target="../tags/tag331.xml"/><Relationship Id="rId374" Type="http://schemas.openxmlformats.org/officeDocument/2006/relationships/tags" Target="../tags/tag373.xml"/><Relationship Id="rId581" Type="http://schemas.openxmlformats.org/officeDocument/2006/relationships/tags" Target="../tags/tag580.xml"/><Relationship Id="rId777" Type="http://schemas.openxmlformats.org/officeDocument/2006/relationships/tags" Target="../tags/tag776.xml"/><Relationship Id="rId984" Type="http://schemas.openxmlformats.org/officeDocument/2006/relationships/tags" Target="../tags/tag983.xml"/><Relationship Id="rId1018" Type="http://schemas.openxmlformats.org/officeDocument/2006/relationships/tags" Target="../tags/tag1017.xml"/><Relationship Id="rId71" Type="http://schemas.openxmlformats.org/officeDocument/2006/relationships/tags" Target="../tags/tag70.xml"/><Relationship Id="rId234" Type="http://schemas.openxmlformats.org/officeDocument/2006/relationships/tags" Target="../tags/tag233.xml"/><Relationship Id="rId637" Type="http://schemas.openxmlformats.org/officeDocument/2006/relationships/tags" Target="../tags/tag636.xml"/><Relationship Id="rId679" Type="http://schemas.openxmlformats.org/officeDocument/2006/relationships/tags" Target="../tags/tag678.xml"/><Relationship Id="rId802" Type="http://schemas.openxmlformats.org/officeDocument/2006/relationships/tags" Target="../tags/tag801.xml"/><Relationship Id="rId844" Type="http://schemas.openxmlformats.org/officeDocument/2006/relationships/tags" Target="../tags/tag843.xml"/><Relationship Id="rId886" Type="http://schemas.openxmlformats.org/officeDocument/2006/relationships/tags" Target="../tags/tag885.xml"/><Relationship Id="rId2" Type="http://schemas.openxmlformats.org/officeDocument/2006/relationships/tags" Target="../tags/tag1.xml"/><Relationship Id="rId29" Type="http://schemas.openxmlformats.org/officeDocument/2006/relationships/tags" Target="../tags/tag28.xml"/><Relationship Id="rId276" Type="http://schemas.openxmlformats.org/officeDocument/2006/relationships/tags" Target="../tags/tag275.xml"/><Relationship Id="rId441" Type="http://schemas.openxmlformats.org/officeDocument/2006/relationships/tags" Target="../tags/tag440.xml"/><Relationship Id="rId483" Type="http://schemas.openxmlformats.org/officeDocument/2006/relationships/tags" Target="../tags/tag482.xml"/><Relationship Id="rId539" Type="http://schemas.openxmlformats.org/officeDocument/2006/relationships/tags" Target="../tags/tag538.xml"/><Relationship Id="rId690" Type="http://schemas.openxmlformats.org/officeDocument/2006/relationships/tags" Target="../tags/tag689.xml"/><Relationship Id="rId704" Type="http://schemas.openxmlformats.org/officeDocument/2006/relationships/tags" Target="../tags/tag703.xml"/><Relationship Id="rId746" Type="http://schemas.openxmlformats.org/officeDocument/2006/relationships/tags" Target="../tags/tag745.xml"/><Relationship Id="rId911" Type="http://schemas.openxmlformats.org/officeDocument/2006/relationships/tags" Target="../tags/tag910.xml"/><Relationship Id="rId40" Type="http://schemas.openxmlformats.org/officeDocument/2006/relationships/tags" Target="../tags/tag39.xml"/><Relationship Id="rId136" Type="http://schemas.openxmlformats.org/officeDocument/2006/relationships/tags" Target="../tags/tag135.xml"/><Relationship Id="rId178" Type="http://schemas.openxmlformats.org/officeDocument/2006/relationships/tags" Target="../tags/tag177.xml"/><Relationship Id="rId301" Type="http://schemas.openxmlformats.org/officeDocument/2006/relationships/tags" Target="../tags/tag300.xml"/><Relationship Id="rId343" Type="http://schemas.openxmlformats.org/officeDocument/2006/relationships/tags" Target="../tags/tag342.xml"/><Relationship Id="rId550" Type="http://schemas.openxmlformats.org/officeDocument/2006/relationships/tags" Target="../tags/tag549.xml"/><Relationship Id="rId788" Type="http://schemas.openxmlformats.org/officeDocument/2006/relationships/tags" Target="../tags/tag787.xml"/><Relationship Id="rId953" Type="http://schemas.openxmlformats.org/officeDocument/2006/relationships/tags" Target="../tags/tag952.xml"/><Relationship Id="rId995" Type="http://schemas.openxmlformats.org/officeDocument/2006/relationships/tags" Target="../tags/tag994.xml"/><Relationship Id="rId1029" Type="http://schemas.openxmlformats.org/officeDocument/2006/relationships/tags" Target="../tags/tag1028.xml"/><Relationship Id="rId82" Type="http://schemas.openxmlformats.org/officeDocument/2006/relationships/tags" Target="../tags/tag81.xml"/><Relationship Id="rId203" Type="http://schemas.openxmlformats.org/officeDocument/2006/relationships/tags" Target="../tags/tag202.xml"/><Relationship Id="rId385" Type="http://schemas.openxmlformats.org/officeDocument/2006/relationships/tags" Target="../tags/tag384.xml"/><Relationship Id="rId592" Type="http://schemas.openxmlformats.org/officeDocument/2006/relationships/tags" Target="../tags/tag591.xml"/><Relationship Id="rId606" Type="http://schemas.openxmlformats.org/officeDocument/2006/relationships/tags" Target="../tags/tag605.xml"/><Relationship Id="rId648" Type="http://schemas.openxmlformats.org/officeDocument/2006/relationships/tags" Target="../tags/tag647.xml"/><Relationship Id="rId813" Type="http://schemas.openxmlformats.org/officeDocument/2006/relationships/tags" Target="../tags/tag812.xml"/><Relationship Id="rId855" Type="http://schemas.openxmlformats.org/officeDocument/2006/relationships/tags" Target="../tags/tag854.xml"/><Relationship Id="rId1040" Type="http://schemas.openxmlformats.org/officeDocument/2006/relationships/oleObject" Target="../embeddings/oleObject8.bin"/><Relationship Id="rId245" Type="http://schemas.openxmlformats.org/officeDocument/2006/relationships/tags" Target="../tags/tag244.xml"/><Relationship Id="rId287" Type="http://schemas.openxmlformats.org/officeDocument/2006/relationships/tags" Target="../tags/tag286.xml"/><Relationship Id="rId410" Type="http://schemas.openxmlformats.org/officeDocument/2006/relationships/tags" Target="../tags/tag409.xml"/><Relationship Id="rId452" Type="http://schemas.openxmlformats.org/officeDocument/2006/relationships/tags" Target="../tags/tag451.xml"/><Relationship Id="rId494" Type="http://schemas.openxmlformats.org/officeDocument/2006/relationships/tags" Target="../tags/tag493.xml"/><Relationship Id="rId508" Type="http://schemas.openxmlformats.org/officeDocument/2006/relationships/tags" Target="../tags/tag507.xml"/><Relationship Id="rId715" Type="http://schemas.openxmlformats.org/officeDocument/2006/relationships/tags" Target="../tags/tag714.xml"/><Relationship Id="rId897" Type="http://schemas.openxmlformats.org/officeDocument/2006/relationships/tags" Target="../tags/tag896.xml"/><Relationship Id="rId922" Type="http://schemas.openxmlformats.org/officeDocument/2006/relationships/tags" Target="../tags/tag921.xml"/><Relationship Id="rId105" Type="http://schemas.openxmlformats.org/officeDocument/2006/relationships/tags" Target="../tags/tag104.xml"/><Relationship Id="rId147" Type="http://schemas.openxmlformats.org/officeDocument/2006/relationships/tags" Target="../tags/tag146.xml"/><Relationship Id="rId312" Type="http://schemas.openxmlformats.org/officeDocument/2006/relationships/tags" Target="../tags/tag311.xml"/><Relationship Id="rId354" Type="http://schemas.openxmlformats.org/officeDocument/2006/relationships/tags" Target="../tags/tag353.xml"/><Relationship Id="rId757" Type="http://schemas.openxmlformats.org/officeDocument/2006/relationships/tags" Target="../tags/tag756.xml"/><Relationship Id="rId799" Type="http://schemas.openxmlformats.org/officeDocument/2006/relationships/tags" Target="../tags/tag798.xml"/><Relationship Id="rId964" Type="http://schemas.openxmlformats.org/officeDocument/2006/relationships/tags" Target="../tags/tag963.xml"/><Relationship Id="rId51" Type="http://schemas.openxmlformats.org/officeDocument/2006/relationships/tags" Target="../tags/tag50.xml"/><Relationship Id="rId93" Type="http://schemas.openxmlformats.org/officeDocument/2006/relationships/tags" Target="../tags/tag92.xml"/><Relationship Id="rId189" Type="http://schemas.openxmlformats.org/officeDocument/2006/relationships/tags" Target="../tags/tag188.xml"/><Relationship Id="rId396" Type="http://schemas.openxmlformats.org/officeDocument/2006/relationships/tags" Target="../tags/tag395.xml"/><Relationship Id="rId561" Type="http://schemas.openxmlformats.org/officeDocument/2006/relationships/tags" Target="../tags/tag560.xml"/><Relationship Id="rId617" Type="http://schemas.openxmlformats.org/officeDocument/2006/relationships/tags" Target="../tags/tag616.xml"/><Relationship Id="rId659" Type="http://schemas.openxmlformats.org/officeDocument/2006/relationships/tags" Target="../tags/tag658.xml"/><Relationship Id="rId824" Type="http://schemas.openxmlformats.org/officeDocument/2006/relationships/tags" Target="../tags/tag823.xml"/><Relationship Id="rId866" Type="http://schemas.openxmlformats.org/officeDocument/2006/relationships/tags" Target="../tags/tag865.xml"/><Relationship Id="rId214" Type="http://schemas.openxmlformats.org/officeDocument/2006/relationships/tags" Target="../tags/tag213.xml"/><Relationship Id="rId256" Type="http://schemas.openxmlformats.org/officeDocument/2006/relationships/tags" Target="../tags/tag255.xml"/><Relationship Id="rId298" Type="http://schemas.openxmlformats.org/officeDocument/2006/relationships/tags" Target="../tags/tag297.xml"/><Relationship Id="rId421" Type="http://schemas.openxmlformats.org/officeDocument/2006/relationships/tags" Target="../tags/tag420.xml"/><Relationship Id="rId463" Type="http://schemas.openxmlformats.org/officeDocument/2006/relationships/tags" Target="../tags/tag462.xml"/><Relationship Id="rId519" Type="http://schemas.openxmlformats.org/officeDocument/2006/relationships/tags" Target="../tags/tag518.xml"/><Relationship Id="rId670" Type="http://schemas.openxmlformats.org/officeDocument/2006/relationships/tags" Target="../tags/tag669.xml"/><Relationship Id="rId116" Type="http://schemas.openxmlformats.org/officeDocument/2006/relationships/tags" Target="../tags/tag115.xml"/><Relationship Id="rId158" Type="http://schemas.openxmlformats.org/officeDocument/2006/relationships/tags" Target="../tags/tag157.xml"/><Relationship Id="rId323" Type="http://schemas.openxmlformats.org/officeDocument/2006/relationships/tags" Target="../tags/tag322.xml"/><Relationship Id="rId530" Type="http://schemas.openxmlformats.org/officeDocument/2006/relationships/tags" Target="../tags/tag529.xml"/><Relationship Id="rId726" Type="http://schemas.openxmlformats.org/officeDocument/2006/relationships/tags" Target="../tags/tag725.xml"/><Relationship Id="rId768" Type="http://schemas.openxmlformats.org/officeDocument/2006/relationships/tags" Target="../tags/tag767.xml"/><Relationship Id="rId933" Type="http://schemas.openxmlformats.org/officeDocument/2006/relationships/tags" Target="../tags/tag932.xml"/><Relationship Id="rId975" Type="http://schemas.openxmlformats.org/officeDocument/2006/relationships/tags" Target="../tags/tag974.xml"/><Relationship Id="rId1009" Type="http://schemas.openxmlformats.org/officeDocument/2006/relationships/tags" Target="../tags/tag1008.xml"/><Relationship Id="rId20" Type="http://schemas.openxmlformats.org/officeDocument/2006/relationships/tags" Target="../tags/tag19.xml"/><Relationship Id="rId62" Type="http://schemas.openxmlformats.org/officeDocument/2006/relationships/tags" Target="../tags/tag61.xml"/><Relationship Id="rId365" Type="http://schemas.openxmlformats.org/officeDocument/2006/relationships/tags" Target="../tags/tag364.xml"/><Relationship Id="rId572" Type="http://schemas.openxmlformats.org/officeDocument/2006/relationships/tags" Target="../tags/tag571.xml"/><Relationship Id="rId628" Type="http://schemas.openxmlformats.org/officeDocument/2006/relationships/tags" Target="../tags/tag627.xml"/><Relationship Id="rId835" Type="http://schemas.openxmlformats.org/officeDocument/2006/relationships/tags" Target="../tags/tag834.xml"/><Relationship Id="rId225" Type="http://schemas.openxmlformats.org/officeDocument/2006/relationships/tags" Target="../tags/tag224.xml"/><Relationship Id="rId267" Type="http://schemas.openxmlformats.org/officeDocument/2006/relationships/tags" Target="../tags/tag266.xml"/><Relationship Id="rId432" Type="http://schemas.openxmlformats.org/officeDocument/2006/relationships/tags" Target="../tags/tag431.xml"/><Relationship Id="rId474" Type="http://schemas.openxmlformats.org/officeDocument/2006/relationships/tags" Target="../tags/tag473.xml"/><Relationship Id="rId877" Type="http://schemas.openxmlformats.org/officeDocument/2006/relationships/tags" Target="../tags/tag876.xml"/><Relationship Id="rId1020" Type="http://schemas.openxmlformats.org/officeDocument/2006/relationships/tags" Target="../tags/tag1019.xml"/><Relationship Id="rId127" Type="http://schemas.openxmlformats.org/officeDocument/2006/relationships/tags" Target="../tags/tag126.xml"/><Relationship Id="rId681" Type="http://schemas.openxmlformats.org/officeDocument/2006/relationships/tags" Target="../tags/tag680.xml"/><Relationship Id="rId737" Type="http://schemas.openxmlformats.org/officeDocument/2006/relationships/tags" Target="../tags/tag736.xml"/><Relationship Id="rId779" Type="http://schemas.openxmlformats.org/officeDocument/2006/relationships/tags" Target="../tags/tag778.xml"/><Relationship Id="rId902" Type="http://schemas.openxmlformats.org/officeDocument/2006/relationships/tags" Target="../tags/tag901.xml"/><Relationship Id="rId944" Type="http://schemas.openxmlformats.org/officeDocument/2006/relationships/tags" Target="../tags/tag943.xml"/><Relationship Id="rId986" Type="http://schemas.openxmlformats.org/officeDocument/2006/relationships/tags" Target="../tags/tag985.xml"/><Relationship Id="rId31" Type="http://schemas.openxmlformats.org/officeDocument/2006/relationships/tags" Target="../tags/tag30.xml"/><Relationship Id="rId73" Type="http://schemas.openxmlformats.org/officeDocument/2006/relationships/tags" Target="../tags/tag72.xml"/><Relationship Id="rId169" Type="http://schemas.openxmlformats.org/officeDocument/2006/relationships/tags" Target="../tags/tag168.xml"/><Relationship Id="rId334" Type="http://schemas.openxmlformats.org/officeDocument/2006/relationships/tags" Target="../tags/tag333.xml"/><Relationship Id="rId376" Type="http://schemas.openxmlformats.org/officeDocument/2006/relationships/tags" Target="../tags/tag375.xml"/><Relationship Id="rId541" Type="http://schemas.openxmlformats.org/officeDocument/2006/relationships/tags" Target="../tags/tag540.xml"/><Relationship Id="rId583" Type="http://schemas.openxmlformats.org/officeDocument/2006/relationships/tags" Target="../tags/tag582.xml"/><Relationship Id="rId639" Type="http://schemas.openxmlformats.org/officeDocument/2006/relationships/tags" Target="../tags/tag638.xml"/><Relationship Id="rId790" Type="http://schemas.openxmlformats.org/officeDocument/2006/relationships/tags" Target="../tags/tag789.xml"/><Relationship Id="rId804" Type="http://schemas.openxmlformats.org/officeDocument/2006/relationships/tags" Target="../tags/tag803.xml"/><Relationship Id="rId4" Type="http://schemas.openxmlformats.org/officeDocument/2006/relationships/tags" Target="../tags/tag3.xml"/><Relationship Id="rId180" Type="http://schemas.openxmlformats.org/officeDocument/2006/relationships/tags" Target="../tags/tag179.xml"/><Relationship Id="rId236" Type="http://schemas.openxmlformats.org/officeDocument/2006/relationships/tags" Target="../tags/tag235.xml"/><Relationship Id="rId278" Type="http://schemas.openxmlformats.org/officeDocument/2006/relationships/tags" Target="../tags/tag277.xml"/><Relationship Id="rId401" Type="http://schemas.openxmlformats.org/officeDocument/2006/relationships/tags" Target="../tags/tag400.xml"/><Relationship Id="rId443" Type="http://schemas.openxmlformats.org/officeDocument/2006/relationships/tags" Target="../tags/tag442.xml"/><Relationship Id="rId650" Type="http://schemas.openxmlformats.org/officeDocument/2006/relationships/tags" Target="../tags/tag649.xml"/><Relationship Id="rId846" Type="http://schemas.openxmlformats.org/officeDocument/2006/relationships/tags" Target="../tags/tag845.xml"/><Relationship Id="rId888" Type="http://schemas.openxmlformats.org/officeDocument/2006/relationships/tags" Target="../tags/tag887.xml"/><Relationship Id="rId1031" Type="http://schemas.openxmlformats.org/officeDocument/2006/relationships/tags" Target="../tags/tag1030.xml"/><Relationship Id="rId303" Type="http://schemas.openxmlformats.org/officeDocument/2006/relationships/tags" Target="../tags/tag302.xml"/><Relationship Id="rId485" Type="http://schemas.openxmlformats.org/officeDocument/2006/relationships/tags" Target="../tags/tag484.xml"/><Relationship Id="rId692" Type="http://schemas.openxmlformats.org/officeDocument/2006/relationships/tags" Target="../tags/tag691.xml"/><Relationship Id="rId706" Type="http://schemas.openxmlformats.org/officeDocument/2006/relationships/tags" Target="../tags/tag705.xml"/><Relationship Id="rId748" Type="http://schemas.openxmlformats.org/officeDocument/2006/relationships/tags" Target="../tags/tag747.xml"/><Relationship Id="rId913" Type="http://schemas.openxmlformats.org/officeDocument/2006/relationships/tags" Target="../tags/tag912.xml"/><Relationship Id="rId955" Type="http://schemas.openxmlformats.org/officeDocument/2006/relationships/tags" Target="../tags/tag954.xml"/><Relationship Id="rId42" Type="http://schemas.openxmlformats.org/officeDocument/2006/relationships/tags" Target="../tags/tag41.xml"/><Relationship Id="rId84" Type="http://schemas.openxmlformats.org/officeDocument/2006/relationships/tags" Target="../tags/tag83.xml"/><Relationship Id="rId138" Type="http://schemas.openxmlformats.org/officeDocument/2006/relationships/tags" Target="../tags/tag137.xml"/><Relationship Id="rId345" Type="http://schemas.openxmlformats.org/officeDocument/2006/relationships/tags" Target="../tags/tag344.xml"/><Relationship Id="rId387" Type="http://schemas.openxmlformats.org/officeDocument/2006/relationships/tags" Target="../tags/tag386.xml"/><Relationship Id="rId510" Type="http://schemas.openxmlformats.org/officeDocument/2006/relationships/tags" Target="../tags/tag509.xml"/><Relationship Id="rId552" Type="http://schemas.openxmlformats.org/officeDocument/2006/relationships/tags" Target="../tags/tag551.xml"/><Relationship Id="rId594" Type="http://schemas.openxmlformats.org/officeDocument/2006/relationships/tags" Target="../tags/tag593.xml"/><Relationship Id="rId608" Type="http://schemas.openxmlformats.org/officeDocument/2006/relationships/tags" Target="../tags/tag607.xml"/><Relationship Id="rId815" Type="http://schemas.openxmlformats.org/officeDocument/2006/relationships/tags" Target="../tags/tag814.xml"/><Relationship Id="rId997" Type="http://schemas.openxmlformats.org/officeDocument/2006/relationships/tags" Target="../tags/tag996.xml"/><Relationship Id="rId191" Type="http://schemas.openxmlformats.org/officeDocument/2006/relationships/tags" Target="../tags/tag190.xml"/><Relationship Id="rId205" Type="http://schemas.openxmlformats.org/officeDocument/2006/relationships/tags" Target="../tags/tag204.xml"/><Relationship Id="rId247" Type="http://schemas.openxmlformats.org/officeDocument/2006/relationships/tags" Target="../tags/tag246.xml"/><Relationship Id="rId412" Type="http://schemas.openxmlformats.org/officeDocument/2006/relationships/tags" Target="../tags/tag411.xml"/><Relationship Id="rId857" Type="http://schemas.openxmlformats.org/officeDocument/2006/relationships/tags" Target="../tags/tag856.xml"/><Relationship Id="rId899" Type="http://schemas.openxmlformats.org/officeDocument/2006/relationships/tags" Target="../tags/tag898.xml"/><Relationship Id="rId1000" Type="http://schemas.openxmlformats.org/officeDocument/2006/relationships/tags" Target="../tags/tag999.xml"/><Relationship Id="rId1042" Type="http://schemas.openxmlformats.org/officeDocument/2006/relationships/oleObject" Target="../embeddings/oleObject10.bin"/><Relationship Id="rId107" Type="http://schemas.openxmlformats.org/officeDocument/2006/relationships/tags" Target="../tags/tag106.xml"/><Relationship Id="rId289" Type="http://schemas.openxmlformats.org/officeDocument/2006/relationships/tags" Target="../tags/tag288.xml"/><Relationship Id="rId454" Type="http://schemas.openxmlformats.org/officeDocument/2006/relationships/tags" Target="../tags/tag453.xml"/><Relationship Id="rId496" Type="http://schemas.openxmlformats.org/officeDocument/2006/relationships/tags" Target="../tags/tag495.xml"/><Relationship Id="rId661" Type="http://schemas.openxmlformats.org/officeDocument/2006/relationships/tags" Target="../tags/tag660.xml"/><Relationship Id="rId717" Type="http://schemas.openxmlformats.org/officeDocument/2006/relationships/tags" Target="../tags/tag716.xml"/><Relationship Id="rId759" Type="http://schemas.openxmlformats.org/officeDocument/2006/relationships/tags" Target="../tags/tag758.xml"/><Relationship Id="rId924" Type="http://schemas.openxmlformats.org/officeDocument/2006/relationships/tags" Target="../tags/tag923.xml"/><Relationship Id="rId966" Type="http://schemas.openxmlformats.org/officeDocument/2006/relationships/tags" Target="../tags/tag965.xml"/><Relationship Id="rId11" Type="http://schemas.openxmlformats.org/officeDocument/2006/relationships/tags" Target="../tags/tag10.xml"/><Relationship Id="rId53" Type="http://schemas.openxmlformats.org/officeDocument/2006/relationships/tags" Target="../tags/tag52.xml"/><Relationship Id="rId149" Type="http://schemas.openxmlformats.org/officeDocument/2006/relationships/tags" Target="../tags/tag148.xml"/><Relationship Id="rId314" Type="http://schemas.openxmlformats.org/officeDocument/2006/relationships/tags" Target="../tags/tag313.xml"/><Relationship Id="rId356" Type="http://schemas.openxmlformats.org/officeDocument/2006/relationships/tags" Target="../tags/tag355.xml"/><Relationship Id="rId398" Type="http://schemas.openxmlformats.org/officeDocument/2006/relationships/tags" Target="../tags/tag397.xml"/><Relationship Id="rId521" Type="http://schemas.openxmlformats.org/officeDocument/2006/relationships/tags" Target="../tags/tag520.xml"/><Relationship Id="rId563" Type="http://schemas.openxmlformats.org/officeDocument/2006/relationships/tags" Target="../tags/tag562.xml"/><Relationship Id="rId619" Type="http://schemas.openxmlformats.org/officeDocument/2006/relationships/tags" Target="../tags/tag618.xml"/><Relationship Id="rId770" Type="http://schemas.openxmlformats.org/officeDocument/2006/relationships/tags" Target="../tags/tag769.xml"/><Relationship Id="rId95" Type="http://schemas.openxmlformats.org/officeDocument/2006/relationships/tags" Target="../tags/tag94.xml"/><Relationship Id="rId160" Type="http://schemas.openxmlformats.org/officeDocument/2006/relationships/tags" Target="../tags/tag159.xml"/><Relationship Id="rId216" Type="http://schemas.openxmlformats.org/officeDocument/2006/relationships/tags" Target="../tags/tag215.xml"/><Relationship Id="rId423" Type="http://schemas.openxmlformats.org/officeDocument/2006/relationships/tags" Target="../tags/tag422.xml"/><Relationship Id="rId826" Type="http://schemas.openxmlformats.org/officeDocument/2006/relationships/tags" Target="../tags/tag825.xml"/><Relationship Id="rId868" Type="http://schemas.openxmlformats.org/officeDocument/2006/relationships/tags" Target="../tags/tag867.xml"/><Relationship Id="rId1011" Type="http://schemas.openxmlformats.org/officeDocument/2006/relationships/tags" Target="../tags/tag1010.xml"/><Relationship Id="rId258" Type="http://schemas.openxmlformats.org/officeDocument/2006/relationships/tags" Target="../tags/tag257.xml"/><Relationship Id="rId465" Type="http://schemas.openxmlformats.org/officeDocument/2006/relationships/tags" Target="../tags/tag464.xml"/><Relationship Id="rId630" Type="http://schemas.openxmlformats.org/officeDocument/2006/relationships/tags" Target="../tags/tag629.xml"/><Relationship Id="rId672" Type="http://schemas.openxmlformats.org/officeDocument/2006/relationships/tags" Target="../tags/tag671.xml"/><Relationship Id="rId728" Type="http://schemas.openxmlformats.org/officeDocument/2006/relationships/tags" Target="../tags/tag727.xml"/><Relationship Id="rId935" Type="http://schemas.openxmlformats.org/officeDocument/2006/relationships/tags" Target="../tags/tag934.xml"/><Relationship Id="rId22" Type="http://schemas.openxmlformats.org/officeDocument/2006/relationships/tags" Target="../tags/tag21.xml"/><Relationship Id="rId64" Type="http://schemas.openxmlformats.org/officeDocument/2006/relationships/tags" Target="../tags/tag63.xml"/><Relationship Id="rId118" Type="http://schemas.openxmlformats.org/officeDocument/2006/relationships/tags" Target="../tags/tag117.xml"/><Relationship Id="rId325" Type="http://schemas.openxmlformats.org/officeDocument/2006/relationships/tags" Target="../tags/tag324.xml"/><Relationship Id="rId367" Type="http://schemas.openxmlformats.org/officeDocument/2006/relationships/tags" Target="../tags/tag366.xml"/><Relationship Id="rId532" Type="http://schemas.openxmlformats.org/officeDocument/2006/relationships/tags" Target="../tags/tag531.xml"/><Relationship Id="rId574" Type="http://schemas.openxmlformats.org/officeDocument/2006/relationships/tags" Target="../tags/tag573.xml"/><Relationship Id="rId977" Type="http://schemas.openxmlformats.org/officeDocument/2006/relationships/tags" Target="../tags/tag976.xml"/><Relationship Id="rId171" Type="http://schemas.openxmlformats.org/officeDocument/2006/relationships/tags" Target="../tags/tag170.xml"/><Relationship Id="rId227" Type="http://schemas.openxmlformats.org/officeDocument/2006/relationships/tags" Target="../tags/tag226.xml"/><Relationship Id="rId781" Type="http://schemas.openxmlformats.org/officeDocument/2006/relationships/tags" Target="../tags/tag780.xml"/><Relationship Id="rId837" Type="http://schemas.openxmlformats.org/officeDocument/2006/relationships/tags" Target="../tags/tag836.xml"/><Relationship Id="rId879" Type="http://schemas.openxmlformats.org/officeDocument/2006/relationships/tags" Target="../tags/tag878.xml"/><Relationship Id="rId1022" Type="http://schemas.openxmlformats.org/officeDocument/2006/relationships/tags" Target="../tags/tag1021.xml"/><Relationship Id="rId269" Type="http://schemas.openxmlformats.org/officeDocument/2006/relationships/tags" Target="../tags/tag268.xml"/><Relationship Id="rId434" Type="http://schemas.openxmlformats.org/officeDocument/2006/relationships/tags" Target="../tags/tag433.xml"/><Relationship Id="rId476" Type="http://schemas.openxmlformats.org/officeDocument/2006/relationships/tags" Target="../tags/tag475.xml"/><Relationship Id="rId641" Type="http://schemas.openxmlformats.org/officeDocument/2006/relationships/tags" Target="../tags/tag640.xml"/><Relationship Id="rId683" Type="http://schemas.openxmlformats.org/officeDocument/2006/relationships/tags" Target="../tags/tag682.xml"/><Relationship Id="rId739" Type="http://schemas.openxmlformats.org/officeDocument/2006/relationships/tags" Target="../tags/tag738.xml"/><Relationship Id="rId890" Type="http://schemas.openxmlformats.org/officeDocument/2006/relationships/tags" Target="../tags/tag889.xml"/><Relationship Id="rId904" Type="http://schemas.openxmlformats.org/officeDocument/2006/relationships/tags" Target="../tags/tag903.xml"/><Relationship Id="rId33" Type="http://schemas.openxmlformats.org/officeDocument/2006/relationships/tags" Target="../tags/tag32.xml"/><Relationship Id="rId129" Type="http://schemas.openxmlformats.org/officeDocument/2006/relationships/tags" Target="../tags/tag128.xml"/><Relationship Id="rId280" Type="http://schemas.openxmlformats.org/officeDocument/2006/relationships/tags" Target="../tags/tag279.xml"/><Relationship Id="rId336" Type="http://schemas.openxmlformats.org/officeDocument/2006/relationships/tags" Target="../tags/tag335.xml"/><Relationship Id="rId501" Type="http://schemas.openxmlformats.org/officeDocument/2006/relationships/tags" Target="../tags/tag500.xml"/><Relationship Id="rId543" Type="http://schemas.openxmlformats.org/officeDocument/2006/relationships/tags" Target="../tags/tag542.xml"/><Relationship Id="rId946" Type="http://schemas.openxmlformats.org/officeDocument/2006/relationships/tags" Target="../tags/tag945.xml"/><Relationship Id="rId988" Type="http://schemas.openxmlformats.org/officeDocument/2006/relationships/tags" Target="../tags/tag987.xml"/><Relationship Id="rId75" Type="http://schemas.openxmlformats.org/officeDocument/2006/relationships/tags" Target="../tags/tag74.xml"/><Relationship Id="rId140" Type="http://schemas.openxmlformats.org/officeDocument/2006/relationships/tags" Target="../tags/tag139.xml"/><Relationship Id="rId182" Type="http://schemas.openxmlformats.org/officeDocument/2006/relationships/tags" Target="../tags/tag181.xml"/><Relationship Id="rId378" Type="http://schemas.openxmlformats.org/officeDocument/2006/relationships/tags" Target="../tags/tag377.xml"/><Relationship Id="rId403" Type="http://schemas.openxmlformats.org/officeDocument/2006/relationships/tags" Target="../tags/tag402.xml"/><Relationship Id="rId585" Type="http://schemas.openxmlformats.org/officeDocument/2006/relationships/tags" Target="../tags/tag584.xml"/><Relationship Id="rId750" Type="http://schemas.openxmlformats.org/officeDocument/2006/relationships/tags" Target="../tags/tag749.xml"/><Relationship Id="rId792" Type="http://schemas.openxmlformats.org/officeDocument/2006/relationships/tags" Target="../tags/tag791.xml"/><Relationship Id="rId806" Type="http://schemas.openxmlformats.org/officeDocument/2006/relationships/tags" Target="../tags/tag805.xml"/><Relationship Id="rId848" Type="http://schemas.openxmlformats.org/officeDocument/2006/relationships/tags" Target="../tags/tag847.xml"/><Relationship Id="rId1033" Type="http://schemas.openxmlformats.org/officeDocument/2006/relationships/tags" Target="../tags/tag1032.xml"/><Relationship Id="rId6" Type="http://schemas.openxmlformats.org/officeDocument/2006/relationships/tags" Target="../tags/tag5.xml"/><Relationship Id="rId238" Type="http://schemas.openxmlformats.org/officeDocument/2006/relationships/tags" Target="../tags/tag237.xml"/><Relationship Id="rId445" Type="http://schemas.openxmlformats.org/officeDocument/2006/relationships/tags" Target="../tags/tag444.xml"/><Relationship Id="rId487" Type="http://schemas.openxmlformats.org/officeDocument/2006/relationships/tags" Target="../tags/tag486.xml"/><Relationship Id="rId610" Type="http://schemas.openxmlformats.org/officeDocument/2006/relationships/tags" Target="../tags/tag609.xml"/><Relationship Id="rId652" Type="http://schemas.openxmlformats.org/officeDocument/2006/relationships/tags" Target="../tags/tag651.xml"/><Relationship Id="rId694" Type="http://schemas.openxmlformats.org/officeDocument/2006/relationships/tags" Target="../tags/tag693.xml"/><Relationship Id="rId708" Type="http://schemas.openxmlformats.org/officeDocument/2006/relationships/tags" Target="../tags/tag707.xml"/><Relationship Id="rId915" Type="http://schemas.openxmlformats.org/officeDocument/2006/relationships/tags" Target="../tags/tag914.xml"/><Relationship Id="rId291" Type="http://schemas.openxmlformats.org/officeDocument/2006/relationships/tags" Target="../tags/tag290.xml"/><Relationship Id="rId305" Type="http://schemas.openxmlformats.org/officeDocument/2006/relationships/tags" Target="../tags/tag304.xml"/><Relationship Id="rId347" Type="http://schemas.openxmlformats.org/officeDocument/2006/relationships/tags" Target="../tags/tag346.xml"/><Relationship Id="rId512" Type="http://schemas.openxmlformats.org/officeDocument/2006/relationships/tags" Target="../tags/tag511.xml"/><Relationship Id="rId957" Type="http://schemas.openxmlformats.org/officeDocument/2006/relationships/tags" Target="../tags/tag956.xml"/><Relationship Id="rId999" Type="http://schemas.openxmlformats.org/officeDocument/2006/relationships/tags" Target="../tags/tag998.xml"/><Relationship Id="rId44" Type="http://schemas.openxmlformats.org/officeDocument/2006/relationships/tags" Target="../tags/tag43.xml"/><Relationship Id="rId86" Type="http://schemas.openxmlformats.org/officeDocument/2006/relationships/tags" Target="../tags/tag85.xml"/><Relationship Id="rId151" Type="http://schemas.openxmlformats.org/officeDocument/2006/relationships/tags" Target="../tags/tag150.xml"/><Relationship Id="rId389" Type="http://schemas.openxmlformats.org/officeDocument/2006/relationships/tags" Target="../tags/tag388.xml"/><Relationship Id="rId554" Type="http://schemas.openxmlformats.org/officeDocument/2006/relationships/tags" Target="../tags/tag553.xml"/><Relationship Id="rId596" Type="http://schemas.openxmlformats.org/officeDocument/2006/relationships/tags" Target="../tags/tag595.xml"/><Relationship Id="rId761" Type="http://schemas.openxmlformats.org/officeDocument/2006/relationships/tags" Target="../tags/tag760.xml"/><Relationship Id="rId817" Type="http://schemas.openxmlformats.org/officeDocument/2006/relationships/tags" Target="../tags/tag816.xml"/><Relationship Id="rId859" Type="http://schemas.openxmlformats.org/officeDocument/2006/relationships/tags" Target="../tags/tag858.xml"/><Relationship Id="rId1002" Type="http://schemas.openxmlformats.org/officeDocument/2006/relationships/tags" Target="../tags/tag1001.xml"/><Relationship Id="rId193" Type="http://schemas.openxmlformats.org/officeDocument/2006/relationships/tags" Target="../tags/tag192.xml"/><Relationship Id="rId207" Type="http://schemas.openxmlformats.org/officeDocument/2006/relationships/tags" Target="../tags/tag206.xml"/><Relationship Id="rId249" Type="http://schemas.openxmlformats.org/officeDocument/2006/relationships/tags" Target="../tags/tag248.xml"/><Relationship Id="rId414" Type="http://schemas.openxmlformats.org/officeDocument/2006/relationships/tags" Target="../tags/tag413.xml"/><Relationship Id="rId456" Type="http://schemas.openxmlformats.org/officeDocument/2006/relationships/tags" Target="../tags/tag455.xml"/><Relationship Id="rId498" Type="http://schemas.openxmlformats.org/officeDocument/2006/relationships/tags" Target="../tags/tag497.xml"/><Relationship Id="rId621" Type="http://schemas.openxmlformats.org/officeDocument/2006/relationships/tags" Target="../tags/tag620.xml"/><Relationship Id="rId663" Type="http://schemas.openxmlformats.org/officeDocument/2006/relationships/tags" Target="../tags/tag662.xml"/><Relationship Id="rId870" Type="http://schemas.openxmlformats.org/officeDocument/2006/relationships/tags" Target="../tags/tag869.xml"/><Relationship Id="rId13" Type="http://schemas.openxmlformats.org/officeDocument/2006/relationships/tags" Target="../tags/tag12.xml"/><Relationship Id="rId109" Type="http://schemas.openxmlformats.org/officeDocument/2006/relationships/tags" Target="../tags/tag108.xml"/><Relationship Id="rId260" Type="http://schemas.openxmlformats.org/officeDocument/2006/relationships/tags" Target="../tags/tag259.xml"/><Relationship Id="rId316" Type="http://schemas.openxmlformats.org/officeDocument/2006/relationships/tags" Target="../tags/tag315.xml"/><Relationship Id="rId523" Type="http://schemas.openxmlformats.org/officeDocument/2006/relationships/tags" Target="../tags/tag522.xml"/><Relationship Id="rId719" Type="http://schemas.openxmlformats.org/officeDocument/2006/relationships/tags" Target="../tags/tag718.xml"/><Relationship Id="rId926" Type="http://schemas.openxmlformats.org/officeDocument/2006/relationships/tags" Target="../tags/tag925.xml"/><Relationship Id="rId968" Type="http://schemas.openxmlformats.org/officeDocument/2006/relationships/tags" Target="../tags/tag967.xml"/><Relationship Id="rId55" Type="http://schemas.openxmlformats.org/officeDocument/2006/relationships/tags" Target="../tags/tag54.xml"/><Relationship Id="rId97" Type="http://schemas.openxmlformats.org/officeDocument/2006/relationships/tags" Target="../tags/tag96.xml"/><Relationship Id="rId120" Type="http://schemas.openxmlformats.org/officeDocument/2006/relationships/tags" Target="../tags/tag119.xml"/><Relationship Id="rId358" Type="http://schemas.openxmlformats.org/officeDocument/2006/relationships/tags" Target="../tags/tag357.xml"/><Relationship Id="rId565" Type="http://schemas.openxmlformats.org/officeDocument/2006/relationships/tags" Target="../tags/tag564.xml"/><Relationship Id="rId730" Type="http://schemas.openxmlformats.org/officeDocument/2006/relationships/tags" Target="../tags/tag729.xml"/><Relationship Id="rId772" Type="http://schemas.openxmlformats.org/officeDocument/2006/relationships/tags" Target="../tags/tag771.xml"/><Relationship Id="rId828" Type="http://schemas.openxmlformats.org/officeDocument/2006/relationships/tags" Target="../tags/tag827.xml"/><Relationship Id="rId1013" Type="http://schemas.openxmlformats.org/officeDocument/2006/relationships/tags" Target="../tags/tag1012.xml"/><Relationship Id="rId162" Type="http://schemas.openxmlformats.org/officeDocument/2006/relationships/tags" Target="../tags/tag161.xml"/><Relationship Id="rId218" Type="http://schemas.openxmlformats.org/officeDocument/2006/relationships/tags" Target="../tags/tag217.xml"/><Relationship Id="rId425" Type="http://schemas.openxmlformats.org/officeDocument/2006/relationships/tags" Target="../tags/tag424.xml"/><Relationship Id="rId467" Type="http://schemas.openxmlformats.org/officeDocument/2006/relationships/tags" Target="../tags/tag466.xml"/><Relationship Id="rId632" Type="http://schemas.openxmlformats.org/officeDocument/2006/relationships/tags" Target="../tags/tag631.xml"/><Relationship Id="rId271" Type="http://schemas.openxmlformats.org/officeDocument/2006/relationships/tags" Target="../tags/tag270.xml"/><Relationship Id="rId674" Type="http://schemas.openxmlformats.org/officeDocument/2006/relationships/tags" Target="../tags/tag673.xml"/><Relationship Id="rId881" Type="http://schemas.openxmlformats.org/officeDocument/2006/relationships/tags" Target="../tags/tag880.xml"/><Relationship Id="rId937" Type="http://schemas.openxmlformats.org/officeDocument/2006/relationships/tags" Target="../tags/tag936.xml"/><Relationship Id="rId979" Type="http://schemas.openxmlformats.org/officeDocument/2006/relationships/tags" Target="../tags/tag978.xml"/><Relationship Id="rId24" Type="http://schemas.openxmlformats.org/officeDocument/2006/relationships/tags" Target="../tags/tag23.xml"/><Relationship Id="rId66" Type="http://schemas.openxmlformats.org/officeDocument/2006/relationships/tags" Target="../tags/tag65.xml"/><Relationship Id="rId131" Type="http://schemas.openxmlformats.org/officeDocument/2006/relationships/tags" Target="../tags/tag130.xml"/><Relationship Id="rId327" Type="http://schemas.openxmlformats.org/officeDocument/2006/relationships/tags" Target="../tags/tag326.xml"/><Relationship Id="rId369" Type="http://schemas.openxmlformats.org/officeDocument/2006/relationships/tags" Target="../tags/tag368.xml"/><Relationship Id="rId534" Type="http://schemas.openxmlformats.org/officeDocument/2006/relationships/tags" Target="../tags/tag533.xml"/><Relationship Id="rId576" Type="http://schemas.openxmlformats.org/officeDocument/2006/relationships/tags" Target="../tags/tag575.xml"/><Relationship Id="rId741" Type="http://schemas.openxmlformats.org/officeDocument/2006/relationships/tags" Target="../tags/tag740.xml"/><Relationship Id="rId783" Type="http://schemas.openxmlformats.org/officeDocument/2006/relationships/tags" Target="../tags/tag782.xml"/><Relationship Id="rId839" Type="http://schemas.openxmlformats.org/officeDocument/2006/relationships/tags" Target="../tags/tag838.xml"/><Relationship Id="rId990" Type="http://schemas.openxmlformats.org/officeDocument/2006/relationships/tags" Target="../tags/tag989.xml"/><Relationship Id="rId173" Type="http://schemas.openxmlformats.org/officeDocument/2006/relationships/tags" Target="../tags/tag172.xml"/><Relationship Id="rId229" Type="http://schemas.openxmlformats.org/officeDocument/2006/relationships/tags" Target="../tags/tag228.xml"/><Relationship Id="rId380" Type="http://schemas.openxmlformats.org/officeDocument/2006/relationships/tags" Target="../tags/tag379.xml"/><Relationship Id="rId436" Type="http://schemas.openxmlformats.org/officeDocument/2006/relationships/tags" Target="../tags/tag435.xml"/><Relationship Id="rId601" Type="http://schemas.openxmlformats.org/officeDocument/2006/relationships/tags" Target="../tags/tag600.xml"/><Relationship Id="rId643" Type="http://schemas.openxmlformats.org/officeDocument/2006/relationships/tags" Target="../tags/tag642.xml"/><Relationship Id="rId1024" Type="http://schemas.openxmlformats.org/officeDocument/2006/relationships/tags" Target="../tags/tag1023.xml"/><Relationship Id="rId240" Type="http://schemas.openxmlformats.org/officeDocument/2006/relationships/tags" Target="../tags/tag239.xml"/><Relationship Id="rId478" Type="http://schemas.openxmlformats.org/officeDocument/2006/relationships/tags" Target="../tags/tag477.xml"/><Relationship Id="rId685" Type="http://schemas.openxmlformats.org/officeDocument/2006/relationships/tags" Target="../tags/tag684.xml"/><Relationship Id="rId850" Type="http://schemas.openxmlformats.org/officeDocument/2006/relationships/tags" Target="../tags/tag849.xml"/><Relationship Id="rId892" Type="http://schemas.openxmlformats.org/officeDocument/2006/relationships/tags" Target="../tags/tag891.xml"/><Relationship Id="rId906" Type="http://schemas.openxmlformats.org/officeDocument/2006/relationships/tags" Target="../tags/tag905.xml"/><Relationship Id="rId948" Type="http://schemas.openxmlformats.org/officeDocument/2006/relationships/tags" Target="../tags/tag947.xml"/><Relationship Id="rId35" Type="http://schemas.openxmlformats.org/officeDocument/2006/relationships/tags" Target="../tags/tag34.xml"/><Relationship Id="rId77" Type="http://schemas.openxmlformats.org/officeDocument/2006/relationships/tags" Target="../tags/tag76.xml"/><Relationship Id="rId100" Type="http://schemas.openxmlformats.org/officeDocument/2006/relationships/tags" Target="../tags/tag99.xml"/><Relationship Id="rId282" Type="http://schemas.openxmlformats.org/officeDocument/2006/relationships/tags" Target="../tags/tag281.xml"/><Relationship Id="rId338" Type="http://schemas.openxmlformats.org/officeDocument/2006/relationships/tags" Target="../tags/tag337.xml"/><Relationship Id="rId503" Type="http://schemas.openxmlformats.org/officeDocument/2006/relationships/tags" Target="../tags/tag502.xml"/><Relationship Id="rId545" Type="http://schemas.openxmlformats.org/officeDocument/2006/relationships/tags" Target="../tags/tag544.xml"/><Relationship Id="rId587" Type="http://schemas.openxmlformats.org/officeDocument/2006/relationships/tags" Target="../tags/tag586.xml"/><Relationship Id="rId710" Type="http://schemas.openxmlformats.org/officeDocument/2006/relationships/tags" Target="../tags/tag709.xml"/><Relationship Id="rId752" Type="http://schemas.openxmlformats.org/officeDocument/2006/relationships/tags" Target="../tags/tag751.xml"/><Relationship Id="rId808" Type="http://schemas.openxmlformats.org/officeDocument/2006/relationships/tags" Target="../tags/tag807.xml"/><Relationship Id="rId8" Type="http://schemas.openxmlformats.org/officeDocument/2006/relationships/tags" Target="../tags/tag7.xml"/><Relationship Id="rId142" Type="http://schemas.openxmlformats.org/officeDocument/2006/relationships/tags" Target="../tags/tag141.xml"/><Relationship Id="rId184" Type="http://schemas.openxmlformats.org/officeDocument/2006/relationships/tags" Target="../tags/tag183.xml"/><Relationship Id="rId391" Type="http://schemas.openxmlformats.org/officeDocument/2006/relationships/tags" Target="../tags/tag390.xml"/><Relationship Id="rId405" Type="http://schemas.openxmlformats.org/officeDocument/2006/relationships/tags" Target="../tags/tag404.xml"/><Relationship Id="rId447" Type="http://schemas.openxmlformats.org/officeDocument/2006/relationships/tags" Target="../tags/tag446.xml"/><Relationship Id="rId612" Type="http://schemas.openxmlformats.org/officeDocument/2006/relationships/tags" Target="../tags/tag611.xml"/><Relationship Id="rId794" Type="http://schemas.openxmlformats.org/officeDocument/2006/relationships/tags" Target="../tags/tag793.xml"/><Relationship Id="rId1035" Type="http://schemas.openxmlformats.org/officeDocument/2006/relationships/tags" Target="../tags/tag1034.xml"/><Relationship Id="rId251" Type="http://schemas.openxmlformats.org/officeDocument/2006/relationships/tags" Target="../tags/tag250.xml"/><Relationship Id="rId489" Type="http://schemas.openxmlformats.org/officeDocument/2006/relationships/tags" Target="../tags/tag488.xml"/><Relationship Id="rId654" Type="http://schemas.openxmlformats.org/officeDocument/2006/relationships/tags" Target="../tags/tag653.xml"/><Relationship Id="rId696" Type="http://schemas.openxmlformats.org/officeDocument/2006/relationships/tags" Target="../tags/tag695.xml"/><Relationship Id="rId861" Type="http://schemas.openxmlformats.org/officeDocument/2006/relationships/tags" Target="../tags/tag860.xml"/><Relationship Id="rId917" Type="http://schemas.openxmlformats.org/officeDocument/2006/relationships/tags" Target="../tags/tag916.xml"/><Relationship Id="rId959" Type="http://schemas.openxmlformats.org/officeDocument/2006/relationships/tags" Target="../tags/tag958.xml"/><Relationship Id="rId46" Type="http://schemas.openxmlformats.org/officeDocument/2006/relationships/tags" Target="../tags/tag45.xml"/><Relationship Id="rId293" Type="http://schemas.openxmlformats.org/officeDocument/2006/relationships/tags" Target="../tags/tag292.xml"/><Relationship Id="rId307" Type="http://schemas.openxmlformats.org/officeDocument/2006/relationships/tags" Target="../tags/tag306.xml"/><Relationship Id="rId349" Type="http://schemas.openxmlformats.org/officeDocument/2006/relationships/tags" Target="../tags/tag348.xml"/><Relationship Id="rId514" Type="http://schemas.openxmlformats.org/officeDocument/2006/relationships/tags" Target="../tags/tag513.xml"/><Relationship Id="rId556" Type="http://schemas.openxmlformats.org/officeDocument/2006/relationships/tags" Target="../tags/tag555.xml"/><Relationship Id="rId721" Type="http://schemas.openxmlformats.org/officeDocument/2006/relationships/tags" Target="../tags/tag720.xml"/><Relationship Id="rId763" Type="http://schemas.openxmlformats.org/officeDocument/2006/relationships/tags" Target="../tags/tag762.xml"/><Relationship Id="rId88" Type="http://schemas.openxmlformats.org/officeDocument/2006/relationships/tags" Target="../tags/tag87.xml"/><Relationship Id="rId111" Type="http://schemas.openxmlformats.org/officeDocument/2006/relationships/tags" Target="../tags/tag110.xml"/><Relationship Id="rId153" Type="http://schemas.openxmlformats.org/officeDocument/2006/relationships/tags" Target="../tags/tag152.xml"/><Relationship Id="rId195" Type="http://schemas.openxmlformats.org/officeDocument/2006/relationships/tags" Target="../tags/tag194.xml"/><Relationship Id="rId209" Type="http://schemas.openxmlformats.org/officeDocument/2006/relationships/tags" Target="../tags/tag208.xml"/><Relationship Id="rId360" Type="http://schemas.openxmlformats.org/officeDocument/2006/relationships/tags" Target="../tags/tag359.xml"/><Relationship Id="rId416" Type="http://schemas.openxmlformats.org/officeDocument/2006/relationships/tags" Target="../tags/tag415.xml"/><Relationship Id="rId598" Type="http://schemas.openxmlformats.org/officeDocument/2006/relationships/tags" Target="../tags/tag597.xml"/><Relationship Id="rId819" Type="http://schemas.openxmlformats.org/officeDocument/2006/relationships/tags" Target="../tags/tag818.xml"/><Relationship Id="rId970" Type="http://schemas.openxmlformats.org/officeDocument/2006/relationships/tags" Target="../tags/tag969.xml"/><Relationship Id="rId1004" Type="http://schemas.openxmlformats.org/officeDocument/2006/relationships/tags" Target="../tags/tag1003.xml"/><Relationship Id="rId220" Type="http://schemas.openxmlformats.org/officeDocument/2006/relationships/tags" Target="../tags/tag219.xml"/><Relationship Id="rId458" Type="http://schemas.openxmlformats.org/officeDocument/2006/relationships/tags" Target="../tags/tag457.xml"/><Relationship Id="rId623" Type="http://schemas.openxmlformats.org/officeDocument/2006/relationships/tags" Target="../tags/tag622.xml"/><Relationship Id="rId665" Type="http://schemas.openxmlformats.org/officeDocument/2006/relationships/tags" Target="../tags/tag664.xml"/><Relationship Id="rId830" Type="http://schemas.openxmlformats.org/officeDocument/2006/relationships/tags" Target="../tags/tag829.xml"/><Relationship Id="rId872" Type="http://schemas.openxmlformats.org/officeDocument/2006/relationships/tags" Target="../tags/tag871.xml"/><Relationship Id="rId928" Type="http://schemas.openxmlformats.org/officeDocument/2006/relationships/tags" Target="../tags/tag927.xml"/><Relationship Id="rId15" Type="http://schemas.openxmlformats.org/officeDocument/2006/relationships/tags" Target="../tags/tag14.xml"/><Relationship Id="rId57" Type="http://schemas.openxmlformats.org/officeDocument/2006/relationships/tags" Target="../tags/tag56.xml"/><Relationship Id="rId262" Type="http://schemas.openxmlformats.org/officeDocument/2006/relationships/tags" Target="../tags/tag261.xml"/><Relationship Id="rId318" Type="http://schemas.openxmlformats.org/officeDocument/2006/relationships/tags" Target="../tags/tag317.xml"/><Relationship Id="rId525" Type="http://schemas.openxmlformats.org/officeDocument/2006/relationships/tags" Target="../tags/tag524.xml"/><Relationship Id="rId567" Type="http://schemas.openxmlformats.org/officeDocument/2006/relationships/tags" Target="../tags/tag566.xml"/><Relationship Id="rId732" Type="http://schemas.openxmlformats.org/officeDocument/2006/relationships/tags" Target="../tags/tag731.xml"/><Relationship Id="rId99" Type="http://schemas.openxmlformats.org/officeDocument/2006/relationships/tags" Target="../tags/tag98.xml"/><Relationship Id="rId122" Type="http://schemas.openxmlformats.org/officeDocument/2006/relationships/tags" Target="../tags/tag121.xml"/><Relationship Id="rId164" Type="http://schemas.openxmlformats.org/officeDocument/2006/relationships/tags" Target="../tags/tag163.xml"/><Relationship Id="rId371" Type="http://schemas.openxmlformats.org/officeDocument/2006/relationships/tags" Target="../tags/tag370.xml"/><Relationship Id="rId774" Type="http://schemas.openxmlformats.org/officeDocument/2006/relationships/tags" Target="../tags/tag773.xml"/><Relationship Id="rId981" Type="http://schemas.openxmlformats.org/officeDocument/2006/relationships/tags" Target="../tags/tag980.xml"/><Relationship Id="rId1015" Type="http://schemas.openxmlformats.org/officeDocument/2006/relationships/tags" Target="../tags/tag1014.xml"/><Relationship Id="rId427" Type="http://schemas.openxmlformats.org/officeDocument/2006/relationships/tags" Target="../tags/tag426.xml"/><Relationship Id="rId469" Type="http://schemas.openxmlformats.org/officeDocument/2006/relationships/tags" Target="../tags/tag468.xml"/><Relationship Id="rId634" Type="http://schemas.openxmlformats.org/officeDocument/2006/relationships/tags" Target="../tags/tag633.xml"/><Relationship Id="rId676" Type="http://schemas.openxmlformats.org/officeDocument/2006/relationships/tags" Target="../tags/tag675.xml"/><Relationship Id="rId841" Type="http://schemas.openxmlformats.org/officeDocument/2006/relationships/tags" Target="../tags/tag840.xml"/><Relationship Id="rId883" Type="http://schemas.openxmlformats.org/officeDocument/2006/relationships/tags" Target="../tags/tag882.xml"/><Relationship Id="rId26" Type="http://schemas.openxmlformats.org/officeDocument/2006/relationships/tags" Target="../tags/tag25.xml"/><Relationship Id="rId231" Type="http://schemas.openxmlformats.org/officeDocument/2006/relationships/tags" Target="../tags/tag230.xml"/><Relationship Id="rId273" Type="http://schemas.openxmlformats.org/officeDocument/2006/relationships/tags" Target="../tags/tag272.xml"/><Relationship Id="rId329" Type="http://schemas.openxmlformats.org/officeDocument/2006/relationships/tags" Target="../tags/tag328.xml"/><Relationship Id="rId480" Type="http://schemas.openxmlformats.org/officeDocument/2006/relationships/tags" Target="../tags/tag479.xml"/><Relationship Id="rId536" Type="http://schemas.openxmlformats.org/officeDocument/2006/relationships/tags" Target="../tags/tag535.xml"/><Relationship Id="rId701" Type="http://schemas.openxmlformats.org/officeDocument/2006/relationships/tags" Target="../tags/tag700.xml"/><Relationship Id="rId939" Type="http://schemas.openxmlformats.org/officeDocument/2006/relationships/tags" Target="../tags/tag938.xml"/><Relationship Id="rId68" Type="http://schemas.openxmlformats.org/officeDocument/2006/relationships/tags" Target="../tags/tag67.xml"/><Relationship Id="rId133" Type="http://schemas.openxmlformats.org/officeDocument/2006/relationships/tags" Target="../tags/tag132.xml"/><Relationship Id="rId175" Type="http://schemas.openxmlformats.org/officeDocument/2006/relationships/tags" Target="../tags/tag174.xml"/><Relationship Id="rId340" Type="http://schemas.openxmlformats.org/officeDocument/2006/relationships/tags" Target="../tags/tag339.xml"/><Relationship Id="rId578" Type="http://schemas.openxmlformats.org/officeDocument/2006/relationships/tags" Target="../tags/tag577.xml"/><Relationship Id="rId743" Type="http://schemas.openxmlformats.org/officeDocument/2006/relationships/tags" Target="../tags/tag742.xml"/><Relationship Id="rId785" Type="http://schemas.openxmlformats.org/officeDocument/2006/relationships/tags" Target="../tags/tag784.xml"/><Relationship Id="rId950" Type="http://schemas.openxmlformats.org/officeDocument/2006/relationships/tags" Target="../tags/tag949.xml"/><Relationship Id="rId992" Type="http://schemas.openxmlformats.org/officeDocument/2006/relationships/tags" Target="../tags/tag991.xml"/><Relationship Id="rId1026" Type="http://schemas.openxmlformats.org/officeDocument/2006/relationships/tags" Target="../tags/tag1025.xml"/><Relationship Id="rId200" Type="http://schemas.openxmlformats.org/officeDocument/2006/relationships/tags" Target="../tags/tag199.xml"/><Relationship Id="rId382" Type="http://schemas.openxmlformats.org/officeDocument/2006/relationships/tags" Target="../tags/tag381.xml"/><Relationship Id="rId438" Type="http://schemas.openxmlformats.org/officeDocument/2006/relationships/tags" Target="../tags/tag437.xml"/><Relationship Id="rId603" Type="http://schemas.openxmlformats.org/officeDocument/2006/relationships/tags" Target="../tags/tag602.xml"/><Relationship Id="rId645" Type="http://schemas.openxmlformats.org/officeDocument/2006/relationships/tags" Target="../tags/tag644.xml"/><Relationship Id="rId687" Type="http://schemas.openxmlformats.org/officeDocument/2006/relationships/tags" Target="../tags/tag686.xml"/><Relationship Id="rId810" Type="http://schemas.openxmlformats.org/officeDocument/2006/relationships/tags" Target="../tags/tag809.xml"/><Relationship Id="rId852" Type="http://schemas.openxmlformats.org/officeDocument/2006/relationships/tags" Target="../tags/tag851.xml"/><Relationship Id="rId908" Type="http://schemas.openxmlformats.org/officeDocument/2006/relationships/tags" Target="../tags/tag907.xml"/><Relationship Id="rId242" Type="http://schemas.openxmlformats.org/officeDocument/2006/relationships/tags" Target="../tags/tag241.xml"/><Relationship Id="rId284" Type="http://schemas.openxmlformats.org/officeDocument/2006/relationships/tags" Target="../tags/tag283.xml"/><Relationship Id="rId491" Type="http://schemas.openxmlformats.org/officeDocument/2006/relationships/tags" Target="../tags/tag490.xml"/><Relationship Id="rId505" Type="http://schemas.openxmlformats.org/officeDocument/2006/relationships/tags" Target="../tags/tag504.xml"/><Relationship Id="rId712" Type="http://schemas.openxmlformats.org/officeDocument/2006/relationships/tags" Target="../tags/tag711.xml"/><Relationship Id="rId894" Type="http://schemas.openxmlformats.org/officeDocument/2006/relationships/tags" Target="../tags/tag893.xml"/><Relationship Id="rId37" Type="http://schemas.openxmlformats.org/officeDocument/2006/relationships/tags" Target="../tags/tag36.xml"/><Relationship Id="rId79" Type="http://schemas.openxmlformats.org/officeDocument/2006/relationships/tags" Target="../tags/tag78.xml"/><Relationship Id="rId102" Type="http://schemas.openxmlformats.org/officeDocument/2006/relationships/tags" Target="../tags/tag101.xml"/><Relationship Id="rId144" Type="http://schemas.openxmlformats.org/officeDocument/2006/relationships/tags" Target="../tags/tag143.xml"/><Relationship Id="rId547" Type="http://schemas.openxmlformats.org/officeDocument/2006/relationships/tags" Target="../tags/tag546.xml"/><Relationship Id="rId589" Type="http://schemas.openxmlformats.org/officeDocument/2006/relationships/tags" Target="../tags/tag588.xml"/><Relationship Id="rId754" Type="http://schemas.openxmlformats.org/officeDocument/2006/relationships/tags" Target="../tags/tag753.xml"/><Relationship Id="rId796" Type="http://schemas.openxmlformats.org/officeDocument/2006/relationships/tags" Target="../tags/tag795.xml"/><Relationship Id="rId961" Type="http://schemas.openxmlformats.org/officeDocument/2006/relationships/tags" Target="../tags/tag960.xml"/><Relationship Id="rId90" Type="http://schemas.openxmlformats.org/officeDocument/2006/relationships/tags" Target="../tags/tag89.xml"/><Relationship Id="rId186" Type="http://schemas.openxmlformats.org/officeDocument/2006/relationships/tags" Target="../tags/tag185.xml"/><Relationship Id="rId351" Type="http://schemas.openxmlformats.org/officeDocument/2006/relationships/tags" Target="../tags/tag350.xml"/><Relationship Id="rId393" Type="http://schemas.openxmlformats.org/officeDocument/2006/relationships/tags" Target="../tags/tag392.xml"/><Relationship Id="rId407" Type="http://schemas.openxmlformats.org/officeDocument/2006/relationships/tags" Target="../tags/tag406.xml"/><Relationship Id="rId449" Type="http://schemas.openxmlformats.org/officeDocument/2006/relationships/tags" Target="../tags/tag448.xml"/><Relationship Id="rId614" Type="http://schemas.openxmlformats.org/officeDocument/2006/relationships/tags" Target="../tags/tag613.xml"/><Relationship Id="rId656" Type="http://schemas.openxmlformats.org/officeDocument/2006/relationships/tags" Target="../tags/tag655.xml"/><Relationship Id="rId821" Type="http://schemas.openxmlformats.org/officeDocument/2006/relationships/tags" Target="../tags/tag820.xml"/><Relationship Id="rId863" Type="http://schemas.openxmlformats.org/officeDocument/2006/relationships/tags" Target="../tags/tag862.xml"/><Relationship Id="rId1037" Type="http://schemas.openxmlformats.org/officeDocument/2006/relationships/slideLayout" Target="../slideLayouts/slideLayout3.xml"/><Relationship Id="rId211" Type="http://schemas.openxmlformats.org/officeDocument/2006/relationships/tags" Target="../tags/tag210.xml"/><Relationship Id="rId253" Type="http://schemas.openxmlformats.org/officeDocument/2006/relationships/tags" Target="../tags/tag252.xml"/><Relationship Id="rId295" Type="http://schemas.openxmlformats.org/officeDocument/2006/relationships/tags" Target="../tags/tag294.xml"/><Relationship Id="rId309" Type="http://schemas.openxmlformats.org/officeDocument/2006/relationships/tags" Target="../tags/tag308.xml"/><Relationship Id="rId460" Type="http://schemas.openxmlformats.org/officeDocument/2006/relationships/tags" Target="../tags/tag459.xml"/><Relationship Id="rId516" Type="http://schemas.openxmlformats.org/officeDocument/2006/relationships/tags" Target="../tags/tag515.xml"/><Relationship Id="rId698" Type="http://schemas.openxmlformats.org/officeDocument/2006/relationships/tags" Target="../tags/tag697.xml"/><Relationship Id="rId919" Type="http://schemas.openxmlformats.org/officeDocument/2006/relationships/tags" Target="../tags/tag918.xml"/><Relationship Id="rId48" Type="http://schemas.openxmlformats.org/officeDocument/2006/relationships/tags" Target="../tags/tag47.xml"/><Relationship Id="rId113" Type="http://schemas.openxmlformats.org/officeDocument/2006/relationships/tags" Target="../tags/tag112.xml"/><Relationship Id="rId320" Type="http://schemas.openxmlformats.org/officeDocument/2006/relationships/tags" Target="../tags/tag319.xml"/><Relationship Id="rId558" Type="http://schemas.openxmlformats.org/officeDocument/2006/relationships/tags" Target="../tags/tag557.xml"/><Relationship Id="rId723" Type="http://schemas.openxmlformats.org/officeDocument/2006/relationships/tags" Target="../tags/tag722.xml"/><Relationship Id="rId765" Type="http://schemas.openxmlformats.org/officeDocument/2006/relationships/tags" Target="../tags/tag764.xml"/><Relationship Id="rId930" Type="http://schemas.openxmlformats.org/officeDocument/2006/relationships/tags" Target="../tags/tag929.xml"/><Relationship Id="rId972" Type="http://schemas.openxmlformats.org/officeDocument/2006/relationships/tags" Target="../tags/tag971.xml"/><Relationship Id="rId1006" Type="http://schemas.openxmlformats.org/officeDocument/2006/relationships/tags" Target="../tags/tag1005.xml"/><Relationship Id="rId155" Type="http://schemas.openxmlformats.org/officeDocument/2006/relationships/tags" Target="../tags/tag154.xml"/><Relationship Id="rId197" Type="http://schemas.openxmlformats.org/officeDocument/2006/relationships/tags" Target="../tags/tag196.xml"/><Relationship Id="rId362" Type="http://schemas.openxmlformats.org/officeDocument/2006/relationships/tags" Target="../tags/tag361.xml"/><Relationship Id="rId418" Type="http://schemas.openxmlformats.org/officeDocument/2006/relationships/tags" Target="../tags/tag417.xml"/><Relationship Id="rId625" Type="http://schemas.openxmlformats.org/officeDocument/2006/relationships/tags" Target="../tags/tag624.xml"/><Relationship Id="rId832" Type="http://schemas.openxmlformats.org/officeDocument/2006/relationships/tags" Target="../tags/tag831.xml"/><Relationship Id="rId222" Type="http://schemas.openxmlformats.org/officeDocument/2006/relationships/tags" Target="../tags/tag221.xml"/><Relationship Id="rId264" Type="http://schemas.openxmlformats.org/officeDocument/2006/relationships/tags" Target="../tags/tag263.xml"/><Relationship Id="rId471" Type="http://schemas.openxmlformats.org/officeDocument/2006/relationships/tags" Target="../tags/tag470.xml"/><Relationship Id="rId667" Type="http://schemas.openxmlformats.org/officeDocument/2006/relationships/tags" Target="../tags/tag666.xml"/><Relationship Id="rId874" Type="http://schemas.openxmlformats.org/officeDocument/2006/relationships/tags" Target="../tags/tag873.xml"/><Relationship Id="rId17" Type="http://schemas.openxmlformats.org/officeDocument/2006/relationships/tags" Target="../tags/tag16.xml"/><Relationship Id="rId59" Type="http://schemas.openxmlformats.org/officeDocument/2006/relationships/tags" Target="../tags/tag58.xml"/><Relationship Id="rId124" Type="http://schemas.openxmlformats.org/officeDocument/2006/relationships/tags" Target="../tags/tag123.xml"/><Relationship Id="rId527" Type="http://schemas.openxmlformats.org/officeDocument/2006/relationships/tags" Target="../tags/tag526.xml"/><Relationship Id="rId569" Type="http://schemas.openxmlformats.org/officeDocument/2006/relationships/tags" Target="../tags/tag568.xml"/><Relationship Id="rId734" Type="http://schemas.openxmlformats.org/officeDocument/2006/relationships/tags" Target="../tags/tag733.xml"/><Relationship Id="rId776" Type="http://schemas.openxmlformats.org/officeDocument/2006/relationships/tags" Target="../tags/tag775.xml"/><Relationship Id="rId941" Type="http://schemas.openxmlformats.org/officeDocument/2006/relationships/tags" Target="../tags/tag940.xml"/><Relationship Id="rId983" Type="http://schemas.openxmlformats.org/officeDocument/2006/relationships/tags" Target="../tags/tag982.xml"/><Relationship Id="rId70" Type="http://schemas.openxmlformats.org/officeDocument/2006/relationships/tags" Target="../tags/tag69.xml"/><Relationship Id="rId166" Type="http://schemas.openxmlformats.org/officeDocument/2006/relationships/tags" Target="../tags/tag165.xml"/><Relationship Id="rId331" Type="http://schemas.openxmlformats.org/officeDocument/2006/relationships/tags" Target="../tags/tag330.xml"/><Relationship Id="rId373" Type="http://schemas.openxmlformats.org/officeDocument/2006/relationships/tags" Target="../tags/tag372.xml"/><Relationship Id="rId429" Type="http://schemas.openxmlformats.org/officeDocument/2006/relationships/tags" Target="../tags/tag428.xml"/><Relationship Id="rId580" Type="http://schemas.openxmlformats.org/officeDocument/2006/relationships/tags" Target="../tags/tag579.xml"/><Relationship Id="rId636" Type="http://schemas.openxmlformats.org/officeDocument/2006/relationships/tags" Target="../tags/tag635.xml"/><Relationship Id="rId801" Type="http://schemas.openxmlformats.org/officeDocument/2006/relationships/tags" Target="../tags/tag800.xml"/><Relationship Id="rId1017" Type="http://schemas.openxmlformats.org/officeDocument/2006/relationships/tags" Target="../tags/tag1016.xml"/><Relationship Id="rId1" Type="http://schemas.openxmlformats.org/officeDocument/2006/relationships/vmlDrawing" Target="../drawings/vmlDrawing3.vml"/><Relationship Id="rId233" Type="http://schemas.openxmlformats.org/officeDocument/2006/relationships/tags" Target="../tags/tag232.xml"/><Relationship Id="rId440" Type="http://schemas.openxmlformats.org/officeDocument/2006/relationships/tags" Target="../tags/tag439.xml"/><Relationship Id="rId678" Type="http://schemas.openxmlformats.org/officeDocument/2006/relationships/tags" Target="../tags/tag677.xml"/><Relationship Id="rId843" Type="http://schemas.openxmlformats.org/officeDocument/2006/relationships/tags" Target="../tags/tag842.xml"/><Relationship Id="rId885" Type="http://schemas.openxmlformats.org/officeDocument/2006/relationships/tags" Target="../tags/tag884.xml"/><Relationship Id="rId28" Type="http://schemas.openxmlformats.org/officeDocument/2006/relationships/tags" Target="../tags/tag27.xml"/><Relationship Id="rId275" Type="http://schemas.openxmlformats.org/officeDocument/2006/relationships/tags" Target="../tags/tag274.xml"/><Relationship Id="rId300" Type="http://schemas.openxmlformats.org/officeDocument/2006/relationships/tags" Target="../tags/tag299.xml"/><Relationship Id="rId482" Type="http://schemas.openxmlformats.org/officeDocument/2006/relationships/tags" Target="../tags/tag481.xml"/><Relationship Id="rId538" Type="http://schemas.openxmlformats.org/officeDocument/2006/relationships/tags" Target="../tags/tag537.xml"/><Relationship Id="rId703" Type="http://schemas.openxmlformats.org/officeDocument/2006/relationships/tags" Target="../tags/tag702.xml"/><Relationship Id="rId745" Type="http://schemas.openxmlformats.org/officeDocument/2006/relationships/tags" Target="../tags/tag744.xml"/><Relationship Id="rId910" Type="http://schemas.openxmlformats.org/officeDocument/2006/relationships/tags" Target="../tags/tag909.xml"/><Relationship Id="rId952" Type="http://schemas.openxmlformats.org/officeDocument/2006/relationships/tags" Target="../tags/tag951.xml"/><Relationship Id="rId81" Type="http://schemas.openxmlformats.org/officeDocument/2006/relationships/tags" Target="../tags/tag80.xml"/><Relationship Id="rId135" Type="http://schemas.openxmlformats.org/officeDocument/2006/relationships/tags" Target="../tags/tag134.xml"/><Relationship Id="rId177" Type="http://schemas.openxmlformats.org/officeDocument/2006/relationships/tags" Target="../tags/tag176.xml"/><Relationship Id="rId342" Type="http://schemas.openxmlformats.org/officeDocument/2006/relationships/tags" Target="../tags/tag341.xml"/><Relationship Id="rId384" Type="http://schemas.openxmlformats.org/officeDocument/2006/relationships/tags" Target="../tags/tag383.xml"/><Relationship Id="rId591" Type="http://schemas.openxmlformats.org/officeDocument/2006/relationships/tags" Target="../tags/tag590.xml"/><Relationship Id="rId605" Type="http://schemas.openxmlformats.org/officeDocument/2006/relationships/tags" Target="../tags/tag604.xml"/><Relationship Id="rId787" Type="http://schemas.openxmlformats.org/officeDocument/2006/relationships/tags" Target="../tags/tag786.xml"/><Relationship Id="rId812" Type="http://schemas.openxmlformats.org/officeDocument/2006/relationships/tags" Target="../tags/tag811.xml"/><Relationship Id="rId994" Type="http://schemas.openxmlformats.org/officeDocument/2006/relationships/tags" Target="../tags/tag993.xml"/><Relationship Id="rId1028" Type="http://schemas.openxmlformats.org/officeDocument/2006/relationships/tags" Target="../tags/tag1027.xml"/><Relationship Id="rId202" Type="http://schemas.openxmlformats.org/officeDocument/2006/relationships/tags" Target="../tags/tag201.xml"/><Relationship Id="rId244" Type="http://schemas.openxmlformats.org/officeDocument/2006/relationships/tags" Target="../tags/tag243.xml"/><Relationship Id="rId647" Type="http://schemas.openxmlformats.org/officeDocument/2006/relationships/tags" Target="../tags/tag646.xml"/><Relationship Id="rId689" Type="http://schemas.openxmlformats.org/officeDocument/2006/relationships/tags" Target="../tags/tag688.xml"/><Relationship Id="rId854" Type="http://schemas.openxmlformats.org/officeDocument/2006/relationships/tags" Target="../tags/tag853.xml"/><Relationship Id="rId896" Type="http://schemas.openxmlformats.org/officeDocument/2006/relationships/tags" Target="../tags/tag895.xml"/><Relationship Id="rId39" Type="http://schemas.openxmlformats.org/officeDocument/2006/relationships/tags" Target="../tags/tag38.xml"/><Relationship Id="rId286" Type="http://schemas.openxmlformats.org/officeDocument/2006/relationships/tags" Target="../tags/tag285.xml"/><Relationship Id="rId451" Type="http://schemas.openxmlformats.org/officeDocument/2006/relationships/tags" Target="../tags/tag450.xml"/><Relationship Id="rId493" Type="http://schemas.openxmlformats.org/officeDocument/2006/relationships/tags" Target="../tags/tag492.xml"/><Relationship Id="rId507" Type="http://schemas.openxmlformats.org/officeDocument/2006/relationships/tags" Target="../tags/tag506.xml"/><Relationship Id="rId549" Type="http://schemas.openxmlformats.org/officeDocument/2006/relationships/tags" Target="../tags/tag548.xml"/><Relationship Id="rId714" Type="http://schemas.openxmlformats.org/officeDocument/2006/relationships/tags" Target="../tags/tag713.xml"/><Relationship Id="rId756" Type="http://schemas.openxmlformats.org/officeDocument/2006/relationships/tags" Target="../tags/tag755.xml"/><Relationship Id="rId921" Type="http://schemas.openxmlformats.org/officeDocument/2006/relationships/tags" Target="../tags/tag920.xml"/><Relationship Id="rId50" Type="http://schemas.openxmlformats.org/officeDocument/2006/relationships/tags" Target="../tags/tag49.xml"/><Relationship Id="rId104" Type="http://schemas.openxmlformats.org/officeDocument/2006/relationships/tags" Target="../tags/tag103.xml"/><Relationship Id="rId146" Type="http://schemas.openxmlformats.org/officeDocument/2006/relationships/tags" Target="../tags/tag145.xml"/><Relationship Id="rId188" Type="http://schemas.openxmlformats.org/officeDocument/2006/relationships/tags" Target="../tags/tag187.xml"/><Relationship Id="rId311" Type="http://schemas.openxmlformats.org/officeDocument/2006/relationships/tags" Target="../tags/tag310.xml"/><Relationship Id="rId353" Type="http://schemas.openxmlformats.org/officeDocument/2006/relationships/tags" Target="../tags/tag352.xml"/><Relationship Id="rId395" Type="http://schemas.openxmlformats.org/officeDocument/2006/relationships/tags" Target="../tags/tag394.xml"/><Relationship Id="rId409" Type="http://schemas.openxmlformats.org/officeDocument/2006/relationships/tags" Target="../tags/tag408.xml"/><Relationship Id="rId560" Type="http://schemas.openxmlformats.org/officeDocument/2006/relationships/tags" Target="../tags/tag559.xml"/><Relationship Id="rId798" Type="http://schemas.openxmlformats.org/officeDocument/2006/relationships/tags" Target="../tags/tag797.xml"/><Relationship Id="rId963" Type="http://schemas.openxmlformats.org/officeDocument/2006/relationships/tags" Target="../tags/tag962.xml"/><Relationship Id="rId1039" Type="http://schemas.openxmlformats.org/officeDocument/2006/relationships/image" Target="../media/image42.png"/><Relationship Id="rId92" Type="http://schemas.openxmlformats.org/officeDocument/2006/relationships/tags" Target="../tags/tag91.xml"/><Relationship Id="rId213" Type="http://schemas.openxmlformats.org/officeDocument/2006/relationships/tags" Target="../tags/tag212.xml"/><Relationship Id="rId420" Type="http://schemas.openxmlformats.org/officeDocument/2006/relationships/tags" Target="../tags/tag419.xml"/><Relationship Id="rId616" Type="http://schemas.openxmlformats.org/officeDocument/2006/relationships/tags" Target="../tags/tag615.xml"/><Relationship Id="rId658" Type="http://schemas.openxmlformats.org/officeDocument/2006/relationships/tags" Target="../tags/tag657.xml"/><Relationship Id="rId823" Type="http://schemas.openxmlformats.org/officeDocument/2006/relationships/tags" Target="../tags/tag822.xml"/><Relationship Id="rId865" Type="http://schemas.openxmlformats.org/officeDocument/2006/relationships/tags" Target="../tags/tag864.xml"/><Relationship Id="rId255" Type="http://schemas.openxmlformats.org/officeDocument/2006/relationships/tags" Target="../tags/tag254.xml"/><Relationship Id="rId297" Type="http://schemas.openxmlformats.org/officeDocument/2006/relationships/tags" Target="../tags/tag296.xml"/><Relationship Id="rId462" Type="http://schemas.openxmlformats.org/officeDocument/2006/relationships/tags" Target="../tags/tag461.xml"/><Relationship Id="rId518" Type="http://schemas.openxmlformats.org/officeDocument/2006/relationships/tags" Target="../tags/tag517.xml"/><Relationship Id="rId725" Type="http://schemas.openxmlformats.org/officeDocument/2006/relationships/tags" Target="../tags/tag724.xml"/><Relationship Id="rId932" Type="http://schemas.openxmlformats.org/officeDocument/2006/relationships/tags" Target="../tags/tag931.xml"/><Relationship Id="rId115" Type="http://schemas.openxmlformats.org/officeDocument/2006/relationships/tags" Target="../tags/tag114.xml"/><Relationship Id="rId157" Type="http://schemas.openxmlformats.org/officeDocument/2006/relationships/tags" Target="../tags/tag156.xml"/><Relationship Id="rId322" Type="http://schemas.openxmlformats.org/officeDocument/2006/relationships/tags" Target="../tags/tag321.xml"/><Relationship Id="rId364" Type="http://schemas.openxmlformats.org/officeDocument/2006/relationships/tags" Target="../tags/tag363.xml"/><Relationship Id="rId767" Type="http://schemas.openxmlformats.org/officeDocument/2006/relationships/tags" Target="../tags/tag766.xml"/><Relationship Id="rId974" Type="http://schemas.openxmlformats.org/officeDocument/2006/relationships/tags" Target="../tags/tag973.xml"/><Relationship Id="rId1008" Type="http://schemas.openxmlformats.org/officeDocument/2006/relationships/tags" Target="../tags/tag1007.xml"/><Relationship Id="rId61" Type="http://schemas.openxmlformats.org/officeDocument/2006/relationships/tags" Target="../tags/tag60.xml"/><Relationship Id="rId199" Type="http://schemas.openxmlformats.org/officeDocument/2006/relationships/tags" Target="../tags/tag198.xml"/><Relationship Id="rId571" Type="http://schemas.openxmlformats.org/officeDocument/2006/relationships/tags" Target="../tags/tag570.xml"/><Relationship Id="rId627" Type="http://schemas.openxmlformats.org/officeDocument/2006/relationships/tags" Target="../tags/tag626.xml"/><Relationship Id="rId669" Type="http://schemas.openxmlformats.org/officeDocument/2006/relationships/tags" Target="../tags/tag668.xml"/><Relationship Id="rId834" Type="http://schemas.openxmlformats.org/officeDocument/2006/relationships/tags" Target="../tags/tag833.xml"/><Relationship Id="rId876" Type="http://schemas.openxmlformats.org/officeDocument/2006/relationships/tags" Target="../tags/tag875.xml"/><Relationship Id="rId19" Type="http://schemas.openxmlformats.org/officeDocument/2006/relationships/tags" Target="../tags/tag18.xml"/><Relationship Id="rId224" Type="http://schemas.openxmlformats.org/officeDocument/2006/relationships/tags" Target="../tags/tag223.xml"/><Relationship Id="rId266" Type="http://schemas.openxmlformats.org/officeDocument/2006/relationships/tags" Target="../tags/tag265.xml"/><Relationship Id="rId431" Type="http://schemas.openxmlformats.org/officeDocument/2006/relationships/tags" Target="../tags/tag430.xml"/><Relationship Id="rId473" Type="http://schemas.openxmlformats.org/officeDocument/2006/relationships/tags" Target="../tags/tag472.xml"/><Relationship Id="rId529" Type="http://schemas.openxmlformats.org/officeDocument/2006/relationships/tags" Target="../tags/tag528.xml"/><Relationship Id="rId680" Type="http://schemas.openxmlformats.org/officeDocument/2006/relationships/tags" Target="../tags/tag679.xml"/><Relationship Id="rId736" Type="http://schemas.openxmlformats.org/officeDocument/2006/relationships/tags" Target="../tags/tag735.xml"/><Relationship Id="rId901" Type="http://schemas.openxmlformats.org/officeDocument/2006/relationships/tags" Target="../tags/tag900.xml"/><Relationship Id="rId30" Type="http://schemas.openxmlformats.org/officeDocument/2006/relationships/tags" Target="../tags/tag29.xml"/><Relationship Id="rId126" Type="http://schemas.openxmlformats.org/officeDocument/2006/relationships/tags" Target="../tags/tag125.xml"/><Relationship Id="rId168" Type="http://schemas.openxmlformats.org/officeDocument/2006/relationships/tags" Target="../tags/tag167.xml"/><Relationship Id="rId333" Type="http://schemas.openxmlformats.org/officeDocument/2006/relationships/tags" Target="../tags/tag332.xml"/><Relationship Id="rId540" Type="http://schemas.openxmlformats.org/officeDocument/2006/relationships/tags" Target="../tags/tag539.xml"/><Relationship Id="rId778" Type="http://schemas.openxmlformats.org/officeDocument/2006/relationships/tags" Target="../tags/tag777.xml"/><Relationship Id="rId943" Type="http://schemas.openxmlformats.org/officeDocument/2006/relationships/tags" Target="../tags/tag942.xml"/><Relationship Id="rId985" Type="http://schemas.openxmlformats.org/officeDocument/2006/relationships/tags" Target="../tags/tag984.xml"/><Relationship Id="rId1019" Type="http://schemas.openxmlformats.org/officeDocument/2006/relationships/tags" Target="../tags/tag1018.xml"/><Relationship Id="rId72" Type="http://schemas.openxmlformats.org/officeDocument/2006/relationships/tags" Target="../tags/tag71.xml"/><Relationship Id="rId375" Type="http://schemas.openxmlformats.org/officeDocument/2006/relationships/tags" Target="../tags/tag374.xml"/><Relationship Id="rId582" Type="http://schemas.openxmlformats.org/officeDocument/2006/relationships/tags" Target="../tags/tag581.xml"/><Relationship Id="rId638" Type="http://schemas.openxmlformats.org/officeDocument/2006/relationships/tags" Target="../tags/tag637.xml"/><Relationship Id="rId803" Type="http://schemas.openxmlformats.org/officeDocument/2006/relationships/tags" Target="../tags/tag802.xml"/><Relationship Id="rId845" Type="http://schemas.openxmlformats.org/officeDocument/2006/relationships/tags" Target="../tags/tag844.xml"/><Relationship Id="rId1030" Type="http://schemas.openxmlformats.org/officeDocument/2006/relationships/tags" Target="../tags/tag1029.xml"/><Relationship Id="rId3" Type="http://schemas.openxmlformats.org/officeDocument/2006/relationships/tags" Target="../tags/tag2.xml"/><Relationship Id="rId235" Type="http://schemas.openxmlformats.org/officeDocument/2006/relationships/tags" Target="../tags/tag234.xml"/><Relationship Id="rId277" Type="http://schemas.openxmlformats.org/officeDocument/2006/relationships/tags" Target="../tags/tag276.xml"/><Relationship Id="rId400" Type="http://schemas.openxmlformats.org/officeDocument/2006/relationships/tags" Target="../tags/tag399.xml"/><Relationship Id="rId442" Type="http://schemas.openxmlformats.org/officeDocument/2006/relationships/tags" Target="../tags/tag441.xml"/><Relationship Id="rId484" Type="http://schemas.openxmlformats.org/officeDocument/2006/relationships/tags" Target="../tags/tag483.xml"/><Relationship Id="rId705" Type="http://schemas.openxmlformats.org/officeDocument/2006/relationships/tags" Target="../tags/tag704.xml"/><Relationship Id="rId887" Type="http://schemas.openxmlformats.org/officeDocument/2006/relationships/tags" Target="../tags/tag886.xml"/><Relationship Id="rId137" Type="http://schemas.openxmlformats.org/officeDocument/2006/relationships/tags" Target="../tags/tag136.xml"/><Relationship Id="rId302" Type="http://schemas.openxmlformats.org/officeDocument/2006/relationships/tags" Target="../tags/tag301.xml"/><Relationship Id="rId344" Type="http://schemas.openxmlformats.org/officeDocument/2006/relationships/tags" Target="../tags/tag343.xml"/><Relationship Id="rId691" Type="http://schemas.openxmlformats.org/officeDocument/2006/relationships/tags" Target="../tags/tag690.xml"/><Relationship Id="rId747" Type="http://schemas.openxmlformats.org/officeDocument/2006/relationships/tags" Target="../tags/tag746.xml"/><Relationship Id="rId789" Type="http://schemas.openxmlformats.org/officeDocument/2006/relationships/tags" Target="../tags/tag788.xml"/><Relationship Id="rId912" Type="http://schemas.openxmlformats.org/officeDocument/2006/relationships/tags" Target="../tags/tag911.xml"/><Relationship Id="rId954" Type="http://schemas.openxmlformats.org/officeDocument/2006/relationships/tags" Target="../tags/tag953.xml"/><Relationship Id="rId996" Type="http://schemas.openxmlformats.org/officeDocument/2006/relationships/tags" Target="../tags/tag995.xml"/><Relationship Id="rId41" Type="http://schemas.openxmlformats.org/officeDocument/2006/relationships/tags" Target="../tags/tag40.xml"/><Relationship Id="rId83" Type="http://schemas.openxmlformats.org/officeDocument/2006/relationships/tags" Target="../tags/tag82.xml"/><Relationship Id="rId179" Type="http://schemas.openxmlformats.org/officeDocument/2006/relationships/tags" Target="../tags/tag178.xml"/><Relationship Id="rId386" Type="http://schemas.openxmlformats.org/officeDocument/2006/relationships/tags" Target="../tags/tag385.xml"/><Relationship Id="rId551" Type="http://schemas.openxmlformats.org/officeDocument/2006/relationships/tags" Target="../tags/tag550.xml"/><Relationship Id="rId593" Type="http://schemas.openxmlformats.org/officeDocument/2006/relationships/tags" Target="../tags/tag592.xml"/><Relationship Id="rId607" Type="http://schemas.openxmlformats.org/officeDocument/2006/relationships/tags" Target="../tags/tag606.xml"/><Relationship Id="rId649" Type="http://schemas.openxmlformats.org/officeDocument/2006/relationships/tags" Target="../tags/tag648.xml"/><Relationship Id="rId814" Type="http://schemas.openxmlformats.org/officeDocument/2006/relationships/tags" Target="../tags/tag813.xml"/><Relationship Id="rId856" Type="http://schemas.openxmlformats.org/officeDocument/2006/relationships/tags" Target="../tags/tag855.xml"/><Relationship Id="rId190" Type="http://schemas.openxmlformats.org/officeDocument/2006/relationships/tags" Target="../tags/tag189.xml"/><Relationship Id="rId204" Type="http://schemas.openxmlformats.org/officeDocument/2006/relationships/tags" Target="../tags/tag203.xml"/><Relationship Id="rId246" Type="http://schemas.openxmlformats.org/officeDocument/2006/relationships/tags" Target="../tags/tag245.xml"/><Relationship Id="rId288" Type="http://schemas.openxmlformats.org/officeDocument/2006/relationships/tags" Target="../tags/tag287.xml"/><Relationship Id="rId411" Type="http://schemas.openxmlformats.org/officeDocument/2006/relationships/tags" Target="../tags/tag410.xml"/><Relationship Id="rId453" Type="http://schemas.openxmlformats.org/officeDocument/2006/relationships/tags" Target="../tags/tag452.xml"/><Relationship Id="rId509" Type="http://schemas.openxmlformats.org/officeDocument/2006/relationships/tags" Target="../tags/tag508.xml"/><Relationship Id="rId660" Type="http://schemas.openxmlformats.org/officeDocument/2006/relationships/tags" Target="../tags/tag659.xml"/><Relationship Id="rId898" Type="http://schemas.openxmlformats.org/officeDocument/2006/relationships/tags" Target="../tags/tag897.xml"/><Relationship Id="rId1041" Type="http://schemas.openxmlformats.org/officeDocument/2006/relationships/oleObject" Target="../embeddings/oleObject9.bin"/><Relationship Id="rId106" Type="http://schemas.openxmlformats.org/officeDocument/2006/relationships/tags" Target="../tags/tag105.xml"/><Relationship Id="rId313" Type="http://schemas.openxmlformats.org/officeDocument/2006/relationships/tags" Target="../tags/tag312.xml"/><Relationship Id="rId495" Type="http://schemas.openxmlformats.org/officeDocument/2006/relationships/tags" Target="../tags/tag494.xml"/><Relationship Id="rId716" Type="http://schemas.openxmlformats.org/officeDocument/2006/relationships/tags" Target="../tags/tag715.xml"/><Relationship Id="rId758" Type="http://schemas.openxmlformats.org/officeDocument/2006/relationships/tags" Target="../tags/tag757.xml"/><Relationship Id="rId923" Type="http://schemas.openxmlformats.org/officeDocument/2006/relationships/tags" Target="../tags/tag922.xml"/><Relationship Id="rId965" Type="http://schemas.openxmlformats.org/officeDocument/2006/relationships/tags" Target="../tags/tag964.xml"/><Relationship Id="rId10" Type="http://schemas.openxmlformats.org/officeDocument/2006/relationships/tags" Target="../tags/tag9.xml"/><Relationship Id="rId52" Type="http://schemas.openxmlformats.org/officeDocument/2006/relationships/tags" Target="../tags/tag51.xml"/><Relationship Id="rId94" Type="http://schemas.openxmlformats.org/officeDocument/2006/relationships/tags" Target="../tags/tag93.xml"/><Relationship Id="rId148" Type="http://schemas.openxmlformats.org/officeDocument/2006/relationships/tags" Target="../tags/tag147.xml"/><Relationship Id="rId355" Type="http://schemas.openxmlformats.org/officeDocument/2006/relationships/tags" Target="../tags/tag354.xml"/><Relationship Id="rId397" Type="http://schemas.openxmlformats.org/officeDocument/2006/relationships/tags" Target="../tags/tag396.xml"/><Relationship Id="rId520" Type="http://schemas.openxmlformats.org/officeDocument/2006/relationships/tags" Target="../tags/tag519.xml"/><Relationship Id="rId562" Type="http://schemas.openxmlformats.org/officeDocument/2006/relationships/tags" Target="../tags/tag561.xml"/><Relationship Id="rId618" Type="http://schemas.openxmlformats.org/officeDocument/2006/relationships/tags" Target="../tags/tag617.xml"/><Relationship Id="rId825" Type="http://schemas.openxmlformats.org/officeDocument/2006/relationships/tags" Target="../tags/tag824.xml"/><Relationship Id="rId215" Type="http://schemas.openxmlformats.org/officeDocument/2006/relationships/tags" Target="../tags/tag214.xml"/><Relationship Id="rId257" Type="http://schemas.openxmlformats.org/officeDocument/2006/relationships/tags" Target="../tags/tag256.xml"/><Relationship Id="rId422" Type="http://schemas.openxmlformats.org/officeDocument/2006/relationships/tags" Target="../tags/tag421.xml"/><Relationship Id="rId464" Type="http://schemas.openxmlformats.org/officeDocument/2006/relationships/tags" Target="../tags/tag463.xml"/><Relationship Id="rId867" Type="http://schemas.openxmlformats.org/officeDocument/2006/relationships/tags" Target="../tags/tag866.xml"/><Relationship Id="rId1010" Type="http://schemas.openxmlformats.org/officeDocument/2006/relationships/tags" Target="../tags/tag1009.xml"/><Relationship Id="rId299" Type="http://schemas.openxmlformats.org/officeDocument/2006/relationships/tags" Target="../tags/tag298.xml"/><Relationship Id="rId727" Type="http://schemas.openxmlformats.org/officeDocument/2006/relationships/tags" Target="../tags/tag726.xml"/><Relationship Id="rId934" Type="http://schemas.openxmlformats.org/officeDocument/2006/relationships/tags" Target="../tags/tag933.xml"/><Relationship Id="rId63" Type="http://schemas.openxmlformats.org/officeDocument/2006/relationships/tags" Target="../tags/tag62.xml"/><Relationship Id="rId159" Type="http://schemas.openxmlformats.org/officeDocument/2006/relationships/tags" Target="../tags/tag158.xml"/><Relationship Id="rId366" Type="http://schemas.openxmlformats.org/officeDocument/2006/relationships/tags" Target="../tags/tag365.xml"/><Relationship Id="rId573" Type="http://schemas.openxmlformats.org/officeDocument/2006/relationships/tags" Target="../tags/tag572.xml"/><Relationship Id="rId780" Type="http://schemas.openxmlformats.org/officeDocument/2006/relationships/tags" Target="../tags/tag779.xml"/><Relationship Id="rId226" Type="http://schemas.openxmlformats.org/officeDocument/2006/relationships/tags" Target="../tags/tag225.xml"/><Relationship Id="rId433" Type="http://schemas.openxmlformats.org/officeDocument/2006/relationships/tags" Target="../tags/tag432.xml"/><Relationship Id="rId878" Type="http://schemas.openxmlformats.org/officeDocument/2006/relationships/tags" Target="../tags/tag877.xml"/><Relationship Id="rId640" Type="http://schemas.openxmlformats.org/officeDocument/2006/relationships/tags" Target="../tags/tag639.xml"/><Relationship Id="rId738" Type="http://schemas.openxmlformats.org/officeDocument/2006/relationships/tags" Target="../tags/tag737.xml"/><Relationship Id="rId945" Type="http://schemas.openxmlformats.org/officeDocument/2006/relationships/tags" Target="../tags/tag944.xml"/><Relationship Id="rId74" Type="http://schemas.openxmlformats.org/officeDocument/2006/relationships/tags" Target="../tags/tag73.xml"/><Relationship Id="rId377" Type="http://schemas.openxmlformats.org/officeDocument/2006/relationships/tags" Target="../tags/tag376.xml"/><Relationship Id="rId500" Type="http://schemas.openxmlformats.org/officeDocument/2006/relationships/tags" Target="../tags/tag499.xml"/><Relationship Id="rId584" Type="http://schemas.openxmlformats.org/officeDocument/2006/relationships/tags" Target="../tags/tag583.xml"/><Relationship Id="rId805" Type="http://schemas.openxmlformats.org/officeDocument/2006/relationships/tags" Target="../tags/tag804.xml"/><Relationship Id="rId5" Type="http://schemas.openxmlformats.org/officeDocument/2006/relationships/tags" Target="../tags/tag4.xml"/><Relationship Id="rId237" Type="http://schemas.openxmlformats.org/officeDocument/2006/relationships/tags" Target="../tags/tag236.xml"/><Relationship Id="rId791" Type="http://schemas.openxmlformats.org/officeDocument/2006/relationships/tags" Target="../tags/tag790.xml"/><Relationship Id="rId889" Type="http://schemas.openxmlformats.org/officeDocument/2006/relationships/tags" Target="../tags/tag888.xml"/><Relationship Id="rId444" Type="http://schemas.openxmlformats.org/officeDocument/2006/relationships/tags" Target="../tags/tag443.xml"/><Relationship Id="rId651" Type="http://schemas.openxmlformats.org/officeDocument/2006/relationships/tags" Target="../tags/tag650.xml"/><Relationship Id="rId749" Type="http://schemas.openxmlformats.org/officeDocument/2006/relationships/tags" Target="../tags/tag748.xml"/><Relationship Id="rId290" Type="http://schemas.openxmlformats.org/officeDocument/2006/relationships/tags" Target="../tags/tag289.xml"/><Relationship Id="rId304" Type="http://schemas.openxmlformats.org/officeDocument/2006/relationships/tags" Target="../tags/tag303.xml"/><Relationship Id="rId388" Type="http://schemas.openxmlformats.org/officeDocument/2006/relationships/tags" Target="../tags/tag387.xml"/><Relationship Id="rId511" Type="http://schemas.openxmlformats.org/officeDocument/2006/relationships/tags" Target="../tags/tag510.xml"/><Relationship Id="rId609" Type="http://schemas.openxmlformats.org/officeDocument/2006/relationships/tags" Target="../tags/tag608.xml"/><Relationship Id="rId956" Type="http://schemas.openxmlformats.org/officeDocument/2006/relationships/tags" Target="../tags/tag955.xml"/><Relationship Id="rId85" Type="http://schemas.openxmlformats.org/officeDocument/2006/relationships/tags" Target="../tags/tag84.xml"/><Relationship Id="rId150" Type="http://schemas.openxmlformats.org/officeDocument/2006/relationships/tags" Target="../tags/tag149.xml"/><Relationship Id="rId595" Type="http://schemas.openxmlformats.org/officeDocument/2006/relationships/tags" Target="../tags/tag594.xml"/><Relationship Id="rId816" Type="http://schemas.openxmlformats.org/officeDocument/2006/relationships/tags" Target="../tags/tag815.xml"/><Relationship Id="rId1001" Type="http://schemas.openxmlformats.org/officeDocument/2006/relationships/tags" Target="../tags/tag1000.xml"/><Relationship Id="rId248" Type="http://schemas.openxmlformats.org/officeDocument/2006/relationships/tags" Target="../tags/tag247.xml"/><Relationship Id="rId455" Type="http://schemas.openxmlformats.org/officeDocument/2006/relationships/tags" Target="../tags/tag454.xml"/><Relationship Id="rId662" Type="http://schemas.openxmlformats.org/officeDocument/2006/relationships/tags" Target="../tags/tag661.xml"/><Relationship Id="rId12" Type="http://schemas.openxmlformats.org/officeDocument/2006/relationships/tags" Target="../tags/tag11.xml"/><Relationship Id="rId108" Type="http://schemas.openxmlformats.org/officeDocument/2006/relationships/tags" Target="../tags/tag107.xml"/><Relationship Id="rId315" Type="http://schemas.openxmlformats.org/officeDocument/2006/relationships/tags" Target="../tags/tag314.xml"/><Relationship Id="rId522" Type="http://schemas.openxmlformats.org/officeDocument/2006/relationships/tags" Target="../tags/tag521.xml"/><Relationship Id="rId967" Type="http://schemas.openxmlformats.org/officeDocument/2006/relationships/tags" Target="../tags/tag966.xml"/><Relationship Id="rId96" Type="http://schemas.openxmlformats.org/officeDocument/2006/relationships/tags" Target="../tags/tag95.xml"/><Relationship Id="rId161" Type="http://schemas.openxmlformats.org/officeDocument/2006/relationships/tags" Target="../tags/tag160.xml"/><Relationship Id="rId399" Type="http://schemas.openxmlformats.org/officeDocument/2006/relationships/tags" Target="../tags/tag398.xml"/><Relationship Id="rId827" Type="http://schemas.openxmlformats.org/officeDocument/2006/relationships/tags" Target="../tags/tag826.xml"/><Relationship Id="rId1012" Type="http://schemas.openxmlformats.org/officeDocument/2006/relationships/tags" Target="../tags/tag1011.xml"/><Relationship Id="rId259" Type="http://schemas.openxmlformats.org/officeDocument/2006/relationships/tags" Target="../tags/tag258.xml"/><Relationship Id="rId466" Type="http://schemas.openxmlformats.org/officeDocument/2006/relationships/tags" Target="../tags/tag465.xml"/><Relationship Id="rId673" Type="http://schemas.openxmlformats.org/officeDocument/2006/relationships/tags" Target="../tags/tag672.xml"/><Relationship Id="rId880" Type="http://schemas.openxmlformats.org/officeDocument/2006/relationships/tags" Target="../tags/tag879.xml"/><Relationship Id="rId23" Type="http://schemas.openxmlformats.org/officeDocument/2006/relationships/tags" Target="../tags/tag22.xml"/><Relationship Id="rId119" Type="http://schemas.openxmlformats.org/officeDocument/2006/relationships/tags" Target="../tags/tag118.xml"/><Relationship Id="rId326" Type="http://schemas.openxmlformats.org/officeDocument/2006/relationships/tags" Target="../tags/tag325.xml"/><Relationship Id="rId533" Type="http://schemas.openxmlformats.org/officeDocument/2006/relationships/tags" Target="../tags/tag532.xml"/><Relationship Id="rId978" Type="http://schemas.openxmlformats.org/officeDocument/2006/relationships/tags" Target="../tags/tag977.xml"/><Relationship Id="rId740" Type="http://schemas.openxmlformats.org/officeDocument/2006/relationships/tags" Target="../tags/tag739.xml"/><Relationship Id="rId838" Type="http://schemas.openxmlformats.org/officeDocument/2006/relationships/tags" Target="../tags/tag837.xml"/><Relationship Id="rId1023" Type="http://schemas.openxmlformats.org/officeDocument/2006/relationships/tags" Target="../tags/tag1022.xml"/><Relationship Id="rId172" Type="http://schemas.openxmlformats.org/officeDocument/2006/relationships/tags" Target="../tags/tag171.xml"/><Relationship Id="rId477" Type="http://schemas.openxmlformats.org/officeDocument/2006/relationships/tags" Target="../tags/tag476.xml"/><Relationship Id="rId600" Type="http://schemas.openxmlformats.org/officeDocument/2006/relationships/tags" Target="../tags/tag599.xml"/><Relationship Id="rId684" Type="http://schemas.openxmlformats.org/officeDocument/2006/relationships/tags" Target="../tags/tag683.xml"/><Relationship Id="rId337" Type="http://schemas.openxmlformats.org/officeDocument/2006/relationships/tags" Target="../tags/tag336.xml"/><Relationship Id="rId891" Type="http://schemas.openxmlformats.org/officeDocument/2006/relationships/tags" Target="../tags/tag890.xml"/><Relationship Id="rId905" Type="http://schemas.openxmlformats.org/officeDocument/2006/relationships/tags" Target="../tags/tag904.xml"/><Relationship Id="rId989" Type="http://schemas.openxmlformats.org/officeDocument/2006/relationships/tags" Target="../tags/tag988.xml"/><Relationship Id="rId34" Type="http://schemas.openxmlformats.org/officeDocument/2006/relationships/tags" Target="../tags/tag33.xml"/><Relationship Id="rId544" Type="http://schemas.openxmlformats.org/officeDocument/2006/relationships/tags" Target="../tags/tag543.xml"/><Relationship Id="rId751" Type="http://schemas.openxmlformats.org/officeDocument/2006/relationships/tags" Target="../tags/tag750.xml"/><Relationship Id="rId849" Type="http://schemas.openxmlformats.org/officeDocument/2006/relationships/tags" Target="../tags/tag848.xml"/><Relationship Id="rId183" Type="http://schemas.openxmlformats.org/officeDocument/2006/relationships/tags" Target="../tags/tag182.xml"/><Relationship Id="rId390" Type="http://schemas.openxmlformats.org/officeDocument/2006/relationships/tags" Target="../tags/tag389.xml"/><Relationship Id="rId404" Type="http://schemas.openxmlformats.org/officeDocument/2006/relationships/tags" Target="../tags/tag403.xml"/><Relationship Id="rId611" Type="http://schemas.openxmlformats.org/officeDocument/2006/relationships/tags" Target="../tags/tag610.xml"/><Relationship Id="rId1034" Type="http://schemas.openxmlformats.org/officeDocument/2006/relationships/tags" Target="../tags/tag1033.xml"/><Relationship Id="rId250" Type="http://schemas.openxmlformats.org/officeDocument/2006/relationships/tags" Target="../tags/tag249.xml"/><Relationship Id="rId488" Type="http://schemas.openxmlformats.org/officeDocument/2006/relationships/tags" Target="../tags/tag487.xml"/><Relationship Id="rId695" Type="http://schemas.openxmlformats.org/officeDocument/2006/relationships/tags" Target="../tags/tag694.xml"/><Relationship Id="rId709" Type="http://schemas.openxmlformats.org/officeDocument/2006/relationships/tags" Target="../tags/tag708.xml"/><Relationship Id="rId916" Type="http://schemas.openxmlformats.org/officeDocument/2006/relationships/tags" Target="../tags/tag915.xml"/><Relationship Id="rId45" Type="http://schemas.openxmlformats.org/officeDocument/2006/relationships/tags" Target="../tags/tag44.xml"/><Relationship Id="rId110" Type="http://schemas.openxmlformats.org/officeDocument/2006/relationships/tags" Target="../tags/tag109.xml"/><Relationship Id="rId348" Type="http://schemas.openxmlformats.org/officeDocument/2006/relationships/tags" Target="../tags/tag347.xml"/><Relationship Id="rId555" Type="http://schemas.openxmlformats.org/officeDocument/2006/relationships/tags" Target="../tags/tag554.xml"/><Relationship Id="rId762" Type="http://schemas.openxmlformats.org/officeDocument/2006/relationships/tags" Target="../tags/tag761.xml"/><Relationship Id="rId194" Type="http://schemas.openxmlformats.org/officeDocument/2006/relationships/tags" Target="../tags/tag193.xml"/><Relationship Id="rId208" Type="http://schemas.openxmlformats.org/officeDocument/2006/relationships/tags" Target="../tags/tag207.xml"/><Relationship Id="rId415" Type="http://schemas.openxmlformats.org/officeDocument/2006/relationships/tags" Target="../tags/tag414.xml"/><Relationship Id="rId622" Type="http://schemas.openxmlformats.org/officeDocument/2006/relationships/tags" Target="../tags/tag621.xml"/><Relationship Id="rId261" Type="http://schemas.openxmlformats.org/officeDocument/2006/relationships/tags" Target="../tags/tag260.xml"/><Relationship Id="rId499" Type="http://schemas.openxmlformats.org/officeDocument/2006/relationships/tags" Target="../tags/tag498.xml"/><Relationship Id="rId927" Type="http://schemas.openxmlformats.org/officeDocument/2006/relationships/tags" Target="../tags/tag926.xml"/><Relationship Id="rId56" Type="http://schemas.openxmlformats.org/officeDocument/2006/relationships/tags" Target="../tags/tag55.xml"/><Relationship Id="rId359" Type="http://schemas.openxmlformats.org/officeDocument/2006/relationships/tags" Target="../tags/tag358.xml"/><Relationship Id="rId566" Type="http://schemas.openxmlformats.org/officeDocument/2006/relationships/tags" Target="../tags/tag565.xml"/><Relationship Id="rId773" Type="http://schemas.openxmlformats.org/officeDocument/2006/relationships/tags" Target="../tags/tag772.xml"/><Relationship Id="rId121" Type="http://schemas.openxmlformats.org/officeDocument/2006/relationships/tags" Target="../tags/tag120.xml"/><Relationship Id="rId219" Type="http://schemas.openxmlformats.org/officeDocument/2006/relationships/tags" Target="../tags/tag218.xml"/><Relationship Id="rId426" Type="http://schemas.openxmlformats.org/officeDocument/2006/relationships/tags" Target="../tags/tag425.xml"/><Relationship Id="rId633" Type="http://schemas.openxmlformats.org/officeDocument/2006/relationships/tags" Target="../tags/tag632.xml"/><Relationship Id="rId980" Type="http://schemas.openxmlformats.org/officeDocument/2006/relationships/tags" Target="../tags/tag979.xml"/><Relationship Id="rId840" Type="http://schemas.openxmlformats.org/officeDocument/2006/relationships/tags" Target="../tags/tag839.xml"/><Relationship Id="rId938" Type="http://schemas.openxmlformats.org/officeDocument/2006/relationships/tags" Target="../tags/tag937.xml"/><Relationship Id="rId67" Type="http://schemas.openxmlformats.org/officeDocument/2006/relationships/tags" Target="../tags/tag66.xml"/><Relationship Id="rId272" Type="http://schemas.openxmlformats.org/officeDocument/2006/relationships/tags" Target="../tags/tag271.xml"/><Relationship Id="rId577" Type="http://schemas.openxmlformats.org/officeDocument/2006/relationships/tags" Target="../tags/tag576.xml"/><Relationship Id="rId700" Type="http://schemas.openxmlformats.org/officeDocument/2006/relationships/tags" Target="../tags/tag699.xml"/><Relationship Id="rId132" Type="http://schemas.openxmlformats.org/officeDocument/2006/relationships/tags" Target="../tags/tag131.xml"/><Relationship Id="rId784" Type="http://schemas.openxmlformats.org/officeDocument/2006/relationships/tags" Target="../tags/tag783.xml"/><Relationship Id="rId991" Type="http://schemas.openxmlformats.org/officeDocument/2006/relationships/tags" Target="../tags/tag990.xml"/><Relationship Id="rId437" Type="http://schemas.openxmlformats.org/officeDocument/2006/relationships/tags" Target="../tags/tag436.xml"/><Relationship Id="rId644" Type="http://schemas.openxmlformats.org/officeDocument/2006/relationships/tags" Target="../tags/tag643.xml"/><Relationship Id="rId851" Type="http://schemas.openxmlformats.org/officeDocument/2006/relationships/tags" Target="../tags/tag850.xml"/><Relationship Id="rId283" Type="http://schemas.openxmlformats.org/officeDocument/2006/relationships/tags" Target="../tags/tag282.xml"/><Relationship Id="rId490" Type="http://schemas.openxmlformats.org/officeDocument/2006/relationships/tags" Target="../tags/tag489.xml"/><Relationship Id="rId504" Type="http://schemas.openxmlformats.org/officeDocument/2006/relationships/tags" Target="../tags/tag503.xml"/><Relationship Id="rId711" Type="http://schemas.openxmlformats.org/officeDocument/2006/relationships/tags" Target="../tags/tag710.xml"/><Relationship Id="rId949" Type="http://schemas.openxmlformats.org/officeDocument/2006/relationships/tags" Target="../tags/tag948.xml"/><Relationship Id="rId78" Type="http://schemas.openxmlformats.org/officeDocument/2006/relationships/tags" Target="../tags/tag77.xml"/><Relationship Id="rId143" Type="http://schemas.openxmlformats.org/officeDocument/2006/relationships/tags" Target="../tags/tag142.xml"/><Relationship Id="rId350" Type="http://schemas.openxmlformats.org/officeDocument/2006/relationships/tags" Target="../tags/tag349.xml"/><Relationship Id="rId588" Type="http://schemas.openxmlformats.org/officeDocument/2006/relationships/tags" Target="../tags/tag587.xml"/><Relationship Id="rId795" Type="http://schemas.openxmlformats.org/officeDocument/2006/relationships/tags" Target="../tags/tag794.xml"/><Relationship Id="rId809" Type="http://schemas.openxmlformats.org/officeDocument/2006/relationships/tags" Target="../tags/tag808.xml"/><Relationship Id="rId9" Type="http://schemas.openxmlformats.org/officeDocument/2006/relationships/tags" Target="../tags/tag8.xml"/><Relationship Id="rId210" Type="http://schemas.openxmlformats.org/officeDocument/2006/relationships/tags" Target="../tags/tag209.xml"/><Relationship Id="rId448" Type="http://schemas.openxmlformats.org/officeDocument/2006/relationships/tags" Target="../tags/tag447.xml"/><Relationship Id="rId655" Type="http://schemas.openxmlformats.org/officeDocument/2006/relationships/tags" Target="../tags/tag654.xml"/><Relationship Id="rId862" Type="http://schemas.openxmlformats.org/officeDocument/2006/relationships/tags" Target="../tags/tag861.xml"/><Relationship Id="rId294" Type="http://schemas.openxmlformats.org/officeDocument/2006/relationships/tags" Target="../tags/tag293.xml"/><Relationship Id="rId308" Type="http://schemas.openxmlformats.org/officeDocument/2006/relationships/tags" Target="../tags/tag307.xml"/><Relationship Id="rId515" Type="http://schemas.openxmlformats.org/officeDocument/2006/relationships/tags" Target="../tags/tag514.xml"/><Relationship Id="rId722" Type="http://schemas.openxmlformats.org/officeDocument/2006/relationships/tags" Target="../tags/tag721.xml"/><Relationship Id="rId89" Type="http://schemas.openxmlformats.org/officeDocument/2006/relationships/tags" Target="../tags/tag88.xml"/><Relationship Id="rId154" Type="http://schemas.openxmlformats.org/officeDocument/2006/relationships/tags" Target="../tags/tag153.xml"/><Relationship Id="rId361" Type="http://schemas.openxmlformats.org/officeDocument/2006/relationships/tags" Target="../tags/tag360.xml"/><Relationship Id="rId599" Type="http://schemas.openxmlformats.org/officeDocument/2006/relationships/tags" Target="../tags/tag598.xml"/><Relationship Id="rId1005" Type="http://schemas.openxmlformats.org/officeDocument/2006/relationships/tags" Target="../tags/tag1004.xml"/><Relationship Id="rId459" Type="http://schemas.openxmlformats.org/officeDocument/2006/relationships/tags" Target="../tags/tag458.xml"/><Relationship Id="rId666" Type="http://schemas.openxmlformats.org/officeDocument/2006/relationships/tags" Target="../tags/tag665.xml"/><Relationship Id="rId873" Type="http://schemas.openxmlformats.org/officeDocument/2006/relationships/tags" Target="../tags/tag872.xml"/><Relationship Id="rId16" Type="http://schemas.openxmlformats.org/officeDocument/2006/relationships/tags" Target="../tags/tag15.xml"/><Relationship Id="rId221" Type="http://schemas.openxmlformats.org/officeDocument/2006/relationships/tags" Target="../tags/tag220.xml"/><Relationship Id="rId319" Type="http://schemas.openxmlformats.org/officeDocument/2006/relationships/tags" Target="../tags/tag318.xml"/><Relationship Id="rId526" Type="http://schemas.openxmlformats.org/officeDocument/2006/relationships/tags" Target="../tags/tag525.xml"/><Relationship Id="rId733" Type="http://schemas.openxmlformats.org/officeDocument/2006/relationships/tags" Target="../tags/tag732.xml"/><Relationship Id="rId940" Type="http://schemas.openxmlformats.org/officeDocument/2006/relationships/tags" Target="../tags/tag939.xml"/><Relationship Id="rId1016" Type="http://schemas.openxmlformats.org/officeDocument/2006/relationships/tags" Target="../tags/tag1015.xml"/><Relationship Id="rId165" Type="http://schemas.openxmlformats.org/officeDocument/2006/relationships/tags" Target="../tags/tag164.xml"/><Relationship Id="rId372" Type="http://schemas.openxmlformats.org/officeDocument/2006/relationships/tags" Target="../tags/tag371.xml"/><Relationship Id="rId677" Type="http://schemas.openxmlformats.org/officeDocument/2006/relationships/tags" Target="../tags/tag676.xml"/><Relationship Id="rId800" Type="http://schemas.openxmlformats.org/officeDocument/2006/relationships/tags" Target="../tags/tag799.xml"/><Relationship Id="rId232" Type="http://schemas.openxmlformats.org/officeDocument/2006/relationships/tags" Target="../tags/tag231.xml"/><Relationship Id="rId884" Type="http://schemas.openxmlformats.org/officeDocument/2006/relationships/tags" Target="../tags/tag883.xml"/><Relationship Id="rId27" Type="http://schemas.openxmlformats.org/officeDocument/2006/relationships/tags" Target="../tags/tag26.xml"/><Relationship Id="rId537" Type="http://schemas.openxmlformats.org/officeDocument/2006/relationships/tags" Target="../tags/tag536.xml"/><Relationship Id="rId744" Type="http://schemas.openxmlformats.org/officeDocument/2006/relationships/tags" Target="../tags/tag743.xml"/><Relationship Id="rId951" Type="http://schemas.openxmlformats.org/officeDocument/2006/relationships/tags" Target="../tags/tag950.xml"/><Relationship Id="rId80" Type="http://schemas.openxmlformats.org/officeDocument/2006/relationships/tags" Target="../tags/tag79.xml"/><Relationship Id="rId176" Type="http://schemas.openxmlformats.org/officeDocument/2006/relationships/tags" Target="../tags/tag175.xml"/><Relationship Id="rId383" Type="http://schemas.openxmlformats.org/officeDocument/2006/relationships/tags" Target="../tags/tag382.xml"/><Relationship Id="rId590" Type="http://schemas.openxmlformats.org/officeDocument/2006/relationships/tags" Target="../tags/tag589.xml"/><Relationship Id="rId604" Type="http://schemas.openxmlformats.org/officeDocument/2006/relationships/tags" Target="../tags/tag603.xml"/><Relationship Id="rId811" Type="http://schemas.openxmlformats.org/officeDocument/2006/relationships/tags" Target="../tags/tag810.xml"/><Relationship Id="rId1027" Type="http://schemas.openxmlformats.org/officeDocument/2006/relationships/tags" Target="../tags/tag1026.xml"/><Relationship Id="rId243" Type="http://schemas.openxmlformats.org/officeDocument/2006/relationships/tags" Target="../tags/tag242.xml"/><Relationship Id="rId450" Type="http://schemas.openxmlformats.org/officeDocument/2006/relationships/tags" Target="../tags/tag449.xml"/><Relationship Id="rId688" Type="http://schemas.openxmlformats.org/officeDocument/2006/relationships/tags" Target="../tags/tag687.xml"/><Relationship Id="rId895" Type="http://schemas.openxmlformats.org/officeDocument/2006/relationships/tags" Target="../tags/tag894.xml"/><Relationship Id="rId909" Type="http://schemas.openxmlformats.org/officeDocument/2006/relationships/tags" Target="../tags/tag908.xml"/><Relationship Id="rId38" Type="http://schemas.openxmlformats.org/officeDocument/2006/relationships/tags" Target="../tags/tag37.xml"/><Relationship Id="rId103" Type="http://schemas.openxmlformats.org/officeDocument/2006/relationships/tags" Target="../tags/tag102.xml"/><Relationship Id="rId310" Type="http://schemas.openxmlformats.org/officeDocument/2006/relationships/tags" Target="../tags/tag309.xml"/><Relationship Id="rId548" Type="http://schemas.openxmlformats.org/officeDocument/2006/relationships/tags" Target="../tags/tag547.xml"/><Relationship Id="rId755" Type="http://schemas.openxmlformats.org/officeDocument/2006/relationships/tags" Target="../tags/tag754.xml"/><Relationship Id="rId962" Type="http://schemas.openxmlformats.org/officeDocument/2006/relationships/tags" Target="../tags/tag961.xml"/><Relationship Id="rId91" Type="http://schemas.openxmlformats.org/officeDocument/2006/relationships/tags" Target="../tags/tag90.xml"/><Relationship Id="rId187" Type="http://schemas.openxmlformats.org/officeDocument/2006/relationships/tags" Target="../tags/tag186.xml"/><Relationship Id="rId394" Type="http://schemas.openxmlformats.org/officeDocument/2006/relationships/tags" Target="../tags/tag393.xml"/><Relationship Id="rId408" Type="http://schemas.openxmlformats.org/officeDocument/2006/relationships/tags" Target="../tags/tag407.xml"/><Relationship Id="rId615" Type="http://schemas.openxmlformats.org/officeDocument/2006/relationships/tags" Target="../tags/tag614.xml"/><Relationship Id="rId822" Type="http://schemas.openxmlformats.org/officeDocument/2006/relationships/tags" Target="../tags/tag821.xml"/><Relationship Id="rId1038" Type="http://schemas.openxmlformats.org/officeDocument/2006/relationships/oleObject" Target="../embeddings/oleObject7.bin"/><Relationship Id="rId254" Type="http://schemas.openxmlformats.org/officeDocument/2006/relationships/tags" Target="../tags/tag253.xml"/><Relationship Id="rId699" Type="http://schemas.openxmlformats.org/officeDocument/2006/relationships/tags" Target="../tags/tag698.xml"/><Relationship Id="rId49" Type="http://schemas.openxmlformats.org/officeDocument/2006/relationships/tags" Target="../tags/tag48.xml"/><Relationship Id="rId114" Type="http://schemas.openxmlformats.org/officeDocument/2006/relationships/tags" Target="../tags/tag113.xml"/><Relationship Id="rId461" Type="http://schemas.openxmlformats.org/officeDocument/2006/relationships/tags" Target="../tags/tag460.xml"/><Relationship Id="rId559" Type="http://schemas.openxmlformats.org/officeDocument/2006/relationships/tags" Target="../tags/tag558.xml"/><Relationship Id="rId766" Type="http://schemas.openxmlformats.org/officeDocument/2006/relationships/tags" Target="../tags/tag765.xml"/></Relationships>
</file>

<file path=ppt/slides/_rels/slide17.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18" Type="http://schemas.openxmlformats.org/officeDocument/2006/relationships/image" Target="../media/image20.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3.xml"/><Relationship Id="rId16"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9.png"/><Relationship Id="rId18" Type="http://schemas.openxmlformats.org/officeDocument/2006/relationships/oleObject" Target="../embeddings/oleObject4.bin"/><Relationship Id="rId3" Type="http://schemas.openxmlformats.org/officeDocument/2006/relationships/notesSlide" Target="../notesSlides/notesSlide4.xml"/><Relationship Id="rId7" Type="http://schemas.openxmlformats.org/officeDocument/2006/relationships/image" Target="../media/image11.jpeg"/><Relationship Id="rId12" Type="http://schemas.openxmlformats.org/officeDocument/2006/relationships/image" Target="../media/image18.png"/><Relationship Id="rId17" Type="http://schemas.openxmlformats.org/officeDocument/2006/relationships/oleObject" Target="../embeddings/oleObject3.bin"/><Relationship Id="rId2" Type="http://schemas.openxmlformats.org/officeDocument/2006/relationships/slideLayout" Target="../slideLayouts/slideLayout4.xml"/><Relationship Id="rId16" Type="http://schemas.openxmlformats.org/officeDocument/2006/relationships/image" Target="../media/image25.png"/><Relationship Id="rId20" Type="http://schemas.openxmlformats.org/officeDocument/2006/relationships/oleObject" Target="../embeddings/oleObject6.bin"/><Relationship Id="rId1" Type="http://schemas.openxmlformats.org/officeDocument/2006/relationships/vmlDrawing" Target="../drawings/vmlDrawing2.vml"/><Relationship Id="rId6" Type="http://schemas.openxmlformats.org/officeDocument/2006/relationships/image" Target="../media/image10.png"/><Relationship Id="rId11" Type="http://schemas.openxmlformats.org/officeDocument/2006/relationships/image" Target="../media/image16.jpeg"/><Relationship Id="rId5" Type="http://schemas.openxmlformats.org/officeDocument/2006/relationships/image" Target="../media/image8.png"/><Relationship Id="rId15" Type="http://schemas.openxmlformats.org/officeDocument/2006/relationships/image" Target="../media/image24.jpeg"/><Relationship Id="rId10" Type="http://schemas.openxmlformats.org/officeDocument/2006/relationships/image" Target="../media/image15.jpeg"/><Relationship Id="rId19"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13.jpeg"/><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14.png"/><Relationship Id="rId3" Type="http://schemas.openxmlformats.org/officeDocument/2006/relationships/image" Target="../media/image27.jpeg"/><Relationship Id="rId7" Type="http://schemas.openxmlformats.org/officeDocument/2006/relationships/image" Target="../media/image29.png"/><Relationship Id="rId12" Type="http://schemas.openxmlformats.org/officeDocument/2006/relationships/image" Target="../media/image7.jpeg"/><Relationship Id="rId2" Type="http://schemas.openxmlformats.org/officeDocument/2006/relationships/image" Target="../media/image26.jpeg"/><Relationship Id="rId1" Type="http://schemas.openxmlformats.org/officeDocument/2006/relationships/slideLayout" Target="../slideLayouts/slideLayout3.xml"/><Relationship Id="rId6" Type="http://schemas.openxmlformats.org/officeDocument/2006/relationships/image" Target="../media/image28.jpeg"/><Relationship Id="rId11" Type="http://schemas.openxmlformats.org/officeDocument/2006/relationships/image" Target="../media/image16.jpeg"/><Relationship Id="rId5" Type="http://schemas.openxmlformats.org/officeDocument/2006/relationships/image" Target="../media/image25.png"/><Relationship Id="rId10" Type="http://schemas.openxmlformats.org/officeDocument/2006/relationships/image" Target="../media/image15.jpeg"/><Relationship Id="rId4" Type="http://schemas.openxmlformats.org/officeDocument/2006/relationships/image" Target="../media/image24.jpeg"/><Relationship Id="rId9" Type="http://schemas.openxmlformats.org/officeDocument/2006/relationships/image" Target="../media/image31.jpeg"/><Relationship Id="rId1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tr-TR"/>
              <a:t>Ticari Gizli</a:t>
            </a:r>
          </a:p>
        </p:txBody>
      </p:sp>
      <p:sp>
        <p:nvSpPr>
          <p:cNvPr id="6" name="Slide Number Placeholder 5"/>
          <p:cNvSpPr>
            <a:spLocks noGrp="1"/>
          </p:cNvSpPr>
          <p:nvPr>
            <p:ph type="sldNum" sz="quarter" idx="12"/>
          </p:nvPr>
        </p:nvSpPr>
        <p:spPr/>
        <p:txBody>
          <a:bodyPr/>
          <a:lstStyle/>
          <a:p>
            <a:fld id="{C75E0DBB-E33E-4A55-A277-C81A9D938942}" type="slidenum">
              <a:rPr lang="tr-TR"/>
              <a:pPr/>
              <a:t>1</a:t>
            </a:fld>
            <a:endParaRPr lang="tr-TR"/>
          </a:p>
        </p:txBody>
      </p:sp>
      <p:sp>
        <p:nvSpPr>
          <p:cNvPr id="297986" name="Text Box 2"/>
          <p:cNvSpPr txBox="1">
            <a:spLocks noChangeArrowheads="1"/>
          </p:cNvSpPr>
          <p:nvPr/>
        </p:nvSpPr>
        <p:spPr bwMode="auto">
          <a:xfrm>
            <a:off x="1403350" y="1628775"/>
            <a:ext cx="6480175" cy="2282825"/>
          </a:xfrm>
          <a:prstGeom prst="rect">
            <a:avLst/>
          </a:prstGeom>
          <a:noFill/>
          <a:ln w="9525" algn="ctr">
            <a:noFill/>
            <a:miter lim="800000"/>
            <a:headEnd/>
            <a:tailEnd/>
          </a:ln>
          <a:effectLst/>
        </p:spPr>
        <p:txBody>
          <a:bodyPr anchor="ctr"/>
          <a:lstStyle/>
          <a:p>
            <a:pPr algn="ctr">
              <a:spcBef>
                <a:spcPct val="0"/>
              </a:spcBef>
              <a:buFontTx/>
              <a:buNone/>
            </a:pPr>
            <a:r>
              <a:rPr lang="tr-TR" sz="4000" dirty="0">
                <a:solidFill>
                  <a:srgbClr val="003366"/>
                </a:solidFill>
                <a:latin typeface="Arial Black" pitchFamily="34" charset="0"/>
              </a:rPr>
              <a:t>HAVELSAN </a:t>
            </a:r>
            <a:r>
              <a:rPr lang="tr-TR" sz="4000" dirty="0" smtClean="0">
                <a:solidFill>
                  <a:srgbClr val="003366"/>
                </a:solidFill>
                <a:latin typeface="Arial Black" pitchFamily="34" charset="0"/>
              </a:rPr>
              <a:t>Çok Bileşenli Ortamlarda Entegre </a:t>
            </a:r>
            <a:r>
              <a:rPr lang="tr-TR" sz="4000" dirty="0">
                <a:solidFill>
                  <a:srgbClr val="003366"/>
                </a:solidFill>
                <a:latin typeface="Arial Black" pitchFamily="34" charset="0"/>
              </a:rPr>
              <a:t>Lojistik Destek</a:t>
            </a:r>
          </a:p>
          <a:p>
            <a:pPr algn="ctr">
              <a:spcBef>
                <a:spcPct val="0"/>
              </a:spcBef>
              <a:buFontTx/>
              <a:buNone/>
            </a:pPr>
            <a:r>
              <a:rPr lang="tr-TR" sz="4000" dirty="0">
                <a:solidFill>
                  <a:srgbClr val="003366"/>
                </a:solidFill>
                <a:latin typeface="Arial Black" pitchFamily="34" charset="0"/>
              </a:rPr>
              <a:t>Yaklaşımı</a:t>
            </a:r>
            <a:endParaRPr lang="en-US" sz="4000" dirty="0">
              <a:solidFill>
                <a:srgbClr val="003366"/>
              </a:solidFill>
              <a:latin typeface="Arial Black" pitchFamily="34" charset="0"/>
            </a:endParaRPr>
          </a:p>
        </p:txBody>
      </p:sp>
      <p:sp>
        <p:nvSpPr>
          <p:cNvPr id="297987" name="Text Box 3"/>
          <p:cNvSpPr txBox="1">
            <a:spLocks noChangeArrowheads="1"/>
          </p:cNvSpPr>
          <p:nvPr/>
        </p:nvSpPr>
        <p:spPr bwMode="auto">
          <a:xfrm>
            <a:off x="2667000" y="4267200"/>
            <a:ext cx="4005263" cy="1690688"/>
          </a:xfrm>
          <a:prstGeom prst="rect">
            <a:avLst/>
          </a:prstGeom>
          <a:noFill/>
          <a:ln w="9525" algn="ctr">
            <a:noFill/>
            <a:miter lim="800000"/>
            <a:headEnd/>
            <a:tailEnd/>
          </a:ln>
          <a:effectLst/>
        </p:spPr>
        <p:txBody>
          <a:bodyPr/>
          <a:lstStyle/>
          <a:p>
            <a:pPr algn="ctr">
              <a:buFontTx/>
              <a:buNone/>
            </a:pPr>
            <a:r>
              <a:rPr lang="tr-TR" sz="2000" dirty="0" smtClean="0">
                <a:solidFill>
                  <a:srgbClr val="003366"/>
                </a:solidFill>
              </a:rPr>
              <a:t>Şubat 2011</a:t>
            </a:r>
            <a:endParaRPr lang="tr-TR" sz="2000" dirty="0">
              <a:solidFill>
                <a:srgbClr val="003366"/>
              </a:solidFill>
            </a:endParaRPr>
          </a:p>
          <a:p>
            <a:pPr algn="ctr">
              <a:buFontTx/>
              <a:buNone/>
            </a:pPr>
            <a:r>
              <a:rPr lang="tr-TR" sz="2400" dirty="0">
                <a:solidFill>
                  <a:srgbClr val="003366"/>
                </a:solidFill>
              </a:rPr>
              <a:t>Havelsan A.Ş</a:t>
            </a:r>
            <a:r>
              <a:rPr lang="tr-TR" sz="2800" dirty="0">
                <a:solidFill>
                  <a:srgbClr val="003366"/>
                </a:solidFill>
              </a:rPr>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p:cNvGrpSpPr/>
          <p:nvPr/>
        </p:nvGrpSpPr>
        <p:grpSpPr>
          <a:xfrm>
            <a:off x="363538" y="1214422"/>
            <a:ext cx="8531885" cy="5529278"/>
            <a:chOff x="363538" y="1214422"/>
            <a:chExt cx="8531885" cy="5529278"/>
          </a:xfrm>
        </p:grpSpPr>
        <p:pic>
          <p:nvPicPr>
            <p:cNvPr id="57" name="Picture 8" descr="http://t2.gstatic.com/images?q=tbn:qivuAs61ZITvGM:http://www.clker.com/cliparts/a/0/8/2/1211761782216701733ivak_satellite.svg.hi.png&amp;t=1"/>
            <p:cNvPicPr>
              <a:picLocks noChangeAspect="1" noChangeArrowheads="1"/>
            </p:cNvPicPr>
            <p:nvPr/>
          </p:nvPicPr>
          <p:blipFill>
            <a:blip r:embed="rId2">
              <a:clrChange>
                <a:clrFrom>
                  <a:srgbClr val="FFFFFF"/>
                </a:clrFrom>
                <a:clrTo>
                  <a:srgbClr val="FFFFFF">
                    <a:alpha val="0"/>
                  </a:srgbClr>
                </a:clrTo>
              </a:clrChange>
              <a:duotone>
                <a:prstClr val="black"/>
                <a:schemeClr val="accent6">
                  <a:tint val="45000"/>
                  <a:satMod val="400000"/>
                </a:schemeClr>
              </a:duotone>
            </a:blip>
            <a:srcRect/>
            <a:stretch>
              <a:fillRect/>
            </a:stretch>
          </p:blipFill>
          <p:spPr bwMode="auto">
            <a:xfrm>
              <a:off x="8143900" y="1214422"/>
              <a:ext cx="751523" cy="548640"/>
            </a:xfrm>
            <a:prstGeom prst="rect">
              <a:avLst/>
            </a:prstGeom>
            <a:noFill/>
          </p:spPr>
        </p:pic>
        <p:cxnSp>
          <p:nvCxnSpPr>
            <p:cNvPr id="58" name="Straight Connector 57"/>
            <p:cNvCxnSpPr/>
            <p:nvPr/>
          </p:nvCxnSpPr>
          <p:spPr bwMode="auto">
            <a:xfrm rot="5400000">
              <a:off x="7465219" y="1893094"/>
              <a:ext cx="857250" cy="642938"/>
            </a:xfrm>
            <a:prstGeom prst="line">
              <a:avLst/>
            </a:prstGeom>
            <a:noFill/>
            <a:ln w="28575" cap="flat" cmpd="sng" algn="ctr">
              <a:solidFill>
                <a:srgbClr val="002060"/>
              </a:solidFill>
              <a:prstDash val="solid"/>
              <a:round/>
              <a:headEnd type="oval" w="med" len="med"/>
              <a:tailEnd type="oval" w="med" len="med"/>
            </a:ln>
            <a:effectLst>
              <a:outerShdw blurRad="50800" dist="38100" dir="2700000" algn="tl" rotWithShape="0">
                <a:prstClr val="black">
                  <a:alpha val="40000"/>
                </a:prstClr>
              </a:outerShdw>
            </a:effectLst>
          </p:spPr>
        </p:cxnSp>
        <p:sp>
          <p:nvSpPr>
            <p:cNvPr id="59" name="Cloud 58"/>
            <p:cNvSpPr/>
            <p:nvPr/>
          </p:nvSpPr>
          <p:spPr bwMode="auto">
            <a:xfrm>
              <a:off x="2924161" y="2071678"/>
              <a:ext cx="5929354" cy="2352674"/>
            </a:xfrm>
            <a:prstGeom prst="cloud">
              <a:avLst/>
            </a:prstGeom>
            <a:solidFill>
              <a:srgbClr val="F8F8F8"/>
            </a:solidFill>
            <a:ln w="9525" cap="flat" cmpd="sng" algn="ctr">
              <a:solidFill>
                <a:schemeClr val="accent6">
                  <a:lumMod val="50000"/>
                </a:schemeClr>
              </a:solidFill>
              <a:prstDash val="solid"/>
              <a:round/>
              <a:headEnd type="none" w="med" len="med"/>
              <a:tailEnd type="none" w="med" len="med"/>
            </a:ln>
            <a:effectLst/>
            <a:scene3d>
              <a:camera prst="orthographicFront"/>
              <a:lightRig rig="threePt" dir="t"/>
            </a:scene3d>
            <a:sp3d>
              <a:bevelT/>
            </a:sp3d>
          </p:spPr>
          <p:txBody>
            <a:bodyPr anchor="ctr"/>
            <a:lstStyle/>
            <a:p>
              <a:pPr algn="ctr">
                <a:defRPr/>
              </a:pPr>
              <a:endParaRPr lang="tr-TR" b="1">
                <a:solidFill>
                  <a:schemeClr val="tx2"/>
                </a:solidFill>
                <a:latin typeface="Arial" charset="0"/>
              </a:endParaRPr>
            </a:p>
          </p:txBody>
        </p:sp>
        <p:pic>
          <p:nvPicPr>
            <p:cNvPr id="60" name="Picture 18" descr="http://t3.gstatic.com/images?q=tbn:ANd9GcSyunmiApbnLdBlHq3Txgj0vGd4Q2tB1VW_88er1kITIz5TqOiYgg"/>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4903788" y="2009775"/>
              <a:ext cx="457200" cy="528638"/>
            </a:xfrm>
            <a:prstGeom prst="rect">
              <a:avLst/>
            </a:prstGeom>
            <a:noFill/>
            <a:ln w="9525">
              <a:noFill/>
              <a:miter lim="800000"/>
              <a:headEnd/>
              <a:tailEnd/>
            </a:ln>
          </p:spPr>
        </p:pic>
        <p:sp>
          <p:nvSpPr>
            <p:cNvPr id="61" name="Cloud 60"/>
            <p:cNvSpPr/>
            <p:nvPr/>
          </p:nvSpPr>
          <p:spPr bwMode="auto">
            <a:xfrm>
              <a:off x="6483350" y="4065588"/>
              <a:ext cx="2390775" cy="1500187"/>
            </a:xfrm>
            <a:prstGeom prst="cloud">
              <a:avLst/>
            </a:prstGeom>
            <a:solidFill>
              <a:srgbClr val="F8F8F8"/>
            </a:solidFill>
            <a:ln w="9525" cap="flat" cmpd="sng" algn="ctr">
              <a:solidFill>
                <a:schemeClr val="accent6">
                  <a:lumMod val="50000"/>
                </a:schemeClr>
              </a:solidFill>
              <a:prstDash val="solid"/>
              <a:round/>
              <a:headEnd type="none" w="med" len="med"/>
              <a:tailEnd type="none" w="med" len="med"/>
            </a:ln>
            <a:effectLst/>
            <a:scene3d>
              <a:camera prst="orthographicFront"/>
              <a:lightRig rig="threePt" dir="t"/>
            </a:scene3d>
            <a:sp3d>
              <a:bevelT/>
            </a:sp3d>
          </p:spPr>
          <p:txBody>
            <a:bodyPr anchor="ctr"/>
            <a:lstStyle/>
            <a:p>
              <a:pPr algn="ctr">
                <a:defRPr/>
              </a:pPr>
              <a:endParaRPr lang="tr-TR" b="1">
                <a:solidFill>
                  <a:schemeClr val="tx2"/>
                </a:solidFill>
                <a:latin typeface="Arial" charset="0"/>
              </a:endParaRPr>
            </a:p>
          </p:txBody>
        </p:sp>
        <p:sp>
          <p:nvSpPr>
            <p:cNvPr id="62" name="Cloud 61"/>
            <p:cNvSpPr/>
            <p:nvPr/>
          </p:nvSpPr>
          <p:spPr bwMode="auto">
            <a:xfrm>
              <a:off x="363538" y="4197350"/>
              <a:ext cx="2520950" cy="1617663"/>
            </a:xfrm>
            <a:prstGeom prst="cloud">
              <a:avLst/>
            </a:prstGeom>
            <a:solidFill>
              <a:srgbClr val="F8F8F8"/>
            </a:solidFill>
            <a:ln w="9525" cap="flat" cmpd="sng" algn="ctr">
              <a:solidFill>
                <a:schemeClr val="accent6">
                  <a:lumMod val="50000"/>
                </a:schemeClr>
              </a:solidFill>
              <a:prstDash val="solid"/>
              <a:round/>
              <a:headEnd type="none" w="med" len="med"/>
              <a:tailEnd type="none" w="med" len="med"/>
            </a:ln>
            <a:effectLst/>
            <a:scene3d>
              <a:camera prst="orthographicFront"/>
              <a:lightRig rig="threePt" dir="t"/>
            </a:scene3d>
            <a:sp3d>
              <a:bevelT/>
            </a:sp3d>
          </p:spPr>
          <p:txBody>
            <a:bodyPr anchor="ctr"/>
            <a:lstStyle/>
            <a:p>
              <a:pPr algn="ctr">
                <a:defRPr/>
              </a:pPr>
              <a:endParaRPr lang="tr-TR" b="1" dirty="0">
                <a:solidFill>
                  <a:schemeClr val="tx2"/>
                </a:solidFill>
                <a:latin typeface="Arial" charset="0"/>
              </a:endParaRPr>
            </a:p>
          </p:txBody>
        </p:sp>
        <p:sp>
          <p:nvSpPr>
            <p:cNvPr id="63" name="Cloud 62"/>
            <p:cNvSpPr/>
            <p:nvPr/>
          </p:nvSpPr>
          <p:spPr bwMode="auto">
            <a:xfrm>
              <a:off x="2754313" y="3587750"/>
              <a:ext cx="4103687" cy="2566988"/>
            </a:xfrm>
            <a:prstGeom prst="cloud">
              <a:avLst/>
            </a:prstGeom>
            <a:solidFill>
              <a:srgbClr val="F8F8F8"/>
            </a:solidFill>
            <a:ln w="9525" cap="flat" cmpd="sng" algn="ctr">
              <a:solidFill>
                <a:schemeClr val="accent6">
                  <a:lumMod val="50000"/>
                </a:schemeClr>
              </a:solidFill>
              <a:prstDash val="solid"/>
              <a:round/>
              <a:headEnd type="none" w="med" len="med"/>
              <a:tailEnd type="none" w="med" len="med"/>
            </a:ln>
            <a:effectLst/>
            <a:scene3d>
              <a:camera prst="orthographicFront"/>
              <a:lightRig rig="threePt" dir="t"/>
            </a:scene3d>
            <a:sp3d>
              <a:bevelT/>
            </a:sp3d>
          </p:spPr>
          <p:txBody>
            <a:bodyPr anchor="ctr"/>
            <a:lstStyle/>
            <a:p>
              <a:pPr algn="ctr">
                <a:defRPr/>
              </a:pPr>
              <a:endParaRPr lang="tr-TR" b="1">
                <a:solidFill>
                  <a:schemeClr val="tx2"/>
                </a:solidFill>
                <a:latin typeface="Arial" charset="0"/>
              </a:endParaRPr>
            </a:p>
          </p:txBody>
        </p:sp>
        <p:sp>
          <p:nvSpPr>
            <p:cNvPr id="64" name="Oval 63"/>
            <p:cNvSpPr/>
            <p:nvPr/>
          </p:nvSpPr>
          <p:spPr bwMode="auto">
            <a:xfrm>
              <a:off x="3357563" y="2428875"/>
              <a:ext cx="4786312" cy="1357313"/>
            </a:xfrm>
            <a:prstGeom prst="ellipse">
              <a:avLst/>
            </a:prstGeom>
            <a:noFill/>
            <a:ln w="57150" cap="flat" cmpd="dbl" algn="ctr">
              <a:solidFill>
                <a:srgbClr val="002060"/>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a:defRPr/>
              </a:pPr>
              <a:endParaRPr lang="tr-TR" b="1">
                <a:solidFill>
                  <a:schemeClr val="tx2"/>
                </a:solidFill>
                <a:latin typeface="Arial" charset="0"/>
              </a:endParaRPr>
            </a:p>
          </p:txBody>
        </p:sp>
        <p:pic>
          <p:nvPicPr>
            <p:cNvPr id="65" name="Picture 2" descr="http://t0.gstatic.com/images?q=tbn:ANd9GcSTu80exjRLUoSBotebPVSMZmQ7auGqHs8dHUqla9JDtwQkWQLyzhNjsjy1"/>
            <p:cNvPicPr>
              <a:picLocks noChangeAspect="1" noChangeArrowheads="1"/>
            </p:cNvPicPr>
            <p:nvPr/>
          </p:nvPicPr>
          <p:blipFill>
            <a:blip r:embed="rId4">
              <a:clrChange>
                <a:clrFrom>
                  <a:srgbClr val="FDFDFD"/>
                </a:clrFrom>
                <a:clrTo>
                  <a:srgbClr val="FDFDFD">
                    <a:alpha val="0"/>
                  </a:srgbClr>
                </a:clrTo>
              </a:clrChange>
              <a:duotone>
                <a:prstClr val="black"/>
                <a:srgbClr val="416187">
                  <a:tint val="45000"/>
                  <a:satMod val="400000"/>
                </a:srgbClr>
              </a:duotone>
            </a:blip>
            <a:srcRect l="28719" t="54475" r="25732"/>
            <a:stretch>
              <a:fillRect/>
            </a:stretch>
          </p:blipFill>
          <p:spPr bwMode="auto">
            <a:xfrm>
              <a:off x="3141663" y="4278313"/>
              <a:ext cx="420687" cy="266700"/>
            </a:xfrm>
            <a:prstGeom prst="rect">
              <a:avLst/>
            </a:prstGeom>
            <a:noFill/>
            <a:ln w="9525">
              <a:noFill/>
              <a:miter lim="800000"/>
              <a:headEnd/>
              <a:tailEnd/>
            </a:ln>
          </p:spPr>
        </p:pic>
        <p:pic>
          <p:nvPicPr>
            <p:cNvPr id="66" name="Picture 14" descr="http://t1.gstatic.com/images?q=tbn:ANd9GcTyuVSeItvgPX79hCoZbJWMLYYCx7JprLutIBNlUVkJvF4WzHsw5g"/>
            <p:cNvPicPr>
              <a:picLocks noChangeAspect="1" noChangeArrowheads="1"/>
            </p:cNvPicPr>
            <p:nvPr/>
          </p:nvPicPr>
          <p:blipFill>
            <a:blip r:embed="rId5">
              <a:clrChange>
                <a:clrFrom>
                  <a:srgbClr val="FFFFFF"/>
                </a:clrFrom>
                <a:clrTo>
                  <a:srgbClr val="FFFFFF">
                    <a:alpha val="0"/>
                  </a:srgbClr>
                </a:clrTo>
              </a:clrChange>
              <a:duotone>
                <a:prstClr val="black"/>
                <a:schemeClr val="accent6">
                  <a:tint val="45000"/>
                  <a:satMod val="400000"/>
                </a:schemeClr>
              </a:duotone>
            </a:blip>
            <a:srcRect/>
            <a:stretch>
              <a:fillRect/>
            </a:stretch>
          </p:blipFill>
          <p:spPr bwMode="auto">
            <a:xfrm rot="223372">
              <a:off x="7431088" y="4437063"/>
              <a:ext cx="466725" cy="284162"/>
            </a:xfrm>
            <a:prstGeom prst="rect">
              <a:avLst/>
            </a:prstGeom>
            <a:noFill/>
            <a:ln w="9525">
              <a:noFill/>
              <a:miter lim="800000"/>
              <a:headEnd/>
              <a:tailEnd/>
            </a:ln>
          </p:spPr>
        </p:pic>
        <p:pic>
          <p:nvPicPr>
            <p:cNvPr id="67" name="Picture 14" descr="http://t1.gstatic.com/images?q=tbn:ANd9GcTyuVSeItvgPX79hCoZbJWMLYYCx7JprLutIBNlUVkJvF4WzHsw5g"/>
            <p:cNvPicPr>
              <a:picLocks noChangeAspect="1" noChangeArrowheads="1"/>
            </p:cNvPicPr>
            <p:nvPr/>
          </p:nvPicPr>
          <p:blipFill>
            <a:blip r:embed="rId6">
              <a:clrChange>
                <a:clrFrom>
                  <a:srgbClr val="FFFFFF"/>
                </a:clrFrom>
                <a:clrTo>
                  <a:srgbClr val="FFFFFF">
                    <a:alpha val="0"/>
                  </a:srgbClr>
                </a:clrTo>
              </a:clrChange>
              <a:duotone>
                <a:prstClr val="black"/>
                <a:schemeClr val="accent6">
                  <a:tint val="45000"/>
                  <a:satMod val="400000"/>
                </a:schemeClr>
              </a:duotone>
            </a:blip>
            <a:srcRect/>
            <a:stretch>
              <a:fillRect/>
            </a:stretch>
          </p:blipFill>
          <p:spPr bwMode="auto">
            <a:xfrm rot="-281937">
              <a:off x="6813550" y="4268788"/>
              <a:ext cx="328613" cy="200025"/>
            </a:xfrm>
            <a:prstGeom prst="rect">
              <a:avLst/>
            </a:prstGeom>
            <a:noFill/>
            <a:ln w="9525">
              <a:noFill/>
              <a:miter lim="800000"/>
              <a:headEnd/>
              <a:tailEnd/>
            </a:ln>
          </p:spPr>
        </p:pic>
        <p:pic>
          <p:nvPicPr>
            <p:cNvPr id="68" name="Picture 14" descr="http://t1.gstatic.com/images?q=tbn:ANd9GcTyuVSeItvgPX79hCoZbJWMLYYCx7JprLutIBNlUVkJvF4WzHsw5g"/>
            <p:cNvPicPr>
              <a:picLocks noChangeAspect="1" noChangeArrowheads="1"/>
            </p:cNvPicPr>
            <p:nvPr/>
          </p:nvPicPr>
          <p:blipFill>
            <a:blip r:embed="rId6">
              <a:clrChange>
                <a:clrFrom>
                  <a:srgbClr val="FFFFFF"/>
                </a:clrFrom>
                <a:clrTo>
                  <a:srgbClr val="FFFFFF">
                    <a:alpha val="0"/>
                  </a:srgbClr>
                </a:clrTo>
              </a:clrChange>
              <a:duotone>
                <a:prstClr val="black"/>
                <a:schemeClr val="accent6">
                  <a:tint val="45000"/>
                  <a:satMod val="400000"/>
                </a:schemeClr>
              </a:duotone>
            </a:blip>
            <a:srcRect/>
            <a:stretch>
              <a:fillRect/>
            </a:stretch>
          </p:blipFill>
          <p:spPr bwMode="auto">
            <a:xfrm rot="223372">
              <a:off x="7094538" y="4244975"/>
              <a:ext cx="328612" cy="200025"/>
            </a:xfrm>
            <a:prstGeom prst="rect">
              <a:avLst/>
            </a:prstGeom>
            <a:noFill/>
            <a:ln w="9525">
              <a:noFill/>
              <a:miter lim="800000"/>
              <a:headEnd/>
              <a:tailEnd/>
            </a:ln>
          </p:spPr>
        </p:pic>
        <p:pic>
          <p:nvPicPr>
            <p:cNvPr id="69" name="Picture 14" descr="http://t1.gstatic.com/images?q=tbn:ANd9GcTyuVSeItvgPX79hCoZbJWMLYYCx7JprLutIBNlUVkJvF4WzHsw5g"/>
            <p:cNvPicPr>
              <a:picLocks noChangeAspect="1" noChangeArrowheads="1"/>
            </p:cNvPicPr>
            <p:nvPr/>
          </p:nvPicPr>
          <p:blipFill>
            <a:blip r:embed="rId7">
              <a:clrChange>
                <a:clrFrom>
                  <a:srgbClr val="FFFFFF"/>
                </a:clrFrom>
                <a:clrTo>
                  <a:srgbClr val="FFFFFF">
                    <a:alpha val="0"/>
                  </a:srgbClr>
                </a:clrTo>
              </a:clrChange>
              <a:duotone>
                <a:prstClr val="black"/>
                <a:schemeClr val="accent6">
                  <a:tint val="45000"/>
                  <a:satMod val="400000"/>
                </a:schemeClr>
              </a:duotone>
            </a:blip>
            <a:srcRect/>
            <a:stretch>
              <a:fillRect/>
            </a:stretch>
          </p:blipFill>
          <p:spPr bwMode="auto">
            <a:xfrm rot="-309952">
              <a:off x="6908800" y="4624388"/>
              <a:ext cx="822325" cy="500062"/>
            </a:xfrm>
            <a:prstGeom prst="rect">
              <a:avLst/>
            </a:prstGeom>
            <a:noFill/>
            <a:ln w="9525">
              <a:noFill/>
              <a:miter lim="800000"/>
              <a:headEnd/>
              <a:tailEnd/>
            </a:ln>
          </p:spPr>
        </p:pic>
        <p:pic>
          <p:nvPicPr>
            <p:cNvPr id="70" name="Picture 14" descr="http://t1.gstatic.com/images?q=tbn:ANd9GcTyuVSeItvgPX79hCoZbJWMLYYCx7JprLutIBNlUVkJvF4WzHsw5g"/>
            <p:cNvPicPr>
              <a:picLocks noChangeAspect="1" noChangeArrowheads="1"/>
            </p:cNvPicPr>
            <p:nvPr/>
          </p:nvPicPr>
          <p:blipFill>
            <a:blip r:embed="rId5">
              <a:clrChange>
                <a:clrFrom>
                  <a:srgbClr val="FFFFFF"/>
                </a:clrFrom>
                <a:clrTo>
                  <a:srgbClr val="FFFFFF">
                    <a:alpha val="0"/>
                  </a:srgbClr>
                </a:clrTo>
              </a:clrChange>
              <a:duotone>
                <a:prstClr val="black"/>
                <a:schemeClr val="accent6">
                  <a:tint val="45000"/>
                  <a:satMod val="400000"/>
                </a:schemeClr>
              </a:duotone>
            </a:blip>
            <a:srcRect/>
            <a:stretch>
              <a:fillRect/>
            </a:stretch>
          </p:blipFill>
          <p:spPr bwMode="auto">
            <a:xfrm rot="223372">
              <a:off x="7043738" y="4425950"/>
              <a:ext cx="466725" cy="282575"/>
            </a:xfrm>
            <a:prstGeom prst="rect">
              <a:avLst/>
            </a:prstGeom>
            <a:noFill/>
            <a:ln w="9525">
              <a:noFill/>
              <a:miter lim="800000"/>
              <a:headEnd/>
              <a:tailEnd/>
            </a:ln>
          </p:spPr>
        </p:pic>
        <p:pic>
          <p:nvPicPr>
            <p:cNvPr id="71" name="Picture 14" descr="http://t1.gstatic.com/images?q=tbn:ANd9GcTyuVSeItvgPX79hCoZbJWMLYYCx7JprLutIBNlUVkJvF4WzHsw5g"/>
            <p:cNvPicPr>
              <a:picLocks noChangeAspect="1" noChangeArrowheads="1"/>
            </p:cNvPicPr>
            <p:nvPr/>
          </p:nvPicPr>
          <p:blipFill>
            <a:blip r:embed="rId7">
              <a:clrChange>
                <a:clrFrom>
                  <a:srgbClr val="FFFFFF"/>
                </a:clrFrom>
                <a:clrTo>
                  <a:srgbClr val="FFFFFF">
                    <a:alpha val="0"/>
                  </a:srgbClr>
                </a:clrTo>
              </a:clrChange>
              <a:duotone>
                <a:prstClr val="black"/>
                <a:schemeClr val="accent6">
                  <a:tint val="45000"/>
                  <a:satMod val="400000"/>
                </a:schemeClr>
              </a:duotone>
            </a:blip>
            <a:srcRect/>
            <a:stretch>
              <a:fillRect/>
            </a:stretch>
          </p:blipFill>
          <p:spPr bwMode="auto">
            <a:xfrm rot="-309952">
              <a:off x="7789863" y="4560888"/>
              <a:ext cx="933450" cy="566737"/>
            </a:xfrm>
            <a:prstGeom prst="rect">
              <a:avLst/>
            </a:prstGeom>
            <a:noFill/>
            <a:ln w="9525">
              <a:noFill/>
              <a:miter lim="800000"/>
              <a:headEnd/>
              <a:tailEnd/>
            </a:ln>
          </p:spPr>
        </p:pic>
        <p:pic>
          <p:nvPicPr>
            <p:cNvPr id="72" name="Picture 12" descr="http://t0.gstatic.com/images?q=tbn:ANd9GcS7ifULxYhpzGmH5iQNY90ETm_q19S_qwatlytlMiCe-YuQqN1l"/>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741363" y="4373563"/>
              <a:ext cx="874712" cy="569912"/>
            </a:xfrm>
            <a:prstGeom prst="rect">
              <a:avLst/>
            </a:prstGeom>
            <a:noFill/>
            <a:ln w="9525">
              <a:noFill/>
              <a:miter lim="800000"/>
              <a:headEnd/>
              <a:tailEnd/>
            </a:ln>
          </p:spPr>
        </p:pic>
        <p:pic>
          <p:nvPicPr>
            <p:cNvPr id="73" name="Picture 12" descr="http://t0.gstatic.com/images?q=tbn:ANd9GcS7ifULxYhpzGmH5iQNY90ETm_q19S_qwatlytlMiCe-YuQqN1l"/>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1035050" y="4902200"/>
              <a:ext cx="1066800" cy="695325"/>
            </a:xfrm>
            <a:prstGeom prst="rect">
              <a:avLst/>
            </a:prstGeom>
            <a:noFill/>
            <a:ln w="9525">
              <a:noFill/>
              <a:miter lim="800000"/>
              <a:headEnd/>
              <a:tailEnd/>
            </a:ln>
          </p:spPr>
        </p:pic>
        <p:cxnSp>
          <p:nvCxnSpPr>
            <p:cNvPr id="74" name="Straight Connector 73"/>
            <p:cNvCxnSpPr/>
            <p:nvPr/>
          </p:nvCxnSpPr>
          <p:spPr bwMode="auto">
            <a:xfrm rot="16200000" flipH="1">
              <a:off x="3509169" y="4387057"/>
              <a:ext cx="636587" cy="952500"/>
            </a:xfrm>
            <a:prstGeom prst="line">
              <a:avLst/>
            </a:prstGeom>
            <a:noFill/>
            <a:ln w="28575" cap="flat" cmpd="sng" algn="ctr">
              <a:solidFill>
                <a:srgbClr val="002060"/>
              </a:solidFill>
              <a:prstDash val="solid"/>
              <a:round/>
              <a:headEnd type="oval" w="med" len="med"/>
              <a:tailEnd type="oval" w="med" len="med"/>
            </a:ln>
            <a:effectLst>
              <a:outerShdw blurRad="50800" dist="38100" dir="2700000" algn="tl" rotWithShape="0">
                <a:prstClr val="black">
                  <a:alpha val="40000"/>
                </a:prstClr>
              </a:outerShdw>
            </a:effectLst>
          </p:spPr>
        </p:cxnSp>
        <p:cxnSp>
          <p:nvCxnSpPr>
            <p:cNvPr id="75" name="Straight Connector 74"/>
            <p:cNvCxnSpPr/>
            <p:nvPr/>
          </p:nvCxnSpPr>
          <p:spPr bwMode="auto">
            <a:xfrm rot="16200000" flipH="1">
              <a:off x="1127125" y="4995863"/>
              <a:ext cx="249238" cy="144462"/>
            </a:xfrm>
            <a:prstGeom prst="line">
              <a:avLst/>
            </a:prstGeom>
            <a:noFill/>
            <a:ln w="28575" cap="flat" cmpd="sng" algn="ctr">
              <a:solidFill>
                <a:srgbClr val="002060"/>
              </a:solidFill>
              <a:prstDash val="solid"/>
              <a:round/>
              <a:headEnd type="oval" w="med" len="med"/>
              <a:tailEnd type="oval" w="med" len="med"/>
            </a:ln>
            <a:effectLst>
              <a:outerShdw blurRad="50800" dist="38100" dir="2700000" algn="tl" rotWithShape="0">
                <a:prstClr val="black">
                  <a:alpha val="40000"/>
                </a:prstClr>
              </a:outerShdw>
            </a:effectLst>
          </p:spPr>
        </p:cxnSp>
        <p:cxnSp>
          <p:nvCxnSpPr>
            <p:cNvPr id="76" name="Straight Connector 75"/>
            <p:cNvCxnSpPr/>
            <p:nvPr/>
          </p:nvCxnSpPr>
          <p:spPr bwMode="auto">
            <a:xfrm flipV="1">
              <a:off x="2157413" y="4545013"/>
              <a:ext cx="1193800" cy="588962"/>
            </a:xfrm>
            <a:prstGeom prst="line">
              <a:avLst/>
            </a:prstGeom>
            <a:noFill/>
            <a:ln w="28575" cap="flat" cmpd="sng" algn="ctr">
              <a:solidFill>
                <a:srgbClr val="002060"/>
              </a:solidFill>
              <a:prstDash val="solid"/>
              <a:round/>
              <a:headEnd type="oval" w="med" len="med"/>
              <a:tailEnd type="oval" w="med" len="med"/>
            </a:ln>
            <a:effectLst>
              <a:outerShdw blurRad="50800" dist="38100" dir="2700000" algn="tl" rotWithShape="0">
                <a:prstClr val="black">
                  <a:alpha val="40000"/>
                </a:prstClr>
              </a:outerShdw>
            </a:effectLst>
          </p:spPr>
        </p:cxnSp>
        <p:cxnSp>
          <p:nvCxnSpPr>
            <p:cNvPr id="77" name="Straight Connector 76"/>
            <p:cNvCxnSpPr/>
            <p:nvPr/>
          </p:nvCxnSpPr>
          <p:spPr bwMode="auto">
            <a:xfrm>
              <a:off x="7456488" y="4697413"/>
              <a:ext cx="334962" cy="188912"/>
            </a:xfrm>
            <a:prstGeom prst="line">
              <a:avLst/>
            </a:prstGeom>
            <a:noFill/>
            <a:ln w="28575" cap="flat" cmpd="sng" algn="ctr">
              <a:solidFill>
                <a:srgbClr val="002060"/>
              </a:solidFill>
              <a:prstDash val="solid"/>
              <a:round/>
              <a:headEnd type="oval" w="med" len="med"/>
              <a:tailEnd type="oval" w="med" len="med"/>
            </a:ln>
            <a:effectLst>
              <a:outerShdw blurRad="50800" dist="38100" dir="2700000" algn="tl" rotWithShape="0">
                <a:prstClr val="black">
                  <a:alpha val="40000"/>
                </a:prstClr>
              </a:outerShdw>
            </a:effectLst>
          </p:spPr>
        </p:cxnSp>
        <p:pic>
          <p:nvPicPr>
            <p:cNvPr id="78" name="Picture 22" descr="http://www.sxc.hu/pic/m/c/cr/craigpj/966144_isolated_lcd_computer_monitor_with_clipping_paths.jpg"/>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4540250" y="2085975"/>
              <a:ext cx="393700" cy="428625"/>
            </a:xfrm>
            <a:prstGeom prst="rect">
              <a:avLst/>
            </a:prstGeom>
            <a:noFill/>
            <a:ln w="9525">
              <a:noFill/>
              <a:miter lim="800000"/>
              <a:headEnd/>
              <a:tailEnd/>
            </a:ln>
          </p:spPr>
        </p:pic>
        <p:sp>
          <p:nvSpPr>
            <p:cNvPr id="79" name="Rectangle 55"/>
            <p:cNvSpPr>
              <a:spLocks noChangeArrowheads="1"/>
            </p:cNvSpPr>
            <p:nvPr/>
          </p:nvSpPr>
          <p:spPr bwMode="auto">
            <a:xfrm>
              <a:off x="4586288" y="2132013"/>
              <a:ext cx="300037" cy="239712"/>
            </a:xfrm>
            <a:prstGeom prst="rect">
              <a:avLst/>
            </a:prstGeom>
            <a:blipFill dpi="0" rotWithShape="1">
              <a:blip r:embed="rId10"/>
              <a:srcRect/>
              <a:stretch>
                <a:fillRect/>
              </a:stretch>
            </a:blipFill>
            <a:ln w="9525" algn="ctr">
              <a:noFill/>
              <a:round/>
              <a:headEnd/>
              <a:tailEnd/>
            </a:ln>
          </p:spPr>
          <p:txBody>
            <a:bodyPr anchor="ctr"/>
            <a:lstStyle/>
            <a:p>
              <a:pPr algn="ctr"/>
              <a:endParaRPr lang="tr-TR" b="1">
                <a:solidFill>
                  <a:schemeClr val="tx2"/>
                </a:solidFill>
              </a:endParaRPr>
            </a:p>
          </p:txBody>
        </p:sp>
        <p:pic>
          <p:nvPicPr>
            <p:cNvPr id="80" name="Picture 2" descr="http://t0.gstatic.com/images?q=tbn:ANd9GcSTu80exjRLUoSBotebPVSMZmQ7auGqHs8dHUqla9JDtwQkWQLyzhNjsjy1"/>
            <p:cNvPicPr>
              <a:picLocks noChangeAspect="1" noChangeArrowheads="1"/>
            </p:cNvPicPr>
            <p:nvPr/>
          </p:nvPicPr>
          <p:blipFill>
            <a:blip r:embed="rId4">
              <a:clrChange>
                <a:clrFrom>
                  <a:srgbClr val="FDFDFD"/>
                </a:clrFrom>
                <a:clrTo>
                  <a:srgbClr val="FDFDFD">
                    <a:alpha val="0"/>
                  </a:srgbClr>
                </a:clrTo>
              </a:clrChange>
              <a:duotone>
                <a:prstClr val="black"/>
                <a:srgbClr val="416187">
                  <a:tint val="45000"/>
                  <a:satMod val="400000"/>
                </a:srgbClr>
              </a:duotone>
            </a:blip>
            <a:srcRect l="28719" t="54475" r="25732"/>
            <a:stretch>
              <a:fillRect/>
            </a:stretch>
          </p:blipFill>
          <p:spPr bwMode="auto">
            <a:xfrm>
              <a:off x="6178550" y="3997325"/>
              <a:ext cx="419100" cy="265113"/>
            </a:xfrm>
            <a:prstGeom prst="rect">
              <a:avLst/>
            </a:prstGeom>
            <a:noFill/>
            <a:ln w="9525">
              <a:noFill/>
              <a:miter lim="800000"/>
              <a:headEnd/>
              <a:tailEnd/>
            </a:ln>
          </p:spPr>
        </p:pic>
        <p:pic>
          <p:nvPicPr>
            <p:cNvPr id="81" name="Picture 18" descr="http://t3.gstatic.com/images?q=tbn:ANd9GcSyunmiApbnLdBlHq3Txgj0vGd4Q2tB1VW_88er1kITIz5TqOiYgg"/>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3071813" y="2786063"/>
              <a:ext cx="457200" cy="528637"/>
            </a:xfrm>
            <a:prstGeom prst="rect">
              <a:avLst/>
            </a:prstGeom>
            <a:noFill/>
            <a:ln w="9525">
              <a:noFill/>
              <a:miter lim="800000"/>
              <a:headEnd/>
              <a:tailEnd/>
            </a:ln>
          </p:spPr>
        </p:pic>
        <p:pic>
          <p:nvPicPr>
            <p:cNvPr id="82" name="Picture 17"/>
            <p:cNvPicPr>
              <a:picLocks noChangeAspect="1" noChangeArrowheads="1"/>
            </p:cNvPicPr>
            <p:nvPr/>
          </p:nvPicPr>
          <p:blipFill>
            <a:blip r:embed="rId11">
              <a:clrChange>
                <a:clrFrom>
                  <a:srgbClr val="FFFFFF"/>
                </a:clrFrom>
                <a:clrTo>
                  <a:srgbClr val="FFFFFF">
                    <a:alpha val="0"/>
                  </a:srgbClr>
                </a:clrTo>
              </a:clrChange>
              <a:lum contrast="-20000"/>
            </a:blip>
            <a:srcRect l="7875" t="24257" r="33150" b="34654"/>
            <a:stretch>
              <a:fillRect/>
            </a:stretch>
          </p:blipFill>
          <p:spPr bwMode="auto">
            <a:xfrm>
              <a:off x="4487863" y="4090988"/>
              <a:ext cx="1227137" cy="631825"/>
            </a:xfrm>
            <a:prstGeom prst="rect">
              <a:avLst/>
            </a:prstGeom>
            <a:noFill/>
            <a:ln w="9525">
              <a:noFill/>
              <a:miter lim="800000"/>
              <a:headEnd/>
              <a:tailEnd/>
            </a:ln>
          </p:spPr>
        </p:pic>
        <p:cxnSp>
          <p:nvCxnSpPr>
            <p:cNvPr id="83" name="Straight Connector 82"/>
            <p:cNvCxnSpPr/>
            <p:nvPr/>
          </p:nvCxnSpPr>
          <p:spPr bwMode="auto">
            <a:xfrm rot="10800000" flipV="1">
              <a:off x="5572125" y="4130675"/>
              <a:ext cx="606425" cy="288925"/>
            </a:xfrm>
            <a:prstGeom prst="line">
              <a:avLst/>
            </a:prstGeom>
            <a:noFill/>
            <a:ln w="28575" cap="flat" cmpd="sng" algn="ctr">
              <a:solidFill>
                <a:srgbClr val="002060"/>
              </a:solidFill>
              <a:prstDash val="solid"/>
              <a:round/>
              <a:headEnd type="oval" w="med" len="med"/>
              <a:tailEnd type="oval" w="med" len="med"/>
            </a:ln>
            <a:effectLst>
              <a:outerShdw blurRad="50800" dist="38100" dir="2700000" algn="tl" rotWithShape="0">
                <a:prstClr val="black">
                  <a:alpha val="40000"/>
                </a:prstClr>
              </a:outerShdw>
            </a:effectLst>
          </p:spPr>
        </p:cxnSp>
        <p:cxnSp>
          <p:nvCxnSpPr>
            <p:cNvPr id="84" name="Straight Connector 83"/>
            <p:cNvCxnSpPr/>
            <p:nvPr/>
          </p:nvCxnSpPr>
          <p:spPr bwMode="auto">
            <a:xfrm rot="5400000">
              <a:off x="5076825" y="4076700"/>
              <a:ext cx="600075" cy="9525"/>
            </a:xfrm>
            <a:prstGeom prst="line">
              <a:avLst/>
            </a:prstGeom>
            <a:noFill/>
            <a:ln w="28575" cap="flat" cmpd="sng" algn="ctr">
              <a:solidFill>
                <a:srgbClr val="002060"/>
              </a:solidFill>
              <a:prstDash val="solid"/>
              <a:round/>
              <a:headEnd type="oval" w="med" len="med"/>
              <a:tailEnd type="oval" w="med" len="med"/>
            </a:ln>
            <a:effectLst>
              <a:outerShdw blurRad="50800" dist="38100" dir="2700000" algn="tl" rotWithShape="0">
                <a:prstClr val="black">
                  <a:alpha val="40000"/>
                </a:prstClr>
              </a:outerShdw>
            </a:effectLst>
          </p:spPr>
        </p:cxnSp>
        <p:cxnSp>
          <p:nvCxnSpPr>
            <p:cNvPr id="85" name="Straight Connector 84"/>
            <p:cNvCxnSpPr/>
            <p:nvPr/>
          </p:nvCxnSpPr>
          <p:spPr bwMode="auto">
            <a:xfrm>
              <a:off x="5686425" y="4648200"/>
              <a:ext cx="1366838" cy="147638"/>
            </a:xfrm>
            <a:prstGeom prst="line">
              <a:avLst/>
            </a:prstGeom>
            <a:noFill/>
            <a:ln w="28575" cap="flat" cmpd="sng" algn="ctr">
              <a:solidFill>
                <a:srgbClr val="002060"/>
              </a:solidFill>
              <a:prstDash val="solid"/>
              <a:round/>
              <a:headEnd type="oval" w="med" len="med"/>
              <a:tailEnd type="oval" w="med" len="med"/>
            </a:ln>
            <a:effectLst>
              <a:outerShdw blurRad="50800" dist="38100" dir="2700000" algn="tl" rotWithShape="0">
                <a:prstClr val="black">
                  <a:alpha val="40000"/>
                </a:prstClr>
              </a:outerShdw>
            </a:effectLst>
          </p:spPr>
        </p:cxnSp>
        <p:cxnSp>
          <p:nvCxnSpPr>
            <p:cNvPr id="86" name="Straight Connector 85"/>
            <p:cNvCxnSpPr/>
            <p:nvPr/>
          </p:nvCxnSpPr>
          <p:spPr bwMode="auto">
            <a:xfrm rot="10800000" flipV="1">
              <a:off x="4303713" y="4676775"/>
              <a:ext cx="592137" cy="504825"/>
            </a:xfrm>
            <a:prstGeom prst="line">
              <a:avLst/>
            </a:prstGeom>
            <a:noFill/>
            <a:ln w="28575" cap="flat" cmpd="sng" algn="ctr">
              <a:solidFill>
                <a:srgbClr val="002060"/>
              </a:solidFill>
              <a:prstDash val="solid"/>
              <a:round/>
              <a:headEnd type="oval" w="med" len="med"/>
              <a:tailEnd type="oval" w="med" len="med"/>
            </a:ln>
            <a:effectLst>
              <a:outerShdw blurRad="50800" dist="38100" dir="2700000" algn="tl" rotWithShape="0">
                <a:prstClr val="black">
                  <a:alpha val="40000"/>
                </a:prstClr>
              </a:outerShdw>
            </a:effectLst>
          </p:spPr>
        </p:cxnSp>
        <p:grpSp>
          <p:nvGrpSpPr>
            <p:cNvPr id="87" name="Group 94"/>
            <p:cNvGrpSpPr>
              <a:grpSpLocks/>
            </p:cNvGrpSpPr>
            <p:nvPr/>
          </p:nvGrpSpPr>
          <p:grpSpPr bwMode="auto">
            <a:xfrm>
              <a:off x="1171545" y="4462467"/>
              <a:ext cx="7400956" cy="2281239"/>
              <a:chOff x="1171575" y="4462865"/>
              <a:chExt cx="7401425" cy="2280835"/>
            </a:xfrm>
          </p:grpSpPr>
          <p:sp>
            <p:nvSpPr>
              <p:cNvPr id="91" name="Cloud 90"/>
              <p:cNvSpPr/>
              <p:nvPr/>
            </p:nvSpPr>
            <p:spPr bwMode="auto">
              <a:xfrm>
                <a:off x="3286125" y="6172200"/>
                <a:ext cx="742950" cy="571500"/>
              </a:xfrm>
              <a:prstGeom prst="cloud">
                <a:avLst/>
              </a:prstGeom>
              <a:solidFill>
                <a:srgbClr val="FFFFFF">
                  <a:alpha val="80000"/>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softEdge rad="63500"/>
              </a:effectLst>
            </p:spPr>
            <p:txBody>
              <a:bodyPr anchor="ctr"/>
              <a:lstStyle/>
              <a:p>
                <a:pPr algn="ctr">
                  <a:defRPr/>
                </a:pPr>
                <a:endParaRPr lang="tr-TR" b="1">
                  <a:solidFill>
                    <a:schemeClr val="tx2"/>
                  </a:solidFill>
                  <a:latin typeface="Arial" charset="0"/>
                </a:endParaRPr>
              </a:p>
            </p:txBody>
          </p:sp>
          <p:sp>
            <p:nvSpPr>
              <p:cNvPr id="92" name="Cloud 91"/>
              <p:cNvSpPr/>
              <p:nvPr/>
            </p:nvSpPr>
            <p:spPr bwMode="auto">
              <a:xfrm>
                <a:off x="4448175" y="5962650"/>
                <a:ext cx="742950" cy="704850"/>
              </a:xfrm>
              <a:prstGeom prst="cloud">
                <a:avLst/>
              </a:prstGeom>
              <a:solidFill>
                <a:srgbClr val="FFFFFF">
                  <a:alpha val="80000"/>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softEdge rad="63500"/>
              </a:effectLst>
            </p:spPr>
            <p:txBody>
              <a:bodyPr anchor="ctr"/>
              <a:lstStyle/>
              <a:p>
                <a:pPr algn="ctr">
                  <a:defRPr/>
                </a:pPr>
                <a:endParaRPr lang="tr-TR" b="1">
                  <a:solidFill>
                    <a:schemeClr val="tx2"/>
                  </a:solidFill>
                  <a:latin typeface="Arial" charset="0"/>
                </a:endParaRPr>
              </a:p>
            </p:txBody>
          </p:sp>
          <p:sp>
            <p:nvSpPr>
              <p:cNvPr id="93" name="Cloud 92"/>
              <p:cNvSpPr/>
              <p:nvPr/>
            </p:nvSpPr>
            <p:spPr bwMode="auto">
              <a:xfrm>
                <a:off x="4086225" y="6124575"/>
                <a:ext cx="742950" cy="571500"/>
              </a:xfrm>
              <a:prstGeom prst="cloud">
                <a:avLst/>
              </a:prstGeom>
              <a:solidFill>
                <a:srgbClr val="FFFFFF">
                  <a:alpha val="80000"/>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softEdge rad="63500"/>
              </a:effectLst>
            </p:spPr>
            <p:txBody>
              <a:bodyPr anchor="ctr"/>
              <a:lstStyle/>
              <a:p>
                <a:pPr algn="ctr">
                  <a:defRPr/>
                </a:pPr>
                <a:endParaRPr lang="tr-TR" b="1">
                  <a:solidFill>
                    <a:schemeClr val="tx2"/>
                  </a:solidFill>
                  <a:latin typeface="Arial" charset="0"/>
                </a:endParaRPr>
              </a:p>
            </p:txBody>
          </p:sp>
          <p:sp>
            <p:nvSpPr>
              <p:cNvPr id="94" name="Cloud 93"/>
              <p:cNvSpPr/>
              <p:nvPr/>
            </p:nvSpPr>
            <p:spPr bwMode="auto">
              <a:xfrm>
                <a:off x="2790825" y="6286500"/>
                <a:ext cx="742950" cy="428625"/>
              </a:xfrm>
              <a:prstGeom prst="cloud">
                <a:avLst/>
              </a:prstGeom>
              <a:solidFill>
                <a:srgbClr val="FFFFFF">
                  <a:alpha val="69804"/>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softEdge rad="63500"/>
              </a:effectLst>
            </p:spPr>
            <p:txBody>
              <a:bodyPr anchor="ctr"/>
              <a:lstStyle/>
              <a:p>
                <a:pPr algn="ctr">
                  <a:defRPr/>
                </a:pPr>
                <a:endParaRPr lang="tr-TR" b="1">
                  <a:solidFill>
                    <a:schemeClr val="tx2"/>
                  </a:solidFill>
                  <a:latin typeface="Arial" charset="0"/>
                </a:endParaRPr>
              </a:p>
            </p:txBody>
          </p:sp>
          <p:sp>
            <p:nvSpPr>
              <p:cNvPr id="95" name="Cloud 94"/>
              <p:cNvSpPr/>
              <p:nvPr/>
            </p:nvSpPr>
            <p:spPr bwMode="auto">
              <a:xfrm>
                <a:off x="1819275" y="6257925"/>
                <a:ext cx="742950" cy="428625"/>
              </a:xfrm>
              <a:prstGeom prst="cloud">
                <a:avLst/>
              </a:prstGeom>
              <a:solidFill>
                <a:srgbClr val="FFFFFF">
                  <a:alpha val="69804"/>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softEdge rad="63500"/>
              </a:effectLst>
            </p:spPr>
            <p:txBody>
              <a:bodyPr anchor="ctr"/>
              <a:lstStyle/>
              <a:p>
                <a:pPr algn="ctr">
                  <a:defRPr/>
                </a:pPr>
                <a:endParaRPr lang="tr-TR" b="1">
                  <a:solidFill>
                    <a:schemeClr val="tx2"/>
                  </a:solidFill>
                  <a:latin typeface="Arial" charset="0"/>
                </a:endParaRPr>
              </a:p>
            </p:txBody>
          </p:sp>
          <p:sp>
            <p:nvSpPr>
              <p:cNvPr id="96" name="Cloud 95"/>
              <p:cNvSpPr/>
              <p:nvPr/>
            </p:nvSpPr>
            <p:spPr bwMode="auto">
              <a:xfrm>
                <a:off x="1171575" y="6353175"/>
                <a:ext cx="742950" cy="276225"/>
              </a:xfrm>
              <a:prstGeom prst="cloud">
                <a:avLst/>
              </a:prstGeom>
              <a:solidFill>
                <a:srgbClr val="FFFFFF">
                  <a:alpha val="60000"/>
                </a:srgbClr>
              </a:solidFill>
              <a:ln w="9525" cap="flat" cmpd="sng" algn="ctr">
                <a:noFill/>
                <a:prstDash val="solid"/>
                <a:round/>
                <a:headEnd type="none" w="med" len="med"/>
                <a:tailEnd type="none" w="med" len="med"/>
              </a:ln>
              <a:effectLst>
                <a:softEdge rad="63500"/>
              </a:effectLst>
            </p:spPr>
            <p:txBody>
              <a:bodyPr anchor="ctr"/>
              <a:lstStyle/>
              <a:p>
                <a:pPr algn="ctr">
                  <a:defRPr/>
                </a:pPr>
                <a:endParaRPr lang="tr-TR" b="1">
                  <a:solidFill>
                    <a:schemeClr val="tx2"/>
                  </a:solidFill>
                  <a:latin typeface="Arial" charset="0"/>
                </a:endParaRPr>
              </a:p>
            </p:txBody>
          </p:sp>
          <p:sp>
            <p:nvSpPr>
              <p:cNvPr id="97" name="Cloud 96"/>
              <p:cNvSpPr/>
              <p:nvPr/>
            </p:nvSpPr>
            <p:spPr bwMode="auto">
              <a:xfrm>
                <a:off x="6457949" y="5562600"/>
                <a:ext cx="847725" cy="771525"/>
              </a:xfrm>
              <a:prstGeom prst="cloud">
                <a:avLst/>
              </a:prstGeom>
              <a:solidFill>
                <a:srgbClr val="FFFFFF"/>
              </a:solidFill>
              <a:ln w="9525" cap="flat" cmpd="sng" algn="ctr">
                <a:noFill/>
                <a:prstDash val="solid"/>
                <a:round/>
                <a:headEnd type="none" w="med" len="med"/>
                <a:tailEnd type="none" w="med" len="med"/>
              </a:ln>
              <a:effectLst>
                <a:outerShdw blurRad="50800" dist="38100" dir="2700000" algn="tl" rotWithShape="0">
                  <a:prstClr val="black">
                    <a:alpha val="40000"/>
                  </a:prstClr>
                </a:outerShdw>
                <a:softEdge rad="63500"/>
              </a:effectLst>
            </p:spPr>
            <p:txBody>
              <a:bodyPr anchor="ctr"/>
              <a:lstStyle/>
              <a:p>
                <a:pPr algn="ctr">
                  <a:defRPr/>
                </a:pPr>
                <a:endParaRPr lang="tr-TR" b="1">
                  <a:solidFill>
                    <a:schemeClr val="tx2"/>
                  </a:solidFill>
                  <a:latin typeface="Arial" charset="0"/>
                </a:endParaRPr>
              </a:p>
            </p:txBody>
          </p:sp>
          <p:sp>
            <p:nvSpPr>
              <p:cNvPr id="98" name="Cloud 97"/>
              <p:cNvSpPr/>
              <p:nvPr/>
            </p:nvSpPr>
            <p:spPr bwMode="auto">
              <a:xfrm>
                <a:off x="6210300" y="5676899"/>
                <a:ext cx="742950" cy="733425"/>
              </a:xfrm>
              <a:prstGeom prst="cloud">
                <a:avLst/>
              </a:prstGeom>
              <a:solidFill>
                <a:srgbClr val="FFFFFF"/>
              </a:solidFill>
              <a:ln w="9525" cap="flat" cmpd="sng" algn="ctr">
                <a:noFill/>
                <a:prstDash val="solid"/>
                <a:round/>
                <a:headEnd type="none" w="med" len="med"/>
                <a:tailEnd type="none" w="med" len="med"/>
              </a:ln>
              <a:effectLst>
                <a:outerShdw blurRad="50800" dist="38100" dir="2700000" algn="tl" rotWithShape="0">
                  <a:prstClr val="black">
                    <a:alpha val="40000"/>
                  </a:prstClr>
                </a:outerShdw>
                <a:softEdge rad="63500"/>
              </a:effectLst>
            </p:spPr>
            <p:txBody>
              <a:bodyPr anchor="ctr"/>
              <a:lstStyle/>
              <a:p>
                <a:pPr algn="ctr">
                  <a:defRPr/>
                </a:pPr>
                <a:endParaRPr lang="tr-TR" b="1">
                  <a:solidFill>
                    <a:schemeClr val="tx2"/>
                  </a:solidFill>
                  <a:latin typeface="Arial" charset="0"/>
                </a:endParaRPr>
              </a:p>
            </p:txBody>
          </p:sp>
          <p:sp>
            <p:nvSpPr>
              <p:cNvPr id="99" name="Cloud 98"/>
              <p:cNvSpPr/>
              <p:nvPr/>
            </p:nvSpPr>
            <p:spPr bwMode="auto">
              <a:xfrm>
                <a:off x="5305425" y="5857875"/>
                <a:ext cx="742950" cy="704850"/>
              </a:xfrm>
              <a:prstGeom prst="cloud">
                <a:avLst/>
              </a:prstGeom>
              <a:solidFill>
                <a:srgbClr val="FFFFFF">
                  <a:alpha val="89804"/>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softEdge rad="63500"/>
              </a:effectLst>
            </p:spPr>
            <p:txBody>
              <a:bodyPr anchor="ctr"/>
              <a:lstStyle/>
              <a:p>
                <a:pPr algn="ctr">
                  <a:defRPr/>
                </a:pPr>
                <a:endParaRPr lang="tr-TR" b="1">
                  <a:solidFill>
                    <a:schemeClr val="tx2"/>
                  </a:solidFill>
                  <a:latin typeface="Arial" charset="0"/>
                </a:endParaRPr>
              </a:p>
            </p:txBody>
          </p:sp>
          <p:pic>
            <p:nvPicPr>
              <p:cNvPr id="100" name="Picture 19" descr="http://t3.gstatic.com/images?q=tbn:ANd9GcTBSypRAAL0-te7Wn8uI2eei92B-aDZpypiIgLKfY_rJ20fFRPp"/>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rot="-2746343">
                <a:off x="6820400" y="4836245"/>
                <a:ext cx="2125980" cy="1379220"/>
              </a:xfrm>
              <a:prstGeom prst="rect">
                <a:avLst/>
              </a:prstGeom>
              <a:noFill/>
              <a:ln w="9525">
                <a:noFill/>
                <a:miter lim="800000"/>
                <a:headEnd/>
                <a:tailEnd/>
              </a:ln>
            </p:spPr>
          </p:pic>
          <p:sp>
            <p:nvSpPr>
              <p:cNvPr id="101" name="Cloud 100"/>
              <p:cNvSpPr/>
              <p:nvPr/>
            </p:nvSpPr>
            <p:spPr bwMode="auto">
              <a:xfrm>
                <a:off x="5724525" y="5791200"/>
                <a:ext cx="742950" cy="704850"/>
              </a:xfrm>
              <a:prstGeom prst="cloud">
                <a:avLst/>
              </a:prstGeom>
              <a:solidFill>
                <a:srgbClr val="FFFFFF">
                  <a:alpha val="89804"/>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softEdge rad="63500"/>
              </a:effectLst>
            </p:spPr>
            <p:txBody>
              <a:bodyPr anchor="ctr"/>
              <a:lstStyle/>
              <a:p>
                <a:pPr algn="ctr">
                  <a:defRPr/>
                </a:pPr>
                <a:endParaRPr lang="tr-TR" b="1" dirty="0">
                  <a:solidFill>
                    <a:schemeClr val="tx2"/>
                  </a:solidFill>
                  <a:latin typeface="Arial" charset="0"/>
                </a:endParaRPr>
              </a:p>
            </p:txBody>
          </p:sp>
          <p:sp>
            <p:nvSpPr>
              <p:cNvPr id="102" name="Cloud 101"/>
              <p:cNvSpPr/>
              <p:nvPr/>
            </p:nvSpPr>
            <p:spPr bwMode="auto">
              <a:xfrm>
                <a:off x="4867275" y="5953125"/>
                <a:ext cx="742950" cy="704850"/>
              </a:xfrm>
              <a:prstGeom prst="cloud">
                <a:avLst/>
              </a:prstGeom>
              <a:solidFill>
                <a:srgbClr val="FFFFFF">
                  <a:alpha val="80000"/>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softEdge rad="63500"/>
              </a:effectLst>
            </p:spPr>
            <p:txBody>
              <a:bodyPr anchor="ctr"/>
              <a:lstStyle/>
              <a:p>
                <a:pPr algn="ctr">
                  <a:defRPr/>
                </a:pPr>
                <a:endParaRPr lang="tr-TR" b="1">
                  <a:solidFill>
                    <a:schemeClr val="tx2"/>
                  </a:solidFill>
                  <a:latin typeface="Arial" charset="0"/>
                </a:endParaRPr>
              </a:p>
            </p:txBody>
          </p:sp>
          <p:sp>
            <p:nvSpPr>
              <p:cNvPr id="103" name="Cloud 102"/>
              <p:cNvSpPr/>
              <p:nvPr/>
            </p:nvSpPr>
            <p:spPr bwMode="auto">
              <a:xfrm>
                <a:off x="3705225" y="6124575"/>
                <a:ext cx="742950" cy="571500"/>
              </a:xfrm>
              <a:prstGeom prst="cloud">
                <a:avLst/>
              </a:prstGeom>
              <a:solidFill>
                <a:srgbClr val="FFFFFF">
                  <a:alpha val="80000"/>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softEdge rad="63500"/>
              </a:effectLst>
            </p:spPr>
            <p:txBody>
              <a:bodyPr anchor="ctr"/>
              <a:lstStyle/>
              <a:p>
                <a:pPr algn="ctr">
                  <a:defRPr/>
                </a:pPr>
                <a:endParaRPr lang="tr-TR" b="1">
                  <a:solidFill>
                    <a:schemeClr val="tx2"/>
                  </a:solidFill>
                  <a:latin typeface="Arial" charset="0"/>
                </a:endParaRPr>
              </a:p>
            </p:txBody>
          </p:sp>
          <p:sp>
            <p:nvSpPr>
              <p:cNvPr id="104" name="Cloud 103"/>
              <p:cNvSpPr/>
              <p:nvPr/>
            </p:nvSpPr>
            <p:spPr bwMode="auto">
              <a:xfrm>
                <a:off x="2381250" y="6257925"/>
                <a:ext cx="742950" cy="428625"/>
              </a:xfrm>
              <a:prstGeom prst="cloud">
                <a:avLst/>
              </a:prstGeom>
              <a:solidFill>
                <a:srgbClr val="FFFFFF">
                  <a:alpha val="69804"/>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softEdge rad="63500"/>
              </a:effectLst>
            </p:spPr>
            <p:txBody>
              <a:bodyPr anchor="ctr"/>
              <a:lstStyle/>
              <a:p>
                <a:pPr algn="ctr">
                  <a:defRPr/>
                </a:pPr>
                <a:endParaRPr lang="tr-TR" b="1">
                  <a:solidFill>
                    <a:schemeClr val="tx2"/>
                  </a:solidFill>
                  <a:latin typeface="Arial" charset="0"/>
                </a:endParaRPr>
              </a:p>
            </p:txBody>
          </p:sp>
        </p:grpSp>
        <p:pic>
          <p:nvPicPr>
            <p:cNvPr id="88" name="Picture 2" descr="http://t0.gstatic.com/images?q=tbn:ANd9GcSTu80exjRLUoSBotebPVSMZmQ7auGqHs8dHUqla9JDtwQkWQLyzhNjsjy1"/>
            <p:cNvPicPr>
              <a:picLocks noChangeAspect="1" noChangeArrowheads="1"/>
            </p:cNvPicPr>
            <p:nvPr/>
          </p:nvPicPr>
          <p:blipFill>
            <a:blip r:embed="rId4">
              <a:clrChange>
                <a:clrFrom>
                  <a:srgbClr val="FDFDFD"/>
                </a:clrFrom>
                <a:clrTo>
                  <a:srgbClr val="FDFDFD">
                    <a:alpha val="0"/>
                  </a:srgbClr>
                </a:clrTo>
              </a:clrChange>
              <a:duotone>
                <a:prstClr val="black"/>
                <a:srgbClr val="416187">
                  <a:tint val="45000"/>
                  <a:satMod val="400000"/>
                </a:srgbClr>
              </a:duotone>
            </a:blip>
            <a:srcRect l="28719" t="54475" r="25732"/>
            <a:stretch>
              <a:fillRect/>
            </a:stretch>
          </p:blipFill>
          <p:spPr bwMode="auto">
            <a:xfrm>
              <a:off x="3857625" y="5076837"/>
              <a:ext cx="892175" cy="563563"/>
            </a:xfrm>
            <a:prstGeom prst="rect">
              <a:avLst/>
            </a:prstGeom>
            <a:noFill/>
            <a:ln w="9525">
              <a:noFill/>
              <a:miter lim="800000"/>
              <a:headEnd/>
              <a:tailEnd/>
            </a:ln>
          </p:spPr>
        </p:pic>
        <p:pic>
          <p:nvPicPr>
            <p:cNvPr id="89" name="Picture 18" descr="http://t3.gstatic.com/images?q=tbn:ANd9GcSyunmiApbnLdBlHq3Txgj0vGd4Q2tB1VW_88er1kITIz5TqOiYgg"/>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7358063" y="3286125"/>
              <a:ext cx="457200" cy="528638"/>
            </a:xfrm>
            <a:prstGeom prst="rect">
              <a:avLst/>
            </a:prstGeom>
            <a:noFill/>
            <a:ln w="9525">
              <a:noFill/>
              <a:miter lim="800000"/>
              <a:headEnd/>
              <a:tailEnd/>
            </a:ln>
          </p:spPr>
        </p:pic>
        <p:pic>
          <p:nvPicPr>
            <p:cNvPr id="90" name="Picture 2" descr="http://t0.gstatic.com/images?q=tbn:ANd9GcSs77HbvhmPzvDcx-86Q9G65OdTXRSjUml0cvyLGajkcu7LISfucg"/>
            <p:cNvPicPr>
              <a:picLocks noChangeAspect="1" noChangeArrowheads="1"/>
            </p:cNvPicPr>
            <p:nvPr/>
          </p:nvPicPr>
          <p:blipFill>
            <a:blip r:embed="rId13"/>
            <a:srcRect/>
            <a:stretch>
              <a:fillRect/>
            </a:stretch>
          </p:blipFill>
          <p:spPr bwMode="auto">
            <a:xfrm>
              <a:off x="5929329" y="2214554"/>
              <a:ext cx="1071563" cy="1071563"/>
            </a:xfrm>
            <a:prstGeom prst="ellipse">
              <a:avLst/>
            </a:prstGeom>
            <a:noFill/>
            <a:ln>
              <a:solidFill>
                <a:srgbClr val="FFFFFF"/>
              </a:solidFill>
            </a:ln>
            <a:effectLst>
              <a:softEdge rad="63500"/>
            </a:effectLst>
          </p:spPr>
        </p:pic>
      </p:grpSp>
      <p:sp>
        <p:nvSpPr>
          <p:cNvPr id="4" name="Date Placeholder 3"/>
          <p:cNvSpPr>
            <a:spLocks noGrp="1"/>
          </p:cNvSpPr>
          <p:nvPr>
            <p:ph type="dt" sz="half" idx="10"/>
          </p:nvPr>
        </p:nvSpPr>
        <p:spPr/>
        <p:txBody>
          <a:bodyPr/>
          <a:lstStyle/>
          <a:p>
            <a:r>
              <a:rPr lang="tr-TR"/>
              <a:t>Ticari Gizli</a:t>
            </a:r>
          </a:p>
        </p:txBody>
      </p:sp>
      <p:sp>
        <p:nvSpPr>
          <p:cNvPr id="6" name="Slide Number Placeholder 5"/>
          <p:cNvSpPr>
            <a:spLocks noGrp="1"/>
          </p:cNvSpPr>
          <p:nvPr>
            <p:ph type="sldNum" sz="quarter" idx="12"/>
          </p:nvPr>
        </p:nvSpPr>
        <p:spPr/>
        <p:txBody>
          <a:bodyPr/>
          <a:lstStyle/>
          <a:p>
            <a:fld id="{795CBE5E-52B5-4ACF-8858-2C6046D8EB6F}" type="slidenum">
              <a:rPr lang="tr-TR"/>
              <a:pPr/>
              <a:t>10</a:t>
            </a:fld>
            <a:endParaRPr lang="tr-TR"/>
          </a:p>
        </p:txBody>
      </p:sp>
      <p:sp>
        <p:nvSpPr>
          <p:cNvPr id="187395" name="Rectangle 3"/>
          <p:cNvSpPr>
            <a:spLocks noGrp="1" noChangeArrowheads="1"/>
          </p:cNvSpPr>
          <p:nvPr>
            <p:ph type="title"/>
          </p:nvPr>
        </p:nvSpPr>
        <p:spPr>
          <a:xfrm>
            <a:off x="517332" y="274638"/>
            <a:ext cx="8229600" cy="1143000"/>
          </a:xfrm>
        </p:spPr>
        <p:txBody>
          <a:bodyPr/>
          <a:lstStyle/>
          <a:p>
            <a:r>
              <a:rPr lang="tr-TR" dirty="0"/>
              <a:t>Sonuç</a:t>
            </a:r>
            <a:endParaRPr lang="en-US" dirty="0"/>
          </a:p>
        </p:txBody>
      </p:sp>
      <p:sp>
        <p:nvSpPr>
          <p:cNvPr id="187396" name="Rectangle 4"/>
          <p:cNvSpPr>
            <a:spLocks noGrp="1" noChangeArrowheads="1"/>
          </p:cNvSpPr>
          <p:nvPr>
            <p:ph type="body" idx="1"/>
          </p:nvPr>
        </p:nvSpPr>
        <p:spPr>
          <a:xfrm>
            <a:off x="297622" y="1214423"/>
            <a:ext cx="8821017" cy="5414964"/>
          </a:xfrm>
          <a:solidFill>
            <a:schemeClr val="bg1">
              <a:alpha val="75000"/>
            </a:schemeClr>
          </a:solidFill>
        </p:spPr>
        <p:txBody>
          <a:bodyPr/>
          <a:lstStyle/>
          <a:p>
            <a:pPr>
              <a:lnSpc>
                <a:spcPct val="90000"/>
              </a:lnSpc>
            </a:pPr>
            <a:endParaRPr lang="tr-TR" sz="2400" b="1" dirty="0" smtClean="0"/>
          </a:p>
          <a:p>
            <a:pPr>
              <a:lnSpc>
                <a:spcPct val="90000"/>
              </a:lnSpc>
            </a:pPr>
            <a:r>
              <a:rPr lang="tr-TR" sz="2400" b="1" dirty="0" smtClean="0"/>
              <a:t>Havelsan geliştirdiği ürünlerin ELD faaliyetleri ve HvBS gibi tam entegre bir sistemin lojistik birikimi ile geniş tecrübe edinmiştir,</a:t>
            </a:r>
          </a:p>
          <a:p>
            <a:pPr>
              <a:lnSpc>
                <a:spcPct val="90000"/>
              </a:lnSpc>
            </a:pPr>
            <a:r>
              <a:rPr lang="tr-TR" sz="2400" b="1" dirty="0" smtClean="0"/>
              <a:t>Harekat ihtiyaçlarında meydana gelen örneğin: “smart defense”, Ağ destekli Yetenek gibi paradigma değişikliklerinin ihtiyaç duyduğu ELD çalışmalarının SSM önderliğinde ortak bir platformda yönetilmesi gerektiğini öngörmekteyiz,</a:t>
            </a:r>
          </a:p>
          <a:p>
            <a:pPr>
              <a:lnSpc>
                <a:spcPct val="90000"/>
              </a:lnSpc>
            </a:pPr>
            <a:r>
              <a:rPr lang="tr-TR" sz="2400" b="1" dirty="0" smtClean="0"/>
              <a:t>HAVELSAN olarak, gerekli altyapının oluşturulmasında, bilgi birikimimiz ve Ar-Ge çalışmalarımızla görev almak öncelikli hedefimizdir</a:t>
            </a:r>
          </a:p>
          <a:p>
            <a:pPr>
              <a:lnSpc>
                <a:spcPct val="90000"/>
              </a:lnSpc>
            </a:pPr>
            <a:r>
              <a:rPr lang="tr-TR" sz="2400" b="1" dirty="0" smtClean="0"/>
              <a:t>Bu çalışmaya vesile olan SSM ve katılımcılara teşekkür ederiz</a:t>
            </a:r>
            <a:endParaRPr lang="en-US" sz="2400" b="1"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smtClean="0"/>
              <a:t>Yedek Yansılar</a:t>
            </a:r>
            <a:endParaRPr lang="en-US" dirty="0"/>
          </a:p>
        </p:txBody>
      </p:sp>
      <p:sp>
        <p:nvSpPr>
          <p:cNvPr id="6" name="Subtitle 5"/>
          <p:cNvSpPr>
            <a:spLocks noGrp="1"/>
          </p:cNvSpPr>
          <p:nvPr>
            <p:ph type="subTitle" idx="1"/>
          </p:nvPr>
        </p:nvSpPr>
        <p:spPr/>
        <p:txBody>
          <a:bodyPr/>
          <a:lstStyle/>
          <a:p>
            <a:endParaRPr lang="en-US"/>
          </a:p>
        </p:txBody>
      </p:sp>
      <p:sp>
        <p:nvSpPr>
          <p:cNvPr id="4" name="Date Placeholder 3"/>
          <p:cNvSpPr>
            <a:spLocks noGrp="1"/>
          </p:cNvSpPr>
          <p:nvPr>
            <p:ph type="dt" sz="half" idx="10"/>
          </p:nvPr>
        </p:nvSpPr>
        <p:spPr/>
        <p:txBody>
          <a:bodyPr/>
          <a:lstStyle/>
          <a:p>
            <a:r>
              <a:rPr lang="tr-TR" smtClean="0"/>
              <a:t>Ticari Gizli</a:t>
            </a:r>
            <a:endParaRPr lang="tr-TR"/>
          </a:p>
        </p:txBody>
      </p:sp>
      <p:sp>
        <p:nvSpPr>
          <p:cNvPr id="5" name="Slide Number Placeholder 4"/>
          <p:cNvSpPr>
            <a:spLocks noGrp="1"/>
          </p:cNvSpPr>
          <p:nvPr>
            <p:ph type="sldNum" sz="quarter" idx="12"/>
          </p:nvPr>
        </p:nvSpPr>
        <p:spPr/>
        <p:txBody>
          <a:bodyPr/>
          <a:lstStyle/>
          <a:p>
            <a:fld id="{ADA3FB8F-7E57-4D84-8ADC-041DE6AE4FCB}" type="slidenum">
              <a:rPr lang="tr-TR" smtClean="0"/>
              <a:pPr/>
              <a:t>11</a:t>
            </a:fld>
            <a:endParaRPr lang="tr-T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tr-TR"/>
              <a:t>Ticari Gizli</a:t>
            </a:r>
          </a:p>
        </p:txBody>
      </p:sp>
      <p:sp>
        <p:nvSpPr>
          <p:cNvPr id="8" name="Slide Number Placeholder 5"/>
          <p:cNvSpPr>
            <a:spLocks noGrp="1"/>
          </p:cNvSpPr>
          <p:nvPr>
            <p:ph type="sldNum" sz="quarter" idx="12"/>
          </p:nvPr>
        </p:nvSpPr>
        <p:spPr/>
        <p:txBody>
          <a:bodyPr/>
          <a:lstStyle/>
          <a:p>
            <a:fld id="{D3319E63-08CF-4924-8587-A8D4BA07AFC4}" type="slidenum">
              <a:rPr lang="tr-TR"/>
              <a:pPr/>
              <a:t>12</a:t>
            </a:fld>
            <a:endParaRPr lang="tr-TR"/>
          </a:p>
        </p:txBody>
      </p:sp>
      <p:sp>
        <p:nvSpPr>
          <p:cNvPr id="266242" name="Rectangle 2"/>
          <p:cNvSpPr>
            <a:spLocks noGrp="1" noChangeArrowheads="1"/>
          </p:cNvSpPr>
          <p:nvPr>
            <p:ph type="body" idx="1"/>
          </p:nvPr>
        </p:nvSpPr>
        <p:spPr>
          <a:xfrm>
            <a:off x="228600" y="1600200"/>
            <a:ext cx="8534400" cy="3581400"/>
          </a:xfrm>
          <a:noFill/>
          <a:ln/>
        </p:spPr>
        <p:txBody>
          <a:bodyPr/>
          <a:lstStyle/>
          <a:p>
            <a:pPr>
              <a:lnSpc>
                <a:spcPct val="80000"/>
              </a:lnSpc>
            </a:pPr>
            <a:r>
              <a:rPr lang="tr-TR" sz="2800"/>
              <a:t>Havelsan deneyimi ve konuya yönelik bilgi birikimi:</a:t>
            </a:r>
          </a:p>
          <a:p>
            <a:pPr lvl="1">
              <a:lnSpc>
                <a:spcPct val="80000"/>
              </a:lnSpc>
            </a:pPr>
            <a:r>
              <a:rPr lang="tr-TR"/>
              <a:t>süreç akışları</a:t>
            </a:r>
          </a:p>
          <a:p>
            <a:pPr lvl="1">
              <a:lnSpc>
                <a:spcPct val="80000"/>
              </a:lnSpc>
            </a:pPr>
            <a:r>
              <a:rPr lang="tr-TR"/>
              <a:t>entegrasyon noktaları,</a:t>
            </a:r>
          </a:p>
          <a:p>
            <a:pPr lvl="1">
              <a:lnSpc>
                <a:spcPct val="80000"/>
              </a:lnSpc>
            </a:pPr>
            <a:r>
              <a:rPr lang="tr-TR"/>
              <a:t>süreçler arası geçişler, </a:t>
            </a:r>
          </a:p>
          <a:p>
            <a:pPr lvl="1">
              <a:lnSpc>
                <a:spcPct val="80000"/>
              </a:lnSpc>
            </a:pPr>
            <a:r>
              <a:rPr lang="tr-TR"/>
              <a:t>ayrıntılı yazılım tasarımı ve </a:t>
            </a:r>
          </a:p>
          <a:p>
            <a:pPr lvl="1">
              <a:lnSpc>
                <a:spcPct val="80000"/>
              </a:lnSpc>
            </a:pPr>
            <a:r>
              <a:rPr lang="tr-TR"/>
              <a:t>ilgili tüm dokümantasyon</a:t>
            </a:r>
          </a:p>
          <a:p>
            <a:pPr lvl="1">
              <a:lnSpc>
                <a:spcPct val="80000"/>
              </a:lnSpc>
            </a:pPr>
            <a:r>
              <a:rPr lang="tr-TR"/>
              <a:t>ve sorumluluk bilgileri</a:t>
            </a:r>
          </a:p>
          <a:p>
            <a:pPr lvl="1">
              <a:lnSpc>
                <a:spcPct val="80000"/>
              </a:lnSpc>
            </a:pPr>
            <a:r>
              <a:rPr lang="tr-TR"/>
              <a:t>CASE Araçları içinde tutularak Kurumsal bilgi sistemi içine dahil edilmektedir. </a:t>
            </a:r>
          </a:p>
        </p:txBody>
      </p:sp>
      <p:sp>
        <p:nvSpPr>
          <p:cNvPr id="266244" name="Rectangle 4"/>
          <p:cNvSpPr>
            <a:spLocks noChangeArrowheads="1"/>
          </p:cNvSpPr>
          <p:nvPr/>
        </p:nvSpPr>
        <p:spPr bwMode="auto">
          <a:xfrm>
            <a:off x="827088" y="188913"/>
            <a:ext cx="6510337" cy="1431925"/>
          </a:xfrm>
          <a:prstGeom prst="rect">
            <a:avLst/>
          </a:prstGeom>
          <a:noFill/>
          <a:ln w="9525" algn="ctr">
            <a:noFill/>
            <a:miter lim="800000"/>
            <a:headEnd/>
            <a:tailEnd/>
          </a:ln>
          <a:effectLst/>
        </p:spPr>
        <p:txBody>
          <a:bodyPr anchor="ctr">
            <a:spAutoFit/>
          </a:bodyPr>
          <a:lstStyle/>
          <a:p>
            <a:pPr>
              <a:spcBef>
                <a:spcPct val="0"/>
              </a:spcBef>
              <a:buFontTx/>
              <a:buNone/>
            </a:pPr>
            <a:r>
              <a:rPr lang="tr-TR" sz="4400" b="1">
                <a:solidFill>
                  <a:srgbClr val="003366"/>
                </a:solidFill>
              </a:rPr>
              <a:t>İş Süreçlerinin Tanımı</a:t>
            </a:r>
          </a:p>
          <a:p>
            <a:pPr>
              <a:spcBef>
                <a:spcPct val="0"/>
              </a:spcBef>
              <a:buFontTx/>
              <a:buNone/>
            </a:pPr>
            <a:r>
              <a:rPr lang="tr-TR">
                <a:solidFill>
                  <a:schemeClr val="accent2"/>
                </a:solidFill>
              </a:rPr>
              <a:t>Havelsan Bilgi Birikimi Altyapısı</a:t>
            </a:r>
            <a:r>
              <a:rPr lang="tr-TR" sz="4400" b="1">
                <a:solidFill>
                  <a:srgbClr val="003366"/>
                </a:solidFill>
              </a:rPr>
              <a:t> </a:t>
            </a:r>
          </a:p>
        </p:txBody>
      </p:sp>
      <p:pic>
        <p:nvPicPr>
          <p:cNvPr id="266246" name="Picture 6"/>
          <p:cNvPicPr>
            <a:picLocks noChangeAspect="1" noChangeArrowheads="1"/>
          </p:cNvPicPr>
          <p:nvPr/>
        </p:nvPicPr>
        <p:blipFill>
          <a:blip r:embed="rId2"/>
          <a:srcRect l="146"/>
          <a:stretch>
            <a:fillRect/>
          </a:stretch>
        </p:blipFill>
        <p:spPr bwMode="auto">
          <a:xfrm>
            <a:off x="263525" y="1125538"/>
            <a:ext cx="8636000" cy="5410200"/>
          </a:xfrm>
          <a:prstGeom prst="rect">
            <a:avLst/>
          </a:prstGeom>
          <a:noFill/>
          <a:ln w="9525" algn="ctr">
            <a:noFill/>
            <a:miter lim="800000"/>
            <a:headEnd/>
            <a:tailEnd/>
          </a:ln>
          <a:effectLst/>
        </p:spPr>
      </p:pic>
      <p:pic>
        <p:nvPicPr>
          <p:cNvPr id="266248" name="Picture 8"/>
          <p:cNvPicPr>
            <a:picLocks noChangeAspect="1" noChangeArrowheads="1"/>
          </p:cNvPicPr>
          <p:nvPr/>
        </p:nvPicPr>
        <p:blipFill>
          <a:blip r:embed="rId3"/>
          <a:srcRect l="146" r="74597" b="88733"/>
          <a:stretch>
            <a:fillRect/>
          </a:stretch>
        </p:blipFill>
        <p:spPr bwMode="auto">
          <a:xfrm>
            <a:off x="1012825" y="1303338"/>
            <a:ext cx="2184400" cy="609600"/>
          </a:xfrm>
          <a:prstGeom prst="rect">
            <a:avLst/>
          </a:prstGeom>
          <a:noFill/>
          <a:ln w="9525" algn="ctr">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66246"/>
                                        </p:tgtEl>
                                        <p:attrNameLst>
                                          <p:attrName>style.visibility</p:attrName>
                                        </p:attrNameLst>
                                      </p:cBhvr>
                                      <p:to>
                                        <p:strVal val="visible"/>
                                      </p:to>
                                    </p:set>
                                    <p:animEffect transition="in" filter="dissolve">
                                      <p:cBhvr>
                                        <p:cTn id="7" dur="500"/>
                                        <p:tgtEl>
                                          <p:spTgt spid="26624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66248"/>
                                        </p:tgtEl>
                                        <p:attrNameLst>
                                          <p:attrName>style.visibility</p:attrName>
                                        </p:attrNameLst>
                                      </p:cBhvr>
                                      <p:to>
                                        <p:strVal val="visible"/>
                                      </p:to>
                                    </p:set>
                                    <p:animEffect transition="in" filter="dissolve">
                                      <p:cBhvr>
                                        <p:cTn id="12" dur="500"/>
                                        <p:tgtEl>
                                          <p:spTgt spid="266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tr-TR"/>
              <a:t>Ticari Gizli</a:t>
            </a:r>
          </a:p>
        </p:txBody>
      </p:sp>
      <p:sp>
        <p:nvSpPr>
          <p:cNvPr id="6" name="Slide Number Placeholder 5"/>
          <p:cNvSpPr>
            <a:spLocks noGrp="1"/>
          </p:cNvSpPr>
          <p:nvPr>
            <p:ph type="sldNum" sz="quarter" idx="12"/>
          </p:nvPr>
        </p:nvSpPr>
        <p:spPr/>
        <p:txBody>
          <a:bodyPr/>
          <a:lstStyle/>
          <a:p>
            <a:fld id="{95F0936D-AF50-4837-8D38-2295F26FDAA3}" type="slidenum">
              <a:rPr lang="tr-TR"/>
              <a:pPr/>
              <a:t>13</a:t>
            </a:fld>
            <a:endParaRPr lang="tr-TR"/>
          </a:p>
        </p:txBody>
      </p:sp>
      <p:sp>
        <p:nvSpPr>
          <p:cNvPr id="269314" name="Rectangle 2"/>
          <p:cNvSpPr>
            <a:spLocks noGrp="1" noChangeArrowheads="1"/>
          </p:cNvSpPr>
          <p:nvPr>
            <p:ph type="title"/>
          </p:nvPr>
        </p:nvSpPr>
        <p:spPr/>
        <p:txBody>
          <a:bodyPr/>
          <a:lstStyle/>
          <a:p>
            <a:r>
              <a:rPr lang="tr-TR" b="0">
                <a:solidFill>
                  <a:srgbClr val="003366"/>
                </a:solidFill>
              </a:rPr>
              <a:t>ELD Kapsamındaki Faaliyetler</a:t>
            </a:r>
          </a:p>
        </p:txBody>
      </p:sp>
      <p:sp>
        <p:nvSpPr>
          <p:cNvPr id="269316" name="Rectangle 4"/>
          <p:cNvSpPr>
            <a:spLocks noGrp="1" noChangeArrowheads="1"/>
          </p:cNvSpPr>
          <p:nvPr>
            <p:ph type="body" idx="1"/>
          </p:nvPr>
        </p:nvSpPr>
        <p:spPr/>
        <p:txBody>
          <a:bodyPr/>
          <a:lstStyle/>
          <a:p>
            <a:pPr>
              <a:lnSpc>
                <a:spcPct val="80000"/>
              </a:lnSpc>
            </a:pPr>
            <a:r>
              <a:rPr lang="tr-TR" sz="2400"/>
              <a:t>Kaynak Belgelerin Belirlenmesi</a:t>
            </a:r>
          </a:p>
          <a:p>
            <a:pPr>
              <a:lnSpc>
                <a:spcPct val="80000"/>
              </a:lnSpc>
            </a:pPr>
            <a:r>
              <a:rPr lang="tr-TR" sz="2400"/>
              <a:t>Lojistik Kırılımı Belirleme ve Kırılımlı Parça Listesi (IPL) Hazırlama</a:t>
            </a:r>
          </a:p>
          <a:p>
            <a:pPr>
              <a:lnSpc>
                <a:spcPct val="80000"/>
              </a:lnSpc>
            </a:pPr>
            <a:r>
              <a:rPr lang="tr-TR" sz="2400"/>
              <a:t>Analiz İçin “Aday Ürün Kalemleri” Seçme</a:t>
            </a:r>
          </a:p>
          <a:p>
            <a:pPr>
              <a:lnSpc>
                <a:spcPct val="80000"/>
              </a:lnSpc>
            </a:pPr>
            <a:r>
              <a:rPr lang="tr-TR" sz="2400"/>
              <a:t>İşlevsel Çözümlemelerin Takibi</a:t>
            </a:r>
          </a:p>
          <a:p>
            <a:pPr>
              <a:lnSpc>
                <a:spcPct val="80000"/>
              </a:lnSpc>
            </a:pPr>
            <a:r>
              <a:rPr lang="tr-TR" sz="2400"/>
              <a:t>Bakım Görevleri Analizi (MTA)</a:t>
            </a:r>
          </a:p>
          <a:p>
            <a:pPr>
              <a:lnSpc>
                <a:spcPct val="80000"/>
              </a:lnSpc>
            </a:pPr>
            <a:r>
              <a:rPr lang="tr-TR" sz="2400"/>
              <a:t>Bakım Planlama</a:t>
            </a:r>
          </a:p>
          <a:p>
            <a:pPr>
              <a:lnSpc>
                <a:spcPct val="80000"/>
              </a:lnSpc>
            </a:pPr>
            <a:r>
              <a:rPr lang="tr-TR" sz="2400"/>
              <a:t>Bakım Destek ve Test Ekipmanının (ST&amp;E) Belirlenmesi</a:t>
            </a:r>
          </a:p>
          <a:p>
            <a:pPr>
              <a:lnSpc>
                <a:spcPct val="80000"/>
              </a:lnSpc>
            </a:pPr>
            <a:r>
              <a:rPr lang="tr-TR" sz="2400"/>
              <a:t>Lojistik Destek Analizi Veri Tabanı (LSAR) Oluşturma</a:t>
            </a:r>
          </a:p>
          <a:p>
            <a:pPr>
              <a:lnSpc>
                <a:spcPct val="80000"/>
              </a:lnSpc>
            </a:pPr>
            <a:r>
              <a:rPr lang="tr-TR" sz="2400"/>
              <a:t>Arıza Türleri, Etkileri ve Kritikliği Analizi (FMECA)</a:t>
            </a:r>
          </a:p>
          <a:p>
            <a:pPr>
              <a:lnSpc>
                <a:spcPct val="80000"/>
              </a:lnSpc>
            </a:pPr>
            <a:r>
              <a:rPr lang="tr-TR" sz="2400"/>
              <a:t>Güvenilirlik Odaklı Bakım (RCM) Çalışması</a:t>
            </a:r>
          </a:p>
          <a:p>
            <a:pPr>
              <a:lnSpc>
                <a:spcPct val="80000"/>
              </a:lnSpc>
            </a:pPr>
            <a:r>
              <a:rPr lang="tr-TR" sz="2400"/>
              <a:t>Tamir Seviyesi Analizi (LORA) Çalışması</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tr-TR"/>
              <a:t>Ticari Gizli</a:t>
            </a:r>
          </a:p>
        </p:txBody>
      </p:sp>
      <p:sp>
        <p:nvSpPr>
          <p:cNvPr id="6" name="Slide Number Placeholder 5"/>
          <p:cNvSpPr>
            <a:spLocks noGrp="1"/>
          </p:cNvSpPr>
          <p:nvPr>
            <p:ph type="sldNum" sz="quarter" idx="12"/>
          </p:nvPr>
        </p:nvSpPr>
        <p:spPr/>
        <p:txBody>
          <a:bodyPr/>
          <a:lstStyle/>
          <a:p>
            <a:fld id="{FFF78DC6-9524-4FF1-8985-1EAB085FCB2C}" type="slidenum">
              <a:rPr lang="tr-TR"/>
              <a:pPr/>
              <a:t>14</a:t>
            </a:fld>
            <a:endParaRPr lang="tr-TR"/>
          </a:p>
        </p:txBody>
      </p:sp>
      <p:sp>
        <p:nvSpPr>
          <p:cNvPr id="274434" name="Rectangle 2"/>
          <p:cNvSpPr>
            <a:spLocks noGrp="1" noChangeArrowheads="1"/>
          </p:cNvSpPr>
          <p:nvPr>
            <p:ph type="title"/>
          </p:nvPr>
        </p:nvSpPr>
        <p:spPr/>
        <p:txBody>
          <a:bodyPr/>
          <a:lstStyle/>
          <a:p>
            <a:r>
              <a:rPr lang="tr-TR" b="0">
                <a:solidFill>
                  <a:srgbClr val="003366"/>
                </a:solidFill>
              </a:rPr>
              <a:t>ELD Kapsamındaki Faaliyetler</a:t>
            </a:r>
            <a:endParaRPr lang="en-US" b="0">
              <a:solidFill>
                <a:srgbClr val="003366"/>
              </a:solidFill>
            </a:endParaRPr>
          </a:p>
        </p:txBody>
      </p:sp>
      <p:sp>
        <p:nvSpPr>
          <p:cNvPr id="274436" name="Rectangle 4"/>
          <p:cNvSpPr>
            <a:spLocks noGrp="1" noChangeArrowheads="1"/>
          </p:cNvSpPr>
          <p:nvPr>
            <p:ph type="body" idx="1"/>
          </p:nvPr>
        </p:nvSpPr>
        <p:spPr/>
        <p:txBody>
          <a:bodyPr/>
          <a:lstStyle/>
          <a:p>
            <a:pPr>
              <a:lnSpc>
                <a:spcPct val="80000"/>
              </a:lnSpc>
            </a:pPr>
            <a:r>
              <a:rPr lang="tr-TR" sz="2400"/>
              <a:t>Teknik Dokümanların Hazırlanması</a:t>
            </a:r>
          </a:p>
          <a:p>
            <a:pPr>
              <a:lnSpc>
                <a:spcPct val="80000"/>
              </a:lnSpc>
            </a:pPr>
            <a:r>
              <a:rPr lang="tr-TR" sz="2400"/>
              <a:t>Bakım el kitapları</a:t>
            </a:r>
          </a:p>
          <a:p>
            <a:pPr lvl="1">
              <a:lnSpc>
                <a:spcPct val="80000"/>
              </a:lnSpc>
            </a:pPr>
            <a:r>
              <a:rPr lang="tr-TR" sz="2000"/>
              <a:t>Kullanıcı el kitapları</a:t>
            </a:r>
          </a:p>
          <a:p>
            <a:pPr lvl="1">
              <a:lnSpc>
                <a:spcPct val="80000"/>
              </a:lnSpc>
            </a:pPr>
            <a:r>
              <a:rPr lang="tr-TR" sz="2000"/>
              <a:t>Bakım kartları</a:t>
            </a:r>
          </a:p>
          <a:p>
            <a:pPr lvl="1">
              <a:lnSpc>
                <a:spcPct val="80000"/>
              </a:lnSpc>
            </a:pPr>
            <a:r>
              <a:rPr lang="tr-TR" sz="2000"/>
              <a:t>Kontrol Listeleri</a:t>
            </a:r>
          </a:p>
          <a:p>
            <a:pPr lvl="1">
              <a:lnSpc>
                <a:spcPct val="80000"/>
              </a:lnSpc>
            </a:pPr>
            <a:r>
              <a:rPr lang="tr-TR" sz="2000"/>
              <a:t>Parça tanım katalogları</a:t>
            </a:r>
          </a:p>
          <a:p>
            <a:pPr lvl="1">
              <a:lnSpc>
                <a:spcPct val="80000"/>
              </a:lnSpc>
            </a:pPr>
            <a:r>
              <a:rPr lang="tr-TR" sz="2000"/>
              <a:t>Taşıma talimatları</a:t>
            </a:r>
          </a:p>
          <a:p>
            <a:pPr>
              <a:lnSpc>
                <a:spcPct val="80000"/>
              </a:lnSpc>
            </a:pPr>
            <a:r>
              <a:rPr lang="tr-TR" sz="2400"/>
              <a:t>Eğitim ve Eğitim Dokümanlarının Hazırlanması</a:t>
            </a:r>
          </a:p>
          <a:p>
            <a:pPr lvl="1">
              <a:lnSpc>
                <a:spcPct val="80000"/>
              </a:lnSpc>
            </a:pPr>
            <a:r>
              <a:rPr lang="tr-TR" sz="2000"/>
              <a:t>Eğitmen el kitapları (Eğitimler sırasında kullanılacak)</a:t>
            </a:r>
          </a:p>
          <a:p>
            <a:pPr lvl="1">
              <a:lnSpc>
                <a:spcPct val="80000"/>
              </a:lnSpc>
            </a:pPr>
            <a:r>
              <a:rPr lang="tr-TR" sz="2000"/>
              <a:t>Bakımcı eğitimi el kitapları </a:t>
            </a:r>
          </a:p>
          <a:p>
            <a:pPr lvl="1">
              <a:lnSpc>
                <a:spcPct val="80000"/>
              </a:lnSpc>
            </a:pPr>
            <a:r>
              <a:rPr lang="tr-TR" sz="2000"/>
              <a:t>Kullanıcı eğitimi el kitapları </a:t>
            </a:r>
          </a:p>
          <a:p>
            <a:pPr lvl="1">
              <a:lnSpc>
                <a:spcPct val="80000"/>
              </a:lnSpc>
            </a:pPr>
            <a:r>
              <a:rPr lang="tr-TR" sz="2000"/>
              <a:t>Slaytlar</a:t>
            </a:r>
          </a:p>
          <a:p>
            <a:pPr>
              <a:lnSpc>
                <a:spcPct val="80000"/>
              </a:lnSpc>
            </a:pPr>
            <a:r>
              <a:rPr lang="tr-TR" sz="2400"/>
              <a:t>Garanti dönemindeki teknik destek</a:t>
            </a:r>
          </a:p>
          <a:p>
            <a:pPr>
              <a:lnSpc>
                <a:spcPct val="80000"/>
              </a:lnSpc>
            </a:pPr>
            <a:endParaRPr lang="tr-TR" sz="240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tr-TR"/>
              <a:t>Ticari Gizli</a:t>
            </a:r>
          </a:p>
        </p:txBody>
      </p:sp>
      <p:sp>
        <p:nvSpPr>
          <p:cNvPr id="6" name="Slide Number Placeholder 5"/>
          <p:cNvSpPr>
            <a:spLocks noGrp="1"/>
          </p:cNvSpPr>
          <p:nvPr>
            <p:ph type="sldNum" sz="quarter" idx="12"/>
          </p:nvPr>
        </p:nvSpPr>
        <p:spPr/>
        <p:txBody>
          <a:bodyPr/>
          <a:lstStyle/>
          <a:p>
            <a:fld id="{DF5AA10E-463F-4171-9048-A8A8C0386DDE}" type="slidenum">
              <a:rPr lang="tr-TR"/>
              <a:pPr/>
              <a:t>15</a:t>
            </a:fld>
            <a:endParaRPr lang="tr-TR"/>
          </a:p>
        </p:txBody>
      </p:sp>
      <p:sp>
        <p:nvSpPr>
          <p:cNvPr id="273410" name="Rectangle 2"/>
          <p:cNvSpPr>
            <a:spLocks noGrp="1" noChangeArrowheads="1"/>
          </p:cNvSpPr>
          <p:nvPr>
            <p:ph type="title"/>
          </p:nvPr>
        </p:nvSpPr>
        <p:spPr/>
        <p:txBody>
          <a:bodyPr/>
          <a:lstStyle/>
          <a:p>
            <a:r>
              <a:rPr lang="tr-TR" sz="4000" b="0">
                <a:solidFill>
                  <a:srgbClr val="003366"/>
                </a:solidFill>
              </a:rPr>
              <a:t>ELD Çalışmalarında Esas Alınan Dokümanlar</a:t>
            </a:r>
            <a:endParaRPr lang="en-US" sz="4000" b="0">
              <a:solidFill>
                <a:srgbClr val="003366"/>
              </a:solidFill>
            </a:endParaRPr>
          </a:p>
        </p:txBody>
      </p:sp>
      <p:sp>
        <p:nvSpPr>
          <p:cNvPr id="273411" name="Rectangle 3"/>
          <p:cNvSpPr>
            <a:spLocks noGrp="1" noChangeArrowheads="1"/>
          </p:cNvSpPr>
          <p:nvPr>
            <p:ph type="body" idx="1"/>
          </p:nvPr>
        </p:nvSpPr>
        <p:spPr/>
        <p:txBody>
          <a:bodyPr/>
          <a:lstStyle/>
          <a:p>
            <a:pPr>
              <a:lnSpc>
                <a:spcPct val="80000"/>
              </a:lnSpc>
            </a:pPr>
            <a:r>
              <a:rPr lang="tr-TR" sz="1200"/>
              <a:t>MIL-STD-1388-1A	Logistic Support Analysis</a:t>
            </a:r>
          </a:p>
          <a:p>
            <a:pPr>
              <a:lnSpc>
                <a:spcPct val="80000"/>
              </a:lnSpc>
            </a:pPr>
            <a:r>
              <a:rPr lang="tr-TR" sz="1200"/>
              <a:t>MIL-STD-1388-2B	Logistic Support Analysis Record</a:t>
            </a:r>
          </a:p>
          <a:p>
            <a:pPr>
              <a:lnSpc>
                <a:spcPct val="80000"/>
              </a:lnSpc>
            </a:pPr>
            <a:r>
              <a:rPr lang="tr-TR" sz="1200"/>
              <a:t>MIL-PRF-49506	Logistics Management Information</a:t>
            </a:r>
          </a:p>
          <a:p>
            <a:pPr>
              <a:lnSpc>
                <a:spcPct val="80000"/>
              </a:lnSpc>
            </a:pPr>
            <a:r>
              <a:rPr lang="tr-TR" sz="1200"/>
              <a:t>ATA 100	Specification for Manufacturers Technical Data</a:t>
            </a:r>
          </a:p>
          <a:p>
            <a:pPr>
              <a:lnSpc>
                <a:spcPct val="80000"/>
              </a:lnSpc>
            </a:pPr>
            <a:r>
              <a:rPr lang="tr-TR" sz="1200"/>
              <a:t>ATA 300	Specification for Airline Transportation</a:t>
            </a:r>
          </a:p>
          <a:p>
            <a:pPr>
              <a:lnSpc>
                <a:spcPct val="80000"/>
              </a:lnSpc>
            </a:pPr>
            <a:r>
              <a:rPr lang="tr-TR" sz="1200"/>
              <a:t>DEF STAN 00-60	Integrated Logistic Support Guide to the application of LSA and LSAR</a:t>
            </a:r>
          </a:p>
          <a:p>
            <a:pPr>
              <a:lnSpc>
                <a:spcPct val="80000"/>
              </a:lnSpc>
            </a:pPr>
            <a:r>
              <a:rPr lang="tr-TR" sz="1200"/>
              <a:t>AECMA 1000D	International Specification for Technical Publication</a:t>
            </a:r>
          </a:p>
          <a:p>
            <a:pPr>
              <a:lnSpc>
                <a:spcPct val="80000"/>
              </a:lnSpc>
            </a:pPr>
            <a:r>
              <a:rPr lang="tr-TR" sz="1200"/>
              <a:t>AECMA 2000M	International Specification for Material Management</a:t>
            </a:r>
          </a:p>
          <a:p>
            <a:pPr>
              <a:lnSpc>
                <a:spcPct val="80000"/>
              </a:lnSpc>
            </a:pPr>
            <a:r>
              <a:rPr lang="tr-TR" sz="1200"/>
              <a:t>PAM 700-127	Integrated Logistic Support (ILS) Manager's Guide</a:t>
            </a:r>
          </a:p>
          <a:p>
            <a:pPr>
              <a:lnSpc>
                <a:spcPct val="80000"/>
              </a:lnSpc>
            </a:pPr>
            <a:r>
              <a:rPr lang="tr-TR" sz="1200"/>
              <a:t>MIL-HDBK-338B	Electronic Reliability Design Handbook</a:t>
            </a:r>
          </a:p>
          <a:p>
            <a:pPr>
              <a:lnSpc>
                <a:spcPct val="80000"/>
              </a:lnSpc>
            </a:pPr>
            <a:r>
              <a:rPr lang="tr-TR" sz="1200"/>
              <a:t>MIL-STD-1629A  	(cancelled by notice 3 in 08/04/1998) Procedures For Performing a Failure Mode, Effects 		and Criticality Analysis</a:t>
            </a:r>
          </a:p>
          <a:p>
            <a:pPr>
              <a:lnSpc>
                <a:spcPct val="80000"/>
              </a:lnSpc>
            </a:pPr>
            <a:r>
              <a:rPr lang="tr-TR" sz="1200"/>
              <a:t>IEC 60812, Ed 2	Procedure for Failure Mode and Effects Analysis</a:t>
            </a:r>
          </a:p>
          <a:p>
            <a:pPr>
              <a:lnSpc>
                <a:spcPct val="80000"/>
              </a:lnSpc>
            </a:pPr>
            <a:r>
              <a:rPr lang="tr-TR" sz="1200"/>
              <a:t>JAR 25.1309	Joint Aviation Requirement – Large Aeroplanes –Equipment, systems and installations</a:t>
            </a:r>
          </a:p>
          <a:p>
            <a:pPr>
              <a:lnSpc>
                <a:spcPct val="80000"/>
              </a:lnSpc>
            </a:pPr>
            <a:r>
              <a:rPr lang="tr-TR" sz="1200"/>
              <a:t>SAE ARP4761	Guidelines and method for conducting the safety assessment process on civil airborne 		systems and equipment</a:t>
            </a:r>
          </a:p>
          <a:p>
            <a:pPr>
              <a:lnSpc>
                <a:spcPct val="80000"/>
              </a:lnSpc>
            </a:pPr>
            <a:r>
              <a:rPr lang="tr-TR" sz="1200"/>
              <a:t>MIL-HDBK-502	Acquisition Logistics</a:t>
            </a:r>
          </a:p>
          <a:p>
            <a:pPr>
              <a:lnSpc>
                <a:spcPct val="80000"/>
              </a:lnSpc>
            </a:pPr>
            <a:r>
              <a:rPr lang="tr-TR" sz="1200"/>
              <a:t>MIL-HDBK-217F	Reliability Prediction of Electronic Equipment</a:t>
            </a:r>
          </a:p>
          <a:p>
            <a:pPr>
              <a:lnSpc>
                <a:spcPct val="80000"/>
              </a:lnSpc>
            </a:pPr>
            <a:r>
              <a:rPr lang="tr-TR" sz="1200"/>
              <a:t>MIL-HDBK-472	Maintainability Prediction</a:t>
            </a:r>
          </a:p>
          <a:p>
            <a:pPr>
              <a:lnSpc>
                <a:spcPct val="80000"/>
              </a:lnSpc>
            </a:pPr>
            <a:r>
              <a:rPr lang="tr-TR" sz="1200"/>
              <a:t>MIL-HDBK-472 	Maintainability Prediction (NOTICE 1)</a:t>
            </a:r>
          </a:p>
          <a:p>
            <a:pPr>
              <a:lnSpc>
                <a:spcPct val="80000"/>
              </a:lnSpc>
            </a:pPr>
            <a:r>
              <a:rPr lang="tr-TR" sz="1200"/>
              <a:t>HVL_PDT/02 	Yazılım Geliştirme Planı</a:t>
            </a:r>
          </a:p>
          <a:p>
            <a:pPr>
              <a:lnSpc>
                <a:spcPct val="80000"/>
              </a:lnSpc>
            </a:pPr>
            <a:r>
              <a:rPr lang="tr-TR" sz="1200"/>
              <a:t>HVL_PTD/25 	Versiyon Açıklama Dokümanı</a:t>
            </a:r>
          </a:p>
          <a:p>
            <a:pPr>
              <a:lnSpc>
                <a:spcPct val="80000"/>
              </a:lnSpc>
            </a:pPr>
            <a:r>
              <a:rPr lang="tr-TR" sz="1200"/>
              <a:t>HVL_KM_T/GN_06 	Yazılım Kodlama Esasları</a:t>
            </a:r>
          </a:p>
          <a:p>
            <a:pPr>
              <a:lnSpc>
                <a:spcPct val="80000"/>
              </a:lnSpc>
            </a:pPr>
            <a:r>
              <a:rPr lang="tr-TR" sz="1200"/>
              <a:t>HVL_KM_T/GN_13 	Konfigürasyon Yönetim Ortamı ve Yapılarının Oluşturulması</a:t>
            </a:r>
            <a:endParaRPr lang="en-US" sz="120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23" name="Date Placeholder 2"/>
          <p:cNvSpPr>
            <a:spLocks noGrp="1"/>
          </p:cNvSpPr>
          <p:nvPr>
            <p:ph type="dt" sz="half" idx="10"/>
          </p:nvPr>
        </p:nvSpPr>
        <p:spPr/>
        <p:txBody>
          <a:bodyPr/>
          <a:lstStyle/>
          <a:p>
            <a:r>
              <a:rPr lang="tr-TR"/>
              <a:t>Ticari Gizli</a:t>
            </a:r>
          </a:p>
        </p:txBody>
      </p:sp>
      <p:sp>
        <p:nvSpPr>
          <p:cNvPr id="2025" name="Slide Number Placeholder 4"/>
          <p:cNvSpPr>
            <a:spLocks noGrp="1"/>
          </p:cNvSpPr>
          <p:nvPr>
            <p:ph type="sldNum" sz="quarter" idx="12"/>
          </p:nvPr>
        </p:nvSpPr>
        <p:spPr/>
        <p:txBody>
          <a:bodyPr/>
          <a:lstStyle/>
          <a:p>
            <a:fld id="{94022583-34ED-4E96-8813-EA7F93896D47}" type="slidenum">
              <a:rPr lang="tr-TR"/>
              <a:pPr/>
              <a:t>16</a:t>
            </a:fld>
            <a:endParaRPr lang="tr-TR"/>
          </a:p>
        </p:txBody>
      </p:sp>
      <p:sp>
        <p:nvSpPr>
          <p:cNvPr id="221158" name="Rectangle 2022"/>
          <p:cNvSpPr>
            <a:spLocks noGrp="1" noChangeArrowheads="1"/>
          </p:cNvSpPr>
          <p:nvPr>
            <p:ph type="title"/>
          </p:nvPr>
        </p:nvSpPr>
        <p:spPr/>
        <p:txBody>
          <a:bodyPr/>
          <a:lstStyle/>
          <a:p>
            <a:r>
              <a:rPr lang="tr-TR">
                <a:solidFill>
                  <a:srgbClr val="003366"/>
                </a:solidFill>
                <a:ea typeface="ＭＳ Ｐゴシック" pitchFamily="34" charset="-128"/>
              </a:rPr>
              <a:t>Entegre Lojistik Destek (ELD)</a:t>
            </a:r>
          </a:p>
        </p:txBody>
      </p:sp>
      <p:sp>
        <p:nvSpPr>
          <p:cNvPr id="219138" name="Rectangle 2"/>
          <p:cNvSpPr>
            <a:spLocks noChangeArrowheads="1"/>
          </p:cNvSpPr>
          <p:nvPr/>
        </p:nvSpPr>
        <p:spPr bwMode="auto">
          <a:xfrm>
            <a:off x="152400" y="1149350"/>
            <a:ext cx="5257800" cy="2636838"/>
          </a:xfrm>
          <a:prstGeom prst="rect">
            <a:avLst/>
          </a:prstGeom>
          <a:solidFill>
            <a:srgbClr val="CCFFFF"/>
          </a:solidFill>
          <a:ln w="9525">
            <a:solidFill>
              <a:schemeClr val="tx1"/>
            </a:solidFill>
            <a:miter lim="800000"/>
            <a:headEnd/>
            <a:tailEnd/>
          </a:ln>
          <a:effectLst/>
        </p:spPr>
        <p:txBody>
          <a:bodyPr wrap="none"/>
          <a:lstStyle/>
          <a:p>
            <a:pPr>
              <a:spcBef>
                <a:spcPct val="0"/>
              </a:spcBef>
              <a:buFontTx/>
              <a:buNone/>
            </a:pPr>
            <a:r>
              <a:rPr lang="tr-TR" sz="1200" b="1">
                <a:ea typeface="ＭＳ Ｐゴシック" pitchFamily="34" charset="-128"/>
              </a:rPr>
              <a:t>TEKN</a:t>
            </a:r>
            <a:r>
              <a:rPr lang="tr-TR" sz="1200" b="1"/>
              <a:t>İ</a:t>
            </a:r>
            <a:r>
              <a:rPr lang="tr-TR" sz="1200" b="1">
                <a:ea typeface="ＭＳ Ｐゴシック" pitchFamily="34" charset="-128"/>
              </a:rPr>
              <a:t>K VER</a:t>
            </a:r>
            <a:r>
              <a:rPr lang="tr-TR" sz="1200" b="1"/>
              <a:t>İ</a:t>
            </a:r>
            <a:r>
              <a:rPr lang="tr-TR" sz="1200" b="1">
                <a:ea typeface="ＭＳ Ｐゴシック" pitchFamily="34" charset="-128"/>
              </a:rPr>
              <a:t>LER</a:t>
            </a:r>
          </a:p>
        </p:txBody>
      </p:sp>
      <p:sp>
        <p:nvSpPr>
          <p:cNvPr id="219139" name="Line 3"/>
          <p:cNvSpPr>
            <a:spLocks noChangeShapeType="1"/>
          </p:cNvSpPr>
          <p:nvPr/>
        </p:nvSpPr>
        <p:spPr bwMode="auto">
          <a:xfrm flipH="1">
            <a:off x="2652713" y="1503363"/>
            <a:ext cx="2736850" cy="0"/>
          </a:xfrm>
          <a:prstGeom prst="line">
            <a:avLst/>
          </a:prstGeom>
          <a:noFill/>
          <a:ln w="25400">
            <a:solidFill>
              <a:schemeClr val="tx1"/>
            </a:solidFill>
            <a:round/>
            <a:headEnd/>
            <a:tailEnd type="triangle" w="med" len="med"/>
          </a:ln>
          <a:effectLst/>
        </p:spPr>
        <p:txBody>
          <a:bodyPr/>
          <a:lstStyle/>
          <a:p>
            <a:endParaRPr lang="en-US"/>
          </a:p>
        </p:txBody>
      </p:sp>
      <p:grpSp>
        <p:nvGrpSpPr>
          <p:cNvPr id="219140" name="Group 4"/>
          <p:cNvGrpSpPr>
            <a:grpSpLocks/>
          </p:cNvGrpSpPr>
          <p:nvPr/>
        </p:nvGrpSpPr>
        <p:grpSpPr bwMode="auto">
          <a:xfrm>
            <a:off x="96838" y="1789113"/>
            <a:ext cx="1524000" cy="1430337"/>
            <a:chOff x="0" y="480"/>
            <a:chExt cx="960" cy="901"/>
          </a:xfrm>
        </p:grpSpPr>
        <p:sp>
          <p:nvSpPr>
            <p:cNvPr id="219141" name="AutoShape 5"/>
            <p:cNvSpPr>
              <a:spLocks noChangeArrowheads="1"/>
            </p:cNvSpPr>
            <p:nvPr/>
          </p:nvSpPr>
          <p:spPr bwMode="auto">
            <a:xfrm>
              <a:off x="96" y="624"/>
              <a:ext cx="720" cy="757"/>
            </a:xfrm>
            <a:prstGeom prst="can">
              <a:avLst>
                <a:gd name="adj" fmla="val 26285"/>
              </a:avLst>
            </a:prstGeom>
            <a:gradFill rotWithShape="0">
              <a:gsLst>
                <a:gs pos="0">
                  <a:srgbClr val="FFFF99">
                    <a:gamma/>
                    <a:shade val="46275"/>
                    <a:invGamma/>
                  </a:srgbClr>
                </a:gs>
                <a:gs pos="50000">
                  <a:srgbClr val="FFFF99"/>
                </a:gs>
                <a:gs pos="100000">
                  <a:srgbClr val="FFFF99">
                    <a:gamma/>
                    <a:shade val="46275"/>
                    <a:invGamma/>
                  </a:srgbClr>
                </a:gs>
              </a:gsLst>
              <a:lin ang="5400000" scaled="1"/>
            </a:gradFill>
            <a:ln w="9525">
              <a:solidFill>
                <a:schemeClr val="tx1"/>
              </a:solidFill>
              <a:round/>
              <a:headEnd/>
              <a:tailEnd/>
            </a:ln>
            <a:effectLst/>
          </p:spPr>
          <p:txBody>
            <a:bodyPr wrap="none" anchor="ctr"/>
            <a:lstStyle/>
            <a:p>
              <a:endParaRPr lang="en-US"/>
            </a:p>
          </p:txBody>
        </p:sp>
        <p:sp>
          <p:nvSpPr>
            <p:cNvPr id="219142" name="Text Box 6"/>
            <p:cNvSpPr txBox="1">
              <a:spLocks noChangeArrowheads="1"/>
            </p:cNvSpPr>
            <p:nvPr/>
          </p:nvSpPr>
          <p:spPr bwMode="auto">
            <a:xfrm>
              <a:off x="0" y="480"/>
              <a:ext cx="960" cy="288"/>
            </a:xfrm>
            <a:prstGeom prst="rect">
              <a:avLst/>
            </a:prstGeom>
            <a:noFill/>
            <a:ln w="9525">
              <a:noFill/>
              <a:miter lim="800000"/>
              <a:headEnd/>
              <a:tailEnd/>
            </a:ln>
            <a:effectLst/>
          </p:spPr>
          <p:txBody>
            <a:bodyPr>
              <a:spAutoFit/>
            </a:bodyPr>
            <a:lstStyle/>
            <a:p>
              <a:pPr algn="ctr">
                <a:spcBef>
                  <a:spcPct val="0"/>
                </a:spcBef>
                <a:buFontTx/>
                <a:buNone/>
              </a:pPr>
              <a:r>
                <a:rPr lang="tr-TR" sz="1200" b="1">
                  <a:ea typeface="ＭＳ Ｐゴシック" pitchFamily="34" charset="-128"/>
                </a:rPr>
                <a:t>Konfigürasyon Verisi</a:t>
              </a:r>
              <a:endParaRPr lang="en-US" sz="1200" b="1">
                <a:ea typeface="ＭＳ Ｐゴシック" pitchFamily="34" charset="-128"/>
              </a:endParaRPr>
            </a:p>
          </p:txBody>
        </p:sp>
        <p:grpSp>
          <p:nvGrpSpPr>
            <p:cNvPr id="219143" name="Group 7"/>
            <p:cNvGrpSpPr>
              <a:grpSpLocks/>
            </p:cNvGrpSpPr>
            <p:nvPr/>
          </p:nvGrpSpPr>
          <p:grpSpPr bwMode="auto">
            <a:xfrm>
              <a:off x="288" y="864"/>
              <a:ext cx="488" cy="448"/>
              <a:chOff x="3323" y="782"/>
              <a:chExt cx="576" cy="881"/>
            </a:xfrm>
          </p:grpSpPr>
          <p:sp>
            <p:nvSpPr>
              <p:cNvPr id="219144" name="AutoShape 8"/>
              <p:cNvSpPr>
                <a:spLocks noChangeArrowheads="1"/>
              </p:cNvSpPr>
              <p:nvPr/>
            </p:nvSpPr>
            <p:spPr bwMode="auto">
              <a:xfrm>
                <a:off x="3323" y="782"/>
                <a:ext cx="107" cy="84"/>
              </a:xfrm>
              <a:prstGeom prst="triangle">
                <a:avLst>
                  <a:gd name="adj" fmla="val 50000"/>
                </a:avLst>
              </a:prstGeom>
              <a:gradFill rotWithShape="0">
                <a:gsLst>
                  <a:gs pos="0">
                    <a:schemeClr val="tx2"/>
                  </a:gs>
                  <a:gs pos="100000">
                    <a:schemeClr val="hlink"/>
                  </a:gs>
                </a:gsLst>
                <a:path path="shape">
                  <a:fillToRect l="50000" t="50000" r="50000" b="50000"/>
                </a:path>
              </a:gradFill>
              <a:ln w="28575">
                <a:solidFill>
                  <a:schemeClr val="tx1"/>
                </a:solidFill>
                <a:miter lim="800000"/>
                <a:headEnd/>
                <a:tailEnd/>
              </a:ln>
              <a:effectLst/>
            </p:spPr>
            <p:txBody>
              <a:bodyPr wrap="none" tIns="18000" anchor="ctr"/>
              <a:lstStyle/>
              <a:p>
                <a:endParaRPr lang="en-US"/>
              </a:p>
            </p:txBody>
          </p:sp>
          <p:sp>
            <p:nvSpPr>
              <p:cNvPr id="219145" name="Oval 9"/>
              <p:cNvSpPr>
                <a:spLocks noChangeArrowheads="1"/>
              </p:cNvSpPr>
              <p:nvPr/>
            </p:nvSpPr>
            <p:spPr bwMode="auto">
              <a:xfrm>
                <a:off x="3451" y="866"/>
                <a:ext cx="21" cy="16"/>
              </a:xfrm>
              <a:prstGeom prst="ellipse">
                <a:avLst/>
              </a:prstGeom>
              <a:solidFill>
                <a:schemeClr val="tx1"/>
              </a:solidFill>
              <a:ln w="12700">
                <a:solidFill>
                  <a:schemeClr val="tx1"/>
                </a:solidFill>
                <a:round/>
                <a:headEnd/>
                <a:tailEnd/>
              </a:ln>
              <a:effectLst/>
            </p:spPr>
            <p:txBody>
              <a:bodyPr wrap="none" tIns="18000" anchor="ctr"/>
              <a:lstStyle/>
              <a:p>
                <a:endParaRPr lang="en-US"/>
              </a:p>
            </p:txBody>
          </p:sp>
          <p:sp>
            <p:nvSpPr>
              <p:cNvPr id="219146" name="Oval 10"/>
              <p:cNvSpPr>
                <a:spLocks noChangeArrowheads="1"/>
              </p:cNvSpPr>
              <p:nvPr/>
            </p:nvSpPr>
            <p:spPr bwMode="auto">
              <a:xfrm>
                <a:off x="3494" y="866"/>
                <a:ext cx="21" cy="16"/>
              </a:xfrm>
              <a:prstGeom prst="ellipse">
                <a:avLst/>
              </a:prstGeom>
              <a:solidFill>
                <a:schemeClr val="tx1"/>
              </a:solidFill>
              <a:ln w="12700">
                <a:solidFill>
                  <a:schemeClr val="tx1"/>
                </a:solidFill>
                <a:round/>
                <a:headEnd/>
                <a:tailEnd/>
              </a:ln>
              <a:effectLst/>
            </p:spPr>
            <p:txBody>
              <a:bodyPr wrap="none" tIns="18000" anchor="ctr"/>
              <a:lstStyle/>
              <a:p>
                <a:endParaRPr lang="en-US"/>
              </a:p>
            </p:txBody>
          </p:sp>
          <p:sp>
            <p:nvSpPr>
              <p:cNvPr id="219147" name="Oval 11"/>
              <p:cNvSpPr>
                <a:spLocks noChangeArrowheads="1"/>
              </p:cNvSpPr>
              <p:nvPr/>
            </p:nvSpPr>
            <p:spPr bwMode="auto">
              <a:xfrm>
                <a:off x="3622" y="1048"/>
                <a:ext cx="21" cy="17"/>
              </a:xfrm>
              <a:prstGeom prst="ellipse">
                <a:avLst/>
              </a:prstGeom>
              <a:solidFill>
                <a:schemeClr val="tx1"/>
              </a:solidFill>
              <a:ln w="12700">
                <a:solidFill>
                  <a:schemeClr val="tx1"/>
                </a:solidFill>
                <a:round/>
                <a:headEnd/>
                <a:tailEnd/>
              </a:ln>
              <a:effectLst/>
            </p:spPr>
            <p:txBody>
              <a:bodyPr wrap="none" tIns="18000" anchor="ctr"/>
              <a:lstStyle/>
              <a:p>
                <a:endParaRPr lang="en-US"/>
              </a:p>
            </p:txBody>
          </p:sp>
          <p:sp>
            <p:nvSpPr>
              <p:cNvPr id="219148" name="Oval 12"/>
              <p:cNvSpPr>
                <a:spLocks noChangeArrowheads="1"/>
              </p:cNvSpPr>
              <p:nvPr/>
            </p:nvSpPr>
            <p:spPr bwMode="auto">
              <a:xfrm>
                <a:off x="3664" y="1048"/>
                <a:ext cx="22" cy="17"/>
              </a:xfrm>
              <a:prstGeom prst="ellipse">
                <a:avLst/>
              </a:prstGeom>
              <a:solidFill>
                <a:schemeClr val="tx1"/>
              </a:solidFill>
              <a:ln w="12700">
                <a:solidFill>
                  <a:schemeClr val="tx1"/>
                </a:solidFill>
                <a:round/>
                <a:headEnd/>
                <a:tailEnd/>
              </a:ln>
              <a:effectLst/>
            </p:spPr>
            <p:txBody>
              <a:bodyPr wrap="none" tIns="18000" anchor="ctr"/>
              <a:lstStyle/>
              <a:p>
                <a:endParaRPr lang="en-US"/>
              </a:p>
            </p:txBody>
          </p:sp>
          <p:sp>
            <p:nvSpPr>
              <p:cNvPr id="219149" name="AutoShape 13"/>
              <p:cNvSpPr>
                <a:spLocks noChangeArrowheads="1"/>
              </p:cNvSpPr>
              <p:nvPr/>
            </p:nvSpPr>
            <p:spPr bwMode="auto">
              <a:xfrm>
                <a:off x="3494" y="1164"/>
                <a:ext cx="106" cy="84"/>
              </a:xfrm>
              <a:prstGeom prst="triangle">
                <a:avLst>
                  <a:gd name="adj" fmla="val 50000"/>
                </a:avLst>
              </a:prstGeom>
              <a:gradFill rotWithShape="0">
                <a:gsLst>
                  <a:gs pos="0">
                    <a:schemeClr val="tx2"/>
                  </a:gs>
                  <a:gs pos="100000">
                    <a:schemeClr val="hlink"/>
                  </a:gs>
                </a:gsLst>
                <a:path path="shape">
                  <a:fillToRect l="50000" t="50000" r="50000" b="50000"/>
                </a:path>
              </a:gradFill>
              <a:ln w="28575">
                <a:solidFill>
                  <a:schemeClr val="tx1"/>
                </a:solidFill>
                <a:miter lim="800000"/>
                <a:headEnd/>
                <a:tailEnd/>
              </a:ln>
              <a:effectLst/>
            </p:spPr>
            <p:txBody>
              <a:bodyPr wrap="none" tIns="18000" anchor="ctr"/>
              <a:lstStyle/>
              <a:p>
                <a:endParaRPr lang="en-US"/>
              </a:p>
            </p:txBody>
          </p:sp>
          <p:sp>
            <p:nvSpPr>
              <p:cNvPr id="219150" name="Oval 14"/>
              <p:cNvSpPr>
                <a:spLocks noChangeArrowheads="1"/>
              </p:cNvSpPr>
              <p:nvPr/>
            </p:nvSpPr>
            <p:spPr bwMode="auto">
              <a:xfrm>
                <a:off x="3622" y="1264"/>
                <a:ext cx="21" cy="17"/>
              </a:xfrm>
              <a:prstGeom prst="ellipse">
                <a:avLst/>
              </a:prstGeom>
              <a:solidFill>
                <a:schemeClr val="tx1"/>
              </a:solidFill>
              <a:ln w="12700">
                <a:solidFill>
                  <a:schemeClr val="tx1"/>
                </a:solidFill>
                <a:round/>
                <a:headEnd/>
                <a:tailEnd/>
              </a:ln>
              <a:effectLst/>
            </p:spPr>
            <p:txBody>
              <a:bodyPr wrap="none" tIns="18000" anchor="ctr"/>
              <a:lstStyle/>
              <a:p>
                <a:endParaRPr lang="en-US"/>
              </a:p>
            </p:txBody>
          </p:sp>
          <p:sp>
            <p:nvSpPr>
              <p:cNvPr id="219151" name="Oval 15"/>
              <p:cNvSpPr>
                <a:spLocks noChangeArrowheads="1"/>
              </p:cNvSpPr>
              <p:nvPr/>
            </p:nvSpPr>
            <p:spPr bwMode="auto">
              <a:xfrm>
                <a:off x="3664" y="1264"/>
                <a:ext cx="22" cy="17"/>
              </a:xfrm>
              <a:prstGeom prst="ellipse">
                <a:avLst/>
              </a:prstGeom>
              <a:solidFill>
                <a:schemeClr val="tx1"/>
              </a:solidFill>
              <a:ln w="12700">
                <a:solidFill>
                  <a:schemeClr val="tx1"/>
                </a:solidFill>
                <a:round/>
                <a:headEnd/>
                <a:tailEnd/>
              </a:ln>
              <a:effectLst/>
            </p:spPr>
            <p:txBody>
              <a:bodyPr wrap="none" tIns="18000" anchor="ctr"/>
              <a:lstStyle/>
              <a:p>
                <a:endParaRPr lang="en-US"/>
              </a:p>
            </p:txBody>
          </p:sp>
          <p:sp>
            <p:nvSpPr>
              <p:cNvPr id="219152" name="AutoShape 16"/>
              <p:cNvSpPr>
                <a:spLocks noChangeArrowheads="1"/>
              </p:cNvSpPr>
              <p:nvPr/>
            </p:nvSpPr>
            <p:spPr bwMode="auto">
              <a:xfrm>
                <a:off x="3366" y="1364"/>
                <a:ext cx="106" cy="83"/>
              </a:xfrm>
              <a:prstGeom prst="triangle">
                <a:avLst>
                  <a:gd name="adj" fmla="val 50000"/>
                </a:avLst>
              </a:prstGeom>
              <a:gradFill rotWithShape="0">
                <a:gsLst>
                  <a:gs pos="0">
                    <a:schemeClr val="tx2"/>
                  </a:gs>
                  <a:gs pos="100000">
                    <a:schemeClr val="hlink"/>
                  </a:gs>
                </a:gsLst>
                <a:path path="shape">
                  <a:fillToRect l="50000" t="50000" r="50000" b="50000"/>
                </a:path>
              </a:gradFill>
              <a:ln w="28575">
                <a:solidFill>
                  <a:schemeClr val="tx1"/>
                </a:solidFill>
                <a:miter lim="800000"/>
                <a:headEnd/>
                <a:tailEnd/>
              </a:ln>
              <a:effectLst/>
            </p:spPr>
            <p:txBody>
              <a:bodyPr wrap="none" tIns="18000" anchor="ctr"/>
              <a:lstStyle/>
              <a:p>
                <a:endParaRPr lang="en-US"/>
              </a:p>
            </p:txBody>
          </p:sp>
          <p:sp>
            <p:nvSpPr>
              <p:cNvPr id="219153" name="Oval 17"/>
              <p:cNvSpPr>
                <a:spLocks noChangeArrowheads="1"/>
              </p:cNvSpPr>
              <p:nvPr/>
            </p:nvSpPr>
            <p:spPr bwMode="auto">
              <a:xfrm>
                <a:off x="3494" y="1447"/>
                <a:ext cx="21" cy="17"/>
              </a:xfrm>
              <a:prstGeom prst="ellipse">
                <a:avLst/>
              </a:prstGeom>
              <a:solidFill>
                <a:schemeClr val="tx1"/>
              </a:solidFill>
              <a:ln w="12700">
                <a:solidFill>
                  <a:schemeClr val="tx1"/>
                </a:solidFill>
                <a:round/>
                <a:headEnd/>
                <a:tailEnd/>
              </a:ln>
              <a:effectLst/>
            </p:spPr>
            <p:txBody>
              <a:bodyPr wrap="none" tIns="18000" anchor="ctr"/>
              <a:lstStyle/>
              <a:p>
                <a:endParaRPr lang="en-US"/>
              </a:p>
            </p:txBody>
          </p:sp>
          <p:sp>
            <p:nvSpPr>
              <p:cNvPr id="219154" name="Oval 18"/>
              <p:cNvSpPr>
                <a:spLocks noChangeArrowheads="1"/>
              </p:cNvSpPr>
              <p:nvPr/>
            </p:nvSpPr>
            <p:spPr bwMode="auto">
              <a:xfrm>
                <a:off x="3536" y="1447"/>
                <a:ext cx="22" cy="17"/>
              </a:xfrm>
              <a:prstGeom prst="ellipse">
                <a:avLst/>
              </a:prstGeom>
              <a:solidFill>
                <a:schemeClr val="tx1"/>
              </a:solidFill>
              <a:ln w="12700">
                <a:solidFill>
                  <a:schemeClr val="tx1"/>
                </a:solidFill>
                <a:round/>
                <a:headEnd/>
                <a:tailEnd/>
              </a:ln>
              <a:effectLst/>
            </p:spPr>
            <p:txBody>
              <a:bodyPr wrap="none" tIns="18000" anchor="ctr"/>
              <a:lstStyle/>
              <a:p>
                <a:endParaRPr lang="en-US"/>
              </a:p>
            </p:txBody>
          </p:sp>
          <p:sp>
            <p:nvSpPr>
              <p:cNvPr id="219155" name="AutoShape 19"/>
              <p:cNvSpPr>
                <a:spLocks noChangeArrowheads="1"/>
              </p:cNvSpPr>
              <p:nvPr/>
            </p:nvSpPr>
            <p:spPr bwMode="auto">
              <a:xfrm>
                <a:off x="3643" y="1364"/>
                <a:ext cx="107" cy="83"/>
              </a:xfrm>
              <a:prstGeom prst="triangle">
                <a:avLst>
                  <a:gd name="adj" fmla="val 50000"/>
                </a:avLst>
              </a:prstGeom>
              <a:gradFill rotWithShape="0">
                <a:gsLst>
                  <a:gs pos="0">
                    <a:schemeClr val="tx2"/>
                  </a:gs>
                  <a:gs pos="100000">
                    <a:schemeClr val="hlink"/>
                  </a:gs>
                </a:gsLst>
                <a:path path="shape">
                  <a:fillToRect l="50000" t="50000" r="50000" b="50000"/>
                </a:path>
              </a:gradFill>
              <a:ln w="28575">
                <a:solidFill>
                  <a:schemeClr val="tx1"/>
                </a:solidFill>
                <a:miter lim="800000"/>
                <a:headEnd/>
                <a:tailEnd/>
              </a:ln>
              <a:effectLst/>
            </p:spPr>
            <p:txBody>
              <a:bodyPr wrap="none" tIns="18000" anchor="ctr"/>
              <a:lstStyle/>
              <a:p>
                <a:endParaRPr lang="en-US"/>
              </a:p>
            </p:txBody>
          </p:sp>
          <p:sp>
            <p:nvSpPr>
              <p:cNvPr id="219156" name="Oval 20"/>
              <p:cNvSpPr>
                <a:spLocks noChangeArrowheads="1"/>
              </p:cNvSpPr>
              <p:nvPr/>
            </p:nvSpPr>
            <p:spPr bwMode="black">
              <a:xfrm>
                <a:off x="3771" y="1447"/>
                <a:ext cx="21" cy="17"/>
              </a:xfrm>
              <a:prstGeom prst="ellipse">
                <a:avLst/>
              </a:prstGeom>
              <a:solidFill>
                <a:schemeClr val="tx2"/>
              </a:solidFill>
              <a:ln w="28575">
                <a:solidFill>
                  <a:schemeClr val="tx1"/>
                </a:solidFill>
                <a:round/>
                <a:headEnd/>
                <a:tailEnd/>
              </a:ln>
              <a:effectLst/>
            </p:spPr>
            <p:txBody>
              <a:bodyPr wrap="none" tIns="18000" anchor="ctr"/>
              <a:lstStyle/>
              <a:p>
                <a:endParaRPr lang="en-US"/>
              </a:p>
            </p:txBody>
          </p:sp>
          <p:sp>
            <p:nvSpPr>
              <p:cNvPr id="219157" name="Oval 21"/>
              <p:cNvSpPr>
                <a:spLocks noChangeArrowheads="1"/>
              </p:cNvSpPr>
              <p:nvPr/>
            </p:nvSpPr>
            <p:spPr bwMode="black">
              <a:xfrm>
                <a:off x="3814" y="1447"/>
                <a:ext cx="21" cy="17"/>
              </a:xfrm>
              <a:prstGeom prst="ellipse">
                <a:avLst/>
              </a:prstGeom>
              <a:solidFill>
                <a:schemeClr val="tx2"/>
              </a:solidFill>
              <a:ln w="28575">
                <a:solidFill>
                  <a:schemeClr val="tx1"/>
                </a:solidFill>
                <a:round/>
                <a:headEnd/>
                <a:tailEnd/>
              </a:ln>
              <a:effectLst/>
            </p:spPr>
            <p:txBody>
              <a:bodyPr wrap="none" tIns="18000" anchor="ctr"/>
              <a:lstStyle/>
              <a:p>
                <a:endParaRPr lang="en-US"/>
              </a:p>
            </p:txBody>
          </p:sp>
          <p:sp>
            <p:nvSpPr>
              <p:cNvPr id="219158" name="AutoShape 22"/>
              <p:cNvSpPr>
                <a:spLocks noChangeArrowheads="1"/>
              </p:cNvSpPr>
              <p:nvPr/>
            </p:nvSpPr>
            <p:spPr bwMode="auto">
              <a:xfrm>
                <a:off x="3515" y="1580"/>
                <a:ext cx="107" cy="83"/>
              </a:xfrm>
              <a:prstGeom prst="triangle">
                <a:avLst>
                  <a:gd name="adj" fmla="val 50000"/>
                </a:avLst>
              </a:prstGeom>
              <a:gradFill rotWithShape="0">
                <a:gsLst>
                  <a:gs pos="0">
                    <a:schemeClr val="tx2"/>
                  </a:gs>
                  <a:gs pos="100000">
                    <a:schemeClr val="hlink"/>
                  </a:gs>
                </a:gsLst>
                <a:path path="shape">
                  <a:fillToRect l="50000" t="50000" r="50000" b="50000"/>
                </a:path>
              </a:gradFill>
              <a:ln w="28575">
                <a:solidFill>
                  <a:schemeClr val="tx1"/>
                </a:solidFill>
                <a:miter lim="800000"/>
                <a:headEnd/>
                <a:tailEnd/>
              </a:ln>
              <a:effectLst/>
            </p:spPr>
            <p:txBody>
              <a:bodyPr wrap="none" tIns="18000" anchor="ctr"/>
              <a:lstStyle/>
              <a:p>
                <a:endParaRPr lang="en-US"/>
              </a:p>
            </p:txBody>
          </p:sp>
          <p:sp>
            <p:nvSpPr>
              <p:cNvPr id="219159" name="AutoShape 23"/>
              <p:cNvSpPr>
                <a:spLocks noChangeArrowheads="1"/>
              </p:cNvSpPr>
              <p:nvPr/>
            </p:nvSpPr>
            <p:spPr bwMode="auto">
              <a:xfrm>
                <a:off x="3792" y="1580"/>
                <a:ext cx="107" cy="83"/>
              </a:xfrm>
              <a:prstGeom prst="triangle">
                <a:avLst>
                  <a:gd name="adj" fmla="val 50000"/>
                </a:avLst>
              </a:prstGeom>
              <a:gradFill rotWithShape="0">
                <a:gsLst>
                  <a:gs pos="0">
                    <a:schemeClr val="tx2"/>
                  </a:gs>
                  <a:gs pos="100000">
                    <a:schemeClr val="hlink"/>
                  </a:gs>
                </a:gsLst>
                <a:path path="shape">
                  <a:fillToRect l="50000" t="50000" r="50000" b="50000"/>
                </a:path>
              </a:gradFill>
              <a:ln w="28575">
                <a:solidFill>
                  <a:schemeClr val="tx1"/>
                </a:solidFill>
                <a:miter lim="800000"/>
                <a:headEnd/>
                <a:tailEnd/>
              </a:ln>
              <a:effectLst/>
            </p:spPr>
            <p:txBody>
              <a:bodyPr wrap="none" tIns="18000" anchor="ctr"/>
              <a:lstStyle/>
              <a:p>
                <a:endParaRPr lang="en-US"/>
              </a:p>
            </p:txBody>
          </p:sp>
          <p:cxnSp>
            <p:nvCxnSpPr>
              <p:cNvPr id="219160" name="AutoShape 24"/>
              <p:cNvCxnSpPr>
                <a:cxnSpLocks noChangeShapeType="1"/>
                <a:stCxn id="219149" idx="0"/>
                <a:endCxn id="219144" idx="3"/>
              </p:cNvCxnSpPr>
              <p:nvPr/>
            </p:nvCxnSpPr>
            <p:spPr bwMode="auto">
              <a:xfrm rot="5400000" flipH="1">
                <a:off x="3315" y="929"/>
                <a:ext cx="294" cy="171"/>
              </a:xfrm>
              <a:prstGeom prst="bentConnector3">
                <a:avLst>
                  <a:gd name="adj1" fmla="val 50000"/>
                </a:avLst>
              </a:prstGeom>
              <a:noFill/>
              <a:ln w="3175">
                <a:solidFill>
                  <a:schemeClr val="tx1"/>
                </a:solidFill>
                <a:miter lim="800000"/>
                <a:headEnd/>
                <a:tailEnd/>
              </a:ln>
              <a:effectLst/>
            </p:spPr>
          </p:cxnSp>
          <p:cxnSp>
            <p:nvCxnSpPr>
              <p:cNvPr id="219161" name="AutoShape 25"/>
              <p:cNvCxnSpPr>
                <a:cxnSpLocks noChangeShapeType="1"/>
                <a:stCxn id="219152" idx="0"/>
                <a:endCxn id="219149" idx="3"/>
              </p:cNvCxnSpPr>
              <p:nvPr/>
            </p:nvCxnSpPr>
            <p:spPr bwMode="auto">
              <a:xfrm rot="16200000">
                <a:off x="3428" y="1242"/>
                <a:ext cx="110" cy="128"/>
              </a:xfrm>
              <a:prstGeom prst="bentConnector3">
                <a:avLst>
                  <a:gd name="adj1" fmla="val 50000"/>
                </a:avLst>
              </a:prstGeom>
              <a:noFill/>
              <a:ln w="3175">
                <a:solidFill>
                  <a:schemeClr val="tx1"/>
                </a:solidFill>
                <a:miter lim="800000"/>
                <a:headEnd/>
                <a:tailEnd/>
              </a:ln>
              <a:effectLst/>
            </p:spPr>
          </p:cxnSp>
          <p:cxnSp>
            <p:nvCxnSpPr>
              <p:cNvPr id="219162" name="AutoShape 26"/>
              <p:cNvCxnSpPr>
                <a:cxnSpLocks noChangeShapeType="1"/>
                <a:stCxn id="219155" idx="0"/>
                <a:endCxn id="219149" idx="3"/>
              </p:cNvCxnSpPr>
              <p:nvPr/>
            </p:nvCxnSpPr>
            <p:spPr bwMode="auto">
              <a:xfrm rot="5400000" flipH="1">
                <a:off x="3567" y="1231"/>
                <a:ext cx="110" cy="149"/>
              </a:xfrm>
              <a:prstGeom prst="bentConnector3">
                <a:avLst>
                  <a:gd name="adj1" fmla="val 50000"/>
                </a:avLst>
              </a:prstGeom>
              <a:noFill/>
              <a:ln w="3175">
                <a:solidFill>
                  <a:schemeClr val="tx1"/>
                </a:solidFill>
                <a:miter lim="800000"/>
                <a:headEnd/>
                <a:tailEnd/>
              </a:ln>
              <a:effectLst/>
            </p:spPr>
          </p:cxnSp>
          <p:cxnSp>
            <p:nvCxnSpPr>
              <p:cNvPr id="219163" name="AutoShape 27"/>
              <p:cNvCxnSpPr>
                <a:cxnSpLocks noChangeShapeType="1"/>
                <a:stCxn id="219158" idx="0"/>
                <a:endCxn id="219155" idx="3"/>
              </p:cNvCxnSpPr>
              <p:nvPr/>
            </p:nvCxnSpPr>
            <p:spPr bwMode="auto">
              <a:xfrm rot="16200000">
                <a:off x="3568" y="1450"/>
                <a:ext cx="127" cy="128"/>
              </a:xfrm>
              <a:prstGeom prst="bentConnector3">
                <a:avLst>
                  <a:gd name="adj1" fmla="val 50000"/>
                </a:avLst>
              </a:prstGeom>
              <a:noFill/>
              <a:ln w="3175">
                <a:solidFill>
                  <a:schemeClr val="tx1"/>
                </a:solidFill>
                <a:miter lim="800000"/>
                <a:headEnd/>
                <a:tailEnd/>
              </a:ln>
              <a:effectLst/>
            </p:spPr>
          </p:cxnSp>
          <p:cxnSp>
            <p:nvCxnSpPr>
              <p:cNvPr id="219164" name="AutoShape 28"/>
              <p:cNvCxnSpPr>
                <a:cxnSpLocks noChangeShapeType="1"/>
                <a:stCxn id="219159" idx="0"/>
                <a:endCxn id="219155" idx="3"/>
              </p:cNvCxnSpPr>
              <p:nvPr/>
            </p:nvCxnSpPr>
            <p:spPr bwMode="auto">
              <a:xfrm rot="5400000" flipH="1">
                <a:off x="3707" y="1439"/>
                <a:ext cx="127" cy="150"/>
              </a:xfrm>
              <a:prstGeom prst="bentConnector3">
                <a:avLst>
                  <a:gd name="adj1" fmla="val 50000"/>
                </a:avLst>
              </a:prstGeom>
              <a:noFill/>
              <a:ln w="3175">
                <a:solidFill>
                  <a:schemeClr val="tx1"/>
                </a:solidFill>
                <a:miter lim="800000"/>
                <a:headEnd/>
                <a:tailEnd/>
              </a:ln>
              <a:effectLst/>
            </p:spPr>
          </p:cxnSp>
          <p:sp>
            <p:nvSpPr>
              <p:cNvPr id="219165" name="AutoShape 29"/>
              <p:cNvSpPr>
                <a:spLocks noChangeArrowheads="1"/>
              </p:cNvSpPr>
              <p:nvPr/>
            </p:nvSpPr>
            <p:spPr bwMode="auto">
              <a:xfrm>
                <a:off x="3494" y="965"/>
                <a:ext cx="106" cy="83"/>
              </a:xfrm>
              <a:prstGeom prst="triangle">
                <a:avLst>
                  <a:gd name="adj" fmla="val 50000"/>
                </a:avLst>
              </a:prstGeom>
              <a:gradFill rotWithShape="0">
                <a:gsLst>
                  <a:gs pos="0">
                    <a:schemeClr val="tx2"/>
                  </a:gs>
                  <a:gs pos="100000">
                    <a:schemeClr val="hlink"/>
                  </a:gs>
                </a:gsLst>
                <a:path path="shape">
                  <a:fillToRect l="50000" t="50000" r="50000" b="50000"/>
                </a:path>
              </a:gradFill>
              <a:ln w="28575">
                <a:solidFill>
                  <a:schemeClr val="tx1"/>
                </a:solidFill>
                <a:miter lim="800000"/>
                <a:headEnd/>
                <a:tailEnd/>
              </a:ln>
              <a:effectLst/>
            </p:spPr>
            <p:txBody>
              <a:bodyPr wrap="none" tIns="18000" anchor="ctr"/>
              <a:lstStyle/>
              <a:p>
                <a:endParaRPr lang="en-US"/>
              </a:p>
            </p:txBody>
          </p:sp>
        </p:grpSp>
      </p:grpSp>
      <p:grpSp>
        <p:nvGrpSpPr>
          <p:cNvPr id="219166" name="Group 30"/>
          <p:cNvGrpSpPr>
            <a:grpSpLocks/>
          </p:cNvGrpSpPr>
          <p:nvPr/>
        </p:nvGrpSpPr>
        <p:grpSpPr bwMode="auto">
          <a:xfrm>
            <a:off x="1620838" y="1941513"/>
            <a:ext cx="1143000" cy="1147762"/>
            <a:chOff x="912" y="539"/>
            <a:chExt cx="720" cy="723"/>
          </a:xfrm>
        </p:grpSpPr>
        <p:graphicFrame>
          <p:nvGraphicFramePr>
            <p:cNvPr id="219167" name="Object 31"/>
            <p:cNvGraphicFramePr>
              <a:graphicFrameLocks noChangeAspect="1"/>
            </p:cNvGraphicFramePr>
            <p:nvPr/>
          </p:nvGraphicFramePr>
          <p:xfrm>
            <a:off x="912" y="539"/>
            <a:ext cx="672" cy="466"/>
          </p:xfrm>
          <a:graphic>
            <a:graphicData uri="http://schemas.openxmlformats.org/presentationml/2006/ole">
              <p:oleObj spid="_x0000_s219167" name="Clip" r:id="rId1038" imgW="1602360" imgH="1328040" progId="">
                <p:embed/>
              </p:oleObj>
            </a:graphicData>
          </a:graphic>
        </p:graphicFrame>
        <p:sp>
          <p:nvSpPr>
            <p:cNvPr id="219168" name="Text Box 32"/>
            <p:cNvSpPr txBox="1">
              <a:spLocks noChangeArrowheads="1"/>
            </p:cNvSpPr>
            <p:nvPr/>
          </p:nvSpPr>
          <p:spPr bwMode="auto">
            <a:xfrm>
              <a:off x="939" y="974"/>
              <a:ext cx="693" cy="288"/>
            </a:xfrm>
            <a:prstGeom prst="rect">
              <a:avLst/>
            </a:prstGeom>
            <a:noFill/>
            <a:ln w="9525">
              <a:noFill/>
              <a:miter lim="800000"/>
              <a:headEnd/>
              <a:tailEnd/>
            </a:ln>
            <a:effectLst/>
          </p:spPr>
          <p:txBody>
            <a:bodyPr lIns="0">
              <a:spAutoFit/>
            </a:bodyPr>
            <a:lstStyle/>
            <a:p>
              <a:pPr>
                <a:spcBef>
                  <a:spcPct val="0"/>
                </a:spcBef>
                <a:buFontTx/>
                <a:buNone/>
              </a:pPr>
              <a:r>
                <a:rPr lang="tr-TR" sz="1200" b="1">
                  <a:ea typeface="ＭＳ Ｐゴシック" pitchFamily="34" charset="-128"/>
                </a:rPr>
                <a:t>Teknik</a:t>
              </a:r>
              <a:r>
                <a:rPr lang="tr-TR" sz="900" b="1">
                  <a:ea typeface="ＭＳ Ｐゴシック" pitchFamily="34" charset="-128"/>
                </a:rPr>
                <a:t> </a:t>
              </a:r>
              <a:r>
                <a:rPr lang="tr-TR" sz="1200" b="1">
                  <a:ea typeface="ＭＳ Ｐゴシック" pitchFamily="34" charset="-128"/>
                </a:rPr>
                <a:t>Doküman</a:t>
              </a:r>
              <a:endParaRPr lang="en-US" sz="1200" b="1">
                <a:ea typeface="ＭＳ Ｐゴシック" pitchFamily="34" charset="-128"/>
              </a:endParaRPr>
            </a:p>
          </p:txBody>
        </p:sp>
      </p:grpSp>
      <p:sp>
        <p:nvSpPr>
          <p:cNvPr id="219169" name="AutoShape 33"/>
          <p:cNvSpPr>
            <a:spLocks noChangeArrowheads="1"/>
          </p:cNvSpPr>
          <p:nvPr/>
        </p:nvSpPr>
        <p:spPr bwMode="auto">
          <a:xfrm>
            <a:off x="1468438" y="1216025"/>
            <a:ext cx="1184275" cy="503238"/>
          </a:xfrm>
          <a:prstGeom prst="flowChartProcess">
            <a:avLst/>
          </a:prstGeom>
          <a:solidFill>
            <a:srgbClr val="FFFFCC"/>
          </a:solidFill>
          <a:ln w="9525">
            <a:solidFill>
              <a:schemeClr val="tx1"/>
            </a:solidFill>
            <a:miter lim="800000"/>
            <a:headEnd/>
            <a:tailEnd/>
          </a:ln>
          <a:effectLst/>
        </p:spPr>
        <p:txBody>
          <a:bodyPr anchor="ctr"/>
          <a:lstStyle/>
          <a:p>
            <a:pPr algn="ctr">
              <a:spcBef>
                <a:spcPct val="0"/>
              </a:spcBef>
              <a:buFontTx/>
              <a:buNone/>
            </a:pPr>
            <a:r>
              <a:rPr lang="tr-TR" sz="1400" b="1">
                <a:ea typeface="ＭＳ Ｐゴシック" pitchFamily="34" charset="-128"/>
              </a:rPr>
              <a:t>De</a:t>
            </a:r>
            <a:r>
              <a:rPr lang="tr-TR" sz="1400" b="1"/>
              <a:t>ğ</a:t>
            </a:r>
            <a:r>
              <a:rPr lang="tr-TR" sz="1400" b="1">
                <a:ea typeface="ＭＳ Ｐゴシック" pitchFamily="34" charset="-128"/>
              </a:rPr>
              <a:t>i</a:t>
            </a:r>
            <a:r>
              <a:rPr lang="tr-TR" sz="1400" b="1"/>
              <a:t>ş</a:t>
            </a:r>
            <a:r>
              <a:rPr lang="tr-TR" sz="1400" b="1">
                <a:ea typeface="ＭＳ Ｐゴシック" pitchFamily="34" charset="-128"/>
              </a:rPr>
              <a:t>iklik Yönetimi</a:t>
            </a:r>
          </a:p>
        </p:txBody>
      </p:sp>
      <p:grpSp>
        <p:nvGrpSpPr>
          <p:cNvPr id="219170" name="Group 34"/>
          <p:cNvGrpSpPr>
            <a:grpSpLocks/>
          </p:cNvGrpSpPr>
          <p:nvPr/>
        </p:nvGrpSpPr>
        <p:grpSpPr bwMode="auto">
          <a:xfrm>
            <a:off x="2687638" y="1179513"/>
            <a:ext cx="949325" cy="738187"/>
            <a:chOff x="1728" y="96"/>
            <a:chExt cx="598" cy="465"/>
          </a:xfrm>
        </p:grpSpPr>
        <p:pic>
          <p:nvPicPr>
            <p:cNvPr id="219171" name="Picture 35" descr="lupe"/>
            <p:cNvPicPr>
              <a:picLocks noChangeAspect="1" noChangeArrowheads="1"/>
            </p:cNvPicPr>
            <p:nvPr/>
          </p:nvPicPr>
          <p:blipFill>
            <a:blip r:embed="rId1039"/>
            <a:srcRect/>
            <a:stretch>
              <a:fillRect/>
            </a:stretch>
          </p:blipFill>
          <p:spPr bwMode="gray">
            <a:xfrm>
              <a:off x="1824" y="96"/>
              <a:ext cx="426" cy="465"/>
            </a:xfrm>
            <a:prstGeom prst="rect">
              <a:avLst/>
            </a:prstGeom>
            <a:noFill/>
            <a:effectLst>
              <a:outerShdw dist="45791" dir="3378596" algn="ctr" rotWithShape="0">
                <a:srgbClr val="777777"/>
              </a:outerShdw>
            </a:effectLst>
          </p:spPr>
        </p:pic>
        <p:sp>
          <p:nvSpPr>
            <p:cNvPr id="219172" name="Text Box 36"/>
            <p:cNvSpPr txBox="1">
              <a:spLocks noChangeArrowheads="1"/>
            </p:cNvSpPr>
            <p:nvPr/>
          </p:nvSpPr>
          <p:spPr bwMode="gray">
            <a:xfrm>
              <a:off x="1728" y="192"/>
              <a:ext cx="598" cy="288"/>
            </a:xfrm>
            <a:prstGeom prst="rect">
              <a:avLst/>
            </a:prstGeom>
            <a:noFill/>
            <a:ln w="12700">
              <a:noFill/>
              <a:miter lim="800000"/>
              <a:headEnd/>
              <a:tailEnd/>
            </a:ln>
            <a:effectLst/>
          </p:spPr>
          <p:txBody>
            <a:bodyPr>
              <a:spAutoFit/>
            </a:bodyPr>
            <a:lstStyle/>
            <a:p>
              <a:pPr algn="ctr">
                <a:buClr>
                  <a:srgbClr val="F48B00"/>
                </a:buClr>
                <a:buFont typeface="Wingdings" pitchFamily="2" charset="2"/>
                <a:buNone/>
              </a:pPr>
              <a:r>
                <a:rPr lang="tr-TR" sz="1200" b="1">
                  <a:ea typeface="ＭＳ Ｐゴシック" pitchFamily="34" charset="-128"/>
                </a:rPr>
                <a:t>Teknik Doküman</a:t>
              </a:r>
              <a:endParaRPr lang="en-GB" sz="1200" b="1">
                <a:ea typeface="ＭＳ Ｐゴシック" pitchFamily="34" charset="-128"/>
              </a:endParaRPr>
            </a:p>
          </p:txBody>
        </p:sp>
      </p:grpSp>
      <p:cxnSp>
        <p:nvCxnSpPr>
          <p:cNvPr id="219173" name="AutoShape 37"/>
          <p:cNvCxnSpPr>
            <a:cxnSpLocks noChangeShapeType="1"/>
            <a:stCxn id="219169" idx="1"/>
            <a:endCxn id="219142" idx="0"/>
          </p:cNvCxnSpPr>
          <p:nvPr/>
        </p:nvCxnSpPr>
        <p:spPr bwMode="auto">
          <a:xfrm rot="10800000" flipV="1">
            <a:off x="858838" y="1468438"/>
            <a:ext cx="609600" cy="320675"/>
          </a:xfrm>
          <a:prstGeom prst="bentConnector2">
            <a:avLst/>
          </a:prstGeom>
          <a:noFill/>
          <a:ln w="19050">
            <a:solidFill>
              <a:schemeClr val="tx1"/>
            </a:solidFill>
            <a:miter lim="800000"/>
            <a:headEnd/>
            <a:tailEnd type="triangle" w="med" len="med"/>
          </a:ln>
          <a:effectLst/>
        </p:spPr>
      </p:cxnSp>
      <p:cxnSp>
        <p:nvCxnSpPr>
          <p:cNvPr id="219174" name="AutoShape 38"/>
          <p:cNvCxnSpPr>
            <a:cxnSpLocks noChangeShapeType="1"/>
            <a:stCxn id="219169" idx="2"/>
            <a:endCxn id="0" idx="0"/>
          </p:cNvCxnSpPr>
          <p:nvPr/>
        </p:nvCxnSpPr>
        <p:spPr bwMode="auto">
          <a:xfrm rot="16200000" flipH="1">
            <a:off x="1996282" y="1783556"/>
            <a:ext cx="222250" cy="93663"/>
          </a:xfrm>
          <a:prstGeom prst="bentConnector3">
            <a:avLst>
              <a:gd name="adj1" fmla="val 49287"/>
            </a:avLst>
          </a:prstGeom>
          <a:noFill/>
          <a:ln w="19050">
            <a:solidFill>
              <a:schemeClr val="tx1"/>
            </a:solidFill>
            <a:miter lim="800000"/>
            <a:headEnd/>
            <a:tailEnd type="triangle" w="med" len="med"/>
          </a:ln>
          <a:effectLst/>
        </p:spPr>
      </p:cxnSp>
      <p:grpSp>
        <p:nvGrpSpPr>
          <p:cNvPr id="219175" name="Group 39"/>
          <p:cNvGrpSpPr>
            <a:grpSpLocks/>
          </p:cNvGrpSpPr>
          <p:nvPr/>
        </p:nvGrpSpPr>
        <p:grpSpPr bwMode="auto">
          <a:xfrm>
            <a:off x="2840038" y="2017713"/>
            <a:ext cx="1155700" cy="1447800"/>
            <a:chOff x="1728" y="624"/>
            <a:chExt cx="728" cy="912"/>
          </a:xfrm>
        </p:grpSpPr>
        <p:grpSp>
          <p:nvGrpSpPr>
            <p:cNvPr id="219176" name="Group 40"/>
            <p:cNvGrpSpPr>
              <a:grpSpLocks/>
            </p:cNvGrpSpPr>
            <p:nvPr/>
          </p:nvGrpSpPr>
          <p:grpSpPr bwMode="auto">
            <a:xfrm>
              <a:off x="1776" y="624"/>
              <a:ext cx="680" cy="624"/>
              <a:chOff x="3104" y="446"/>
              <a:chExt cx="680" cy="409"/>
            </a:xfrm>
          </p:grpSpPr>
          <p:sp>
            <p:nvSpPr>
              <p:cNvPr id="219177" name="Line 41"/>
              <p:cNvSpPr>
                <a:spLocks noChangeShapeType="1"/>
              </p:cNvSpPr>
              <p:nvPr/>
            </p:nvSpPr>
            <p:spPr bwMode="auto">
              <a:xfrm>
                <a:off x="3104" y="851"/>
                <a:ext cx="680"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219178" name="Line 42"/>
              <p:cNvSpPr>
                <a:spLocks noChangeShapeType="1"/>
              </p:cNvSpPr>
              <p:nvPr/>
            </p:nvSpPr>
            <p:spPr bwMode="auto">
              <a:xfrm flipH="1" flipV="1">
                <a:off x="3106" y="446"/>
                <a:ext cx="0" cy="404"/>
              </a:xfrm>
              <a:prstGeom prst="line">
                <a:avLst/>
              </a:prstGeom>
              <a:noFill/>
              <a:ln w="28575">
                <a:solidFill>
                  <a:schemeClr val="tx1"/>
                </a:solidFill>
                <a:round/>
                <a:headEnd/>
                <a:tailEnd type="triangle" w="med" len="med"/>
              </a:ln>
              <a:effectLst/>
            </p:spPr>
            <p:txBody>
              <a:bodyPr wrap="none" anchor="ctr"/>
              <a:lstStyle/>
              <a:p>
                <a:endParaRPr lang="en-US"/>
              </a:p>
            </p:txBody>
          </p:sp>
          <p:sp>
            <p:nvSpPr>
              <p:cNvPr id="219179" name="Line 43"/>
              <p:cNvSpPr>
                <a:spLocks noChangeShapeType="1"/>
              </p:cNvSpPr>
              <p:nvPr/>
            </p:nvSpPr>
            <p:spPr bwMode="auto">
              <a:xfrm>
                <a:off x="3108" y="771"/>
                <a:ext cx="653" cy="0"/>
              </a:xfrm>
              <a:prstGeom prst="line">
                <a:avLst/>
              </a:prstGeom>
              <a:noFill/>
              <a:ln w="12700">
                <a:solidFill>
                  <a:schemeClr val="tx1"/>
                </a:solidFill>
                <a:prstDash val="dash"/>
                <a:round/>
                <a:headEnd/>
                <a:tailEnd/>
              </a:ln>
              <a:effectLst/>
            </p:spPr>
            <p:txBody>
              <a:bodyPr wrap="none" anchor="ctr"/>
              <a:lstStyle/>
              <a:p>
                <a:endParaRPr lang="en-US"/>
              </a:p>
            </p:txBody>
          </p:sp>
          <p:sp>
            <p:nvSpPr>
              <p:cNvPr id="219180" name="Line 44"/>
              <p:cNvSpPr>
                <a:spLocks noChangeShapeType="1"/>
              </p:cNvSpPr>
              <p:nvPr/>
            </p:nvSpPr>
            <p:spPr bwMode="auto">
              <a:xfrm>
                <a:off x="3108" y="691"/>
                <a:ext cx="653" cy="1"/>
              </a:xfrm>
              <a:prstGeom prst="line">
                <a:avLst/>
              </a:prstGeom>
              <a:noFill/>
              <a:ln w="12700">
                <a:solidFill>
                  <a:schemeClr val="tx1"/>
                </a:solidFill>
                <a:prstDash val="dash"/>
                <a:round/>
                <a:headEnd/>
                <a:tailEnd/>
              </a:ln>
              <a:effectLst/>
            </p:spPr>
            <p:txBody>
              <a:bodyPr wrap="none" anchor="ctr"/>
              <a:lstStyle/>
              <a:p>
                <a:endParaRPr lang="en-US"/>
              </a:p>
            </p:txBody>
          </p:sp>
          <p:sp>
            <p:nvSpPr>
              <p:cNvPr id="219181" name="Line 45"/>
              <p:cNvSpPr>
                <a:spLocks noChangeShapeType="1"/>
              </p:cNvSpPr>
              <p:nvPr/>
            </p:nvSpPr>
            <p:spPr bwMode="auto">
              <a:xfrm>
                <a:off x="3108" y="613"/>
                <a:ext cx="653" cy="1"/>
              </a:xfrm>
              <a:prstGeom prst="line">
                <a:avLst/>
              </a:prstGeom>
              <a:noFill/>
              <a:ln w="12700">
                <a:solidFill>
                  <a:schemeClr val="tx1"/>
                </a:solidFill>
                <a:prstDash val="dash"/>
                <a:round/>
                <a:headEnd/>
                <a:tailEnd/>
              </a:ln>
              <a:effectLst/>
            </p:spPr>
            <p:txBody>
              <a:bodyPr wrap="none" anchor="ctr"/>
              <a:lstStyle/>
              <a:p>
                <a:endParaRPr lang="en-US"/>
              </a:p>
            </p:txBody>
          </p:sp>
          <p:sp>
            <p:nvSpPr>
              <p:cNvPr id="219182" name="Line 46"/>
              <p:cNvSpPr>
                <a:spLocks noChangeShapeType="1"/>
              </p:cNvSpPr>
              <p:nvPr/>
            </p:nvSpPr>
            <p:spPr bwMode="auto">
              <a:xfrm>
                <a:off x="3199" y="534"/>
                <a:ext cx="0" cy="316"/>
              </a:xfrm>
              <a:prstGeom prst="line">
                <a:avLst/>
              </a:prstGeom>
              <a:noFill/>
              <a:ln w="12700">
                <a:solidFill>
                  <a:schemeClr val="tx1"/>
                </a:solidFill>
                <a:prstDash val="dashDot"/>
                <a:round/>
                <a:headEnd/>
                <a:tailEnd/>
              </a:ln>
              <a:effectLst/>
            </p:spPr>
            <p:txBody>
              <a:bodyPr wrap="none" anchor="ctr"/>
              <a:lstStyle/>
              <a:p>
                <a:endParaRPr lang="en-US"/>
              </a:p>
            </p:txBody>
          </p:sp>
          <p:sp>
            <p:nvSpPr>
              <p:cNvPr id="219183" name="Line 47"/>
              <p:cNvSpPr>
                <a:spLocks noChangeShapeType="1"/>
              </p:cNvSpPr>
              <p:nvPr/>
            </p:nvSpPr>
            <p:spPr bwMode="auto">
              <a:xfrm>
                <a:off x="3357" y="538"/>
                <a:ext cx="1" cy="317"/>
              </a:xfrm>
              <a:prstGeom prst="line">
                <a:avLst/>
              </a:prstGeom>
              <a:noFill/>
              <a:ln w="12700">
                <a:solidFill>
                  <a:schemeClr val="tx1"/>
                </a:solidFill>
                <a:prstDash val="dashDot"/>
                <a:round/>
                <a:headEnd/>
                <a:tailEnd/>
              </a:ln>
              <a:effectLst/>
            </p:spPr>
            <p:txBody>
              <a:bodyPr wrap="none" anchor="ctr"/>
              <a:lstStyle/>
              <a:p>
                <a:endParaRPr lang="en-US"/>
              </a:p>
            </p:txBody>
          </p:sp>
          <p:sp>
            <p:nvSpPr>
              <p:cNvPr id="219184" name="Line 48"/>
              <p:cNvSpPr>
                <a:spLocks noChangeShapeType="1"/>
              </p:cNvSpPr>
              <p:nvPr/>
            </p:nvSpPr>
            <p:spPr bwMode="auto">
              <a:xfrm>
                <a:off x="3517" y="534"/>
                <a:ext cx="0" cy="316"/>
              </a:xfrm>
              <a:prstGeom prst="line">
                <a:avLst/>
              </a:prstGeom>
              <a:noFill/>
              <a:ln w="12700">
                <a:solidFill>
                  <a:schemeClr val="tx1"/>
                </a:solidFill>
                <a:prstDash val="dashDot"/>
                <a:round/>
                <a:headEnd/>
                <a:tailEnd/>
              </a:ln>
              <a:effectLst/>
            </p:spPr>
            <p:txBody>
              <a:bodyPr wrap="none" anchor="ctr"/>
              <a:lstStyle/>
              <a:p>
                <a:endParaRPr lang="en-US"/>
              </a:p>
            </p:txBody>
          </p:sp>
          <p:sp>
            <p:nvSpPr>
              <p:cNvPr id="219185" name="Line 49"/>
              <p:cNvSpPr>
                <a:spLocks noChangeShapeType="1"/>
              </p:cNvSpPr>
              <p:nvPr/>
            </p:nvSpPr>
            <p:spPr bwMode="auto">
              <a:xfrm>
                <a:off x="3674" y="538"/>
                <a:ext cx="0" cy="317"/>
              </a:xfrm>
              <a:prstGeom prst="line">
                <a:avLst/>
              </a:prstGeom>
              <a:noFill/>
              <a:ln w="12700">
                <a:solidFill>
                  <a:schemeClr val="tx1"/>
                </a:solidFill>
                <a:prstDash val="dashDot"/>
                <a:round/>
                <a:headEnd/>
                <a:tailEnd/>
              </a:ln>
              <a:effectLst/>
            </p:spPr>
            <p:txBody>
              <a:bodyPr wrap="none" anchor="ctr"/>
              <a:lstStyle/>
              <a:p>
                <a:endParaRPr lang="en-US"/>
              </a:p>
            </p:txBody>
          </p:sp>
          <p:sp>
            <p:nvSpPr>
              <p:cNvPr id="219186" name="Rectangle 50"/>
              <p:cNvSpPr>
                <a:spLocks noChangeArrowheads="1"/>
              </p:cNvSpPr>
              <p:nvPr/>
            </p:nvSpPr>
            <p:spPr bwMode="auto">
              <a:xfrm>
                <a:off x="3183" y="779"/>
                <a:ext cx="68" cy="48"/>
              </a:xfrm>
              <a:prstGeom prst="rect">
                <a:avLst/>
              </a:prstGeom>
              <a:solidFill>
                <a:srgbClr val="00FF99"/>
              </a:solidFill>
              <a:ln w="12700">
                <a:solidFill>
                  <a:schemeClr val="tx1"/>
                </a:solidFill>
                <a:miter lim="800000"/>
                <a:headEnd/>
                <a:tailEnd/>
              </a:ln>
              <a:effectLst/>
            </p:spPr>
            <p:txBody>
              <a:bodyPr wrap="none" anchor="ctr"/>
              <a:lstStyle/>
              <a:p>
                <a:endParaRPr lang="en-US"/>
              </a:p>
            </p:txBody>
          </p:sp>
          <p:sp>
            <p:nvSpPr>
              <p:cNvPr id="219187" name="Rectangle 51"/>
              <p:cNvSpPr>
                <a:spLocks noChangeArrowheads="1"/>
              </p:cNvSpPr>
              <p:nvPr/>
            </p:nvSpPr>
            <p:spPr bwMode="auto">
              <a:xfrm>
                <a:off x="3276" y="698"/>
                <a:ext cx="68" cy="48"/>
              </a:xfrm>
              <a:prstGeom prst="rect">
                <a:avLst/>
              </a:prstGeom>
              <a:solidFill>
                <a:srgbClr val="00FF99"/>
              </a:solidFill>
              <a:ln w="12700">
                <a:solidFill>
                  <a:schemeClr val="tx1"/>
                </a:solidFill>
                <a:miter lim="800000"/>
                <a:headEnd/>
                <a:tailEnd/>
              </a:ln>
              <a:effectLst/>
            </p:spPr>
            <p:txBody>
              <a:bodyPr wrap="none" anchor="ctr"/>
              <a:lstStyle/>
              <a:p>
                <a:endParaRPr lang="en-US"/>
              </a:p>
            </p:txBody>
          </p:sp>
          <p:sp>
            <p:nvSpPr>
              <p:cNvPr id="219188" name="Rectangle 52"/>
              <p:cNvSpPr>
                <a:spLocks noChangeArrowheads="1"/>
              </p:cNvSpPr>
              <p:nvPr/>
            </p:nvSpPr>
            <p:spPr bwMode="auto">
              <a:xfrm>
                <a:off x="3427" y="607"/>
                <a:ext cx="102" cy="48"/>
              </a:xfrm>
              <a:prstGeom prst="rect">
                <a:avLst/>
              </a:prstGeom>
              <a:solidFill>
                <a:srgbClr val="00FF99"/>
              </a:solidFill>
              <a:ln w="12700">
                <a:solidFill>
                  <a:schemeClr val="tx1"/>
                </a:solidFill>
                <a:miter lim="800000"/>
                <a:headEnd/>
                <a:tailEnd/>
              </a:ln>
              <a:effectLst/>
            </p:spPr>
            <p:txBody>
              <a:bodyPr wrap="none" anchor="ctr"/>
              <a:lstStyle/>
              <a:p>
                <a:endParaRPr lang="en-US"/>
              </a:p>
            </p:txBody>
          </p:sp>
          <p:sp>
            <p:nvSpPr>
              <p:cNvPr id="219189" name="Rectangle 53"/>
              <p:cNvSpPr>
                <a:spLocks noChangeArrowheads="1"/>
              </p:cNvSpPr>
              <p:nvPr/>
            </p:nvSpPr>
            <p:spPr bwMode="auto">
              <a:xfrm>
                <a:off x="3587" y="585"/>
                <a:ext cx="68" cy="48"/>
              </a:xfrm>
              <a:prstGeom prst="rect">
                <a:avLst/>
              </a:prstGeom>
              <a:solidFill>
                <a:srgbClr val="00FF99"/>
              </a:solidFill>
              <a:ln w="12700">
                <a:solidFill>
                  <a:schemeClr val="tx1"/>
                </a:solidFill>
                <a:miter lim="800000"/>
                <a:headEnd/>
                <a:tailEnd/>
              </a:ln>
              <a:effectLst/>
            </p:spPr>
            <p:txBody>
              <a:bodyPr wrap="none" anchor="ctr"/>
              <a:lstStyle/>
              <a:p>
                <a:endParaRPr lang="en-US"/>
              </a:p>
            </p:txBody>
          </p:sp>
        </p:grpSp>
        <p:sp>
          <p:nvSpPr>
            <p:cNvPr id="219190" name="Text Box 54"/>
            <p:cNvSpPr txBox="1">
              <a:spLocks noChangeArrowheads="1"/>
            </p:cNvSpPr>
            <p:nvPr/>
          </p:nvSpPr>
          <p:spPr bwMode="auto">
            <a:xfrm>
              <a:off x="1728" y="1248"/>
              <a:ext cx="720" cy="288"/>
            </a:xfrm>
            <a:prstGeom prst="rect">
              <a:avLst/>
            </a:prstGeom>
            <a:noFill/>
            <a:ln w="9525">
              <a:noFill/>
              <a:miter lim="800000"/>
              <a:headEnd/>
              <a:tailEnd/>
            </a:ln>
            <a:effectLst/>
          </p:spPr>
          <p:txBody>
            <a:bodyPr>
              <a:spAutoFit/>
            </a:bodyPr>
            <a:lstStyle/>
            <a:p>
              <a:pPr>
                <a:spcBef>
                  <a:spcPct val="0"/>
                </a:spcBef>
                <a:buFontTx/>
                <a:buNone/>
              </a:pPr>
              <a:r>
                <a:rPr lang="tr-TR" sz="1200" b="1">
                  <a:ea typeface="ＭＳ Ｐゴシック" pitchFamily="34" charset="-128"/>
                </a:rPr>
                <a:t>Bak</a:t>
              </a:r>
              <a:r>
                <a:rPr lang="tr-TR" sz="1200" b="1"/>
                <a:t>ı</a:t>
              </a:r>
              <a:r>
                <a:rPr lang="tr-TR" sz="1200" b="1">
                  <a:ea typeface="ＭＳ Ｐゴシック" pitchFamily="34" charset="-128"/>
                </a:rPr>
                <a:t>m Çizelgeleri</a:t>
              </a:r>
            </a:p>
          </p:txBody>
        </p:sp>
      </p:grpSp>
      <p:grpSp>
        <p:nvGrpSpPr>
          <p:cNvPr id="219191" name="Group 55"/>
          <p:cNvGrpSpPr>
            <a:grpSpLocks/>
          </p:cNvGrpSpPr>
          <p:nvPr/>
        </p:nvGrpSpPr>
        <p:grpSpPr bwMode="auto">
          <a:xfrm>
            <a:off x="4211638" y="2322513"/>
            <a:ext cx="914400" cy="1036637"/>
            <a:chOff x="2592" y="816"/>
            <a:chExt cx="576" cy="653"/>
          </a:xfrm>
        </p:grpSpPr>
        <p:grpSp>
          <p:nvGrpSpPr>
            <p:cNvPr id="219192" name="Group 56"/>
            <p:cNvGrpSpPr>
              <a:grpSpLocks/>
            </p:cNvGrpSpPr>
            <p:nvPr/>
          </p:nvGrpSpPr>
          <p:grpSpPr bwMode="auto">
            <a:xfrm>
              <a:off x="2592" y="816"/>
              <a:ext cx="576" cy="432"/>
              <a:chOff x="120" y="1434"/>
              <a:chExt cx="576" cy="288"/>
            </a:xfrm>
          </p:grpSpPr>
          <p:sp>
            <p:nvSpPr>
              <p:cNvPr id="219193" name="AutoShape 57"/>
              <p:cNvSpPr>
                <a:spLocks noChangeArrowheads="1"/>
              </p:cNvSpPr>
              <p:nvPr/>
            </p:nvSpPr>
            <p:spPr bwMode="auto">
              <a:xfrm>
                <a:off x="120" y="1434"/>
                <a:ext cx="576" cy="288"/>
              </a:xfrm>
              <a:prstGeom prst="roundRect">
                <a:avLst>
                  <a:gd name="adj" fmla="val 16667"/>
                </a:avLst>
              </a:prstGeom>
              <a:gradFill rotWithShape="0">
                <a:gsLst>
                  <a:gs pos="0">
                    <a:srgbClr val="C0C0C0"/>
                  </a:gs>
                  <a:gs pos="100000">
                    <a:srgbClr val="C0C0C0">
                      <a:gamma/>
                      <a:shade val="87843"/>
                      <a:invGamma/>
                    </a:srgbClr>
                  </a:gs>
                </a:gsLst>
                <a:path path="shape">
                  <a:fillToRect l="50000" t="50000" r="50000" b="50000"/>
                </a:path>
              </a:gradFill>
              <a:ln w="19050">
                <a:solidFill>
                  <a:srgbClr val="4D4D4D"/>
                </a:solidFill>
                <a:round/>
                <a:headEnd/>
                <a:tailEnd/>
              </a:ln>
              <a:effectLst>
                <a:outerShdw dist="35921" dir="2700000" algn="ctr" rotWithShape="0">
                  <a:schemeClr val="bg2"/>
                </a:outerShdw>
              </a:effectLst>
            </p:spPr>
            <p:txBody>
              <a:bodyPr wrap="none" anchor="ctr"/>
              <a:lstStyle/>
              <a:p>
                <a:endParaRPr lang="en-US"/>
              </a:p>
            </p:txBody>
          </p:sp>
          <p:grpSp>
            <p:nvGrpSpPr>
              <p:cNvPr id="219194" name="Group 58"/>
              <p:cNvGrpSpPr>
                <a:grpSpLocks/>
              </p:cNvGrpSpPr>
              <p:nvPr/>
            </p:nvGrpSpPr>
            <p:grpSpPr bwMode="auto">
              <a:xfrm>
                <a:off x="168" y="1506"/>
                <a:ext cx="480" cy="180"/>
                <a:chOff x="168" y="1506"/>
                <a:chExt cx="480" cy="180"/>
              </a:xfrm>
            </p:grpSpPr>
            <p:grpSp>
              <p:nvGrpSpPr>
                <p:cNvPr id="219195" name="Group 59"/>
                <p:cNvGrpSpPr>
                  <a:grpSpLocks/>
                </p:cNvGrpSpPr>
                <p:nvPr/>
              </p:nvGrpSpPr>
              <p:grpSpPr bwMode="auto">
                <a:xfrm>
                  <a:off x="271" y="1506"/>
                  <a:ext cx="308" cy="120"/>
                  <a:chOff x="768" y="3120"/>
                  <a:chExt cx="576" cy="240"/>
                </a:xfrm>
              </p:grpSpPr>
              <p:sp>
                <p:nvSpPr>
                  <p:cNvPr id="219196" name="Line 60"/>
                  <p:cNvSpPr>
                    <a:spLocks noChangeShapeType="1"/>
                  </p:cNvSpPr>
                  <p:nvPr/>
                </p:nvSpPr>
                <p:spPr bwMode="auto">
                  <a:xfrm flipV="1">
                    <a:off x="768" y="3168"/>
                    <a:ext cx="240" cy="192"/>
                  </a:xfrm>
                  <a:prstGeom prst="line">
                    <a:avLst/>
                  </a:prstGeom>
                  <a:noFill/>
                  <a:ln w="12700">
                    <a:solidFill>
                      <a:srgbClr val="FF0000"/>
                    </a:solidFill>
                    <a:round/>
                    <a:headEnd/>
                    <a:tailEnd/>
                  </a:ln>
                  <a:effectLst>
                    <a:outerShdw dist="35921" dir="2700000" algn="ctr" rotWithShape="0">
                      <a:schemeClr val="bg2"/>
                    </a:outerShdw>
                  </a:effectLst>
                </p:spPr>
                <p:txBody>
                  <a:bodyPr/>
                  <a:lstStyle/>
                  <a:p>
                    <a:endParaRPr lang="en-US"/>
                  </a:p>
                </p:txBody>
              </p:sp>
              <p:sp>
                <p:nvSpPr>
                  <p:cNvPr id="219197" name="Line 61"/>
                  <p:cNvSpPr>
                    <a:spLocks noChangeShapeType="1"/>
                  </p:cNvSpPr>
                  <p:nvPr/>
                </p:nvSpPr>
                <p:spPr bwMode="auto">
                  <a:xfrm>
                    <a:off x="1008" y="3168"/>
                    <a:ext cx="48" cy="96"/>
                  </a:xfrm>
                  <a:prstGeom prst="line">
                    <a:avLst/>
                  </a:prstGeom>
                  <a:noFill/>
                  <a:ln w="12700">
                    <a:solidFill>
                      <a:srgbClr val="FF0000"/>
                    </a:solidFill>
                    <a:round/>
                    <a:headEnd/>
                    <a:tailEnd/>
                  </a:ln>
                  <a:effectLst>
                    <a:outerShdw dist="35921" dir="2700000" algn="ctr" rotWithShape="0">
                      <a:schemeClr val="bg2"/>
                    </a:outerShdw>
                  </a:effectLst>
                </p:spPr>
                <p:txBody>
                  <a:bodyPr/>
                  <a:lstStyle/>
                  <a:p>
                    <a:endParaRPr lang="en-US"/>
                  </a:p>
                </p:txBody>
              </p:sp>
              <p:sp>
                <p:nvSpPr>
                  <p:cNvPr id="219198" name="Line 62"/>
                  <p:cNvSpPr>
                    <a:spLocks noChangeShapeType="1"/>
                  </p:cNvSpPr>
                  <p:nvPr/>
                </p:nvSpPr>
                <p:spPr bwMode="auto">
                  <a:xfrm flipV="1">
                    <a:off x="1056" y="3168"/>
                    <a:ext cx="96" cy="96"/>
                  </a:xfrm>
                  <a:prstGeom prst="line">
                    <a:avLst/>
                  </a:prstGeom>
                  <a:noFill/>
                  <a:ln w="12700">
                    <a:solidFill>
                      <a:srgbClr val="FF0000"/>
                    </a:solidFill>
                    <a:round/>
                    <a:headEnd/>
                    <a:tailEnd/>
                  </a:ln>
                  <a:effectLst>
                    <a:outerShdw dist="35921" dir="2700000" algn="ctr" rotWithShape="0">
                      <a:schemeClr val="bg2"/>
                    </a:outerShdw>
                  </a:effectLst>
                </p:spPr>
                <p:txBody>
                  <a:bodyPr/>
                  <a:lstStyle/>
                  <a:p>
                    <a:endParaRPr lang="en-US"/>
                  </a:p>
                </p:txBody>
              </p:sp>
              <p:sp>
                <p:nvSpPr>
                  <p:cNvPr id="219199" name="Line 63"/>
                  <p:cNvSpPr>
                    <a:spLocks noChangeShapeType="1"/>
                  </p:cNvSpPr>
                  <p:nvPr/>
                </p:nvSpPr>
                <p:spPr bwMode="auto">
                  <a:xfrm flipV="1">
                    <a:off x="1152" y="3120"/>
                    <a:ext cx="192" cy="48"/>
                  </a:xfrm>
                  <a:prstGeom prst="line">
                    <a:avLst/>
                  </a:prstGeom>
                  <a:noFill/>
                  <a:ln w="12700">
                    <a:solidFill>
                      <a:srgbClr val="FF0000"/>
                    </a:solidFill>
                    <a:round/>
                    <a:headEnd/>
                    <a:tailEnd/>
                  </a:ln>
                  <a:effectLst>
                    <a:outerShdw dist="35921" dir="2700000" algn="ctr" rotWithShape="0">
                      <a:schemeClr val="bg2"/>
                    </a:outerShdw>
                  </a:effectLst>
                </p:spPr>
                <p:txBody>
                  <a:bodyPr/>
                  <a:lstStyle/>
                  <a:p>
                    <a:endParaRPr lang="en-US"/>
                  </a:p>
                </p:txBody>
              </p:sp>
            </p:grpSp>
            <p:sp>
              <p:nvSpPr>
                <p:cNvPr id="219200" name="Line 64"/>
                <p:cNvSpPr>
                  <a:spLocks noChangeShapeType="1"/>
                </p:cNvSpPr>
                <p:nvPr/>
              </p:nvSpPr>
              <p:spPr bwMode="auto">
                <a:xfrm>
                  <a:off x="237" y="1506"/>
                  <a:ext cx="0" cy="180"/>
                </a:xfrm>
                <a:prstGeom prst="line">
                  <a:avLst/>
                </a:prstGeom>
                <a:noFill/>
                <a:ln w="9525">
                  <a:solidFill>
                    <a:schemeClr val="bg2"/>
                  </a:solidFill>
                  <a:round/>
                  <a:headEnd type="triangle" w="med" len="med"/>
                  <a:tailEnd/>
                </a:ln>
                <a:effectLst/>
              </p:spPr>
              <p:txBody>
                <a:bodyPr/>
                <a:lstStyle/>
                <a:p>
                  <a:endParaRPr lang="en-US"/>
                </a:p>
              </p:txBody>
            </p:sp>
            <p:sp>
              <p:nvSpPr>
                <p:cNvPr id="219201" name="Line 65"/>
                <p:cNvSpPr>
                  <a:spLocks noChangeShapeType="1"/>
                </p:cNvSpPr>
                <p:nvPr/>
              </p:nvSpPr>
              <p:spPr bwMode="auto">
                <a:xfrm rot="5400000">
                  <a:off x="408" y="1416"/>
                  <a:ext cx="0" cy="480"/>
                </a:xfrm>
                <a:prstGeom prst="line">
                  <a:avLst/>
                </a:prstGeom>
                <a:noFill/>
                <a:ln w="9525">
                  <a:solidFill>
                    <a:schemeClr val="bg2"/>
                  </a:solidFill>
                  <a:round/>
                  <a:headEnd type="triangle" w="med" len="med"/>
                  <a:tailEnd/>
                </a:ln>
                <a:effectLst/>
              </p:spPr>
              <p:txBody>
                <a:bodyPr/>
                <a:lstStyle/>
                <a:p>
                  <a:endParaRPr lang="en-US"/>
                </a:p>
              </p:txBody>
            </p:sp>
          </p:grpSp>
        </p:grpSp>
        <p:sp>
          <p:nvSpPr>
            <p:cNvPr id="219202" name="Text Box 66"/>
            <p:cNvSpPr txBox="1">
              <a:spLocks noChangeArrowheads="1"/>
            </p:cNvSpPr>
            <p:nvPr/>
          </p:nvSpPr>
          <p:spPr bwMode="auto">
            <a:xfrm>
              <a:off x="2688" y="1296"/>
              <a:ext cx="399" cy="173"/>
            </a:xfrm>
            <a:prstGeom prst="rect">
              <a:avLst/>
            </a:prstGeom>
            <a:noFill/>
            <a:ln w="9525">
              <a:noFill/>
              <a:miter lim="800000"/>
              <a:headEnd/>
              <a:tailEnd/>
            </a:ln>
            <a:effectLst/>
          </p:spPr>
          <p:txBody>
            <a:bodyPr wrap="none">
              <a:spAutoFit/>
            </a:bodyPr>
            <a:lstStyle/>
            <a:p>
              <a:pPr>
                <a:spcBef>
                  <a:spcPct val="0"/>
                </a:spcBef>
                <a:buFontTx/>
                <a:buNone/>
              </a:pPr>
              <a:r>
                <a:rPr lang="tr-TR" sz="1200" b="1">
                  <a:ea typeface="ＭＳ Ｐゴシック" pitchFamily="34" charset="-128"/>
                </a:rPr>
                <a:t>Analiz</a:t>
              </a:r>
            </a:p>
          </p:txBody>
        </p:sp>
      </p:grpSp>
      <p:grpSp>
        <p:nvGrpSpPr>
          <p:cNvPr id="219203" name="Group 67"/>
          <p:cNvGrpSpPr>
            <a:grpSpLocks/>
          </p:cNvGrpSpPr>
          <p:nvPr/>
        </p:nvGrpSpPr>
        <p:grpSpPr bwMode="auto">
          <a:xfrm>
            <a:off x="3525838" y="1179513"/>
            <a:ext cx="949325" cy="738187"/>
            <a:chOff x="1728" y="96"/>
            <a:chExt cx="598" cy="465"/>
          </a:xfrm>
        </p:grpSpPr>
        <p:pic>
          <p:nvPicPr>
            <p:cNvPr id="219204" name="Picture 68" descr="lupe"/>
            <p:cNvPicPr>
              <a:picLocks noChangeAspect="1" noChangeArrowheads="1"/>
            </p:cNvPicPr>
            <p:nvPr/>
          </p:nvPicPr>
          <p:blipFill>
            <a:blip r:embed="rId1039"/>
            <a:srcRect/>
            <a:stretch>
              <a:fillRect/>
            </a:stretch>
          </p:blipFill>
          <p:spPr bwMode="gray">
            <a:xfrm>
              <a:off x="1824" y="96"/>
              <a:ext cx="426" cy="465"/>
            </a:xfrm>
            <a:prstGeom prst="rect">
              <a:avLst/>
            </a:prstGeom>
            <a:noFill/>
            <a:effectLst>
              <a:outerShdw dist="45791" dir="3378596" algn="ctr" rotWithShape="0">
                <a:srgbClr val="777777"/>
              </a:outerShdw>
            </a:effectLst>
          </p:spPr>
        </p:pic>
        <p:sp>
          <p:nvSpPr>
            <p:cNvPr id="219205" name="Text Box 69"/>
            <p:cNvSpPr txBox="1">
              <a:spLocks noChangeArrowheads="1"/>
            </p:cNvSpPr>
            <p:nvPr/>
          </p:nvSpPr>
          <p:spPr bwMode="gray">
            <a:xfrm>
              <a:off x="1728" y="192"/>
              <a:ext cx="598" cy="311"/>
            </a:xfrm>
            <a:prstGeom prst="rect">
              <a:avLst/>
            </a:prstGeom>
            <a:noFill/>
            <a:ln w="12700">
              <a:noFill/>
              <a:miter lim="800000"/>
              <a:headEnd/>
              <a:tailEnd/>
            </a:ln>
            <a:effectLst/>
          </p:spPr>
          <p:txBody>
            <a:bodyPr>
              <a:spAutoFit/>
            </a:bodyPr>
            <a:lstStyle/>
            <a:p>
              <a:pPr algn="ctr">
                <a:buClr>
                  <a:srgbClr val="F48B00"/>
                </a:buClr>
                <a:buFont typeface="Wingdings" pitchFamily="2" charset="2"/>
                <a:buNone/>
              </a:pPr>
              <a:r>
                <a:rPr lang="tr-TR" sz="1200" b="1">
                  <a:ea typeface="ＭＳ Ｐゴシック" pitchFamily="34" charset="-128"/>
                </a:rPr>
                <a:t>LDA</a:t>
              </a:r>
            </a:p>
            <a:p>
              <a:pPr algn="ctr">
                <a:buClr>
                  <a:srgbClr val="F48B00"/>
                </a:buClr>
                <a:buFont typeface="Wingdings" pitchFamily="2" charset="2"/>
                <a:buNone/>
              </a:pPr>
              <a:r>
                <a:rPr lang="tr-TR" sz="1200" b="1">
                  <a:ea typeface="ＭＳ Ｐゴシック" pitchFamily="34" charset="-128"/>
                </a:rPr>
                <a:t>Verileri</a:t>
              </a:r>
              <a:endParaRPr lang="en-GB" sz="1200" b="1">
                <a:ea typeface="ＭＳ Ｐゴシック" pitchFamily="34" charset="-128"/>
              </a:endParaRPr>
            </a:p>
          </p:txBody>
        </p:sp>
      </p:grpSp>
      <p:grpSp>
        <p:nvGrpSpPr>
          <p:cNvPr id="219206" name="Group 70"/>
          <p:cNvGrpSpPr>
            <a:grpSpLocks/>
          </p:cNvGrpSpPr>
          <p:nvPr/>
        </p:nvGrpSpPr>
        <p:grpSpPr bwMode="auto">
          <a:xfrm>
            <a:off x="4287838" y="1179513"/>
            <a:ext cx="949325" cy="738187"/>
            <a:chOff x="1728" y="96"/>
            <a:chExt cx="598" cy="465"/>
          </a:xfrm>
        </p:grpSpPr>
        <p:pic>
          <p:nvPicPr>
            <p:cNvPr id="219207" name="Picture 71" descr="lupe"/>
            <p:cNvPicPr>
              <a:picLocks noChangeAspect="1" noChangeArrowheads="1"/>
            </p:cNvPicPr>
            <p:nvPr/>
          </p:nvPicPr>
          <p:blipFill>
            <a:blip r:embed="rId1039"/>
            <a:srcRect/>
            <a:stretch>
              <a:fillRect/>
            </a:stretch>
          </p:blipFill>
          <p:spPr bwMode="gray">
            <a:xfrm>
              <a:off x="1824" y="96"/>
              <a:ext cx="426" cy="465"/>
            </a:xfrm>
            <a:prstGeom prst="rect">
              <a:avLst/>
            </a:prstGeom>
            <a:noFill/>
            <a:effectLst>
              <a:outerShdw dist="45791" dir="3378596" algn="ctr" rotWithShape="0">
                <a:srgbClr val="777777"/>
              </a:outerShdw>
            </a:effectLst>
          </p:spPr>
        </p:pic>
        <p:sp>
          <p:nvSpPr>
            <p:cNvPr id="219208" name="Text Box 72"/>
            <p:cNvSpPr txBox="1">
              <a:spLocks noChangeArrowheads="1"/>
            </p:cNvSpPr>
            <p:nvPr/>
          </p:nvSpPr>
          <p:spPr bwMode="gray">
            <a:xfrm>
              <a:off x="1728" y="192"/>
              <a:ext cx="598" cy="173"/>
            </a:xfrm>
            <a:prstGeom prst="rect">
              <a:avLst/>
            </a:prstGeom>
            <a:noFill/>
            <a:ln w="12700">
              <a:noFill/>
              <a:miter lim="800000"/>
              <a:headEnd/>
              <a:tailEnd/>
            </a:ln>
            <a:effectLst/>
          </p:spPr>
          <p:txBody>
            <a:bodyPr>
              <a:spAutoFit/>
            </a:bodyPr>
            <a:lstStyle/>
            <a:p>
              <a:pPr algn="ctr">
                <a:buClr>
                  <a:srgbClr val="F48B00"/>
                </a:buClr>
                <a:buFont typeface="Wingdings" pitchFamily="2" charset="2"/>
                <a:buNone/>
              </a:pPr>
              <a:r>
                <a:rPr lang="tr-TR" sz="1200" b="1">
                  <a:ea typeface="ＭＳ Ｐゴシック" pitchFamily="34" charset="-128"/>
                </a:rPr>
                <a:t>TCTO</a:t>
              </a:r>
              <a:endParaRPr lang="en-GB" sz="1200" b="1">
                <a:ea typeface="ＭＳ Ｐゴシック" pitchFamily="34" charset="-128"/>
              </a:endParaRPr>
            </a:p>
          </p:txBody>
        </p:sp>
      </p:grpSp>
      <p:sp>
        <p:nvSpPr>
          <p:cNvPr id="219209" name="Rectangle 73"/>
          <p:cNvSpPr>
            <a:spLocks noChangeArrowheads="1"/>
          </p:cNvSpPr>
          <p:nvPr/>
        </p:nvSpPr>
        <p:spPr bwMode="auto">
          <a:xfrm>
            <a:off x="5105400" y="2779713"/>
            <a:ext cx="304800" cy="533400"/>
          </a:xfrm>
          <a:prstGeom prst="rect">
            <a:avLst/>
          </a:prstGeom>
          <a:noFill/>
          <a:ln w="9525">
            <a:noFill/>
            <a:miter lim="800000"/>
            <a:headEnd/>
            <a:tailEnd/>
          </a:ln>
          <a:effectLst/>
        </p:spPr>
        <p:txBody>
          <a:bodyPr wrap="none" anchor="ctr"/>
          <a:lstStyle/>
          <a:p>
            <a:endParaRPr lang="en-US"/>
          </a:p>
        </p:txBody>
      </p:sp>
      <p:sp>
        <p:nvSpPr>
          <p:cNvPr id="219210" name="Rectangle 74"/>
          <p:cNvSpPr>
            <a:spLocks noChangeArrowheads="1"/>
          </p:cNvSpPr>
          <p:nvPr/>
        </p:nvSpPr>
        <p:spPr bwMode="auto">
          <a:xfrm>
            <a:off x="2590800" y="2749550"/>
            <a:ext cx="304800" cy="533400"/>
          </a:xfrm>
          <a:prstGeom prst="rect">
            <a:avLst/>
          </a:prstGeom>
          <a:noFill/>
          <a:ln w="9525">
            <a:noFill/>
            <a:miter lim="800000"/>
            <a:headEnd/>
            <a:tailEnd/>
          </a:ln>
          <a:effectLst/>
        </p:spPr>
        <p:txBody>
          <a:bodyPr wrap="none" anchor="ctr"/>
          <a:lstStyle/>
          <a:p>
            <a:endParaRPr lang="en-US"/>
          </a:p>
        </p:txBody>
      </p:sp>
      <p:grpSp>
        <p:nvGrpSpPr>
          <p:cNvPr id="219211" name="Group 75"/>
          <p:cNvGrpSpPr>
            <a:grpSpLocks/>
          </p:cNvGrpSpPr>
          <p:nvPr/>
        </p:nvGrpSpPr>
        <p:grpSpPr bwMode="auto">
          <a:xfrm>
            <a:off x="6629400" y="1149350"/>
            <a:ext cx="2176463" cy="1341438"/>
            <a:chOff x="4176" y="288"/>
            <a:chExt cx="1371" cy="845"/>
          </a:xfrm>
        </p:grpSpPr>
        <p:sp>
          <p:nvSpPr>
            <p:cNvPr id="219212" name="Rectangle 76"/>
            <p:cNvSpPr>
              <a:spLocks noChangeArrowheads="1"/>
            </p:cNvSpPr>
            <p:nvPr/>
          </p:nvSpPr>
          <p:spPr bwMode="auto">
            <a:xfrm>
              <a:off x="4186" y="288"/>
              <a:ext cx="1361" cy="845"/>
            </a:xfrm>
            <a:prstGeom prst="rect">
              <a:avLst/>
            </a:prstGeom>
            <a:solidFill>
              <a:srgbClr val="99CCFF"/>
            </a:solidFill>
            <a:ln w="9525">
              <a:solidFill>
                <a:schemeClr val="tx1"/>
              </a:solidFill>
              <a:miter lim="800000"/>
              <a:headEnd/>
              <a:tailEnd/>
            </a:ln>
            <a:effectLst/>
          </p:spPr>
          <p:txBody>
            <a:bodyPr wrap="none"/>
            <a:lstStyle/>
            <a:p>
              <a:pPr>
                <a:spcBef>
                  <a:spcPct val="0"/>
                </a:spcBef>
                <a:buFontTx/>
                <a:buNone/>
              </a:pPr>
              <a:r>
                <a:rPr lang="tr-TR" sz="1200" b="1">
                  <a:ea typeface="ＭＳ Ｐゴシック" pitchFamily="34" charset="-128"/>
                </a:rPr>
                <a:t>Sat</a:t>
              </a:r>
              <a:r>
                <a:rPr lang="tr-TR" sz="1200" b="1"/>
                <a:t>ı</a:t>
              </a:r>
              <a:r>
                <a:rPr lang="tr-TR" sz="1200" b="1">
                  <a:ea typeface="ＭＳ Ｐゴシック" pitchFamily="34" charset="-128"/>
                </a:rPr>
                <a:t>c</a:t>
              </a:r>
              <a:r>
                <a:rPr lang="tr-TR" sz="1200" b="1"/>
                <a:t>ı</a:t>
              </a:r>
              <a:r>
                <a:rPr lang="tr-TR" sz="1200" b="1">
                  <a:ea typeface="ＭＳ Ｐゴシック" pitchFamily="34" charset="-128"/>
                </a:rPr>
                <a:t>/Üretim Verileri</a:t>
              </a:r>
            </a:p>
          </p:txBody>
        </p:sp>
        <p:grpSp>
          <p:nvGrpSpPr>
            <p:cNvPr id="219213" name="Group 77"/>
            <p:cNvGrpSpPr>
              <a:grpSpLocks noChangeAspect="1"/>
            </p:cNvGrpSpPr>
            <p:nvPr/>
          </p:nvGrpSpPr>
          <p:grpSpPr bwMode="auto">
            <a:xfrm>
              <a:off x="4176" y="538"/>
              <a:ext cx="794" cy="512"/>
              <a:chOff x="4604" y="935"/>
              <a:chExt cx="865" cy="464"/>
            </a:xfrm>
          </p:grpSpPr>
          <p:sp>
            <p:nvSpPr>
              <p:cNvPr id="219214" name="AutoShape 78"/>
              <p:cNvSpPr>
                <a:spLocks noChangeAspect="1" noChangeArrowheads="1" noTextEdit="1"/>
              </p:cNvSpPr>
              <p:nvPr/>
            </p:nvSpPr>
            <p:spPr bwMode="auto">
              <a:xfrm>
                <a:off x="4604" y="935"/>
                <a:ext cx="865" cy="464"/>
              </a:xfrm>
              <a:prstGeom prst="rect">
                <a:avLst/>
              </a:prstGeom>
              <a:noFill/>
              <a:ln w="9525">
                <a:noFill/>
                <a:miter lim="800000"/>
                <a:headEnd/>
                <a:tailEnd/>
              </a:ln>
            </p:spPr>
            <p:txBody>
              <a:bodyPr/>
              <a:lstStyle/>
              <a:p>
                <a:endParaRPr lang="en-US"/>
              </a:p>
            </p:txBody>
          </p:sp>
          <p:grpSp>
            <p:nvGrpSpPr>
              <p:cNvPr id="219215" name="Group 79"/>
              <p:cNvGrpSpPr>
                <a:grpSpLocks/>
              </p:cNvGrpSpPr>
              <p:nvPr/>
            </p:nvGrpSpPr>
            <p:grpSpPr bwMode="auto">
              <a:xfrm>
                <a:off x="4884" y="1113"/>
                <a:ext cx="194" cy="44"/>
                <a:chOff x="4884" y="1113"/>
                <a:chExt cx="194" cy="44"/>
              </a:xfrm>
            </p:grpSpPr>
            <p:sp>
              <p:nvSpPr>
                <p:cNvPr id="219216" name="Freeform 80"/>
                <p:cNvSpPr>
                  <a:spLocks/>
                </p:cNvSpPr>
                <p:nvPr/>
              </p:nvSpPr>
              <p:spPr bwMode="auto">
                <a:xfrm>
                  <a:off x="4884" y="1113"/>
                  <a:ext cx="132" cy="44"/>
                </a:xfrm>
                <a:custGeom>
                  <a:avLst/>
                  <a:gdLst/>
                  <a:ahLst/>
                  <a:cxnLst>
                    <a:cxn ang="0">
                      <a:pos x="0" y="264"/>
                    </a:cxn>
                    <a:cxn ang="0">
                      <a:pos x="0" y="110"/>
                    </a:cxn>
                    <a:cxn ang="0">
                      <a:pos x="658" y="0"/>
                    </a:cxn>
                    <a:cxn ang="0">
                      <a:pos x="658" y="187"/>
                    </a:cxn>
                    <a:cxn ang="0">
                      <a:pos x="0" y="264"/>
                    </a:cxn>
                  </a:cxnLst>
                  <a:rect l="0" t="0" r="r" b="b"/>
                  <a:pathLst>
                    <a:path w="658" h="264">
                      <a:moveTo>
                        <a:pt x="0" y="264"/>
                      </a:moveTo>
                      <a:lnTo>
                        <a:pt x="0" y="110"/>
                      </a:lnTo>
                      <a:lnTo>
                        <a:pt x="658" y="0"/>
                      </a:lnTo>
                      <a:lnTo>
                        <a:pt x="658" y="187"/>
                      </a:lnTo>
                      <a:lnTo>
                        <a:pt x="0" y="264"/>
                      </a:lnTo>
                      <a:close/>
                    </a:path>
                  </a:pathLst>
                </a:custGeom>
                <a:solidFill>
                  <a:srgbClr val="606060"/>
                </a:solidFill>
                <a:ln w="3175">
                  <a:solidFill>
                    <a:srgbClr val="606060"/>
                  </a:solidFill>
                  <a:prstDash val="solid"/>
                  <a:round/>
                  <a:headEnd/>
                  <a:tailEnd/>
                </a:ln>
              </p:spPr>
              <p:txBody>
                <a:bodyPr/>
                <a:lstStyle/>
                <a:p>
                  <a:endParaRPr lang="en-US"/>
                </a:p>
              </p:txBody>
            </p:sp>
            <p:sp>
              <p:nvSpPr>
                <p:cNvPr id="219217" name="Freeform 81"/>
                <p:cNvSpPr>
                  <a:spLocks/>
                </p:cNvSpPr>
                <p:nvPr/>
              </p:nvSpPr>
              <p:spPr bwMode="auto">
                <a:xfrm>
                  <a:off x="5016" y="1113"/>
                  <a:ext cx="62" cy="31"/>
                </a:xfrm>
                <a:custGeom>
                  <a:avLst/>
                  <a:gdLst/>
                  <a:ahLst/>
                  <a:cxnLst>
                    <a:cxn ang="0">
                      <a:pos x="0" y="0"/>
                    </a:cxn>
                    <a:cxn ang="0">
                      <a:pos x="0" y="187"/>
                    </a:cxn>
                    <a:cxn ang="0">
                      <a:pos x="314" y="187"/>
                    </a:cxn>
                    <a:cxn ang="0">
                      <a:pos x="314" y="50"/>
                    </a:cxn>
                    <a:cxn ang="0">
                      <a:pos x="0" y="0"/>
                    </a:cxn>
                  </a:cxnLst>
                  <a:rect l="0" t="0" r="r" b="b"/>
                  <a:pathLst>
                    <a:path w="314" h="187">
                      <a:moveTo>
                        <a:pt x="0" y="0"/>
                      </a:moveTo>
                      <a:lnTo>
                        <a:pt x="0" y="187"/>
                      </a:lnTo>
                      <a:lnTo>
                        <a:pt x="314" y="187"/>
                      </a:lnTo>
                      <a:lnTo>
                        <a:pt x="314" y="50"/>
                      </a:lnTo>
                      <a:lnTo>
                        <a:pt x="0" y="0"/>
                      </a:lnTo>
                      <a:close/>
                    </a:path>
                  </a:pathLst>
                </a:custGeom>
                <a:solidFill>
                  <a:srgbClr val="404040"/>
                </a:solidFill>
                <a:ln w="9525">
                  <a:noFill/>
                  <a:round/>
                  <a:headEnd/>
                  <a:tailEnd/>
                </a:ln>
              </p:spPr>
              <p:txBody>
                <a:bodyPr/>
                <a:lstStyle/>
                <a:p>
                  <a:endParaRPr lang="en-US"/>
                </a:p>
              </p:txBody>
            </p:sp>
          </p:grpSp>
          <p:grpSp>
            <p:nvGrpSpPr>
              <p:cNvPr id="219218" name="Group 82"/>
              <p:cNvGrpSpPr>
                <a:grpSpLocks/>
              </p:cNvGrpSpPr>
              <p:nvPr/>
            </p:nvGrpSpPr>
            <p:grpSpPr bwMode="auto">
              <a:xfrm>
                <a:off x="5054" y="935"/>
                <a:ext cx="213" cy="268"/>
                <a:chOff x="5054" y="935"/>
                <a:chExt cx="213" cy="268"/>
              </a:xfrm>
            </p:grpSpPr>
            <p:sp>
              <p:nvSpPr>
                <p:cNvPr id="219219" name="Freeform 83"/>
                <p:cNvSpPr>
                  <a:spLocks/>
                </p:cNvSpPr>
                <p:nvPr/>
              </p:nvSpPr>
              <p:spPr bwMode="auto">
                <a:xfrm>
                  <a:off x="5054" y="935"/>
                  <a:ext cx="47" cy="252"/>
                </a:xfrm>
                <a:custGeom>
                  <a:avLst/>
                  <a:gdLst/>
                  <a:ahLst/>
                  <a:cxnLst>
                    <a:cxn ang="0">
                      <a:pos x="0" y="1513"/>
                    </a:cxn>
                    <a:cxn ang="0">
                      <a:pos x="66" y="0"/>
                    </a:cxn>
                    <a:cxn ang="0">
                      <a:pos x="170" y="0"/>
                    </a:cxn>
                    <a:cxn ang="0">
                      <a:pos x="237" y="1513"/>
                    </a:cxn>
                    <a:cxn ang="0">
                      <a:pos x="0" y="1513"/>
                    </a:cxn>
                  </a:cxnLst>
                  <a:rect l="0" t="0" r="r" b="b"/>
                  <a:pathLst>
                    <a:path w="237" h="1513">
                      <a:moveTo>
                        <a:pt x="0" y="1513"/>
                      </a:moveTo>
                      <a:lnTo>
                        <a:pt x="66" y="0"/>
                      </a:lnTo>
                      <a:lnTo>
                        <a:pt x="170" y="0"/>
                      </a:lnTo>
                      <a:lnTo>
                        <a:pt x="237" y="1513"/>
                      </a:lnTo>
                      <a:lnTo>
                        <a:pt x="0" y="1513"/>
                      </a:lnTo>
                      <a:close/>
                    </a:path>
                  </a:pathLst>
                </a:custGeom>
                <a:solidFill>
                  <a:srgbClr val="606060"/>
                </a:solidFill>
                <a:ln w="9525">
                  <a:noFill/>
                  <a:round/>
                  <a:headEnd/>
                  <a:tailEnd/>
                </a:ln>
              </p:spPr>
              <p:txBody>
                <a:bodyPr/>
                <a:lstStyle/>
                <a:p>
                  <a:endParaRPr lang="en-US"/>
                </a:p>
              </p:txBody>
            </p:sp>
            <p:sp>
              <p:nvSpPr>
                <p:cNvPr id="219220" name="Freeform 84"/>
                <p:cNvSpPr>
                  <a:spLocks/>
                </p:cNvSpPr>
                <p:nvPr/>
              </p:nvSpPr>
              <p:spPr bwMode="auto">
                <a:xfrm>
                  <a:off x="5133" y="941"/>
                  <a:ext cx="47" cy="250"/>
                </a:xfrm>
                <a:custGeom>
                  <a:avLst/>
                  <a:gdLst/>
                  <a:ahLst/>
                  <a:cxnLst>
                    <a:cxn ang="0">
                      <a:pos x="0" y="1502"/>
                    </a:cxn>
                    <a:cxn ang="0">
                      <a:pos x="65" y="0"/>
                    </a:cxn>
                    <a:cxn ang="0">
                      <a:pos x="171" y="0"/>
                    </a:cxn>
                    <a:cxn ang="0">
                      <a:pos x="237" y="1502"/>
                    </a:cxn>
                    <a:cxn ang="0">
                      <a:pos x="0" y="1502"/>
                    </a:cxn>
                  </a:cxnLst>
                  <a:rect l="0" t="0" r="r" b="b"/>
                  <a:pathLst>
                    <a:path w="237" h="1502">
                      <a:moveTo>
                        <a:pt x="0" y="1502"/>
                      </a:moveTo>
                      <a:lnTo>
                        <a:pt x="65" y="0"/>
                      </a:lnTo>
                      <a:lnTo>
                        <a:pt x="171" y="0"/>
                      </a:lnTo>
                      <a:lnTo>
                        <a:pt x="237" y="1502"/>
                      </a:lnTo>
                      <a:lnTo>
                        <a:pt x="0" y="1502"/>
                      </a:lnTo>
                      <a:close/>
                    </a:path>
                  </a:pathLst>
                </a:custGeom>
                <a:solidFill>
                  <a:srgbClr val="606060"/>
                </a:solidFill>
                <a:ln w="9525">
                  <a:noFill/>
                  <a:round/>
                  <a:headEnd/>
                  <a:tailEnd/>
                </a:ln>
              </p:spPr>
              <p:txBody>
                <a:bodyPr/>
                <a:lstStyle/>
                <a:p>
                  <a:endParaRPr lang="en-US"/>
                </a:p>
              </p:txBody>
            </p:sp>
            <p:sp>
              <p:nvSpPr>
                <p:cNvPr id="219221" name="Freeform 85"/>
                <p:cNvSpPr>
                  <a:spLocks/>
                </p:cNvSpPr>
                <p:nvPr/>
              </p:nvSpPr>
              <p:spPr bwMode="auto">
                <a:xfrm>
                  <a:off x="5220" y="951"/>
                  <a:ext cx="47" cy="252"/>
                </a:xfrm>
                <a:custGeom>
                  <a:avLst/>
                  <a:gdLst/>
                  <a:ahLst/>
                  <a:cxnLst>
                    <a:cxn ang="0">
                      <a:pos x="0" y="1512"/>
                    </a:cxn>
                    <a:cxn ang="0">
                      <a:pos x="66" y="0"/>
                    </a:cxn>
                    <a:cxn ang="0">
                      <a:pos x="173" y="0"/>
                    </a:cxn>
                    <a:cxn ang="0">
                      <a:pos x="238" y="1512"/>
                    </a:cxn>
                    <a:cxn ang="0">
                      <a:pos x="0" y="1512"/>
                    </a:cxn>
                  </a:cxnLst>
                  <a:rect l="0" t="0" r="r" b="b"/>
                  <a:pathLst>
                    <a:path w="238" h="1512">
                      <a:moveTo>
                        <a:pt x="0" y="1512"/>
                      </a:moveTo>
                      <a:lnTo>
                        <a:pt x="66" y="0"/>
                      </a:lnTo>
                      <a:lnTo>
                        <a:pt x="173" y="0"/>
                      </a:lnTo>
                      <a:lnTo>
                        <a:pt x="238" y="1512"/>
                      </a:lnTo>
                      <a:lnTo>
                        <a:pt x="0" y="1512"/>
                      </a:lnTo>
                      <a:close/>
                    </a:path>
                  </a:pathLst>
                </a:custGeom>
                <a:solidFill>
                  <a:srgbClr val="606060"/>
                </a:solidFill>
                <a:ln w="9525">
                  <a:noFill/>
                  <a:round/>
                  <a:headEnd/>
                  <a:tailEnd/>
                </a:ln>
              </p:spPr>
              <p:txBody>
                <a:bodyPr/>
                <a:lstStyle/>
                <a:p>
                  <a:endParaRPr lang="en-US"/>
                </a:p>
              </p:txBody>
            </p:sp>
          </p:grpSp>
          <p:sp>
            <p:nvSpPr>
              <p:cNvPr id="219222" name="Freeform 86"/>
              <p:cNvSpPr>
                <a:spLocks/>
              </p:cNvSpPr>
              <p:nvPr/>
            </p:nvSpPr>
            <p:spPr bwMode="auto">
              <a:xfrm>
                <a:off x="4604" y="1252"/>
                <a:ext cx="865" cy="147"/>
              </a:xfrm>
              <a:custGeom>
                <a:avLst/>
                <a:gdLst/>
                <a:ahLst/>
                <a:cxnLst>
                  <a:cxn ang="0">
                    <a:pos x="28" y="57"/>
                  </a:cxn>
                  <a:cxn ang="0">
                    <a:pos x="56" y="229"/>
                  </a:cxn>
                  <a:cxn ang="0">
                    <a:pos x="223" y="315"/>
                  </a:cxn>
                  <a:cxn ang="0">
                    <a:pos x="488" y="301"/>
                  </a:cxn>
                  <a:cxn ang="0">
                    <a:pos x="691" y="373"/>
                  </a:cxn>
                  <a:cxn ang="0">
                    <a:pos x="837" y="495"/>
                  </a:cxn>
                  <a:cxn ang="0">
                    <a:pos x="977" y="638"/>
                  </a:cxn>
                  <a:cxn ang="0">
                    <a:pos x="1249" y="717"/>
                  </a:cxn>
                  <a:cxn ang="0">
                    <a:pos x="1311" y="724"/>
                  </a:cxn>
                  <a:cxn ang="0">
                    <a:pos x="1339" y="724"/>
                  </a:cxn>
                  <a:cxn ang="0">
                    <a:pos x="1374" y="724"/>
                  </a:cxn>
                  <a:cxn ang="0">
                    <a:pos x="1542" y="724"/>
                  </a:cxn>
                  <a:cxn ang="0">
                    <a:pos x="1646" y="724"/>
                  </a:cxn>
                  <a:cxn ang="0">
                    <a:pos x="1674" y="724"/>
                  </a:cxn>
                  <a:cxn ang="0">
                    <a:pos x="1702" y="724"/>
                  </a:cxn>
                  <a:cxn ang="0">
                    <a:pos x="1730" y="731"/>
                  </a:cxn>
                  <a:cxn ang="0">
                    <a:pos x="1758" y="731"/>
                  </a:cxn>
                  <a:cxn ang="0">
                    <a:pos x="1925" y="767"/>
                  </a:cxn>
                  <a:cxn ang="0">
                    <a:pos x="2058" y="832"/>
                  </a:cxn>
                  <a:cxn ang="0">
                    <a:pos x="2365" y="882"/>
                  </a:cxn>
                  <a:cxn ang="0">
                    <a:pos x="2539" y="789"/>
                  </a:cxn>
                  <a:cxn ang="0">
                    <a:pos x="2728" y="724"/>
                  </a:cxn>
                  <a:cxn ang="0">
                    <a:pos x="2965" y="545"/>
                  </a:cxn>
                  <a:cxn ang="0">
                    <a:pos x="3125" y="523"/>
                  </a:cxn>
                  <a:cxn ang="0">
                    <a:pos x="3167" y="531"/>
                  </a:cxn>
                  <a:cxn ang="0">
                    <a:pos x="3216" y="531"/>
                  </a:cxn>
                  <a:cxn ang="0">
                    <a:pos x="3258" y="538"/>
                  </a:cxn>
                  <a:cxn ang="0">
                    <a:pos x="3286" y="545"/>
                  </a:cxn>
                  <a:cxn ang="0">
                    <a:pos x="3314" y="552"/>
                  </a:cxn>
                  <a:cxn ang="0">
                    <a:pos x="3411" y="574"/>
                  </a:cxn>
                  <a:cxn ang="0">
                    <a:pos x="3676" y="459"/>
                  </a:cxn>
                  <a:cxn ang="0">
                    <a:pos x="3851" y="315"/>
                  </a:cxn>
                  <a:cxn ang="0">
                    <a:pos x="4088" y="294"/>
                  </a:cxn>
                  <a:cxn ang="0">
                    <a:pos x="4325" y="143"/>
                  </a:cxn>
                  <a:cxn ang="0">
                    <a:pos x="4213" y="0"/>
                  </a:cxn>
                </a:cxnLst>
                <a:rect l="0" t="0" r="r" b="b"/>
                <a:pathLst>
                  <a:path w="4325" h="882">
                    <a:moveTo>
                      <a:pt x="167" y="50"/>
                    </a:moveTo>
                    <a:lnTo>
                      <a:pt x="28" y="57"/>
                    </a:lnTo>
                    <a:lnTo>
                      <a:pt x="0" y="143"/>
                    </a:lnTo>
                    <a:lnTo>
                      <a:pt x="56" y="229"/>
                    </a:lnTo>
                    <a:lnTo>
                      <a:pt x="98" y="301"/>
                    </a:lnTo>
                    <a:lnTo>
                      <a:pt x="223" y="315"/>
                    </a:lnTo>
                    <a:lnTo>
                      <a:pt x="342" y="294"/>
                    </a:lnTo>
                    <a:lnTo>
                      <a:pt x="488" y="301"/>
                    </a:lnTo>
                    <a:lnTo>
                      <a:pt x="558" y="308"/>
                    </a:lnTo>
                    <a:lnTo>
                      <a:pt x="691" y="373"/>
                    </a:lnTo>
                    <a:lnTo>
                      <a:pt x="767" y="423"/>
                    </a:lnTo>
                    <a:lnTo>
                      <a:pt x="837" y="495"/>
                    </a:lnTo>
                    <a:lnTo>
                      <a:pt x="914" y="574"/>
                    </a:lnTo>
                    <a:lnTo>
                      <a:pt x="977" y="638"/>
                    </a:lnTo>
                    <a:lnTo>
                      <a:pt x="1151" y="703"/>
                    </a:lnTo>
                    <a:lnTo>
                      <a:pt x="1249" y="717"/>
                    </a:lnTo>
                    <a:lnTo>
                      <a:pt x="1291" y="724"/>
                    </a:lnTo>
                    <a:lnTo>
                      <a:pt x="1311" y="724"/>
                    </a:lnTo>
                    <a:lnTo>
                      <a:pt x="1325" y="724"/>
                    </a:lnTo>
                    <a:lnTo>
                      <a:pt x="1339" y="724"/>
                    </a:lnTo>
                    <a:lnTo>
                      <a:pt x="1353" y="724"/>
                    </a:lnTo>
                    <a:lnTo>
                      <a:pt x="1374" y="724"/>
                    </a:lnTo>
                    <a:lnTo>
                      <a:pt x="1423" y="724"/>
                    </a:lnTo>
                    <a:lnTo>
                      <a:pt x="1542" y="724"/>
                    </a:lnTo>
                    <a:lnTo>
                      <a:pt x="1632" y="724"/>
                    </a:lnTo>
                    <a:lnTo>
                      <a:pt x="1646" y="724"/>
                    </a:lnTo>
                    <a:lnTo>
                      <a:pt x="1660" y="724"/>
                    </a:lnTo>
                    <a:lnTo>
                      <a:pt x="1674" y="724"/>
                    </a:lnTo>
                    <a:lnTo>
                      <a:pt x="1688" y="724"/>
                    </a:lnTo>
                    <a:lnTo>
                      <a:pt x="1702" y="724"/>
                    </a:lnTo>
                    <a:lnTo>
                      <a:pt x="1716" y="731"/>
                    </a:lnTo>
                    <a:lnTo>
                      <a:pt x="1730" y="731"/>
                    </a:lnTo>
                    <a:lnTo>
                      <a:pt x="1744" y="731"/>
                    </a:lnTo>
                    <a:lnTo>
                      <a:pt x="1758" y="731"/>
                    </a:lnTo>
                    <a:lnTo>
                      <a:pt x="1772" y="739"/>
                    </a:lnTo>
                    <a:lnTo>
                      <a:pt x="1925" y="767"/>
                    </a:lnTo>
                    <a:lnTo>
                      <a:pt x="1981" y="789"/>
                    </a:lnTo>
                    <a:lnTo>
                      <a:pt x="2058" y="832"/>
                    </a:lnTo>
                    <a:lnTo>
                      <a:pt x="2100" y="860"/>
                    </a:lnTo>
                    <a:lnTo>
                      <a:pt x="2365" y="882"/>
                    </a:lnTo>
                    <a:lnTo>
                      <a:pt x="2469" y="846"/>
                    </a:lnTo>
                    <a:lnTo>
                      <a:pt x="2539" y="789"/>
                    </a:lnTo>
                    <a:lnTo>
                      <a:pt x="2658" y="731"/>
                    </a:lnTo>
                    <a:lnTo>
                      <a:pt x="2728" y="724"/>
                    </a:lnTo>
                    <a:lnTo>
                      <a:pt x="2825" y="710"/>
                    </a:lnTo>
                    <a:lnTo>
                      <a:pt x="2965" y="545"/>
                    </a:lnTo>
                    <a:lnTo>
                      <a:pt x="3083" y="523"/>
                    </a:lnTo>
                    <a:lnTo>
                      <a:pt x="3125" y="523"/>
                    </a:lnTo>
                    <a:lnTo>
                      <a:pt x="3146" y="523"/>
                    </a:lnTo>
                    <a:lnTo>
                      <a:pt x="3167" y="531"/>
                    </a:lnTo>
                    <a:lnTo>
                      <a:pt x="3195" y="531"/>
                    </a:lnTo>
                    <a:lnTo>
                      <a:pt x="3216" y="531"/>
                    </a:lnTo>
                    <a:lnTo>
                      <a:pt x="3237" y="531"/>
                    </a:lnTo>
                    <a:lnTo>
                      <a:pt x="3258" y="538"/>
                    </a:lnTo>
                    <a:lnTo>
                      <a:pt x="3272" y="538"/>
                    </a:lnTo>
                    <a:lnTo>
                      <a:pt x="3286" y="545"/>
                    </a:lnTo>
                    <a:lnTo>
                      <a:pt x="3300" y="545"/>
                    </a:lnTo>
                    <a:lnTo>
                      <a:pt x="3314" y="552"/>
                    </a:lnTo>
                    <a:lnTo>
                      <a:pt x="3327" y="559"/>
                    </a:lnTo>
                    <a:lnTo>
                      <a:pt x="3411" y="574"/>
                    </a:lnTo>
                    <a:lnTo>
                      <a:pt x="3572" y="559"/>
                    </a:lnTo>
                    <a:lnTo>
                      <a:pt x="3676" y="459"/>
                    </a:lnTo>
                    <a:lnTo>
                      <a:pt x="3774" y="358"/>
                    </a:lnTo>
                    <a:lnTo>
                      <a:pt x="3851" y="315"/>
                    </a:lnTo>
                    <a:lnTo>
                      <a:pt x="3976" y="337"/>
                    </a:lnTo>
                    <a:lnTo>
                      <a:pt x="4088" y="294"/>
                    </a:lnTo>
                    <a:lnTo>
                      <a:pt x="4144" y="201"/>
                    </a:lnTo>
                    <a:lnTo>
                      <a:pt x="4325" y="143"/>
                    </a:lnTo>
                    <a:lnTo>
                      <a:pt x="4325" y="50"/>
                    </a:lnTo>
                    <a:lnTo>
                      <a:pt x="4213" y="0"/>
                    </a:lnTo>
                    <a:lnTo>
                      <a:pt x="167" y="50"/>
                    </a:lnTo>
                    <a:close/>
                  </a:path>
                </a:pathLst>
              </a:custGeom>
              <a:solidFill>
                <a:srgbClr val="006000"/>
              </a:solidFill>
              <a:ln w="9525">
                <a:noFill/>
                <a:round/>
                <a:headEnd/>
                <a:tailEnd/>
              </a:ln>
            </p:spPr>
            <p:txBody>
              <a:bodyPr/>
              <a:lstStyle/>
              <a:p>
                <a:endParaRPr lang="en-US"/>
              </a:p>
            </p:txBody>
          </p:sp>
          <p:sp>
            <p:nvSpPr>
              <p:cNvPr id="219223" name="Freeform 87"/>
              <p:cNvSpPr>
                <a:spLocks/>
              </p:cNvSpPr>
              <p:nvPr/>
            </p:nvSpPr>
            <p:spPr bwMode="auto">
              <a:xfrm>
                <a:off x="5318" y="1282"/>
                <a:ext cx="67" cy="13"/>
              </a:xfrm>
              <a:custGeom>
                <a:avLst/>
                <a:gdLst/>
                <a:ahLst/>
                <a:cxnLst>
                  <a:cxn ang="0">
                    <a:pos x="0" y="63"/>
                  </a:cxn>
                  <a:cxn ang="0">
                    <a:pos x="255" y="0"/>
                  </a:cxn>
                  <a:cxn ang="0">
                    <a:pos x="335" y="20"/>
                  </a:cxn>
                  <a:cxn ang="0">
                    <a:pos x="64" y="82"/>
                  </a:cxn>
                  <a:cxn ang="0">
                    <a:pos x="0" y="63"/>
                  </a:cxn>
                </a:cxnLst>
                <a:rect l="0" t="0" r="r" b="b"/>
                <a:pathLst>
                  <a:path w="335" h="82">
                    <a:moveTo>
                      <a:pt x="0" y="63"/>
                    </a:moveTo>
                    <a:lnTo>
                      <a:pt x="255" y="0"/>
                    </a:lnTo>
                    <a:lnTo>
                      <a:pt x="335" y="20"/>
                    </a:lnTo>
                    <a:lnTo>
                      <a:pt x="64" y="82"/>
                    </a:lnTo>
                    <a:lnTo>
                      <a:pt x="0" y="63"/>
                    </a:lnTo>
                    <a:close/>
                  </a:path>
                </a:pathLst>
              </a:custGeom>
              <a:solidFill>
                <a:srgbClr val="5B5B5B"/>
              </a:solidFill>
              <a:ln w="9525">
                <a:noFill/>
                <a:round/>
                <a:headEnd/>
                <a:tailEnd/>
              </a:ln>
            </p:spPr>
            <p:txBody>
              <a:bodyPr/>
              <a:lstStyle/>
              <a:p>
                <a:endParaRPr lang="en-US"/>
              </a:p>
            </p:txBody>
          </p:sp>
          <p:sp>
            <p:nvSpPr>
              <p:cNvPr id="219224" name="Freeform 88"/>
              <p:cNvSpPr>
                <a:spLocks/>
              </p:cNvSpPr>
              <p:nvPr/>
            </p:nvSpPr>
            <p:spPr bwMode="auto">
              <a:xfrm>
                <a:off x="5318" y="1292"/>
                <a:ext cx="13" cy="10"/>
              </a:xfrm>
              <a:custGeom>
                <a:avLst/>
                <a:gdLst/>
                <a:ahLst/>
                <a:cxnLst>
                  <a:cxn ang="0">
                    <a:pos x="0" y="0"/>
                  </a:cxn>
                  <a:cxn ang="0">
                    <a:pos x="64" y="19"/>
                  </a:cxn>
                  <a:cxn ang="0">
                    <a:pos x="64" y="59"/>
                  </a:cxn>
                  <a:cxn ang="0">
                    <a:pos x="0" y="34"/>
                  </a:cxn>
                  <a:cxn ang="0">
                    <a:pos x="0" y="0"/>
                  </a:cxn>
                </a:cxnLst>
                <a:rect l="0" t="0" r="r" b="b"/>
                <a:pathLst>
                  <a:path w="64" h="59">
                    <a:moveTo>
                      <a:pt x="0" y="0"/>
                    </a:moveTo>
                    <a:lnTo>
                      <a:pt x="64" y="19"/>
                    </a:lnTo>
                    <a:lnTo>
                      <a:pt x="64" y="59"/>
                    </a:lnTo>
                    <a:lnTo>
                      <a:pt x="0" y="34"/>
                    </a:lnTo>
                    <a:lnTo>
                      <a:pt x="0" y="0"/>
                    </a:lnTo>
                    <a:close/>
                  </a:path>
                </a:pathLst>
              </a:custGeom>
              <a:solidFill>
                <a:srgbClr val="6C6C6C"/>
              </a:solidFill>
              <a:ln w="9525">
                <a:noFill/>
                <a:round/>
                <a:headEnd/>
                <a:tailEnd/>
              </a:ln>
            </p:spPr>
            <p:txBody>
              <a:bodyPr/>
              <a:lstStyle/>
              <a:p>
                <a:endParaRPr lang="en-US"/>
              </a:p>
            </p:txBody>
          </p:sp>
          <p:sp>
            <p:nvSpPr>
              <p:cNvPr id="219225" name="Freeform 89"/>
              <p:cNvSpPr>
                <a:spLocks/>
              </p:cNvSpPr>
              <p:nvPr/>
            </p:nvSpPr>
            <p:spPr bwMode="auto">
              <a:xfrm>
                <a:off x="5318" y="1225"/>
                <a:ext cx="51" cy="6"/>
              </a:xfrm>
              <a:custGeom>
                <a:avLst/>
                <a:gdLst/>
                <a:ahLst/>
                <a:cxnLst>
                  <a:cxn ang="0">
                    <a:pos x="0" y="14"/>
                  </a:cxn>
                  <a:cxn ang="0">
                    <a:pos x="255" y="0"/>
                  </a:cxn>
                  <a:cxn ang="0">
                    <a:pos x="233" y="19"/>
                  </a:cxn>
                  <a:cxn ang="0">
                    <a:pos x="0" y="32"/>
                  </a:cxn>
                  <a:cxn ang="0">
                    <a:pos x="0" y="14"/>
                  </a:cxn>
                </a:cxnLst>
                <a:rect l="0" t="0" r="r" b="b"/>
                <a:pathLst>
                  <a:path w="255" h="32">
                    <a:moveTo>
                      <a:pt x="0" y="14"/>
                    </a:moveTo>
                    <a:lnTo>
                      <a:pt x="255" y="0"/>
                    </a:lnTo>
                    <a:lnTo>
                      <a:pt x="233" y="19"/>
                    </a:lnTo>
                    <a:lnTo>
                      <a:pt x="0" y="32"/>
                    </a:lnTo>
                    <a:lnTo>
                      <a:pt x="0" y="14"/>
                    </a:lnTo>
                    <a:close/>
                  </a:path>
                </a:pathLst>
              </a:custGeom>
              <a:solidFill>
                <a:srgbClr val="2F1D00"/>
              </a:solidFill>
              <a:ln w="9525">
                <a:noFill/>
                <a:round/>
                <a:headEnd/>
                <a:tailEnd/>
              </a:ln>
            </p:spPr>
            <p:txBody>
              <a:bodyPr/>
              <a:lstStyle/>
              <a:p>
                <a:endParaRPr lang="en-US"/>
              </a:p>
            </p:txBody>
          </p:sp>
          <p:sp>
            <p:nvSpPr>
              <p:cNvPr id="219226" name="Freeform 90"/>
              <p:cNvSpPr>
                <a:spLocks/>
              </p:cNvSpPr>
              <p:nvPr/>
            </p:nvSpPr>
            <p:spPr bwMode="auto">
              <a:xfrm>
                <a:off x="5318" y="1280"/>
                <a:ext cx="51" cy="12"/>
              </a:xfrm>
              <a:custGeom>
                <a:avLst/>
                <a:gdLst/>
                <a:ahLst/>
                <a:cxnLst>
                  <a:cxn ang="0">
                    <a:pos x="0" y="71"/>
                  </a:cxn>
                  <a:cxn ang="0">
                    <a:pos x="255" y="8"/>
                  </a:cxn>
                  <a:cxn ang="0">
                    <a:pos x="233" y="0"/>
                  </a:cxn>
                  <a:cxn ang="0">
                    <a:pos x="0" y="55"/>
                  </a:cxn>
                  <a:cxn ang="0">
                    <a:pos x="0" y="71"/>
                  </a:cxn>
                </a:cxnLst>
                <a:rect l="0" t="0" r="r" b="b"/>
                <a:pathLst>
                  <a:path w="255" h="71">
                    <a:moveTo>
                      <a:pt x="0" y="71"/>
                    </a:moveTo>
                    <a:lnTo>
                      <a:pt x="255" y="8"/>
                    </a:lnTo>
                    <a:lnTo>
                      <a:pt x="233" y="0"/>
                    </a:lnTo>
                    <a:lnTo>
                      <a:pt x="0" y="55"/>
                    </a:lnTo>
                    <a:lnTo>
                      <a:pt x="0" y="71"/>
                    </a:lnTo>
                    <a:close/>
                  </a:path>
                </a:pathLst>
              </a:custGeom>
              <a:solidFill>
                <a:srgbClr val="563500"/>
              </a:solidFill>
              <a:ln w="9525">
                <a:noFill/>
                <a:round/>
                <a:headEnd/>
                <a:tailEnd/>
              </a:ln>
            </p:spPr>
            <p:txBody>
              <a:bodyPr/>
              <a:lstStyle/>
              <a:p>
                <a:endParaRPr lang="en-US"/>
              </a:p>
            </p:txBody>
          </p:sp>
          <p:grpSp>
            <p:nvGrpSpPr>
              <p:cNvPr id="219227" name="Group 91"/>
              <p:cNvGrpSpPr>
                <a:grpSpLocks/>
              </p:cNvGrpSpPr>
              <p:nvPr/>
            </p:nvGrpSpPr>
            <p:grpSpPr bwMode="auto">
              <a:xfrm>
                <a:off x="4625" y="1139"/>
                <a:ext cx="415" cy="216"/>
                <a:chOff x="4625" y="1139"/>
                <a:chExt cx="415" cy="216"/>
              </a:xfrm>
            </p:grpSpPr>
            <p:sp>
              <p:nvSpPr>
                <p:cNvPr id="219228" name="Freeform 92"/>
                <p:cNvSpPr>
                  <a:spLocks/>
                </p:cNvSpPr>
                <p:nvPr/>
              </p:nvSpPr>
              <p:spPr bwMode="auto">
                <a:xfrm>
                  <a:off x="4625" y="1139"/>
                  <a:ext cx="415" cy="216"/>
                </a:xfrm>
                <a:custGeom>
                  <a:avLst/>
                  <a:gdLst/>
                  <a:ahLst/>
                  <a:cxnLst>
                    <a:cxn ang="0">
                      <a:pos x="2074" y="0"/>
                    </a:cxn>
                    <a:cxn ang="0">
                      <a:pos x="2074" y="1299"/>
                    </a:cxn>
                    <a:cxn ang="0">
                      <a:pos x="0" y="766"/>
                    </a:cxn>
                    <a:cxn ang="0">
                      <a:pos x="0" y="233"/>
                    </a:cxn>
                    <a:cxn ang="0">
                      <a:pos x="2074" y="0"/>
                    </a:cxn>
                  </a:cxnLst>
                  <a:rect l="0" t="0" r="r" b="b"/>
                  <a:pathLst>
                    <a:path w="2074" h="1299">
                      <a:moveTo>
                        <a:pt x="2074" y="0"/>
                      </a:moveTo>
                      <a:lnTo>
                        <a:pt x="2074" y="1299"/>
                      </a:lnTo>
                      <a:lnTo>
                        <a:pt x="0" y="766"/>
                      </a:lnTo>
                      <a:lnTo>
                        <a:pt x="0" y="233"/>
                      </a:lnTo>
                      <a:lnTo>
                        <a:pt x="2074" y="0"/>
                      </a:lnTo>
                      <a:close/>
                    </a:path>
                  </a:pathLst>
                </a:custGeom>
                <a:solidFill>
                  <a:srgbClr val="600000"/>
                </a:solidFill>
                <a:ln w="9525">
                  <a:noFill/>
                  <a:round/>
                  <a:headEnd/>
                  <a:tailEnd/>
                </a:ln>
              </p:spPr>
              <p:txBody>
                <a:bodyPr/>
                <a:lstStyle/>
                <a:p>
                  <a:endParaRPr lang="en-US"/>
                </a:p>
              </p:txBody>
            </p:sp>
            <p:grpSp>
              <p:nvGrpSpPr>
                <p:cNvPr id="219229" name="Group 93"/>
                <p:cNvGrpSpPr>
                  <a:grpSpLocks/>
                </p:cNvGrpSpPr>
                <p:nvPr/>
              </p:nvGrpSpPr>
              <p:grpSpPr bwMode="auto">
                <a:xfrm>
                  <a:off x="4635" y="1164"/>
                  <a:ext cx="378" cy="139"/>
                  <a:chOff x="4635" y="1164"/>
                  <a:chExt cx="378" cy="139"/>
                </a:xfrm>
              </p:grpSpPr>
              <p:sp>
                <p:nvSpPr>
                  <p:cNvPr id="219230" name="Freeform 94"/>
                  <p:cNvSpPr>
                    <a:spLocks/>
                  </p:cNvSpPr>
                  <p:nvPr/>
                </p:nvSpPr>
                <p:spPr bwMode="auto">
                  <a:xfrm>
                    <a:off x="4635" y="1164"/>
                    <a:ext cx="378" cy="139"/>
                  </a:xfrm>
                  <a:custGeom>
                    <a:avLst/>
                    <a:gdLst/>
                    <a:ahLst/>
                    <a:cxnLst>
                      <a:cxn ang="0">
                        <a:pos x="0" y="136"/>
                      </a:cxn>
                      <a:cxn ang="0">
                        <a:pos x="0" y="505"/>
                      </a:cxn>
                      <a:cxn ang="0">
                        <a:pos x="1886" y="839"/>
                      </a:cxn>
                      <a:cxn ang="0">
                        <a:pos x="1886" y="0"/>
                      </a:cxn>
                      <a:cxn ang="0">
                        <a:pos x="0" y="136"/>
                      </a:cxn>
                    </a:cxnLst>
                    <a:rect l="0" t="0" r="r" b="b"/>
                    <a:pathLst>
                      <a:path w="1886" h="839">
                        <a:moveTo>
                          <a:pt x="0" y="136"/>
                        </a:moveTo>
                        <a:lnTo>
                          <a:pt x="0" y="505"/>
                        </a:lnTo>
                        <a:lnTo>
                          <a:pt x="1886" y="839"/>
                        </a:lnTo>
                        <a:lnTo>
                          <a:pt x="1886" y="0"/>
                        </a:lnTo>
                        <a:lnTo>
                          <a:pt x="0" y="136"/>
                        </a:lnTo>
                        <a:close/>
                      </a:path>
                    </a:pathLst>
                  </a:custGeom>
                  <a:solidFill>
                    <a:srgbClr val="4040FF"/>
                  </a:solidFill>
                  <a:ln w="9525">
                    <a:noFill/>
                    <a:round/>
                    <a:headEnd/>
                    <a:tailEnd/>
                  </a:ln>
                </p:spPr>
                <p:txBody>
                  <a:bodyPr/>
                  <a:lstStyle/>
                  <a:p>
                    <a:endParaRPr lang="en-US"/>
                  </a:p>
                </p:txBody>
              </p:sp>
              <p:sp>
                <p:nvSpPr>
                  <p:cNvPr id="219231" name="Line 95"/>
                  <p:cNvSpPr>
                    <a:spLocks noChangeShapeType="1"/>
                  </p:cNvSpPr>
                  <p:nvPr/>
                </p:nvSpPr>
                <p:spPr bwMode="auto">
                  <a:xfrm flipH="1">
                    <a:off x="4635" y="1187"/>
                    <a:ext cx="378" cy="10"/>
                  </a:xfrm>
                  <a:prstGeom prst="line">
                    <a:avLst/>
                  </a:prstGeom>
                  <a:noFill/>
                  <a:ln w="3175">
                    <a:solidFill>
                      <a:srgbClr val="404040"/>
                    </a:solidFill>
                    <a:round/>
                    <a:headEnd/>
                    <a:tailEnd/>
                  </a:ln>
                </p:spPr>
                <p:txBody>
                  <a:bodyPr/>
                  <a:lstStyle/>
                  <a:p>
                    <a:endParaRPr lang="en-US"/>
                  </a:p>
                </p:txBody>
              </p:sp>
              <p:sp>
                <p:nvSpPr>
                  <p:cNvPr id="219232" name="Line 96"/>
                  <p:cNvSpPr>
                    <a:spLocks noChangeShapeType="1"/>
                  </p:cNvSpPr>
                  <p:nvPr/>
                </p:nvSpPr>
                <p:spPr bwMode="auto">
                  <a:xfrm flipH="1" flipV="1">
                    <a:off x="4635" y="1207"/>
                    <a:ext cx="378" cy="3"/>
                  </a:xfrm>
                  <a:prstGeom prst="line">
                    <a:avLst/>
                  </a:prstGeom>
                  <a:noFill/>
                  <a:ln w="3175">
                    <a:solidFill>
                      <a:srgbClr val="404040"/>
                    </a:solidFill>
                    <a:round/>
                    <a:headEnd/>
                    <a:tailEnd/>
                  </a:ln>
                </p:spPr>
                <p:txBody>
                  <a:bodyPr/>
                  <a:lstStyle/>
                  <a:p>
                    <a:endParaRPr lang="en-US"/>
                  </a:p>
                </p:txBody>
              </p:sp>
              <p:sp>
                <p:nvSpPr>
                  <p:cNvPr id="219233" name="Line 97"/>
                  <p:cNvSpPr>
                    <a:spLocks noChangeShapeType="1"/>
                  </p:cNvSpPr>
                  <p:nvPr/>
                </p:nvSpPr>
                <p:spPr bwMode="auto">
                  <a:xfrm flipH="1" flipV="1">
                    <a:off x="4635" y="1217"/>
                    <a:ext cx="378" cy="17"/>
                  </a:xfrm>
                  <a:prstGeom prst="line">
                    <a:avLst/>
                  </a:prstGeom>
                  <a:noFill/>
                  <a:ln w="3175">
                    <a:solidFill>
                      <a:srgbClr val="404040"/>
                    </a:solidFill>
                    <a:round/>
                    <a:headEnd/>
                    <a:tailEnd/>
                  </a:ln>
                </p:spPr>
                <p:txBody>
                  <a:bodyPr/>
                  <a:lstStyle/>
                  <a:p>
                    <a:endParaRPr lang="en-US"/>
                  </a:p>
                </p:txBody>
              </p:sp>
              <p:sp>
                <p:nvSpPr>
                  <p:cNvPr id="219234" name="Line 98"/>
                  <p:cNvSpPr>
                    <a:spLocks noChangeShapeType="1"/>
                  </p:cNvSpPr>
                  <p:nvPr/>
                </p:nvSpPr>
                <p:spPr bwMode="auto">
                  <a:xfrm flipH="1" flipV="1">
                    <a:off x="4635" y="1227"/>
                    <a:ext cx="378" cy="30"/>
                  </a:xfrm>
                  <a:prstGeom prst="line">
                    <a:avLst/>
                  </a:prstGeom>
                  <a:noFill/>
                  <a:ln w="3175">
                    <a:solidFill>
                      <a:srgbClr val="404040"/>
                    </a:solidFill>
                    <a:round/>
                    <a:headEnd/>
                    <a:tailEnd/>
                  </a:ln>
                </p:spPr>
                <p:txBody>
                  <a:bodyPr/>
                  <a:lstStyle/>
                  <a:p>
                    <a:endParaRPr lang="en-US"/>
                  </a:p>
                </p:txBody>
              </p:sp>
              <p:sp>
                <p:nvSpPr>
                  <p:cNvPr id="219235" name="Line 99"/>
                  <p:cNvSpPr>
                    <a:spLocks noChangeShapeType="1"/>
                  </p:cNvSpPr>
                  <p:nvPr/>
                </p:nvSpPr>
                <p:spPr bwMode="auto">
                  <a:xfrm flipH="1" flipV="1">
                    <a:off x="4635" y="1238"/>
                    <a:ext cx="378" cy="42"/>
                  </a:xfrm>
                  <a:prstGeom prst="line">
                    <a:avLst/>
                  </a:prstGeom>
                  <a:noFill/>
                  <a:ln w="3175">
                    <a:solidFill>
                      <a:srgbClr val="404040"/>
                    </a:solidFill>
                    <a:round/>
                    <a:headEnd/>
                    <a:tailEnd/>
                  </a:ln>
                </p:spPr>
                <p:txBody>
                  <a:bodyPr/>
                  <a:lstStyle/>
                  <a:p>
                    <a:endParaRPr lang="en-US"/>
                  </a:p>
                </p:txBody>
              </p:sp>
              <p:sp>
                <p:nvSpPr>
                  <p:cNvPr id="219236" name="Line 100"/>
                  <p:cNvSpPr>
                    <a:spLocks noChangeShapeType="1"/>
                  </p:cNvSpPr>
                  <p:nvPr/>
                </p:nvSpPr>
                <p:spPr bwMode="auto">
                  <a:xfrm>
                    <a:off x="4977" y="1167"/>
                    <a:ext cx="1" cy="131"/>
                  </a:xfrm>
                  <a:prstGeom prst="line">
                    <a:avLst/>
                  </a:prstGeom>
                  <a:noFill/>
                  <a:ln w="3175">
                    <a:solidFill>
                      <a:srgbClr val="404040"/>
                    </a:solidFill>
                    <a:round/>
                    <a:headEnd/>
                    <a:tailEnd/>
                  </a:ln>
                </p:spPr>
                <p:txBody>
                  <a:bodyPr/>
                  <a:lstStyle/>
                  <a:p>
                    <a:endParaRPr lang="en-US"/>
                  </a:p>
                </p:txBody>
              </p:sp>
              <p:sp>
                <p:nvSpPr>
                  <p:cNvPr id="219237" name="Line 101"/>
                  <p:cNvSpPr>
                    <a:spLocks noChangeShapeType="1"/>
                  </p:cNvSpPr>
                  <p:nvPr/>
                </p:nvSpPr>
                <p:spPr bwMode="auto">
                  <a:xfrm>
                    <a:off x="4947" y="1168"/>
                    <a:ext cx="1" cy="126"/>
                  </a:xfrm>
                  <a:prstGeom prst="line">
                    <a:avLst/>
                  </a:prstGeom>
                  <a:noFill/>
                  <a:ln w="3175">
                    <a:solidFill>
                      <a:srgbClr val="404040"/>
                    </a:solidFill>
                    <a:round/>
                    <a:headEnd/>
                    <a:tailEnd/>
                  </a:ln>
                </p:spPr>
                <p:txBody>
                  <a:bodyPr/>
                  <a:lstStyle/>
                  <a:p>
                    <a:endParaRPr lang="en-US"/>
                  </a:p>
                </p:txBody>
              </p:sp>
              <p:sp>
                <p:nvSpPr>
                  <p:cNvPr id="219238" name="Line 102"/>
                  <p:cNvSpPr>
                    <a:spLocks noChangeShapeType="1"/>
                  </p:cNvSpPr>
                  <p:nvPr/>
                </p:nvSpPr>
                <p:spPr bwMode="auto">
                  <a:xfrm>
                    <a:off x="4920" y="1169"/>
                    <a:ext cx="1" cy="121"/>
                  </a:xfrm>
                  <a:prstGeom prst="line">
                    <a:avLst/>
                  </a:prstGeom>
                  <a:noFill/>
                  <a:ln w="3175">
                    <a:solidFill>
                      <a:srgbClr val="404040"/>
                    </a:solidFill>
                    <a:round/>
                    <a:headEnd/>
                    <a:tailEnd/>
                  </a:ln>
                </p:spPr>
                <p:txBody>
                  <a:bodyPr/>
                  <a:lstStyle/>
                  <a:p>
                    <a:endParaRPr lang="en-US"/>
                  </a:p>
                </p:txBody>
              </p:sp>
              <p:sp>
                <p:nvSpPr>
                  <p:cNvPr id="219239" name="Line 103"/>
                  <p:cNvSpPr>
                    <a:spLocks noChangeShapeType="1"/>
                  </p:cNvSpPr>
                  <p:nvPr/>
                </p:nvSpPr>
                <p:spPr bwMode="auto">
                  <a:xfrm>
                    <a:off x="4894" y="1171"/>
                    <a:ext cx="1" cy="115"/>
                  </a:xfrm>
                  <a:prstGeom prst="line">
                    <a:avLst/>
                  </a:prstGeom>
                  <a:noFill/>
                  <a:ln w="3175">
                    <a:solidFill>
                      <a:srgbClr val="404040"/>
                    </a:solidFill>
                    <a:round/>
                    <a:headEnd/>
                    <a:tailEnd/>
                  </a:ln>
                </p:spPr>
                <p:txBody>
                  <a:bodyPr/>
                  <a:lstStyle/>
                  <a:p>
                    <a:endParaRPr lang="en-US"/>
                  </a:p>
                </p:txBody>
              </p:sp>
              <p:sp>
                <p:nvSpPr>
                  <p:cNvPr id="219240" name="Line 104"/>
                  <p:cNvSpPr>
                    <a:spLocks noChangeShapeType="1"/>
                  </p:cNvSpPr>
                  <p:nvPr/>
                </p:nvSpPr>
                <p:spPr bwMode="auto">
                  <a:xfrm>
                    <a:off x="4870" y="1172"/>
                    <a:ext cx="1" cy="111"/>
                  </a:xfrm>
                  <a:prstGeom prst="line">
                    <a:avLst/>
                  </a:prstGeom>
                  <a:noFill/>
                  <a:ln w="3175">
                    <a:solidFill>
                      <a:srgbClr val="404040"/>
                    </a:solidFill>
                    <a:round/>
                    <a:headEnd/>
                    <a:tailEnd/>
                  </a:ln>
                </p:spPr>
                <p:txBody>
                  <a:bodyPr/>
                  <a:lstStyle/>
                  <a:p>
                    <a:endParaRPr lang="en-US"/>
                  </a:p>
                </p:txBody>
              </p:sp>
              <p:sp>
                <p:nvSpPr>
                  <p:cNvPr id="219241" name="Line 105"/>
                  <p:cNvSpPr>
                    <a:spLocks noChangeShapeType="1"/>
                  </p:cNvSpPr>
                  <p:nvPr/>
                </p:nvSpPr>
                <p:spPr bwMode="auto">
                  <a:xfrm>
                    <a:off x="4850" y="1173"/>
                    <a:ext cx="1" cy="106"/>
                  </a:xfrm>
                  <a:prstGeom prst="line">
                    <a:avLst/>
                  </a:prstGeom>
                  <a:noFill/>
                  <a:ln w="3175">
                    <a:solidFill>
                      <a:srgbClr val="404040"/>
                    </a:solidFill>
                    <a:round/>
                    <a:headEnd/>
                    <a:tailEnd/>
                  </a:ln>
                </p:spPr>
                <p:txBody>
                  <a:bodyPr/>
                  <a:lstStyle/>
                  <a:p>
                    <a:endParaRPr lang="en-US"/>
                  </a:p>
                </p:txBody>
              </p:sp>
              <p:sp>
                <p:nvSpPr>
                  <p:cNvPr id="219242" name="Line 106"/>
                  <p:cNvSpPr>
                    <a:spLocks noChangeShapeType="1"/>
                  </p:cNvSpPr>
                  <p:nvPr/>
                </p:nvSpPr>
                <p:spPr bwMode="auto">
                  <a:xfrm>
                    <a:off x="4831" y="1174"/>
                    <a:ext cx="1" cy="103"/>
                  </a:xfrm>
                  <a:prstGeom prst="line">
                    <a:avLst/>
                  </a:prstGeom>
                  <a:noFill/>
                  <a:ln w="3175">
                    <a:solidFill>
                      <a:srgbClr val="404040"/>
                    </a:solidFill>
                    <a:round/>
                    <a:headEnd/>
                    <a:tailEnd/>
                  </a:ln>
                </p:spPr>
                <p:txBody>
                  <a:bodyPr/>
                  <a:lstStyle/>
                  <a:p>
                    <a:endParaRPr lang="en-US"/>
                  </a:p>
                </p:txBody>
              </p:sp>
              <p:sp>
                <p:nvSpPr>
                  <p:cNvPr id="219243" name="Line 107"/>
                  <p:cNvSpPr>
                    <a:spLocks noChangeShapeType="1"/>
                  </p:cNvSpPr>
                  <p:nvPr/>
                </p:nvSpPr>
                <p:spPr bwMode="auto">
                  <a:xfrm>
                    <a:off x="4814" y="1176"/>
                    <a:ext cx="1" cy="98"/>
                  </a:xfrm>
                  <a:prstGeom prst="line">
                    <a:avLst/>
                  </a:prstGeom>
                  <a:noFill/>
                  <a:ln w="3175">
                    <a:solidFill>
                      <a:srgbClr val="404040"/>
                    </a:solidFill>
                    <a:round/>
                    <a:headEnd/>
                    <a:tailEnd/>
                  </a:ln>
                </p:spPr>
                <p:txBody>
                  <a:bodyPr/>
                  <a:lstStyle/>
                  <a:p>
                    <a:endParaRPr lang="en-US"/>
                  </a:p>
                </p:txBody>
              </p:sp>
              <p:sp>
                <p:nvSpPr>
                  <p:cNvPr id="219244" name="Line 108"/>
                  <p:cNvSpPr>
                    <a:spLocks noChangeShapeType="1"/>
                  </p:cNvSpPr>
                  <p:nvPr/>
                </p:nvSpPr>
                <p:spPr bwMode="auto">
                  <a:xfrm>
                    <a:off x="4796" y="1177"/>
                    <a:ext cx="1" cy="94"/>
                  </a:xfrm>
                  <a:prstGeom prst="line">
                    <a:avLst/>
                  </a:prstGeom>
                  <a:noFill/>
                  <a:ln w="3175">
                    <a:solidFill>
                      <a:srgbClr val="404040"/>
                    </a:solidFill>
                    <a:round/>
                    <a:headEnd/>
                    <a:tailEnd/>
                  </a:ln>
                </p:spPr>
                <p:txBody>
                  <a:bodyPr/>
                  <a:lstStyle/>
                  <a:p>
                    <a:endParaRPr lang="en-US"/>
                  </a:p>
                </p:txBody>
              </p:sp>
              <p:sp>
                <p:nvSpPr>
                  <p:cNvPr id="219245" name="Line 109"/>
                  <p:cNvSpPr>
                    <a:spLocks noChangeShapeType="1"/>
                  </p:cNvSpPr>
                  <p:nvPr/>
                </p:nvSpPr>
                <p:spPr bwMode="auto">
                  <a:xfrm>
                    <a:off x="4778" y="1178"/>
                    <a:ext cx="1" cy="91"/>
                  </a:xfrm>
                  <a:prstGeom prst="line">
                    <a:avLst/>
                  </a:prstGeom>
                  <a:noFill/>
                  <a:ln w="3175">
                    <a:solidFill>
                      <a:srgbClr val="404040"/>
                    </a:solidFill>
                    <a:round/>
                    <a:headEnd/>
                    <a:tailEnd/>
                  </a:ln>
                </p:spPr>
                <p:txBody>
                  <a:bodyPr/>
                  <a:lstStyle/>
                  <a:p>
                    <a:endParaRPr lang="en-US"/>
                  </a:p>
                </p:txBody>
              </p:sp>
              <p:sp>
                <p:nvSpPr>
                  <p:cNvPr id="219246" name="Line 110"/>
                  <p:cNvSpPr>
                    <a:spLocks noChangeShapeType="1"/>
                  </p:cNvSpPr>
                  <p:nvPr/>
                </p:nvSpPr>
                <p:spPr bwMode="auto">
                  <a:xfrm>
                    <a:off x="4763" y="1179"/>
                    <a:ext cx="1" cy="88"/>
                  </a:xfrm>
                  <a:prstGeom prst="line">
                    <a:avLst/>
                  </a:prstGeom>
                  <a:noFill/>
                  <a:ln w="3175">
                    <a:solidFill>
                      <a:srgbClr val="404040"/>
                    </a:solidFill>
                    <a:round/>
                    <a:headEnd/>
                    <a:tailEnd/>
                  </a:ln>
                </p:spPr>
                <p:txBody>
                  <a:bodyPr/>
                  <a:lstStyle/>
                  <a:p>
                    <a:endParaRPr lang="en-US"/>
                  </a:p>
                </p:txBody>
              </p:sp>
              <p:sp>
                <p:nvSpPr>
                  <p:cNvPr id="219247" name="Line 111"/>
                  <p:cNvSpPr>
                    <a:spLocks noChangeShapeType="1"/>
                  </p:cNvSpPr>
                  <p:nvPr/>
                </p:nvSpPr>
                <p:spPr bwMode="auto">
                  <a:xfrm>
                    <a:off x="4746" y="1180"/>
                    <a:ext cx="1" cy="84"/>
                  </a:xfrm>
                  <a:prstGeom prst="line">
                    <a:avLst/>
                  </a:prstGeom>
                  <a:noFill/>
                  <a:ln w="3175">
                    <a:solidFill>
                      <a:srgbClr val="404040"/>
                    </a:solidFill>
                    <a:round/>
                    <a:headEnd/>
                    <a:tailEnd/>
                  </a:ln>
                </p:spPr>
                <p:txBody>
                  <a:bodyPr/>
                  <a:lstStyle/>
                  <a:p>
                    <a:endParaRPr lang="en-US"/>
                  </a:p>
                </p:txBody>
              </p:sp>
              <p:sp>
                <p:nvSpPr>
                  <p:cNvPr id="219248" name="Line 112"/>
                  <p:cNvSpPr>
                    <a:spLocks noChangeShapeType="1"/>
                  </p:cNvSpPr>
                  <p:nvPr/>
                </p:nvSpPr>
                <p:spPr bwMode="auto">
                  <a:xfrm>
                    <a:off x="4714" y="1182"/>
                    <a:ext cx="1" cy="77"/>
                  </a:xfrm>
                  <a:prstGeom prst="line">
                    <a:avLst/>
                  </a:prstGeom>
                  <a:noFill/>
                  <a:ln w="3175">
                    <a:solidFill>
                      <a:srgbClr val="404040"/>
                    </a:solidFill>
                    <a:round/>
                    <a:headEnd/>
                    <a:tailEnd/>
                  </a:ln>
                </p:spPr>
                <p:txBody>
                  <a:bodyPr/>
                  <a:lstStyle/>
                  <a:p>
                    <a:endParaRPr lang="en-US"/>
                  </a:p>
                </p:txBody>
              </p:sp>
              <p:sp>
                <p:nvSpPr>
                  <p:cNvPr id="219249" name="Line 113"/>
                  <p:cNvSpPr>
                    <a:spLocks noChangeShapeType="1"/>
                  </p:cNvSpPr>
                  <p:nvPr/>
                </p:nvSpPr>
                <p:spPr bwMode="auto">
                  <a:xfrm>
                    <a:off x="4700" y="1182"/>
                    <a:ext cx="1" cy="75"/>
                  </a:xfrm>
                  <a:prstGeom prst="line">
                    <a:avLst/>
                  </a:prstGeom>
                  <a:noFill/>
                  <a:ln w="3175">
                    <a:solidFill>
                      <a:srgbClr val="404040"/>
                    </a:solidFill>
                    <a:round/>
                    <a:headEnd/>
                    <a:tailEnd/>
                  </a:ln>
                </p:spPr>
                <p:txBody>
                  <a:bodyPr/>
                  <a:lstStyle/>
                  <a:p>
                    <a:endParaRPr lang="en-US"/>
                  </a:p>
                </p:txBody>
              </p:sp>
              <p:sp>
                <p:nvSpPr>
                  <p:cNvPr id="219250" name="Line 114"/>
                  <p:cNvSpPr>
                    <a:spLocks noChangeShapeType="1"/>
                  </p:cNvSpPr>
                  <p:nvPr/>
                </p:nvSpPr>
                <p:spPr bwMode="auto">
                  <a:xfrm>
                    <a:off x="4688" y="1183"/>
                    <a:ext cx="1" cy="73"/>
                  </a:xfrm>
                  <a:prstGeom prst="line">
                    <a:avLst/>
                  </a:prstGeom>
                  <a:noFill/>
                  <a:ln w="3175">
                    <a:solidFill>
                      <a:srgbClr val="404040"/>
                    </a:solidFill>
                    <a:round/>
                    <a:headEnd/>
                    <a:tailEnd/>
                  </a:ln>
                </p:spPr>
                <p:txBody>
                  <a:bodyPr/>
                  <a:lstStyle/>
                  <a:p>
                    <a:endParaRPr lang="en-US"/>
                  </a:p>
                </p:txBody>
              </p:sp>
              <p:sp>
                <p:nvSpPr>
                  <p:cNvPr id="219251" name="Line 115"/>
                  <p:cNvSpPr>
                    <a:spLocks noChangeShapeType="1"/>
                  </p:cNvSpPr>
                  <p:nvPr/>
                </p:nvSpPr>
                <p:spPr bwMode="auto">
                  <a:xfrm>
                    <a:off x="4674" y="1184"/>
                    <a:ext cx="1" cy="69"/>
                  </a:xfrm>
                  <a:prstGeom prst="line">
                    <a:avLst/>
                  </a:prstGeom>
                  <a:noFill/>
                  <a:ln w="3175">
                    <a:solidFill>
                      <a:srgbClr val="404040"/>
                    </a:solidFill>
                    <a:round/>
                    <a:headEnd/>
                    <a:tailEnd/>
                  </a:ln>
                </p:spPr>
                <p:txBody>
                  <a:bodyPr/>
                  <a:lstStyle/>
                  <a:p>
                    <a:endParaRPr lang="en-US"/>
                  </a:p>
                </p:txBody>
              </p:sp>
              <p:sp>
                <p:nvSpPr>
                  <p:cNvPr id="219252" name="Line 116"/>
                  <p:cNvSpPr>
                    <a:spLocks noChangeShapeType="1"/>
                  </p:cNvSpPr>
                  <p:nvPr/>
                </p:nvSpPr>
                <p:spPr bwMode="auto">
                  <a:xfrm>
                    <a:off x="4661" y="1185"/>
                    <a:ext cx="1" cy="67"/>
                  </a:xfrm>
                  <a:prstGeom prst="line">
                    <a:avLst/>
                  </a:prstGeom>
                  <a:noFill/>
                  <a:ln w="3175">
                    <a:solidFill>
                      <a:srgbClr val="404040"/>
                    </a:solidFill>
                    <a:round/>
                    <a:headEnd/>
                    <a:tailEnd/>
                  </a:ln>
                </p:spPr>
                <p:txBody>
                  <a:bodyPr/>
                  <a:lstStyle/>
                  <a:p>
                    <a:endParaRPr lang="en-US"/>
                  </a:p>
                </p:txBody>
              </p:sp>
              <p:sp>
                <p:nvSpPr>
                  <p:cNvPr id="219253" name="Line 117"/>
                  <p:cNvSpPr>
                    <a:spLocks noChangeShapeType="1"/>
                  </p:cNvSpPr>
                  <p:nvPr/>
                </p:nvSpPr>
                <p:spPr bwMode="auto">
                  <a:xfrm>
                    <a:off x="4649" y="1185"/>
                    <a:ext cx="1" cy="65"/>
                  </a:xfrm>
                  <a:prstGeom prst="line">
                    <a:avLst/>
                  </a:prstGeom>
                  <a:noFill/>
                  <a:ln w="3175">
                    <a:solidFill>
                      <a:srgbClr val="404040"/>
                    </a:solidFill>
                    <a:round/>
                    <a:headEnd/>
                    <a:tailEnd/>
                  </a:ln>
                </p:spPr>
                <p:txBody>
                  <a:bodyPr/>
                  <a:lstStyle/>
                  <a:p>
                    <a:endParaRPr lang="en-US"/>
                  </a:p>
                </p:txBody>
              </p:sp>
              <p:sp>
                <p:nvSpPr>
                  <p:cNvPr id="219254" name="Freeform 118"/>
                  <p:cNvSpPr>
                    <a:spLocks/>
                  </p:cNvSpPr>
                  <p:nvPr/>
                </p:nvSpPr>
                <p:spPr bwMode="auto">
                  <a:xfrm>
                    <a:off x="4635" y="1164"/>
                    <a:ext cx="378" cy="139"/>
                  </a:xfrm>
                  <a:custGeom>
                    <a:avLst/>
                    <a:gdLst/>
                    <a:ahLst/>
                    <a:cxnLst>
                      <a:cxn ang="0">
                        <a:pos x="0" y="136"/>
                      </a:cxn>
                      <a:cxn ang="0">
                        <a:pos x="0" y="505"/>
                      </a:cxn>
                      <a:cxn ang="0">
                        <a:pos x="1886" y="839"/>
                      </a:cxn>
                      <a:cxn ang="0">
                        <a:pos x="1886" y="0"/>
                      </a:cxn>
                      <a:cxn ang="0">
                        <a:pos x="0" y="136"/>
                      </a:cxn>
                    </a:cxnLst>
                    <a:rect l="0" t="0" r="r" b="b"/>
                    <a:pathLst>
                      <a:path w="1886" h="839">
                        <a:moveTo>
                          <a:pt x="0" y="136"/>
                        </a:moveTo>
                        <a:lnTo>
                          <a:pt x="0" y="505"/>
                        </a:lnTo>
                        <a:lnTo>
                          <a:pt x="1886" y="839"/>
                        </a:lnTo>
                        <a:lnTo>
                          <a:pt x="1886" y="0"/>
                        </a:lnTo>
                        <a:lnTo>
                          <a:pt x="0" y="136"/>
                        </a:lnTo>
                      </a:path>
                    </a:pathLst>
                  </a:custGeom>
                  <a:noFill/>
                  <a:ln w="3175">
                    <a:solidFill>
                      <a:srgbClr val="202020"/>
                    </a:solidFill>
                    <a:prstDash val="solid"/>
                    <a:round/>
                    <a:headEnd/>
                    <a:tailEnd/>
                  </a:ln>
                </p:spPr>
                <p:txBody>
                  <a:bodyPr/>
                  <a:lstStyle/>
                  <a:p>
                    <a:endParaRPr lang="en-US"/>
                  </a:p>
                </p:txBody>
              </p:sp>
              <p:grpSp>
                <p:nvGrpSpPr>
                  <p:cNvPr id="219255" name="Group 119"/>
                  <p:cNvGrpSpPr>
                    <a:grpSpLocks/>
                  </p:cNvGrpSpPr>
                  <p:nvPr/>
                </p:nvGrpSpPr>
                <p:grpSpPr bwMode="auto">
                  <a:xfrm>
                    <a:off x="4654" y="1181"/>
                    <a:ext cx="338" cy="82"/>
                    <a:chOff x="4654" y="1181"/>
                    <a:chExt cx="338" cy="82"/>
                  </a:xfrm>
                </p:grpSpPr>
                <p:sp>
                  <p:nvSpPr>
                    <p:cNvPr id="219256" name="Line 120"/>
                    <p:cNvSpPr>
                      <a:spLocks noChangeShapeType="1"/>
                    </p:cNvSpPr>
                    <p:nvPr/>
                  </p:nvSpPr>
                  <p:spPr bwMode="auto">
                    <a:xfrm flipV="1">
                      <a:off x="4654" y="1206"/>
                      <a:ext cx="13" cy="10"/>
                    </a:xfrm>
                    <a:prstGeom prst="line">
                      <a:avLst/>
                    </a:prstGeom>
                    <a:noFill/>
                    <a:ln w="3175">
                      <a:solidFill>
                        <a:srgbClr val="C0C0FF"/>
                      </a:solidFill>
                      <a:round/>
                      <a:headEnd/>
                      <a:tailEnd/>
                    </a:ln>
                  </p:spPr>
                  <p:txBody>
                    <a:bodyPr/>
                    <a:lstStyle/>
                    <a:p>
                      <a:endParaRPr lang="en-US"/>
                    </a:p>
                  </p:txBody>
                </p:sp>
                <p:sp>
                  <p:nvSpPr>
                    <p:cNvPr id="219257" name="Line 121"/>
                    <p:cNvSpPr>
                      <a:spLocks noChangeShapeType="1"/>
                    </p:cNvSpPr>
                    <p:nvPr/>
                  </p:nvSpPr>
                  <p:spPr bwMode="auto">
                    <a:xfrm flipV="1">
                      <a:off x="4671" y="1194"/>
                      <a:ext cx="20" cy="16"/>
                    </a:xfrm>
                    <a:prstGeom prst="line">
                      <a:avLst/>
                    </a:prstGeom>
                    <a:noFill/>
                    <a:ln w="3175">
                      <a:solidFill>
                        <a:srgbClr val="C0C0FF"/>
                      </a:solidFill>
                      <a:round/>
                      <a:headEnd/>
                      <a:tailEnd/>
                    </a:ln>
                  </p:spPr>
                  <p:txBody>
                    <a:bodyPr/>
                    <a:lstStyle/>
                    <a:p>
                      <a:endParaRPr lang="en-US"/>
                    </a:p>
                  </p:txBody>
                </p:sp>
                <p:sp>
                  <p:nvSpPr>
                    <p:cNvPr id="219258" name="Line 122"/>
                    <p:cNvSpPr>
                      <a:spLocks noChangeShapeType="1"/>
                    </p:cNvSpPr>
                    <p:nvPr/>
                  </p:nvSpPr>
                  <p:spPr bwMode="auto">
                    <a:xfrm flipV="1">
                      <a:off x="4656" y="1220"/>
                      <a:ext cx="15" cy="13"/>
                    </a:xfrm>
                    <a:prstGeom prst="line">
                      <a:avLst/>
                    </a:prstGeom>
                    <a:noFill/>
                    <a:ln w="3175">
                      <a:solidFill>
                        <a:srgbClr val="C0C0FF"/>
                      </a:solidFill>
                      <a:round/>
                      <a:headEnd/>
                      <a:tailEnd/>
                    </a:ln>
                  </p:spPr>
                  <p:txBody>
                    <a:bodyPr/>
                    <a:lstStyle/>
                    <a:p>
                      <a:endParaRPr lang="en-US"/>
                    </a:p>
                  </p:txBody>
                </p:sp>
                <p:sp>
                  <p:nvSpPr>
                    <p:cNvPr id="219259" name="Line 123"/>
                    <p:cNvSpPr>
                      <a:spLocks noChangeShapeType="1"/>
                    </p:cNvSpPr>
                    <p:nvPr/>
                  </p:nvSpPr>
                  <p:spPr bwMode="auto">
                    <a:xfrm flipV="1">
                      <a:off x="4673" y="1214"/>
                      <a:ext cx="15" cy="12"/>
                    </a:xfrm>
                    <a:prstGeom prst="line">
                      <a:avLst/>
                    </a:prstGeom>
                    <a:noFill/>
                    <a:ln w="3175">
                      <a:solidFill>
                        <a:srgbClr val="C0C0FF"/>
                      </a:solidFill>
                      <a:round/>
                      <a:headEnd/>
                      <a:tailEnd/>
                    </a:ln>
                  </p:spPr>
                  <p:txBody>
                    <a:bodyPr/>
                    <a:lstStyle/>
                    <a:p>
                      <a:endParaRPr lang="en-US"/>
                    </a:p>
                  </p:txBody>
                </p:sp>
                <p:sp>
                  <p:nvSpPr>
                    <p:cNvPr id="219260" name="Line 124"/>
                    <p:cNvSpPr>
                      <a:spLocks noChangeShapeType="1"/>
                    </p:cNvSpPr>
                    <p:nvPr/>
                  </p:nvSpPr>
                  <p:spPr bwMode="auto">
                    <a:xfrm flipV="1">
                      <a:off x="4728" y="1188"/>
                      <a:ext cx="33" cy="24"/>
                    </a:xfrm>
                    <a:prstGeom prst="line">
                      <a:avLst/>
                    </a:prstGeom>
                    <a:noFill/>
                    <a:ln w="3175">
                      <a:solidFill>
                        <a:srgbClr val="C0C0FF"/>
                      </a:solidFill>
                      <a:round/>
                      <a:headEnd/>
                      <a:tailEnd/>
                    </a:ln>
                  </p:spPr>
                  <p:txBody>
                    <a:bodyPr/>
                    <a:lstStyle/>
                    <a:p>
                      <a:endParaRPr lang="en-US"/>
                    </a:p>
                  </p:txBody>
                </p:sp>
                <p:sp>
                  <p:nvSpPr>
                    <p:cNvPr id="219261" name="Line 125"/>
                    <p:cNvSpPr>
                      <a:spLocks noChangeShapeType="1"/>
                    </p:cNvSpPr>
                    <p:nvPr/>
                  </p:nvSpPr>
                  <p:spPr bwMode="auto">
                    <a:xfrm flipV="1">
                      <a:off x="4707" y="1207"/>
                      <a:ext cx="42" cy="32"/>
                    </a:xfrm>
                    <a:prstGeom prst="line">
                      <a:avLst/>
                    </a:prstGeom>
                    <a:noFill/>
                    <a:ln w="3175">
                      <a:solidFill>
                        <a:srgbClr val="C0C0FF"/>
                      </a:solidFill>
                      <a:round/>
                      <a:headEnd/>
                      <a:tailEnd/>
                    </a:ln>
                  </p:spPr>
                  <p:txBody>
                    <a:bodyPr/>
                    <a:lstStyle/>
                    <a:p>
                      <a:endParaRPr lang="en-US"/>
                    </a:p>
                  </p:txBody>
                </p:sp>
                <p:sp>
                  <p:nvSpPr>
                    <p:cNvPr id="219262" name="Line 126"/>
                    <p:cNvSpPr>
                      <a:spLocks noChangeShapeType="1"/>
                    </p:cNvSpPr>
                    <p:nvPr/>
                  </p:nvSpPr>
                  <p:spPr bwMode="auto">
                    <a:xfrm flipV="1">
                      <a:off x="4736" y="1198"/>
                      <a:ext cx="32" cy="24"/>
                    </a:xfrm>
                    <a:prstGeom prst="line">
                      <a:avLst/>
                    </a:prstGeom>
                    <a:noFill/>
                    <a:ln w="3175">
                      <a:solidFill>
                        <a:srgbClr val="C0C0FF"/>
                      </a:solidFill>
                      <a:round/>
                      <a:headEnd/>
                      <a:tailEnd/>
                    </a:ln>
                  </p:spPr>
                  <p:txBody>
                    <a:bodyPr/>
                    <a:lstStyle/>
                    <a:p>
                      <a:endParaRPr lang="en-US"/>
                    </a:p>
                  </p:txBody>
                </p:sp>
                <p:sp>
                  <p:nvSpPr>
                    <p:cNvPr id="219263" name="Line 127"/>
                    <p:cNvSpPr>
                      <a:spLocks noChangeShapeType="1"/>
                    </p:cNvSpPr>
                    <p:nvPr/>
                  </p:nvSpPr>
                  <p:spPr bwMode="auto">
                    <a:xfrm flipV="1">
                      <a:off x="4690" y="1217"/>
                      <a:ext cx="17" cy="13"/>
                    </a:xfrm>
                    <a:prstGeom prst="line">
                      <a:avLst/>
                    </a:prstGeom>
                    <a:noFill/>
                    <a:ln w="3175">
                      <a:solidFill>
                        <a:srgbClr val="C0C0FF"/>
                      </a:solidFill>
                      <a:round/>
                      <a:headEnd/>
                      <a:tailEnd/>
                    </a:ln>
                  </p:spPr>
                  <p:txBody>
                    <a:bodyPr/>
                    <a:lstStyle/>
                    <a:p>
                      <a:endParaRPr lang="en-US"/>
                    </a:p>
                  </p:txBody>
                </p:sp>
                <p:sp>
                  <p:nvSpPr>
                    <p:cNvPr id="219264" name="Line 128"/>
                    <p:cNvSpPr>
                      <a:spLocks noChangeShapeType="1"/>
                    </p:cNvSpPr>
                    <p:nvPr/>
                  </p:nvSpPr>
                  <p:spPr bwMode="auto">
                    <a:xfrm flipV="1">
                      <a:off x="4793" y="1181"/>
                      <a:ext cx="28" cy="19"/>
                    </a:xfrm>
                    <a:prstGeom prst="line">
                      <a:avLst/>
                    </a:prstGeom>
                    <a:noFill/>
                    <a:ln w="3175">
                      <a:solidFill>
                        <a:srgbClr val="C0C0FF"/>
                      </a:solidFill>
                      <a:round/>
                      <a:headEnd/>
                      <a:tailEnd/>
                    </a:ln>
                  </p:spPr>
                  <p:txBody>
                    <a:bodyPr/>
                    <a:lstStyle/>
                    <a:p>
                      <a:endParaRPr lang="en-US"/>
                    </a:p>
                  </p:txBody>
                </p:sp>
                <p:sp>
                  <p:nvSpPr>
                    <p:cNvPr id="219265" name="Line 129"/>
                    <p:cNvSpPr>
                      <a:spLocks noChangeShapeType="1"/>
                    </p:cNvSpPr>
                    <p:nvPr/>
                  </p:nvSpPr>
                  <p:spPr bwMode="auto">
                    <a:xfrm flipV="1">
                      <a:off x="4757" y="1218"/>
                      <a:ext cx="24" cy="20"/>
                    </a:xfrm>
                    <a:prstGeom prst="line">
                      <a:avLst/>
                    </a:prstGeom>
                    <a:noFill/>
                    <a:ln w="3175">
                      <a:solidFill>
                        <a:srgbClr val="C0C0FF"/>
                      </a:solidFill>
                      <a:round/>
                      <a:headEnd/>
                      <a:tailEnd/>
                    </a:ln>
                  </p:spPr>
                  <p:txBody>
                    <a:bodyPr/>
                    <a:lstStyle/>
                    <a:p>
                      <a:endParaRPr lang="en-US"/>
                    </a:p>
                  </p:txBody>
                </p:sp>
                <p:sp>
                  <p:nvSpPr>
                    <p:cNvPr id="219266" name="Line 130"/>
                    <p:cNvSpPr>
                      <a:spLocks noChangeShapeType="1"/>
                    </p:cNvSpPr>
                    <p:nvPr/>
                  </p:nvSpPr>
                  <p:spPr bwMode="auto">
                    <a:xfrm flipV="1">
                      <a:off x="4782" y="1198"/>
                      <a:ext cx="36" cy="28"/>
                    </a:xfrm>
                    <a:prstGeom prst="line">
                      <a:avLst/>
                    </a:prstGeom>
                    <a:noFill/>
                    <a:ln w="3175">
                      <a:solidFill>
                        <a:srgbClr val="C0C0FF"/>
                      </a:solidFill>
                      <a:round/>
                      <a:headEnd/>
                      <a:tailEnd/>
                    </a:ln>
                  </p:spPr>
                  <p:txBody>
                    <a:bodyPr/>
                    <a:lstStyle/>
                    <a:p>
                      <a:endParaRPr lang="en-US"/>
                    </a:p>
                  </p:txBody>
                </p:sp>
                <p:sp>
                  <p:nvSpPr>
                    <p:cNvPr id="219267" name="Line 131"/>
                    <p:cNvSpPr>
                      <a:spLocks noChangeShapeType="1"/>
                    </p:cNvSpPr>
                    <p:nvPr/>
                  </p:nvSpPr>
                  <p:spPr bwMode="auto">
                    <a:xfrm flipV="1">
                      <a:off x="4787" y="1232"/>
                      <a:ext cx="22" cy="16"/>
                    </a:xfrm>
                    <a:prstGeom prst="line">
                      <a:avLst/>
                    </a:prstGeom>
                    <a:noFill/>
                    <a:ln w="3175">
                      <a:solidFill>
                        <a:srgbClr val="C0C0FF"/>
                      </a:solidFill>
                      <a:round/>
                      <a:headEnd/>
                      <a:tailEnd/>
                    </a:ln>
                  </p:spPr>
                  <p:txBody>
                    <a:bodyPr/>
                    <a:lstStyle/>
                    <a:p>
                      <a:endParaRPr lang="en-US"/>
                    </a:p>
                  </p:txBody>
                </p:sp>
                <p:sp>
                  <p:nvSpPr>
                    <p:cNvPr id="219268" name="Line 132"/>
                    <p:cNvSpPr>
                      <a:spLocks noChangeShapeType="1"/>
                    </p:cNvSpPr>
                    <p:nvPr/>
                  </p:nvSpPr>
                  <p:spPr bwMode="auto">
                    <a:xfrm flipV="1">
                      <a:off x="4819" y="1206"/>
                      <a:ext cx="36" cy="28"/>
                    </a:xfrm>
                    <a:prstGeom prst="line">
                      <a:avLst/>
                    </a:prstGeom>
                    <a:noFill/>
                    <a:ln w="3175">
                      <a:solidFill>
                        <a:srgbClr val="C0C0FF"/>
                      </a:solidFill>
                      <a:round/>
                      <a:headEnd/>
                      <a:tailEnd/>
                    </a:ln>
                  </p:spPr>
                  <p:txBody>
                    <a:bodyPr/>
                    <a:lstStyle/>
                    <a:p>
                      <a:endParaRPr lang="en-US"/>
                    </a:p>
                  </p:txBody>
                </p:sp>
                <p:sp>
                  <p:nvSpPr>
                    <p:cNvPr id="219269" name="Line 133"/>
                    <p:cNvSpPr>
                      <a:spLocks noChangeShapeType="1"/>
                    </p:cNvSpPr>
                    <p:nvPr/>
                  </p:nvSpPr>
                  <p:spPr bwMode="auto">
                    <a:xfrm flipV="1">
                      <a:off x="4855" y="1186"/>
                      <a:ext cx="32" cy="27"/>
                    </a:xfrm>
                    <a:prstGeom prst="line">
                      <a:avLst/>
                    </a:prstGeom>
                    <a:noFill/>
                    <a:ln w="3175">
                      <a:solidFill>
                        <a:srgbClr val="C0C0FF"/>
                      </a:solidFill>
                      <a:round/>
                      <a:headEnd/>
                      <a:tailEnd/>
                    </a:ln>
                  </p:spPr>
                  <p:txBody>
                    <a:bodyPr/>
                    <a:lstStyle/>
                    <a:p>
                      <a:endParaRPr lang="en-US"/>
                    </a:p>
                  </p:txBody>
                </p:sp>
                <p:sp>
                  <p:nvSpPr>
                    <p:cNvPr id="219270" name="Line 134"/>
                    <p:cNvSpPr>
                      <a:spLocks noChangeShapeType="1"/>
                    </p:cNvSpPr>
                    <p:nvPr/>
                  </p:nvSpPr>
                  <p:spPr bwMode="auto">
                    <a:xfrm flipV="1">
                      <a:off x="4826" y="1195"/>
                      <a:ext cx="32" cy="25"/>
                    </a:xfrm>
                    <a:prstGeom prst="line">
                      <a:avLst/>
                    </a:prstGeom>
                    <a:noFill/>
                    <a:ln w="3175">
                      <a:solidFill>
                        <a:srgbClr val="C0C0FF"/>
                      </a:solidFill>
                      <a:round/>
                      <a:headEnd/>
                      <a:tailEnd/>
                    </a:ln>
                  </p:spPr>
                  <p:txBody>
                    <a:bodyPr/>
                    <a:lstStyle/>
                    <a:p>
                      <a:endParaRPr lang="en-US"/>
                    </a:p>
                  </p:txBody>
                </p:sp>
                <p:sp>
                  <p:nvSpPr>
                    <p:cNvPr id="219271" name="Line 135"/>
                    <p:cNvSpPr>
                      <a:spLocks noChangeShapeType="1"/>
                    </p:cNvSpPr>
                    <p:nvPr/>
                  </p:nvSpPr>
                  <p:spPr bwMode="auto">
                    <a:xfrm flipV="1">
                      <a:off x="4808" y="1229"/>
                      <a:ext cx="30" cy="23"/>
                    </a:xfrm>
                    <a:prstGeom prst="line">
                      <a:avLst/>
                    </a:prstGeom>
                    <a:noFill/>
                    <a:ln w="3175">
                      <a:solidFill>
                        <a:srgbClr val="C0C0FF"/>
                      </a:solidFill>
                      <a:round/>
                      <a:headEnd/>
                      <a:tailEnd/>
                    </a:ln>
                  </p:spPr>
                  <p:txBody>
                    <a:bodyPr/>
                    <a:lstStyle/>
                    <a:p>
                      <a:endParaRPr lang="en-US"/>
                    </a:p>
                  </p:txBody>
                </p:sp>
                <p:sp>
                  <p:nvSpPr>
                    <p:cNvPr id="219272" name="Line 136"/>
                    <p:cNvSpPr>
                      <a:spLocks noChangeShapeType="1"/>
                    </p:cNvSpPr>
                    <p:nvPr/>
                  </p:nvSpPr>
                  <p:spPr bwMode="auto">
                    <a:xfrm flipV="1">
                      <a:off x="4882" y="1181"/>
                      <a:ext cx="38" cy="32"/>
                    </a:xfrm>
                    <a:prstGeom prst="line">
                      <a:avLst/>
                    </a:prstGeom>
                    <a:noFill/>
                    <a:ln w="3175">
                      <a:solidFill>
                        <a:srgbClr val="C0C0FF"/>
                      </a:solidFill>
                      <a:round/>
                      <a:headEnd/>
                      <a:tailEnd/>
                    </a:ln>
                  </p:spPr>
                  <p:txBody>
                    <a:bodyPr/>
                    <a:lstStyle/>
                    <a:p>
                      <a:endParaRPr lang="en-US"/>
                    </a:p>
                  </p:txBody>
                </p:sp>
                <p:sp>
                  <p:nvSpPr>
                    <p:cNvPr id="219273" name="Line 137"/>
                    <p:cNvSpPr>
                      <a:spLocks noChangeShapeType="1"/>
                    </p:cNvSpPr>
                    <p:nvPr/>
                  </p:nvSpPr>
                  <p:spPr bwMode="auto">
                    <a:xfrm flipV="1">
                      <a:off x="4866" y="1203"/>
                      <a:ext cx="42" cy="36"/>
                    </a:xfrm>
                    <a:prstGeom prst="line">
                      <a:avLst/>
                    </a:prstGeom>
                    <a:noFill/>
                    <a:ln w="3175">
                      <a:solidFill>
                        <a:srgbClr val="C0C0FF"/>
                      </a:solidFill>
                      <a:round/>
                      <a:headEnd/>
                      <a:tailEnd/>
                    </a:ln>
                  </p:spPr>
                  <p:txBody>
                    <a:bodyPr/>
                    <a:lstStyle/>
                    <a:p>
                      <a:endParaRPr lang="en-US"/>
                    </a:p>
                  </p:txBody>
                </p:sp>
                <p:sp>
                  <p:nvSpPr>
                    <p:cNvPr id="219274" name="Line 138"/>
                    <p:cNvSpPr>
                      <a:spLocks noChangeShapeType="1"/>
                    </p:cNvSpPr>
                    <p:nvPr/>
                  </p:nvSpPr>
                  <p:spPr bwMode="auto">
                    <a:xfrm flipV="1">
                      <a:off x="4854" y="1232"/>
                      <a:ext cx="37" cy="31"/>
                    </a:xfrm>
                    <a:prstGeom prst="line">
                      <a:avLst/>
                    </a:prstGeom>
                    <a:noFill/>
                    <a:ln w="3175">
                      <a:solidFill>
                        <a:srgbClr val="C0C0FF"/>
                      </a:solidFill>
                      <a:round/>
                      <a:headEnd/>
                      <a:tailEnd/>
                    </a:ln>
                  </p:spPr>
                  <p:txBody>
                    <a:bodyPr/>
                    <a:lstStyle/>
                    <a:p>
                      <a:endParaRPr lang="en-US"/>
                    </a:p>
                  </p:txBody>
                </p:sp>
                <p:sp>
                  <p:nvSpPr>
                    <p:cNvPr id="219275" name="Line 139"/>
                    <p:cNvSpPr>
                      <a:spLocks noChangeShapeType="1"/>
                    </p:cNvSpPr>
                    <p:nvPr/>
                  </p:nvSpPr>
                  <p:spPr bwMode="auto">
                    <a:xfrm flipV="1">
                      <a:off x="4888" y="1214"/>
                      <a:ext cx="33" cy="27"/>
                    </a:xfrm>
                    <a:prstGeom prst="line">
                      <a:avLst/>
                    </a:prstGeom>
                    <a:noFill/>
                    <a:ln w="3175">
                      <a:solidFill>
                        <a:srgbClr val="C0C0FF"/>
                      </a:solidFill>
                      <a:round/>
                      <a:headEnd/>
                      <a:tailEnd/>
                    </a:ln>
                  </p:spPr>
                  <p:txBody>
                    <a:bodyPr/>
                    <a:lstStyle/>
                    <a:p>
                      <a:endParaRPr lang="en-US"/>
                    </a:p>
                  </p:txBody>
                </p:sp>
                <p:sp>
                  <p:nvSpPr>
                    <p:cNvPr id="219276" name="Line 140"/>
                    <p:cNvSpPr>
                      <a:spLocks noChangeShapeType="1"/>
                    </p:cNvSpPr>
                    <p:nvPr/>
                  </p:nvSpPr>
                  <p:spPr bwMode="auto">
                    <a:xfrm flipV="1">
                      <a:off x="4942" y="1196"/>
                      <a:ext cx="28" cy="24"/>
                    </a:xfrm>
                    <a:prstGeom prst="line">
                      <a:avLst/>
                    </a:prstGeom>
                    <a:noFill/>
                    <a:ln w="3175">
                      <a:solidFill>
                        <a:srgbClr val="C0C0FF"/>
                      </a:solidFill>
                      <a:round/>
                      <a:headEnd/>
                      <a:tailEnd/>
                    </a:ln>
                  </p:spPr>
                  <p:txBody>
                    <a:bodyPr/>
                    <a:lstStyle/>
                    <a:p>
                      <a:endParaRPr lang="en-US"/>
                    </a:p>
                  </p:txBody>
                </p:sp>
                <p:sp>
                  <p:nvSpPr>
                    <p:cNvPr id="219277" name="Line 141"/>
                    <p:cNvSpPr>
                      <a:spLocks noChangeShapeType="1"/>
                    </p:cNvSpPr>
                    <p:nvPr/>
                  </p:nvSpPr>
                  <p:spPr bwMode="auto">
                    <a:xfrm flipV="1">
                      <a:off x="4933" y="1238"/>
                      <a:ext cx="26" cy="21"/>
                    </a:xfrm>
                    <a:prstGeom prst="line">
                      <a:avLst/>
                    </a:prstGeom>
                    <a:noFill/>
                    <a:ln w="3175">
                      <a:solidFill>
                        <a:srgbClr val="C0C0FF"/>
                      </a:solidFill>
                      <a:round/>
                      <a:headEnd/>
                      <a:tailEnd/>
                    </a:ln>
                  </p:spPr>
                  <p:txBody>
                    <a:bodyPr/>
                    <a:lstStyle/>
                    <a:p>
                      <a:endParaRPr lang="en-US"/>
                    </a:p>
                  </p:txBody>
                </p:sp>
                <p:sp>
                  <p:nvSpPr>
                    <p:cNvPr id="219278" name="Line 142"/>
                    <p:cNvSpPr>
                      <a:spLocks noChangeShapeType="1"/>
                    </p:cNvSpPr>
                    <p:nvPr/>
                  </p:nvSpPr>
                  <p:spPr bwMode="auto">
                    <a:xfrm flipV="1">
                      <a:off x="4962" y="1218"/>
                      <a:ext cx="30" cy="26"/>
                    </a:xfrm>
                    <a:prstGeom prst="line">
                      <a:avLst/>
                    </a:prstGeom>
                    <a:noFill/>
                    <a:ln w="3175">
                      <a:solidFill>
                        <a:srgbClr val="C0C0FF"/>
                      </a:solidFill>
                      <a:round/>
                      <a:headEnd/>
                      <a:tailEnd/>
                    </a:ln>
                  </p:spPr>
                  <p:txBody>
                    <a:bodyPr/>
                    <a:lstStyle/>
                    <a:p>
                      <a:endParaRPr lang="en-US"/>
                    </a:p>
                  </p:txBody>
                </p:sp>
              </p:grpSp>
              <p:sp>
                <p:nvSpPr>
                  <p:cNvPr id="219279" name="Line 143"/>
                  <p:cNvSpPr>
                    <a:spLocks noChangeShapeType="1"/>
                  </p:cNvSpPr>
                  <p:nvPr/>
                </p:nvSpPr>
                <p:spPr bwMode="auto">
                  <a:xfrm>
                    <a:off x="4730" y="1180"/>
                    <a:ext cx="1" cy="82"/>
                  </a:xfrm>
                  <a:prstGeom prst="line">
                    <a:avLst/>
                  </a:prstGeom>
                  <a:noFill/>
                  <a:ln w="3175">
                    <a:solidFill>
                      <a:srgbClr val="404040"/>
                    </a:solidFill>
                    <a:round/>
                    <a:headEnd/>
                    <a:tailEnd/>
                  </a:ln>
                </p:spPr>
                <p:txBody>
                  <a:bodyPr/>
                  <a:lstStyle/>
                  <a:p>
                    <a:endParaRPr lang="en-US"/>
                  </a:p>
                </p:txBody>
              </p:sp>
            </p:grpSp>
          </p:grpSp>
          <p:grpSp>
            <p:nvGrpSpPr>
              <p:cNvPr id="219280" name="Group 144"/>
              <p:cNvGrpSpPr>
                <a:grpSpLocks/>
              </p:cNvGrpSpPr>
              <p:nvPr/>
            </p:nvGrpSpPr>
            <p:grpSpPr bwMode="auto">
              <a:xfrm>
                <a:off x="5040" y="1139"/>
                <a:ext cx="414" cy="216"/>
                <a:chOff x="5040" y="1139"/>
                <a:chExt cx="414" cy="216"/>
              </a:xfrm>
            </p:grpSpPr>
            <p:sp>
              <p:nvSpPr>
                <p:cNvPr id="219281" name="Freeform 145"/>
                <p:cNvSpPr>
                  <a:spLocks/>
                </p:cNvSpPr>
                <p:nvPr/>
              </p:nvSpPr>
              <p:spPr bwMode="auto">
                <a:xfrm>
                  <a:off x="5040" y="1139"/>
                  <a:ext cx="414" cy="216"/>
                </a:xfrm>
                <a:custGeom>
                  <a:avLst/>
                  <a:gdLst/>
                  <a:ahLst/>
                  <a:cxnLst>
                    <a:cxn ang="0">
                      <a:pos x="0" y="0"/>
                    </a:cxn>
                    <a:cxn ang="0">
                      <a:pos x="0" y="1299"/>
                    </a:cxn>
                    <a:cxn ang="0">
                      <a:pos x="2073" y="766"/>
                    </a:cxn>
                    <a:cxn ang="0">
                      <a:pos x="2073" y="233"/>
                    </a:cxn>
                    <a:cxn ang="0">
                      <a:pos x="0" y="0"/>
                    </a:cxn>
                  </a:cxnLst>
                  <a:rect l="0" t="0" r="r" b="b"/>
                  <a:pathLst>
                    <a:path w="2073" h="1299">
                      <a:moveTo>
                        <a:pt x="0" y="0"/>
                      </a:moveTo>
                      <a:lnTo>
                        <a:pt x="0" y="1299"/>
                      </a:lnTo>
                      <a:lnTo>
                        <a:pt x="2073" y="766"/>
                      </a:lnTo>
                      <a:lnTo>
                        <a:pt x="2073" y="233"/>
                      </a:lnTo>
                      <a:lnTo>
                        <a:pt x="0" y="0"/>
                      </a:lnTo>
                      <a:close/>
                    </a:path>
                  </a:pathLst>
                </a:custGeom>
                <a:solidFill>
                  <a:srgbClr val="400000"/>
                </a:solidFill>
                <a:ln w="9525">
                  <a:noFill/>
                  <a:round/>
                  <a:headEnd/>
                  <a:tailEnd/>
                </a:ln>
              </p:spPr>
              <p:txBody>
                <a:bodyPr/>
                <a:lstStyle/>
                <a:p>
                  <a:endParaRPr lang="en-US"/>
                </a:p>
              </p:txBody>
            </p:sp>
            <p:sp>
              <p:nvSpPr>
                <p:cNvPr id="219282" name="Freeform 146"/>
                <p:cNvSpPr>
                  <a:spLocks/>
                </p:cNvSpPr>
                <p:nvPr/>
              </p:nvSpPr>
              <p:spPr bwMode="auto">
                <a:xfrm>
                  <a:off x="5318" y="1225"/>
                  <a:ext cx="51" cy="67"/>
                </a:xfrm>
                <a:custGeom>
                  <a:avLst/>
                  <a:gdLst/>
                  <a:ahLst/>
                  <a:cxnLst>
                    <a:cxn ang="0">
                      <a:pos x="0" y="401"/>
                    </a:cxn>
                    <a:cxn ang="0">
                      <a:pos x="0" y="14"/>
                    </a:cxn>
                    <a:cxn ang="0">
                      <a:pos x="255" y="0"/>
                    </a:cxn>
                    <a:cxn ang="0">
                      <a:pos x="255" y="338"/>
                    </a:cxn>
                    <a:cxn ang="0">
                      <a:pos x="0" y="401"/>
                    </a:cxn>
                  </a:cxnLst>
                  <a:rect l="0" t="0" r="r" b="b"/>
                  <a:pathLst>
                    <a:path w="255" h="401">
                      <a:moveTo>
                        <a:pt x="0" y="401"/>
                      </a:moveTo>
                      <a:lnTo>
                        <a:pt x="0" y="14"/>
                      </a:lnTo>
                      <a:lnTo>
                        <a:pt x="255" y="0"/>
                      </a:lnTo>
                      <a:lnTo>
                        <a:pt x="255" y="338"/>
                      </a:lnTo>
                      <a:lnTo>
                        <a:pt x="0" y="401"/>
                      </a:lnTo>
                      <a:close/>
                    </a:path>
                  </a:pathLst>
                </a:custGeom>
                <a:solidFill>
                  <a:srgbClr val="472C00"/>
                </a:solidFill>
                <a:ln w="9525">
                  <a:noFill/>
                  <a:round/>
                  <a:headEnd/>
                  <a:tailEnd/>
                </a:ln>
              </p:spPr>
              <p:txBody>
                <a:bodyPr/>
                <a:lstStyle/>
                <a:p>
                  <a:endParaRPr lang="en-US"/>
                </a:p>
              </p:txBody>
            </p:sp>
            <p:grpSp>
              <p:nvGrpSpPr>
                <p:cNvPr id="219283" name="Group 147"/>
                <p:cNvGrpSpPr>
                  <a:grpSpLocks/>
                </p:cNvGrpSpPr>
                <p:nvPr/>
              </p:nvGrpSpPr>
              <p:grpSpPr bwMode="auto">
                <a:xfrm>
                  <a:off x="5386" y="1192"/>
                  <a:ext cx="24" cy="44"/>
                  <a:chOff x="5386" y="1192"/>
                  <a:chExt cx="24" cy="44"/>
                </a:xfrm>
              </p:grpSpPr>
              <p:sp>
                <p:nvSpPr>
                  <p:cNvPr id="219284" name="Freeform 148"/>
                  <p:cNvSpPr>
                    <a:spLocks/>
                  </p:cNvSpPr>
                  <p:nvPr/>
                </p:nvSpPr>
                <p:spPr bwMode="auto">
                  <a:xfrm>
                    <a:off x="5386" y="1192"/>
                    <a:ext cx="24" cy="44"/>
                  </a:xfrm>
                  <a:custGeom>
                    <a:avLst/>
                    <a:gdLst/>
                    <a:ahLst/>
                    <a:cxnLst>
                      <a:cxn ang="0">
                        <a:pos x="0" y="0"/>
                      </a:cxn>
                      <a:cxn ang="0">
                        <a:pos x="121" y="7"/>
                      </a:cxn>
                      <a:cxn ang="0">
                        <a:pos x="121" y="262"/>
                      </a:cxn>
                      <a:cxn ang="0">
                        <a:pos x="0" y="268"/>
                      </a:cxn>
                      <a:cxn ang="0">
                        <a:pos x="0" y="0"/>
                      </a:cxn>
                    </a:cxnLst>
                    <a:rect l="0" t="0" r="r" b="b"/>
                    <a:pathLst>
                      <a:path w="121" h="268">
                        <a:moveTo>
                          <a:pt x="0" y="0"/>
                        </a:moveTo>
                        <a:lnTo>
                          <a:pt x="121" y="7"/>
                        </a:lnTo>
                        <a:lnTo>
                          <a:pt x="121" y="262"/>
                        </a:lnTo>
                        <a:lnTo>
                          <a:pt x="0" y="268"/>
                        </a:lnTo>
                        <a:lnTo>
                          <a:pt x="0" y="0"/>
                        </a:lnTo>
                        <a:close/>
                      </a:path>
                    </a:pathLst>
                  </a:custGeom>
                  <a:solidFill>
                    <a:srgbClr val="4D556B"/>
                  </a:solidFill>
                  <a:ln w="9525">
                    <a:noFill/>
                    <a:round/>
                    <a:headEnd/>
                    <a:tailEnd/>
                  </a:ln>
                </p:spPr>
                <p:txBody>
                  <a:bodyPr/>
                  <a:lstStyle/>
                  <a:p>
                    <a:endParaRPr lang="en-US"/>
                  </a:p>
                </p:txBody>
              </p:sp>
              <p:sp>
                <p:nvSpPr>
                  <p:cNvPr id="219285" name="Line 149"/>
                  <p:cNvSpPr>
                    <a:spLocks noChangeShapeType="1"/>
                  </p:cNvSpPr>
                  <p:nvPr/>
                </p:nvSpPr>
                <p:spPr bwMode="auto">
                  <a:xfrm flipV="1">
                    <a:off x="5392" y="1211"/>
                    <a:ext cx="9" cy="7"/>
                  </a:xfrm>
                  <a:prstGeom prst="line">
                    <a:avLst/>
                  </a:prstGeom>
                  <a:noFill/>
                  <a:ln w="1588">
                    <a:solidFill>
                      <a:srgbClr val="7485A4"/>
                    </a:solidFill>
                    <a:round/>
                    <a:headEnd/>
                    <a:tailEnd/>
                  </a:ln>
                </p:spPr>
                <p:txBody>
                  <a:bodyPr/>
                  <a:lstStyle/>
                  <a:p>
                    <a:endParaRPr lang="en-US"/>
                  </a:p>
                </p:txBody>
              </p:sp>
              <p:sp>
                <p:nvSpPr>
                  <p:cNvPr id="219286" name="Line 150"/>
                  <p:cNvSpPr>
                    <a:spLocks noChangeShapeType="1"/>
                  </p:cNvSpPr>
                  <p:nvPr/>
                </p:nvSpPr>
                <p:spPr bwMode="auto">
                  <a:xfrm flipV="1">
                    <a:off x="5390" y="1217"/>
                    <a:ext cx="11" cy="10"/>
                  </a:xfrm>
                  <a:prstGeom prst="line">
                    <a:avLst/>
                  </a:prstGeom>
                  <a:noFill/>
                  <a:ln w="1588">
                    <a:solidFill>
                      <a:srgbClr val="7485A4"/>
                    </a:solidFill>
                    <a:round/>
                    <a:headEnd/>
                    <a:tailEnd/>
                  </a:ln>
                </p:spPr>
                <p:txBody>
                  <a:bodyPr/>
                  <a:lstStyle/>
                  <a:p>
                    <a:endParaRPr lang="en-US"/>
                  </a:p>
                </p:txBody>
              </p:sp>
              <p:sp>
                <p:nvSpPr>
                  <p:cNvPr id="219287" name="Line 151"/>
                  <p:cNvSpPr>
                    <a:spLocks noChangeShapeType="1"/>
                  </p:cNvSpPr>
                  <p:nvPr/>
                </p:nvSpPr>
                <p:spPr bwMode="auto">
                  <a:xfrm flipV="1">
                    <a:off x="5401" y="1209"/>
                    <a:ext cx="6" cy="6"/>
                  </a:xfrm>
                  <a:prstGeom prst="line">
                    <a:avLst/>
                  </a:prstGeom>
                  <a:noFill/>
                  <a:ln w="1588">
                    <a:solidFill>
                      <a:srgbClr val="7485A4"/>
                    </a:solidFill>
                    <a:round/>
                    <a:headEnd/>
                    <a:tailEnd/>
                  </a:ln>
                </p:spPr>
                <p:txBody>
                  <a:bodyPr/>
                  <a:lstStyle/>
                  <a:p>
                    <a:endParaRPr lang="en-US"/>
                  </a:p>
                </p:txBody>
              </p:sp>
              <p:sp>
                <p:nvSpPr>
                  <p:cNvPr id="219288" name="Line 152"/>
                  <p:cNvSpPr>
                    <a:spLocks noChangeShapeType="1"/>
                  </p:cNvSpPr>
                  <p:nvPr/>
                </p:nvSpPr>
                <p:spPr bwMode="auto">
                  <a:xfrm>
                    <a:off x="5386" y="1207"/>
                    <a:ext cx="24" cy="1"/>
                  </a:xfrm>
                  <a:prstGeom prst="line">
                    <a:avLst/>
                  </a:prstGeom>
                  <a:noFill/>
                  <a:ln w="3175">
                    <a:solidFill>
                      <a:srgbClr val="272B36"/>
                    </a:solidFill>
                    <a:round/>
                    <a:headEnd/>
                    <a:tailEnd/>
                  </a:ln>
                </p:spPr>
                <p:txBody>
                  <a:bodyPr/>
                  <a:lstStyle/>
                  <a:p>
                    <a:endParaRPr lang="en-US"/>
                  </a:p>
                </p:txBody>
              </p:sp>
              <p:sp>
                <p:nvSpPr>
                  <p:cNvPr id="219289" name="Line 153"/>
                  <p:cNvSpPr>
                    <a:spLocks noChangeShapeType="1"/>
                  </p:cNvSpPr>
                  <p:nvPr/>
                </p:nvSpPr>
                <p:spPr bwMode="auto">
                  <a:xfrm flipV="1">
                    <a:off x="5386" y="1221"/>
                    <a:ext cx="24" cy="1"/>
                  </a:xfrm>
                  <a:prstGeom prst="line">
                    <a:avLst/>
                  </a:prstGeom>
                  <a:noFill/>
                  <a:ln w="3175">
                    <a:solidFill>
                      <a:srgbClr val="272B36"/>
                    </a:solidFill>
                    <a:round/>
                    <a:headEnd/>
                    <a:tailEnd/>
                  </a:ln>
                </p:spPr>
                <p:txBody>
                  <a:bodyPr/>
                  <a:lstStyle/>
                  <a:p>
                    <a:endParaRPr lang="en-US"/>
                  </a:p>
                </p:txBody>
              </p:sp>
              <p:sp>
                <p:nvSpPr>
                  <p:cNvPr id="219290" name="Line 154"/>
                  <p:cNvSpPr>
                    <a:spLocks noChangeShapeType="1"/>
                  </p:cNvSpPr>
                  <p:nvPr/>
                </p:nvSpPr>
                <p:spPr bwMode="auto">
                  <a:xfrm>
                    <a:off x="5398" y="1192"/>
                    <a:ext cx="1" cy="44"/>
                  </a:xfrm>
                  <a:prstGeom prst="line">
                    <a:avLst/>
                  </a:prstGeom>
                  <a:noFill/>
                  <a:ln w="3175">
                    <a:solidFill>
                      <a:srgbClr val="272B36"/>
                    </a:solidFill>
                    <a:round/>
                    <a:headEnd/>
                    <a:tailEnd/>
                  </a:ln>
                </p:spPr>
                <p:txBody>
                  <a:bodyPr/>
                  <a:lstStyle/>
                  <a:p>
                    <a:endParaRPr lang="en-US"/>
                  </a:p>
                </p:txBody>
              </p:sp>
              <p:sp>
                <p:nvSpPr>
                  <p:cNvPr id="219291" name="Freeform 155"/>
                  <p:cNvSpPr>
                    <a:spLocks/>
                  </p:cNvSpPr>
                  <p:nvPr/>
                </p:nvSpPr>
                <p:spPr bwMode="auto">
                  <a:xfrm>
                    <a:off x="5386" y="1192"/>
                    <a:ext cx="24" cy="44"/>
                  </a:xfrm>
                  <a:custGeom>
                    <a:avLst/>
                    <a:gdLst/>
                    <a:ahLst/>
                    <a:cxnLst>
                      <a:cxn ang="0">
                        <a:pos x="0" y="0"/>
                      </a:cxn>
                      <a:cxn ang="0">
                        <a:pos x="121" y="7"/>
                      </a:cxn>
                      <a:cxn ang="0">
                        <a:pos x="121" y="262"/>
                      </a:cxn>
                      <a:cxn ang="0">
                        <a:pos x="0" y="268"/>
                      </a:cxn>
                      <a:cxn ang="0">
                        <a:pos x="0" y="0"/>
                      </a:cxn>
                    </a:cxnLst>
                    <a:rect l="0" t="0" r="r" b="b"/>
                    <a:pathLst>
                      <a:path w="121" h="268">
                        <a:moveTo>
                          <a:pt x="0" y="0"/>
                        </a:moveTo>
                        <a:lnTo>
                          <a:pt x="121" y="7"/>
                        </a:lnTo>
                        <a:lnTo>
                          <a:pt x="121" y="262"/>
                        </a:lnTo>
                        <a:lnTo>
                          <a:pt x="0" y="268"/>
                        </a:lnTo>
                        <a:lnTo>
                          <a:pt x="0" y="0"/>
                        </a:lnTo>
                      </a:path>
                    </a:pathLst>
                  </a:custGeom>
                  <a:noFill/>
                  <a:ln w="3175">
                    <a:solidFill>
                      <a:srgbClr val="212121"/>
                    </a:solidFill>
                    <a:prstDash val="solid"/>
                    <a:round/>
                    <a:headEnd/>
                    <a:tailEnd/>
                  </a:ln>
                </p:spPr>
                <p:txBody>
                  <a:bodyPr/>
                  <a:lstStyle/>
                  <a:p>
                    <a:endParaRPr lang="en-US"/>
                  </a:p>
                </p:txBody>
              </p:sp>
            </p:grpSp>
            <p:grpSp>
              <p:nvGrpSpPr>
                <p:cNvPr id="219292" name="Group 156"/>
                <p:cNvGrpSpPr>
                  <a:grpSpLocks/>
                </p:cNvGrpSpPr>
                <p:nvPr/>
              </p:nvGrpSpPr>
              <p:grpSpPr bwMode="auto">
                <a:xfrm>
                  <a:off x="5062" y="1164"/>
                  <a:ext cx="227" cy="139"/>
                  <a:chOff x="5062" y="1164"/>
                  <a:chExt cx="227" cy="139"/>
                </a:xfrm>
              </p:grpSpPr>
              <p:sp>
                <p:nvSpPr>
                  <p:cNvPr id="219293" name="Freeform 157"/>
                  <p:cNvSpPr>
                    <a:spLocks/>
                  </p:cNvSpPr>
                  <p:nvPr/>
                </p:nvSpPr>
                <p:spPr bwMode="auto">
                  <a:xfrm>
                    <a:off x="5062" y="1164"/>
                    <a:ext cx="227" cy="139"/>
                  </a:xfrm>
                  <a:custGeom>
                    <a:avLst/>
                    <a:gdLst/>
                    <a:ahLst/>
                    <a:cxnLst>
                      <a:cxn ang="0">
                        <a:pos x="1133" y="65"/>
                      </a:cxn>
                      <a:cxn ang="0">
                        <a:pos x="1133" y="631"/>
                      </a:cxn>
                      <a:cxn ang="0">
                        <a:pos x="0" y="839"/>
                      </a:cxn>
                      <a:cxn ang="0">
                        <a:pos x="0" y="0"/>
                      </a:cxn>
                      <a:cxn ang="0">
                        <a:pos x="1133" y="65"/>
                      </a:cxn>
                    </a:cxnLst>
                    <a:rect l="0" t="0" r="r" b="b"/>
                    <a:pathLst>
                      <a:path w="1133" h="839">
                        <a:moveTo>
                          <a:pt x="1133" y="65"/>
                        </a:moveTo>
                        <a:lnTo>
                          <a:pt x="1133" y="631"/>
                        </a:lnTo>
                        <a:lnTo>
                          <a:pt x="0" y="839"/>
                        </a:lnTo>
                        <a:lnTo>
                          <a:pt x="0" y="0"/>
                        </a:lnTo>
                        <a:lnTo>
                          <a:pt x="1133" y="65"/>
                        </a:lnTo>
                        <a:close/>
                      </a:path>
                    </a:pathLst>
                  </a:custGeom>
                  <a:solidFill>
                    <a:srgbClr val="4040FF"/>
                  </a:solidFill>
                  <a:ln w="9525">
                    <a:noFill/>
                    <a:round/>
                    <a:headEnd/>
                    <a:tailEnd/>
                  </a:ln>
                </p:spPr>
                <p:txBody>
                  <a:bodyPr/>
                  <a:lstStyle/>
                  <a:p>
                    <a:endParaRPr lang="en-US"/>
                  </a:p>
                </p:txBody>
              </p:sp>
              <p:sp>
                <p:nvSpPr>
                  <p:cNvPr id="219294" name="Line 158"/>
                  <p:cNvSpPr>
                    <a:spLocks noChangeShapeType="1"/>
                  </p:cNvSpPr>
                  <p:nvPr/>
                </p:nvSpPr>
                <p:spPr bwMode="auto">
                  <a:xfrm>
                    <a:off x="5155" y="1168"/>
                    <a:ext cx="1" cy="123"/>
                  </a:xfrm>
                  <a:prstGeom prst="line">
                    <a:avLst/>
                  </a:prstGeom>
                  <a:noFill/>
                  <a:ln w="3175">
                    <a:solidFill>
                      <a:srgbClr val="303543"/>
                    </a:solidFill>
                    <a:round/>
                    <a:headEnd/>
                    <a:tailEnd/>
                  </a:ln>
                </p:spPr>
                <p:txBody>
                  <a:bodyPr/>
                  <a:lstStyle/>
                  <a:p>
                    <a:endParaRPr lang="en-US"/>
                  </a:p>
                </p:txBody>
              </p:sp>
              <p:sp>
                <p:nvSpPr>
                  <p:cNvPr id="219295" name="Line 159"/>
                  <p:cNvSpPr>
                    <a:spLocks noChangeShapeType="1"/>
                  </p:cNvSpPr>
                  <p:nvPr/>
                </p:nvSpPr>
                <p:spPr bwMode="auto">
                  <a:xfrm>
                    <a:off x="5180" y="1170"/>
                    <a:ext cx="1" cy="117"/>
                  </a:xfrm>
                  <a:prstGeom prst="line">
                    <a:avLst/>
                  </a:prstGeom>
                  <a:noFill/>
                  <a:ln w="3175">
                    <a:solidFill>
                      <a:srgbClr val="303543"/>
                    </a:solidFill>
                    <a:round/>
                    <a:headEnd/>
                    <a:tailEnd/>
                  </a:ln>
                </p:spPr>
                <p:txBody>
                  <a:bodyPr/>
                  <a:lstStyle/>
                  <a:p>
                    <a:endParaRPr lang="en-US"/>
                  </a:p>
                </p:txBody>
              </p:sp>
              <p:sp>
                <p:nvSpPr>
                  <p:cNvPr id="219296" name="Line 160"/>
                  <p:cNvSpPr>
                    <a:spLocks noChangeShapeType="1"/>
                  </p:cNvSpPr>
                  <p:nvPr/>
                </p:nvSpPr>
                <p:spPr bwMode="auto">
                  <a:xfrm>
                    <a:off x="5204" y="1171"/>
                    <a:ext cx="1" cy="112"/>
                  </a:xfrm>
                  <a:prstGeom prst="line">
                    <a:avLst/>
                  </a:prstGeom>
                  <a:noFill/>
                  <a:ln w="3175">
                    <a:solidFill>
                      <a:srgbClr val="303543"/>
                    </a:solidFill>
                    <a:round/>
                    <a:headEnd/>
                    <a:tailEnd/>
                  </a:ln>
                </p:spPr>
                <p:txBody>
                  <a:bodyPr/>
                  <a:lstStyle/>
                  <a:p>
                    <a:endParaRPr lang="en-US"/>
                  </a:p>
                </p:txBody>
              </p:sp>
              <p:sp>
                <p:nvSpPr>
                  <p:cNvPr id="219297" name="Freeform 161"/>
                  <p:cNvSpPr>
                    <a:spLocks/>
                  </p:cNvSpPr>
                  <p:nvPr/>
                </p:nvSpPr>
                <p:spPr bwMode="auto">
                  <a:xfrm>
                    <a:off x="5066" y="1164"/>
                    <a:ext cx="223" cy="139"/>
                  </a:xfrm>
                  <a:custGeom>
                    <a:avLst/>
                    <a:gdLst/>
                    <a:ahLst/>
                    <a:cxnLst>
                      <a:cxn ang="0">
                        <a:pos x="0" y="0"/>
                      </a:cxn>
                      <a:cxn ang="0">
                        <a:pos x="0" y="839"/>
                      </a:cxn>
                      <a:cxn ang="0">
                        <a:pos x="1114" y="631"/>
                      </a:cxn>
                      <a:cxn ang="0">
                        <a:pos x="1114" y="65"/>
                      </a:cxn>
                      <a:cxn ang="0">
                        <a:pos x="0" y="0"/>
                      </a:cxn>
                    </a:cxnLst>
                    <a:rect l="0" t="0" r="r" b="b"/>
                    <a:pathLst>
                      <a:path w="1114" h="839">
                        <a:moveTo>
                          <a:pt x="0" y="0"/>
                        </a:moveTo>
                        <a:lnTo>
                          <a:pt x="0" y="839"/>
                        </a:lnTo>
                        <a:lnTo>
                          <a:pt x="1114" y="631"/>
                        </a:lnTo>
                        <a:lnTo>
                          <a:pt x="1114" y="65"/>
                        </a:lnTo>
                        <a:lnTo>
                          <a:pt x="0" y="0"/>
                        </a:lnTo>
                      </a:path>
                    </a:pathLst>
                  </a:custGeom>
                  <a:noFill/>
                  <a:ln w="3175">
                    <a:solidFill>
                      <a:srgbClr val="212121"/>
                    </a:solidFill>
                    <a:prstDash val="solid"/>
                    <a:round/>
                    <a:headEnd/>
                    <a:tailEnd/>
                  </a:ln>
                </p:spPr>
                <p:txBody>
                  <a:bodyPr/>
                  <a:lstStyle/>
                  <a:p>
                    <a:endParaRPr lang="en-US"/>
                  </a:p>
                </p:txBody>
              </p:sp>
              <p:sp>
                <p:nvSpPr>
                  <p:cNvPr id="219298" name="Line 162"/>
                  <p:cNvSpPr>
                    <a:spLocks noChangeShapeType="1"/>
                  </p:cNvSpPr>
                  <p:nvPr/>
                </p:nvSpPr>
                <p:spPr bwMode="auto">
                  <a:xfrm>
                    <a:off x="5097" y="1167"/>
                    <a:ext cx="1" cy="131"/>
                  </a:xfrm>
                  <a:prstGeom prst="line">
                    <a:avLst/>
                  </a:prstGeom>
                  <a:noFill/>
                  <a:ln w="3175">
                    <a:solidFill>
                      <a:srgbClr val="404040"/>
                    </a:solidFill>
                    <a:round/>
                    <a:headEnd/>
                    <a:tailEnd/>
                  </a:ln>
                </p:spPr>
                <p:txBody>
                  <a:bodyPr/>
                  <a:lstStyle/>
                  <a:p>
                    <a:endParaRPr lang="en-US"/>
                  </a:p>
                </p:txBody>
              </p:sp>
              <p:sp>
                <p:nvSpPr>
                  <p:cNvPr id="219299" name="Line 163"/>
                  <p:cNvSpPr>
                    <a:spLocks noChangeShapeType="1"/>
                  </p:cNvSpPr>
                  <p:nvPr/>
                </p:nvSpPr>
                <p:spPr bwMode="auto">
                  <a:xfrm>
                    <a:off x="5154" y="1169"/>
                    <a:ext cx="1" cy="121"/>
                  </a:xfrm>
                  <a:prstGeom prst="line">
                    <a:avLst/>
                  </a:prstGeom>
                  <a:noFill/>
                  <a:ln w="3175">
                    <a:solidFill>
                      <a:srgbClr val="404040"/>
                    </a:solidFill>
                    <a:round/>
                    <a:headEnd/>
                    <a:tailEnd/>
                  </a:ln>
                </p:spPr>
                <p:txBody>
                  <a:bodyPr/>
                  <a:lstStyle/>
                  <a:p>
                    <a:endParaRPr lang="en-US"/>
                  </a:p>
                </p:txBody>
              </p:sp>
              <p:sp>
                <p:nvSpPr>
                  <p:cNvPr id="219300" name="Line 164"/>
                  <p:cNvSpPr>
                    <a:spLocks noChangeShapeType="1"/>
                  </p:cNvSpPr>
                  <p:nvPr/>
                </p:nvSpPr>
                <p:spPr bwMode="auto">
                  <a:xfrm>
                    <a:off x="5180" y="1171"/>
                    <a:ext cx="1" cy="115"/>
                  </a:xfrm>
                  <a:prstGeom prst="line">
                    <a:avLst/>
                  </a:prstGeom>
                  <a:noFill/>
                  <a:ln w="3175">
                    <a:solidFill>
                      <a:srgbClr val="404040"/>
                    </a:solidFill>
                    <a:round/>
                    <a:headEnd/>
                    <a:tailEnd/>
                  </a:ln>
                </p:spPr>
                <p:txBody>
                  <a:bodyPr/>
                  <a:lstStyle/>
                  <a:p>
                    <a:endParaRPr lang="en-US"/>
                  </a:p>
                </p:txBody>
              </p:sp>
              <p:sp>
                <p:nvSpPr>
                  <p:cNvPr id="219301" name="Line 165"/>
                  <p:cNvSpPr>
                    <a:spLocks noChangeShapeType="1"/>
                  </p:cNvSpPr>
                  <p:nvPr/>
                </p:nvSpPr>
                <p:spPr bwMode="auto">
                  <a:xfrm>
                    <a:off x="5225" y="1173"/>
                    <a:ext cx="1" cy="106"/>
                  </a:xfrm>
                  <a:prstGeom prst="line">
                    <a:avLst/>
                  </a:prstGeom>
                  <a:noFill/>
                  <a:ln w="3175">
                    <a:solidFill>
                      <a:srgbClr val="404040"/>
                    </a:solidFill>
                    <a:round/>
                    <a:headEnd/>
                    <a:tailEnd/>
                  </a:ln>
                </p:spPr>
                <p:txBody>
                  <a:bodyPr/>
                  <a:lstStyle/>
                  <a:p>
                    <a:endParaRPr lang="en-US"/>
                  </a:p>
                </p:txBody>
              </p:sp>
              <p:sp>
                <p:nvSpPr>
                  <p:cNvPr id="219302" name="Line 166"/>
                  <p:cNvSpPr>
                    <a:spLocks noChangeShapeType="1"/>
                  </p:cNvSpPr>
                  <p:nvPr/>
                </p:nvSpPr>
                <p:spPr bwMode="auto">
                  <a:xfrm>
                    <a:off x="5244" y="1174"/>
                    <a:ext cx="1" cy="103"/>
                  </a:xfrm>
                  <a:prstGeom prst="line">
                    <a:avLst/>
                  </a:prstGeom>
                  <a:noFill/>
                  <a:ln w="3175">
                    <a:solidFill>
                      <a:srgbClr val="404040"/>
                    </a:solidFill>
                    <a:round/>
                    <a:headEnd/>
                    <a:tailEnd/>
                  </a:ln>
                </p:spPr>
                <p:txBody>
                  <a:bodyPr/>
                  <a:lstStyle/>
                  <a:p>
                    <a:endParaRPr lang="en-US"/>
                  </a:p>
                </p:txBody>
              </p:sp>
              <p:sp>
                <p:nvSpPr>
                  <p:cNvPr id="219303" name="Line 167"/>
                  <p:cNvSpPr>
                    <a:spLocks noChangeShapeType="1"/>
                  </p:cNvSpPr>
                  <p:nvPr/>
                </p:nvSpPr>
                <p:spPr bwMode="auto">
                  <a:xfrm>
                    <a:off x="5261" y="1176"/>
                    <a:ext cx="1" cy="98"/>
                  </a:xfrm>
                  <a:prstGeom prst="line">
                    <a:avLst/>
                  </a:prstGeom>
                  <a:noFill/>
                  <a:ln w="3175">
                    <a:solidFill>
                      <a:srgbClr val="404040"/>
                    </a:solidFill>
                    <a:round/>
                    <a:headEnd/>
                    <a:tailEnd/>
                  </a:ln>
                </p:spPr>
                <p:txBody>
                  <a:bodyPr/>
                  <a:lstStyle/>
                  <a:p>
                    <a:endParaRPr lang="en-US"/>
                  </a:p>
                </p:txBody>
              </p:sp>
              <p:sp>
                <p:nvSpPr>
                  <p:cNvPr id="219304" name="Line 168"/>
                  <p:cNvSpPr>
                    <a:spLocks noChangeShapeType="1"/>
                  </p:cNvSpPr>
                  <p:nvPr/>
                </p:nvSpPr>
                <p:spPr bwMode="auto">
                  <a:xfrm>
                    <a:off x="5279" y="1177"/>
                    <a:ext cx="1" cy="94"/>
                  </a:xfrm>
                  <a:prstGeom prst="line">
                    <a:avLst/>
                  </a:prstGeom>
                  <a:noFill/>
                  <a:ln w="3175">
                    <a:solidFill>
                      <a:srgbClr val="404040"/>
                    </a:solidFill>
                    <a:round/>
                    <a:headEnd/>
                    <a:tailEnd/>
                  </a:ln>
                </p:spPr>
                <p:txBody>
                  <a:bodyPr/>
                  <a:lstStyle/>
                  <a:p>
                    <a:endParaRPr lang="en-US"/>
                  </a:p>
                </p:txBody>
              </p:sp>
              <p:grpSp>
                <p:nvGrpSpPr>
                  <p:cNvPr id="219305" name="Group 169"/>
                  <p:cNvGrpSpPr>
                    <a:grpSpLocks/>
                  </p:cNvGrpSpPr>
                  <p:nvPr/>
                </p:nvGrpSpPr>
                <p:grpSpPr bwMode="auto">
                  <a:xfrm>
                    <a:off x="5083" y="1181"/>
                    <a:ext cx="205" cy="92"/>
                    <a:chOff x="5083" y="1181"/>
                    <a:chExt cx="205" cy="92"/>
                  </a:xfrm>
                </p:grpSpPr>
                <p:sp>
                  <p:nvSpPr>
                    <p:cNvPr id="219306" name="Line 170"/>
                    <p:cNvSpPr>
                      <a:spLocks noChangeShapeType="1"/>
                    </p:cNvSpPr>
                    <p:nvPr/>
                  </p:nvSpPr>
                  <p:spPr bwMode="auto">
                    <a:xfrm flipH="1" flipV="1">
                      <a:off x="5253" y="1181"/>
                      <a:ext cx="29" cy="19"/>
                    </a:xfrm>
                    <a:prstGeom prst="line">
                      <a:avLst/>
                    </a:prstGeom>
                    <a:noFill/>
                    <a:ln w="3175">
                      <a:solidFill>
                        <a:srgbClr val="E0E0E0"/>
                      </a:solidFill>
                      <a:round/>
                      <a:headEnd/>
                      <a:tailEnd/>
                    </a:ln>
                  </p:spPr>
                  <p:txBody>
                    <a:bodyPr/>
                    <a:lstStyle/>
                    <a:p>
                      <a:endParaRPr lang="en-US"/>
                    </a:p>
                  </p:txBody>
                </p:sp>
                <p:sp>
                  <p:nvSpPr>
                    <p:cNvPr id="219307" name="Line 171"/>
                    <p:cNvSpPr>
                      <a:spLocks noChangeShapeType="1"/>
                    </p:cNvSpPr>
                    <p:nvPr/>
                  </p:nvSpPr>
                  <p:spPr bwMode="auto">
                    <a:xfrm flipH="1" flipV="1">
                      <a:off x="5266" y="1232"/>
                      <a:ext cx="22" cy="16"/>
                    </a:xfrm>
                    <a:prstGeom prst="line">
                      <a:avLst/>
                    </a:prstGeom>
                    <a:noFill/>
                    <a:ln w="3175">
                      <a:solidFill>
                        <a:srgbClr val="E0E0E0"/>
                      </a:solidFill>
                      <a:round/>
                      <a:headEnd/>
                      <a:tailEnd/>
                    </a:ln>
                  </p:spPr>
                  <p:txBody>
                    <a:bodyPr/>
                    <a:lstStyle/>
                    <a:p>
                      <a:endParaRPr lang="en-US"/>
                    </a:p>
                  </p:txBody>
                </p:sp>
                <p:sp>
                  <p:nvSpPr>
                    <p:cNvPr id="219308" name="Line 172"/>
                    <p:cNvSpPr>
                      <a:spLocks noChangeShapeType="1"/>
                    </p:cNvSpPr>
                    <p:nvPr/>
                  </p:nvSpPr>
                  <p:spPr bwMode="auto">
                    <a:xfrm flipH="1" flipV="1">
                      <a:off x="5220" y="1206"/>
                      <a:ext cx="36" cy="28"/>
                    </a:xfrm>
                    <a:prstGeom prst="line">
                      <a:avLst/>
                    </a:prstGeom>
                    <a:noFill/>
                    <a:ln w="3175">
                      <a:solidFill>
                        <a:srgbClr val="E0E0E0"/>
                      </a:solidFill>
                      <a:round/>
                      <a:headEnd/>
                      <a:tailEnd/>
                    </a:ln>
                  </p:spPr>
                  <p:txBody>
                    <a:bodyPr/>
                    <a:lstStyle/>
                    <a:p>
                      <a:endParaRPr lang="en-US"/>
                    </a:p>
                  </p:txBody>
                </p:sp>
                <p:sp>
                  <p:nvSpPr>
                    <p:cNvPr id="219309" name="Line 173"/>
                    <p:cNvSpPr>
                      <a:spLocks noChangeShapeType="1"/>
                    </p:cNvSpPr>
                    <p:nvPr/>
                  </p:nvSpPr>
                  <p:spPr bwMode="auto">
                    <a:xfrm flipH="1" flipV="1">
                      <a:off x="5086" y="1187"/>
                      <a:ext cx="32" cy="27"/>
                    </a:xfrm>
                    <a:prstGeom prst="line">
                      <a:avLst/>
                    </a:prstGeom>
                    <a:noFill/>
                    <a:ln w="3175">
                      <a:solidFill>
                        <a:srgbClr val="E0E0E0"/>
                      </a:solidFill>
                      <a:round/>
                      <a:headEnd/>
                      <a:tailEnd/>
                    </a:ln>
                  </p:spPr>
                  <p:txBody>
                    <a:bodyPr/>
                    <a:lstStyle/>
                    <a:p>
                      <a:endParaRPr lang="en-US"/>
                    </a:p>
                  </p:txBody>
                </p:sp>
                <p:sp>
                  <p:nvSpPr>
                    <p:cNvPr id="219310" name="Line 174"/>
                    <p:cNvSpPr>
                      <a:spLocks noChangeShapeType="1"/>
                    </p:cNvSpPr>
                    <p:nvPr/>
                  </p:nvSpPr>
                  <p:spPr bwMode="auto">
                    <a:xfrm flipH="1" flipV="1">
                      <a:off x="5217" y="1195"/>
                      <a:ext cx="32" cy="25"/>
                    </a:xfrm>
                    <a:prstGeom prst="line">
                      <a:avLst/>
                    </a:prstGeom>
                    <a:noFill/>
                    <a:ln w="3175">
                      <a:solidFill>
                        <a:srgbClr val="E0E0E0"/>
                      </a:solidFill>
                      <a:round/>
                      <a:headEnd/>
                      <a:tailEnd/>
                    </a:ln>
                  </p:spPr>
                  <p:txBody>
                    <a:bodyPr/>
                    <a:lstStyle/>
                    <a:p>
                      <a:endParaRPr lang="en-US"/>
                    </a:p>
                  </p:txBody>
                </p:sp>
                <p:sp>
                  <p:nvSpPr>
                    <p:cNvPr id="219311" name="Line 175"/>
                    <p:cNvSpPr>
                      <a:spLocks noChangeShapeType="1"/>
                    </p:cNvSpPr>
                    <p:nvPr/>
                  </p:nvSpPr>
                  <p:spPr bwMode="auto">
                    <a:xfrm flipH="1" flipV="1">
                      <a:off x="5236" y="1229"/>
                      <a:ext cx="31" cy="23"/>
                    </a:xfrm>
                    <a:prstGeom prst="line">
                      <a:avLst/>
                    </a:prstGeom>
                    <a:noFill/>
                    <a:ln w="3175">
                      <a:solidFill>
                        <a:srgbClr val="E0E0E0"/>
                      </a:solidFill>
                      <a:round/>
                      <a:headEnd/>
                      <a:tailEnd/>
                    </a:ln>
                  </p:spPr>
                  <p:txBody>
                    <a:bodyPr/>
                    <a:lstStyle/>
                    <a:p>
                      <a:endParaRPr lang="en-US"/>
                    </a:p>
                  </p:txBody>
                </p:sp>
                <p:sp>
                  <p:nvSpPr>
                    <p:cNvPr id="219312" name="Line 176"/>
                    <p:cNvSpPr>
                      <a:spLocks noChangeShapeType="1"/>
                    </p:cNvSpPr>
                    <p:nvPr/>
                  </p:nvSpPr>
                  <p:spPr bwMode="auto">
                    <a:xfrm flipH="1" flipV="1">
                      <a:off x="5155" y="1181"/>
                      <a:ext cx="38" cy="32"/>
                    </a:xfrm>
                    <a:prstGeom prst="line">
                      <a:avLst/>
                    </a:prstGeom>
                    <a:noFill/>
                    <a:ln w="3175">
                      <a:solidFill>
                        <a:srgbClr val="E0E0E0"/>
                      </a:solidFill>
                      <a:round/>
                      <a:headEnd/>
                      <a:tailEnd/>
                    </a:ln>
                  </p:spPr>
                  <p:txBody>
                    <a:bodyPr/>
                    <a:lstStyle/>
                    <a:p>
                      <a:endParaRPr lang="en-US"/>
                    </a:p>
                  </p:txBody>
                </p:sp>
                <p:sp>
                  <p:nvSpPr>
                    <p:cNvPr id="219313" name="Line 177"/>
                    <p:cNvSpPr>
                      <a:spLocks noChangeShapeType="1"/>
                    </p:cNvSpPr>
                    <p:nvPr/>
                  </p:nvSpPr>
                  <p:spPr bwMode="auto">
                    <a:xfrm flipH="1" flipV="1">
                      <a:off x="5167" y="1203"/>
                      <a:ext cx="42" cy="36"/>
                    </a:xfrm>
                    <a:prstGeom prst="line">
                      <a:avLst/>
                    </a:prstGeom>
                    <a:noFill/>
                    <a:ln w="3175">
                      <a:solidFill>
                        <a:srgbClr val="E0E0E0"/>
                      </a:solidFill>
                      <a:round/>
                      <a:headEnd/>
                      <a:tailEnd/>
                    </a:ln>
                  </p:spPr>
                  <p:txBody>
                    <a:bodyPr/>
                    <a:lstStyle/>
                    <a:p>
                      <a:endParaRPr lang="en-US"/>
                    </a:p>
                  </p:txBody>
                </p:sp>
                <p:sp>
                  <p:nvSpPr>
                    <p:cNvPr id="219314" name="Line 178"/>
                    <p:cNvSpPr>
                      <a:spLocks noChangeShapeType="1"/>
                    </p:cNvSpPr>
                    <p:nvPr/>
                  </p:nvSpPr>
                  <p:spPr bwMode="auto">
                    <a:xfrm flipH="1" flipV="1">
                      <a:off x="5124" y="1201"/>
                      <a:ext cx="37" cy="30"/>
                    </a:xfrm>
                    <a:prstGeom prst="line">
                      <a:avLst/>
                    </a:prstGeom>
                    <a:noFill/>
                    <a:ln w="3175">
                      <a:solidFill>
                        <a:srgbClr val="E0E0E0"/>
                      </a:solidFill>
                      <a:round/>
                      <a:headEnd/>
                      <a:tailEnd/>
                    </a:ln>
                  </p:spPr>
                  <p:txBody>
                    <a:bodyPr/>
                    <a:lstStyle/>
                    <a:p>
                      <a:endParaRPr lang="en-US"/>
                    </a:p>
                  </p:txBody>
                </p:sp>
                <p:sp>
                  <p:nvSpPr>
                    <p:cNvPr id="219315" name="Line 179"/>
                    <p:cNvSpPr>
                      <a:spLocks noChangeShapeType="1"/>
                    </p:cNvSpPr>
                    <p:nvPr/>
                  </p:nvSpPr>
                  <p:spPr bwMode="auto">
                    <a:xfrm flipH="1" flipV="1">
                      <a:off x="5140" y="1247"/>
                      <a:ext cx="33" cy="26"/>
                    </a:xfrm>
                    <a:prstGeom prst="line">
                      <a:avLst/>
                    </a:prstGeom>
                    <a:noFill/>
                    <a:ln w="3175">
                      <a:solidFill>
                        <a:srgbClr val="E0E0E0"/>
                      </a:solidFill>
                      <a:round/>
                      <a:headEnd/>
                      <a:tailEnd/>
                    </a:ln>
                  </p:spPr>
                  <p:txBody>
                    <a:bodyPr/>
                    <a:lstStyle/>
                    <a:p>
                      <a:endParaRPr lang="en-US"/>
                    </a:p>
                  </p:txBody>
                </p:sp>
                <p:sp>
                  <p:nvSpPr>
                    <p:cNvPr id="219316" name="Line 180"/>
                    <p:cNvSpPr>
                      <a:spLocks noChangeShapeType="1"/>
                    </p:cNvSpPr>
                    <p:nvPr/>
                  </p:nvSpPr>
                  <p:spPr bwMode="auto">
                    <a:xfrm flipH="1" flipV="1">
                      <a:off x="5083" y="1218"/>
                      <a:ext cx="30" cy="26"/>
                    </a:xfrm>
                    <a:prstGeom prst="line">
                      <a:avLst/>
                    </a:prstGeom>
                    <a:noFill/>
                    <a:ln w="3175">
                      <a:solidFill>
                        <a:srgbClr val="E0E0E0"/>
                      </a:solidFill>
                      <a:round/>
                      <a:headEnd/>
                      <a:tailEnd/>
                    </a:ln>
                  </p:spPr>
                  <p:txBody>
                    <a:bodyPr/>
                    <a:lstStyle/>
                    <a:p>
                      <a:endParaRPr lang="en-US"/>
                    </a:p>
                  </p:txBody>
                </p:sp>
              </p:grpSp>
              <p:sp>
                <p:nvSpPr>
                  <p:cNvPr id="219317" name="Line 181"/>
                  <p:cNvSpPr>
                    <a:spLocks noChangeShapeType="1"/>
                  </p:cNvSpPr>
                  <p:nvPr/>
                </p:nvSpPr>
                <p:spPr bwMode="auto">
                  <a:xfrm>
                    <a:off x="5125" y="1171"/>
                    <a:ext cx="1" cy="120"/>
                  </a:xfrm>
                  <a:prstGeom prst="line">
                    <a:avLst/>
                  </a:prstGeom>
                  <a:noFill/>
                  <a:ln w="3175">
                    <a:solidFill>
                      <a:srgbClr val="404040"/>
                    </a:solidFill>
                    <a:round/>
                    <a:headEnd/>
                    <a:tailEnd/>
                  </a:ln>
                </p:spPr>
                <p:txBody>
                  <a:bodyPr/>
                  <a:lstStyle/>
                  <a:p>
                    <a:endParaRPr lang="en-US"/>
                  </a:p>
                </p:txBody>
              </p:sp>
              <p:sp>
                <p:nvSpPr>
                  <p:cNvPr id="219318" name="Line 182"/>
                  <p:cNvSpPr>
                    <a:spLocks noChangeShapeType="1"/>
                  </p:cNvSpPr>
                  <p:nvPr/>
                </p:nvSpPr>
                <p:spPr bwMode="auto">
                  <a:xfrm>
                    <a:off x="5066" y="1185"/>
                    <a:ext cx="220" cy="6"/>
                  </a:xfrm>
                  <a:prstGeom prst="line">
                    <a:avLst/>
                  </a:prstGeom>
                  <a:noFill/>
                  <a:ln w="3175">
                    <a:solidFill>
                      <a:srgbClr val="404040"/>
                    </a:solidFill>
                    <a:round/>
                    <a:headEnd/>
                    <a:tailEnd/>
                  </a:ln>
                </p:spPr>
                <p:txBody>
                  <a:bodyPr/>
                  <a:lstStyle/>
                  <a:p>
                    <a:endParaRPr lang="en-US"/>
                  </a:p>
                </p:txBody>
              </p:sp>
              <p:sp>
                <p:nvSpPr>
                  <p:cNvPr id="219319" name="Line 183"/>
                  <p:cNvSpPr>
                    <a:spLocks noChangeShapeType="1"/>
                  </p:cNvSpPr>
                  <p:nvPr/>
                </p:nvSpPr>
                <p:spPr bwMode="auto">
                  <a:xfrm flipV="1">
                    <a:off x="5067" y="1208"/>
                    <a:ext cx="221" cy="1"/>
                  </a:xfrm>
                  <a:prstGeom prst="line">
                    <a:avLst/>
                  </a:prstGeom>
                  <a:noFill/>
                  <a:ln w="3175">
                    <a:solidFill>
                      <a:srgbClr val="404040"/>
                    </a:solidFill>
                    <a:round/>
                    <a:headEnd/>
                    <a:tailEnd/>
                  </a:ln>
                </p:spPr>
                <p:txBody>
                  <a:bodyPr/>
                  <a:lstStyle/>
                  <a:p>
                    <a:endParaRPr lang="en-US"/>
                  </a:p>
                </p:txBody>
              </p:sp>
              <p:sp>
                <p:nvSpPr>
                  <p:cNvPr id="219320" name="Line 184"/>
                  <p:cNvSpPr>
                    <a:spLocks noChangeShapeType="1"/>
                  </p:cNvSpPr>
                  <p:nvPr/>
                </p:nvSpPr>
                <p:spPr bwMode="auto">
                  <a:xfrm flipV="1">
                    <a:off x="5069" y="1226"/>
                    <a:ext cx="217" cy="9"/>
                  </a:xfrm>
                  <a:prstGeom prst="line">
                    <a:avLst/>
                  </a:prstGeom>
                  <a:noFill/>
                  <a:ln w="3175">
                    <a:solidFill>
                      <a:srgbClr val="404040"/>
                    </a:solidFill>
                    <a:round/>
                    <a:headEnd/>
                    <a:tailEnd/>
                  </a:ln>
                </p:spPr>
                <p:txBody>
                  <a:bodyPr/>
                  <a:lstStyle/>
                  <a:p>
                    <a:endParaRPr lang="en-US"/>
                  </a:p>
                </p:txBody>
              </p:sp>
              <p:sp>
                <p:nvSpPr>
                  <p:cNvPr id="219321" name="Line 185"/>
                  <p:cNvSpPr>
                    <a:spLocks noChangeShapeType="1"/>
                  </p:cNvSpPr>
                  <p:nvPr/>
                </p:nvSpPr>
                <p:spPr bwMode="auto">
                  <a:xfrm flipV="1">
                    <a:off x="5067" y="1257"/>
                    <a:ext cx="222" cy="22"/>
                  </a:xfrm>
                  <a:prstGeom prst="line">
                    <a:avLst/>
                  </a:prstGeom>
                  <a:noFill/>
                  <a:ln w="3175">
                    <a:solidFill>
                      <a:srgbClr val="404040"/>
                    </a:solidFill>
                    <a:round/>
                    <a:headEnd/>
                    <a:tailEnd/>
                  </a:ln>
                </p:spPr>
                <p:txBody>
                  <a:bodyPr/>
                  <a:lstStyle/>
                  <a:p>
                    <a:endParaRPr lang="en-US"/>
                  </a:p>
                </p:txBody>
              </p:sp>
              <p:sp>
                <p:nvSpPr>
                  <p:cNvPr id="219322" name="Line 186"/>
                  <p:cNvSpPr>
                    <a:spLocks noChangeShapeType="1"/>
                  </p:cNvSpPr>
                  <p:nvPr/>
                </p:nvSpPr>
                <p:spPr bwMode="auto">
                  <a:xfrm flipV="1">
                    <a:off x="5069" y="1241"/>
                    <a:ext cx="220" cy="17"/>
                  </a:xfrm>
                  <a:prstGeom prst="line">
                    <a:avLst/>
                  </a:prstGeom>
                  <a:noFill/>
                  <a:ln w="3175">
                    <a:solidFill>
                      <a:srgbClr val="404040"/>
                    </a:solidFill>
                    <a:round/>
                    <a:headEnd/>
                    <a:tailEnd/>
                  </a:ln>
                </p:spPr>
                <p:txBody>
                  <a:bodyPr/>
                  <a:lstStyle/>
                  <a:p>
                    <a:endParaRPr lang="en-US"/>
                  </a:p>
                </p:txBody>
              </p:sp>
            </p:grpSp>
          </p:grpSp>
        </p:grpSp>
        <p:graphicFrame>
          <p:nvGraphicFramePr>
            <p:cNvPr id="219323" name="Object 187">
              <a:hlinkClick r:id="" action="ppaction://ole?verb=0"/>
            </p:cNvPr>
            <p:cNvGraphicFramePr>
              <a:graphicFrameLocks/>
            </p:cNvGraphicFramePr>
            <p:nvPr/>
          </p:nvGraphicFramePr>
          <p:xfrm>
            <a:off x="4867" y="588"/>
            <a:ext cx="637" cy="477"/>
          </p:xfrm>
          <a:graphic>
            <a:graphicData uri="http://schemas.openxmlformats.org/presentationml/2006/ole">
              <p:oleObj spid="_x0000_s219323" name="Clip" r:id="rId1040" imgW="5599080" imgH="3587400" progId="">
                <p:embed/>
              </p:oleObj>
            </a:graphicData>
          </a:graphic>
        </p:graphicFrame>
      </p:grpSp>
      <p:grpSp>
        <p:nvGrpSpPr>
          <p:cNvPr id="219325" name="Group 189"/>
          <p:cNvGrpSpPr>
            <a:grpSpLocks/>
          </p:cNvGrpSpPr>
          <p:nvPr/>
        </p:nvGrpSpPr>
        <p:grpSpPr bwMode="auto">
          <a:xfrm>
            <a:off x="6705600" y="2938463"/>
            <a:ext cx="2160588" cy="1341437"/>
            <a:chOff x="4320" y="1223"/>
            <a:chExt cx="1361" cy="845"/>
          </a:xfrm>
        </p:grpSpPr>
        <p:sp>
          <p:nvSpPr>
            <p:cNvPr id="219326" name="Rectangle 190"/>
            <p:cNvSpPr>
              <a:spLocks noChangeArrowheads="1"/>
            </p:cNvSpPr>
            <p:nvPr/>
          </p:nvSpPr>
          <p:spPr bwMode="auto">
            <a:xfrm>
              <a:off x="4320" y="1223"/>
              <a:ext cx="1361" cy="845"/>
            </a:xfrm>
            <a:prstGeom prst="rect">
              <a:avLst/>
            </a:prstGeom>
            <a:solidFill>
              <a:srgbClr val="99CCFF"/>
            </a:solidFill>
            <a:ln w="9525">
              <a:solidFill>
                <a:schemeClr val="tx1"/>
              </a:solidFill>
              <a:miter lim="800000"/>
              <a:headEnd/>
              <a:tailEnd/>
            </a:ln>
            <a:effectLst/>
          </p:spPr>
          <p:txBody>
            <a:bodyPr wrap="none"/>
            <a:lstStyle/>
            <a:p>
              <a:pPr>
                <a:lnSpc>
                  <a:spcPct val="90000"/>
                </a:lnSpc>
                <a:buFontTx/>
                <a:buNone/>
              </a:pPr>
              <a:r>
                <a:rPr lang="tr-TR" sz="1200" b="1">
                  <a:ea typeface="ＭＳ Ｐゴシック" pitchFamily="34" charset="-128"/>
                </a:rPr>
                <a:t>Personel ve E</a:t>
              </a:r>
              <a:r>
                <a:rPr lang="tr-TR" sz="1200" b="1"/>
                <a:t>ğ</a:t>
              </a:r>
              <a:r>
                <a:rPr lang="tr-TR" sz="1200" b="1">
                  <a:ea typeface="ＭＳ Ｐゴシック" pitchFamily="34" charset="-128"/>
                </a:rPr>
                <a:t>itim Planlama</a:t>
              </a:r>
              <a:endParaRPr lang="en-US" sz="1200" b="1">
                <a:ea typeface="ＭＳ Ｐゴシック" pitchFamily="34" charset="-128"/>
              </a:endParaRPr>
            </a:p>
            <a:p>
              <a:pPr>
                <a:spcBef>
                  <a:spcPct val="0"/>
                </a:spcBef>
                <a:buFontTx/>
                <a:buNone/>
              </a:pPr>
              <a:endParaRPr lang="tr-TR" sz="800" b="1">
                <a:ea typeface="ＭＳ Ｐゴシック" pitchFamily="34" charset="-128"/>
              </a:endParaRPr>
            </a:p>
          </p:txBody>
        </p:sp>
        <p:grpSp>
          <p:nvGrpSpPr>
            <p:cNvPr id="219327" name="Group 191"/>
            <p:cNvGrpSpPr>
              <a:grpSpLocks noChangeAspect="1"/>
            </p:cNvGrpSpPr>
            <p:nvPr/>
          </p:nvGrpSpPr>
          <p:grpSpPr bwMode="auto">
            <a:xfrm>
              <a:off x="4466" y="1495"/>
              <a:ext cx="557" cy="373"/>
              <a:chOff x="3541" y="2352"/>
              <a:chExt cx="568" cy="380"/>
            </a:xfrm>
          </p:grpSpPr>
          <p:grpSp>
            <p:nvGrpSpPr>
              <p:cNvPr id="219328" name="Group 192"/>
              <p:cNvGrpSpPr>
                <a:grpSpLocks noChangeAspect="1"/>
              </p:cNvGrpSpPr>
              <p:nvPr/>
            </p:nvGrpSpPr>
            <p:grpSpPr bwMode="auto">
              <a:xfrm>
                <a:off x="3541" y="2352"/>
                <a:ext cx="173" cy="380"/>
                <a:chOff x="3264" y="2208"/>
                <a:chExt cx="576" cy="1584"/>
              </a:xfrm>
            </p:grpSpPr>
            <p:sp>
              <p:nvSpPr>
                <p:cNvPr id="219329" name="Oval 193"/>
                <p:cNvSpPr>
                  <a:spLocks noChangeAspect="1" noChangeArrowheads="1"/>
                </p:cNvSpPr>
                <p:nvPr/>
              </p:nvSpPr>
              <p:spPr bwMode="auto">
                <a:xfrm>
                  <a:off x="3408" y="2400"/>
                  <a:ext cx="288" cy="288"/>
                </a:xfrm>
                <a:prstGeom prst="ellipse">
                  <a:avLst/>
                </a:prstGeom>
                <a:gradFill rotWithShape="0">
                  <a:gsLst>
                    <a:gs pos="0">
                      <a:srgbClr val="FFCC99"/>
                    </a:gs>
                    <a:gs pos="100000">
                      <a:srgbClr val="FFCC99">
                        <a:gamma/>
                        <a:shade val="46275"/>
                        <a:invGamma/>
                      </a:srgbClr>
                    </a:gs>
                  </a:gsLst>
                  <a:lin ang="5400000" scaled="1"/>
                </a:gradFill>
                <a:ln w="9525">
                  <a:solidFill>
                    <a:srgbClr val="4D4D4D"/>
                  </a:solidFill>
                  <a:round/>
                  <a:headEnd/>
                  <a:tailEnd/>
                </a:ln>
                <a:effectLst/>
              </p:spPr>
              <p:txBody>
                <a:bodyPr wrap="none" anchor="ctr"/>
                <a:lstStyle/>
                <a:p>
                  <a:endParaRPr lang="en-US"/>
                </a:p>
              </p:txBody>
            </p:sp>
            <p:sp>
              <p:nvSpPr>
                <p:cNvPr id="219330" name="AutoShape 194"/>
                <p:cNvSpPr>
                  <a:spLocks noChangeAspect="1" noChangeArrowheads="1"/>
                </p:cNvSpPr>
                <p:nvPr/>
              </p:nvSpPr>
              <p:spPr bwMode="auto">
                <a:xfrm>
                  <a:off x="3385" y="2208"/>
                  <a:ext cx="334" cy="289"/>
                </a:xfrm>
                <a:prstGeom prst="triangle">
                  <a:avLst>
                    <a:gd name="adj" fmla="val 50000"/>
                  </a:avLst>
                </a:prstGeom>
                <a:solidFill>
                  <a:srgbClr val="003399"/>
                </a:solidFill>
                <a:ln w="9525">
                  <a:solidFill>
                    <a:srgbClr val="4D4D4D"/>
                  </a:solidFill>
                  <a:miter lim="800000"/>
                  <a:headEnd/>
                  <a:tailEnd/>
                </a:ln>
                <a:effectLst/>
              </p:spPr>
              <p:txBody>
                <a:bodyPr wrap="none" anchor="ctr"/>
                <a:lstStyle/>
                <a:p>
                  <a:endParaRPr lang="en-US"/>
                </a:p>
              </p:txBody>
            </p:sp>
            <p:sp>
              <p:nvSpPr>
                <p:cNvPr id="219331" name="Rectangle 195"/>
                <p:cNvSpPr>
                  <a:spLocks noChangeAspect="1" noChangeArrowheads="1"/>
                </p:cNvSpPr>
                <p:nvPr/>
              </p:nvSpPr>
              <p:spPr bwMode="auto">
                <a:xfrm>
                  <a:off x="3360" y="2688"/>
                  <a:ext cx="384" cy="576"/>
                </a:xfrm>
                <a:prstGeom prst="rect">
                  <a:avLst/>
                </a:prstGeom>
                <a:solidFill>
                  <a:srgbClr val="003399"/>
                </a:solidFill>
                <a:ln w="9525">
                  <a:solidFill>
                    <a:srgbClr val="4D4D4D"/>
                  </a:solidFill>
                  <a:miter lim="800000"/>
                  <a:headEnd/>
                  <a:tailEnd/>
                </a:ln>
                <a:effectLst/>
              </p:spPr>
              <p:txBody>
                <a:bodyPr wrap="none" anchor="ctr"/>
                <a:lstStyle/>
                <a:p>
                  <a:endParaRPr lang="en-US"/>
                </a:p>
              </p:txBody>
            </p:sp>
            <p:sp>
              <p:nvSpPr>
                <p:cNvPr id="219332" name="Rectangle 196"/>
                <p:cNvSpPr>
                  <a:spLocks noChangeAspect="1" noChangeArrowheads="1"/>
                </p:cNvSpPr>
                <p:nvPr/>
              </p:nvSpPr>
              <p:spPr bwMode="auto">
                <a:xfrm>
                  <a:off x="3504" y="3264"/>
                  <a:ext cx="192" cy="528"/>
                </a:xfrm>
                <a:prstGeom prst="rect">
                  <a:avLst/>
                </a:prstGeom>
                <a:solidFill>
                  <a:srgbClr val="003399"/>
                </a:solidFill>
                <a:ln w="9525">
                  <a:solidFill>
                    <a:srgbClr val="4D4D4D"/>
                  </a:solidFill>
                  <a:miter lim="800000"/>
                  <a:headEnd/>
                  <a:tailEnd/>
                </a:ln>
                <a:effectLst/>
              </p:spPr>
              <p:txBody>
                <a:bodyPr wrap="none" anchor="ctr"/>
                <a:lstStyle/>
                <a:p>
                  <a:endParaRPr lang="en-US"/>
                </a:p>
              </p:txBody>
            </p:sp>
            <p:sp>
              <p:nvSpPr>
                <p:cNvPr id="219333" name="Rectangle 197"/>
                <p:cNvSpPr>
                  <a:spLocks noChangeAspect="1" noChangeArrowheads="1"/>
                </p:cNvSpPr>
                <p:nvPr/>
              </p:nvSpPr>
              <p:spPr bwMode="auto">
                <a:xfrm>
                  <a:off x="3408" y="3264"/>
                  <a:ext cx="144" cy="528"/>
                </a:xfrm>
                <a:prstGeom prst="rect">
                  <a:avLst/>
                </a:prstGeom>
                <a:solidFill>
                  <a:srgbClr val="003399"/>
                </a:solidFill>
                <a:ln w="9525">
                  <a:solidFill>
                    <a:srgbClr val="4D4D4D"/>
                  </a:solidFill>
                  <a:miter lim="800000"/>
                  <a:headEnd/>
                  <a:tailEnd/>
                </a:ln>
                <a:effectLst/>
              </p:spPr>
              <p:txBody>
                <a:bodyPr wrap="none" anchor="ctr"/>
                <a:lstStyle/>
                <a:p>
                  <a:endParaRPr lang="en-US"/>
                </a:p>
              </p:txBody>
            </p:sp>
            <p:sp>
              <p:nvSpPr>
                <p:cNvPr id="219334" name="AutoShape 198"/>
                <p:cNvSpPr>
                  <a:spLocks noChangeAspect="1" noChangeArrowheads="1"/>
                </p:cNvSpPr>
                <p:nvPr/>
              </p:nvSpPr>
              <p:spPr bwMode="auto">
                <a:xfrm flipV="1">
                  <a:off x="3384" y="2640"/>
                  <a:ext cx="336" cy="4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3399"/>
                </a:solidFill>
                <a:ln w="9525">
                  <a:solidFill>
                    <a:srgbClr val="4D4D4D"/>
                  </a:solidFill>
                  <a:miter lim="800000"/>
                  <a:headEnd/>
                  <a:tailEnd/>
                </a:ln>
                <a:effectLst/>
              </p:spPr>
              <p:txBody>
                <a:bodyPr wrap="none" anchor="ctr"/>
                <a:lstStyle/>
                <a:p>
                  <a:endParaRPr lang="en-US"/>
                </a:p>
              </p:txBody>
            </p:sp>
            <p:sp>
              <p:nvSpPr>
                <p:cNvPr id="219335" name="AutoShape 199"/>
                <p:cNvSpPr>
                  <a:spLocks noChangeAspect="1" noChangeArrowheads="1"/>
                </p:cNvSpPr>
                <p:nvPr/>
              </p:nvSpPr>
              <p:spPr bwMode="auto">
                <a:xfrm>
                  <a:off x="3264" y="2688"/>
                  <a:ext cx="144" cy="432"/>
                </a:xfrm>
                <a:prstGeom prst="flowChartAlternateProcess">
                  <a:avLst/>
                </a:prstGeom>
                <a:solidFill>
                  <a:srgbClr val="003399"/>
                </a:solidFill>
                <a:ln w="9525">
                  <a:solidFill>
                    <a:srgbClr val="4D4D4D"/>
                  </a:solidFill>
                  <a:miter lim="800000"/>
                  <a:headEnd/>
                  <a:tailEnd/>
                </a:ln>
                <a:effectLst/>
              </p:spPr>
              <p:txBody>
                <a:bodyPr wrap="none" anchor="ctr"/>
                <a:lstStyle/>
                <a:p>
                  <a:endParaRPr lang="en-US"/>
                </a:p>
              </p:txBody>
            </p:sp>
            <p:sp>
              <p:nvSpPr>
                <p:cNvPr id="219336" name="AutoShape 200"/>
                <p:cNvSpPr>
                  <a:spLocks noChangeAspect="1" noChangeArrowheads="1"/>
                </p:cNvSpPr>
                <p:nvPr/>
              </p:nvSpPr>
              <p:spPr bwMode="auto">
                <a:xfrm>
                  <a:off x="3696" y="2688"/>
                  <a:ext cx="144" cy="432"/>
                </a:xfrm>
                <a:prstGeom prst="flowChartAlternateProcess">
                  <a:avLst/>
                </a:prstGeom>
                <a:solidFill>
                  <a:srgbClr val="003399"/>
                </a:solidFill>
                <a:ln w="9525">
                  <a:solidFill>
                    <a:srgbClr val="4D4D4D"/>
                  </a:solidFill>
                  <a:miter lim="800000"/>
                  <a:headEnd/>
                  <a:tailEnd/>
                </a:ln>
                <a:effectLst/>
              </p:spPr>
              <p:txBody>
                <a:bodyPr wrap="none" anchor="ctr"/>
                <a:lstStyle/>
                <a:p>
                  <a:endParaRPr lang="en-US"/>
                </a:p>
              </p:txBody>
            </p:sp>
            <p:grpSp>
              <p:nvGrpSpPr>
                <p:cNvPr id="219337" name="Group 201"/>
                <p:cNvGrpSpPr>
                  <a:grpSpLocks noChangeAspect="1"/>
                </p:cNvGrpSpPr>
                <p:nvPr/>
              </p:nvGrpSpPr>
              <p:grpSpPr bwMode="auto">
                <a:xfrm rot="5400000">
                  <a:off x="3667" y="3149"/>
                  <a:ext cx="173" cy="115"/>
                  <a:chOff x="1920" y="3696"/>
                  <a:chExt cx="240" cy="144"/>
                </a:xfrm>
              </p:grpSpPr>
              <p:sp>
                <p:nvSpPr>
                  <p:cNvPr id="219338" name="AutoShape 202"/>
                  <p:cNvSpPr>
                    <a:spLocks noChangeAspect="1" noChangeArrowheads="1"/>
                  </p:cNvSpPr>
                  <p:nvPr/>
                </p:nvSpPr>
                <p:spPr bwMode="auto">
                  <a:xfrm>
                    <a:off x="1920" y="3696"/>
                    <a:ext cx="240" cy="144"/>
                  </a:xfrm>
                  <a:prstGeom prst="flowChartDelay">
                    <a:avLst/>
                  </a:prstGeom>
                  <a:gradFill rotWithShape="0">
                    <a:gsLst>
                      <a:gs pos="0">
                        <a:srgbClr val="FFCC99"/>
                      </a:gs>
                      <a:gs pos="100000">
                        <a:srgbClr val="FFCC99">
                          <a:gamma/>
                          <a:shade val="46275"/>
                          <a:invGamma/>
                        </a:srgbClr>
                      </a:gs>
                    </a:gsLst>
                    <a:lin ang="5400000" scaled="1"/>
                  </a:gradFill>
                  <a:ln w="9525">
                    <a:solidFill>
                      <a:srgbClr val="4D4D4D"/>
                    </a:solidFill>
                    <a:miter lim="800000"/>
                    <a:headEnd/>
                    <a:tailEnd/>
                  </a:ln>
                  <a:effectLst/>
                </p:spPr>
                <p:txBody>
                  <a:bodyPr wrap="none" anchor="ctr"/>
                  <a:lstStyle/>
                  <a:p>
                    <a:endParaRPr lang="en-US"/>
                  </a:p>
                </p:txBody>
              </p:sp>
              <p:sp>
                <p:nvSpPr>
                  <p:cNvPr id="219339" name="AutoShape 203"/>
                  <p:cNvSpPr>
                    <a:spLocks noChangeAspect="1" noChangeArrowheads="1"/>
                  </p:cNvSpPr>
                  <p:nvPr/>
                </p:nvSpPr>
                <p:spPr bwMode="auto">
                  <a:xfrm>
                    <a:off x="1968" y="3792"/>
                    <a:ext cx="144" cy="48"/>
                  </a:xfrm>
                  <a:prstGeom prst="flowChartDelay">
                    <a:avLst/>
                  </a:prstGeom>
                  <a:gradFill rotWithShape="0">
                    <a:gsLst>
                      <a:gs pos="0">
                        <a:srgbClr val="FFCC99"/>
                      </a:gs>
                      <a:gs pos="100000">
                        <a:srgbClr val="FFCC99">
                          <a:gamma/>
                          <a:shade val="46275"/>
                          <a:invGamma/>
                        </a:srgbClr>
                      </a:gs>
                    </a:gsLst>
                    <a:lin ang="5400000" scaled="1"/>
                  </a:gradFill>
                  <a:ln w="9525">
                    <a:solidFill>
                      <a:srgbClr val="4D4D4D"/>
                    </a:solidFill>
                    <a:miter lim="800000"/>
                    <a:headEnd/>
                    <a:tailEnd/>
                  </a:ln>
                  <a:effectLst/>
                </p:spPr>
                <p:txBody>
                  <a:bodyPr wrap="none" anchor="ctr"/>
                  <a:lstStyle/>
                  <a:p>
                    <a:endParaRPr lang="en-US"/>
                  </a:p>
                </p:txBody>
              </p:sp>
            </p:grpSp>
            <p:grpSp>
              <p:nvGrpSpPr>
                <p:cNvPr id="219340" name="Group 204"/>
                <p:cNvGrpSpPr>
                  <a:grpSpLocks noChangeAspect="1"/>
                </p:cNvGrpSpPr>
                <p:nvPr/>
              </p:nvGrpSpPr>
              <p:grpSpPr bwMode="auto">
                <a:xfrm rot="5400000">
                  <a:off x="3264" y="3150"/>
                  <a:ext cx="173" cy="115"/>
                  <a:chOff x="1920" y="3696"/>
                  <a:chExt cx="240" cy="144"/>
                </a:xfrm>
              </p:grpSpPr>
              <p:sp>
                <p:nvSpPr>
                  <p:cNvPr id="219341" name="AutoShape 205"/>
                  <p:cNvSpPr>
                    <a:spLocks noChangeAspect="1" noChangeArrowheads="1"/>
                  </p:cNvSpPr>
                  <p:nvPr/>
                </p:nvSpPr>
                <p:spPr bwMode="auto">
                  <a:xfrm>
                    <a:off x="1920" y="3696"/>
                    <a:ext cx="240" cy="144"/>
                  </a:xfrm>
                  <a:prstGeom prst="flowChartDelay">
                    <a:avLst/>
                  </a:prstGeom>
                  <a:gradFill rotWithShape="0">
                    <a:gsLst>
                      <a:gs pos="0">
                        <a:srgbClr val="FFCC99"/>
                      </a:gs>
                      <a:gs pos="100000">
                        <a:srgbClr val="FFCC99">
                          <a:gamma/>
                          <a:shade val="46275"/>
                          <a:invGamma/>
                        </a:srgbClr>
                      </a:gs>
                    </a:gsLst>
                    <a:lin ang="5400000" scaled="1"/>
                  </a:gradFill>
                  <a:ln w="9525">
                    <a:solidFill>
                      <a:srgbClr val="4D4D4D"/>
                    </a:solidFill>
                    <a:miter lim="800000"/>
                    <a:headEnd/>
                    <a:tailEnd/>
                  </a:ln>
                  <a:effectLst/>
                </p:spPr>
                <p:txBody>
                  <a:bodyPr wrap="none" anchor="ctr"/>
                  <a:lstStyle/>
                  <a:p>
                    <a:endParaRPr lang="en-US"/>
                  </a:p>
                </p:txBody>
              </p:sp>
              <p:sp>
                <p:nvSpPr>
                  <p:cNvPr id="219342" name="AutoShape 206"/>
                  <p:cNvSpPr>
                    <a:spLocks noChangeAspect="1" noChangeArrowheads="1"/>
                  </p:cNvSpPr>
                  <p:nvPr/>
                </p:nvSpPr>
                <p:spPr bwMode="auto">
                  <a:xfrm>
                    <a:off x="1968" y="3792"/>
                    <a:ext cx="144" cy="48"/>
                  </a:xfrm>
                  <a:prstGeom prst="flowChartDelay">
                    <a:avLst/>
                  </a:prstGeom>
                  <a:gradFill rotWithShape="0">
                    <a:gsLst>
                      <a:gs pos="0">
                        <a:srgbClr val="FFCC99"/>
                      </a:gs>
                      <a:gs pos="100000">
                        <a:srgbClr val="FFCC99">
                          <a:gamma/>
                          <a:shade val="46275"/>
                          <a:invGamma/>
                        </a:srgbClr>
                      </a:gs>
                    </a:gsLst>
                    <a:lin ang="5400000" scaled="1"/>
                  </a:gradFill>
                  <a:ln w="9525">
                    <a:solidFill>
                      <a:srgbClr val="4D4D4D"/>
                    </a:solidFill>
                    <a:miter lim="800000"/>
                    <a:headEnd/>
                    <a:tailEnd/>
                  </a:ln>
                  <a:effectLst/>
                </p:spPr>
                <p:txBody>
                  <a:bodyPr wrap="none" anchor="ctr"/>
                  <a:lstStyle/>
                  <a:p>
                    <a:endParaRPr lang="en-US"/>
                  </a:p>
                </p:txBody>
              </p:sp>
            </p:grpSp>
          </p:grpSp>
          <p:grpSp>
            <p:nvGrpSpPr>
              <p:cNvPr id="219343" name="Group 207"/>
              <p:cNvGrpSpPr>
                <a:grpSpLocks noChangeAspect="1"/>
              </p:cNvGrpSpPr>
              <p:nvPr/>
            </p:nvGrpSpPr>
            <p:grpSpPr bwMode="auto">
              <a:xfrm>
                <a:off x="3744" y="2352"/>
                <a:ext cx="173" cy="380"/>
                <a:chOff x="3264" y="2208"/>
                <a:chExt cx="576" cy="1584"/>
              </a:xfrm>
            </p:grpSpPr>
            <p:sp>
              <p:nvSpPr>
                <p:cNvPr id="219344" name="Oval 208"/>
                <p:cNvSpPr>
                  <a:spLocks noChangeAspect="1" noChangeArrowheads="1"/>
                </p:cNvSpPr>
                <p:nvPr/>
              </p:nvSpPr>
              <p:spPr bwMode="auto">
                <a:xfrm>
                  <a:off x="3408" y="2400"/>
                  <a:ext cx="288" cy="288"/>
                </a:xfrm>
                <a:prstGeom prst="ellipse">
                  <a:avLst/>
                </a:prstGeom>
                <a:gradFill rotWithShape="0">
                  <a:gsLst>
                    <a:gs pos="0">
                      <a:srgbClr val="FFCC99"/>
                    </a:gs>
                    <a:gs pos="100000">
                      <a:srgbClr val="FFCC99">
                        <a:gamma/>
                        <a:shade val="46275"/>
                        <a:invGamma/>
                      </a:srgbClr>
                    </a:gs>
                  </a:gsLst>
                  <a:lin ang="5400000" scaled="1"/>
                </a:gradFill>
                <a:ln w="9525">
                  <a:solidFill>
                    <a:srgbClr val="4D4D4D"/>
                  </a:solidFill>
                  <a:round/>
                  <a:headEnd/>
                  <a:tailEnd/>
                </a:ln>
                <a:effectLst/>
              </p:spPr>
              <p:txBody>
                <a:bodyPr wrap="none" anchor="ctr"/>
                <a:lstStyle/>
                <a:p>
                  <a:endParaRPr lang="en-US"/>
                </a:p>
              </p:txBody>
            </p:sp>
            <p:sp>
              <p:nvSpPr>
                <p:cNvPr id="219345" name="AutoShape 209"/>
                <p:cNvSpPr>
                  <a:spLocks noChangeAspect="1" noChangeArrowheads="1"/>
                </p:cNvSpPr>
                <p:nvPr/>
              </p:nvSpPr>
              <p:spPr bwMode="auto">
                <a:xfrm>
                  <a:off x="3385" y="2208"/>
                  <a:ext cx="334" cy="289"/>
                </a:xfrm>
                <a:prstGeom prst="triangle">
                  <a:avLst>
                    <a:gd name="adj" fmla="val 50000"/>
                  </a:avLst>
                </a:prstGeom>
                <a:solidFill>
                  <a:srgbClr val="003399"/>
                </a:solidFill>
                <a:ln w="9525">
                  <a:solidFill>
                    <a:srgbClr val="4D4D4D"/>
                  </a:solidFill>
                  <a:miter lim="800000"/>
                  <a:headEnd/>
                  <a:tailEnd/>
                </a:ln>
                <a:effectLst/>
              </p:spPr>
              <p:txBody>
                <a:bodyPr wrap="none" anchor="ctr"/>
                <a:lstStyle/>
                <a:p>
                  <a:endParaRPr lang="en-US"/>
                </a:p>
              </p:txBody>
            </p:sp>
            <p:sp>
              <p:nvSpPr>
                <p:cNvPr id="219346" name="Rectangle 210"/>
                <p:cNvSpPr>
                  <a:spLocks noChangeAspect="1" noChangeArrowheads="1"/>
                </p:cNvSpPr>
                <p:nvPr/>
              </p:nvSpPr>
              <p:spPr bwMode="auto">
                <a:xfrm>
                  <a:off x="3360" y="2688"/>
                  <a:ext cx="384" cy="576"/>
                </a:xfrm>
                <a:prstGeom prst="rect">
                  <a:avLst/>
                </a:prstGeom>
                <a:solidFill>
                  <a:srgbClr val="003399"/>
                </a:solidFill>
                <a:ln w="9525">
                  <a:solidFill>
                    <a:srgbClr val="4D4D4D"/>
                  </a:solidFill>
                  <a:miter lim="800000"/>
                  <a:headEnd/>
                  <a:tailEnd/>
                </a:ln>
                <a:effectLst/>
              </p:spPr>
              <p:txBody>
                <a:bodyPr wrap="none" anchor="ctr"/>
                <a:lstStyle/>
                <a:p>
                  <a:endParaRPr lang="en-US"/>
                </a:p>
              </p:txBody>
            </p:sp>
            <p:sp>
              <p:nvSpPr>
                <p:cNvPr id="219347" name="Rectangle 211"/>
                <p:cNvSpPr>
                  <a:spLocks noChangeAspect="1" noChangeArrowheads="1"/>
                </p:cNvSpPr>
                <p:nvPr/>
              </p:nvSpPr>
              <p:spPr bwMode="auto">
                <a:xfrm>
                  <a:off x="3504" y="3264"/>
                  <a:ext cx="192" cy="528"/>
                </a:xfrm>
                <a:prstGeom prst="rect">
                  <a:avLst/>
                </a:prstGeom>
                <a:solidFill>
                  <a:srgbClr val="003399"/>
                </a:solidFill>
                <a:ln w="9525">
                  <a:solidFill>
                    <a:srgbClr val="4D4D4D"/>
                  </a:solidFill>
                  <a:miter lim="800000"/>
                  <a:headEnd/>
                  <a:tailEnd/>
                </a:ln>
                <a:effectLst/>
              </p:spPr>
              <p:txBody>
                <a:bodyPr wrap="none" anchor="ctr"/>
                <a:lstStyle/>
                <a:p>
                  <a:endParaRPr lang="en-US"/>
                </a:p>
              </p:txBody>
            </p:sp>
            <p:sp>
              <p:nvSpPr>
                <p:cNvPr id="219348" name="Rectangle 212"/>
                <p:cNvSpPr>
                  <a:spLocks noChangeAspect="1" noChangeArrowheads="1"/>
                </p:cNvSpPr>
                <p:nvPr/>
              </p:nvSpPr>
              <p:spPr bwMode="auto">
                <a:xfrm>
                  <a:off x="3408" y="3264"/>
                  <a:ext cx="144" cy="528"/>
                </a:xfrm>
                <a:prstGeom prst="rect">
                  <a:avLst/>
                </a:prstGeom>
                <a:solidFill>
                  <a:srgbClr val="003399"/>
                </a:solidFill>
                <a:ln w="9525">
                  <a:solidFill>
                    <a:srgbClr val="4D4D4D"/>
                  </a:solidFill>
                  <a:miter lim="800000"/>
                  <a:headEnd/>
                  <a:tailEnd/>
                </a:ln>
                <a:effectLst/>
              </p:spPr>
              <p:txBody>
                <a:bodyPr wrap="none" anchor="ctr"/>
                <a:lstStyle/>
                <a:p>
                  <a:endParaRPr lang="en-US"/>
                </a:p>
              </p:txBody>
            </p:sp>
            <p:sp>
              <p:nvSpPr>
                <p:cNvPr id="219349" name="AutoShape 213"/>
                <p:cNvSpPr>
                  <a:spLocks noChangeAspect="1" noChangeArrowheads="1"/>
                </p:cNvSpPr>
                <p:nvPr/>
              </p:nvSpPr>
              <p:spPr bwMode="auto">
                <a:xfrm flipV="1">
                  <a:off x="3384" y="2640"/>
                  <a:ext cx="336" cy="4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3399"/>
                </a:solidFill>
                <a:ln w="9525">
                  <a:solidFill>
                    <a:srgbClr val="4D4D4D"/>
                  </a:solidFill>
                  <a:miter lim="800000"/>
                  <a:headEnd/>
                  <a:tailEnd/>
                </a:ln>
                <a:effectLst/>
              </p:spPr>
              <p:txBody>
                <a:bodyPr wrap="none" anchor="ctr"/>
                <a:lstStyle/>
                <a:p>
                  <a:endParaRPr lang="en-US"/>
                </a:p>
              </p:txBody>
            </p:sp>
            <p:sp>
              <p:nvSpPr>
                <p:cNvPr id="219350" name="AutoShape 214"/>
                <p:cNvSpPr>
                  <a:spLocks noChangeAspect="1" noChangeArrowheads="1"/>
                </p:cNvSpPr>
                <p:nvPr/>
              </p:nvSpPr>
              <p:spPr bwMode="auto">
                <a:xfrm>
                  <a:off x="3264" y="2688"/>
                  <a:ext cx="144" cy="432"/>
                </a:xfrm>
                <a:prstGeom prst="flowChartAlternateProcess">
                  <a:avLst/>
                </a:prstGeom>
                <a:solidFill>
                  <a:srgbClr val="003399"/>
                </a:solidFill>
                <a:ln w="9525">
                  <a:solidFill>
                    <a:srgbClr val="4D4D4D"/>
                  </a:solidFill>
                  <a:miter lim="800000"/>
                  <a:headEnd/>
                  <a:tailEnd/>
                </a:ln>
                <a:effectLst/>
              </p:spPr>
              <p:txBody>
                <a:bodyPr wrap="none" anchor="ctr"/>
                <a:lstStyle/>
                <a:p>
                  <a:endParaRPr lang="en-US"/>
                </a:p>
              </p:txBody>
            </p:sp>
            <p:sp>
              <p:nvSpPr>
                <p:cNvPr id="219351" name="AutoShape 215"/>
                <p:cNvSpPr>
                  <a:spLocks noChangeAspect="1" noChangeArrowheads="1"/>
                </p:cNvSpPr>
                <p:nvPr/>
              </p:nvSpPr>
              <p:spPr bwMode="auto">
                <a:xfrm>
                  <a:off x="3696" y="2688"/>
                  <a:ext cx="144" cy="432"/>
                </a:xfrm>
                <a:prstGeom prst="flowChartAlternateProcess">
                  <a:avLst/>
                </a:prstGeom>
                <a:solidFill>
                  <a:srgbClr val="003399"/>
                </a:solidFill>
                <a:ln w="9525">
                  <a:solidFill>
                    <a:srgbClr val="4D4D4D"/>
                  </a:solidFill>
                  <a:miter lim="800000"/>
                  <a:headEnd/>
                  <a:tailEnd/>
                </a:ln>
                <a:effectLst/>
              </p:spPr>
              <p:txBody>
                <a:bodyPr wrap="none" anchor="ctr"/>
                <a:lstStyle/>
                <a:p>
                  <a:endParaRPr lang="en-US"/>
                </a:p>
              </p:txBody>
            </p:sp>
            <p:grpSp>
              <p:nvGrpSpPr>
                <p:cNvPr id="219352" name="Group 216"/>
                <p:cNvGrpSpPr>
                  <a:grpSpLocks noChangeAspect="1"/>
                </p:cNvGrpSpPr>
                <p:nvPr/>
              </p:nvGrpSpPr>
              <p:grpSpPr bwMode="auto">
                <a:xfrm rot="5400000">
                  <a:off x="3667" y="3149"/>
                  <a:ext cx="173" cy="115"/>
                  <a:chOff x="1920" y="3696"/>
                  <a:chExt cx="240" cy="144"/>
                </a:xfrm>
              </p:grpSpPr>
              <p:sp>
                <p:nvSpPr>
                  <p:cNvPr id="219353" name="AutoShape 217"/>
                  <p:cNvSpPr>
                    <a:spLocks noChangeAspect="1" noChangeArrowheads="1"/>
                  </p:cNvSpPr>
                  <p:nvPr/>
                </p:nvSpPr>
                <p:spPr bwMode="auto">
                  <a:xfrm>
                    <a:off x="1920" y="3696"/>
                    <a:ext cx="240" cy="144"/>
                  </a:xfrm>
                  <a:prstGeom prst="flowChartDelay">
                    <a:avLst/>
                  </a:prstGeom>
                  <a:gradFill rotWithShape="0">
                    <a:gsLst>
                      <a:gs pos="0">
                        <a:srgbClr val="FFCC99"/>
                      </a:gs>
                      <a:gs pos="100000">
                        <a:srgbClr val="FFCC99">
                          <a:gamma/>
                          <a:shade val="46275"/>
                          <a:invGamma/>
                        </a:srgbClr>
                      </a:gs>
                    </a:gsLst>
                    <a:lin ang="5400000" scaled="1"/>
                  </a:gradFill>
                  <a:ln w="9525">
                    <a:solidFill>
                      <a:srgbClr val="4D4D4D"/>
                    </a:solidFill>
                    <a:miter lim="800000"/>
                    <a:headEnd/>
                    <a:tailEnd/>
                  </a:ln>
                  <a:effectLst/>
                </p:spPr>
                <p:txBody>
                  <a:bodyPr wrap="none" anchor="ctr"/>
                  <a:lstStyle/>
                  <a:p>
                    <a:endParaRPr lang="en-US"/>
                  </a:p>
                </p:txBody>
              </p:sp>
              <p:sp>
                <p:nvSpPr>
                  <p:cNvPr id="219354" name="AutoShape 218"/>
                  <p:cNvSpPr>
                    <a:spLocks noChangeAspect="1" noChangeArrowheads="1"/>
                  </p:cNvSpPr>
                  <p:nvPr/>
                </p:nvSpPr>
                <p:spPr bwMode="auto">
                  <a:xfrm>
                    <a:off x="1968" y="3792"/>
                    <a:ext cx="144" cy="48"/>
                  </a:xfrm>
                  <a:prstGeom prst="flowChartDelay">
                    <a:avLst/>
                  </a:prstGeom>
                  <a:gradFill rotWithShape="0">
                    <a:gsLst>
                      <a:gs pos="0">
                        <a:srgbClr val="FFCC99"/>
                      </a:gs>
                      <a:gs pos="100000">
                        <a:srgbClr val="FFCC99">
                          <a:gamma/>
                          <a:shade val="46275"/>
                          <a:invGamma/>
                        </a:srgbClr>
                      </a:gs>
                    </a:gsLst>
                    <a:lin ang="5400000" scaled="1"/>
                  </a:gradFill>
                  <a:ln w="9525">
                    <a:solidFill>
                      <a:srgbClr val="4D4D4D"/>
                    </a:solidFill>
                    <a:miter lim="800000"/>
                    <a:headEnd/>
                    <a:tailEnd/>
                  </a:ln>
                  <a:effectLst/>
                </p:spPr>
                <p:txBody>
                  <a:bodyPr wrap="none" anchor="ctr"/>
                  <a:lstStyle/>
                  <a:p>
                    <a:endParaRPr lang="en-US"/>
                  </a:p>
                </p:txBody>
              </p:sp>
            </p:grpSp>
            <p:grpSp>
              <p:nvGrpSpPr>
                <p:cNvPr id="219355" name="Group 219"/>
                <p:cNvGrpSpPr>
                  <a:grpSpLocks noChangeAspect="1"/>
                </p:cNvGrpSpPr>
                <p:nvPr/>
              </p:nvGrpSpPr>
              <p:grpSpPr bwMode="auto">
                <a:xfrm rot="5400000">
                  <a:off x="3264" y="3150"/>
                  <a:ext cx="173" cy="115"/>
                  <a:chOff x="1920" y="3696"/>
                  <a:chExt cx="240" cy="144"/>
                </a:xfrm>
              </p:grpSpPr>
              <p:sp>
                <p:nvSpPr>
                  <p:cNvPr id="219356" name="AutoShape 220"/>
                  <p:cNvSpPr>
                    <a:spLocks noChangeAspect="1" noChangeArrowheads="1"/>
                  </p:cNvSpPr>
                  <p:nvPr/>
                </p:nvSpPr>
                <p:spPr bwMode="auto">
                  <a:xfrm>
                    <a:off x="1920" y="3696"/>
                    <a:ext cx="240" cy="144"/>
                  </a:xfrm>
                  <a:prstGeom prst="flowChartDelay">
                    <a:avLst/>
                  </a:prstGeom>
                  <a:gradFill rotWithShape="0">
                    <a:gsLst>
                      <a:gs pos="0">
                        <a:srgbClr val="FFCC99"/>
                      </a:gs>
                      <a:gs pos="100000">
                        <a:srgbClr val="FFCC99">
                          <a:gamma/>
                          <a:shade val="46275"/>
                          <a:invGamma/>
                        </a:srgbClr>
                      </a:gs>
                    </a:gsLst>
                    <a:lin ang="5400000" scaled="1"/>
                  </a:gradFill>
                  <a:ln w="9525">
                    <a:solidFill>
                      <a:srgbClr val="4D4D4D"/>
                    </a:solidFill>
                    <a:miter lim="800000"/>
                    <a:headEnd/>
                    <a:tailEnd/>
                  </a:ln>
                  <a:effectLst/>
                </p:spPr>
                <p:txBody>
                  <a:bodyPr wrap="none" anchor="ctr"/>
                  <a:lstStyle/>
                  <a:p>
                    <a:endParaRPr lang="en-US"/>
                  </a:p>
                </p:txBody>
              </p:sp>
              <p:sp>
                <p:nvSpPr>
                  <p:cNvPr id="219357" name="AutoShape 221"/>
                  <p:cNvSpPr>
                    <a:spLocks noChangeAspect="1" noChangeArrowheads="1"/>
                  </p:cNvSpPr>
                  <p:nvPr/>
                </p:nvSpPr>
                <p:spPr bwMode="auto">
                  <a:xfrm>
                    <a:off x="1968" y="3792"/>
                    <a:ext cx="144" cy="48"/>
                  </a:xfrm>
                  <a:prstGeom prst="flowChartDelay">
                    <a:avLst/>
                  </a:prstGeom>
                  <a:gradFill rotWithShape="0">
                    <a:gsLst>
                      <a:gs pos="0">
                        <a:srgbClr val="FFCC99"/>
                      </a:gs>
                      <a:gs pos="100000">
                        <a:srgbClr val="FFCC99">
                          <a:gamma/>
                          <a:shade val="46275"/>
                          <a:invGamma/>
                        </a:srgbClr>
                      </a:gs>
                    </a:gsLst>
                    <a:lin ang="5400000" scaled="1"/>
                  </a:gradFill>
                  <a:ln w="9525">
                    <a:solidFill>
                      <a:srgbClr val="4D4D4D"/>
                    </a:solidFill>
                    <a:miter lim="800000"/>
                    <a:headEnd/>
                    <a:tailEnd/>
                  </a:ln>
                  <a:effectLst/>
                </p:spPr>
                <p:txBody>
                  <a:bodyPr wrap="none" anchor="ctr"/>
                  <a:lstStyle/>
                  <a:p>
                    <a:endParaRPr lang="en-US"/>
                  </a:p>
                </p:txBody>
              </p:sp>
            </p:grpSp>
          </p:grpSp>
          <p:grpSp>
            <p:nvGrpSpPr>
              <p:cNvPr id="219358" name="Group 222"/>
              <p:cNvGrpSpPr>
                <a:grpSpLocks noChangeAspect="1"/>
              </p:cNvGrpSpPr>
              <p:nvPr/>
            </p:nvGrpSpPr>
            <p:grpSpPr bwMode="auto">
              <a:xfrm>
                <a:off x="3936" y="2352"/>
                <a:ext cx="173" cy="380"/>
                <a:chOff x="3264" y="2208"/>
                <a:chExt cx="576" cy="1584"/>
              </a:xfrm>
            </p:grpSpPr>
            <p:sp>
              <p:nvSpPr>
                <p:cNvPr id="219359" name="Oval 223"/>
                <p:cNvSpPr>
                  <a:spLocks noChangeAspect="1" noChangeArrowheads="1"/>
                </p:cNvSpPr>
                <p:nvPr/>
              </p:nvSpPr>
              <p:spPr bwMode="auto">
                <a:xfrm>
                  <a:off x="3408" y="2400"/>
                  <a:ext cx="288" cy="288"/>
                </a:xfrm>
                <a:prstGeom prst="ellipse">
                  <a:avLst/>
                </a:prstGeom>
                <a:gradFill rotWithShape="0">
                  <a:gsLst>
                    <a:gs pos="0">
                      <a:srgbClr val="FFCC99"/>
                    </a:gs>
                    <a:gs pos="100000">
                      <a:srgbClr val="FFCC99">
                        <a:gamma/>
                        <a:shade val="46275"/>
                        <a:invGamma/>
                      </a:srgbClr>
                    </a:gs>
                  </a:gsLst>
                  <a:lin ang="5400000" scaled="1"/>
                </a:gradFill>
                <a:ln w="9525">
                  <a:solidFill>
                    <a:srgbClr val="4D4D4D"/>
                  </a:solidFill>
                  <a:round/>
                  <a:headEnd/>
                  <a:tailEnd/>
                </a:ln>
                <a:effectLst/>
              </p:spPr>
              <p:txBody>
                <a:bodyPr wrap="none" anchor="ctr"/>
                <a:lstStyle/>
                <a:p>
                  <a:endParaRPr lang="en-US"/>
                </a:p>
              </p:txBody>
            </p:sp>
            <p:sp>
              <p:nvSpPr>
                <p:cNvPr id="219360" name="AutoShape 224"/>
                <p:cNvSpPr>
                  <a:spLocks noChangeAspect="1" noChangeArrowheads="1"/>
                </p:cNvSpPr>
                <p:nvPr/>
              </p:nvSpPr>
              <p:spPr bwMode="auto">
                <a:xfrm>
                  <a:off x="3385" y="2208"/>
                  <a:ext cx="334" cy="289"/>
                </a:xfrm>
                <a:prstGeom prst="triangle">
                  <a:avLst>
                    <a:gd name="adj" fmla="val 50000"/>
                  </a:avLst>
                </a:prstGeom>
                <a:solidFill>
                  <a:srgbClr val="003399"/>
                </a:solidFill>
                <a:ln w="9525">
                  <a:solidFill>
                    <a:srgbClr val="4D4D4D"/>
                  </a:solidFill>
                  <a:miter lim="800000"/>
                  <a:headEnd/>
                  <a:tailEnd/>
                </a:ln>
                <a:effectLst/>
              </p:spPr>
              <p:txBody>
                <a:bodyPr wrap="none" anchor="ctr"/>
                <a:lstStyle/>
                <a:p>
                  <a:endParaRPr lang="en-US"/>
                </a:p>
              </p:txBody>
            </p:sp>
            <p:sp>
              <p:nvSpPr>
                <p:cNvPr id="219361" name="Rectangle 225"/>
                <p:cNvSpPr>
                  <a:spLocks noChangeAspect="1" noChangeArrowheads="1"/>
                </p:cNvSpPr>
                <p:nvPr/>
              </p:nvSpPr>
              <p:spPr bwMode="auto">
                <a:xfrm>
                  <a:off x="3360" y="2688"/>
                  <a:ext cx="384" cy="576"/>
                </a:xfrm>
                <a:prstGeom prst="rect">
                  <a:avLst/>
                </a:prstGeom>
                <a:solidFill>
                  <a:srgbClr val="003399"/>
                </a:solidFill>
                <a:ln w="9525">
                  <a:solidFill>
                    <a:srgbClr val="4D4D4D"/>
                  </a:solidFill>
                  <a:miter lim="800000"/>
                  <a:headEnd/>
                  <a:tailEnd/>
                </a:ln>
                <a:effectLst/>
              </p:spPr>
              <p:txBody>
                <a:bodyPr wrap="none" anchor="ctr"/>
                <a:lstStyle/>
                <a:p>
                  <a:endParaRPr lang="en-US"/>
                </a:p>
              </p:txBody>
            </p:sp>
            <p:sp>
              <p:nvSpPr>
                <p:cNvPr id="219362" name="Rectangle 226"/>
                <p:cNvSpPr>
                  <a:spLocks noChangeAspect="1" noChangeArrowheads="1"/>
                </p:cNvSpPr>
                <p:nvPr/>
              </p:nvSpPr>
              <p:spPr bwMode="auto">
                <a:xfrm>
                  <a:off x="3504" y="3264"/>
                  <a:ext cx="192" cy="528"/>
                </a:xfrm>
                <a:prstGeom prst="rect">
                  <a:avLst/>
                </a:prstGeom>
                <a:solidFill>
                  <a:srgbClr val="003399"/>
                </a:solidFill>
                <a:ln w="9525">
                  <a:solidFill>
                    <a:srgbClr val="4D4D4D"/>
                  </a:solidFill>
                  <a:miter lim="800000"/>
                  <a:headEnd/>
                  <a:tailEnd/>
                </a:ln>
                <a:effectLst/>
              </p:spPr>
              <p:txBody>
                <a:bodyPr wrap="none" anchor="ctr"/>
                <a:lstStyle/>
                <a:p>
                  <a:endParaRPr lang="en-US"/>
                </a:p>
              </p:txBody>
            </p:sp>
            <p:sp>
              <p:nvSpPr>
                <p:cNvPr id="219363" name="Rectangle 227"/>
                <p:cNvSpPr>
                  <a:spLocks noChangeAspect="1" noChangeArrowheads="1"/>
                </p:cNvSpPr>
                <p:nvPr/>
              </p:nvSpPr>
              <p:spPr bwMode="auto">
                <a:xfrm>
                  <a:off x="3408" y="3264"/>
                  <a:ext cx="144" cy="528"/>
                </a:xfrm>
                <a:prstGeom prst="rect">
                  <a:avLst/>
                </a:prstGeom>
                <a:solidFill>
                  <a:srgbClr val="003399"/>
                </a:solidFill>
                <a:ln w="9525">
                  <a:solidFill>
                    <a:srgbClr val="4D4D4D"/>
                  </a:solidFill>
                  <a:miter lim="800000"/>
                  <a:headEnd/>
                  <a:tailEnd/>
                </a:ln>
                <a:effectLst/>
              </p:spPr>
              <p:txBody>
                <a:bodyPr wrap="none" anchor="ctr"/>
                <a:lstStyle/>
                <a:p>
                  <a:endParaRPr lang="en-US"/>
                </a:p>
              </p:txBody>
            </p:sp>
            <p:sp>
              <p:nvSpPr>
                <p:cNvPr id="219364" name="AutoShape 228"/>
                <p:cNvSpPr>
                  <a:spLocks noChangeAspect="1" noChangeArrowheads="1"/>
                </p:cNvSpPr>
                <p:nvPr/>
              </p:nvSpPr>
              <p:spPr bwMode="auto">
                <a:xfrm flipV="1">
                  <a:off x="3384" y="2640"/>
                  <a:ext cx="336" cy="4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3399"/>
                </a:solidFill>
                <a:ln w="9525">
                  <a:solidFill>
                    <a:srgbClr val="4D4D4D"/>
                  </a:solidFill>
                  <a:miter lim="800000"/>
                  <a:headEnd/>
                  <a:tailEnd/>
                </a:ln>
                <a:effectLst/>
              </p:spPr>
              <p:txBody>
                <a:bodyPr wrap="none" anchor="ctr"/>
                <a:lstStyle/>
                <a:p>
                  <a:endParaRPr lang="en-US"/>
                </a:p>
              </p:txBody>
            </p:sp>
            <p:sp>
              <p:nvSpPr>
                <p:cNvPr id="219365" name="AutoShape 229"/>
                <p:cNvSpPr>
                  <a:spLocks noChangeAspect="1" noChangeArrowheads="1"/>
                </p:cNvSpPr>
                <p:nvPr/>
              </p:nvSpPr>
              <p:spPr bwMode="auto">
                <a:xfrm>
                  <a:off x="3264" y="2688"/>
                  <a:ext cx="144" cy="432"/>
                </a:xfrm>
                <a:prstGeom prst="flowChartAlternateProcess">
                  <a:avLst/>
                </a:prstGeom>
                <a:solidFill>
                  <a:srgbClr val="003399"/>
                </a:solidFill>
                <a:ln w="9525">
                  <a:solidFill>
                    <a:srgbClr val="4D4D4D"/>
                  </a:solidFill>
                  <a:miter lim="800000"/>
                  <a:headEnd/>
                  <a:tailEnd/>
                </a:ln>
                <a:effectLst/>
              </p:spPr>
              <p:txBody>
                <a:bodyPr wrap="none" anchor="ctr"/>
                <a:lstStyle/>
                <a:p>
                  <a:endParaRPr lang="en-US"/>
                </a:p>
              </p:txBody>
            </p:sp>
            <p:sp>
              <p:nvSpPr>
                <p:cNvPr id="219366" name="AutoShape 230"/>
                <p:cNvSpPr>
                  <a:spLocks noChangeAspect="1" noChangeArrowheads="1"/>
                </p:cNvSpPr>
                <p:nvPr/>
              </p:nvSpPr>
              <p:spPr bwMode="auto">
                <a:xfrm>
                  <a:off x="3696" y="2688"/>
                  <a:ext cx="144" cy="432"/>
                </a:xfrm>
                <a:prstGeom prst="flowChartAlternateProcess">
                  <a:avLst/>
                </a:prstGeom>
                <a:solidFill>
                  <a:srgbClr val="003399"/>
                </a:solidFill>
                <a:ln w="9525">
                  <a:solidFill>
                    <a:srgbClr val="4D4D4D"/>
                  </a:solidFill>
                  <a:miter lim="800000"/>
                  <a:headEnd/>
                  <a:tailEnd/>
                </a:ln>
                <a:effectLst/>
              </p:spPr>
              <p:txBody>
                <a:bodyPr wrap="none" anchor="ctr"/>
                <a:lstStyle/>
                <a:p>
                  <a:endParaRPr lang="en-US"/>
                </a:p>
              </p:txBody>
            </p:sp>
            <p:grpSp>
              <p:nvGrpSpPr>
                <p:cNvPr id="219367" name="Group 231"/>
                <p:cNvGrpSpPr>
                  <a:grpSpLocks noChangeAspect="1"/>
                </p:cNvGrpSpPr>
                <p:nvPr/>
              </p:nvGrpSpPr>
              <p:grpSpPr bwMode="auto">
                <a:xfrm rot="5400000">
                  <a:off x="3667" y="3149"/>
                  <a:ext cx="173" cy="115"/>
                  <a:chOff x="1920" y="3696"/>
                  <a:chExt cx="240" cy="144"/>
                </a:xfrm>
              </p:grpSpPr>
              <p:sp>
                <p:nvSpPr>
                  <p:cNvPr id="219368" name="AutoShape 232"/>
                  <p:cNvSpPr>
                    <a:spLocks noChangeAspect="1" noChangeArrowheads="1"/>
                  </p:cNvSpPr>
                  <p:nvPr/>
                </p:nvSpPr>
                <p:spPr bwMode="auto">
                  <a:xfrm>
                    <a:off x="1920" y="3696"/>
                    <a:ext cx="240" cy="144"/>
                  </a:xfrm>
                  <a:prstGeom prst="flowChartDelay">
                    <a:avLst/>
                  </a:prstGeom>
                  <a:gradFill rotWithShape="0">
                    <a:gsLst>
                      <a:gs pos="0">
                        <a:srgbClr val="FFCC99"/>
                      </a:gs>
                      <a:gs pos="100000">
                        <a:srgbClr val="FFCC99">
                          <a:gamma/>
                          <a:shade val="46275"/>
                          <a:invGamma/>
                        </a:srgbClr>
                      </a:gs>
                    </a:gsLst>
                    <a:lin ang="5400000" scaled="1"/>
                  </a:gradFill>
                  <a:ln w="9525">
                    <a:solidFill>
                      <a:srgbClr val="4D4D4D"/>
                    </a:solidFill>
                    <a:miter lim="800000"/>
                    <a:headEnd/>
                    <a:tailEnd/>
                  </a:ln>
                  <a:effectLst/>
                </p:spPr>
                <p:txBody>
                  <a:bodyPr wrap="none" anchor="ctr"/>
                  <a:lstStyle/>
                  <a:p>
                    <a:endParaRPr lang="en-US"/>
                  </a:p>
                </p:txBody>
              </p:sp>
              <p:sp>
                <p:nvSpPr>
                  <p:cNvPr id="219369" name="AutoShape 233"/>
                  <p:cNvSpPr>
                    <a:spLocks noChangeAspect="1" noChangeArrowheads="1"/>
                  </p:cNvSpPr>
                  <p:nvPr/>
                </p:nvSpPr>
                <p:spPr bwMode="auto">
                  <a:xfrm>
                    <a:off x="1968" y="3792"/>
                    <a:ext cx="144" cy="48"/>
                  </a:xfrm>
                  <a:prstGeom prst="flowChartDelay">
                    <a:avLst/>
                  </a:prstGeom>
                  <a:gradFill rotWithShape="0">
                    <a:gsLst>
                      <a:gs pos="0">
                        <a:srgbClr val="FFCC99"/>
                      </a:gs>
                      <a:gs pos="100000">
                        <a:srgbClr val="FFCC99">
                          <a:gamma/>
                          <a:shade val="46275"/>
                          <a:invGamma/>
                        </a:srgbClr>
                      </a:gs>
                    </a:gsLst>
                    <a:lin ang="5400000" scaled="1"/>
                  </a:gradFill>
                  <a:ln w="9525">
                    <a:solidFill>
                      <a:srgbClr val="4D4D4D"/>
                    </a:solidFill>
                    <a:miter lim="800000"/>
                    <a:headEnd/>
                    <a:tailEnd/>
                  </a:ln>
                  <a:effectLst/>
                </p:spPr>
                <p:txBody>
                  <a:bodyPr wrap="none" anchor="ctr"/>
                  <a:lstStyle/>
                  <a:p>
                    <a:endParaRPr lang="en-US"/>
                  </a:p>
                </p:txBody>
              </p:sp>
            </p:grpSp>
            <p:grpSp>
              <p:nvGrpSpPr>
                <p:cNvPr id="219370" name="Group 234"/>
                <p:cNvGrpSpPr>
                  <a:grpSpLocks noChangeAspect="1"/>
                </p:cNvGrpSpPr>
                <p:nvPr/>
              </p:nvGrpSpPr>
              <p:grpSpPr bwMode="auto">
                <a:xfrm rot="5400000">
                  <a:off x="3264" y="3150"/>
                  <a:ext cx="173" cy="115"/>
                  <a:chOff x="1920" y="3696"/>
                  <a:chExt cx="240" cy="144"/>
                </a:xfrm>
              </p:grpSpPr>
              <p:sp>
                <p:nvSpPr>
                  <p:cNvPr id="219371" name="AutoShape 235"/>
                  <p:cNvSpPr>
                    <a:spLocks noChangeAspect="1" noChangeArrowheads="1"/>
                  </p:cNvSpPr>
                  <p:nvPr/>
                </p:nvSpPr>
                <p:spPr bwMode="auto">
                  <a:xfrm>
                    <a:off x="1920" y="3696"/>
                    <a:ext cx="240" cy="144"/>
                  </a:xfrm>
                  <a:prstGeom prst="flowChartDelay">
                    <a:avLst/>
                  </a:prstGeom>
                  <a:gradFill rotWithShape="0">
                    <a:gsLst>
                      <a:gs pos="0">
                        <a:srgbClr val="FFCC99"/>
                      </a:gs>
                      <a:gs pos="100000">
                        <a:srgbClr val="FFCC99">
                          <a:gamma/>
                          <a:shade val="46275"/>
                          <a:invGamma/>
                        </a:srgbClr>
                      </a:gs>
                    </a:gsLst>
                    <a:lin ang="5400000" scaled="1"/>
                  </a:gradFill>
                  <a:ln w="9525">
                    <a:solidFill>
                      <a:srgbClr val="4D4D4D"/>
                    </a:solidFill>
                    <a:miter lim="800000"/>
                    <a:headEnd/>
                    <a:tailEnd/>
                  </a:ln>
                  <a:effectLst/>
                </p:spPr>
                <p:txBody>
                  <a:bodyPr wrap="none" anchor="ctr"/>
                  <a:lstStyle/>
                  <a:p>
                    <a:endParaRPr lang="en-US"/>
                  </a:p>
                </p:txBody>
              </p:sp>
              <p:sp>
                <p:nvSpPr>
                  <p:cNvPr id="219372" name="AutoShape 236"/>
                  <p:cNvSpPr>
                    <a:spLocks noChangeAspect="1" noChangeArrowheads="1"/>
                  </p:cNvSpPr>
                  <p:nvPr/>
                </p:nvSpPr>
                <p:spPr bwMode="auto">
                  <a:xfrm>
                    <a:off x="1968" y="3792"/>
                    <a:ext cx="144" cy="48"/>
                  </a:xfrm>
                  <a:prstGeom prst="flowChartDelay">
                    <a:avLst/>
                  </a:prstGeom>
                  <a:gradFill rotWithShape="0">
                    <a:gsLst>
                      <a:gs pos="0">
                        <a:srgbClr val="FFCC99"/>
                      </a:gs>
                      <a:gs pos="100000">
                        <a:srgbClr val="FFCC99">
                          <a:gamma/>
                          <a:shade val="46275"/>
                          <a:invGamma/>
                        </a:srgbClr>
                      </a:gs>
                    </a:gsLst>
                    <a:lin ang="5400000" scaled="1"/>
                  </a:gradFill>
                  <a:ln w="9525">
                    <a:solidFill>
                      <a:srgbClr val="4D4D4D"/>
                    </a:solidFill>
                    <a:miter lim="800000"/>
                    <a:headEnd/>
                    <a:tailEnd/>
                  </a:ln>
                  <a:effectLst/>
                </p:spPr>
                <p:txBody>
                  <a:bodyPr wrap="none" anchor="ctr"/>
                  <a:lstStyle/>
                  <a:p>
                    <a:endParaRPr lang="en-US"/>
                  </a:p>
                </p:txBody>
              </p:sp>
            </p:grpSp>
          </p:grpSp>
        </p:grpSp>
        <p:grpSp>
          <p:nvGrpSpPr>
            <p:cNvPr id="219373" name="Group 237"/>
            <p:cNvGrpSpPr>
              <a:grpSpLocks noChangeAspect="1"/>
            </p:cNvGrpSpPr>
            <p:nvPr/>
          </p:nvGrpSpPr>
          <p:grpSpPr bwMode="auto">
            <a:xfrm>
              <a:off x="5147" y="1450"/>
              <a:ext cx="464" cy="432"/>
              <a:chOff x="528" y="3312"/>
              <a:chExt cx="672" cy="624"/>
            </a:xfrm>
          </p:grpSpPr>
          <p:sp>
            <p:nvSpPr>
              <p:cNvPr id="219374" name="Rectangle 238"/>
              <p:cNvSpPr>
                <a:spLocks noChangeAspect="1" noChangeArrowheads="1"/>
              </p:cNvSpPr>
              <p:nvPr/>
            </p:nvSpPr>
            <p:spPr bwMode="auto">
              <a:xfrm>
                <a:off x="576" y="3408"/>
                <a:ext cx="576" cy="336"/>
              </a:xfrm>
              <a:prstGeom prst="rect">
                <a:avLst/>
              </a:prstGeom>
              <a:solidFill>
                <a:schemeClr val="bg1"/>
              </a:solidFill>
              <a:ln w="9525">
                <a:solidFill>
                  <a:srgbClr val="4D4D4D"/>
                </a:solidFill>
                <a:miter lim="800000"/>
                <a:headEnd/>
                <a:tailEnd/>
              </a:ln>
              <a:effectLst/>
            </p:spPr>
            <p:txBody>
              <a:bodyPr wrap="none" anchor="ctr"/>
              <a:lstStyle/>
              <a:p>
                <a:endParaRPr lang="en-US"/>
              </a:p>
            </p:txBody>
          </p:sp>
          <p:sp>
            <p:nvSpPr>
              <p:cNvPr id="219375" name="Rectangle 239"/>
              <p:cNvSpPr>
                <a:spLocks noChangeAspect="1" noChangeArrowheads="1"/>
              </p:cNvSpPr>
              <p:nvPr/>
            </p:nvSpPr>
            <p:spPr bwMode="auto">
              <a:xfrm>
                <a:off x="528" y="3312"/>
                <a:ext cx="672" cy="96"/>
              </a:xfrm>
              <a:prstGeom prst="rect">
                <a:avLst/>
              </a:prstGeom>
              <a:solidFill>
                <a:srgbClr val="4D4D4D"/>
              </a:solidFill>
              <a:ln w="9525">
                <a:solidFill>
                  <a:srgbClr val="4D4D4D"/>
                </a:solidFill>
                <a:miter lim="800000"/>
                <a:headEnd/>
                <a:tailEnd/>
              </a:ln>
              <a:effectLst/>
            </p:spPr>
            <p:txBody>
              <a:bodyPr wrap="none" anchor="ctr"/>
              <a:lstStyle/>
              <a:p>
                <a:endParaRPr lang="en-US"/>
              </a:p>
            </p:txBody>
          </p:sp>
          <p:sp>
            <p:nvSpPr>
              <p:cNvPr id="219376" name="Rectangle 240"/>
              <p:cNvSpPr>
                <a:spLocks noChangeAspect="1" noChangeArrowheads="1"/>
              </p:cNvSpPr>
              <p:nvPr/>
            </p:nvSpPr>
            <p:spPr bwMode="auto">
              <a:xfrm>
                <a:off x="624" y="3456"/>
                <a:ext cx="480" cy="48"/>
              </a:xfrm>
              <a:prstGeom prst="rect">
                <a:avLst/>
              </a:prstGeom>
              <a:solidFill>
                <a:schemeClr val="tx1"/>
              </a:solidFill>
              <a:ln w="9525">
                <a:solidFill>
                  <a:srgbClr val="4D4D4D"/>
                </a:solidFill>
                <a:miter lim="800000"/>
                <a:headEnd/>
                <a:tailEnd/>
              </a:ln>
              <a:effectLst/>
            </p:spPr>
            <p:txBody>
              <a:bodyPr wrap="none" anchor="ctr"/>
              <a:lstStyle/>
              <a:p>
                <a:endParaRPr lang="en-US"/>
              </a:p>
            </p:txBody>
          </p:sp>
          <p:sp>
            <p:nvSpPr>
              <p:cNvPr id="219377" name="Rectangle 241"/>
              <p:cNvSpPr>
                <a:spLocks noChangeAspect="1" noChangeArrowheads="1"/>
              </p:cNvSpPr>
              <p:nvPr/>
            </p:nvSpPr>
            <p:spPr bwMode="auto">
              <a:xfrm>
                <a:off x="840" y="3744"/>
                <a:ext cx="47" cy="144"/>
              </a:xfrm>
              <a:prstGeom prst="rect">
                <a:avLst/>
              </a:prstGeom>
              <a:solidFill>
                <a:srgbClr val="4D4D4D"/>
              </a:solidFill>
              <a:ln w="9525">
                <a:solidFill>
                  <a:srgbClr val="4D4D4D"/>
                </a:solidFill>
                <a:miter lim="800000"/>
                <a:headEnd/>
                <a:tailEnd/>
              </a:ln>
              <a:effectLst/>
            </p:spPr>
            <p:txBody>
              <a:bodyPr wrap="none" anchor="ctr"/>
              <a:lstStyle/>
              <a:p>
                <a:endParaRPr lang="en-US"/>
              </a:p>
            </p:txBody>
          </p:sp>
          <p:sp>
            <p:nvSpPr>
              <p:cNvPr id="219378" name="Rectangle 242"/>
              <p:cNvSpPr>
                <a:spLocks noChangeAspect="1" noChangeArrowheads="1"/>
              </p:cNvSpPr>
              <p:nvPr/>
            </p:nvSpPr>
            <p:spPr bwMode="auto">
              <a:xfrm>
                <a:off x="672" y="3888"/>
                <a:ext cx="384" cy="48"/>
              </a:xfrm>
              <a:prstGeom prst="rect">
                <a:avLst/>
              </a:prstGeom>
              <a:solidFill>
                <a:srgbClr val="4D4D4D"/>
              </a:solidFill>
              <a:ln w="9525">
                <a:solidFill>
                  <a:srgbClr val="4D4D4D"/>
                </a:solidFill>
                <a:miter lim="800000"/>
                <a:headEnd/>
                <a:tailEnd/>
              </a:ln>
              <a:effectLst/>
            </p:spPr>
            <p:txBody>
              <a:bodyPr wrap="none" anchor="ctr"/>
              <a:lstStyle/>
              <a:p>
                <a:endParaRPr lang="en-US"/>
              </a:p>
            </p:txBody>
          </p:sp>
        </p:grpSp>
      </p:grpSp>
      <p:grpSp>
        <p:nvGrpSpPr>
          <p:cNvPr id="219379" name="Group 243"/>
          <p:cNvGrpSpPr>
            <a:grpSpLocks/>
          </p:cNvGrpSpPr>
          <p:nvPr/>
        </p:nvGrpSpPr>
        <p:grpSpPr bwMode="auto">
          <a:xfrm>
            <a:off x="6705600" y="4502150"/>
            <a:ext cx="2266950" cy="1808163"/>
            <a:chOff x="4320" y="2304"/>
            <a:chExt cx="1440" cy="1488"/>
          </a:xfrm>
        </p:grpSpPr>
        <p:sp>
          <p:nvSpPr>
            <p:cNvPr id="219380" name="Rectangle 244"/>
            <p:cNvSpPr>
              <a:spLocks noChangeArrowheads="1"/>
            </p:cNvSpPr>
            <p:nvPr/>
          </p:nvSpPr>
          <p:spPr bwMode="auto">
            <a:xfrm>
              <a:off x="4320" y="2304"/>
              <a:ext cx="1361" cy="1488"/>
            </a:xfrm>
            <a:prstGeom prst="rect">
              <a:avLst/>
            </a:prstGeom>
            <a:solidFill>
              <a:srgbClr val="99CCFF"/>
            </a:solidFill>
            <a:ln w="9525">
              <a:solidFill>
                <a:schemeClr val="tx1"/>
              </a:solidFill>
              <a:miter lim="800000"/>
              <a:headEnd/>
              <a:tailEnd/>
            </a:ln>
            <a:effectLst/>
          </p:spPr>
          <p:txBody>
            <a:bodyPr wrap="none"/>
            <a:lstStyle/>
            <a:p>
              <a:pPr>
                <a:lnSpc>
                  <a:spcPct val="90000"/>
                </a:lnSpc>
                <a:buFontTx/>
                <a:buNone/>
              </a:pPr>
              <a:endParaRPr lang="en-US" sz="1200" b="1">
                <a:ea typeface="ＭＳ Ｐゴシック" pitchFamily="34" charset="-128"/>
              </a:endParaRPr>
            </a:p>
            <a:p>
              <a:pPr>
                <a:spcBef>
                  <a:spcPct val="0"/>
                </a:spcBef>
                <a:buFontTx/>
                <a:buNone/>
              </a:pPr>
              <a:endParaRPr lang="tr-TR" sz="800" b="1">
                <a:ea typeface="ＭＳ Ｐゴシック" pitchFamily="34" charset="-128"/>
              </a:endParaRPr>
            </a:p>
          </p:txBody>
        </p:sp>
        <p:grpSp>
          <p:nvGrpSpPr>
            <p:cNvPr id="219381" name="Group 245"/>
            <p:cNvGrpSpPr>
              <a:grpSpLocks/>
            </p:cNvGrpSpPr>
            <p:nvPr/>
          </p:nvGrpSpPr>
          <p:grpSpPr bwMode="auto">
            <a:xfrm>
              <a:off x="4368" y="3312"/>
              <a:ext cx="1392" cy="425"/>
              <a:chOff x="2304" y="1776"/>
              <a:chExt cx="1615" cy="425"/>
            </a:xfrm>
          </p:grpSpPr>
          <p:grpSp>
            <p:nvGrpSpPr>
              <p:cNvPr id="219382" name="Group 246"/>
              <p:cNvGrpSpPr>
                <a:grpSpLocks/>
              </p:cNvGrpSpPr>
              <p:nvPr/>
            </p:nvGrpSpPr>
            <p:grpSpPr bwMode="auto">
              <a:xfrm>
                <a:off x="2304" y="1776"/>
                <a:ext cx="720" cy="302"/>
                <a:chOff x="480" y="3456"/>
                <a:chExt cx="424" cy="383"/>
              </a:xfrm>
            </p:grpSpPr>
            <p:grpSp>
              <p:nvGrpSpPr>
                <p:cNvPr id="219383" name="Group 247"/>
                <p:cNvGrpSpPr>
                  <a:grpSpLocks/>
                </p:cNvGrpSpPr>
                <p:nvPr/>
              </p:nvGrpSpPr>
              <p:grpSpPr bwMode="auto">
                <a:xfrm>
                  <a:off x="485" y="3456"/>
                  <a:ext cx="419" cy="383"/>
                  <a:chOff x="485" y="3456"/>
                  <a:chExt cx="419" cy="383"/>
                </a:xfrm>
              </p:grpSpPr>
              <p:sp>
                <p:nvSpPr>
                  <p:cNvPr id="219384" name="Freeform 248"/>
                  <p:cNvSpPr>
                    <a:spLocks/>
                  </p:cNvSpPr>
                  <p:nvPr/>
                </p:nvSpPr>
                <p:spPr bwMode="auto">
                  <a:xfrm>
                    <a:off x="624" y="3587"/>
                    <a:ext cx="85" cy="58"/>
                  </a:xfrm>
                  <a:custGeom>
                    <a:avLst/>
                    <a:gdLst/>
                    <a:ahLst/>
                    <a:cxnLst>
                      <a:cxn ang="0">
                        <a:pos x="3" y="108"/>
                      </a:cxn>
                      <a:cxn ang="0">
                        <a:pos x="9" y="122"/>
                      </a:cxn>
                      <a:cxn ang="0">
                        <a:pos x="20" y="136"/>
                      </a:cxn>
                      <a:cxn ang="0">
                        <a:pos x="32" y="147"/>
                      </a:cxn>
                      <a:cxn ang="0">
                        <a:pos x="48" y="156"/>
                      </a:cxn>
                      <a:cxn ang="0">
                        <a:pos x="64" y="165"/>
                      </a:cxn>
                      <a:cxn ang="0">
                        <a:pos x="83" y="171"/>
                      </a:cxn>
                      <a:cxn ang="0">
                        <a:pos x="104" y="175"/>
                      </a:cxn>
                      <a:cxn ang="0">
                        <a:pos x="126" y="176"/>
                      </a:cxn>
                      <a:cxn ang="0">
                        <a:pos x="149" y="175"/>
                      </a:cxn>
                      <a:cxn ang="0">
                        <a:pos x="171" y="170"/>
                      </a:cxn>
                      <a:cxn ang="0">
                        <a:pos x="191" y="165"/>
                      </a:cxn>
                      <a:cxn ang="0">
                        <a:pos x="209" y="155"/>
                      </a:cxn>
                      <a:cxn ang="0">
                        <a:pos x="223" y="145"/>
                      </a:cxn>
                      <a:cxn ang="0">
                        <a:pos x="236" y="132"/>
                      </a:cxn>
                      <a:cxn ang="0">
                        <a:pos x="245" y="118"/>
                      </a:cxn>
                      <a:cxn ang="0">
                        <a:pos x="252" y="103"/>
                      </a:cxn>
                      <a:cxn ang="0">
                        <a:pos x="253" y="100"/>
                      </a:cxn>
                      <a:cxn ang="0">
                        <a:pos x="253" y="95"/>
                      </a:cxn>
                      <a:cxn ang="0">
                        <a:pos x="254" y="91"/>
                      </a:cxn>
                      <a:cxn ang="0">
                        <a:pos x="254" y="88"/>
                      </a:cxn>
                      <a:cxn ang="0">
                        <a:pos x="252" y="71"/>
                      </a:cxn>
                      <a:cxn ang="0">
                        <a:pos x="243" y="53"/>
                      </a:cxn>
                      <a:cxn ang="0">
                        <a:pos x="232" y="38"/>
                      </a:cxn>
                      <a:cxn ang="0">
                        <a:pos x="216" y="25"/>
                      </a:cxn>
                      <a:cxn ang="0">
                        <a:pos x="197" y="15"/>
                      </a:cxn>
                      <a:cxn ang="0">
                        <a:pos x="175" y="7"/>
                      </a:cxn>
                      <a:cxn ang="0">
                        <a:pos x="151" y="2"/>
                      </a:cxn>
                      <a:cxn ang="0">
                        <a:pos x="126" y="0"/>
                      </a:cxn>
                      <a:cxn ang="0">
                        <a:pos x="101" y="2"/>
                      </a:cxn>
                      <a:cxn ang="0">
                        <a:pos x="77" y="7"/>
                      </a:cxn>
                      <a:cxn ang="0">
                        <a:pos x="55" y="15"/>
                      </a:cxn>
                      <a:cxn ang="0">
                        <a:pos x="36" y="25"/>
                      </a:cxn>
                      <a:cxn ang="0">
                        <a:pos x="22" y="38"/>
                      </a:cxn>
                      <a:cxn ang="0">
                        <a:pos x="9" y="53"/>
                      </a:cxn>
                      <a:cxn ang="0">
                        <a:pos x="2" y="71"/>
                      </a:cxn>
                      <a:cxn ang="0">
                        <a:pos x="0" y="88"/>
                      </a:cxn>
                      <a:cxn ang="0">
                        <a:pos x="0" y="93"/>
                      </a:cxn>
                      <a:cxn ang="0">
                        <a:pos x="1" y="97"/>
                      </a:cxn>
                      <a:cxn ang="0">
                        <a:pos x="2" y="103"/>
                      </a:cxn>
                      <a:cxn ang="0">
                        <a:pos x="3" y="108"/>
                      </a:cxn>
                    </a:cxnLst>
                    <a:rect l="0" t="0" r="r" b="b"/>
                    <a:pathLst>
                      <a:path w="254" h="176">
                        <a:moveTo>
                          <a:pt x="3" y="108"/>
                        </a:moveTo>
                        <a:lnTo>
                          <a:pt x="9" y="122"/>
                        </a:lnTo>
                        <a:lnTo>
                          <a:pt x="20" y="136"/>
                        </a:lnTo>
                        <a:lnTo>
                          <a:pt x="32" y="147"/>
                        </a:lnTo>
                        <a:lnTo>
                          <a:pt x="48" y="156"/>
                        </a:lnTo>
                        <a:lnTo>
                          <a:pt x="64" y="165"/>
                        </a:lnTo>
                        <a:lnTo>
                          <a:pt x="83" y="171"/>
                        </a:lnTo>
                        <a:lnTo>
                          <a:pt x="104" y="175"/>
                        </a:lnTo>
                        <a:lnTo>
                          <a:pt x="126" y="176"/>
                        </a:lnTo>
                        <a:lnTo>
                          <a:pt x="149" y="175"/>
                        </a:lnTo>
                        <a:lnTo>
                          <a:pt x="171" y="170"/>
                        </a:lnTo>
                        <a:lnTo>
                          <a:pt x="191" y="165"/>
                        </a:lnTo>
                        <a:lnTo>
                          <a:pt x="209" y="155"/>
                        </a:lnTo>
                        <a:lnTo>
                          <a:pt x="223" y="145"/>
                        </a:lnTo>
                        <a:lnTo>
                          <a:pt x="236" y="132"/>
                        </a:lnTo>
                        <a:lnTo>
                          <a:pt x="245" y="118"/>
                        </a:lnTo>
                        <a:lnTo>
                          <a:pt x="252" y="103"/>
                        </a:lnTo>
                        <a:lnTo>
                          <a:pt x="253" y="100"/>
                        </a:lnTo>
                        <a:lnTo>
                          <a:pt x="253" y="95"/>
                        </a:lnTo>
                        <a:lnTo>
                          <a:pt x="254" y="91"/>
                        </a:lnTo>
                        <a:lnTo>
                          <a:pt x="254" y="88"/>
                        </a:lnTo>
                        <a:lnTo>
                          <a:pt x="252" y="71"/>
                        </a:lnTo>
                        <a:lnTo>
                          <a:pt x="243" y="53"/>
                        </a:lnTo>
                        <a:lnTo>
                          <a:pt x="232" y="38"/>
                        </a:lnTo>
                        <a:lnTo>
                          <a:pt x="216" y="25"/>
                        </a:lnTo>
                        <a:lnTo>
                          <a:pt x="197" y="15"/>
                        </a:lnTo>
                        <a:lnTo>
                          <a:pt x="175" y="7"/>
                        </a:lnTo>
                        <a:lnTo>
                          <a:pt x="151" y="2"/>
                        </a:lnTo>
                        <a:lnTo>
                          <a:pt x="126" y="0"/>
                        </a:lnTo>
                        <a:lnTo>
                          <a:pt x="101" y="2"/>
                        </a:lnTo>
                        <a:lnTo>
                          <a:pt x="77" y="7"/>
                        </a:lnTo>
                        <a:lnTo>
                          <a:pt x="55" y="15"/>
                        </a:lnTo>
                        <a:lnTo>
                          <a:pt x="36" y="25"/>
                        </a:lnTo>
                        <a:lnTo>
                          <a:pt x="22" y="38"/>
                        </a:lnTo>
                        <a:lnTo>
                          <a:pt x="9" y="53"/>
                        </a:lnTo>
                        <a:lnTo>
                          <a:pt x="2" y="71"/>
                        </a:lnTo>
                        <a:lnTo>
                          <a:pt x="0" y="88"/>
                        </a:lnTo>
                        <a:lnTo>
                          <a:pt x="0" y="93"/>
                        </a:lnTo>
                        <a:lnTo>
                          <a:pt x="1" y="97"/>
                        </a:lnTo>
                        <a:lnTo>
                          <a:pt x="2" y="103"/>
                        </a:lnTo>
                        <a:lnTo>
                          <a:pt x="3" y="108"/>
                        </a:lnTo>
                        <a:close/>
                      </a:path>
                    </a:pathLst>
                  </a:custGeom>
                  <a:solidFill>
                    <a:srgbClr val="7F7F00"/>
                  </a:solidFill>
                  <a:ln w="9525">
                    <a:noFill/>
                    <a:round/>
                    <a:headEnd/>
                    <a:tailEnd/>
                  </a:ln>
                </p:spPr>
                <p:txBody>
                  <a:bodyPr/>
                  <a:lstStyle/>
                  <a:p>
                    <a:endParaRPr lang="en-US"/>
                  </a:p>
                </p:txBody>
              </p:sp>
              <p:sp>
                <p:nvSpPr>
                  <p:cNvPr id="219385" name="Freeform 249"/>
                  <p:cNvSpPr>
                    <a:spLocks/>
                  </p:cNvSpPr>
                  <p:nvPr/>
                </p:nvSpPr>
                <p:spPr bwMode="auto">
                  <a:xfrm>
                    <a:off x="624" y="3587"/>
                    <a:ext cx="85" cy="58"/>
                  </a:xfrm>
                  <a:custGeom>
                    <a:avLst/>
                    <a:gdLst/>
                    <a:ahLst/>
                    <a:cxnLst>
                      <a:cxn ang="0">
                        <a:pos x="3" y="108"/>
                      </a:cxn>
                      <a:cxn ang="0">
                        <a:pos x="3" y="108"/>
                      </a:cxn>
                      <a:cxn ang="0">
                        <a:pos x="9" y="122"/>
                      </a:cxn>
                      <a:cxn ang="0">
                        <a:pos x="20" y="136"/>
                      </a:cxn>
                      <a:cxn ang="0">
                        <a:pos x="32" y="147"/>
                      </a:cxn>
                      <a:cxn ang="0">
                        <a:pos x="48" y="156"/>
                      </a:cxn>
                      <a:cxn ang="0">
                        <a:pos x="64" y="165"/>
                      </a:cxn>
                      <a:cxn ang="0">
                        <a:pos x="83" y="171"/>
                      </a:cxn>
                      <a:cxn ang="0">
                        <a:pos x="104" y="175"/>
                      </a:cxn>
                      <a:cxn ang="0">
                        <a:pos x="126" y="176"/>
                      </a:cxn>
                      <a:cxn ang="0">
                        <a:pos x="126" y="176"/>
                      </a:cxn>
                      <a:cxn ang="0">
                        <a:pos x="149" y="175"/>
                      </a:cxn>
                      <a:cxn ang="0">
                        <a:pos x="171" y="170"/>
                      </a:cxn>
                      <a:cxn ang="0">
                        <a:pos x="191" y="165"/>
                      </a:cxn>
                      <a:cxn ang="0">
                        <a:pos x="209" y="155"/>
                      </a:cxn>
                      <a:cxn ang="0">
                        <a:pos x="223" y="145"/>
                      </a:cxn>
                      <a:cxn ang="0">
                        <a:pos x="236" y="132"/>
                      </a:cxn>
                      <a:cxn ang="0">
                        <a:pos x="245" y="118"/>
                      </a:cxn>
                      <a:cxn ang="0">
                        <a:pos x="252" y="103"/>
                      </a:cxn>
                      <a:cxn ang="0">
                        <a:pos x="252" y="103"/>
                      </a:cxn>
                      <a:cxn ang="0">
                        <a:pos x="253" y="100"/>
                      </a:cxn>
                      <a:cxn ang="0">
                        <a:pos x="253" y="95"/>
                      </a:cxn>
                      <a:cxn ang="0">
                        <a:pos x="254" y="91"/>
                      </a:cxn>
                      <a:cxn ang="0">
                        <a:pos x="254" y="88"/>
                      </a:cxn>
                      <a:cxn ang="0">
                        <a:pos x="254" y="88"/>
                      </a:cxn>
                      <a:cxn ang="0">
                        <a:pos x="252" y="71"/>
                      </a:cxn>
                      <a:cxn ang="0">
                        <a:pos x="243" y="53"/>
                      </a:cxn>
                      <a:cxn ang="0">
                        <a:pos x="232" y="38"/>
                      </a:cxn>
                      <a:cxn ang="0">
                        <a:pos x="216" y="25"/>
                      </a:cxn>
                      <a:cxn ang="0">
                        <a:pos x="197" y="15"/>
                      </a:cxn>
                      <a:cxn ang="0">
                        <a:pos x="175" y="7"/>
                      </a:cxn>
                      <a:cxn ang="0">
                        <a:pos x="151" y="2"/>
                      </a:cxn>
                      <a:cxn ang="0">
                        <a:pos x="126" y="0"/>
                      </a:cxn>
                      <a:cxn ang="0">
                        <a:pos x="126" y="0"/>
                      </a:cxn>
                      <a:cxn ang="0">
                        <a:pos x="101" y="2"/>
                      </a:cxn>
                      <a:cxn ang="0">
                        <a:pos x="77" y="7"/>
                      </a:cxn>
                      <a:cxn ang="0">
                        <a:pos x="55" y="15"/>
                      </a:cxn>
                      <a:cxn ang="0">
                        <a:pos x="36" y="25"/>
                      </a:cxn>
                      <a:cxn ang="0">
                        <a:pos x="22" y="38"/>
                      </a:cxn>
                      <a:cxn ang="0">
                        <a:pos x="9" y="53"/>
                      </a:cxn>
                      <a:cxn ang="0">
                        <a:pos x="2" y="71"/>
                      </a:cxn>
                      <a:cxn ang="0">
                        <a:pos x="0" y="88"/>
                      </a:cxn>
                      <a:cxn ang="0">
                        <a:pos x="0" y="88"/>
                      </a:cxn>
                      <a:cxn ang="0">
                        <a:pos x="0" y="93"/>
                      </a:cxn>
                      <a:cxn ang="0">
                        <a:pos x="1" y="97"/>
                      </a:cxn>
                      <a:cxn ang="0">
                        <a:pos x="2" y="103"/>
                      </a:cxn>
                      <a:cxn ang="0">
                        <a:pos x="3" y="108"/>
                      </a:cxn>
                    </a:cxnLst>
                    <a:rect l="0" t="0" r="r" b="b"/>
                    <a:pathLst>
                      <a:path w="254" h="176">
                        <a:moveTo>
                          <a:pt x="3" y="108"/>
                        </a:moveTo>
                        <a:lnTo>
                          <a:pt x="3" y="108"/>
                        </a:lnTo>
                        <a:lnTo>
                          <a:pt x="9" y="122"/>
                        </a:lnTo>
                        <a:lnTo>
                          <a:pt x="20" y="136"/>
                        </a:lnTo>
                        <a:lnTo>
                          <a:pt x="32" y="147"/>
                        </a:lnTo>
                        <a:lnTo>
                          <a:pt x="48" y="156"/>
                        </a:lnTo>
                        <a:lnTo>
                          <a:pt x="64" y="165"/>
                        </a:lnTo>
                        <a:lnTo>
                          <a:pt x="83" y="171"/>
                        </a:lnTo>
                        <a:lnTo>
                          <a:pt x="104" y="175"/>
                        </a:lnTo>
                        <a:lnTo>
                          <a:pt x="126" y="176"/>
                        </a:lnTo>
                        <a:lnTo>
                          <a:pt x="126" y="176"/>
                        </a:lnTo>
                        <a:lnTo>
                          <a:pt x="149" y="175"/>
                        </a:lnTo>
                        <a:lnTo>
                          <a:pt x="171" y="170"/>
                        </a:lnTo>
                        <a:lnTo>
                          <a:pt x="191" y="165"/>
                        </a:lnTo>
                        <a:lnTo>
                          <a:pt x="209" y="155"/>
                        </a:lnTo>
                        <a:lnTo>
                          <a:pt x="223" y="145"/>
                        </a:lnTo>
                        <a:lnTo>
                          <a:pt x="236" y="132"/>
                        </a:lnTo>
                        <a:lnTo>
                          <a:pt x="245" y="118"/>
                        </a:lnTo>
                        <a:lnTo>
                          <a:pt x="252" y="103"/>
                        </a:lnTo>
                        <a:lnTo>
                          <a:pt x="252" y="103"/>
                        </a:lnTo>
                        <a:lnTo>
                          <a:pt x="253" y="100"/>
                        </a:lnTo>
                        <a:lnTo>
                          <a:pt x="253" y="95"/>
                        </a:lnTo>
                        <a:lnTo>
                          <a:pt x="254" y="91"/>
                        </a:lnTo>
                        <a:lnTo>
                          <a:pt x="254" y="88"/>
                        </a:lnTo>
                        <a:lnTo>
                          <a:pt x="254" y="88"/>
                        </a:lnTo>
                        <a:lnTo>
                          <a:pt x="252" y="71"/>
                        </a:lnTo>
                        <a:lnTo>
                          <a:pt x="243" y="53"/>
                        </a:lnTo>
                        <a:lnTo>
                          <a:pt x="232" y="38"/>
                        </a:lnTo>
                        <a:lnTo>
                          <a:pt x="216" y="25"/>
                        </a:lnTo>
                        <a:lnTo>
                          <a:pt x="197" y="15"/>
                        </a:lnTo>
                        <a:lnTo>
                          <a:pt x="175" y="7"/>
                        </a:lnTo>
                        <a:lnTo>
                          <a:pt x="151" y="2"/>
                        </a:lnTo>
                        <a:lnTo>
                          <a:pt x="126" y="0"/>
                        </a:lnTo>
                        <a:lnTo>
                          <a:pt x="126" y="0"/>
                        </a:lnTo>
                        <a:lnTo>
                          <a:pt x="101" y="2"/>
                        </a:lnTo>
                        <a:lnTo>
                          <a:pt x="77" y="7"/>
                        </a:lnTo>
                        <a:lnTo>
                          <a:pt x="55" y="15"/>
                        </a:lnTo>
                        <a:lnTo>
                          <a:pt x="36" y="25"/>
                        </a:lnTo>
                        <a:lnTo>
                          <a:pt x="22" y="38"/>
                        </a:lnTo>
                        <a:lnTo>
                          <a:pt x="9" y="53"/>
                        </a:lnTo>
                        <a:lnTo>
                          <a:pt x="2" y="71"/>
                        </a:lnTo>
                        <a:lnTo>
                          <a:pt x="0" y="88"/>
                        </a:lnTo>
                        <a:lnTo>
                          <a:pt x="0" y="88"/>
                        </a:lnTo>
                        <a:lnTo>
                          <a:pt x="0" y="93"/>
                        </a:lnTo>
                        <a:lnTo>
                          <a:pt x="1" y="97"/>
                        </a:lnTo>
                        <a:lnTo>
                          <a:pt x="2" y="103"/>
                        </a:lnTo>
                        <a:lnTo>
                          <a:pt x="3" y="108"/>
                        </a:lnTo>
                      </a:path>
                    </a:pathLst>
                  </a:custGeom>
                  <a:noFill/>
                  <a:ln w="0">
                    <a:solidFill>
                      <a:srgbClr val="8499AD"/>
                    </a:solidFill>
                    <a:prstDash val="solid"/>
                    <a:round/>
                    <a:headEnd/>
                    <a:tailEnd/>
                  </a:ln>
                </p:spPr>
                <p:txBody>
                  <a:bodyPr/>
                  <a:lstStyle/>
                  <a:p>
                    <a:endParaRPr lang="en-US"/>
                  </a:p>
                </p:txBody>
              </p:sp>
              <p:sp>
                <p:nvSpPr>
                  <p:cNvPr id="219386" name="Freeform 250"/>
                  <p:cNvSpPr>
                    <a:spLocks/>
                  </p:cNvSpPr>
                  <p:nvPr/>
                </p:nvSpPr>
                <p:spPr bwMode="auto">
                  <a:xfrm>
                    <a:off x="630" y="3591"/>
                    <a:ext cx="72" cy="51"/>
                  </a:xfrm>
                  <a:custGeom>
                    <a:avLst/>
                    <a:gdLst/>
                    <a:ahLst/>
                    <a:cxnLst>
                      <a:cxn ang="0">
                        <a:pos x="108" y="151"/>
                      </a:cxn>
                      <a:cxn ang="0">
                        <a:pos x="130" y="149"/>
                      </a:cxn>
                      <a:cxn ang="0">
                        <a:pos x="150" y="145"/>
                      </a:cxn>
                      <a:cxn ang="0">
                        <a:pos x="169" y="138"/>
                      </a:cxn>
                      <a:cxn ang="0">
                        <a:pos x="184" y="128"/>
                      </a:cxn>
                      <a:cxn ang="0">
                        <a:pos x="197" y="117"/>
                      </a:cxn>
                      <a:cxn ang="0">
                        <a:pos x="207" y="104"/>
                      </a:cxn>
                      <a:cxn ang="0">
                        <a:pos x="214" y="90"/>
                      </a:cxn>
                      <a:cxn ang="0">
                        <a:pos x="216" y="75"/>
                      </a:cxn>
                      <a:cxn ang="0">
                        <a:pos x="214" y="60"/>
                      </a:cxn>
                      <a:cxn ang="0">
                        <a:pos x="207" y="46"/>
                      </a:cxn>
                      <a:cxn ang="0">
                        <a:pos x="197" y="33"/>
                      </a:cxn>
                      <a:cxn ang="0">
                        <a:pos x="184" y="22"/>
                      </a:cxn>
                      <a:cxn ang="0">
                        <a:pos x="169" y="13"/>
                      </a:cxn>
                      <a:cxn ang="0">
                        <a:pos x="150" y="6"/>
                      </a:cxn>
                      <a:cxn ang="0">
                        <a:pos x="130" y="1"/>
                      </a:cxn>
                      <a:cxn ang="0">
                        <a:pos x="108" y="0"/>
                      </a:cxn>
                      <a:cxn ang="0">
                        <a:pos x="86" y="1"/>
                      </a:cxn>
                      <a:cxn ang="0">
                        <a:pos x="66" y="6"/>
                      </a:cxn>
                      <a:cxn ang="0">
                        <a:pos x="47" y="13"/>
                      </a:cxn>
                      <a:cxn ang="0">
                        <a:pos x="32" y="22"/>
                      </a:cxn>
                      <a:cxn ang="0">
                        <a:pos x="19" y="33"/>
                      </a:cxn>
                      <a:cxn ang="0">
                        <a:pos x="9" y="46"/>
                      </a:cxn>
                      <a:cxn ang="0">
                        <a:pos x="3" y="60"/>
                      </a:cxn>
                      <a:cxn ang="0">
                        <a:pos x="0" y="75"/>
                      </a:cxn>
                      <a:cxn ang="0">
                        <a:pos x="3" y="90"/>
                      </a:cxn>
                      <a:cxn ang="0">
                        <a:pos x="9" y="104"/>
                      </a:cxn>
                      <a:cxn ang="0">
                        <a:pos x="19" y="117"/>
                      </a:cxn>
                      <a:cxn ang="0">
                        <a:pos x="32" y="128"/>
                      </a:cxn>
                      <a:cxn ang="0">
                        <a:pos x="47" y="138"/>
                      </a:cxn>
                      <a:cxn ang="0">
                        <a:pos x="66" y="145"/>
                      </a:cxn>
                      <a:cxn ang="0">
                        <a:pos x="86" y="149"/>
                      </a:cxn>
                      <a:cxn ang="0">
                        <a:pos x="108" y="151"/>
                      </a:cxn>
                    </a:cxnLst>
                    <a:rect l="0" t="0" r="r" b="b"/>
                    <a:pathLst>
                      <a:path w="216" h="151">
                        <a:moveTo>
                          <a:pt x="108" y="151"/>
                        </a:moveTo>
                        <a:lnTo>
                          <a:pt x="130" y="149"/>
                        </a:lnTo>
                        <a:lnTo>
                          <a:pt x="150" y="145"/>
                        </a:lnTo>
                        <a:lnTo>
                          <a:pt x="169" y="138"/>
                        </a:lnTo>
                        <a:lnTo>
                          <a:pt x="184" y="128"/>
                        </a:lnTo>
                        <a:lnTo>
                          <a:pt x="197" y="117"/>
                        </a:lnTo>
                        <a:lnTo>
                          <a:pt x="207" y="104"/>
                        </a:lnTo>
                        <a:lnTo>
                          <a:pt x="214" y="90"/>
                        </a:lnTo>
                        <a:lnTo>
                          <a:pt x="216" y="75"/>
                        </a:lnTo>
                        <a:lnTo>
                          <a:pt x="214" y="60"/>
                        </a:lnTo>
                        <a:lnTo>
                          <a:pt x="207" y="46"/>
                        </a:lnTo>
                        <a:lnTo>
                          <a:pt x="197" y="33"/>
                        </a:lnTo>
                        <a:lnTo>
                          <a:pt x="184" y="22"/>
                        </a:lnTo>
                        <a:lnTo>
                          <a:pt x="169" y="13"/>
                        </a:lnTo>
                        <a:lnTo>
                          <a:pt x="150" y="6"/>
                        </a:lnTo>
                        <a:lnTo>
                          <a:pt x="130" y="1"/>
                        </a:lnTo>
                        <a:lnTo>
                          <a:pt x="108" y="0"/>
                        </a:lnTo>
                        <a:lnTo>
                          <a:pt x="86" y="1"/>
                        </a:lnTo>
                        <a:lnTo>
                          <a:pt x="66" y="6"/>
                        </a:lnTo>
                        <a:lnTo>
                          <a:pt x="47" y="13"/>
                        </a:lnTo>
                        <a:lnTo>
                          <a:pt x="32" y="22"/>
                        </a:lnTo>
                        <a:lnTo>
                          <a:pt x="19" y="33"/>
                        </a:lnTo>
                        <a:lnTo>
                          <a:pt x="9" y="46"/>
                        </a:lnTo>
                        <a:lnTo>
                          <a:pt x="3" y="60"/>
                        </a:lnTo>
                        <a:lnTo>
                          <a:pt x="0" y="75"/>
                        </a:lnTo>
                        <a:lnTo>
                          <a:pt x="3" y="90"/>
                        </a:lnTo>
                        <a:lnTo>
                          <a:pt x="9" y="104"/>
                        </a:lnTo>
                        <a:lnTo>
                          <a:pt x="19" y="117"/>
                        </a:lnTo>
                        <a:lnTo>
                          <a:pt x="32" y="128"/>
                        </a:lnTo>
                        <a:lnTo>
                          <a:pt x="47" y="138"/>
                        </a:lnTo>
                        <a:lnTo>
                          <a:pt x="66" y="145"/>
                        </a:lnTo>
                        <a:lnTo>
                          <a:pt x="86" y="149"/>
                        </a:lnTo>
                        <a:lnTo>
                          <a:pt x="108" y="151"/>
                        </a:lnTo>
                        <a:close/>
                      </a:path>
                    </a:pathLst>
                  </a:custGeom>
                  <a:solidFill>
                    <a:srgbClr val="0A335B"/>
                  </a:solidFill>
                  <a:ln w="9525">
                    <a:noFill/>
                    <a:round/>
                    <a:headEnd/>
                    <a:tailEnd/>
                  </a:ln>
                </p:spPr>
                <p:txBody>
                  <a:bodyPr/>
                  <a:lstStyle/>
                  <a:p>
                    <a:endParaRPr lang="en-US"/>
                  </a:p>
                </p:txBody>
              </p:sp>
              <p:sp>
                <p:nvSpPr>
                  <p:cNvPr id="219387" name="Freeform 251"/>
                  <p:cNvSpPr>
                    <a:spLocks/>
                  </p:cNvSpPr>
                  <p:nvPr/>
                </p:nvSpPr>
                <p:spPr bwMode="auto">
                  <a:xfrm>
                    <a:off x="630" y="3591"/>
                    <a:ext cx="72" cy="51"/>
                  </a:xfrm>
                  <a:custGeom>
                    <a:avLst/>
                    <a:gdLst/>
                    <a:ahLst/>
                    <a:cxnLst>
                      <a:cxn ang="0">
                        <a:pos x="108" y="151"/>
                      </a:cxn>
                      <a:cxn ang="0">
                        <a:pos x="108" y="151"/>
                      </a:cxn>
                      <a:cxn ang="0">
                        <a:pos x="130" y="149"/>
                      </a:cxn>
                      <a:cxn ang="0">
                        <a:pos x="150" y="145"/>
                      </a:cxn>
                      <a:cxn ang="0">
                        <a:pos x="169" y="138"/>
                      </a:cxn>
                      <a:cxn ang="0">
                        <a:pos x="184" y="128"/>
                      </a:cxn>
                      <a:cxn ang="0">
                        <a:pos x="197" y="117"/>
                      </a:cxn>
                      <a:cxn ang="0">
                        <a:pos x="207" y="104"/>
                      </a:cxn>
                      <a:cxn ang="0">
                        <a:pos x="214" y="90"/>
                      </a:cxn>
                      <a:cxn ang="0">
                        <a:pos x="216" y="75"/>
                      </a:cxn>
                      <a:cxn ang="0">
                        <a:pos x="216" y="75"/>
                      </a:cxn>
                      <a:cxn ang="0">
                        <a:pos x="214" y="60"/>
                      </a:cxn>
                      <a:cxn ang="0">
                        <a:pos x="207" y="46"/>
                      </a:cxn>
                      <a:cxn ang="0">
                        <a:pos x="197" y="33"/>
                      </a:cxn>
                      <a:cxn ang="0">
                        <a:pos x="184" y="22"/>
                      </a:cxn>
                      <a:cxn ang="0">
                        <a:pos x="169" y="13"/>
                      </a:cxn>
                      <a:cxn ang="0">
                        <a:pos x="150" y="6"/>
                      </a:cxn>
                      <a:cxn ang="0">
                        <a:pos x="130" y="1"/>
                      </a:cxn>
                      <a:cxn ang="0">
                        <a:pos x="108" y="0"/>
                      </a:cxn>
                      <a:cxn ang="0">
                        <a:pos x="108" y="0"/>
                      </a:cxn>
                      <a:cxn ang="0">
                        <a:pos x="86" y="1"/>
                      </a:cxn>
                      <a:cxn ang="0">
                        <a:pos x="66" y="6"/>
                      </a:cxn>
                      <a:cxn ang="0">
                        <a:pos x="47" y="13"/>
                      </a:cxn>
                      <a:cxn ang="0">
                        <a:pos x="32" y="22"/>
                      </a:cxn>
                      <a:cxn ang="0">
                        <a:pos x="19" y="33"/>
                      </a:cxn>
                      <a:cxn ang="0">
                        <a:pos x="9" y="46"/>
                      </a:cxn>
                      <a:cxn ang="0">
                        <a:pos x="3" y="60"/>
                      </a:cxn>
                      <a:cxn ang="0">
                        <a:pos x="0" y="75"/>
                      </a:cxn>
                      <a:cxn ang="0">
                        <a:pos x="0" y="75"/>
                      </a:cxn>
                      <a:cxn ang="0">
                        <a:pos x="3" y="90"/>
                      </a:cxn>
                      <a:cxn ang="0">
                        <a:pos x="9" y="104"/>
                      </a:cxn>
                      <a:cxn ang="0">
                        <a:pos x="19" y="117"/>
                      </a:cxn>
                      <a:cxn ang="0">
                        <a:pos x="32" y="128"/>
                      </a:cxn>
                      <a:cxn ang="0">
                        <a:pos x="47" y="138"/>
                      </a:cxn>
                      <a:cxn ang="0">
                        <a:pos x="66" y="145"/>
                      </a:cxn>
                      <a:cxn ang="0">
                        <a:pos x="86" y="149"/>
                      </a:cxn>
                      <a:cxn ang="0">
                        <a:pos x="108" y="151"/>
                      </a:cxn>
                    </a:cxnLst>
                    <a:rect l="0" t="0" r="r" b="b"/>
                    <a:pathLst>
                      <a:path w="216" h="151">
                        <a:moveTo>
                          <a:pt x="108" y="151"/>
                        </a:moveTo>
                        <a:lnTo>
                          <a:pt x="108" y="151"/>
                        </a:lnTo>
                        <a:lnTo>
                          <a:pt x="130" y="149"/>
                        </a:lnTo>
                        <a:lnTo>
                          <a:pt x="150" y="145"/>
                        </a:lnTo>
                        <a:lnTo>
                          <a:pt x="169" y="138"/>
                        </a:lnTo>
                        <a:lnTo>
                          <a:pt x="184" y="128"/>
                        </a:lnTo>
                        <a:lnTo>
                          <a:pt x="197" y="117"/>
                        </a:lnTo>
                        <a:lnTo>
                          <a:pt x="207" y="104"/>
                        </a:lnTo>
                        <a:lnTo>
                          <a:pt x="214" y="90"/>
                        </a:lnTo>
                        <a:lnTo>
                          <a:pt x="216" y="75"/>
                        </a:lnTo>
                        <a:lnTo>
                          <a:pt x="216" y="75"/>
                        </a:lnTo>
                        <a:lnTo>
                          <a:pt x="214" y="60"/>
                        </a:lnTo>
                        <a:lnTo>
                          <a:pt x="207" y="46"/>
                        </a:lnTo>
                        <a:lnTo>
                          <a:pt x="197" y="33"/>
                        </a:lnTo>
                        <a:lnTo>
                          <a:pt x="184" y="22"/>
                        </a:lnTo>
                        <a:lnTo>
                          <a:pt x="169" y="13"/>
                        </a:lnTo>
                        <a:lnTo>
                          <a:pt x="150" y="6"/>
                        </a:lnTo>
                        <a:lnTo>
                          <a:pt x="130" y="1"/>
                        </a:lnTo>
                        <a:lnTo>
                          <a:pt x="108" y="0"/>
                        </a:lnTo>
                        <a:lnTo>
                          <a:pt x="108" y="0"/>
                        </a:lnTo>
                        <a:lnTo>
                          <a:pt x="86" y="1"/>
                        </a:lnTo>
                        <a:lnTo>
                          <a:pt x="66" y="6"/>
                        </a:lnTo>
                        <a:lnTo>
                          <a:pt x="47" y="13"/>
                        </a:lnTo>
                        <a:lnTo>
                          <a:pt x="32" y="22"/>
                        </a:lnTo>
                        <a:lnTo>
                          <a:pt x="19" y="33"/>
                        </a:lnTo>
                        <a:lnTo>
                          <a:pt x="9" y="46"/>
                        </a:lnTo>
                        <a:lnTo>
                          <a:pt x="3" y="60"/>
                        </a:lnTo>
                        <a:lnTo>
                          <a:pt x="0" y="75"/>
                        </a:lnTo>
                        <a:lnTo>
                          <a:pt x="0" y="75"/>
                        </a:lnTo>
                        <a:lnTo>
                          <a:pt x="3" y="90"/>
                        </a:lnTo>
                        <a:lnTo>
                          <a:pt x="9" y="104"/>
                        </a:lnTo>
                        <a:lnTo>
                          <a:pt x="19" y="117"/>
                        </a:lnTo>
                        <a:lnTo>
                          <a:pt x="32" y="128"/>
                        </a:lnTo>
                        <a:lnTo>
                          <a:pt x="47" y="138"/>
                        </a:lnTo>
                        <a:lnTo>
                          <a:pt x="66" y="145"/>
                        </a:lnTo>
                        <a:lnTo>
                          <a:pt x="86" y="149"/>
                        </a:lnTo>
                        <a:lnTo>
                          <a:pt x="108" y="151"/>
                        </a:lnTo>
                      </a:path>
                    </a:pathLst>
                  </a:custGeom>
                  <a:noFill/>
                  <a:ln w="0">
                    <a:solidFill>
                      <a:srgbClr val="000033"/>
                    </a:solidFill>
                    <a:prstDash val="solid"/>
                    <a:round/>
                    <a:headEnd/>
                    <a:tailEnd/>
                  </a:ln>
                </p:spPr>
                <p:txBody>
                  <a:bodyPr/>
                  <a:lstStyle/>
                  <a:p>
                    <a:endParaRPr lang="en-US"/>
                  </a:p>
                </p:txBody>
              </p:sp>
              <p:sp>
                <p:nvSpPr>
                  <p:cNvPr id="219388" name="Freeform 252"/>
                  <p:cNvSpPr>
                    <a:spLocks/>
                  </p:cNvSpPr>
                  <p:nvPr/>
                </p:nvSpPr>
                <p:spPr bwMode="auto">
                  <a:xfrm>
                    <a:off x="625" y="3621"/>
                    <a:ext cx="83" cy="31"/>
                  </a:xfrm>
                  <a:custGeom>
                    <a:avLst/>
                    <a:gdLst/>
                    <a:ahLst/>
                    <a:cxnLst>
                      <a:cxn ang="0">
                        <a:pos x="249" y="1"/>
                      </a:cxn>
                      <a:cxn ang="0">
                        <a:pos x="244" y="28"/>
                      </a:cxn>
                      <a:cxn ang="0">
                        <a:pos x="238" y="43"/>
                      </a:cxn>
                      <a:cxn ang="0">
                        <a:pos x="229" y="56"/>
                      </a:cxn>
                      <a:cxn ang="0">
                        <a:pos x="217" y="67"/>
                      </a:cxn>
                      <a:cxn ang="0">
                        <a:pos x="204" y="75"/>
                      </a:cxn>
                      <a:cxn ang="0">
                        <a:pos x="188" y="84"/>
                      </a:cxn>
                      <a:cxn ang="0">
                        <a:pos x="169" y="88"/>
                      </a:cxn>
                      <a:cxn ang="0">
                        <a:pos x="148" y="92"/>
                      </a:cxn>
                      <a:cxn ang="0">
                        <a:pos x="124" y="93"/>
                      </a:cxn>
                      <a:cxn ang="0">
                        <a:pos x="105" y="92"/>
                      </a:cxn>
                      <a:cxn ang="0">
                        <a:pos x="87" y="87"/>
                      </a:cxn>
                      <a:cxn ang="0">
                        <a:pos x="68" y="81"/>
                      </a:cxn>
                      <a:cxn ang="0">
                        <a:pos x="50" y="73"/>
                      </a:cxn>
                      <a:cxn ang="0">
                        <a:pos x="34" y="63"/>
                      </a:cxn>
                      <a:cxn ang="0">
                        <a:pos x="21" y="52"/>
                      </a:cxn>
                      <a:cxn ang="0">
                        <a:pos x="10" y="39"/>
                      </a:cxn>
                      <a:cxn ang="0">
                        <a:pos x="3" y="27"/>
                      </a:cxn>
                      <a:cxn ang="0">
                        <a:pos x="0" y="0"/>
                      </a:cxn>
                      <a:cxn ang="0">
                        <a:pos x="6" y="15"/>
                      </a:cxn>
                      <a:cxn ang="0">
                        <a:pos x="15" y="29"/>
                      </a:cxn>
                      <a:cxn ang="0">
                        <a:pos x="27" y="42"/>
                      </a:cxn>
                      <a:cxn ang="0">
                        <a:pos x="43" y="52"/>
                      </a:cxn>
                      <a:cxn ang="0">
                        <a:pos x="60" y="62"/>
                      </a:cxn>
                      <a:cxn ang="0">
                        <a:pos x="80" y="67"/>
                      </a:cxn>
                      <a:cxn ang="0">
                        <a:pos x="101" y="72"/>
                      </a:cxn>
                      <a:cxn ang="0">
                        <a:pos x="124" y="73"/>
                      </a:cxn>
                      <a:cxn ang="0">
                        <a:pos x="147" y="72"/>
                      </a:cxn>
                      <a:cxn ang="0">
                        <a:pos x="169" y="68"/>
                      </a:cxn>
                      <a:cxn ang="0">
                        <a:pos x="188" y="62"/>
                      </a:cxn>
                      <a:cxn ang="0">
                        <a:pos x="206" y="53"/>
                      </a:cxn>
                      <a:cxn ang="0">
                        <a:pos x="220" y="43"/>
                      </a:cxn>
                      <a:cxn ang="0">
                        <a:pos x="233" y="30"/>
                      </a:cxn>
                      <a:cxn ang="0">
                        <a:pos x="242" y="16"/>
                      </a:cxn>
                      <a:cxn ang="0">
                        <a:pos x="249" y="1"/>
                      </a:cxn>
                    </a:cxnLst>
                    <a:rect l="0" t="0" r="r" b="b"/>
                    <a:pathLst>
                      <a:path w="249" h="93">
                        <a:moveTo>
                          <a:pt x="249" y="1"/>
                        </a:moveTo>
                        <a:lnTo>
                          <a:pt x="244" y="28"/>
                        </a:lnTo>
                        <a:lnTo>
                          <a:pt x="238" y="43"/>
                        </a:lnTo>
                        <a:lnTo>
                          <a:pt x="229" y="56"/>
                        </a:lnTo>
                        <a:lnTo>
                          <a:pt x="217" y="67"/>
                        </a:lnTo>
                        <a:lnTo>
                          <a:pt x="204" y="75"/>
                        </a:lnTo>
                        <a:lnTo>
                          <a:pt x="188" y="84"/>
                        </a:lnTo>
                        <a:lnTo>
                          <a:pt x="169" y="88"/>
                        </a:lnTo>
                        <a:lnTo>
                          <a:pt x="148" y="92"/>
                        </a:lnTo>
                        <a:lnTo>
                          <a:pt x="124" y="93"/>
                        </a:lnTo>
                        <a:lnTo>
                          <a:pt x="105" y="92"/>
                        </a:lnTo>
                        <a:lnTo>
                          <a:pt x="87" y="87"/>
                        </a:lnTo>
                        <a:lnTo>
                          <a:pt x="68" y="81"/>
                        </a:lnTo>
                        <a:lnTo>
                          <a:pt x="50" y="73"/>
                        </a:lnTo>
                        <a:lnTo>
                          <a:pt x="34" y="63"/>
                        </a:lnTo>
                        <a:lnTo>
                          <a:pt x="21" y="52"/>
                        </a:lnTo>
                        <a:lnTo>
                          <a:pt x="10" y="39"/>
                        </a:lnTo>
                        <a:lnTo>
                          <a:pt x="3" y="27"/>
                        </a:lnTo>
                        <a:lnTo>
                          <a:pt x="0" y="0"/>
                        </a:lnTo>
                        <a:lnTo>
                          <a:pt x="6" y="15"/>
                        </a:lnTo>
                        <a:lnTo>
                          <a:pt x="15" y="29"/>
                        </a:lnTo>
                        <a:lnTo>
                          <a:pt x="27" y="42"/>
                        </a:lnTo>
                        <a:lnTo>
                          <a:pt x="43" y="52"/>
                        </a:lnTo>
                        <a:lnTo>
                          <a:pt x="60" y="62"/>
                        </a:lnTo>
                        <a:lnTo>
                          <a:pt x="80" y="67"/>
                        </a:lnTo>
                        <a:lnTo>
                          <a:pt x="101" y="72"/>
                        </a:lnTo>
                        <a:lnTo>
                          <a:pt x="124" y="73"/>
                        </a:lnTo>
                        <a:lnTo>
                          <a:pt x="147" y="72"/>
                        </a:lnTo>
                        <a:lnTo>
                          <a:pt x="169" y="68"/>
                        </a:lnTo>
                        <a:lnTo>
                          <a:pt x="188" y="62"/>
                        </a:lnTo>
                        <a:lnTo>
                          <a:pt x="206" y="53"/>
                        </a:lnTo>
                        <a:lnTo>
                          <a:pt x="220" y="43"/>
                        </a:lnTo>
                        <a:lnTo>
                          <a:pt x="233" y="30"/>
                        </a:lnTo>
                        <a:lnTo>
                          <a:pt x="242" y="16"/>
                        </a:lnTo>
                        <a:lnTo>
                          <a:pt x="249" y="1"/>
                        </a:lnTo>
                        <a:close/>
                      </a:path>
                    </a:pathLst>
                  </a:custGeom>
                  <a:solidFill>
                    <a:srgbClr val="FFE57F"/>
                  </a:solidFill>
                  <a:ln w="9525">
                    <a:noFill/>
                    <a:round/>
                    <a:headEnd/>
                    <a:tailEnd/>
                  </a:ln>
                </p:spPr>
                <p:txBody>
                  <a:bodyPr/>
                  <a:lstStyle/>
                  <a:p>
                    <a:endParaRPr lang="en-US"/>
                  </a:p>
                </p:txBody>
              </p:sp>
              <p:sp>
                <p:nvSpPr>
                  <p:cNvPr id="219389" name="Freeform 253"/>
                  <p:cNvSpPr>
                    <a:spLocks/>
                  </p:cNvSpPr>
                  <p:nvPr/>
                </p:nvSpPr>
                <p:spPr bwMode="auto">
                  <a:xfrm>
                    <a:off x="622" y="3570"/>
                    <a:ext cx="84" cy="59"/>
                  </a:xfrm>
                  <a:custGeom>
                    <a:avLst/>
                    <a:gdLst/>
                    <a:ahLst/>
                    <a:cxnLst>
                      <a:cxn ang="0">
                        <a:pos x="4" y="108"/>
                      </a:cxn>
                      <a:cxn ang="0">
                        <a:pos x="10" y="122"/>
                      </a:cxn>
                      <a:cxn ang="0">
                        <a:pos x="20" y="136"/>
                      </a:cxn>
                      <a:cxn ang="0">
                        <a:pos x="33" y="147"/>
                      </a:cxn>
                      <a:cxn ang="0">
                        <a:pos x="48" y="157"/>
                      </a:cxn>
                      <a:cxn ang="0">
                        <a:pos x="65" y="165"/>
                      </a:cxn>
                      <a:cxn ang="0">
                        <a:pos x="84" y="172"/>
                      </a:cxn>
                      <a:cxn ang="0">
                        <a:pos x="105" y="175"/>
                      </a:cxn>
                      <a:cxn ang="0">
                        <a:pos x="127" y="176"/>
                      </a:cxn>
                      <a:cxn ang="0">
                        <a:pos x="150" y="175"/>
                      </a:cxn>
                      <a:cxn ang="0">
                        <a:pos x="172" y="171"/>
                      </a:cxn>
                      <a:cxn ang="0">
                        <a:pos x="192" y="165"/>
                      </a:cxn>
                      <a:cxn ang="0">
                        <a:pos x="209" y="156"/>
                      </a:cxn>
                      <a:cxn ang="0">
                        <a:pos x="224" y="145"/>
                      </a:cxn>
                      <a:cxn ang="0">
                        <a:pos x="237" y="132"/>
                      </a:cxn>
                      <a:cxn ang="0">
                        <a:pos x="246" y="120"/>
                      </a:cxn>
                      <a:cxn ang="0">
                        <a:pos x="252" y="105"/>
                      </a:cxn>
                      <a:cxn ang="0">
                        <a:pos x="253" y="100"/>
                      </a:cxn>
                      <a:cxn ang="0">
                        <a:pos x="253" y="96"/>
                      </a:cxn>
                      <a:cxn ang="0">
                        <a:pos x="254" y="93"/>
                      </a:cxn>
                      <a:cxn ang="0">
                        <a:pos x="254" y="88"/>
                      </a:cxn>
                      <a:cxn ang="0">
                        <a:pos x="252" y="71"/>
                      </a:cxn>
                      <a:cxn ang="0">
                        <a:pos x="244" y="54"/>
                      </a:cxn>
                      <a:cxn ang="0">
                        <a:pos x="232" y="38"/>
                      </a:cxn>
                      <a:cxn ang="0">
                        <a:pos x="217" y="26"/>
                      </a:cxn>
                      <a:cxn ang="0">
                        <a:pos x="198" y="15"/>
                      </a:cxn>
                      <a:cxn ang="0">
                        <a:pos x="176" y="7"/>
                      </a:cxn>
                      <a:cxn ang="0">
                        <a:pos x="152" y="3"/>
                      </a:cxn>
                      <a:cxn ang="0">
                        <a:pos x="127" y="0"/>
                      </a:cxn>
                      <a:cxn ang="0">
                        <a:pos x="102" y="3"/>
                      </a:cxn>
                      <a:cxn ang="0">
                        <a:pos x="78" y="7"/>
                      </a:cxn>
                      <a:cxn ang="0">
                        <a:pos x="56" y="15"/>
                      </a:cxn>
                      <a:cxn ang="0">
                        <a:pos x="37" y="26"/>
                      </a:cxn>
                      <a:cxn ang="0">
                        <a:pos x="22" y="38"/>
                      </a:cxn>
                      <a:cxn ang="0">
                        <a:pos x="10" y="54"/>
                      </a:cxn>
                      <a:cxn ang="0">
                        <a:pos x="2" y="71"/>
                      </a:cxn>
                      <a:cxn ang="0">
                        <a:pos x="0" y="88"/>
                      </a:cxn>
                      <a:cxn ang="0">
                        <a:pos x="0" y="93"/>
                      </a:cxn>
                      <a:cxn ang="0">
                        <a:pos x="1" y="99"/>
                      </a:cxn>
                      <a:cxn ang="0">
                        <a:pos x="2" y="103"/>
                      </a:cxn>
                      <a:cxn ang="0">
                        <a:pos x="4" y="108"/>
                      </a:cxn>
                    </a:cxnLst>
                    <a:rect l="0" t="0" r="r" b="b"/>
                    <a:pathLst>
                      <a:path w="254" h="176">
                        <a:moveTo>
                          <a:pt x="4" y="108"/>
                        </a:moveTo>
                        <a:lnTo>
                          <a:pt x="10" y="122"/>
                        </a:lnTo>
                        <a:lnTo>
                          <a:pt x="20" y="136"/>
                        </a:lnTo>
                        <a:lnTo>
                          <a:pt x="33" y="147"/>
                        </a:lnTo>
                        <a:lnTo>
                          <a:pt x="48" y="157"/>
                        </a:lnTo>
                        <a:lnTo>
                          <a:pt x="65" y="165"/>
                        </a:lnTo>
                        <a:lnTo>
                          <a:pt x="84" y="172"/>
                        </a:lnTo>
                        <a:lnTo>
                          <a:pt x="105" y="175"/>
                        </a:lnTo>
                        <a:lnTo>
                          <a:pt x="127" y="176"/>
                        </a:lnTo>
                        <a:lnTo>
                          <a:pt x="150" y="175"/>
                        </a:lnTo>
                        <a:lnTo>
                          <a:pt x="172" y="171"/>
                        </a:lnTo>
                        <a:lnTo>
                          <a:pt x="192" y="165"/>
                        </a:lnTo>
                        <a:lnTo>
                          <a:pt x="209" y="156"/>
                        </a:lnTo>
                        <a:lnTo>
                          <a:pt x="224" y="145"/>
                        </a:lnTo>
                        <a:lnTo>
                          <a:pt x="237" y="132"/>
                        </a:lnTo>
                        <a:lnTo>
                          <a:pt x="246" y="120"/>
                        </a:lnTo>
                        <a:lnTo>
                          <a:pt x="252" y="105"/>
                        </a:lnTo>
                        <a:lnTo>
                          <a:pt x="253" y="100"/>
                        </a:lnTo>
                        <a:lnTo>
                          <a:pt x="253" y="96"/>
                        </a:lnTo>
                        <a:lnTo>
                          <a:pt x="254" y="93"/>
                        </a:lnTo>
                        <a:lnTo>
                          <a:pt x="254" y="88"/>
                        </a:lnTo>
                        <a:lnTo>
                          <a:pt x="252" y="71"/>
                        </a:lnTo>
                        <a:lnTo>
                          <a:pt x="244" y="54"/>
                        </a:lnTo>
                        <a:lnTo>
                          <a:pt x="232" y="38"/>
                        </a:lnTo>
                        <a:lnTo>
                          <a:pt x="217" y="26"/>
                        </a:lnTo>
                        <a:lnTo>
                          <a:pt x="198" y="15"/>
                        </a:lnTo>
                        <a:lnTo>
                          <a:pt x="176" y="7"/>
                        </a:lnTo>
                        <a:lnTo>
                          <a:pt x="152" y="3"/>
                        </a:lnTo>
                        <a:lnTo>
                          <a:pt x="127" y="0"/>
                        </a:lnTo>
                        <a:lnTo>
                          <a:pt x="102" y="3"/>
                        </a:lnTo>
                        <a:lnTo>
                          <a:pt x="78" y="7"/>
                        </a:lnTo>
                        <a:lnTo>
                          <a:pt x="56" y="15"/>
                        </a:lnTo>
                        <a:lnTo>
                          <a:pt x="37" y="26"/>
                        </a:lnTo>
                        <a:lnTo>
                          <a:pt x="22" y="38"/>
                        </a:lnTo>
                        <a:lnTo>
                          <a:pt x="10" y="54"/>
                        </a:lnTo>
                        <a:lnTo>
                          <a:pt x="2" y="71"/>
                        </a:lnTo>
                        <a:lnTo>
                          <a:pt x="0" y="88"/>
                        </a:lnTo>
                        <a:lnTo>
                          <a:pt x="0" y="93"/>
                        </a:lnTo>
                        <a:lnTo>
                          <a:pt x="1" y="99"/>
                        </a:lnTo>
                        <a:lnTo>
                          <a:pt x="2" y="103"/>
                        </a:lnTo>
                        <a:lnTo>
                          <a:pt x="4" y="108"/>
                        </a:lnTo>
                        <a:close/>
                      </a:path>
                    </a:pathLst>
                  </a:custGeom>
                  <a:solidFill>
                    <a:srgbClr val="7F7F00"/>
                  </a:solidFill>
                  <a:ln w="9525">
                    <a:noFill/>
                    <a:round/>
                    <a:headEnd/>
                    <a:tailEnd/>
                  </a:ln>
                </p:spPr>
                <p:txBody>
                  <a:bodyPr/>
                  <a:lstStyle/>
                  <a:p>
                    <a:endParaRPr lang="en-US"/>
                  </a:p>
                </p:txBody>
              </p:sp>
              <p:sp>
                <p:nvSpPr>
                  <p:cNvPr id="219390" name="Freeform 254"/>
                  <p:cNvSpPr>
                    <a:spLocks/>
                  </p:cNvSpPr>
                  <p:nvPr/>
                </p:nvSpPr>
                <p:spPr bwMode="auto">
                  <a:xfrm>
                    <a:off x="622" y="3570"/>
                    <a:ext cx="84" cy="59"/>
                  </a:xfrm>
                  <a:custGeom>
                    <a:avLst/>
                    <a:gdLst/>
                    <a:ahLst/>
                    <a:cxnLst>
                      <a:cxn ang="0">
                        <a:pos x="4" y="108"/>
                      </a:cxn>
                      <a:cxn ang="0">
                        <a:pos x="4" y="108"/>
                      </a:cxn>
                      <a:cxn ang="0">
                        <a:pos x="10" y="122"/>
                      </a:cxn>
                      <a:cxn ang="0">
                        <a:pos x="20" y="136"/>
                      </a:cxn>
                      <a:cxn ang="0">
                        <a:pos x="33" y="147"/>
                      </a:cxn>
                      <a:cxn ang="0">
                        <a:pos x="48" y="157"/>
                      </a:cxn>
                      <a:cxn ang="0">
                        <a:pos x="65" y="165"/>
                      </a:cxn>
                      <a:cxn ang="0">
                        <a:pos x="84" y="172"/>
                      </a:cxn>
                      <a:cxn ang="0">
                        <a:pos x="105" y="175"/>
                      </a:cxn>
                      <a:cxn ang="0">
                        <a:pos x="127" y="176"/>
                      </a:cxn>
                      <a:cxn ang="0">
                        <a:pos x="127" y="176"/>
                      </a:cxn>
                      <a:cxn ang="0">
                        <a:pos x="150" y="175"/>
                      </a:cxn>
                      <a:cxn ang="0">
                        <a:pos x="172" y="171"/>
                      </a:cxn>
                      <a:cxn ang="0">
                        <a:pos x="192" y="165"/>
                      </a:cxn>
                      <a:cxn ang="0">
                        <a:pos x="209" y="156"/>
                      </a:cxn>
                      <a:cxn ang="0">
                        <a:pos x="224" y="145"/>
                      </a:cxn>
                      <a:cxn ang="0">
                        <a:pos x="237" y="132"/>
                      </a:cxn>
                      <a:cxn ang="0">
                        <a:pos x="246" y="120"/>
                      </a:cxn>
                      <a:cxn ang="0">
                        <a:pos x="252" y="105"/>
                      </a:cxn>
                      <a:cxn ang="0">
                        <a:pos x="252" y="105"/>
                      </a:cxn>
                      <a:cxn ang="0">
                        <a:pos x="253" y="100"/>
                      </a:cxn>
                      <a:cxn ang="0">
                        <a:pos x="253" y="96"/>
                      </a:cxn>
                      <a:cxn ang="0">
                        <a:pos x="254" y="93"/>
                      </a:cxn>
                      <a:cxn ang="0">
                        <a:pos x="254" y="88"/>
                      </a:cxn>
                      <a:cxn ang="0">
                        <a:pos x="254" y="88"/>
                      </a:cxn>
                      <a:cxn ang="0">
                        <a:pos x="252" y="71"/>
                      </a:cxn>
                      <a:cxn ang="0">
                        <a:pos x="244" y="54"/>
                      </a:cxn>
                      <a:cxn ang="0">
                        <a:pos x="232" y="38"/>
                      </a:cxn>
                      <a:cxn ang="0">
                        <a:pos x="217" y="26"/>
                      </a:cxn>
                      <a:cxn ang="0">
                        <a:pos x="198" y="15"/>
                      </a:cxn>
                      <a:cxn ang="0">
                        <a:pos x="176" y="7"/>
                      </a:cxn>
                      <a:cxn ang="0">
                        <a:pos x="152" y="3"/>
                      </a:cxn>
                      <a:cxn ang="0">
                        <a:pos x="127" y="0"/>
                      </a:cxn>
                      <a:cxn ang="0">
                        <a:pos x="127" y="0"/>
                      </a:cxn>
                      <a:cxn ang="0">
                        <a:pos x="102" y="3"/>
                      </a:cxn>
                      <a:cxn ang="0">
                        <a:pos x="78" y="7"/>
                      </a:cxn>
                      <a:cxn ang="0">
                        <a:pos x="56" y="15"/>
                      </a:cxn>
                      <a:cxn ang="0">
                        <a:pos x="37" y="26"/>
                      </a:cxn>
                      <a:cxn ang="0">
                        <a:pos x="22" y="38"/>
                      </a:cxn>
                      <a:cxn ang="0">
                        <a:pos x="10" y="54"/>
                      </a:cxn>
                      <a:cxn ang="0">
                        <a:pos x="2" y="71"/>
                      </a:cxn>
                      <a:cxn ang="0">
                        <a:pos x="0" y="88"/>
                      </a:cxn>
                      <a:cxn ang="0">
                        <a:pos x="0" y="88"/>
                      </a:cxn>
                      <a:cxn ang="0">
                        <a:pos x="0" y="93"/>
                      </a:cxn>
                      <a:cxn ang="0">
                        <a:pos x="1" y="99"/>
                      </a:cxn>
                      <a:cxn ang="0">
                        <a:pos x="2" y="103"/>
                      </a:cxn>
                      <a:cxn ang="0">
                        <a:pos x="4" y="108"/>
                      </a:cxn>
                    </a:cxnLst>
                    <a:rect l="0" t="0" r="r" b="b"/>
                    <a:pathLst>
                      <a:path w="254" h="176">
                        <a:moveTo>
                          <a:pt x="4" y="108"/>
                        </a:moveTo>
                        <a:lnTo>
                          <a:pt x="4" y="108"/>
                        </a:lnTo>
                        <a:lnTo>
                          <a:pt x="10" y="122"/>
                        </a:lnTo>
                        <a:lnTo>
                          <a:pt x="20" y="136"/>
                        </a:lnTo>
                        <a:lnTo>
                          <a:pt x="33" y="147"/>
                        </a:lnTo>
                        <a:lnTo>
                          <a:pt x="48" y="157"/>
                        </a:lnTo>
                        <a:lnTo>
                          <a:pt x="65" y="165"/>
                        </a:lnTo>
                        <a:lnTo>
                          <a:pt x="84" y="172"/>
                        </a:lnTo>
                        <a:lnTo>
                          <a:pt x="105" y="175"/>
                        </a:lnTo>
                        <a:lnTo>
                          <a:pt x="127" y="176"/>
                        </a:lnTo>
                        <a:lnTo>
                          <a:pt x="127" y="176"/>
                        </a:lnTo>
                        <a:lnTo>
                          <a:pt x="150" y="175"/>
                        </a:lnTo>
                        <a:lnTo>
                          <a:pt x="172" y="171"/>
                        </a:lnTo>
                        <a:lnTo>
                          <a:pt x="192" y="165"/>
                        </a:lnTo>
                        <a:lnTo>
                          <a:pt x="209" y="156"/>
                        </a:lnTo>
                        <a:lnTo>
                          <a:pt x="224" y="145"/>
                        </a:lnTo>
                        <a:lnTo>
                          <a:pt x="237" y="132"/>
                        </a:lnTo>
                        <a:lnTo>
                          <a:pt x="246" y="120"/>
                        </a:lnTo>
                        <a:lnTo>
                          <a:pt x="252" y="105"/>
                        </a:lnTo>
                        <a:lnTo>
                          <a:pt x="252" y="105"/>
                        </a:lnTo>
                        <a:lnTo>
                          <a:pt x="253" y="100"/>
                        </a:lnTo>
                        <a:lnTo>
                          <a:pt x="253" y="96"/>
                        </a:lnTo>
                        <a:lnTo>
                          <a:pt x="254" y="93"/>
                        </a:lnTo>
                        <a:lnTo>
                          <a:pt x="254" y="88"/>
                        </a:lnTo>
                        <a:lnTo>
                          <a:pt x="254" y="88"/>
                        </a:lnTo>
                        <a:lnTo>
                          <a:pt x="252" y="71"/>
                        </a:lnTo>
                        <a:lnTo>
                          <a:pt x="244" y="54"/>
                        </a:lnTo>
                        <a:lnTo>
                          <a:pt x="232" y="38"/>
                        </a:lnTo>
                        <a:lnTo>
                          <a:pt x="217" y="26"/>
                        </a:lnTo>
                        <a:lnTo>
                          <a:pt x="198" y="15"/>
                        </a:lnTo>
                        <a:lnTo>
                          <a:pt x="176" y="7"/>
                        </a:lnTo>
                        <a:lnTo>
                          <a:pt x="152" y="3"/>
                        </a:lnTo>
                        <a:lnTo>
                          <a:pt x="127" y="0"/>
                        </a:lnTo>
                        <a:lnTo>
                          <a:pt x="127" y="0"/>
                        </a:lnTo>
                        <a:lnTo>
                          <a:pt x="102" y="3"/>
                        </a:lnTo>
                        <a:lnTo>
                          <a:pt x="78" y="7"/>
                        </a:lnTo>
                        <a:lnTo>
                          <a:pt x="56" y="15"/>
                        </a:lnTo>
                        <a:lnTo>
                          <a:pt x="37" y="26"/>
                        </a:lnTo>
                        <a:lnTo>
                          <a:pt x="22" y="38"/>
                        </a:lnTo>
                        <a:lnTo>
                          <a:pt x="10" y="54"/>
                        </a:lnTo>
                        <a:lnTo>
                          <a:pt x="2" y="71"/>
                        </a:lnTo>
                        <a:lnTo>
                          <a:pt x="0" y="88"/>
                        </a:lnTo>
                        <a:lnTo>
                          <a:pt x="0" y="88"/>
                        </a:lnTo>
                        <a:lnTo>
                          <a:pt x="0" y="93"/>
                        </a:lnTo>
                        <a:lnTo>
                          <a:pt x="1" y="99"/>
                        </a:lnTo>
                        <a:lnTo>
                          <a:pt x="2" y="103"/>
                        </a:lnTo>
                        <a:lnTo>
                          <a:pt x="4" y="108"/>
                        </a:lnTo>
                      </a:path>
                    </a:pathLst>
                  </a:custGeom>
                  <a:noFill/>
                  <a:ln w="0">
                    <a:solidFill>
                      <a:srgbClr val="8499AD"/>
                    </a:solidFill>
                    <a:prstDash val="solid"/>
                    <a:round/>
                    <a:headEnd/>
                    <a:tailEnd/>
                  </a:ln>
                </p:spPr>
                <p:txBody>
                  <a:bodyPr/>
                  <a:lstStyle/>
                  <a:p>
                    <a:endParaRPr lang="en-US"/>
                  </a:p>
                </p:txBody>
              </p:sp>
              <p:sp>
                <p:nvSpPr>
                  <p:cNvPr id="219391" name="Freeform 255"/>
                  <p:cNvSpPr>
                    <a:spLocks/>
                  </p:cNvSpPr>
                  <p:nvPr/>
                </p:nvSpPr>
                <p:spPr bwMode="auto">
                  <a:xfrm>
                    <a:off x="628" y="3575"/>
                    <a:ext cx="71" cy="50"/>
                  </a:xfrm>
                  <a:custGeom>
                    <a:avLst/>
                    <a:gdLst/>
                    <a:ahLst/>
                    <a:cxnLst>
                      <a:cxn ang="0">
                        <a:pos x="108" y="150"/>
                      </a:cxn>
                      <a:cxn ang="0">
                        <a:pos x="130" y="149"/>
                      </a:cxn>
                      <a:cxn ang="0">
                        <a:pos x="150" y="144"/>
                      </a:cxn>
                      <a:cxn ang="0">
                        <a:pos x="168" y="137"/>
                      </a:cxn>
                      <a:cxn ang="0">
                        <a:pos x="184" y="128"/>
                      </a:cxn>
                      <a:cxn ang="0">
                        <a:pos x="197" y="116"/>
                      </a:cxn>
                      <a:cxn ang="0">
                        <a:pos x="207" y="103"/>
                      </a:cxn>
                      <a:cxn ang="0">
                        <a:pos x="213" y="90"/>
                      </a:cxn>
                      <a:cxn ang="0">
                        <a:pos x="215" y="74"/>
                      </a:cxn>
                      <a:cxn ang="0">
                        <a:pos x="213" y="59"/>
                      </a:cxn>
                      <a:cxn ang="0">
                        <a:pos x="207" y="45"/>
                      </a:cxn>
                      <a:cxn ang="0">
                        <a:pos x="197" y="33"/>
                      </a:cxn>
                      <a:cxn ang="0">
                        <a:pos x="184" y="22"/>
                      </a:cxn>
                      <a:cxn ang="0">
                        <a:pos x="168" y="13"/>
                      </a:cxn>
                      <a:cxn ang="0">
                        <a:pos x="150" y="6"/>
                      </a:cxn>
                      <a:cxn ang="0">
                        <a:pos x="130" y="1"/>
                      </a:cxn>
                      <a:cxn ang="0">
                        <a:pos x="108" y="0"/>
                      </a:cxn>
                      <a:cxn ang="0">
                        <a:pos x="86" y="1"/>
                      </a:cxn>
                      <a:cxn ang="0">
                        <a:pos x="66" y="6"/>
                      </a:cxn>
                      <a:cxn ang="0">
                        <a:pos x="48" y="13"/>
                      </a:cxn>
                      <a:cxn ang="0">
                        <a:pos x="33" y="22"/>
                      </a:cxn>
                      <a:cxn ang="0">
                        <a:pos x="19" y="33"/>
                      </a:cxn>
                      <a:cxn ang="0">
                        <a:pos x="9" y="45"/>
                      </a:cxn>
                      <a:cxn ang="0">
                        <a:pos x="2" y="59"/>
                      </a:cxn>
                      <a:cxn ang="0">
                        <a:pos x="0" y="74"/>
                      </a:cxn>
                      <a:cxn ang="0">
                        <a:pos x="2" y="90"/>
                      </a:cxn>
                      <a:cxn ang="0">
                        <a:pos x="9" y="103"/>
                      </a:cxn>
                      <a:cxn ang="0">
                        <a:pos x="19" y="116"/>
                      </a:cxn>
                      <a:cxn ang="0">
                        <a:pos x="33" y="128"/>
                      </a:cxn>
                      <a:cxn ang="0">
                        <a:pos x="48" y="137"/>
                      </a:cxn>
                      <a:cxn ang="0">
                        <a:pos x="66" y="144"/>
                      </a:cxn>
                      <a:cxn ang="0">
                        <a:pos x="86" y="149"/>
                      </a:cxn>
                      <a:cxn ang="0">
                        <a:pos x="108" y="150"/>
                      </a:cxn>
                    </a:cxnLst>
                    <a:rect l="0" t="0" r="r" b="b"/>
                    <a:pathLst>
                      <a:path w="215" h="150">
                        <a:moveTo>
                          <a:pt x="108" y="150"/>
                        </a:moveTo>
                        <a:lnTo>
                          <a:pt x="130" y="149"/>
                        </a:lnTo>
                        <a:lnTo>
                          <a:pt x="150" y="144"/>
                        </a:lnTo>
                        <a:lnTo>
                          <a:pt x="168" y="137"/>
                        </a:lnTo>
                        <a:lnTo>
                          <a:pt x="184" y="128"/>
                        </a:lnTo>
                        <a:lnTo>
                          <a:pt x="197" y="116"/>
                        </a:lnTo>
                        <a:lnTo>
                          <a:pt x="207" y="103"/>
                        </a:lnTo>
                        <a:lnTo>
                          <a:pt x="213" y="90"/>
                        </a:lnTo>
                        <a:lnTo>
                          <a:pt x="215" y="74"/>
                        </a:lnTo>
                        <a:lnTo>
                          <a:pt x="213" y="59"/>
                        </a:lnTo>
                        <a:lnTo>
                          <a:pt x="207" y="45"/>
                        </a:lnTo>
                        <a:lnTo>
                          <a:pt x="197" y="33"/>
                        </a:lnTo>
                        <a:lnTo>
                          <a:pt x="184" y="22"/>
                        </a:lnTo>
                        <a:lnTo>
                          <a:pt x="168" y="13"/>
                        </a:lnTo>
                        <a:lnTo>
                          <a:pt x="150" y="6"/>
                        </a:lnTo>
                        <a:lnTo>
                          <a:pt x="130" y="1"/>
                        </a:lnTo>
                        <a:lnTo>
                          <a:pt x="108" y="0"/>
                        </a:lnTo>
                        <a:lnTo>
                          <a:pt x="86" y="1"/>
                        </a:lnTo>
                        <a:lnTo>
                          <a:pt x="66" y="6"/>
                        </a:lnTo>
                        <a:lnTo>
                          <a:pt x="48" y="13"/>
                        </a:lnTo>
                        <a:lnTo>
                          <a:pt x="33" y="22"/>
                        </a:lnTo>
                        <a:lnTo>
                          <a:pt x="19" y="33"/>
                        </a:lnTo>
                        <a:lnTo>
                          <a:pt x="9" y="45"/>
                        </a:lnTo>
                        <a:lnTo>
                          <a:pt x="2" y="59"/>
                        </a:lnTo>
                        <a:lnTo>
                          <a:pt x="0" y="74"/>
                        </a:lnTo>
                        <a:lnTo>
                          <a:pt x="2" y="90"/>
                        </a:lnTo>
                        <a:lnTo>
                          <a:pt x="9" y="103"/>
                        </a:lnTo>
                        <a:lnTo>
                          <a:pt x="19" y="116"/>
                        </a:lnTo>
                        <a:lnTo>
                          <a:pt x="33" y="128"/>
                        </a:lnTo>
                        <a:lnTo>
                          <a:pt x="48" y="137"/>
                        </a:lnTo>
                        <a:lnTo>
                          <a:pt x="66" y="144"/>
                        </a:lnTo>
                        <a:lnTo>
                          <a:pt x="86" y="149"/>
                        </a:lnTo>
                        <a:lnTo>
                          <a:pt x="108" y="150"/>
                        </a:lnTo>
                        <a:close/>
                      </a:path>
                    </a:pathLst>
                  </a:custGeom>
                  <a:solidFill>
                    <a:srgbClr val="0A335B"/>
                  </a:solidFill>
                  <a:ln w="9525">
                    <a:noFill/>
                    <a:round/>
                    <a:headEnd/>
                    <a:tailEnd/>
                  </a:ln>
                </p:spPr>
                <p:txBody>
                  <a:bodyPr/>
                  <a:lstStyle/>
                  <a:p>
                    <a:endParaRPr lang="en-US"/>
                  </a:p>
                </p:txBody>
              </p:sp>
              <p:sp>
                <p:nvSpPr>
                  <p:cNvPr id="219392" name="Freeform 256"/>
                  <p:cNvSpPr>
                    <a:spLocks/>
                  </p:cNvSpPr>
                  <p:nvPr/>
                </p:nvSpPr>
                <p:spPr bwMode="auto">
                  <a:xfrm>
                    <a:off x="628" y="3575"/>
                    <a:ext cx="71" cy="50"/>
                  </a:xfrm>
                  <a:custGeom>
                    <a:avLst/>
                    <a:gdLst/>
                    <a:ahLst/>
                    <a:cxnLst>
                      <a:cxn ang="0">
                        <a:pos x="108" y="150"/>
                      </a:cxn>
                      <a:cxn ang="0">
                        <a:pos x="108" y="150"/>
                      </a:cxn>
                      <a:cxn ang="0">
                        <a:pos x="130" y="149"/>
                      </a:cxn>
                      <a:cxn ang="0">
                        <a:pos x="150" y="144"/>
                      </a:cxn>
                      <a:cxn ang="0">
                        <a:pos x="168" y="137"/>
                      </a:cxn>
                      <a:cxn ang="0">
                        <a:pos x="184" y="128"/>
                      </a:cxn>
                      <a:cxn ang="0">
                        <a:pos x="197" y="116"/>
                      </a:cxn>
                      <a:cxn ang="0">
                        <a:pos x="207" y="103"/>
                      </a:cxn>
                      <a:cxn ang="0">
                        <a:pos x="213" y="90"/>
                      </a:cxn>
                      <a:cxn ang="0">
                        <a:pos x="215" y="74"/>
                      </a:cxn>
                      <a:cxn ang="0">
                        <a:pos x="215" y="74"/>
                      </a:cxn>
                      <a:cxn ang="0">
                        <a:pos x="213" y="59"/>
                      </a:cxn>
                      <a:cxn ang="0">
                        <a:pos x="207" y="45"/>
                      </a:cxn>
                      <a:cxn ang="0">
                        <a:pos x="197" y="33"/>
                      </a:cxn>
                      <a:cxn ang="0">
                        <a:pos x="184" y="22"/>
                      </a:cxn>
                      <a:cxn ang="0">
                        <a:pos x="168" y="13"/>
                      </a:cxn>
                      <a:cxn ang="0">
                        <a:pos x="150" y="6"/>
                      </a:cxn>
                      <a:cxn ang="0">
                        <a:pos x="130" y="1"/>
                      </a:cxn>
                      <a:cxn ang="0">
                        <a:pos x="108" y="0"/>
                      </a:cxn>
                      <a:cxn ang="0">
                        <a:pos x="108" y="0"/>
                      </a:cxn>
                      <a:cxn ang="0">
                        <a:pos x="86" y="1"/>
                      </a:cxn>
                      <a:cxn ang="0">
                        <a:pos x="66" y="6"/>
                      </a:cxn>
                      <a:cxn ang="0">
                        <a:pos x="48" y="13"/>
                      </a:cxn>
                      <a:cxn ang="0">
                        <a:pos x="33" y="22"/>
                      </a:cxn>
                      <a:cxn ang="0">
                        <a:pos x="19" y="33"/>
                      </a:cxn>
                      <a:cxn ang="0">
                        <a:pos x="9" y="45"/>
                      </a:cxn>
                      <a:cxn ang="0">
                        <a:pos x="2" y="59"/>
                      </a:cxn>
                      <a:cxn ang="0">
                        <a:pos x="0" y="74"/>
                      </a:cxn>
                      <a:cxn ang="0">
                        <a:pos x="0" y="74"/>
                      </a:cxn>
                      <a:cxn ang="0">
                        <a:pos x="2" y="90"/>
                      </a:cxn>
                      <a:cxn ang="0">
                        <a:pos x="9" y="103"/>
                      </a:cxn>
                      <a:cxn ang="0">
                        <a:pos x="19" y="116"/>
                      </a:cxn>
                      <a:cxn ang="0">
                        <a:pos x="33" y="128"/>
                      </a:cxn>
                      <a:cxn ang="0">
                        <a:pos x="48" y="137"/>
                      </a:cxn>
                      <a:cxn ang="0">
                        <a:pos x="66" y="144"/>
                      </a:cxn>
                      <a:cxn ang="0">
                        <a:pos x="86" y="149"/>
                      </a:cxn>
                      <a:cxn ang="0">
                        <a:pos x="108" y="150"/>
                      </a:cxn>
                    </a:cxnLst>
                    <a:rect l="0" t="0" r="r" b="b"/>
                    <a:pathLst>
                      <a:path w="215" h="150">
                        <a:moveTo>
                          <a:pt x="108" y="150"/>
                        </a:moveTo>
                        <a:lnTo>
                          <a:pt x="108" y="150"/>
                        </a:lnTo>
                        <a:lnTo>
                          <a:pt x="130" y="149"/>
                        </a:lnTo>
                        <a:lnTo>
                          <a:pt x="150" y="144"/>
                        </a:lnTo>
                        <a:lnTo>
                          <a:pt x="168" y="137"/>
                        </a:lnTo>
                        <a:lnTo>
                          <a:pt x="184" y="128"/>
                        </a:lnTo>
                        <a:lnTo>
                          <a:pt x="197" y="116"/>
                        </a:lnTo>
                        <a:lnTo>
                          <a:pt x="207" y="103"/>
                        </a:lnTo>
                        <a:lnTo>
                          <a:pt x="213" y="90"/>
                        </a:lnTo>
                        <a:lnTo>
                          <a:pt x="215" y="74"/>
                        </a:lnTo>
                        <a:lnTo>
                          <a:pt x="215" y="74"/>
                        </a:lnTo>
                        <a:lnTo>
                          <a:pt x="213" y="59"/>
                        </a:lnTo>
                        <a:lnTo>
                          <a:pt x="207" y="45"/>
                        </a:lnTo>
                        <a:lnTo>
                          <a:pt x="197" y="33"/>
                        </a:lnTo>
                        <a:lnTo>
                          <a:pt x="184" y="22"/>
                        </a:lnTo>
                        <a:lnTo>
                          <a:pt x="168" y="13"/>
                        </a:lnTo>
                        <a:lnTo>
                          <a:pt x="150" y="6"/>
                        </a:lnTo>
                        <a:lnTo>
                          <a:pt x="130" y="1"/>
                        </a:lnTo>
                        <a:lnTo>
                          <a:pt x="108" y="0"/>
                        </a:lnTo>
                        <a:lnTo>
                          <a:pt x="108" y="0"/>
                        </a:lnTo>
                        <a:lnTo>
                          <a:pt x="86" y="1"/>
                        </a:lnTo>
                        <a:lnTo>
                          <a:pt x="66" y="6"/>
                        </a:lnTo>
                        <a:lnTo>
                          <a:pt x="48" y="13"/>
                        </a:lnTo>
                        <a:lnTo>
                          <a:pt x="33" y="22"/>
                        </a:lnTo>
                        <a:lnTo>
                          <a:pt x="19" y="33"/>
                        </a:lnTo>
                        <a:lnTo>
                          <a:pt x="9" y="45"/>
                        </a:lnTo>
                        <a:lnTo>
                          <a:pt x="2" y="59"/>
                        </a:lnTo>
                        <a:lnTo>
                          <a:pt x="0" y="74"/>
                        </a:lnTo>
                        <a:lnTo>
                          <a:pt x="0" y="74"/>
                        </a:lnTo>
                        <a:lnTo>
                          <a:pt x="2" y="90"/>
                        </a:lnTo>
                        <a:lnTo>
                          <a:pt x="9" y="103"/>
                        </a:lnTo>
                        <a:lnTo>
                          <a:pt x="19" y="116"/>
                        </a:lnTo>
                        <a:lnTo>
                          <a:pt x="33" y="128"/>
                        </a:lnTo>
                        <a:lnTo>
                          <a:pt x="48" y="137"/>
                        </a:lnTo>
                        <a:lnTo>
                          <a:pt x="66" y="144"/>
                        </a:lnTo>
                        <a:lnTo>
                          <a:pt x="86" y="149"/>
                        </a:lnTo>
                        <a:lnTo>
                          <a:pt x="108" y="150"/>
                        </a:lnTo>
                      </a:path>
                    </a:pathLst>
                  </a:custGeom>
                  <a:noFill/>
                  <a:ln w="0">
                    <a:solidFill>
                      <a:srgbClr val="000033"/>
                    </a:solidFill>
                    <a:prstDash val="solid"/>
                    <a:round/>
                    <a:headEnd/>
                    <a:tailEnd/>
                  </a:ln>
                </p:spPr>
                <p:txBody>
                  <a:bodyPr/>
                  <a:lstStyle/>
                  <a:p>
                    <a:endParaRPr lang="en-US"/>
                  </a:p>
                </p:txBody>
              </p:sp>
              <p:sp>
                <p:nvSpPr>
                  <p:cNvPr id="219393" name="Freeform 257"/>
                  <p:cNvSpPr>
                    <a:spLocks/>
                  </p:cNvSpPr>
                  <p:nvPr/>
                </p:nvSpPr>
                <p:spPr bwMode="auto">
                  <a:xfrm>
                    <a:off x="622" y="3605"/>
                    <a:ext cx="83" cy="31"/>
                  </a:xfrm>
                  <a:custGeom>
                    <a:avLst/>
                    <a:gdLst/>
                    <a:ahLst/>
                    <a:cxnLst>
                      <a:cxn ang="0">
                        <a:pos x="249" y="2"/>
                      </a:cxn>
                      <a:cxn ang="0">
                        <a:pos x="245" y="29"/>
                      </a:cxn>
                      <a:cxn ang="0">
                        <a:pos x="239" y="44"/>
                      </a:cxn>
                      <a:cxn ang="0">
                        <a:pos x="229" y="57"/>
                      </a:cxn>
                      <a:cxn ang="0">
                        <a:pos x="218" y="68"/>
                      </a:cxn>
                      <a:cxn ang="0">
                        <a:pos x="204" y="77"/>
                      </a:cxn>
                      <a:cxn ang="0">
                        <a:pos x="189" y="84"/>
                      </a:cxn>
                      <a:cxn ang="0">
                        <a:pos x="170" y="88"/>
                      </a:cxn>
                      <a:cxn ang="0">
                        <a:pos x="149" y="92"/>
                      </a:cxn>
                      <a:cxn ang="0">
                        <a:pos x="125" y="93"/>
                      </a:cxn>
                      <a:cxn ang="0">
                        <a:pos x="106" y="92"/>
                      </a:cxn>
                      <a:cxn ang="0">
                        <a:pos x="87" y="87"/>
                      </a:cxn>
                      <a:cxn ang="0">
                        <a:pos x="68" y="82"/>
                      </a:cxn>
                      <a:cxn ang="0">
                        <a:pos x="51" y="73"/>
                      </a:cxn>
                      <a:cxn ang="0">
                        <a:pos x="35" y="63"/>
                      </a:cxn>
                      <a:cxn ang="0">
                        <a:pos x="21" y="53"/>
                      </a:cxn>
                      <a:cxn ang="0">
                        <a:pos x="11" y="40"/>
                      </a:cxn>
                      <a:cxn ang="0">
                        <a:pos x="4" y="27"/>
                      </a:cxn>
                      <a:cxn ang="0">
                        <a:pos x="0" y="0"/>
                      </a:cxn>
                      <a:cxn ang="0">
                        <a:pos x="7" y="15"/>
                      </a:cxn>
                      <a:cxn ang="0">
                        <a:pos x="16" y="29"/>
                      </a:cxn>
                      <a:cxn ang="0">
                        <a:pos x="28" y="42"/>
                      </a:cxn>
                      <a:cxn ang="0">
                        <a:pos x="43" y="53"/>
                      </a:cxn>
                      <a:cxn ang="0">
                        <a:pos x="61" y="62"/>
                      </a:cxn>
                      <a:cxn ang="0">
                        <a:pos x="81" y="68"/>
                      </a:cxn>
                      <a:cxn ang="0">
                        <a:pos x="102" y="72"/>
                      </a:cxn>
                      <a:cxn ang="0">
                        <a:pos x="125" y="73"/>
                      </a:cxn>
                      <a:cxn ang="0">
                        <a:pos x="148" y="72"/>
                      </a:cxn>
                      <a:cxn ang="0">
                        <a:pos x="170" y="69"/>
                      </a:cxn>
                      <a:cxn ang="0">
                        <a:pos x="189" y="62"/>
                      </a:cxn>
                      <a:cxn ang="0">
                        <a:pos x="206" y="54"/>
                      </a:cxn>
                      <a:cxn ang="0">
                        <a:pos x="221" y="43"/>
                      </a:cxn>
                      <a:cxn ang="0">
                        <a:pos x="234" y="32"/>
                      </a:cxn>
                      <a:cxn ang="0">
                        <a:pos x="243" y="18"/>
                      </a:cxn>
                      <a:cxn ang="0">
                        <a:pos x="249" y="2"/>
                      </a:cxn>
                    </a:cxnLst>
                    <a:rect l="0" t="0" r="r" b="b"/>
                    <a:pathLst>
                      <a:path w="249" h="93">
                        <a:moveTo>
                          <a:pt x="249" y="2"/>
                        </a:moveTo>
                        <a:lnTo>
                          <a:pt x="245" y="29"/>
                        </a:lnTo>
                        <a:lnTo>
                          <a:pt x="239" y="44"/>
                        </a:lnTo>
                        <a:lnTo>
                          <a:pt x="229" y="57"/>
                        </a:lnTo>
                        <a:lnTo>
                          <a:pt x="218" y="68"/>
                        </a:lnTo>
                        <a:lnTo>
                          <a:pt x="204" y="77"/>
                        </a:lnTo>
                        <a:lnTo>
                          <a:pt x="189" y="84"/>
                        </a:lnTo>
                        <a:lnTo>
                          <a:pt x="170" y="88"/>
                        </a:lnTo>
                        <a:lnTo>
                          <a:pt x="149" y="92"/>
                        </a:lnTo>
                        <a:lnTo>
                          <a:pt x="125" y="93"/>
                        </a:lnTo>
                        <a:lnTo>
                          <a:pt x="106" y="92"/>
                        </a:lnTo>
                        <a:lnTo>
                          <a:pt x="87" y="87"/>
                        </a:lnTo>
                        <a:lnTo>
                          <a:pt x="68" y="82"/>
                        </a:lnTo>
                        <a:lnTo>
                          <a:pt x="51" y="73"/>
                        </a:lnTo>
                        <a:lnTo>
                          <a:pt x="35" y="63"/>
                        </a:lnTo>
                        <a:lnTo>
                          <a:pt x="21" y="53"/>
                        </a:lnTo>
                        <a:lnTo>
                          <a:pt x="11" y="40"/>
                        </a:lnTo>
                        <a:lnTo>
                          <a:pt x="4" y="27"/>
                        </a:lnTo>
                        <a:lnTo>
                          <a:pt x="0" y="0"/>
                        </a:lnTo>
                        <a:lnTo>
                          <a:pt x="7" y="15"/>
                        </a:lnTo>
                        <a:lnTo>
                          <a:pt x="16" y="29"/>
                        </a:lnTo>
                        <a:lnTo>
                          <a:pt x="28" y="42"/>
                        </a:lnTo>
                        <a:lnTo>
                          <a:pt x="43" y="53"/>
                        </a:lnTo>
                        <a:lnTo>
                          <a:pt x="61" y="62"/>
                        </a:lnTo>
                        <a:lnTo>
                          <a:pt x="81" y="68"/>
                        </a:lnTo>
                        <a:lnTo>
                          <a:pt x="102" y="72"/>
                        </a:lnTo>
                        <a:lnTo>
                          <a:pt x="125" y="73"/>
                        </a:lnTo>
                        <a:lnTo>
                          <a:pt x="148" y="72"/>
                        </a:lnTo>
                        <a:lnTo>
                          <a:pt x="170" y="69"/>
                        </a:lnTo>
                        <a:lnTo>
                          <a:pt x="189" y="62"/>
                        </a:lnTo>
                        <a:lnTo>
                          <a:pt x="206" y="54"/>
                        </a:lnTo>
                        <a:lnTo>
                          <a:pt x="221" y="43"/>
                        </a:lnTo>
                        <a:lnTo>
                          <a:pt x="234" y="32"/>
                        </a:lnTo>
                        <a:lnTo>
                          <a:pt x="243" y="18"/>
                        </a:lnTo>
                        <a:lnTo>
                          <a:pt x="249" y="2"/>
                        </a:lnTo>
                        <a:close/>
                      </a:path>
                    </a:pathLst>
                  </a:custGeom>
                  <a:solidFill>
                    <a:srgbClr val="FFE57F"/>
                  </a:solidFill>
                  <a:ln w="9525">
                    <a:noFill/>
                    <a:round/>
                    <a:headEnd/>
                    <a:tailEnd/>
                  </a:ln>
                </p:spPr>
                <p:txBody>
                  <a:bodyPr/>
                  <a:lstStyle/>
                  <a:p>
                    <a:endParaRPr lang="en-US"/>
                  </a:p>
                </p:txBody>
              </p:sp>
              <p:sp>
                <p:nvSpPr>
                  <p:cNvPr id="219394" name="Freeform 258"/>
                  <p:cNvSpPr>
                    <a:spLocks/>
                  </p:cNvSpPr>
                  <p:nvPr/>
                </p:nvSpPr>
                <p:spPr bwMode="auto">
                  <a:xfrm>
                    <a:off x="623" y="3552"/>
                    <a:ext cx="85" cy="59"/>
                  </a:xfrm>
                  <a:custGeom>
                    <a:avLst/>
                    <a:gdLst/>
                    <a:ahLst/>
                    <a:cxnLst>
                      <a:cxn ang="0">
                        <a:pos x="3" y="108"/>
                      </a:cxn>
                      <a:cxn ang="0">
                        <a:pos x="9" y="121"/>
                      </a:cxn>
                      <a:cxn ang="0">
                        <a:pos x="19" y="135"/>
                      </a:cxn>
                      <a:cxn ang="0">
                        <a:pos x="32" y="147"/>
                      </a:cxn>
                      <a:cxn ang="0">
                        <a:pos x="48" y="156"/>
                      </a:cxn>
                      <a:cxn ang="0">
                        <a:pos x="64" y="164"/>
                      </a:cxn>
                      <a:cxn ang="0">
                        <a:pos x="83" y="171"/>
                      </a:cxn>
                      <a:cxn ang="0">
                        <a:pos x="104" y="175"/>
                      </a:cxn>
                      <a:cxn ang="0">
                        <a:pos x="126" y="176"/>
                      </a:cxn>
                      <a:cxn ang="0">
                        <a:pos x="149" y="175"/>
                      </a:cxn>
                      <a:cxn ang="0">
                        <a:pos x="171" y="170"/>
                      </a:cxn>
                      <a:cxn ang="0">
                        <a:pos x="191" y="164"/>
                      </a:cxn>
                      <a:cxn ang="0">
                        <a:pos x="209" y="155"/>
                      </a:cxn>
                      <a:cxn ang="0">
                        <a:pos x="223" y="145"/>
                      </a:cxn>
                      <a:cxn ang="0">
                        <a:pos x="236" y="132"/>
                      </a:cxn>
                      <a:cxn ang="0">
                        <a:pos x="245" y="119"/>
                      </a:cxn>
                      <a:cxn ang="0">
                        <a:pos x="251" y="104"/>
                      </a:cxn>
                      <a:cxn ang="0">
                        <a:pos x="252" y="99"/>
                      </a:cxn>
                      <a:cxn ang="0">
                        <a:pos x="252" y="96"/>
                      </a:cxn>
                      <a:cxn ang="0">
                        <a:pos x="254" y="92"/>
                      </a:cxn>
                      <a:cxn ang="0">
                        <a:pos x="254" y="88"/>
                      </a:cxn>
                      <a:cxn ang="0">
                        <a:pos x="251" y="70"/>
                      </a:cxn>
                      <a:cxn ang="0">
                        <a:pos x="243" y="53"/>
                      </a:cxn>
                      <a:cxn ang="0">
                        <a:pos x="232" y="38"/>
                      </a:cxn>
                      <a:cxn ang="0">
                        <a:pos x="216" y="25"/>
                      </a:cxn>
                      <a:cxn ang="0">
                        <a:pos x="197" y="15"/>
                      </a:cxn>
                      <a:cxn ang="0">
                        <a:pos x="175" y="7"/>
                      </a:cxn>
                      <a:cxn ang="0">
                        <a:pos x="151" y="2"/>
                      </a:cxn>
                      <a:cxn ang="0">
                        <a:pos x="126" y="0"/>
                      </a:cxn>
                      <a:cxn ang="0">
                        <a:pos x="101" y="2"/>
                      </a:cxn>
                      <a:cxn ang="0">
                        <a:pos x="77" y="7"/>
                      </a:cxn>
                      <a:cxn ang="0">
                        <a:pos x="55" y="15"/>
                      </a:cxn>
                      <a:cxn ang="0">
                        <a:pos x="36" y="25"/>
                      </a:cxn>
                      <a:cxn ang="0">
                        <a:pos x="21" y="38"/>
                      </a:cxn>
                      <a:cxn ang="0">
                        <a:pos x="9" y="53"/>
                      </a:cxn>
                      <a:cxn ang="0">
                        <a:pos x="2" y="70"/>
                      </a:cxn>
                      <a:cxn ang="0">
                        <a:pos x="0" y="88"/>
                      </a:cxn>
                      <a:cxn ang="0">
                        <a:pos x="0" y="92"/>
                      </a:cxn>
                      <a:cxn ang="0">
                        <a:pos x="1" y="98"/>
                      </a:cxn>
                      <a:cxn ang="0">
                        <a:pos x="2" y="103"/>
                      </a:cxn>
                      <a:cxn ang="0">
                        <a:pos x="3" y="108"/>
                      </a:cxn>
                    </a:cxnLst>
                    <a:rect l="0" t="0" r="r" b="b"/>
                    <a:pathLst>
                      <a:path w="254" h="176">
                        <a:moveTo>
                          <a:pt x="3" y="108"/>
                        </a:moveTo>
                        <a:lnTo>
                          <a:pt x="9" y="121"/>
                        </a:lnTo>
                        <a:lnTo>
                          <a:pt x="19" y="135"/>
                        </a:lnTo>
                        <a:lnTo>
                          <a:pt x="32" y="147"/>
                        </a:lnTo>
                        <a:lnTo>
                          <a:pt x="48" y="156"/>
                        </a:lnTo>
                        <a:lnTo>
                          <a:pt x="64" y="164"/>
                        </a:lnTo>
                        <a:lnTo>
                          <a:pt x="83" y="171"/>
                        </a:lnTo>
                        <a:lnTo>
                          <a:pt x="104" y="175"/>
                        </a:lnTo>
                        <a:lnTo>
                          <a:pt x="126" y="176"/>
                        </a:lnTo>
                        <a:lnTo>
                          <a:pt x="149" y="175"/>
                        </a:lnTo>
                        <a:lnTo>
                          <a:pt x="171" y="170"/>
                        </a:lnTo>
                        <a:lnTo>
                          <a:pt x="191" y="164"/>
                        </a:lnTo>
                        <a:lnTo>
                          <a:pt x="209" y="155"/>
                        </a:lnTo>
                        <a:lnTo>
                          <a:pt x="223" y="145"/>
                        </a:lnTo>
                        <a:lnTo>
                          <a:pt x="236" y="132"/>
                        </a:lnTo>
                        <a:lnTo>
                          <a:pt x="245" y="119"/>
                        </a:lnTo>
                        <a:lnTo>
                          <a:pt x="251" y="104"/>
                        </a:lnTo>
                        <a:lnTo>
                          <a:pt x="252" y="99"/>
                        </a:lnTo>
                        <a:lnTo>
                          <a:pt x="252" y="96"/>
                        </a:lnTo>
                        <a:lnTo>
                          <a:pt x="254" y="92"/>
                        </a:lnTo>
                        <a:lnTo>
                          <a:pt x="254" y="88"/>
                        </a:lnTo>
                        <a:lnTo>
                          <a:pt x="251" y="70"/>
                        </a:lnTo>
                        <a:lnTo>
                          <a:pt x="243" y="53"/>
                        </a:lnTo>
                        <a:lnTo>
                          <a:pt x="232" y="38"/>
                        </a:lnTo>
                        <a:lnTo>
                          <a:pt x="216" y="25"/>
                        </a:lnTo>
                        <a:lnTo>
                          <a:pt x="197" y="15"/>
                        </a:lnTo>
                        <a:lnTo>
                          <a:pt x="175" y="7"/>
                        </a:lnTo>
                        <a:lnTo>
                          <a:pt x="151" y="2"/>
                        </a:lnTo>
                        <a:lnTo>
                          <a:pt x="126" y="0"/>
                        </a:lnTo>
                        <a:lnTo>
                          <a:pt x="101" y="2"/>
                        </a:lnTo>
                        <a:lnTo>
                          <a:pt x="77" y="7"/>
                        </a:lnTo>
                        <a:lnTo>
                          <a:pt x="55" y="15"/>
                        </a:lnTo>
                        <a:lnTo>
                          <a:pt x="36" y="25"/>
                        </a:lnTo>
                        <a:lnTo>
                          <a:pt x="21" y="38"/>
                        </a:lnTo>
                        <a:lnTo>
                          <a:pt x="9" y="53"/>
                        </a:lnTo>
                        <a:lnTo>
                          <a:pt x="2" y="70"/>
                        </a:lnTo>
                        <a:lnTo>
                          <a:pt x="0" y="88"/>
                        </a:lnTo>
                        <a:lnTo>
                          <a:pt x="0" y="92"/>
                        </a:lnTo>
                        <a:lnTo>
                          <a:pt x="1" y="98"/>
                        </a:lnTo>
                        <a:lnTo>
                          <a:pt x="2" y="103"/>
                        </a:lnTo>
                        <a:lnTo>
                          <a:pt x="3" y="108"/>
                        </a:lnTo>
                        <a:close/>
                      </a:path>
                    </a:pathLst>
                  </a:custGeom>
                  <a:solidFill>
                    <a:srgbClr val="7F7F00"/>
                  </a:solidFill>
                  <a:ln w="9525">
                    <a:noFill/>
                    <a:round/>
                    <a:headEnd/>
                    <a:tailEnd/>
                  </a:ln>
                </p:spPr>
                <p:txBody>
                  <a:bodyPr/>
                  <a:lstStyle/>
                  <a:p>
                    <a:endParaRPr lang="en-US"/>
                  </a:p>
                </p:txBody>
              </p:sp>
              <p:sp>
                <p:nvSpPr>
                  <p:cNvPr id="219395" name="Freeform 259"/>
                  <p:cNvSpPr>
                    <a:spLocks/>
                  </p:cNvSpPr>
                  <p:nvPr/>
                </p:nvSpPr>
                <p:spPr bwMode="auto">
                  <a:xfrm>
                    <a:off x="623" y="3552"/>
                    <a:ext cx="85" cy="59"/>
                  </a:xfrm>
                  <a:custGeom>
                    <a:avLst/>
                    <a:gdLst/>
                    <a:ahLst/>
                    <a:cxnLst>
                      <a:cxn ang="0">
                        <a:pos x="3" y="108"/>
                      </a:cxn>
                      <a:cxn ang="0">
                        <a:pos x="3" y="108"/>
                      </a:cxn>
                      <a:cxn ang="0">
                        <a:pos x="9" y="121"/>
                      </a:cxn>
                      <a:cxn ang="0">
                        <a:pos x="19" y="135"/>
                      </a:cxn>
                      <a:cxn ang="0">
                        <a:pos x="32" y="147"/>
                      </a:cxn>
                      <a:cxn ang="0">
                        <a:pos x="48" y="156"/>
                      </a:cxn>
                      <a:cxn ang="0">
                        <a:pos x="64" y="164"/>
                      </a:cxn>
                      <a:cxn ang="0">
                        <a:pos x="83" y="171"/>
                      </a:cxn>
                      <a:cxn ang="0">
                        <a:pos x="104" y="175"/>
                      </a:cxn>
                      <a:cxn ang="0">
                        <a:pos x="126" y="176"/>
                      </a:cxn>
                      <a:cxn ang="0">
                        <a:pos x="126" y="176"/>
                      </a:cxn>
                      <a:cxn ang="0">
                        <a:pos x="149" y="175"/>
                      </a:cxn>
                      <a:cxn ang="0">
                        <a:pos x="171" y="170"/>
                      </a:cxn>
                      <a:cxn ang="0">
                        <a:pos x="191" y="164"/>
                      </a:cxn>
                      <a:cxn ang="0">
                        <a:pos x="209" y="155"/>
                      </a:cxn>
                      <a:cxn ang="0">
                        <a:pos x="223" y="145"/>
                      </a:cxn>
                      <a:cxn ang="0">
                        <a:pos x="236" y="132"/>
                      </a:cxn>
                      <a:cxn ang="0">
                        <a:pos x="245" y="119"/>
                      </a:cxn>
                      <a:cxn ang="0">
                        <a:pos x="251" y="104"/>
                      </a:cxn>
                      <a:cxn ang="0">
                        <a:pos x="251" y="104"/>
                      </a:cxn>
                      <a:cxn ang="0">
                        <a:pos x="252" y="99"/>
                      </a:cxn>
                      <a:cxn ang="0">
                        <a:pos x="252" y="96"/>
                      </a:cxn>
                      <a:cxn ang="0">
                        <a:pos x="254" y="92"/>
                      </a:cxn>
                      <a:cxn ang="0">
                        <a:pos x="254" y="88"/>
                      </a:cxn>
                      <a:cxn ang="0">
                        <a:pos x="254" y="88"/>
                      </a:cxn>
                      <a:cxn ang="0">
                        <a:pos x="251" y="70"/>
                      </a:cxn>
                      <a:cxn ang="0">
                        <a:pos x="243" y="53"/>
                      </a:cxn>
                      <a:cxn ang="0">
                        <a:pos x="232" y="38"/>
                      </a:cxn>
                      <a:cxn ang="0">
                        <a:pos x="216" y="25"/>
                      </a:cxn>
                      <a:cxn ang="0">
                        <a:pos x="197" y="15"/>
                      </a:cxn>
                      <a:cxn ang="0">
                        <a:pos x="175" y="7"/>
                      </a:cxn>
                      <a:cxn ang="0">
                        <a:pos x="151" y="2"/>
                      </a:cxn>
                      <a:cxn ang="0">
                        <a:pos x="126" y="0"/>
                      </a:cxn>
                      <a:cxn ang="0">
                        <a:pos x="126" y="0"/>
                      </a:cxn>
                      <a:cxn ang="0">
                        <a:pos x="101" y="2"/>
                      </a:cxn>
                      <a:cxn ang="0">
                        <a:pos x="77" y="7"/>
                      </a:cxn>
                      <a:cxn ang="0">
                        <a:pos x="55" y="15"/>
                      </a:cxn>
                      <a:cxn ang="0">
                        <a:pos x="36" y="25"/>
                      </a:cxn>
                      <a:cxn ang="0">
                        <a:pos x="21" y="38"/>
                      </a:cxn>
                      <a:cxn ang="0">
                        <a:pos x="9" y="53"/>
                      </a:cxn>
                      <a:cxn ang="0">
                        <a:pos x="2" y="70"/>
                      </a:cxn>
                      <a:cxn ang="0">
                        <a:pos x="0" y="88"/>
                      </a:cxn>
                      <a:cxn ang="0">
                        <a:pos x="0" y="88"/>
                      </a:cxn>
                      <a:cxn ang="0">
                        <a:pos x="0" y="92"/>
                      </a:cxn>
                      <a:cxn ang="0">
                        <a:pos x="1" y="98"/>
                      </a:cxn>
                      <a:cxn ang="0">
                        <a:pos x="2" y="103"/>
                      </a:cxn>
                      <a:cxn ang="0">
                        <a:pos x="3" y="108"/>
                      </a:cxn>
                    </a:cxnLst>
                    <a:rect l="0" t="0" r="r" b="b"/>
                    <a:pathLst>
                      <a:path w="254" h="176">
                        <a:moveTo>
                          <a:pt x="3" y="108"/>
                        </a:moveTo>
                        <a:lnTo>
                          <a:pt x="3" y="108"/>
                        </a:lnTo>
                        <a:lnTo>
                          <a:pt x="9" y="121"/>
                        </a:lnTo>
                        <a:lnTo>
                          <a:pt x="19" y="135"/>
                        </a:lnTo>
                        <a:lnTo>
                          <a:pt x="32" y="147"/>
                        </a:lnTo>
                        <a:lnTo>
                          <a:pt x="48" y="156"/>
                        </a:lnTo>
                        <a:lnTo>
                          <a:pt x="64" y="164"/>
                        </a:lnTo>
                        <a:lnTo>
                          <a:pt x="83" y="171"/>
                        </a:lnTo>
                        <a:lnTo>
                          <a:pt x="104" y="175"/>
                        </a:lnTo>
                        <a:lnTo>
                          <a:pt x="126" y="176"/>
                        </a:lnTo>
                        <a:lnTo>
                          <a:pt x="126" y="176"/>
                        </a:lnTo>
                        <a:lnTo>
                          <a:pt x="149" y="175"/>
                        </a:lnTo>
                        <a:lnTo>
                          <a:pt x="171" y="170"/>
                        </a:lnTo>
                        <a:lnTo>
                          <a:pt x="191" y="164"/>
                        </a:lnTo>
                        <a:lnTo>
                          <a:pt x="209" y="155"/>
                        </a:lnTo>
                        <a:lnTo>
                          <a:pt x="223" y="145"/>
                        </a:lnTo>
                        <a:lnTo>
                          <a:pt x="236" y="132"/>
                        </a:lnTo>
                        <a:lnTo>
                          <a:pt x="245" y="119"/>
                        </a:lnTo>
                        <a:lnTo>
                          <a:pt x="251" y="104"/>
                        </a:lnTo>
                        <a:lnTo>
                          <a:pt x="251" y="104"/>
                        </a:lnTo>
                        <a:lnTo>
                          <a:pt x="252" y="99"/>
                        </a:lnTo>
                        <a:lnTo>
                          <a:pt x="252" y="96"/>
                        </a:lnTo>
                        <a:lnTo>
                          <a:pt x="254" y="92"/>
                        </a:lnTo>
                        <a:lnTo>
                          <a:pt x="254" y="88"/>
                        </a:lnTo>
                        <a:lnTo>
                          <a:pt x="254" y="88"/>
                        </a:lnTo>
                        <a:lnTo>
                          <a:pt x="251" y="70"/>
                        </a:lnTo>
                        <a:lnTo>
                          <a:pt x="243" y="53"/>
                        </a:lnTo>
                        <a:lnTo>
                          <a:pt x="232" y="38"/>
                        </a:lnTo>
                        <a:lnTo>
                          <a:pt x="216" y="25"/>
                        </a:lnTo>
                        <a:lnTo>
                          <a:pt x="197" y="15"/>
                        </a:lnTo>
                        <a:lnTo>
                          <a:pt x="175" y="7"/>
                        </a:lnTo>
                        <a:lnTo>
                          <a:pt x="151" y="2"/>
                        </a:lnTo>
                        <a:lnTo>
                          <a:pt x="126" y="0"/>
                        </a:lnTo>
                        <a:lnTo>
                          <a:pt x="126" y="0"/>
                        </a:lnTo>
                        <a:lnTo>
                          <a:pt x="101" y="2"/>
                        </a:lnTo>
                        <a:lnTo>
                          <a:pt x="77" y="7"/>
                        </a:lnTo>
                        <a:lnTo>
                          <a:pt x="55" y="15"/>
                        </a:lnTo>
                        <a:lnTo>
                          <a:pt x="36" y="25"/>
                        </a:lnTo>
                        <a:lnTo>
                          <a:pt x="21" y="38"/>
                        </a:lnTo>
                        <a:lnTo>
                          <a:pt x="9" y="53"/>
                        </a:lnTo>
                        <a:lnTo>
                          <a:pt x="2" y="70"/>
                        </a:lnTo>
                        <a:lnTo>
                          <a:pt x="0" y="88"/>
                        </a:lnTo>
                        <a:lnTo>
                          <a:pt x="0" y="88"/>
                        </a:lnTo>
                        <a:lnTo>
                          <a:pt x="0" y="92"/>
                        </a:lnTo>
                        <a:lnTo>
                          <a:pt x="1" y="98"/>
                        </a:lnTo>
                        <a:lnTo>
                          <a:pt x="2" y="103"/>
                        </a:lnTo>
                        <a:lnTo>
                          <a:pt x="3" y="108"/>
                        </a:lnTo>
                      </a:path>
                    </a:pathLst>
                  </a:custGeom>
                  <a:noFill/>
                  <a:ln w="0">
                    <a:solidFill>
                      <a:srgbClr val="8499AD"/>
                    </a:solidFill>
                    <a:prstDash val="solid"/>
                    <a:round/>
                    <a:headEnd/>
                    <a:tailEnd/>
                  </a:ln>
                </p:spPr>
                <p:txBody>
                  <a:bodyPr/>
                  <a:lstStyle/>
                  <a:p>
                    <a:endParaRPr lang="en-US"/>
                  </a:p>
                </p:txBody>
              </p:sp>
              <p:sp>
                <p:nvSpPr>
                  <p:cNvPr id="219396" name="Freeform 260"/>
                  <p:cNvSpPr>
                    <a:spLocks/>
                  </p:cNvSpPr>
                  <p:nvPr/>
                </p:nvSpPr>
                <p:spPr bwMode="auto">
                  <a:xfrm>
                    <a:off x="629" y="3557"/>
                    <a:ext cx="72" cy="50"/>
                  </a:xfrm>
                  <a:custGeom>
                    <a:avLst/>
                    <a:gdLst/>
                    <a:ahLst/>
                    <a:cxnLst>
                      <a:cxn ang="0">
                        <a:pos x="108" y="149"/>
                      </a:cxn>
                      <a:cxn ang="0">
                        <a:pos x="130" y="148"/>
                      </a:cxn>
                      <a:cxn ang="0">
                        <a:pos x="150" y="144"/>
                      </a:cxn>
                      <a:cxn ang="0">
                        <a:pos x="169" y="137"/>
                      </a:cxn>
                      <a:cxn ang="0">
                        <a:pos x="184" y="127"/>
                      </a:cxn>
                      <a:cxn ang="0">
                        <a:pos x="197" y="116"/>
                      </a:cxn>
                      <a:cxn ang="0">
                        <a:pos x="207" y="103"/>
                      </a:cxn>
                      <a:cxn ang="0">
                        <a:pos x="214" y="89"/>
                      </a:cxn>
                      <a:cxn ang="0">
                        <a:pos x="216" y="74"/>
                      </a:cxn>
                      <a:cxn ang="0">
                        <a:pos x="214" y="59"/>
                      </a:cxn>
                      <a:cxn ang="0">
                        <a:pos x="207" y="45"/>
                      </a:cxn>
                      <a:cxn ang="0">
                        <a:pos x="197" y="32"/>
                      </a:cxn>
                      <a:cxn ang="0">
                        <a:pos x="184" y="22"/>
                      </a:cxn>
                      <a:cxn ang="0">
                        <a:pos x="169" y="13"/>
                      </a:cxn>
                      <a:cxn ang="0">
                        <a:pos x="150" y="6"/>
                      </a:cxn>
                      <a:cxn ang="0">
                        <a:pos x="130" y="1"/>
                      </a:cxn>
                      <a:cxn ang="0">
                        <a:pos x="108" y="0"/>
                      </a:cxn>
                      <a:cxn ang="0">
                        <a:pos x="86" y="1"/>
                      </a:cxn>
                      <a:cxn ang="0">
                        <a:pos x="66" y="6"/>
                      </a:cxn>
                      <a:cxn ang="0">
                        <a:pos x="48" y="13"/>
                      </a:cxn>
                      <a:cxn ang="0">
                        <a:pos x="33" y="22"/>
                      </a:cxn>
                      <a:cxn ang="0">
                        <a:pos x="19" y="32"/>
                      </a:cxn>
                      <a:cxn ang="0">
                        <a:pos x="9" y="45"/>
                      </a:cxn>
                      <a:cxn ang="0">
                        <a:pos x="2" y="59"/>
                      </a:cxn>
                      <a:cxn ang="0">
                        <a:pos x="0" y="74"/>
                      </a:cxn>
                      <a:cxn ang="0">
                        <a:pos x="2" y="89"/>
                      </a:cxn>
                      <a:cxn ang="0">
                        <a:pos x="9" y="103"/>
                      </a:cxn>
                      <a:cxn ang="0">
                        <a:pos x="19" y="116"/>
                      </a:cxn>
                      <a:cxn ang="0">
                        <a:pos x="33" y="127"/>
                      </a:cxn>
                      <a:cxn ang="0">
                        <a:pos x="48" y="137"/>
                      </a:cxn>
                      <a:cxn ang="0">
                        <a:pos x="66" y="144"/>
                      </a:cxn>
                      <a:cxn ang="0">
                        <a:pos x="86" y="148"/>
                      </a:cxn>
                      <a:cxn ang="0">
                        <a:pos x="108" y="149"/>
                      </a:cxn>
                    </a:cxnLst>
                    <a:rect l="0" t="0" r="r" b="b"/>
                    <a:pathLst>
                      <a:path w="216" h="149">
                        <a:moveTo>
                          <a:pt x="108" y="149"/>
                        </a:moveTo>
                        <a:lnTo>
                          <a:pt x="130" y="148"/>
                        </a:lnTo>
                        <a:lnTo>
                          <a:pt x="150" y="144"/>
                        </a:lnTo>
                        <a:lnTo>
                          <a:pt x="169" y="137"/>
                        </a:lnTo>
                        <a:lnTo>
                          <a:pt x="184" y="127"/>
                        </a:lnTo>
                        <a:lnTo>
                          <a:pt x="197" y="116"/>
                        </a:lnTo>
                        <a:lnTo>
                          <a:pt x="207" y="103"/>
                        </a:lnTo>
                        <a:lnTo>
                          <a:pt x="214" y="89"/>
                        </a:lnTo>
                        <a:lnTo>
                          <a:pt x="216" y="74"/>
                        </a:lnTo>
                        <a:lnTo>
                          <a:pt x="214" y="59"/>
                        </a:lnTo>
                        <a:lnTo>
                          <a:pt x="207" y="45"/>
                        </a:lnTo>
                        <a:lnTo>
                          <a:pt x="197" y="32"/>
                        </a:lnTo>
                        <a:lnTo>
                          <a:pt x="184" y="22"/>
                        </a:lnTo>
                        <a:lnTo>
                          <a:pt x="169" y="13"/>
                        </a:lnTo>
                        <a:lnTo>
                          <a:pt x="150" y="6"/>
                        </a:lnTo>
                        <a:lnTo>
                          <a:pt x="130" y="1"/>
                        </a:lnTo>
                        <a:lnTo>
                          <a:pt x="108" y="0"/>
                        </a:lnTo>
                        <a:lnTo>
                          <a:pt x="86" y="1"/>
                        </a:lnTo>
                        <a:lnTo>
                          <a:pt x="66" y="6"/>
                        </a:lnTo>
                        <a:lnTo>
                          <a:pt x="48" y="13"/>
                        </a:lnTo>
                        <a:lnTo>
                          <a:pt x="33" y="22"/>
                        </a:lnTo>
                        <a:lnTo>
                          <a:pt x="19" y="32"/>
                        </a:lnTo>
                        <a:lnTo>
                          <a:pt x="9" y="45"/>
                        </a:lnTo>
                        <a:lnTo>
                          <a:pt x="2" y="59"/>
                        </a:lnTo>
                        <a:lnTo>
                          <a:pt x="0" y="74"/>
                        </a:lnTo>
                        <a:lnTo>
                          <a:pt x="2" y="89"/>
                        </a:lnTo>
                        <a:lnTo>
                          <a:pt x="9" y="103"/>
                        </a:lnTo>
                        <a:lnTo>
                          <a:pt x="19" y="116"/>
                        </a:lnTo>
                        <a:lnTo>
                          <a:pt x="33" y="127"/>
                        </a:lnTo>
                        <a:lnTo>
                          <a:pt x="48" y="137"/>
                        </a:lnTo>
                        <a:lnTo>
                          <a:pt x="66" y="144"/>
                        </a:lnTo>
                        <a:lnTo>
                          <a:pt x="86" y="148"/>
                        </a:lnTo>
                        <a:lnTo>
                          <a:pt x="108" y="149"/>
                        </a:lnTo>
                        <a:close/>
                      </a:path>
                    </a:pathLst>
                  </a:custGeom>
                  <a:solidFill>
                    <a:srgbClr val="0A335B"/>
                  </a:solidFill>
                  <a:ln w="9525">
                    <a:noFill/>
                    <a:round/>
                    <a:headEnd/>
                    <a:tailEnd/>
                  </a:ln>
                </p:spPr>
                <p:txBody>
                  <a:bodyPr/>
                  <a:lstStyle/>
                  <a:p>
                    <a:endParaRPr lang="en-US"/>
                  </a:p>
                </p:txBody>
              </p:sp>
              <p:sp>
                <p:nvSpPr>
                  <p:cNvPr id="219397" name="Freeform 261"/>
                  <p:cNvSpPr>
                    <a:spLocks/>
                  </p:cNvSpPr>
                  <p:nvPr/>
                </p:nvSpPr>
                <p:spPr bwMode="auto">
                  <a:xfrm>
                    <a:off x="629" y="3557"/>
                    <a:ext cx="72" cy="50"/>
                  </a:xfrm>
                  <a:custGeom>
                    <a:avLst/>
                    <a:gdLst/>
                    <a:ahLst/>
                    <a:cxnLst>
                      <a:cxn ang="0">
                        <a:pos x="108" y="149"/>
                      </a:cxn>
                      <a:cxn ang="0">
                        <a:pos x="108" y="149"/>
                      </a:cxn>
                      <a:cxn ang="0">
                        <a:pos x="130" y="148"/>
                      </a:cxn>
                      <a:cxn ang="0">
                        <a:pos x="150" y="144"/>
                      </a:cxn>
                      <a:cxn ang="0">
                        <a:pos x="169" y="137"/>
                      </a:cxn>
                      <a:cxn ang="0">
                        <a:pos x="184" y="127"/>
                      </a:cxn>
                      <a:cxn ang="0">
                        <a:pos x="197" y="116"/>
                      </a:cxn>
                      <a:cxn ang="0">
                        <a:pos x="207" y="103"/>
                      </a:cxn>
                      <a:cxn ang="0">
                        <a:pos x="214" y="89"/>
                      </a:cxn>
                      <a:cxn ang="0">
                        <a:pos x="216" y="74"/>
                      </a:cxn>
                      <a:cxn ang="0">
                        <a:pos x="216" y="74"/>
                      </a:cxn>
                      <a:cxn ang="0">
                        <a:pos x="214" y="59"/>
                      </a:cxn>
                      <a:cxn ang="0">
                        <a:pos x="207" y="45"/>
                      </a:cxn>
                      <a:cxn ang="0">
                        <a:pos x="197" y="32"/>
                      </a:cxn>
                      <a:cxn ang="0">
                        <a:pos x="184" y="22"/>
                      </a:cxn>
                      <a:cxn ang="0">
                        <a:pos x="169" y="13"/>
                      </a:cxn>
                      <a:cxn ang="0">
                        <a:pos x="150" y="6"/>
                      </a:cxn>
                      <a:cxn ang="0">
                        <a:pos x="130" y="1"/>
                      </a:cxn>
                      <a:cxn ang="0">
                        <a:pos x="108" y="0"/>
                      </a:cxn>
                      <a:cxn ang="0">
                        <a:pos x="108" y="0"/>
                      </a:cxn>
                      <a:cxn ang="0">
                        <a:pos x="86" y="1"/>
                      </a:cxn>
                      <a:cxn ang="0">
                        <a:pos x="66" y="6"/>
                      </a:cxn>
                      <a:cxn ang="0">
                        <a:pos x="48" y="13"/>
                      </a:cxn>
                      <a:cxn ang="0">
                        <a:pos x="33" y="22"/>
                      </a:cxn>
                      <a:cxn ang="0">
                        <a:pos x="19" y="32"/>
                      </a:cxn>
                      <a:cxn ang="0">
                        <a:pos x="9" y="45"/>
                      </a:cxn>
                      <a:cxn ang="0">
                        <a:pos x="2" y="59"/>
                      </a:cxn>
                      <a:cxn ang="0">
                        <a:pos x="0" y="74"/>
                      </a:cxn>
                      <a:cxn ang="0">
                        <a:pos x="0" y="74"/>
                      </a:cxn>
                      <a:cxn ang="0">
                        <a:pos x="2" y="89"/>
                      </a:cxn>
                      <a:cxn ang="0">
                        <a:pos x="9" y="103"/>
                      </a:cxn>
                      <a:cxn ang="0">
                        <a:pos x="19" y="116"/>
                      </a:cxn>
                      <a:cxn ang="0">
                        <a:pos x="33" y="127"/>
                      </a:cxn>
                      <a:cxn ang="0">
                        <a:pos x="48" y="137"/>
                      </a:cxn>
                      <a:cxn ang="0">
                        <a:pos x="66" y="144"/>
                      </a:cxn>
                      <a:cxn ang="0">
                        <a:pos x="86" y="148"/>
                      </a:cxn>
                      <a:cxn ang="0">
                        <a:pos x="108" y="149"/>
                      </a:cxn>
                    </a:cxnLst>
                    <a:rect l="0" t="0" r="r" b="b"/>
                    <a:pathLst>
                      <a:path w="216" h="149">
                        <a:moveTo>
                          <a:pt x="108" y="149"/>
                        </a:moveTo>
                        <a:lnTo>
                          <a:pt x="108" y="149"/>
                        </a:lnTo>
                        <a:lnTo>
                          <a:pt x="130" y="148"/>
                        </a:lnTo>
                        <a:lnTo>
                          <a:pt x="150" y="144"/>
                        </a:lnTo>
                        <a:lnTo>
                          <a:pt x="169" y="137"/>
                        </a:lnTo>
                        <a:lnTo>
                          <a:pt x="184" y="127"/>
                        </a:lnTo>
                        <a:lnTo>
                          <a:pt x="197" y="116"/>
                        </a:lnTo>
                        <a:lnTo>
                          <a:pt x="207" y="103"/>
                        </a:lnTo>
                        <a:lnTo>
                          <a:pt x="214" y="89"/>
                        </a:lnTo>
                        <a:lnTo>
                          <a:pt x="216" y="74"/>
                        </a:lnTo>
                        <a:lnTo>
                          <a:pt x="216" y="74"/>
                        </a:lnTo>
                        <a:lnTo>
                          <a:pt x="214" y="59"/>
                        </a:lnTo>
                        <a:lnTo>
                          <a:pt x="207" y="45"/>
                        </a:lnTo>
                        <a:lnTo>
                          <a:pt x="197" y="32"/>
                        </a:lnTo>
                        <a:lnTo>
                          <a:pt x="184" y="22"/>
                        </a:lnTo>
                        <a:lnTo>
                          <a:pt x="169" y="13"/>
                        </a:lnTo>
                        <a:lnTo>
                          <a:pt x="150" y="6"/>
                        </a:lnTo>
                        <a:lnTo>
                          <a:pt x="130" y="1"/>
                        </a:lnTo>
                        <a:lnTo>
                          <a:pt x="108" y="0"/>
                        </a:lnTo>
                        <a:lnTo>
                          <a:pt x="108" y="0"/>
                        </a:lnTo>
                        <a:lnTo>
                          <a:pt x="86" y="1"/>
                        </a:lnTo>
                        <a:lnTo>
                          <a:pt x="66" y="6"/>
                        </a:lnTo>
                        <a:lnTo>
                          <a:pt x="48" y="13"/>
                        </a:lnTo>
                        <a:lnTo>
                          <a:pt x="33" y="22"/>
                        </a:lnTo>
                        <a:lnTo>
                          <a:pt x="19" y="32"/>
                        </a:lnTo>
                        <a:lnTo>
                          <a:pt x="9" y="45"/>
                        </a:lnTo>
                        <a:lnTo>
                          <a:pt x="2" y="59"/>
                        </a:lnTo>
                        <a:lnTo>
                          <a:pt x="0" y="74"/>
                        </a:lnTo>
                        <a:lnTo>
                          <a:pt x="0" y="74"/>
                        </a:lnTo>
                        <a:lnTo>
                          <a:pt x="2" y="89"/>
                        </a:lnTo>
                        <a:lnTo>
                          <a:pt x="9" y="103"/>
                        </a:lnTo>
                        <a:lnTo>
                          <a:pt x="19" y="116"/>
                        </a:lnTo>
                        <a:lnTo>
                          <a:pt x="33" y="127"/>
                        </a:lnTo>
                        <a:lnTo>
                          <a:pt x="48" y="137"/>
                        </a:lnTo>
                        <a:lnTo>
                          <a:pt x="66" y="144"/>
                        </a:lnTo>
                        <a:lnTo>
                          <a:pt x="86" y="148"/>
                        </a:lnTo>
                        <a:lnTo>
                          <a:pt x="108" y="149"/>
                        </a:lnTo>
                      </a:path>
                    </a:pathLst>
                  </a:custGeom>
                  <a:noFill/>
                  <a:ln w="0">
                    <a:solidFill>
                      <a:srgbClr val="000033"/>
                    </a:solidFill>
                    <a:prstDash val="solid"/>
                    <a:round/>
                    <a:headEnd/>
                    <a:tailEnd/>
                  </a:ln>
                </p:spPr>
                <p:txBody>
                  <a:bodyPr/>
                  <a:lstStyle/>
                  <a:p>
                    <a:endParaRPr lang="en-US"/>
                  </a:p>
                </p:txBody>
              </p:sp>
              <p:sp>
                <p:nvSpPr>
                  <p:cNvPr id="219398" name="Freeform 262"/>
                  <p:cNvSpPr>
                    <a:spLocks/>
                  </p:cNvSpPr>
                  <p:nvPr/>
                </p:nvSpPr>
                <p:spPr bwMode="auto">
                  <a:xfrm>
                    <a:off x="624" y="3587"/>
                    <a:ext cx="82" cy="31"/>
                  </a:xfrm>
                  <a:custGeom>
                    <a:avLst/>
                    <a:gdLst/>
                    <a:ahLst/>
                    <a:cxnLst>
                      <a:cxn ang="0">
                        <a:pos x="248" y="1"/>
                      </a:cxn>
                      <a:cxn ang="0">
                        <a:pos x="244" y="29"/>
                      </a:cxn>
                      <a:cxn ang="0">
                        <a:pos x="238" y="44"/>
                      </a:cxn>
                      <a:cxn ang="0">
                        <a:pos x="229" y="57"/>
                      </a:cxn>
                      <a:cxn ang="0">
                        <a:pos x="217" y="67"/>
                      </a:cxn>
                      <a:cxn ang="0">
                        <a:pos x="203" y="76"/>
                      </a:cxn>
                      <a:cxn ang="0">
                        <a:pos x="188" y="83"/>
                      </a:cxn>
                      <a:cxn ang="0">
                        <a:pos x="169" y="88"/>
                      </a:cxn>
                      <a:cxn ang="0">
                        <a:pos x="148" y="91"/>
                      </a:cxn>
                      <a:cxn ang="0">
                        <a:pos x="124" y="93"/>
                      </a:cxn>
                      <a:cxn ang="0">
                        <a:pos x="105" y="91"/>
                      </a:cxn>
                      <a:cxn ang="0">
                        <a:pos x="86" y="87"/>
                      </a:cxn>
                      <a:cxn ang="0">
                        <a:pos x="68" y="81"/>
                      </a:cxn>
                      <a:cxn ang="0">
                        <a:pos x="50" y="73"/>
                      </a:cxn>
                      <a:cxn ang="0">
                        <a:pos x="34" y="62"/>
                      </a:cxn>
                      <a:cxn ang="0">
                        <a:pos x="21" y="52"/>
                      </a:cxn>
                      <a:cxn ang="0">
                        <a:pos x="10" y="39"/>
                      </a:cxn>
                      <a:cxn ang="0">
                        <a:pos x="3" y="27"/>
                      </a:cxn>
                      <a:cxn ang="0">
                        <a:pos x="0" y="0"/>
                      </a:cxn>
                      <a:cxn ang="0">
                        <a:pos x="6" y="15"/>
                      </a:cxn>
                      <a:cxn ang="0">
                        <a:pos x="15" y="29"/>
                      </a:cxn>
                      <a:cxn ang="0">
                        <a:pos x="27" y="42"/>
                      </a:cxn>
                      <a:cxn ang="0">
                        <a:pos x="42" y="52"/>
                      </a:cxn>
                      <a:cxn ang="0">
                        <a:pos x="60" y="61"/>
                      </a:cxn>
                      <a:cxn ang="0">
                        <a:pos x="80" y="67"/>
                      </a:cxn>
                      <a:cxn ang="0">
                        <a:pos x="101" y="72"/>
                      </a:cxn>
                      <a:cxn ang="0">
                        <a:pos x="124" y="73"/>
                      </a:cxn>
                      <a:cxn ang="0">
                        <a:pos x="147" y="72"/>
                      </a:cxn>
                      <a:cxn ang="0">
                        <a:pos x="169" y="68"/>
                      </a:cxn>
                      <a:cxn ang="0">
                        <a:pos x="188" y="61"/>
                      </a:cxn>
                      <a:cxn ang="0">
                        <a:pos x="206" y="53"/>
                      </a:cxn>
                      <a:cxn ang="0">
                        <a:pos x="220" y="43"/>
                      </a:cxn>
                      <a:cxn ang="0">
                        <a:pos x="233" y="31"/>
                      </a:cxn>
                      <a:cxn ang="0">
                        <a:pos x="242" y="17"/>
                      </a:cxn>
                      <a:cxn ang="0">
                        <a:pos x="248" y="1"/>
                      </a:cxn>
                    </a:cxnLst>
                    <a:rect l="0" t="0" r="r" b="b"/>
                    <a:pathLst>
                      <a:path w="248" h="93">
                        <a:moveTo>
                          <a:pt x="248" y="1"/>
                        </a:moveTo>
                        <a:lnTo>
                          <a:pt x="244" y="29"/>
                        </a:lnTo>
                        <a:lnTo>
                          <a:pt x="238" y="44"/>
                        </a:lnTo>
                        <a:lnTo>
                          <a:pt x="229" y="57"/>
                        </a:lnTo>
                        <a:lnTo>
                          <a:pt x="217" y="67"/>
                        </a:lnTo>
                        <a:lnTo>
                          <a:pt x="203" y="76"/>
                        </a:lnTo>
                        <a:lnTo>
                          <a:pt x="188" y="83"/>
                        </a:lnTo>
                        <a:lnTo>
                          <a:pt x="169" y="88"/>
                        </a:lnTo>
                        <a:lnTo>
                          <a:pt x="148" y="91"/>
                        </a:lnTo>
                        <a:lnTo>
                          <a:pt x="124" y="93"/>
                        </a:lnTo>
                        <a:lnTo>
                          <a:pt x="105" y="91"/>
                        </a:lnTo>
                        <a:lnTo>
                          <a:pt x="86" y="87"/>
                        </a:lnTo>
                        <a:lnTo>
                          <a:pt x="68" y="81"/>
                        </a:lnTo>
                        <a:lnTo>
                          <a:pt x="50" y="73"/>
                        </a:lnTo>
                        <a:lnTo>
                          <a:pt x="34" y="62"/>
                        </a:lnTo>
                        <a:lnTo>
                          <a:pt x="21" y="52"/>
                        </a:lnTo>
                        <a:lnTo>
                          <a:pt x="10" y="39"/>
                        </a:lnTo>
                        <a:lnTo>
                          <a:pt x="3" y="27"/>
                        </a:lnTo>
                        <a:lnTo>
                          <a:pt x="0" y="0"/>
                        </a:lnTo>
                        <a:lnTo>
                          <a:pt x="6" y="15"/>
                        </a:lnTo>
                        <a:lnTo>
                          <a:pt x="15" y="29"/>
                        </a:lnTo>
                        <a:lnTo>
                          <a:pt x="27" y="42"/>
                        </a:lnTo>
                        <a:lnTo>
                          <a:pt x="42" y="52"/>
                        </a:lnTo>
                        <a:lnTo>
                          <a:pt x="60" y="61"/>
                        </a:lnTo>
                        <a:lnTo>
                          <a:pt x="80" y="67"/>
                        </a:lnTo>
                        <a:lnTo>
                          <a:pt x="101" y="72"/>
                        </a:lnTo>
                        <a:lnTo>
                          <a:pt x="124" y="73"/>
                        </a:lnTo>
                        <a:lnTo>
                          <a:pt x="147" y="72"/>
                        </a:lnTo>
                        <a:lnTo>
                          <a:pt x="169" y="68"/>
                        </a:lnTo>
                        <a:lnTo>
                          <a:pt x="188" y="61"/>
                        </a:lnTo>
                        <a:lnTo>
                          <a:pt x="206" y="53"/>
                        </a:lnTo>
                        <a:lnTo>
                          <a:pt x="220" y="43"/>
                        </a:lnTo>
                        <a:lnTo>
                          <a:pt x="233" y="31"/>
                        </a:lnTo>
                        <a:lnTo>
                          <a:pt x="242" y="17"/>
                        </a:lnTo>
                        <a:lnTo>
                          <a:pt x="248" y="1"/>
                        </a:lnTo>
                        <a:close/>
                      </a:path>
                    </a:pathLst>
                  </a:custGeom>
                  <a:solidFill>
                    <a:srgbClr val="FFE57F"/>
                  </a:solidFill>
                  <a:ln w="9525">
                    <a:noFill/>
                    <a:round/>
                    <a:headEnd/>
                    <a:tailEnd/>
                  </a:ln>
                </p:spPr>
                <p:txBody>
                  <a:bodyPr/>
                  <a:lstStyle/>
                  <a:p>
                    <a:endParaRPr lang="en-US"/>
                  </a:p>
                </p:txBody>
              </p:sp>
              <p:sp>
                <p:nvSpPr>
                  <p:cNvPr id="219399" name="Freeform 263"/>
                  <p:cNvSpPr>
                    <a:spLocks/>
                  </p:cNvSpPr>
                  <p:nvPr/>
                </p:nvSpPr>
                <p:spPr bwMode="auto">
                  <a:xfrm>
                    <a:off x="621" y="3536"/>
                    <a:ext cx="84" cy="59"/>
                  </a:xfrm>
                  <a:custGeom>
                    <a:avLst/>
                    <a:gdLst/>
                    <a:ahLst/>
                    <a:cxnLst>
                      <a:cxn ang="0">
                        <a:pos x="3" y="108"/>
                      </a:cxn>
                      <a:cxn ang="0">
                        <a:pos x="10" y="122"/>
                      </a:cxn>
                      <a:cxn ang="0">
                        <a:pos x="20" y="136"/>
                      </a:cxn>
                      <a:cxn ang="0">
                        <a:pos x="33" y="147"/>
                      </a:cxn>
                      <a:cxn ang="0">
                        <a:pos x="48" y="157"/>
                      </a:cxn>
                      <a:cxn ang="0">
                        <a:pos x="65" y="165"/>
                      </a:cxn>
                      <a:cxn ang="0">
                        <a:pos x="84" y="172"/>
                      </a:cxn>
                      <a:cxn ang="0">
                        <a:pos x="105" y="175"/>
                      </a:cxn>
                      <a:cxn ang="0">
                        <a:pos x="127" y="176"/>
                      </a:cxn>
                      <a:cxn ang="0">
                        <a:pos x="150" y="175"/>
                      </a:cxn>
                      <a:cxn ang="0">
                        <a:pos x="172" y="171"/>
                      </a:cxn>
                      <a:cxn ang="0">
                        <a:pos x="192" y="165"/>
                      </a:cxn>
                      <a:cxn ang="0">
                        <a:pos x="209" y="156"/>
                      </a:cxn>
                      <a:cxn ang="0">
                        <a:pos x="224" y="145"/>
                      </a:cxn>
                      <a:cxn ang="0">
                        <a:pos x="236" y="132"/>
                      </a:cxn>
                      <a:cxn ang="0">
                        <a:pos x="246" y="118"/>
                      </a:cxn>
                      <a:cxn ang="0">
                        <a:pos x="252" y="103"/>
                      </a:cxn>
                      <a:cxn ang="0">
                        <a:pos x="253" y="100"/>
                      </a:cxn>
                      <a:cxn ang="0">
                        <a:pos x="253" y="95"/>
                      </a:cxn>
                      <a:cxn ang="0">
                        <a:pos x="254" y="92"/>
                      </a:cxn>
                      <a:cxn ang="0">
                        <a:pos x="254" y="88"/>
                      </a:cxn>
                      <a:cxn ang="0">
                        <a:pos x="252" y="71"/>
                      </a:cxn>
                      <a:cxn ang="0">
                        <a:pos x="244" y="53"/>
                      </a:cxn>
                      <a:cxn ang="0">
                        <a:pos x="232" y="38"/>
                      </a:cxn>
                      <a:cxn ang="0">
                        <a:pos x="217" y="26"/>
                      </a:cxn>
                      <a:cxn ang="0">
                        <a:pos x="198" y="15"/>
                      </a:cxn>
                      <a:cxn ang="0">
                        <a:pos x="176" y="7"/>
                      </a:cxn>
                      <a:cxn ang="0">
                        <a:pos x="152" y="2"/>
                      </a:cxn>
                      <a:cxn ang="0">
                        <a:pos x="127" y="0"/>
                      </a:cxn>
                      <a:cxn ang="0">
                        <a:pos x="102" y="2"/>
                      </a:cxn>
                      <a:cxn ang="0">
                        <a:pos x="78" y="7"/>
                      </a:cxn>
                      <a:cxn ang="0">
                        <a:pos x="56" y="15"/>
                      </a:cxn>
                      <a:cxn ang="0">
                        <a:pos x="37" y="26"/>
                      </a:cxn>
                      <a:cxn ang="0">
                        <a:pos x="22" y="38"/>
                      </a:cxn>
                      <a:cxn ang="0">
                        <a:pos x="10" y="53"/>
                      </a:cxn>
                      <a:cxn ang="0">
                        <a:pos x="2" y="71"/>
                      </a:cxn>
                      <a:cxn ang="0">
                        <a:pos x="0" y="88"/>
                      </a:cxn>
                      <a:cxn ang="0">
                        <a:pos x="0" y="93"/>
                      </a:cxn>
                      <a:cxn ang="0">
                        <a:pos x="1" y="98"/>
                      </a:cxn>
                      <a:cxn ang="0">
                        <a:pos x="2" y="103"/>
                      </a:cxn>
                      <a:cxn ang="0">
                        <a:pos x="3" y="108"/>
                      </a:cxn>
                    </a:cxnLst>
                    <a:rect l="0" t="0" r="r" b="b"/>
                    <a:pathLst>
                      <a:path w="254" h="176">
                        <a:moveTo>
                          <a:pt x="3" y="108"/>
                        </a:moveTo>
                        <a:lnTo>
                          <a:pt x="10" y="122"/>
                        </a:lnTo>
                        <a:lnTo>
                          <a:pt x="20" y="136"/>
                        </a:lnTo>
                        <a:lnTo>
                          <a:pt x="33" y="147"/>
                        </a:lnTo>
                        <a:lnTo>
                          <a:pt x="48" y="157"/>
                        </a:lnTo>
                        <a:lnTo>
                          <a:pt x="65" y="165"/>
                        </a:lnTo>
                        <a:lnTo>
                          <a:pt x="84" y="172"/>
                        </a:lnTo>
                        <a:lnTo>
                          <a:pt x="105" y="175"/>
                        </a:lnTo>
                        <a:lnTo>
                          <a:pt x="127" y="176"/>
                        </a:lnTo>
                        <a:lnTo>
                          <a:pt x="150" y="175"/>
                        </a:lnTo>
                        <a:lnTo>
                          <a:pt x="172" y="171"/>
                        </a:lnTo>
                        <a:lnTo>
                          <a:pt x="192" y="165"/>
                        </a:lnTo>
                        <a:lnTo>
                          <a:pt x="209" y="156"/>
                        </a:lnTo>
                        <a:lnTo>
                          <a:pt x="224" y="145"/>
                        </a:lnTo>
                        <a:lnTo>
                          <a:pt x="236" y="132"/>
                        </a:lnTo>
                        <a:lnTo>
                          <a:pt x="246" y="118"/>
                        </a:lnTo>
                        <a:lnTo>
                          <a:pt x="252" y="103"/>
                        </a:lnTo>
                        <a:lnTo>
                          <a:pt x="253" y="100"/>
                        </a:lnTo>
                        <a:lnTo>
                          <a:pt x="253" y="95"/>
                        </a:lnTo>
                        <a:lnTo>
                          <a:pt x="254" y="92"/>
                        </a:lnTo>
                        <a:lnTo>
                          <a:pt x="254" y="88"/>
                        </a:lnTo>
                        <a:lnTo>
                          <a:pt x="252" y="71"/>
                        </a:lnTo>
                        <a:lnTo>
                          <a:pt x="244" y="53"/>
                        </a:lnTo>
                        <a:lnTo>
                          <a:pt x="232" y="38"/>
                        </a:lnTo>
                        <a:lnTo>
                          <a:pt x="217" y="26"/>
                        </a:lnTo>
                        <a:lnTo>
                          <a:pt x="198" y="15"/>
                        </a:lnTo>
                        <a:lnTo>
                          <a:pt x="176" y="7"/>
                        </a:lnTo>
                        <a:lnTo>
                          <a:pt x="152" y="2"/>
                        </a:lnTo>
                        <a:lnTo>
                          <a:pt x="127" y="0"/>
                        </a:lnTo>
                        <a:lnTo>
                          <a:pt x="102" y="2"/>
                        </a:lnTo>
                        <a:lnTo>
                          <a:pt x="78" y="7"/>
                        </a:lnTo>
                        <a:lnTo>
                          <a:pt x="56" y="15"/>
                        </a:lnTo>
                        <a:lnTo>
                          <a:pt x="37" y="26"/>
                        </a:lnTo>
                        <a:lnTo>
                          <a:pt x="22" y="38"/>
                        </a:lnTo>
                        <a:lnTo>
                          <a:pt x="10" y="53"/>
                        </a:lnTo>
                        <a:lnTo>
                          <a:pt x="2" y="71"/>
                        </a:lnTo>
                        <a:lnTo>
                          <a:pt x="0" y="88"/>
                        </a:lnTo>
                        <a:lnTo>
                          <a:pt x="0" y="93"/>
                        </a:lnTo>
                        <a:lnTo>
                          <a:pt x="1" y="98"/>
                        </a:lnTo>
                        <a:lnTo>
                          <a:pt x="2" y="103"/>
                        </a:lnTo>
                        <a:lnTo>
                          <a:pt x="3" y="108"/>
                        </a:lnTo>
                        <a:close/>
                      </a:path>
                    </a:pathLst>
                  </a:custGeom>
                  <a:solidFill>
                    <a:srgbClr val="7F7F00"/>
                  </a:solidFill>
                  <a:ln w="9525">
                    <a:noFill/>
                    <a:round/>
                    <a:headEnd/>
                    <a:tailEnd/>
                  </a:ln>
                </p:spPr>
                <p:txBody>
                  <a:bodyPr/>
                  <a:lstStyle/>
                  <a:p>
                    <a:endParaRPr lang="en-US"/>
                  </a:p>
                </p:txBody>
              </p:sp>
              <p:sp>
                <p:nvSpPr>
                  <p:cNvPr id="219400" name="Freeform 264"/>
                  <p:cNvSpPr>
                    <a:spLocks/>
                  </p:cNvSpPr>
                  <p:nvPr/>
                </p:nvSpPr>
                <p:spPr bwMode="auto">
                  <a:xfrm>
                    <a:off x="621" y="3536"/>
                    <a:ext cx="84" cy="59"/>
                  </a:xfrm>
                  <a:custGeom>
                    <a:avLst/>
                    <a:gdLst/>
                    <a:ahLst/>
                    <a:cxnLst>
                      <a:cxn ang="0">
                        <a:pos x="3" y="108"/>
                      </a:cxn>
                      <a:cxn ang="0">
                        <a:pos x="3" y="108"/>
                      </a:cxn>
                      <a:cxn ang="0">
                        <a:pos x="10" y="122"/>
                      </a:cxn>
                      <a:cxn ang="0">
                        <a:pos x="20" y="136"/>
                      </a:cxn>
                      <a:cxn ang="0">
                        <a:pos x="33" y="147"/>
                      </a:cxn>
                      <a:cxn ang="0">
                        <a:pos x="48" y="157"/>
                      </a:cxn>
                      <a:cxn ang="0">
                        <a:pos x="65" y="165"/>
                      </a:cxn>
                      <a:cxn ang="0">
                        <a:pos x="84" y="172"/>
                      </a:cxn>
                      <a:cxn ang="0">
                        <a:pos x="105" y="175"/>
                      </a:cxn>
                      <a:cxn ang="0">
                        <a:pos x="127" y="176"/>
                      </a:cxn>
                      <a:cxn ang="0">
                        <a:pos x="127" y="176"/>
                      </a:cxn>
                      <a:cxn ang="0">
                        <a:pos x="150" y="175"/>
                      </a:cxn>
                      <a:cxn ang="0">
                        <a:pos x="172" y="171"/>
                      </a:cxn>
                      <a:cxn ang="0">
                        <a:pos x="192" y="165"/>
                      </a:cxn>
                      <a:cxn ang="0">
                        <a:pos x="209" y="156"/>
                      </a:cxn>
                      <a:cxn ang="0">
                        <a:pos x="224" y="145"/>
                      </a:cxn>
                      <a:cxn ang="0">
                        <a:pos x="236" y="132"/>
                      </a:cxn>
                      <a:cxn ang="0">
                        <a:pos x="246" y="118"/>
                      </a:cxn>
                      <a:cxn ang="0">
                        <a:pos x="252" y="103"/>
                      </a:cxn>
                      <a:cxn ang="0">
                        <a:pos x="252" y="103"/>
                      </a:cxn>
                      <a:cxn ang="0">
                        <a:pos x="253" y="100"/>
                      </a:cxn>
                      <a:cxn ang="0">
                        <a:pos x="253" y="95"/>
                      </a:cxn>
                      <a:cxn ang="0">
                        <a:pos x="254" y="92"/>
                      </a:cxn>
                      <a:cxn ang="0">
                        <a:pos x="254" y="88"/>
                      </a:cxn>
                      <a:cxn ang="0">
                        <a:pos x="254" y="88"/>
                      </a:cxn>
                      <a:cxn ang="0">
                        <a:pos x="252" y="71"/>
                      </a:cxn>
                      <a:cxn ang="0">
                        <a:pos x="244" y="53"/>
                      </a:cxn>
                      <a:cxn ang="0">
                        <a:pos x="232" y="38"/>
                      </a:cxn>
                      <a:cxn ang="0">
                        <a:pos x="217" y="26"/>
                      </a:cxn>
                      <a:cxn ang="0">
                        <a:pos x="198" y="15"/>
                      </a:cxn>
                      <a:cxn ang="0">
                        <a:pos x="176" y="7"/>
                      </a:cxn>
                      <a:cxn ang="0">
                        <a:pos x="152" y="2"/>
                      </a:cxn>
                      <a:cxn ang="0">
                        <a:pos x="127" y="0"/>
                      </a:cxn>
                      <a:cxn ang="0">
                        <a:pos x="127" y="0"/>
                      </a:cxn>
                      <a:cxn ang="0">
                        <a:pos x="102" y="2"/>
                      </a:cxn>
                      <a:cxn ang="0">
                        <a:pos x="78" y="7"/>
                      </a:cxn>
                      <a:cxn ang="0">
                        <a:pos x="56" y="15"/>
                      </a:cxn>
                      <a:cxn ang="0">
                        <a:pos x="37" y="26"/>
                      </a:cxn>
                      <a:cxn ang="0">
                        <a:pos x="22" y="38"/>
                      </a:cxn>
                      <a:cxn ang="0">
                        <a:pos x="10" y="53"/>
                      </a:cxn>
                      <a:cxn ang="0">
                        <a:pos x="2" y="71"/>
                      </a:cxn>
                      <a:cxn ang="0">
                        <a:pos x="0" y="88"/>
                      </a:cxn>
                      <a:cxn ang="0">
                        <a:pos x="0" y="88"/>
                      </a:cxn>
                      <a:cxn ang="0">
                        <a:pos x="0" y="93"/>
                      </a:cxn>
                      <a:cxn ang="0">
                        <a:pos x="1" y="98"/>
                      </a:cxn>
                      <a:cxn ang="0">
                        <a:pos x="2" y="103"/>
                      </a:cxn>
                      <a:cxn ang="0">
                        <a:pos x="3" y="108"/>
                      </a:cxn>
                    </a:cxnLst>
                    <a:rect l="0" t="0" r="r" b="b"/>
                    <a:pathLst>
                      <a:path w="254" h="176">
                        <a:moveTo>
                          <a:pt x="3" y="108"/>
                        </a:moveTo>
                        <a:lnTo>
                          <a:pt x="3" y="108"/>
                        </a:lnTo>
                        <a:lnTo>
                          <a:pt x="10" y="122"/>
                        </a:lnTo>
                        <a:lnTo>
                          <a:pt x="20" y="136"/>
                        </a:lnTo>
                        <a:lnTo>
                          <a:pt x="33" y="147"/>
                        </a:lnTo>
                        <a:lnTo>
                          <a:pt x="48" y="157"/>
                        </a:lnTo>
                        <a:lnTo>
                          <a:pt x="65" y="165"/>
                        </a:lnTo>
                        <a:lnTo>
                          <a:pt x="84" y="172"/>
                        </a:lnTo>
                        <a:lnTo>
                          <a:pt x="105" y="175"/>
                        </a:lnTo>
                        <a:lnTo>
                          <a:pt x="127" y="176"/>
                        </a:lnTo>
                        <a:lnTo>
                          <a:pt x="127" y="176"/>
                        </a:lnTo>
                        <a:lnTo>
                          <a:pt x="150" y="175"/>
                        </a:lnTo>
                        <a:lnTo>
                          <a:pt x="172" y="171"/>
                        </a:lnTo>
                        <a:lnTo>
                          <a:pt x="192" y="165"/>
                        </a:lnTo>
                        <a:lnTo>
                          <a:pt x="209" y="156"/>
                        </a:lnTo>
                        <a:lnTo>
                          <a:pt x="224" y="145"/>
                        </a:lnTo>
                        <a:lnTo>
                          <a:pt x="236" y="132"/>
                        </a:lnTo>
                        <a:lnTo>
                          <a:pt x="246" y="118"/>
                        </a:lnTo>
                        <a:lnTo>
                          <a:pt x="252" y="103"/>
                        </a:lnTo>
                        <a:lnTo>
                          <a:pt x="252" y="103"/>
                        </a:lnTo>
                        <a:lnTo>
                          <a:pt x="253" y="100"/>
                        </a:lnTo>
                        <a:lnTo>
                          <a:pt x="253" y="95"/>
                        </a:lnTo>
                        <a:lnTo>
                          <a:pt x="254" y="92"/>
                        </a:lnTo>
                        <a:lnTo>
                          <a:pt x="254" y="88"/>
                        </a:lnTo>
                        <a:lnTo>
                          <a:pt x="254" y="88"/>
                        </a:lnTo>
                        <a:lnTo>
                          <a:pt x="252" y="71"/>
                        </a:lnTo>
                        <a:lnTo>
                          <a:pt x="244" y="53"/>
                        </a:lnTo>
                        <a:lnTo>
                          <a:pt x="232" y="38"/>
                        </a:lnTo>
                        <a:lnTo>
                          <a:pt x="217" y="26"/>
                        </a:lnTo>
                        <a:lnTo>
                          <a:pt x="198" y="15"/>
                        </a:lnTo>
                        <a:lnTo>
                          <a:pt x="176" y="7"/>
                        </a:lnTo>
                        <a:lnTo>
                          <a:pt x="152" y="2"/>
                        </a:lnTo>
                        <a:lnTo>
                          <a:pt x="127" y="0"/>
                        </a:lnTo>
                        <a:lnTo>
                          <a:pt x="127" y="0"/>
                        </a:lnTo>
                        <a:lnTo>
                          <a:pt x="102" y="2"/>
                        </a:lnTo>
                        <a:lnTo>
                          <a:pt x="78" y="7"/>
                        </a:lnTo>
                        <a:lnTo>
                          <a:pt x="56" y="15"/>
                        </a:lnTo>
                        <a:lnTo>
                          <a:pt x="37" y="26"/>
                        </a:lnTo>
                        <a:lnTo>
                          <a:pt x="22" y="38"/>
                        </a:lnTo>
                        <a:lnTo>
                          <a:pt x="10" y="53"/>
                        </a:lnTo>
                        <a:lnTo>
                          <a:pt x="2" y="71"/>
                        </a:lnTo>
                        <a:lnTo>
                          <a:pt x="0" y="88"/>
                        </a:lnTo>
                        <a:lnTo>
                          <a:pt x="0" y="88"/>
                        </a:lnTo>
                        <a:lnTo>
                          <a:pt x="0" y="93"/>
                        </a:lnTo>
                        <a:lnTo>
                          <a:pt x="1" y="98"/>
                        </a:lnTo>
                        <a:lnTo>
                          <a:pt x="2" y="103"/>
                        </a:lnTo>
                        <a:lnTo>
                          <a:pt x="3" y="108"/>
                        </a:lnTo>
                      </a:path>
                    </a:pathLst>
                  </a:custGeom>
                  <a:noFill/>
                  <a:ln w="0">
                    <a:solidFill>
                      <a:srgbClr val="8499AD"/>
                    </a:solidFill>
                    <a:prstDash val="solid"/>
                    <a:round/>
                    <a:headEnd/>
                    <a:tailEnd/>
                  </a:ln>
                </p:spPr>
                <p:txBody>
                  <a:bodyPr/>
                  <a:lstStyle/>
                  <a:p>
                    <a:endParaRPr lang="en-US"/>
                  </a:p>
                </p:txBody>
              </p:sp>
              <p:sp>
                <p:nvSpPr>
                  <p:cNvPr id="219401" name="Freeform 265"/>
                  <p:cNvSpPr>
                    <a:spLocks/>
                  </p:cNvSpPr>
                  <p:nvPr/>
                </p:nvSpPr>
                <p:spPr bwMode="auto">
                  <a:xfrm>
                    <a:off x="627" y="3541"/>
                    <a:ext cx="71" cy="50"/>
                  </a:xfrm>
                  <a:custGeom>
                    <a:avLst/>
                    <a:gdLst/>
                    <a:ahLst/>
                    <a:cxnLst>
                      <a:cxn ang="0">
                        <a:pos x="108" y="151"/>
                      </a:cxn>
                      <a:cxn ang="0">
                        <a:pos x="130" y="150"/>
                      </a:cxn>
                      <a:cxn ang="0">
                        <a:pos x="149" y="145"/>
                      </a:cxn>
                      <a:cxn ang="0">
                        <a:pos x="168" y="138"/>
                      </a:cxn>
                      <a:cxn ang="0">
                        <a:pos x="184" y="129"/>
                      </a:cxn>
                      <a:cxn ang="0">
                        <a:pos x="197" y="117"/>
                      </a:cxn>
                      <a:cxn ang="0">
                        <a:pos x="207" y="104"/>
                      </a:cxn>
                      <a:cxn ang="0">
                        <a:pos x="213" y="91"/>
                      </a:cxn>
                      <a:cxn ang="0">
                        <a:pos x="215" y="75"/>
                      </a:cxn>
                      <a:cxn ang="0">
                        <a:pos x="213" y="60"/>
                      </a:cxn>
                      <a:cxn ang="0">
                        <a:pos x="207" y="46"/>
                      </a:cxn>
                      <a:cxn ang="0">
                        <a:pos x="197" y="34"/>
                      </a:cxn>
                      <a:cxn ang="0">
                        <a:pos x="184" y="22"/>
                      </a:cxn>
                      <a:cxn ang="0">
                        <a:pos x="168" y="13"/>
                      </a:cxn>
                      <a:cxn ang="0">
                        <a:pos x="149" y="6"/>
                      </a:cxn>
                      <a:cxn ang="0">
                        <a:pos x="130" y="1"/>
                      </a:cxn>
                      <a:cxn ang="0">
                        <a:pos x="108" y="0"/>
                      </a:cxn>
                      <a:cxn ang="0">
                        <a:pos x="86" y="1"/>
                      </a:cxn>
                      <a:cxn ang="0">
                        <a:pos x="66" y="6"/>
                      </a:cxn>
                      <a:cxn ang="0">
                        <a:pos x="48" y="13"/>
                      </a:cxn>
                      <a:cxn ang="0">
                        <a:pos x="32" y="22"/>
                      </a:cxn>
                      <a:cxn ang="0">
                        <a:pos x="19" y="34"/>
                      </a:cxn>
                      <a:cxn ang="0">
                        <a:pos x="8" y="46"/>
                      </a:cxn>
                      <a:cxn ang="0">
                        <a:pos x="2" y="60"/>
                      </a:cxn>
                      <a:cxn ang="0">
                        <a:pos x="0" y="75"/>
                      </a:cxn>
                      <a:cxn ang="0">
                        <a:pos x="2" y="91"/>
                      </a:cxn>
                      <a:cxn ang="0">
                        <a:pos x="8" y="104"/>
                      </a:cxn>
                      <a:cxn ang="0">
                        <a:pos x="19" y="117"/>
                      </a:cxn>
                      <a:cxn ang="0">
                        <a:pos x="32" y="129"/>
                      </a:cxn>
                      <a:cxn ang="0">
                        <a:pos x="48" y="138"/>
                      </a:cxn>
                      <a:cxn ang="0">
                        <a:pos x="66" y="145"/>
                      </a:cxn>
                      <a:cxn ang="0">
                        <a:pos x="86" y="150"/>
                      </a:cxn>
                      <a:cxn ang="0">
                        <a:pos x="108" y="151"/>
                      </a:cxn>
                    </a:cxnLst>
                    <a:rect l="0" t="0" r="r" b="b"/>
                    <a:pathLst>
                      <a:path w="215" h="151">
                        <a:moveTo>
                          <a:pt x="108" y="151"/>
                        </a:moveTo>
                        <a:lnTo>
                          <a:pt x="130" y="150"/>
                        </a:lnTo>
                        <a:lnTo>
                          <a:pt x="149" y="145"/>
                        </a:lnTo>
                        <a:lnTo>
                          <a:pt x="168" y="138"/>
                        </a:lnTo>
                        <a:lnTo>
                          <a:pt x="184" y="129"/>
                        </a:lnTo>
                        <a:lnTo>
                          <a:pt x="197" y="117"/>
                        </a:lnTo>
                        <a:lnTo>
                          <a:pt x="207" y="104"/>
                        </a:lnTo>
                        <a:lnTo>
                          <a:pt x="213" y="91"/>
                        </a:lnTo>
                        <a:lnTo>
                          <a:pt x="215" y="75"/>
                        </a:lnTo>
                        <a:lnTo>
                          <a:pt x="213" y="60"/>
                        </a:lnTo>
                        <a:lnTo>
                          <a:pt x="207" y="46"/>
                        </a:lnTo>
                        <a:lnTo>
                          <a:pt x="197" y="34"/>
                        </a:lnTo>
                        <a:lnTo>
                          <a:pt x="184" y="22"/>
                        </a:lnTo>
                        <a:lnTo>
                          <a:pt x="168" y="13"/>
                        </a:lnTo>
                        <a:lnTo>
                          <a:pt x="149" y="6"/>
                        </a:lnTo>
                        <a:lnTo>
                          <a:pt x="130" y="1"/>
                        </a:lnTo>
                        <a:lnTo>
                          <a:pt x="108" y="0"/>
                        </a:lnTo>
                        <a:lnTo>
                          <a:pt x="86" y="1"/>
                        </a:lnTo>
                        <a:lnTo>
                          <a:pt x="66" y="6"/>
                        </a:lnTo>
                        <a:lnTo>
                          <a:pt x="48" y="13"/>
                        </a:lnTo>
                        <a:lnTo>
                          <a:pt x="32" y="22"/>
                        </a:lnTo>
                        <a:lnTo>
                          <a:pt x="19" y="34"/>
                        </a:lnTo>
                        <a:lnTo>
                          <a:pt x="8" y="46"/>
                        </a:lnTo>
                        <a:lnTo>
                          <a:pt x="2" y="60"/>
                        </a:lnTo>
                        <a:lnTo>
                          <a:pt x="0" y="75"/>
                        </a:lnTo>
                        <a:lnTo>
                          <a:pt x="2" y="91"/>
                        </a:lnTo>
                        <a:lnTo>
                          <a:pt x="8" y="104"/>
                        </a:lnTo>
                        <a:lnTo>
                          <a:pt x="19" y="117"/>
                        </a:lnTo>
                        <a:lnTo>
                          <a:pt x="32" y="129"/>
                        </a:lnTo>
                        <a:lnTo>
                          <a:pt x="48" y="138"/>
                        </a:lnTo>
                        <a:lnTo>
                          <a:pt x="66" y="145"/>
                        </a:lnTo>
                        <a:lnTo>
                          <a:pt x="86" y="150"/>
                        </a:lnTo>
                        <a:lnTo>
                          <a:pt x="108" y="151"/>
                        </a:lnTo>
                        <a:close/>
                      </a:path>
                    </a:pathLst>
                  </a:custGeom>
                  <a:solidFill>
                    <a:srgbClr val="0A335B"/>
                  </a:solidFill>
                  <a:ln w="9525">
                    <a:noFill/>
                    <a:round/>
                    <a:headEnd/>
                    <a:tailEnd/>
                  </a:ln>
                </p:spPr>
                <p:txBody>
                  <a:bodyPr/>
                  <a:lstStyle/>
                  <a:p>
                    <a:endParaRPr lang="en-US"/>
                  </a:p>
                </p:txBody>
              </p:sp>
              <p:sp>
                <p:nvSpPr>
                  <p:cNvPr id="219402" name="Freeform 266"/>
                  <p:cNvSpPr>
                    <a:spLocks/>
                  </p:cNvSpPr>
                  <p:nvPr/>
                </p:nvSpPr>
                <p:spPr bwMode="auto">
                  <a:xfrm>
                    <a:off x="627" y="3541"/>
                    <a:ext cx="71" cy="50"/>
                  </a:xfrm>
                  <a:custGeom>
                    <a:avLst/>
                    <a:gdLst/>
                    <a:ahLst/>
                    <a:cxnLst>
                      <a:cxn ang="0">
                        <a:pos x="108" y="151"/>
                      </a:cxn>
                      <a:cxn ang="0">
                        <a:pos x="108" y="151"/>
                      </a:cxn>
                      <a:cxn ang="0">
                        <a:pos x="130" y="150"/>
                      </a:cxn>
                      <a:cxn ang="0">
                        <a:pos x="149" y="145"/>
                      </a:cxn>
                      <a:cxn ang="0">
                        <a:pos x="168" y="138"/>
                      </a:cxn>
                      <a:cxn ang="0">
                        <a:pos x="184" y="129"/>
                      </a:cxn>
                      <a:cxn ang="0">
                        <a:pos x="197" y="117"/>
                      </a:cxn>
                      <a:cxn ang="0">
                        <a:pos x="207" y="104"/>
                      </a:cxn>
                      <a:cxn ang="0">
                        <a:pos x="213" y="91"/>
                      </a:cxn>
                      <a:cxn ang="0">
                        <a:pos x="215" y="75"/>
                      </a:cxn>
                      <a:cxn ang="0">
                        <a:pos x="215" y="75"/>
                      </a:cxn>
                      <a:cxn ang="0">
                        <a:pos x="213" y="60"/>
                      </a:cxn>
                      <a:cxn ang="0">
                        <a:pos x="207" y="46"/>
                      </a:cxn>
                      <a:cxn ang="0">
                        <a:pos x="197" y="34"/>
                      </a:cxn>
                      <a:cxn ang="0">
                        <a:pos x="184" y="22"/>
                      </a:cxn>
                      <a:cxn ang="0">
                        <a:pos x="168" y="13"/>
                      </a:cxn>
                      <a:cxn ang="0">
                        <a:pos x="149" y="6"/>
                      </a:cxn>
                      <a:cxn ang="0">
                        <a:pos x="130" y="1"/>
                      </a:cxn>
                      <a:cxn ang="0">
                        <a:pos x="108" y="0"/>
                      </a:cxn>
                      <a:cxn ang="0">
                        <a:pos x="108" y="0"/>
                      </a:cxn>
                      <a:cxn ang="0">
                        <a:pos x="86" y="1"/>
                      </a:cxn>
                      <a:cxn ang="0">
                        <a:pos x="66" y="6"/>
                      </a:cxn>
                      <a:cxn ang="0">
                        <a:pos x="48" y="13"/>
                      </a:cxn>
                      <a:cxn ang="0">
                        <a:pos x="32" y="22"/>
                      </a:cxn>
                      <a:cxn ang="0">
                        <a:pos x="19" y="34"/>
                      </a:cxn>
                      <a:cxn ang="0">
                        <a:pos x="8" y="46"/>
                      </a:cxn>
                      <a:cxn ang="0">
                        <a:pos x="2" y="60"/>
                      </a:cxn>
                      <a:cxn ang="0">
                        <a:pos x="0" y="75"/>
                      </a:cxn>
                      <a:cxn ang="0">
                        <a:pos x="0" y="75"/>
                      </a:cxn>
                      <a:cxn ang="0">
                        <a:pos x="2" y="91"/>
                      </a:cxn>
                      <a:cxn ang="0">
                        <a:pos x="8" y="104"/>
                      </a:cxn>
                      <a:cxn ang="0">
                        <a:pos x="19" y="117"/>
                      </a:cxn>
                      <a:cxn ang="0">
                        <a:pos x="32" y="129"/>
                      </a:cxn>
                      <a:cxn ang="0">
                        <a:pos x="48" y="138"/>
                      </a:cxn>
                      <a:cxn ang="0">
                        <a:pos x="66" y="145"/>
                      </a:cxn>
                      <a:cxn ang="0">
                        <a:pos x="86" y="150"/>
                      </a:cxn>
                      <a:cxn ang="0">
                        <a:pos x="108" y="151"/>
                      </a:cxn>
                    </a:cxnLst>
                    <a:rect l="0" t="0" r="r" b="b"/>
                    <a:pathLst>
                      <a:path w="215" h="151">
                        <a:moveTo>
                          <a:pt x="108" y="151"/>
                        </a:moveTo>
                        <a:lnTo>
                          <a:pt x="108" y="151"/>
                        </a:lnTo>
                        <a:lnTo>
                          <a:pt x="130" y="150"/>
                        </a:lnTo>
                        <a:lnTo>
                          <a:pt x="149" y="145"/>
                        </a:lnTo>
                        <a:lnTo>
                          <a:pt x="168" y="138"/>
                        </a:lnTo>
                        <a:lnTo>
                          <a:pt x="184" y="129"/>
                        </a:lnTo>
                        <a:lnTo>
                          <a:pt x="197" y="117"/>
                        </a:lnTo>
                        <a:lnTo>
                          <a:pt x="207" y="104"/>
                        </a:lnTo>
                        <a:lnTo>
                          <a:pt x="213" y="91"/>
                        </a:lnTo>
                        <a:lnTo>
                          <a:pt x="215" y="75"/>
                        </a:lnTo>
                        <a:lnTo>
                          <a:pt x="215" y="75"/>
                        </a:lnTo>
                        <a:lnTo>
                          <a:pt x="213" y="60"/>
                        </a:lnTo>
                        <a:lnTo>
                          <a:pt x="207" y="46"/>
                        </a:lnTo>
                        <a:lnTo>
                          <a:pt x="197" y="34"/>
                        </a:lnTo>
                        <a:lnTo>
                          <a:pt x="184" y="22"/>
                        </a:lnTo>
                        <a:lnTo>
                          <a:pt x="168" y="13"/>
                        </a:lnTo>
                        <a:lnTo>
                          <a:pt x="149" y="6"/>
                        </a:lnTo>
                        <a:lnTo>
                          <a:pt x="130" y="1"/>
                        </a:lnTo>
                        <a:lnTo>
                          <a:pt x="108" y="0"/>
                        </a:lnTo>
                        <a:lnTo>
                          <a:pt x="108" y="0"/>
                        </a:lnTo>
                        <a:lnTo>
                          <a:pt x="86" y="1"/>
                        </a:lnTo>
                        <a:lnTo>
                          <a:pt x="66" y="6"/>
                        </a:lnTo>
                        <a:lnTo>
                          <a:pt x="48" y="13"/>
                        </a:lnTo>
                        <a:lnTo>
                          <a:pt x="32" y="22"/>
                        </a:lnTo>
                        <a:lnTo>
                          <a:pt x="19" y="34"/>
                        </a:lnTo>
                        <a:lnTo>
                          <a:pt x="8" y="46"/>
                        </a:lnTo>
                        <a:lnTo>
                          <a:pt x="2" y="60"/>
                        </a:lnTo>
                        <a:lnTo>
                          <a:pt x="0" y="75"/>
                        </a:lnTo>
                        <a:lnTo>
                          <a:pt x="0" y="75"/>
                        </a:lnTo>
                        <a:lnTo>
                          <a:pt x="2" y="91"/>
                        </a:lnTo>
                        <a:lnTo>
                          <a:pt x="8" y="104"/>
                        </a:lnTo>
                        <a:lnTo>
                          <a:pt x="19" y="117"/>
                        </a:lnTo>
                        <a:lnTo>
                          <a:pt x="32" y="129"/>
                        </a:lnTo>
                        <a:lnTo>
                          <a:pt x="48" y="138"/>
                        </a:lnTo>
                        <a:lnTo>
                          <a:pt x="66" y="145"/>
                        </a:lnTo>
                        <a:lnTo>
                          <a:pt x="86" y="150"/>
                        </a:lnTo>
                        <a:lnTo>
                          <a:pt x="108" y="151"/>
                        </a:lnTo>
                      </a:path>
                    </a:pathLst>
                  </a:custGeom>
                  <a:noFill/>
                  <a:ln w="0">
                    <a:solidFill>
                      <a:srgbClr val="000033"/>
                    </a:solidFill>
                    <a:prstDash val="solid"/>
                    <a:round/>
                    <a:headEnd/>
                    <a:tailEnd/>
                  </a:ln>
                </p:spPr>
                <p:txBody>
                  <a:bodyPr/>
                  <a:lstStyle/>
                  <a:p>
                    <a:endParaRPr lang="en-US"/>
                  </a:p>
                </p:txBody>
              </p:sp>
              <p:sp>
                <p:nvSpPr>
                  <p:cNvPr id="219403" name="Freeform 267"/>
                  <p:cNvSpPr>
                    <a:spLocks/>
                  </p:cNvSpPr>
                  <p:nvPr/>
                </p:nvSpPr>
                <p:spPr bwMode="auto">
                  <a:xfrm>
                    <a:off x="621" y="3571"/>
                    <a:ext cx="83" cy="31"/>
                  </a:xfrm>
                  <a:custGeom>
                    <a:avLst/>
                    <a:gdLst/>
                    <a:ahLst/>
                    <a:cxnLst>
                      <a:cxn ang="0">
                        <a:pos x="249" y="2"/>
                      </a:cxn>
                      <a:cxn ang="0">
                        <a:pos x="245" y="29"/>
                      </a:cxn>
                      <a:cxn ang="0">
                        <a:pos x="239" y="43"/>
                      </a:cxn>
                      <a:cxn ang="0">
                        <a:pos x="229" y="56"/>
                      </a:cxn>
                      <a:cxn ang="0">
                        <a:pos x="218" y="68"/>
                      </a:cxn>
                      <a:cxn ang="0">
                        <a:pos x="204" y="77"/>
                      </a:cxn>
                      <a:cxn ang="0">
                        <a:pos x="188" y="84"/>
                      </a:cxn>
                      <a:cxn ang="0">
                        <a:pos x="170" y="88"/>
                      </a:cxn>
                      <a:cxn ang="0">
                        <a:pos x="149" y="92"/>
                      </a:cxn>
                      <a:cxn ang="0">
                        <a:pos x="125" y="93"/>
                      </a:cxn>
                      <a:cxn ang="0">
                        <a:pos x="106" y="92"/>
                      </a:cxn>
                      <a:cxn ang="0">
                        <a:pos x="87" y="87"/>
                      </a:cxn>
                      <a:cxn ang="0">
                        <a:pos x="68" y="82"/>
                      </a:cxn>
                      <a:cxn ang="0">
                        <a:pos x="51" y="73"/>
                      </a:cxn>
                      <a:cxn ang="0">
                        <a:pos x="35" y="63"/>
                      </a:cxn>
                      <a:cxn ang="0">
                        <a:pos x="21" y="53"/>
                      </a:cxn>
                      <a:cxn ang="0">
                        <a:pos x="11" y="40"/>
                      </a:cxn>
                      <a:cxn ang="0">
                        <a:pos x="3" y="27"/>
                      </a:cxn>
                      <a:cxn ang="0">
                        <a:pos x="0" y="0"/>
                      </a:cxn>
                      <a:cxn ang="0">
                        <a:pos x="7" y="15"/>
                      </a:cxn>
                      <a:cxn ang="0">
                        <a:pos x="16" y="29"/>
                      </a:cxn>
                      <a:cxn ang="0">
                        <a:pos x="28" y="42"/>
                      </a:cxn>
                      <a:cxn ang="0">
                        <a:pos x="43" y="53"/>
                      </a:cxn>
                      <a:cxn ang="0">
                        <a:pos x="61" y="62"/>
                      </a:cxn>
                      <a:cxn ang="0">
                        <a:pos x="81" y="68"/>
                      </a:cxn>
                      <a:cxn ang="0">
                        <a:pos x="102" y="72"/>
                      </a:cxn>
                      <a:cxn ang="0">
                        <a:pos x="125" y="73"/>
                      </a:cxn>
                      <a:cxn ang="0">
                        <a:pos x="148" y="72"/>
                      </a:cxn>
                      <a:cxn ang="0">
                        <a:pos x="170" y="69"/>
                      </a:cxn>
                      <a:cxn ang="0">
                        <a:pos x="188" y="62"/>
                      </a:cxn>
                      <a:cxn ang="0">
                        <a:pos x="206" y="54"/>
                      </a:cxn>
                      <a:cxn ang="0">
                        <a:pos x="221" y="43"/>
                      </a:cxn>
                      <a:cxn ang="0">
                        <a:pos x="233" y="30"/>
                      </a:cxn>
                      <a:cxn ang="0">
                        <a:pos x="243" y="17"/>
                      </a:cxn>
                      <a:cxn ang="0">
                        <a:pos x="249" y="2"/>
                      </a:cxn>
                    </a:cxnLst>
                    <a:rect l="0" t="0" r="r" b="b"/>
                    <a:pathLst>
                      <a:path w="249" h="93">
                        <a:moveTo>
                          <a:pt x="249" y="2"/>
                        </a:moveTo>
                        <a:lnTo>
                          <a:pt x="245" y="29"/>
                        </a:lnTo>
                        <a:lnTo>
                          <a:pt x="239" y="43"/>
                        </a:lnTo>
                        <a:lnTo>
                          <a:pt x="229" y="56"/>
                        </a:lnTo>
                        <a:lnTo>
                          <a:pt x="218" y="68"/>
                        </a:lnTo>
                        <a:lnTo>
                          <a:pt x="204" y="77"/>
                        </a:lnTo>
                        <a:lnTo>
                          <a:pt x="188" y="84"/>
                        </a:lnTo>
                        <a:lnTo>
                          <a:pt x="170" y="88"/>
                        </a:lnTo>
                        <a:lnTo>
                          <a:pt x="149" y="92"/>
                        </a:lnTo>
                        <a:lnTo>
                          <a:pt x="125" y="93"/>
                        </a:lnTo>
                        <a:lnTo>
                          <a:pt x="106" y="92"/>
                        </a:lnTo>
                        <a:lnTo>
                          <a:pt x="87" y="87"/>
                        </a:lnTo>
                        <a:lnTo>
                          <a:pt x="68" y="82"/>
                        </a:lnTo>
                        <a:lnTo>
                          <a:pt x="51" y="73"/>
                        </a:lnTo>
                        <a:lnTo>
                          <a:pt x="35" y="63"/>
                        </a:lnTo>
                        <a:lnTo>
                          <a:pt x="21" y="53"/>
                        </a:lnTo>
                        <a:lnTo>
                          <a:pt x="11" y="40"/>
                        </a:lnTo>
                        <a:lnTo>
                          <a:pt x="3" y="27"/>
                        </a:lnTo>
                        <a:lnTo>
                          <a:pt x="0" y="0"/>
                        </a:lnTo>
                        <a:lnTo>
                          <a:pt x="7" y="15"/>
                        </a:lnTo>
                        <a:lnTo>
                          <a:pt x="16" y="29"/>
                        </a:lnTo>
                        <a:lnTo>
                          <a:pt x="28" y="42"/>
                        </a:lnTo>
                        <a:lnTo>
                          <a:pt x="43" y="53"/>
                        </a:lnTo>
                        <a:lnTo>
                          <a:pt x="61" y="62"/>
                        </a:lnTo>
                        <a:lnTo>
                          <a:pt x="81" y="68"/>
                        </a:lnTo>
                        <a:lnTo>
                          <a:pt x="102" y="72"/>
                        </a:lnTo>
                        <a:lnTo>
                          <a:pt x="125" y="73"/>
                        </a:lnTo>
                        <a:lnTo>
                          <a:pt x="148" y="72"/>
                        </a:lnTo>
                        <a:lnTo>
                          <a:pt x="170" y="69"/>
                        </a:lnTo>
                        <a:lnTo>
                          <a:pt x="188" y="62"/>
                        </a:lnTo>
                        <a:lnTo>
                          <a:pt x="206" y="54"/>
                        </a:lnTo>
                        <a:lnTo>
                          <a:pt x="221" y="43"/>
                        </a:lnTo>
                        <a:lnTo>
                          <a:pt x="233" y="30"/>
                        </a:lnTo>
                        <a:lnTo>
                          <a:pt x="243" y="17"/>
                        </a:lnTo>
                        <a:lnTo>
                          <a:pt x="249" y="2"/>
                        </a:lnTo>
                        <a:close/>
                      </a:path>
                    </a:pathLst>
                  </a:custGeom>
                  <a:solidFill>
                    <a:srgbClr val="FFE57F"/>
                  </a:solidFill>
                  <a:ln w="9525">
                    <a:noFill/>
                    <a:round/>
                    <a:headEnd/>
                    <a:tailEnd/>
                  </a:ln>
                </p:spPr>
                <p:txBody>
                  <a:bodyPr/>
                  <a:lstStyle/>
                  <a:p>
                    <a:endParaRPr lang="en-US"/>
                  </a:p>
                </p:txBody>
              </p:sp>
              <p:sp>
                <p:nvSpPr>
                  <p:cNvPr id="219404" name="Freeform 268"/>
                  <p:cNvSpPr>
                    <a:spLocks/>
                  </p:cNvSpPr>
                  <p:nvPr/>
                </p:nvSpPr>
                <p:spPr bwMode="auto">
                  <a:xfrm>
                    <a:off x="624" y="3522"/>
                    <a:ext cx="84" cy="58"/>
                  </a:xfrm>
                  <a:custGeom>
                    <a:avLst/>
                    <a:gdLst/>
                    <a:ahLst/>
                    <a:cxnLst>
                      <a:cxn ang="0">
                        <a:pos x="3" y="108"/>
                      </a:cxn>
                      <a:cxn ang="0">
                        <a:pos x="9" y="122"/>
                      </a:cxn>
                      <a:cxn ang="0">
                        <a:pos x="18" y="136"/>
                      </a:cxn>
                      <a:cxn ang="0">
                        <a:pos x="31" y="147"/>
                      </a:cxn>
                      <a:cxn ang="0">
                        <a:pos x="47" y="157"/>
                      </a:cxn>
                      <a:cxn ang="0">
                        <a:pos x="63" y="165"/>
                      </a:cxn>
                      <a:cxn ang="0">
                        <a:pos x="83" y="172"/>
                      </a:cxn>
                      <a:cxn ang="0">
                        <a:pos x="104" y="175"/>
                      </a:cxn>
                      <a:cxn ang="0">
                        <a:pos x="126" y="176"/>
                      </a:cxn>
                      <a:cxn ang="0">
                        <a:pos x="149" y="175"/>
                      </a:cxn>
                      <a:cxn ang="0">
                        <a:pos x="171" y="171"/>
                      </a:cxn>
                      <a:cxn ang="0">
                        <a:pos x="190" y="165"/>
                      </a:cxn>
                      <a:cxn ang="0">
                        <a:pos x="208" y="155"/>
                      </a:cxn>
                      <a:cxn ang="0">
                        <a:pos x="223" y="145"/>
                      </a:cxn>
                      <a:cxn ang="0">
                        <a:pos x="236" y="132"/>
                      </a:cxn>
                      <a:cxn ang="0">
                        <a:pos x="244" y="118"/>
                      </a:cxn>
                      <a:cxn ang="0">
                        <a:pos x="250" y="103"/>
                      </a:cxn>
                      <a:cxn ang="0">
                        <a:pos x="252" y="100"/>
                      </a:cxn>
                      <a:cxn ang="0">
                        <a:pos x="252" y="95"/>
                      </a:cxn>
                      <a:cxn ang="0">
                        <a:pos x="253" y="92"/>
                      </a:cxn>
                      <a:cxn ang="0">
                        <a:pos x="253" y="88"/>
                      </a:cxn>
                      <a:cxn ang="0">
                        <a:pos x="250" y="71"/>
                      </a:cxn>
                      <a:cxn ang="0">
                        <a:pos x="243" y="53"/>
                      </a:cxn>
                      <a:cxn ang="0">
                        <a:pos x="231" y="38"/>
                      </a:cxn>
                      <a:cxn ang="0">
                        <a:pos x="216" y="26"/>
                      </a:cxn>
                      <a:cxn ang="0">
                        <a:pos x="197" y="15"/>
                      </a:cxn>
                      <a:cxn ang="0">
                        <a:pos x="175" y="7"/>
                      </a:cxn>
                      <a:cxn ang="0">
                        <a:pos x="151" y="2"/>
                      </a:cxn>
                      <a:cxn ang="0">
                        <a:pos x="126" y="0"/>
                      </a:cxn>
                      <a:cxn ang="0">
                        <a:pos x="101" y="2"/>
                      </a:cxn>
                      <a:cxn ang="0">
                        <a:pos x="77" y="7"/>
                      </a:cxn>
                      <a:cxn ang="0">
                        <a:pos x="55" y="15"/>
                      </a:cxn>
                      <a:cxn ang="0">
                        <a:pos x="36" y="26"/>
                      </a:cxn>
                      <a:cxn ang="0">
                        <a:pos x="22" y="38"/>
                      </a:cxn>
                      <a:cxn ang="0">
                        <a:pos x="9" y="53"/>
                      </a:cxn>
                      <a:cxn ang="0">
                        <a:pos x="2" y="71"/>
                      </a:cxn>
                      <a:cxn ang="0">
                        <a:pos x="0" y="88"/>
                      </a:cxn>
                      <a:cxn ang="0">
                        <a:pos x="0" y="93"/>
                      </a:cxn>
                      <a:cxn ang="0">
                        <a:pos x="1" y="97"/>
                      </a:cxn>
                      <a:cxn ang="0">
                        <a:pos x="2" y="103"/>
                      </a:cxn>
                      <a:cxn ang="0">
                        <a:pos x="3" y="108"/>
                      </a:cxn>
                    </a:cxnLst>
                    <a:rect l="0" t="0" r="r" b="b"/>
                    <a:pathLst>
                      <a:path w="253" h="176">
                        <a:moveTo>
                          <a:pt x="3" y="108"/>
                        </a:moveTo>
                        <a:lnTo>
                          <a:pt x="9" y="122"/>
                        </a:lnTo>
                        <a:lnTo>
                          <a:pt x="18" y="136"/>
                        </a:lnTo>
                        <a:lnTo>
                          <a:pt x="31" y="147"/>
                        </a:lnTo>
                        <a:lnTo>
                          <a:pt x="47" y="157"/>
                        </a:lnTo>
                        <a:lnTo>
                          <a:pt x="63" y="165"/>
                        </a:lnTo>
                        <a:lnTo>
                          <a:pt x="83" y="172"/>
                        </a:lnTo>
                        <a:lnTo>
                          <a:pt x="104" y="175"/>
                        </a:lnTo>
                        <a:lnTo>
                          <a:pt x="126" y="176"/>
                        </a:lnTo>
                        <a:lnTo>
                          <a:pt x="149" y="175"/>
                        </a:lnTo>
                        <a:lnTo>
                          <a:pt x="171" y="171"/>
                        </a:lnTo>
                        <a:lnTo>
                          <a:pt x="190" y="165"/>
                        </a:lnTo>
                        <a:lnTo>
                          <a:pt x="208" y="155"/>
                        </a:lnTo>
                        <a:lnTo>
                          <a:pt x="223" y="145"/>
                        </a:lnTo>
                        <a:lnTo>
                          <a:pt x="236" y="132"/>
                        </a:lnTo>
                        <a:lnTo>
                          <a:pt x="244" y="118"/>
                        </a:lnTo>
                        <a:lnTo>
                          <a:pt x="250" y="103"/>
                        </a:lnTo>
                        <a:lnTo>
                          <a:pt x="252" y="100"/>
                        </a:lnTo>
                        <a:lnTo>
                          <a:pt x="252" y="95"/>
                        </a:lnTo>
                        <a:lnTo>
                          <a:pt x="253" y="92"/>
                        </a:lnTo>
                        <a:lnTo>
                          <a:pt x="253" y="88"/>
                        </a:lnTo>
                        <a:lnTo>
                          <a:pt x="250" y="71"/>
                        </a:lnTo>
                        <a:lnTo>
                          <a:pt x="243" y="53"/>
                        </a:lnTo>
                        <a:lnTo>
                          <a:pt x="231" y="38"/>
                        </a:lnTo>
                        <a:lnTo>
                          <a:pt x="216" y="26"/>
                        </a:lnTo>
                        <a:lnTo>
                          <a:pt x="197" y="15"/>
                        </a:lnTo>
                        <a:lnTo>
                          <a:pt x="175" y="7"/>
                        </a:lnTo>
                        <a:lnTo>
                          <a:pt x="151" y="2"/>
                        </a:lnTo>
                        <a:lnTo>
                          <a:pt x="126" y="0"/>
                        </a:lnTo>
                        <a:lnTo>
                          <a:pt x="101" y="2"/>
                        </a:lnTo>
                        <a:lnTo>
                          <a:pt x="77" y="7"/>
                        </a:lnTo>
                        <a:lnTo>
                          <a:pt x="55" y="15"/>
                        </a:lnTo>
                        <a:lnTo>
                          <a:pt x="36" y="26"/>
                        </a:lnTo>
                        <a:lnTo>
                          <a:pt x="22" y="38"/>
                        </a:lnTo>
                        <a:lnTo>
                          <a:pt x="9" y="53"/>
                        </a:lnTo>
                        <a:lnTo>
                          <a:pt x="2" y="71"/>
                        </a:lnTo>
                        <a:lnTo>
                          <a:pt x="0" y="88"/>
                        </a:lnTo>
                        <a:lnTo>
                          <a:pt x="0" y="93"/>
                        </a:lnTo>
                        <a:lnTo>
                          <a:pt x="1" y="97"/>
                        </a:lnTo>
                        <a:lnTo>
                          <a:pt x="2" y="103"/>
                        </a:lnTo>
                        <a:lnTo>
                          <a:pt x="3" y="108"/>
                        </a:lnTo>
                        <a:close/>
                      </a:path>
                    </a:pathLst>
                  </a:custGeom>
                  <a:solidFill>
                    <a:srgbClr val="7F7F00"/>
                  </a:solidFill>
                  <a:ln w="9525">
                    <a:noFill/>
                    <a:round/>
                    <a:headEnd/>
                    <a:tailEnd/>
                  </a:ln>
                </p:spPr>
                <p:txBody>
                  <a:bodyPr/>
                  <a:lstStyle/>
                  <a:p>
                    <a:endParaRPr lang="en-US"/>
                  </a:p>
                </p:txBody>
              </p:sp>
              <p:sp>
                <p:nvSpPr>
                  <p:cNvPr id="219405" name="Freeform 269"/>
                  <p:cNvSpPr>
                    <a:spLocks/>
                  </p:cNvSpPr>
                  <p:nvPr/>
                </p:nvSpPr>
                <p:spPr bwMode="auto">
                  <a:xfrm>
                    <a:off x="624" y="3522"/>
                    <a:ext cx="84" cy="58"/>
                  </a:xfrm>
                  <a:custGeom>
                    <a:avLst/>
                    <a:gdLst/>
                    <a:ahLst/>
                    <a:cxnLst>
                      <a:cxn ang="0">
                        <a:pos x="3" y="108"/>
                      </a:cxn>
                      <a:cxn ang="0">
                        <a:pos x="3" y="108"/>
                      </a:cxn>
                      <a:cxn ang="0">
                        <a:pos x="9" y="122"/>
                      </a:cxn>
                      <a:cxn ang="0">
                        <a:pos x="18" y="136"/>
                      </a:cxn>
                      <a:cxn ang="0">
                        <a:pos x="31" y="147"/>
                      </a:cxn>
                      <a:cxn ang="0">
                        <a:pos x="47" y="157"/>
                      </a:cxn>
                      <a:cxn ang="0">
                        <a:pos x="63" y="165"/>
                      </a:cxn>
                      <a:cxn ang="0">
                        <a:pos x="83" y="172"/>
                      </a:cxn>
                      <a:cxn ang="0">
                        <a:pos x="104" y="175"/>
                      </a:cxn>
                      <a:cxn ang="0">
                        <a:pos x="126" y="176"/>
                      </a:cxn>
                      <a:cxn ang="0">
                        <a:pos x="126" y="176"/>
                      </a:cxn>
                      <a:cxn ang="0">
                        <a:pos x="149" y="175"/>
                      </a:cxn>
                      <a:cxn ang="0">
                        <a:pos x="171" y="171"/>
                      </a:cxn>
                      <a:cxn ang="0">
                        <a:pos x="190" y="165"/>
                      </a:cxn>
                      <a:cxn ang="0">
                        <a:pos x="208" y="155"/>
                      </a:cxn>
                      <a:cxn ang="0">
                        <a:pos x="223" y="145"/>
                      </a:cxn>
                      <a:cxn ang="0">
                        <a:pos x="236" y="132"/>
                      </a:cxn>
                      <a:cxn ang="0">
                        <a:pos x="244" y="118"/>
                      </a:cxn>
                      <a:cxn ang="0">
                        <a:pos x="250" y="103"/>
                      </a:cxn>
                      <a:cxn ang="0">
                        <a:pos x="250" y="103"/>
                      </a:cxn>
                      <a:cxn ang="0">
                        <a:pos x="252" y="100"/>
                      </a:cxn>
                      <a:cxn ang="0">
                        <a:pos x="252" y="95"/>
                      </a:cxn>
                      <a:cxn ang="0">
                        <a:pos x="253" y="92"/>
                      </a:cxn>
                      <a:cxn ang="0">
                        <a:pos x="253" y="88"/>
                      </a:cxn>
                      <a:cxn ang="0">
                        <a:pos x="253" y="88"/>
                      </a:cxn>
                      <a:cxn ang="0">
                        <a:pos x="250" y="71"/>
                      </a:cxn>
                      <a:cxn ang="0">
                        <a:pos x="243" y="53"/>
                      </a:cxn>
                      <a:cxn ang="0">
                        <a:pos x="231" y="38"/>
                      </a:cxn>
                      <a:cxn ang="0">
                        <a:pos x="216" y="26"/>
                      </a:cxn>
                      <a:cxn ang="0">
                        <a:pos x="197" y="15"/>
                      </a:cxn>
                      <a:cxn ang="0">
                        <a:pos x="175" y="7"/>
                      </a:cxn>
                      <a:cxn ang="0">
                        <a:pos x="151" y="2"/>
                      </a:cxn>
                      <a:cxn ang="0">
                        <a:pos x="126" y="0"/>
                      </a:cxn>
                      <a:cxn ang="0">
                        <a:pos x="126" y="0"/>
                      </a:cxn>
                      <a:cxn ang="0">
                        <a:pos x="101" y="2"/>
                      </a:cxn>
                      <a:cxn ang="0">
                        <a:pos x="77" y="7"/>
                      </a:cxn>
                      <a:cxn ang="0">
                        <a:pos x="55" y="15"/>
                      </a:cxn>
                      <a:cxn ang="0">
                        <a:pos x="36" y="26"/>
                      </a:cxn>
                      <a:cxn ang="0">
                        <a:pos x="22" y="38"/>
                      </a:cxn>
                      <a:cxn ang="0">
                        <a:pos x="9" y="53"/>
                      </a:cxn>
                      <a:cxn ang="0">
                        <a:pos x="2" y="71"/>
                      </a:cxn>
                      <a:cxn ang="0">
                        <a:pos x="0" y="88"/>
                      </a:cxn>
                      <a:cxn ang="0">
                        <a:pos x="0" y="88"/>
                      </a:cxn>
                      <a:cxn ang="0">
                        <a:pos x="0" y="93"/>
                      </a:cxn>
                      <a:cxn ang="0">
                        <a:pos x="1" y="97"/>
                      </a:cxn>
                      <a:cxn ang="0">
                        <a:pos x="2" y="103"/>
                      </a:cxn>
                      <a:cxn ang="0">
                        <a:pos x="3" y="108"/>
                      </a:cxn>
                    </a:cxnLst>
                    <a:rect l="0" t="0" r="r" b="b"/>
                    <a:pathLst>
                      <a:path w="253" h="176">
                        <a:moveTo>
                          <a:pt x="3" y="108"/>
                        </a:moveTo>
                        <a:lnTo>
                          <a:pt x="3" y="108"/>
                        </a:lnTo>
                        <a:lnTo>
                          <a:pt x="9" y="122"/>
                        </a:lnTo>
                        <a:lnTo>
                          <a:pt x="18" y="136"/>
                        </a:lnTo>
                        <a:lnTo>
                          <a:pt x="31" y="147"/>
                        </a:lnTo>
                        <a:lnTo>
                          <a:pt x="47" y="157"/>
                        </a:lnTo>
                        <a:lnTo>
                          <a:pt x="63" y="165"/>
                        </a:lnTo>
                        <a:lnTo>
                          <a:pt x="83" y="172"/>
                        </a:lnTo>
                        <a:lnTo>
                          <a:pt x="104" y="175"/>
                        </a:lnTo>
                        <a:lnTo>
                          <a:pt x="126" y="176"/>
                        </a:lnTo>
                        <a:lnTo>
                          <a:pt x="126" y="176"/>
                        </a:lnTo>
                        <a:lnTo>
                          <a:pt x="149" y="175"/>
                        </a:lnTo>
                        <a:lnTo>
                          <a:pt x="171" y="171"/>
                        </a:lnTo>
                        <a:lnTo>
                          <a:pt x="190" y="165"/>
                        </a:lnTo>
                        <a:lnTo>
                          <a:pt x="208" y="155"/>
                        </a:lnTo>
                        <a:lnTo>
                          <a:pt x="223" y="145"/>
                        </a:lnTo>
                        <a:lnTo>
                          <a:pt x="236" y="132"/>
                        </a:lnTo>
                        <a:lnTo>
                          <a:pt x="244" y="118"/>
                        </a:lnTo>
                        <a:lnTo>
                          <a:pt x="250" y="103"/>
                        </a:lnTo>
                        <a:lnTo>
                          <a:pt x="250" y="103"/>
                        </a:lnTo>
                        <a:lnTo>
                          <a:pt x="252" y="100"/>
                        </a:lnTo>
                        <a:lnTo>
                          <a:pt x="252" y="95"/>
                        </a:lnTo>
                        <a:lnTo>
                          <a:pt x="253" y="92"/>
                        </a:lnTo>
                        <a:lnTo>
                          <a:pt x="253" y="88"/>
                        </a:lnTo>
                        <a:lnTo>
                          <a:pt x="253" y="88"/>
                        </a:lnTo>
                        <a:lnTo>
                          <a:pt x="250" y="71"/>
                        </a:lnTo>
                        <a:lnTo>
                          <a:pt x="243" y="53"/>
                        </a:lnTo>
                        <a:lnTo>
                          <a:pt x="231" y="38"/>
                        </a:lnTo>
                        <a:lnTo>
                          <a:pt x="216" y="26"/>
                        </a:lnTo>
                        <a:lnTo>
                          <a:pt x="197" y="15"/>
                        </a:lnTo>
                        <a:lnTo>
                          <a:pt x="175" y="7"/>
                        </a:lnTo>
                        <a:lnTo>
                          <a:pt x="151" y="2"/>
                        </a:lnTo>
                        <a:lnTo>
                          <a:pt x="126" y="0"/>
                        </a:lnTo>
                        <a:lnTo>
                          <a:pt x="126" y="0"/>
                        </a:lnTo>
                        <a:lnTo>
                          <a:pt x="101" y="2"/>
                        </a:lnTo>
                        <a:lnTo>
                          <a:pt x="77" y="7"/>
                        </a:lnTo>
                        <a:lnTo>
                          <a:pt x="55" y="15"/>
                        </a:lnTo>
                        <a:lnTo>
                          <a:pt x="36" y="26"/>
                        </a:lnTo>
                        <a:lnTo>
                          <a:pt x="22" y="38"/>
                        </a:lnTo>
                        <a:lnTo>
                          <a:pt x="9" y="53"/>
                        </a:lnTo>
                        <a:lnTo>
                          <a:pt x="2" y="71"/>
                        </a:lnTo>
                        <a:lnTo>
                          <a:pt x="0" y="88"/>
                        </a:lnTo>
                        <a:lnTo>
                          <a:pt x="0" y="88"/>
                        </a:lnTo>
                        <a:lnTo>
                          <a:pt x="0" y="93"/>
                        </a:lnTo>
                        <a:lnTo>
                          <a:pt x="1" y="97"/>
                        </a:lnTo>
                        <a:lnTo>
                          <a:pt x="2" y="103"/>
                        </a:lnTo>
                        <a:lnTo>
                          <a:pt x="3" y="108"/>
                        </a:lnTo>
                      </a:path>
                    </a:pathLst>
                  </a:custGeom>
                  <a:noFill/>
                  <a:ln w="0">
                    <a:solidFill>
                      <a:srgbClr val="8499AD"/>
                    </a:solidFill>
                    <a:prstDash val="solid"/>
                    <a:round/>
                    <a:headEnd/>
                    <a:tailEnd/>
                  </a:ln>
                </p:spPr>
                <p:txBody>
                  <a:bodyPr/>
                  <a:lstStyle/>
                  <a:p>
                    <a:endParaRPr lang="en-US"/>
                  </a:p>
                </p:txBody>
              </p:sp>
              <p:sp>
                <p:nvSpPr>
                  <p:cNvPr id="219406" name="Freeform 270"/>
                  <p:cNvSpPr>
                    <a:spLocks/>
                  </p:cNvSpPr>
                  <p:nvPr/>
                </p:nvSpPr>
                <p:spPr bwMode="auto">
                  <a:xfrm>
                    <a:off x="629" y="3526"/>
                    <a:ext cx="72" cy="51"/>
                  </a:xfrm>
                  <a:custGeom>
                    <a:avLst/>
                    <a:gdLst/>
                    <a:ahLst/>
                    <a:cxnLst>
                      <a:cxn ang="0">
                        <a:pos x="108" y="151"/>
                      </a:cxn>
                      <a:cxn ang="0">
                        <a:pos x="130" y="150"/>
                      </a:cxn>
                      <a:cxn ang="0">
                        <a:pos x="150" y="145"/>
                      </a:cxn>
                      <a:cxn ang="0">
                        <a:pos x="169" y="138"/>
                      </a:cxn>
                      <a:cxn ang="0">
                        <a:pos x="184" y="129"/>
                      </a:cxn>
                      <a:cxn ang="0">
                        <a:pos x="197" y="117"/>
                      </a:cxn>
                      <a:cxn ang="0">
                        <a:pos x="207" y="104"/>
                      </a:cxn>
                      <a:cxn ang="0">
                        <a:pos x="214" y="90"/>
                      </a:cxn>
                      <a:cxn ang="0">
                        <a:pos x="216" y="75"/>
                      </a:cxn>
                      <a:cxn ang="0">
                        <a:pos x="214" y="60"/>
                      </a:cxn>
                      <a:cxn ang="0">
                        <a:pos x="207" y="46"/>
                      </a:cxn>
                      <a:cxn ang="0">
                        <a:pos x="197" y="34"/>
                      </a:cxn>
                      <a:cxn ang="0">
                        <a:pos x="184" y="22"/>
                      </a:cxn>
                      <a:cxn ang="0">
                        <a:pos x="169" y="13"/>
                      </a:cxn>
                      <a:cxn ang="0">
                        <a:pos x="150" y="6"/>
                      </a:cxn>
                      <a:cxn ang="0">
                        <a:pos x="130" y="1"/>
                      </a:cxn>
                      <a:cxn ang="0">
                        <a:pos x="108" y="0"/>
                      </a:cxn>
                      <a:cxn ang="0">
                        <a:pos x="86" y="1"/>
                      </a:cxn>
                      <a:cxn ang="0">
                        <a:pos x="66" y="6"/>
                      </a:cxn>
                      <a:cxn ang="0">
                        <a:pos x="47" y="13"/>
                      </a:cxn>
                      <a:cxn ang="0">
                        <a:pos x="32" y="22"/>
                      </a:cxn>
                      <a:cxn ang="0">
                        <a:pos x="19" y="34"/>
                      </a:cxn>
                      <a:cxn ang="0">
                        <a:pos x="9" y="46"/>
                      </a:cxn>
                      <a:cxn ang="0">
                        <a:pos x="2" y="60"/>
                      </a:cxn>
                      <a:cxn ang="0">
                        <a:pos x="0" y="75"/>
                      </a:cxn>
                      <a:cxn ang="0">
                        <a:pos x="2" y="90"/>
                      </a:cxn>
                      <a:cxn ang="0">
                        <a:pos x="9" y="104"/>
                      </a:cxn>
                      <a:cxn ang="0">
                        <a:pos x="19" y="117"/>
                      </a:cxn>
                      <a:cxn ang="0">
                        <a:pos x="32" y="129"/>
                      </a:cxn>
                      <a:cxn ang="0">
                        <a:pos x="47" y="138"/>
                      </a:cxn>
                      <a:cxn ang="0">
                        <a:pos x="66" y="145"/>
                      </a:cxn>
                      <a:cxn ang="0">
                        <a:pos x="86" y="150"/>
                      </a:cxn>
                      <a:cxn ang="0">
                        <a:pos x="108" y="151"/>
                      </a:cxn>
                    </a:cxnLst>
                    <a:rect l="0" t="0" r="r" b="b"/>
                    <a:pathLst>
                      <a:path w="216" h="151">
                        <a:moveTo>
                          <a:pt x="108" y="151"/>
                        </a:moveTo>
                        <a:lnTo>
                          <a:pt x="130" y="150"/>
                        </a:lnTo>
                        <a:lnTo>
                          <a:pt x="150" y="145"/>
                        </a:lnTo>
                        <a:lnTo>
                          <a:pt x="169" y="138"/>
                        </a:lnTo>
                        <a:lnTo>
                          <a:pt x="184" y="129"/>
                        </a:lnTo>
                        <a:lnTo>
                          <a:pt x="197" y="117"/>
                        </a:lnTo>
                        <a:lnTo>
                          <a:pt x="207" y="104"/>
                        </a:lnTo>
                        <a:lnTo>
                          <a:pt x="214" y="90"/>
                        </a:lnTo>
                        <a:lnTo>
                          <a:pt x="216" y="75"/>
                        </a:lnTo>
                        <a:lnTo>
                          <a:pt x="214" y="60"/>
                        </a:lnTo>
                        <a:lnTo>
                          <a:pt x="207" y="46"/>
                        </a:lnTo>
                        <a:lnTo>
                          <a:pt x="197" y="34"/>
                        </a:lnTo>
                        <a:lnTo>
                          <a:pt x="184" y="22"/>
                        </a:lnTo>
                        <a:lnTo>
                          <a:pt x="169" y="13"/>
                        </a:lnTo>
                        <a:lnTo>
                          <a:pt x="150" y="6"/>
                        </a:lnTo>
                        <a:lnTo>
                          <a:pt x="130" y="1"/>
                        </a:lnTo>
                        <a:lnTo>
                          <a:pt x="108" y="0"/>
                        </a:lnTo>
                        <a:lnTo>
                          <a:pt x="86" y="1"/>
                        </a:lnTo>
                        <a:lnTo>
                          <a:pt x="66" y="6"/>
                        </a:lnTo>
                        <a:lnTo>
                          <a:pt x="47" y="13"/>
                        </a:lnTo>
                        <a:lnTo>
                          <a:pt x="32" y="22"/>
                        </a:lnTo>
                        <a:lnTo>
                          <a:pt x="19" y="34"/>
                        </a:lnTo>
                        <a:lnTo>
                          <a:pt x="9" y="46"/>
                        </a:lnTo>
                        <a:lnTo>
                          <a:pt x="2" y="60"/>
                        </a:lnTo>
                        <a:lnTo>
                          <a:pt x="0" y="75"/>
                        </a:lnTo>
                        <a:lnTo>
                          <a:pt x="2" y="90"/>
                        </a:lnTo>
                        <a:lnTo>
                          <a:pt x="9" y="104"/>
                        </a:lnTo>
                        <a:lnTo>
                          <a:pt x="19" y="117"/>
                        </a:lnTo>
                        <a:lnTo>
                          <a:pt x="32" y="129"/>
                        </a:lnTo>
                        <a:lnTo>
                          <a:pt x="47" y="138"/>
                        </a:lnTo>
                        <a:lnTo>
                          <a:pt x="66" y="145"/>
                        </a:lnTo>
                        <a:lnTo>
                          <a:pt x="86" y="150"/>
                        </a:lnTo>
                        <a:lnTo>
                          <a:pt x="108" y="151"/>
                        </a:lnTo>
                        <a:close/>
                      </a:path>
                    </a:pathLst>
                  </a:custGeom>
                  <a:solidFill>
                    <a:srgbClr val="0A335B"/>
                  </a:solidFill>
                  <a:ln w="9525">
                    <a:noFill/>
                    <a:round/>
                    <a:headEnd/>
                    <a:tailEnd/>
                  </a:ln>
                </p:spPr>
                <p:txBody>
                  <a:bodyPr/>
                  <a:lstStyle/>
                  <a:p>
                    <a:endParaRPr lang="en-US"/>
                  </a:p>
                </p:txBody>
              </p:sp>
              <p:sp>
                <p:nvSpPr>
                  <p:cNvPr id="219407" name="Freeform 271"/>
                  <p:cNvSpPr>
                    <a:spLocks/>
                  </p:cNvSpPr>
                  <p:nvPr/>
                </p:nvSpPr>
                <p:spPr bwMode="auto">
                  <a:xfrm>
                    <a:off x="629" y="3526"/>
                    <a:ext cx="72" cy="51"/>
                  </a:xfrm>
                  <a:custGeom>
                    <a:avLst/>
                    <a:gdLst/>
                    <a:ahLst/>
                    <a:cxnLst>
                      <a:cxn ang="0">
                        <a:pos x="108" y="151"/>
                      </a:cxn>
                      <a:cxn ang="0">
                        <a:pos x="108" y="151"/>
                      </a:cxn>
                      <a:cxn ang="0">
                        <a:pos x="130" y="150"/>
                      </a:cxn>
                      <a:cxn ang="0">
                        <a:pos x="150" y="145"/>
                      </a:cxn>
                      <a:cxn ang="0">
                        <a:pos x="169" y="138"/>
                      </a:cxn>
                      <a:cxn ang="0">
                        <a:pos x="184" y="129"/>
                      </a:cxn>
                      <a:cxn ang="0">
                        <a:pos x="197" y="117"/>
                      </a:cxn>
                      <a:cxn ang="0">
                        <a:pos x="207" y="104"/>
                      </a:cxn>
                      <a:cxn ang="0">
                        <a:pos x="214" y="90"/>
                      </a:cxn>
                      <a:cxn ang="0">
                        <a:pos x="216" y="75"/>
                      </a:cxn>
                      <a:cxn ang="0">
                        <a:pos x="216" y="75"/>
                      </a:cxn>
                      <a:cxn ang="0">
                        <a:pos x="214" y="60"/>
                      </a:cxn>
                      <a:cxn ang="0">
                        <a:pos x="207" y="46"/>
                      </a:cxn>
                      <a:cxn ang="0">
                        <a:pos x="197" y="34"/>
                      </a:cxn>
                      <a:cxn ang="0">
                        <a:pos x="184" y="22"/>
                      </a:cxn>
                      <a:cxn ang="0">
                        <a:pos x="169" y="13"/>
                      </a:cxn>
                      <a:cxn ang="0">
                        <a:pos x="150" y="6"/>
                      </a:cxn>
                      <a:cxn ang="0">
                        <a:pos x="130" y="1"/>
                      </a:cxn>
                      <a:cxn ang="0">
                        <a:pos x="108" y="0"/>
                      </a:cxn>
                      <a:cxn ang="0">
                        <a:pos x="108" y="0"/>
                      </a:cxn>
                      <a:cxn ang="0">
                        <a:pos x="86" y="1"/>
                      </a:cxn>
                      <a:cxn ang="0">
                        <a:pos x="66" y="6"/>
                      </a:cxn>
                      <a:cxn ang="0">
                        <a:pos x="47" y="13"/>
                      </a:cxn>
                      <a:cxn ang="0">
                        <a:pos x="32" y="22"/>
                      </a:cxn>
                      <a:cxn ang="0">
                        <a:pos x="19" y="34"/>
                      </a:cxn>
                      <a:cxn ang="0">
                        <a:pos x="9" y="46"/>
                      </a:cxn>
                      <a:cxn ang="0">
                        <a:pos x="2" y="60"/>
                      </a:cxn>
                      <a:cxn ang="0">
                        <a:pos x="0" y="75"/>
                      </a:cxn>
                      <a:cxn ang="0">
                        <a:pos x="0" y="75"/>
                      </a:cxn>
                      <a:cxn ang="0">
                        <a:pos x="2" y="90"/>
                      </a:cxn>
                      <a:cxn ang="0">
                        <a:pos x="9" y="104"/>
                      </a:cxn>
                      <a:cxn ang="0">
                        <a:pos x="19" y="117"/>
                      </a:cxn>
                      <a:cxn ang="0">
                        <a:pos x="32" y="129"/>
                      </a:cxn>
                      <a:cxn ang="0">
                        <a:pos x="47" y="138"/>
                      </a:cxn>
                      <a:cxn ang="0">
                        <a:pos x="66" y="145"/>
                      </a:cxn>
                      <a:cxn ang="0">
                        <a:pos x="86" y="150"/>
                      </a:cxn>
                      <a:cxn ang="0">
                        <a:pos x="108" y="151"/>
                      </a:cxn>
                    </a:cxnLst>
                    <a:rect l="0" t="0" r="r" b="b"/>
                    <a:pathLst>
                      <a:path w="216" h="151">
                        <a:moveTo>
                          <a:pt x="108" y="151"/>
                        </a:moveTo>
                        <a:lnTo>
                          <a:pt x="108" y="151"/>
                        </a:lnTo>
                        <a:lnTo>
                          <a:pt x="130" y="150"/>
                        </a:lnTo>
                        <a:lnTo>
                          <a:pt x="150" y="145"/>
                        </a:lnTo>
                        <a:lnTo>
                          <a:pt x="169" y="138"/>
                        </a:lnTo>
                        <a:lnTo>
                          <a:pt x="184" y="129"/>
                        </a:lnTo>
                        <a:lnTo>
                          <a:pt x="197" y="117"/>
                        </a:lnTo>
                        <a:lnTo>
                          <a:pt x="207" y="104"/>
                        </a:lnTo>
                        <a:lnTo>
                          <a:pt x="214" y="90"/>
                        </a:lnTo>
                        <a:lnTo>
                          <a:pt x="216" y="75"/>
                        </a:lnTo>
                        <a:lnTo>
                          <a:pt x="216" y="75"/>
                        </a:lnTo>
                        <a:lnTo>
                          <a:pt x="214" y="60"/>
                        </a:lnTo>
                        <a:lnTo>
                          <a:pt x="207" y="46"/>
                        </a:lnTo>
                        <a:lnTo>
                          <a:pt x="197" y="34"/>
                        </a:lnTo>
                        <a:lnTo>
                          <a:pt x="184" y="22"/>
                        </a:lnTo>
                        <a:lnTo>
                          <a:pt x="169" y="13"/>
                        </a:lnTo>
                        <a:lnTo>
                          <a:pt x="150" y="6"/>
                        </a:lnTo>
                        <a:lnTo>
                          <a:pt x="130" y="1"/>
                        </a:lnTo>
                        <a:lnTo>
                          <a:pt x="108" y="0"/>
                        </a:lnTo>
                        <a:lnTo>
                          <a:pt x="108" y="0"/>
                        </a:lnTo>
                        <a:lnTo>
                          <a:pt x="86" y="1"/>
                        </a:lnTo>
                        <a:lnTo>
                          <a:pt x="66" y="6"/>
                        </a:lnTo>
                        <a:lnTo>
                          <a:pt x="47" y="13"/>
                        </a:lnTo>
                        <a:lnTo>
                          <a:pt x="32" y="22"/>
                        </a:lnTo>
                        <a:lnTo>
                          <a:pt x="19" y="34"/>
                        </a:lnTo>
                        <a:lnTo>
                          <a:pt x="9" y="46"/>
                        </a:lnTo>
                        <a:lnTo>
                          <a:pt x="2" y="60"/>
                        </a:lnTo>
                        <a:lnTo>
                          <a:pt x="0" y="75"/>
                        </a:lnTo>
                        <a:lnTo>
                          <a:pt x="0" y="75"/>
                        </a:lnTo>
                        <a:lnTo>
                          <a:pt x="2" y="90"/>
                        </a:lnTo>
                        <a:lnTo>
                          <a:pt x="9" y="104"/>
                        </a:lnTo>
                        <a:lnTo>
                          <a:pt x="19" y="117"/>
                        </a:lnTo>
                        <a:lnTo>
                          <a:pt x="32" y="129"/>
                        </a:lnTo>
                        <a:lnTo>
                          <a:pt x="47" y="138"/>
                        </a:lnTo>
                        <a:lnTo>
                          <a:pt x="66" y="145"/>
                        </a:lnTo>
                        <a:lnTo>
                          <a:pt x="86" y="150"/>
                        </a:lnTo>
                        <a:lnTo>
                          <a:pt x="108" y="151"/>
                        </a:lnTo>
                      </a:path>
                    </a:pathLst>
                  </a:custGeom>
                  <a:noFill/>
                  <a:ln w="0">
                    <a:solidFill>
                      <a:srgbClr val="000033"/>
                    </a:solidFill>
                    <a:prstDash val="solid"/>
                    <a:round/>
                    <a:headEnd/>
                    <a:tailEnd/>
                  </a:ln>
                </p:spPr>
                <p:txBody>
                  <a:bodyPr/>
                  <a:lstStyle/>
                  <a:p>
                    <a:endParaRPr lang="en-US"/>
                  </a:p>
                </p:txBody>
              </p:sp>
              <p:sp>
                <p:nvSpPr>
                  <p:cNvPr id="219408" name="Freeform 272"/>
                  <p:cNvSpPr>
                    <a:spLocks/>
                  </p:cNvSpPr>
                  <p:nvPr/>
                </p:nvSpPr>
                <p:spPr bwMode="auto">
                  <a:xfrm>
                    <a:off x="624" y="3556"/>
                    <a:ext cx="83" cy="31"/>
                  </a:xfrm>
                  <a:custGeom>
                    <a:avLst/>
                    <a:gdLst/>
                    <a:ahLst/>
                    <a:cxnLst>
                      <a:cxn ang="0">
                        <a:pos x="249" y="1"/>
                      </a:cxn>
                      <a:cxn ang="0">
                        <a:pos x="245" y="29"/>
                      </a:cxn>
                      <a:cxn ang="0">
                        <a:pos x="239" y="43"/>
                      </a:cxn>
                      <a:cxn ang="0">
                        <a:pos x="230" y="56"/>
                      </a:cxn>
                      <a:cxn ang="0">
                        <a:pos x="218" y="68"/>
                      </a:cxn>
                      <a:cxn ang="0">
                        <a:pos x="205" y="77"/>
                      </a:cxn>
                      <a:cxn ang="0">
                        <a:pos x="188" y="84"/>
                      </a:cxn>
                      <a:cxn ang="0">
                        <a:pos x="170" y="88"/>
                      </a:cxn>
                      <a:cxn ang="0">
                        <a:pos x="148" y="92"/>
                      </a:cxn>
                      <a:cxn ang="0">
                        <a:pos x="125" y="93"/>
                      </a:cxn>
                      <a:cxn ang="0">
                        <a:pos x="106" y="92"/>
                      </a:cxn>
                      <a:cxn ang="0">
                        <a:pos x="86" y="87"/>
                      </a:cxn>
                      <a:cxn ang="0">
                        <a:pos x="68" y="81"/>
                      </a:cxn>
                      <a:cxn ang="0">
                        <a:pos x="50" y="73"/>
                      </a:cxn>
                      <a:cxn ang="0">
                        <a:pos x="34" y="63"/>
                      </a:cxn>
                      <a:cxn ang="0">
                        <a:pos x="21" y="52"/>
                      </a:cxn>
                      <a:cxn ang="0">
                        <a:pos x="10" y="40"/>
                      </a:cxn>
                      <a:cxn ang="0">
                        <a:pos x="3" y="27"/>
                      </a:cxn>
                      <a:cxn ang="0">
                        <a:pos x="0" y="0"/>
                      </a:cxn>
                      <a:cxn ang="0">
                        <a:pos x="6" y="15"/>
                      </a:cxn>
                      <a:cxn ang="0">
                        <a:pos x="15" y="29"/>
                      </a:cxn>
                      <a:cxn ang="0">
                        <a:pos x="28" y="42"/>
                      </a:cxn>
                      <a:cxn ang="0">
                        <a:pos x="43" y="52"/>
                      </a:cxn>
                      <a:cxn ang="0">
                        <a:pos x="60" y="62"/>
                      </a:cxn>
                      <a:cxn ang="0">
                        <a:pos x="80" y="68"/>
                      </a:cxn>
                      <a:cxn ang="0">
                        <a:pos x="102" y="72"/>
                      </a:cxn>
                      <a:cxn ang="0">
                        <a:pos x="125" y="73"/>
                      </a:cxn>
                      <a:cxn ang="0">
                        <a:pos x="148" y="72"/>
                      </a:cxn>
                      <a:cxn ang="0">
                        <a:pos x="169" y="69"/>
                      </a:cxn>
                      <a:cxn ang="0">
                        <a:pos x="189" y="62"/>
                      </a:cxn>
                      <a:cxn ang="0">
                        <a:pos x="206" y="54"/>
                      </a:cxn>
                      <a:cxn ang="0">
                        <a:pos x="220" y="43"/>
                      </a:cxn>
                      <a:cxn ang="0">
                        <a:pos x="233" y="30"/>
                      </a:cxn>
                      <a:cxn ang="0">
                        <a:pos x="242" y="17"/>
                      </a:cxn>
                      <a:cxn ang="0">
                        <a:pos x="249" y="1"/>
                      </a:cxn>
                    </a:cxnLst>
                    <a:rect l="0" t="0" r="r" b="b"/>
                    <a:pathLst>
                      <a:path w="249" h="93">
                        <a:moveTo>
                          <a:pt x="249" y="1"/>
                        </a:moveTo>
                        <a:lnTo>
                          <a:pt x="245" y="29"/>
                        </a:lnTo>
                        <a:lnTo>
                          <a:pt x="239" y="43"/>
                        </a:lnTo>
                        <a:lnTo>
                          <a:pt x="230" y="56"/>
                        </a:lnTo>
                        <a:lnTo>
                          <a:pt x="218" y="68"/>
                        </a:lnTo>
                        <a:lnTo>
                          <a:pt x="205" y="77"/>
                        </a:lnTo>
                        <a:lnTo>
                          <a:pt x="188" y="84"/>
                        </a:lnTo>
                        <a:lnTo>
                          <a:pt x="170" y="88"/>
                        </a:lnTo>
                        <a:lnTo>
                          <a:pt x="148" y="92"/>
                        </a:lnTo>
                        <a:lnTo>
                          <a:pt x="125" y="93"/>
                        </a:lnTo>
                        <a:lnTo>
                          <a:pt x="106" y="92"/>
                        </a:lnTo>
                        <a:lnTo>
                          <a:pt x="86" y="87"/>
                        </a:lnTo>
                        <a:lnTo>
                          <a:pt x="68" y="81"/>
                        </a:lnTo>
                        <a:lnTo>
                          <a:pt x="50" y="73"/>
                        </a:lnTo>
                        <a:lnTo>
                          <a:pt x="34" y="63"/>
                        </a:lnTo>
                        <a:lnTo>
                          <a:pt x="21" y="52"/>
                        </a:lnTo>
                        <a:lnTo>
                          <a:pt x="10" y="40"/>
                        </a:lnTo>
                        <a:lnTo>
                          <a:pt x="3" y="27"/>
                        </a:lnTo>
                        <a:lnTo>
                          <a:pt x="0" y="0"/>
                        </a:lnTo>
                        <a:lnTo>
                          <a:pt x="6" y="15"/>
                        </a:lnTo>
                        <a:lnTo>
                          <a:pt x="15" y="29"/>
                        </a:lnTo>
                        <a:lnTo>
                          <a:pt x="28" y="42"/>
                        </a:lnTo>
                        <a:lnTo>
                          <a:pt x="43" y="52"/>
                        </a:lnTo>
                        <a:lnTo>
                          <a:pt x="60" y="62"/>
                        </a:lnTo>
                        <a:lnTo>
                          <a:pt x="80" y="68"/>
                        </a:lnTo>
                        <a:lnTo>
                          <a:pt x="102" y="72"/>
                        </a:lnTo>
                        <a:lnTo>
                          <a:pt x="125" y="73"/>
                        </a:lnTo>
                        <a:lnTo>
                          <a:pt x="148" y="72"/>
                        </a:lnTo>
                        <a:lnTo>
                          <a:pt x="169" y="69"/>
                        </a:lnTo>
                        <a:lnTo>
                          <a:pt x="189" y="62"/>
                        </a:lnTo>
                        <a:lnTo>
                          <a:pt x="206" y="54"/>
                        </a:lnTo>
                        <a:lnTo>
                          <a:pt x="220" y="43"/>
                        </a:lnTo>
                        <a:lnTo>
                          <a:pt x="233" y="30"/>
                        </a:lnTo>
                        <a:lnTo>
                          <a:pt x="242" y="17"/>
                        </a:lnTo>
                        <a:lnTo>
                          <a:pt x="249" y="1"/>
                        </a:lnTo>
                        <a:close/>
                      </a:path>
                    </a:pathLst>
                  </a:custGeom>
                  <a:solidFill>
                    <a:srgbClr val="FFE57F"/>
                  </a:solidFill>
                  <a:ln w="9525">
                    <a:noFill/>
                    <a:round/>
                    <a:headEnd/>
                    <a:tailEnd/>
                  </a:ln>
                </p:spPr>
                <p:txBody>
                  <a:bodyPr/>
                  <a:lstStyle/>
                  <a:p>
                    <a:endParaRPr lang="en-US"/>
                  </a:p>
                </p:txBody>
              </p:sp>
              <p:sp>
                <p:nvSpPr>
                  <p:cNvPr id="219409" name="Freeform 273"/>
                  <p:cNvSpPr>
                    <a:spLocks/>
                  </p:cNvSpPr>
                  <p:nvPr/>
                </p:nvSpPr>
                <p:spPr bwMode="auto">
                  <a:xfrm>
                    <a:off x="621" y="3505"/>
                    <a:ext cx="85" cy="60"/>
                  </a:xfrm>
                  <a:custGeom>
                    <a:avLst/>
                    <a:gdLst/>
                    <a:ahLst/>
                    <a:cxnLst>
                      <a:cxn ang="0">
                        <a:pos x="3" y="109"/>
                      </a:cxn>
                      <a:cxn ang="0">
                        <a:pos x="10" y="123"/>
                      </a:cxn>
                      <a:cxn ang="0">
                        <a:pos x="19" y="136"/>
                      </a:cxn>
                      <a:cxn ang="0">
                        <a:pos x="32" y="148"/>
                      </a:cxn>
                      <a:cxn ang="0">
                        <a:pos x="47" y="158"/>
                      </a:cxn>
                      <a:cxn ang="0">
                        <a:pos x="64" y="166"/>
                      </a:cxn>
                      <a:cxn ang="0">
                        <a:pos x="84" y="172"/>
                      </a:cxn>
                      <a:cxn ang="0">
                        <a:pos x="105" y="177"/>
                      </a:cxn>
                      <a:cxn ang="0">
                        <a:pos x="127" y="178"/>
                      </a:cxn>
                      <a:cxn ang="0">
                        <a:pos x="150" y="177"/>
                      </a:cxn>
                      <a:cxn ang="0">
                        <a:pos x="172" y="172"/>
                      </a:cxn>
                      <a:cxn ang="0">
                        <a:pos x="191" y="166"/>
                      </a:cxn>
                      <a:cxn ang="0">
                        <a:pos x="208" y="157"/>
                      </a:cxn>
                      <a:cxn ang="0">
                        <a:pos x="224" y="146"/>
                      </a:cxn>
                      <a:cxn ang="0">
                        <a:pos x="237" y="134"/>
                      </a:cxn>
                      <a:cxn ang="0">
                        <a:pos x="245" y="120"/>
                      </a:cxn>
                      <a:cxn ang="0">
                        <a:pos x="251" y="105"/>
                      </a:cxn>
                      <a:cxn ang="0">
                        <a:pos x="252" y="101"/>
                      </a:cxn>
                      <a:cxn ang="0">
                        <a:pos x="252" y="97"/>
                      </a:cxn>
                      <a:cxn ang="0">
                        <a:pos x="253" y="93"/>
                      </a:cxn>
                      <a:cxn ang="0">
                        <a:pos x="253" y="89"/>
                      </a:cxn>
                      <a:cxn ang="0">
                        <a:pos x="251" y="71"/>
                      </a:cxn>
                      <a:cxn ang="0">
                        <a:pos x="244" y="54"/>
                      </a:cxn>
                      <a:cxn ang="0">
                        <a:pos x="231" y="39"/>
                      </a:cxn>
                      <a:cxn ang="0">
                        <a:pos x="217" y="26"/>
                      </a:cxn>
                      <a:cxn ang="0">
                        <a:pos x="198" y="15"/>
                      </a:cxn>
                      <a:cxn ang="0">
                        <a:pos x="176" y="7"/>
                      </a:cxn>
                      <a:cxn ang="0">
                        <a:pos x="152" y="3"/>
                      </a:cxn>
                      <a:cxn ang="0">
                        <a:pos x="127" y="0"/>
                      </a:cxn>
                      <a:cxn ang="0">
                        <a:pos x="102" y="3"/>
                      </a:cxn>
                      <a:cxn ang="0">
                        <a:pos x="78" y="7"/>
                      </a:cxn>
                      <a:cxn ang="0">
                        <a:pos x="56" y="15"/>
                      </a:cxn>
                      <a:cxn ang="0">
                        <a:pos x="37" y="26"/>
                      </a:cxn>
                      <a:cxn ang="0">
                        <a:pos x="22" y="39"/>
                      </a:cxn>
                      <a:cxn ang="0">
                        <a:pos x="10" y="54"/>
                      </a:cxn>
                      <a:cxn ang="0">
                        <a:pos x="2" y="71"/>
                      </a:cxn>
                      <a:cxn ang="0">
                        <a:pos x="0" y="89"/>
                      </a:cxn>
                      <a:cxn ang="0">
                        <a:pos x="0" y="93"/>
                      </a:cxn>
                      <a:cxn ang="0">
                        <a:pos x="1" y="99"/>
                      </a:cxn>
                      <a:cxn ang="0">
                        <a:pos x="2" y="104"/>
                      </a:cxn>
                      <a:cxn ang="0">
                        <a:pos x="3" y="109"/>
                      </a:cxn>
                    </a:cxnLst>
                    <a:rect l="0" t="0" r="r" b="b"/>
                    <a:pathLst>
                      <a:path w="253" h="178">
                        <a:moveTo>
                          <a:pt x="3" y="109"/>
                        </a:moveTo>
                        <a:lnTo>
                          <a:pt x="10" y="123"/>
                        </a:lnTo>
                        <a:lnTo>
                          <a:pt x="19" y="136"/>
                        </a:lnTo>
                        <a:lnTo>
                          <a:pt x="32" y="148"/>
                        </a:lnTo>
                        <a:lnTo>
                          <a:pt x="47" y="158"/>
                        </a:lnTo>
                        <a:lnTo>
                          <a:pt x="64" y="166"/>
                        </a:lnTo>
                        <a:lnTo>
                          <a:pt x="84" y="172"/>
                        </a:lnTo>
                        <a:lnTo>
                          <a:pt x="105" y="177"/>
                        </a:lnTo>
                        <a:lnTo>
                          <a:pt x="127" y="178"/>
                        </a:lnTo>
                        <a:lnTo>
                          <a:pt x="150" y="177"/>
                        </a:lnTo>
                        <a:lnTo>
                          <a:pt x="172" y="172"/>
                        </a:lnTo>
                        <a:lnTo>
                          <a:pt x="191" y="166"/>
                        </a:lnTo>
                        <a:lnTo>
                          <a:pt x="208" y="157"/>
                        </a:lnTo>
                        <a:lnTo>
                          <a:pt x="224" y="146"/>
                        </a:lnTo>
                        <a:lnTo>
                          <a:pt x="237" y="134"/>
                        </a:lnTo>
                        <a:lnTo>
                          <a:pt x="245" y="120"/>
                        </a:lnTo>
                        <a:lnTo>
                          <a:pt x="251" y="105"/>
                        </a:lnTo>
                        <a:lnTo>
                          <a:pt x="252" y="101"/>
                        </a:lnTo>
                        <a:lnTo>
                          <a:pt x="252" y="97"/>
                        </a:lnTo>
                        <a:lnTo>
                          <a:pt x="253" y="93"/>
                        </a:lnTo>
                        <a:lnTo>
                          <a:pt x="253" y="89"/>
                        </a:lnTo>
                        <a:lnTo>
                          <a:pt x="251" y="71"/>
                        </a:lnTo>
                        <a:lnTo>
                          <a:pt x="244" y="54"/>
                        </a:lnTo>
                        <a:lnTo>
                          <a:pt x="231" y="39"/>
                        </a:lnTo>
                        <a:lnTo>
                          <a:pt x="217" y="26"/>
                        </a:lnTo>
                        <a:lnTo>
                          <a:pt x="198" y="15"/>
                        </a:lnTo>
                        <a:lnTo>
                          <a:pt x="176" y="7"/>
                        </a:lnTo>
                        <a:lnTo>
                          <a:pt x="152" y="3"/>
                        </a:lnTo>
                        <a:lnTo>
                          <a:pt x="127" y="0"/>
                        </a:lnTo>
                        <a:lnTo>
                          <a:pt x="102" y="3"/>
                        </a:lnTo>
                        <a:lnTo>
                          <a:pt x="78" y="7"/>
                        </a:lnTo>
                        <a:lnTo>
                          <a:pt x="56" y="15"/>
                        </a:lnTo>
                        <a:lnTo>
                          <a:pt x="37" y="26"/>
                        </a:lnTo>
                        <a:lnTo>
                          <a:pt x="22" y="39"/>
                        </a:lnTo>
                        <a:lnTo>
                          <a:pt x="10" y="54"/>
                        </a:lnTo>
                        <a:lnTo>
                          <a:pt x="2" y="71"/>
                        </a:lnTo>
                        <a:lnTo>
                          <a:pt x="0" y="89"/>
                        </a:lnTo>
                        <a:lnTo>
                          <a:pt x="0" y="93"/>
                        </a:lnTo>
                        <a:lnTo>
                          <a:pt x="1" y="99"/>
                        </a:lnTo>
                        <a:lnTo>
                          <a:pt x="2" y="104"/>
                        </a:lnTo>
                        <a:lnTo>
                          <a:pt x="3" y="109"/>
                        </a:lnTo>
                        <a:close/>
                      </a:path>
                    </a:pathLst>
                  </a:custGeom>
                  <a:solidFill>
                    <a:srgbClr val="7F7F00"/>
                  </a:solidFill>
                  <a:ln w="9525">
                    <a:noFill/>
                    <a:round/>
                    <a:headEnd/>
                    <a:tailEnd/>
                  </a:ln>
                </p:spPr>
                <p:txBody>
                  <a:bodyPr/>
                  <a:lstStyle/>
                  <a:p>
                    <a:endParaRPr lang="en-US"/>
                  </a:p>
                </p:txBody>
              </p:sp>
              <p:sp>
                <p:nvSpPr>
                  <p:cNvPr id="219410" name="Freeform 274"/>
                  <p:cNvSpPr>
                    <a:spLocks/>
                  </p:cNvSpPr>
                  <p:nvPr/>
                </p:nvSpPr>
                <p:spPr bwMode="auto">
                  <a:xfrm>
                    <a:off x="621" y="3505"/>
                    <a:ext cx="85" cy="60"/>
                  </a:xfrm>
                  <a:custGeom>
                    <a:avLst/>
                    <a:gdLst/>
                    <a:ahLst/>
                    <a:cxnLst>
                      <a:cxn ang="0">
                        <a:pos x="3" y="109"/>
                      </a:cxn>
                      <a:cxn ang="0">
                        <a:pos x="3" y="109"/>
                      </a:cxn>
                      <a:cxn ang="0">
                        <a:pos x="10" y="123"/>
                      </a:cxn>
                      <a:cxn ang="0">
                        <a:pos x="19" y="136"/>
                      </a:cxn>
                      <a:cxn ang="0">
                        <a:pos x="32" y="148"/>
                      </a:cxn>
                      <a:cxn ang="0">
                        <a:pos x="47" y="158"/>
                      </a:cxn>
                      <a:cxn ang="0">
                        <a:pos x="64" y="166"/>
                      </a:cxn>
                      <a:cxn ang="0">
                        <a:pos x="84" y="172"/>
                      </a:cxn>
                      <a:cxn ang="0">
                        <a:pos x="105" y="177"/>
                      </a:cxn>
                      <a:cxn ang="0">
                        <a:pos x="127" y="178"/>
                      </a:cxn>
                      <a:cxn ang="0">
                        <a:pos x="127" y="178"/>
                      </a:cxn>
                      <a:cxn ang="0">
                        <a:pos x="150" y="177"/>
                      </a:cxn>
                      <a:cxn ang="0">
                        <a:pos x="172" y="172"/>
                      </a:cxn>
                      <a:cxn ang="0">
                        <a:pos x="191" y="166"/>
                      </a:cxn>
                      <a:cxn ang="0">
                        <a:pos x="208" y="157"/>
                      </a:cxn>
                      <a:cxn ang="0">
                        <a:pos x="224" y="146"/>
                      </a:cxn>
                      <a:cxn ang="0">
                        <a:pos x="237" y="134"/>
                      </a:cxn>
                      <a:cxn ang="0">
                        <a:pos x="245" y="120"/>
                      </a:cxn>
                      <a:cxn ang="0">
                        <a:pos x="251" y="105"/>
                      </a:cxn>
                      <a:cxn ang="0">
                        <a:pos x="251" y="105"/>
                      </a:cxn>
                      <a:cxn ang="0">
                        <a:pos x="252" y="101"/>
                      </a:cxn>
                      <a:cxn ang="0">
                        <a:pos x="252" y="97"/>
                      </a:cxn>
                      <a:cxn ang="0">
                        <a:pos x="253" y="93"/>
                      </a:cxn>
                      <a:cxn ang="0">
                        <a:pos x="253" y="89"/>
                      </a:cxn>
                      <a:cxn ang="0">
                        <a:pos x="253" y="89"/>
                      </a:cxn>
                      <a:cxn ang="0">
                        <a:pos x="251" y="71"/>
                      </a:cxn>
                      <a:cxn ang="0">
                        <a:pos x="244" y="54"/>
                      </a:cxn>
                      <a:cxn ang="0">
                        <a:pos x="231" y="39"/>
                      </a:cxn>
                      <a:cxn ang="0">
                        <a:pos x="217" y="26"/>
                      </a:cxn>
                      <a:cxn ang="0">
                        <a:pos x="198" y="15"/>
                      </a:cxn>
                      <a:cxn ang="0">
                        <a:pos x="176" y="7"/>
                      </a:cxn>
                      <a:cxn ang="0">
                        <a:pos x="152" y="3"/>
                      </a:cxn>
                      <a:cxn ang="0">
                        <a:pos x="127" y="0"/>
                      </a:cxn>
                      <a:cxn ang="0">
                        <a:pos x="127" y="0"/>
                      </a:cxn>
                      <a:cxn ang="0">
                        <a:pos x="102" y="3"/>
                      </a:cxn>
                      <a:cxn ang="0">
                        <a:pos x="78" y="7"/>
                      </a:cxn>
                      <a:cxn ang="0">
                        <a:pos x="56" y="15"/>
                      </a:cxn>
                      <a:cxn ang="0">
                        <a:pos x="37" y="26"/>
                      </a:cxn>
                      <a:cxn ang="0">
                        <a:pos x="22" y="39"/>
                      </a:cxn>
                      <a:cxn ang="0">
                        <a:pos x="10" y="54"/>
                      </a:cxn>
                      <a:cxn ang="0">
                        <a:pos x="2" y="71"/>
                      </a:cxn>
                      <a:cxn ang="0">
                        <a:pos x="0" y="89"/>
                      </a:cxn>
                      <a:cxn ang="0">
                        <a:pos x="0" y="89"/>
                      </a:cxn>
                      <a:cxn ang="0">
                        <a:pos x="0" y="93"/>
                      </a:cxn>
                      <a:cxn ang="0">
                        <a:pos x="1" y="99"/>
                      </a:cxn>
                      <a:cxn ang="0">
                        <a:pos x="2" y="104"/>
                      </a:cxn>
                      <a:cxn ang="0">
                        <a:pos x="3" y="109"/>
                      </a:cxn>
                    </a:cxnLst>
                    <a:rect l="0" t="0" r="r" b="b"/>
                    <a:pathLst>
                      <a:path w="253" h="178">
                        <a:moveTo>
                          <a:pt x="3" y="109"/>
                        </a:moveTo>
                        <a:lnTo>
                          <a:pt x="3" y="109"/>
                        </a:lnTo>
                        <a:lnTo>
                          <a:pt x="10" y="123"/>
                        </a:lnTo>
                        <a:lnTo>
                          <a:pt x="19" y="136"/>
                        </a:lnTo>
                        <a:lnTo>
                          <a:pt x="32" y="148"/>
                        </a:lnTo>
                        <a:lnTo>
                          <a:pt x="47" y="158"/>
                        </a:lnTo>
                        <a:lnTo>
                          <a:pt x="64" y="166"/>
                        </a:lnTo>
                        <a:lnTo>
                          <a:pt x="84" y="172"/>
                        </a:lnTo>
                        <a:lnTo>
                          <a:pt x="105" y="177"/>
                        </a:lnTo>
                        <a:lnTo>
                          <a:pt x="127" y="178"/>
                        </a:lnTo>
                        <a:lnTo>
                          <a:pt x="127" y="178"/>
                        </a:lnTo>
                        <a:lnTo>
                          <a:pt x="150" y="177"/>
                        </a:lnTo>
                        <a:lnTo>
                          <a:pt x="172" y="172"/>
                        </a:lnTo>
                        <a:lnTo>
                          <a:pt x="191" y="166"/>
                        </a:lnTo>
                        <a:lnTo>
                          <a:pt x="208" y="157"/>
                        </a:lnTo>
                        <a:lnTo>
                          <a:pt x="224" y="146"/>
                        </a:lnTo>
                        <a:lnTo>
                          <a:pt x="237" y="134"/>
                        </a:lnTo>
                        <a:lnTo>
                          <a:pt x="245" y="120"/>
                        </a:lnTo>
                        <a:lnTo>
                          <a:pt x="251" y="105"/>
                        </a:lnTo>
                        <a:lnTo>
                          <a:pt x="251" y="105"/>
                        </a:lnTo>
                        <a:lnTo>
                          <a:pt x="252" y="101"/>
                        </a:lnTo>
                        <a:lnTo>
                          <a:pt x="252" y="97"/>
                        </a:lnTo>
                        <a:lnTo>
                          <a:pt x="253" y="93"/>
                        </a:lnTo>
                        <a:lnTo>
                          <a:pt x="253" y="89"/>
                        </a:lnTo>
                        <a:lnTo>
                          <a:pt x="253" y="89"/>
                        </a:lnTo>
                        <a:lnTo>
                          <a:pt x="251" y="71"/>
                        </a:lnTo>
                        <a:lnTo>
                          <a:pt x="244" y="54"/>
                        </a:lnTo>
                        <a:lnTo>
                          <a:pt x="231" y="39"/>
                        </a:lnTo>
                        <a:lnTo>
                          <a:pt x="217" y="26"/>
                        </a:lnTo>
                        <a:lnTo>
                          <a:pt x="198" y="15"/>
                        </a:lnTo>
                        <a:lnTo>
                          <a:pt x="176" y="7"/>
                        </a:lnTo>
                        <a:lnTo>
                          <a:pt x="152" y="3"/>
                        </a:lnTo>
                        <a:lnTo>
                          <a:pt x="127" y="0"/>
                        </a:lnTo>
                        <a:lnTo>
                          <a:pt x="127" y="0"/>
                        </a:lnTo>
                        <a:lnTo>
                          <a:pt x="102" y="3"/>
                        </a:lnTo>
                        <a:lnTo>
                          <a:pt x="78" y="7"/>
                        </a:lnTo>
                        <a:lnTo>
                          <a:pt x="56" y="15"/>
                        </a:lnTo>
                        <a:lnTo>
                          <a:pt x="37" y="26"/>
                        </a:lnTo>
                        <a:lnTo>
                          <a:pt x="22" y="39"/>
                        </a:lnTo>
                        <a:lnTo>
                          <a:pt x="10" y="54"/>
                        </a:lnTo>
                        <a:lnTo>
                          <a:pt x="2" y="71"/>
                        </a:lnTo>
                        <a:lnTo>
                          <a:pt x="0" y="89"/>
                        </a:lnTo>
                        <a:lnTo>
                          <a:pt x="0" y="89"/>
                        </a:lnTo>
                        <a:lnTo>
                          <a:pt x="0" y="93"/>
                        </a:lnTo>
                        <a:lnTo>
                          <a:pt x="1" y="99"/>
                        </a:lnTo>
                        <a:lnTo>
                          <a:pt x="2" y="104"/>
                        </a:lnTo>
                        <a:lnTo>
                          <a:pt x="3" y="109"/>
                        </a:lnTo>
                      </a:path>
                    </a:pathLst>
                  </a:custGeom>
                  <a:noFill/>
                  <a:ln w="0">
                    <a:solidFill>
                      <a:srgbClr val="8499AD"/>
                    </a:solidFill>
                    <a:prstDash val="solid"/>
                    <a:round/>
                    <a:headEnd/>
                    <a:tailEnd/>
                  </a:ln>
                </p:spPr>
                <p:txBody>
                  <a:bodyPr/>
                  <a:lstStyle/>
                  <a:p>
                    <a:endParaRPr lang="en-US"/>
                  </a:p>
                </p:txBody>
              </p:sp>
              <p:sp>
                <p:nvSpPr>
                  <p:cNvPr id="219411" name="Freeform 275"/>
                  <p:cNvSpPr>
                    <a:spLocks/>
                  </p:cNvSpPr>
                  <p:nvPr/>
                </p:nvSpPr>
                <p:spPr bwMode="auto">
                  <a:xfrm>
                    <a:off x="627" y="3510"/>
                    <a:ext cx="72" cy="50"/>
                  </a:xfrm>
                  <a:custGeom>
                    <a:avLst/>
                    <a:gdLst/>
                    <a:ahLst/>
                    <a:cxnLst>
                      <a:cxn ang="0">
                        <a:pos x="108" y="150"/>
                      </a:cxn>
                      <a:cxn ang="0">
                        <a:pos x="130" y="149"/>
                      </a:cxn>
                      <a:cxn ang="0">
                        <a:pos x="150" y="144"/>
                      </a:cxn>
                      <a:cxn ang="0">
                        <a:pos x="168" y="137"/>
                      </a:cxn>
                      <a:cxn ang="0">
                        <a:pos x="184" y="128"/>
                      </a:cxn>
                      <a:cxn ang="0">
                        <a:pos x="197" y="118"/>
                      </a:cxn>
                      <a:cxn ang="0">
                        <a:pos x="207" y="105"/>
                      </a:cxn>
                      <a:cxn ang="0">
                        <a:pos x="213" y="91"/>
                      </a:cxn>
                      <a:cxn ang="0">
                        <a:pos x="215" y="76"/>
                      </a:cxn>
                      <a:cxn ang="0">
                        <a:pos x="213" y="61"/>
                      </a:cxn>
                      <a:cxn ang="0">
                        <a:pos x="207" y="47"/>
                      </a:cxn>
                      <a:cxn ang="0">
                        <a:pos x="197" y="34"/>
                      </a:cxn>
                      <a:cxn ang="0">
                        <a:pos x="184" y="23"/>
                      </a:cxn>
                      <a:cxn ang="0">
                        <a:pos x="168" y="13"/>
                      </a:cxn>
                      <a:cxn ang="0">
                        <a:pos x="150" y="6"/>
                      </a:cxn>
                      <a:cxn ang="0">
                        <a:pos x="130" y="2"/>
                      </a:cxn>
                      <a:cxn ang="0">
                        <a:pos x="108" y="0"/>
                      </a:cxn>
                      <a:cxn ang="0">
                        <a:pos x="86" y="2"/>
                      </a:cxn>
                      <a:cxn ang="0">
                        <a:pos x="66" y="6"/>
                      </a:cxn>
                      <a:cxn ang="0">
                        <a:pos x="47" y="13"/>
                      </a:cxn>
                      <a:cxn ang="0">
                        <a:pos x="31" y="23"/>
                      </a:cxn>
                      <a:cxn ang="0">
                        <a:pos x="19" y="34"/>
                      </a:cxn>
                      <a:cxn ang="0">
                        <a:pos x="8" y="47"/>
                      </a:cxn>
                      <a:cxn ang="0">
                        <a:pos x="2" y="61"/>
                      </a:cxn>
                      <a:cxn ang="0">
                        <a:pos x="0" y="76"/>
                      </a:cxn>
                      <a:cxn ang="0">
                        <a:pos x="2" y="91"/>
                      </a:cxn>
                      <a:cxn ang="0">
                        <a:pos x="8" y="105"/>
                      </a:cxn>
                      <a:cxn ang="0">
                        <a:pos x="19" y="118"/>
                      </a:cxn>
                      <a:cxn ang="0">
                        <a:pos x="31" y="128"/>
                      </a:cxn>
                      <a:cxn ang="0">
                        <a:pos x="47" y="137"/>
                      </a:cxn>
                      <a:cxn ang="0">
                        <a:pos x="66" y="144"/>
                      </a:cxn>
                      <a:cxn ang="0">
                        <a:pos x="86" y="149"/>
                      </a:cxn>
                      <a:cxn ang="0">
                        <a:pos x="108" y="150"/>
                      </a:cxn>
                    </a:cxnLst>
                    <a:rect l="0" t="0" r="r" b="b"/>
                    <a:pathLst>
                      <a:path w="215" h="150">
                        <a:moveTo>
                          <a:pt x="108" y="150"/>
                        </a:moveTo>
                        <a:lnTo>
                          <a:pt x="130" y="149"/>
                        </a:lnTo>
                        <a:lnTo>
                          <a:pt x="150" y="144"/>
                        </a:lnTo>
                        <a:lnTo>
                          <a:pt x="168" y="137"/>
                        </a:lnTo>
                        <a:lnTo>
                          <a:pt x="184" y="128"/>
                        </a:lnTo>
                        <a:lnTo>
                          <a:pt x="197" y="118"/>
                        </a:lnTo>
                        <a:lnTo>
                          <a:pt x="207" y="105"/>
                        </a:lnTo>
                        <a:lnTo>
                          <a:pt x="213" y="91"/>
                        </a:lnTo>
                        <a:lnTo>
                          <a:pt x="215" y="76"/>
                        </a:lnTo>
                        <a:lnTo>
                          <a:pt x="213" y="61"/>
                        </a:lnTo>
                        <a:lnTo>
                          <a:pt x="207" y="47"/>
                        </a:lnTo>
                        <a:lnTo>
                          <a:pt x="197" y="34"/>
                        </a:lnTo>
                        <a:lnTo>
                          <a:pt x="184" y="23"/>
                        </a:lnTo>
                        <a:lnTo>
                          <a:pt x="168" y="13"/>
                        </a:lnTo>
                        <a:lnTo>
                          <a:pt x="150" y="6"/>
                        </a:lnTo>
                        <a:lnTo>
                          <a:pt x="130" y="2"/>
                        </a:lnTo>
                        <a:lnTo>
                          <a:pt x="108" y="0"/>
                        </a:lnTo>
                        <a:lnTo>
                          <a:pt x="86" y="2"/>
                        </a:lnTo>
                        <a:lnTo>
                          <a:pt x="66" y="6"/>
                        </a:lnTo>
                        <a:lnTo>
                          <a:pt x="47" y="13"/>
                        </a:lnTo>
                        <a:lnTo>
                          <a:pt x="31" y="23"/>
                        </a:lnTo>
                        <a:lnTo>
                          <a:pt x="19" y="34"/>
                        </a:lnTo>
                        <a:lnTo>
                          <a:pt x="8" y="47"/>
                        </a:lnTo>
                        <a:lnTo>
                          <a:pt x="2" y="61"/>
                        </a:lnTo>
                        <a:lnTo>
                          <a:pt x="0" y="76"/>
                        </a:lnTo>
                        <a:lnTo>
                          <a:pt x="2" y="91"/>
                        </a:lnTo>
                        <a:lnTo>
                          <a:pt x="8" y="105"/>
                        </a:lnTo>
                        <a:lnTo>
                          <a:pt x="19" y="118"/>
                        </a:lnTo>
                        <a:lnTo>
                          <a:pt x="31" y="128"/>
                        </a:lnTo>
                        <a:lnTo>
                          <a:pt x="47" y="137"/>
                        </a:lnTo>
                        <a:lnTo>
                          <a:pt x="66" y="144"/>
                        </a:lnTo>
                        <a:lnTo>
                          <a:pt x="86" y="149"/>
                        </a:lnTo>
                        <a:lnTo>
                          <a:pt x="108" y="150"/>
                        </a:lnTo>
                        <a:close/>
                      </a:path>
                    </a:pathLst>
                  </a:custGeom>
                  <a:solidFill>
                    <a:srgbClr val="0A335B"/>
                  </a:solidFill>
                  <a:ln w="9525">
                    <a:noFill/>
                    <a:round/>
                    <a:headEnd/>
                    <a:tailEnd/>
                  </a:ln>
                </p:spPr>
                <p:txBody>
                  <a:bodyPr/>
                  <a:lstStyle/>
                  <a:p>
                    <a:endParaRPr lang="en-US"/>
                  </a:p>
                </p:txBody>
              </p:sp>
              <p:sp>
                <p:nvSpPr>
                  <p:cNvPr id="219412" name="Freeform 276"/>
                  <p:cNvSpPr>
                    <a:spLocks/>
                  </p:cNvSpPr>
                  <p:nvPr/>
                </p:nvSpPr>
                <p:spPr bwMode="auto">
                  <a:xfrm>
                    <a:off x="627" y="3510"/>
                    <a:ext cx="72" cy="50"/>
                  </a:xfrm>
                  <a:custGeom>
                    <a:avLst/>
                    <a:gdLst/>
                    <a:ahLst/>
                    <a:cxnLst>
                      <a:cxn ang="0">
                        <a:pos x="108" y="150"/>
                      </a:cxn>
                      <a:cxn ang="0">
                        <a:pos x="108" y="150"/>
                      </a:cxn>
                      <a:cxn ang="0">
                        <a:pos x="130" y="149"/>
                      </a:cxn>
                      <a:cxn ang="0">
                        <a:pos x="150" y="144"/>
                      </a:cxn>
                      <a:cxn ang="0">
                        <a:pos x="168" y="137"/>
                      </a:cxn>
                      <a:cxn ang="0">
                        <a:pos x="184" y="128"/>
                      </a:cxn>
                      <a:cxn ang="0">
                        <a:pos x="197" y="118"/>
                      </a:cxn>
                      <a:cxn ang="0">
                        <a:pos x="207" y="105"/>
                      </a:cxn>
                      <a:cxn ang="0">
                        <a:pos x="213" y="91"/>
                      </a:cxn>
                      <a:cxn ang="0">
                        <a:pos x="215" y="76"/>
                      </a:cxn>
                      <a:cxn ang="0">
                        <a:pos x="215" y="76"/>
                      </a:cxn>
                      <a:cxn ang="0">
                        <a:pos x="213" y="61"/>
                      </a:cxn>
                      <a:cxn ang="0">
                        <a:pos x="207" y="47"/>
                      </a:cxn>
                      <a:cxn ang="0">
                        <a:pos x="197" y="34"/>
                      </a:cxn>
                      <a:cxn ang="0">
                        <a:pos x="184" y="23"/>
                      </a:cxn>
                      <a:cxn ang="0">
                        <a:pos x="168" y="13"/>
                      </a:cxn>
                      <a:cxn ang="0">
                        <a:pos x="150" y="6"/>
                      </a:cxn>
                      <a:cxn ang="0">
                        <a:pos x="130" y="2"/>
                      </a:cxn>
                      <a:cxn ang="0">
                        <a:pos x="108" y="0"/>
                      </a:cxn>
                      <a:cxn ang="0">
                        <a:pos x="108" y="0"/>
                      </a:cxn>
                      <a:cxn ang="0">
                        <a:pos x="86" y="2"/>
                      </a:cxn>
                      <a:cxn ang="0">
                        <a:pos x="66" y="6"/>
                      </a:cxn>
                      <a:cxn ang="0">
                        <a:pos x="47" y="13"/>
                      </a:cxn>
                      <a:cxn ang="0">
                        <a:pos x="31" y="23"/>
                      </a:cxn>
                      <a:cxn ang="0">
                        <a:pos x="19" y="34"/>
                      </a:cxn>
                      <a:cxn ang="0">
                        <a:pos x="8" y="47"/>
                      </a:cxn>
                      <a:cxn ang="0">
                        <a:pos x="2" y="61"/>
                      </a:cxn>
                      <a:cxn ang="0">
                        <a:pos x="0" y="76"/>
                      </a:cxn>
                      <a:cxn ang="0">
                        <a:pos x="0" y="76"/>
                      </a:cxn>
                      <a:cxn ang="0">
                        <a:pos x="2" y="91"/>
                      </a:cxn>
                      <a:cxn ang="0">
                        <a:pos x="8" y="105"/>
                      </a:cxn>
                      <a:cxn ang="0">
                        <a:pos x="19" y="118"/>
                      </a:cxn>
                      <a:cxn ang="0">
                        <a:pos x="31" y="128"/>
                      </a:cxn>
                      <a:cxn ang="0">
                        <a:pos x="47" y="137"/>
                      </a:cxn>
                      <a:cxn ang="0">
                        <a:pos x="66" y="144"/>
                      </a:cxn>
                      <a:cxn ang="0">
                        <a:pos x="86" y="149"/>
                      </a:cxn>
                      <a:cxn ang="0">
                        <a:pos x="108" y="150"/>
                      </a:cxn>
                    </a:cxnLst>
                    <a:rect l="0" t="0" r="r" b="b"/>
                    <a:pathLst>
                      <a:path w="215" h="150">
                        <a:moveTo>
                          <a:pt x="108" y="150"/>
                        </a:moveTo>
                        <a:lnTo>
                          <a:pt x="108" y="150"/>
                        </a:lnTo>
                        <a:lnTo>
                          <a:pt x="130" y="149"/>
                        </a:lnTo>
                        <a:lnTo>
                          <a:pt x="150" y="144"/>
                        </a:lnTo>
                        <a:lnTo>
                          <a:pt x="168" y="137"/>
                        </a:lnTo>
                        <a:lnTo>
                          <a:pt x="184" y="128"/>
                        </a:lnTo>
                        <a:lnTo>
                          <a:pt x="197" y="118"/>
                        </a:lnTo>
                        <a:lnTo>
                          <a:pt x="207" y="105"/>
                        </a:lnTo>
                        <a:lnTo>
                          <a:pt x="213" y="91"/>
                        </a:lnTo>
                        <a:lnTo>
                          <a:pt x="215" y="76"/>
                        </a:lnTo>
                        <a:lnTo>
                          <a:pt x="215" y="76"/>
                        </a:lnTo>
                        <a:lnTo>
                          <a:pt x="213" y="61"/>
                        </a:lnTo>
                        <a:lnTo>
                          <a:pt x="207" y="47"/>
                        </a:lnTo>
                        <a:lnTo>
                          <a:pt x="197" y="34"/>
                        </a:lnTo>
                        <a:lnTo>
                          <a:pt x="184" y="23"/>
                        </a:lnTo>
                        <a:lnTo>
                          <a:pt x="168" y="13"/>
                        </a:lnTo>
                        <a:lnTo>
                          <a:pt x="150" y="6"/>
                        </a:lnTo>
                        <a:lnTo>
                          <a:pt x="130" y="2"/>
                        </a:lnTo>
                        <a:lnTo>
                          <a:pt x="108" y="0"/>
                        </a:lnTo>
                        <a:lnTo>
                          <a:pt x="108" y="0"/>
                        </a:lnTo>
                        <a:lnTo>
                          <a:pt x="86" y="2"/>
                        </a:lnTo>
                        <a:lnTo>
                          <a:pt x="66" y="6"/>
                        </a:lnTo>
                        <a:lnTo>
                          <a:pt x="47" y="13"/>
                        </a:lnTo>
                        <a:lnTo>
                          <a:pt x="31" y="23"/>
                        </a:lnTo>
                        <a:lnTo>
                          <a:pt x="19" y="34"/>
                        </a:lnTo>
                        <a:lnTo>
                          <a:pt x="8" y="47"/>
                        </a:lnTo>
                        <a:lnTo>
                          <a:pt x="2" y="61"/>
                        </a:lnTo>
                        <a:lnTo>
                          <a:pt x="0" y="76"/>
                        </a:lnTo>
                        <a:lnTo>
                          <a:pt x="0" y="76"/>
                        </a:lnTo>
                        <a:lnTo>
                          <a:pt x="2" y="91"/>
                        </a:lnTo>
                        <a:lnTo>
                          <a:pt x="8" y="105"/>
                        </a:lnTo>
                        <a:lnTo>
                          <a:pt x="19" y="118"/>
                        </a:lnTo>
                        <a:lnTo>
                          <a:pt x="31" y="128"/>
                        </a:lnTo>
                        <a:lnTo>
                          <a:pt x="47" y="137"/>
                        </a:lnTo>
                        <a:lnTo>
                          <a:pt x="66" y="144"/>
                        </a:lnTo>
                        <a:lnTo>
                          <a:pt x="86" y="149"/>
                        </a:lnTo>
                        <a:lnTo>
                          <a:pt x="108" y="150"/>
                        </a:lnTo>
                      </a:path>
                    </a:pathLst>
                  </a:custGeom>
                  <a:noFill/>
                  <a:ln w="0">
                    <a:solidFill>
                      <a:srgbClr val="000033"/>
                    </a:solidFill>
                    <a:prstDash val="solid"/>
                    <a:round/>
                    <a:headEnd/>
                    <a:tailEnd/>
                  </a:ln>
                </p:spPr>
                <p:txBody>
                  <a:bodyPr/>
                  <a:lstStyle/>
                  <a:p>
                    <a:endParaRPr lang="en-US"/>
                  </a:p>
                </p:txBody>
              </p:sp>
              <p:sp>
                <p:nvSpPr>
                  <p:cNvPr id="219413" name="Freeform 277"/>
                  <p:cNvSpPr>
                    <a:spLocks/>
                  </p:cNvSpPr>
                  <p:nvPr/>
                </p:nvSpPr>
                <p:spPr bwMode="auto">
                  <a:xfrm>
                    <a:off x="622" y="3540"/>
                    <a:ext cx="83" cy="31"/>
                  </a:xfrm>
                  <a:custGeom>
                    <a:avLst/>
                    <a:gdLst/>
                    <a:ahLst/>
                    <a:cxnLst>
                      <a:cxn ang="0">
                        <a:pos x="250" y="1"/>
                      </a:cxn>
                      <a:cxn ang="0">
                        <a:pos x="246" y="28"/>
                      </a:cxn>
                      <a:cxn ang="0">
                        <a:pos x="240" y="43"/>
                      </a:cxn>
                      <a:cxn ang="0">
                        <a:pos x="230" y="55"/>
                      </a:cxn>
                      <a:cxn ang="0">
                        <a:pos x="219" y="67"/>
                      </a:cxn>
                      <a:cxn ang="0">
                        <a:pos x="205" y="75"/>
                      </a:cxn>
                      <a:cxn ang="0">
                        <a:pos x="189" y="83"/>
                      </a:cxn>
                      <a:cxn ang="0">
                        <a:pos x="171" y="88"/>
                      </a:cxn>
                      <a:cxn ang="0">
                        <a:pos x="149" y="91"/>
                      </a:cxn>
                      <a:cxn ang="0">
                        <a:pos x="126" y="93"/>
                      </a:cxn>
                      <a:cxn ang="0">
                        <a:pos x="107" y="91"/>
                      </a:cxn>
                      <a:cxn ang="0">
                        <a:pos x="88" y="87"/>
                      </a:cxn>
                      <a:cxn ang="0">
                        <a:pos x="69" y="81"/>
                      </a:cxn>
                      <a:cxn ang="0">
                        <a:pos x="52" y="73"/>
                      </a:cxn>
                      <a:cxn ang="0">
                        <a:pos x="36" y="62"/>
                      </a:cxn>
                      <a:cxn ang="0">
                        <a:pos x="22" y="51"/>
                      </a:cxn>
                      <a:cxn ang="0">
                        <a:pos x="12" y="38"/>
                      </a:cxn>
                      <a:cxn ang="0">
                        <a:pos x="5" y="25"/>
                      </a:cxn>
                      <a:cxn ang="0">
                        <a:pos x="0" y="0"/>
                      </a:cxn>
                      <a:cxn ang="0">
                        <a:pos x="7" y="15"/>
                      </a:cxn>
                      <a:cxn ang="0">
                        <a:pos x="16" y="29"/>
                      </a:cxn>
                      <a:cxn ang="0">
                        <a:pos x="29" y="41"/>
                      </a:cxn>
                      <a:cxn ang="0">
                        <a:pos x="43" y="52"/>
                      </a:cxn>
                      <a:cxn ang="0">
                        <a:pos x="61" y="61"/>
                      </a:cxn>
                      <a:cxn ang="0">
                        <a:pos x="81" y="67"/>
                      </a:cxn>
                      <a:cxn ang="0">
                        <a:pos x="103" y="72"/>
                      </a:cxn>
                      <a:cxn ang="0">
                        <a:pos x="126" y="73"/>
                      </a:cxn>
                      <a:cxn ang="0">
                        <a:pos x="149" y="72"/>
                      </a:cxn>
                      <a:cxn ang="0">
                        <a:pos x="170" y="68"/>
                      </a:cxn>
                      <a:cxn ang="0">
                        <a:pos x="190" y="61"/>
                      </a:cxn>
                      <a:cxn ang="0">
                        <a:pos x="206" y="53"/>
                      </a:cxn>
                      <a:cxn ang="0">
                        <a:pos x="221" y="43"/>
                      </a:cxn>
                      <a:cxn ang="0">
                        <a:pos x="233" y="30"/>
                      </a:cxn>
                      <a:cxn ang="0">
                        <a:pos x="243" y="16"/>
                      </a:cxn>
                      <a:cxn ang="0">
                        <a:pos x="250" y="1"/>
                      </a:cxn>
                    </a:cxnLst>
                    <a:rect l="0" t="0" r="r" b="b"/>
                    <a:pathLst>
                      <a:path w="250" h="93">
                        <a:moveTo>
                          <a:pt x="250" y="1"/>
                        </a:moveTo>
                        <a:lnTo>
                          <a:pt x="246" y="28"/>
                        </a:lnTo>
                        <a:lnTo>
                          <a:pt x="240" y="43"/>
                        </a:lnTo>
                        <a:lnTo>
                          <a:pt x="230" y="55"/>
                        </a:lnTo>
                        <a:lnTo>
                          <a:pt x="219" y="67"/>
                        </a:lnTo>
                        <a:lnTo>
                          <a:pt x="205" y="75"/>
                        </a:lnTo>
                        <a:lnTo>
                          <a:pt x="189" y="83"/>
                        </a:lnTo>
                        <a:lnTo>
                          <a:pt x="171" y="88"/>
                        </a:lnTo>
                        <a:lnTo>
                          <a:pt x="149" y="91"/>
                        </a:lnTo>
                        <a:lnTo>
                          <a:pt x="126" y="93"/>
                        </a:lnTo>
                        <a:lnTo>
                          <a:pt x="107" y="91"/>
                        </a:lnTo>
                        <a:lnTo>
                          <a:pt x="88" y="87"/>
                        </a:lnTo>
                        <a:lnTo>
                          <a:pt x="69" y="81"/>
                        </a:lnTo>
                        <a:lnTo>
                          <a:pt x="52" y="73"/>
                        </a:lnTo>
                        <a:lnTo>
                          <a:pt x="36" y="62"/>
                        </a:lnTo>
                        <a:lnTo>
                          <a:pt x="22" y="51"/>
                        </a:lnTo>
                        <a:lnTo>
                          <a:pt x="12" y="38"/>
                        </a:lnTo>
                        <a:lnTo>
                          <a:pt x="5" y="25"/>
                        </a:lnTo>
                        <a:lnTo>
                          <a:pt x="0" y="0"/>
                        </a:lnTo>
                        <a:lnTo>
                          <a:pt x="7" y="15"/>
                        </a:lnTo>
                        <a:lnTo>
                          <a:pt x="16" y="29"/>
                        </a:lnTo>
                        <a:lnTo>
                          <a:pt x="29" y="41"/>
                        </a:lnTo>
                        <a:lnTo>
                          <a:pt x="43" y="52"/>
                        </a:lnTo>
                        <a:lnTo>
                          <a:pt x="61" y="61"/>
                        </a:lnTo>
                        <a:lnTo>
                          <a:pt x="81" y="67"/>
                        </a:lnTo>
                        <a:lnTo>
                          <a:pt x="103" y="72"/>
                        </a:lnTo>
                        <a:lnTo>
                          <a:pt x="126" y="73"/>
                        </a:lnTo>
                        <a:lnTo>
                          <a:pt x="149" y="72"/>
                        </a:lnTo>
                        <a:lnTo>
                          <a:pt x="170" y="68"/>
                        </a:lnTo>
                        <a:lnTo>
                          <a:pt x="190" y="61"/>
                        </a:lnTo>
                        <a:lnTo>
                          <a:pt x="206" y="53"/>
                        </a:lnTo>
                        <a:lnTo>
                          <a:pt x="221" y="43"/>
                        </a:lnTo>
                        <a:lnTo>
                          <a:pt x="233" y="30"/>
                        </a:lnTo>
                        <a:lnTo>
                          <a:pt x="243" y="16"/>
                        </a:lnTo>
                        <a:lnTo>
                          <a:pt x="250" y="1"/>
                        </a:lnTo>
                        <a:close/>
                      </a:path>
                    </a:pathLst>
                  </a:custGeom>
                  <a:solidFill>
                    <a:srgbClr val="FFE57F"/>
                  </a:solidFill>
                  <a:ln w="9525">
                    <a:noFill/>
                    <a:round/>
                    <a:headEnd/>
                    <a:tailEnd/>
                  </a:ln>
                </p:spPr>
                <p:txBody>
                  <a:bodyPr/>
                  <a:lstStyle/>
                  <a:p>
                    <a:endParaRPr lang="en-US"/>
                  </a:p>
                </p:txBody>
              </p:sp>
              <p:sp>
                <p:nvSpPr>
                  <p:cNvPr id="219414" name="Freeform 278"/>
                  <p:cNvSpPr>
                    <a:spLocks/>
                  </p:cNvSpPr>
                  <p:nvPr/>
                </p:nvSpPr>
                <p:spPr bwMode="auto">
                  <a:xfrm>
                    <a:off x="622" y="3487"/>
                    <a:ext cx="85" cy="59"/>
                  </a:xfrm>
                  <a:custGeom>
                    <a:avLst/>
                    <a:gdLst/>
                    <a:ahLst/>
                    <a:cxnLst>
                      <a:cxn ang="0">
                        <a:pos x="4" y="109"/>
                      </a:cxn>
                      <a:cxn ang="0">
                        <a:pos x="10" y="123"/>
                      </a:cxn>
                      <a:cxn ang="0">
                        <a:pos x="19" y="136"/>
                      </a:cxn>
                      <a:cxn ang="0">
                        <a:pos x="32" y="147"/>
                      </a:cxn>
                      <a:cxn ang="0">
                        <a:pos x="48" y="156"/>
                      </a:cxn>
                      <a:cxn ang="0">
                        <a:pos x="64" y="165"/>
                      </a:cxn>
                      <a:cxn ang="0">
                        <a:pos x="84" y="172"/>
                      </a:cxn>
                      <a:cxn ang="0">
                        <a:pos x="105" y="175"/>
                      </a:cxn>
                      <a:cxn ang="0">
                        <a:pos x="127" y="176"/>
                      </a:cxn>
                      <a:cxn ang="0">
                        <a:pos x="150" y="175"/>
                      </a:cxn>
                      <a:cxn ang="0">
                        <a:pos x="172" y="170"/>
                      </a:cxn>
                      <a:cxn ang="0">
                        <a:pos x="191" y="165"/>
                      </a:cxn>
                      <a:cxn ang="0">
                        <a:pos x="208" y="155"/>
                      </a:cxn>
                      <a:cxn ang="0">
                        <a:pos x="224" y="145"/>
                      </a:cxn>
                      <a:cxn ang="0">
                        <a:pos x="237" y="132"/>
                      </a:cxn>
                      <a:cxn ang="0">
                        <a:pos x="245" y="119"/>
                      </a:cxn>
                      <a:cxn ang="0">
                        <a:pos x="251" y="104"/>
                      </a:cxn>
                      <a:cxn ang="0">
                        <a:pos x="252" y="100"/>
                      </a:cxn>
                      <a:cxn ang="0">
                        <a:pos x="252" y="96"/>
                      </a:cxn>
                      <a:cxn ang="0">
                        <a:pos x="253" y="93"/>
                      </a:cxn>
                      <a:cxn ang="0">
                        <a:pos x="253" y="88"/>
                      </a:cxn>
                      <a:cxn ang="0">
                        <a:pos x="251" y="71"/>
                      </a:cxn>
                      <a:cxn ang="0">
                        <a:pos x="244" y="53"/>
                      </a:cxn>
                      <a:cxn ang="0">
                        <a:pos x="231" y="38"/>
                      </a:cxn>
                      <a:cxn ang="0">
                        <a:pos x="217" y="25"/>
                      </a:cxn>
                      <a:cxn ang="0">
                        <a:pos x="198" y="15"/>
                      </a:cxn>
                      <a:cxn ang="0">
                        <a:pos x="176" y="7"/>
                      </a:cxn>
                      <a:cxn ang="0">
                        <a:pos x="152" y="2"/>
                      </a:cxn>
                      <a:cxn ang="0">
                        <a:pos x="127" y="0"/>
                      </a:cxn>
                      <a:cxn ang="0">
                        <a:pos x="102" y="2"/>
                      </a:cxn>
                      <a:cxn ang="0">
                        <a:pos x="78" y="7"/>
                      </a:cxn>
                      <a:cxn ang="0">
                        <a:pos x="56" y="15"/>
                      </a:cxn>
                      <a:cxn ang="0">
                        <a:pos x="37" y="25"/>
                      </a:cxn>
                      <a:cxn ang="0">
                        <a:pos x="22" y="38"/>
                      </a:cxn>
                      <a:cxn ang="0">
                        <a:pos x="10" y="53"/>
                      </a:cxn>
                      <a:cxn ang="0">
                        <a:pos x="3" y="71"/>
                      </a:cxn>
                      <a:cxn ang="0">
                        <a:pos x="0" y="88"/>
                      </a:cxn>
                      <a:cxn ang="0">
                        <a:pos x="0" y="93"/>
                      </a:cxn>
                      <a:cxn ang="0">
                        <a:pos x="2" y="98"/>
                      </a:cxn>
                      <a:cxn ang="0">
                        <a:pos x="3" y="103"/>
                      </a:cxn>
                      <a:cxn ang="0">
                        <a:pos x="4" y="109"/>
                      </a:cxn>
                    </a:cxnLst>
                    <a:rect l="0" t="0" r="r" b="b"/>
                    <a:pathLst>
                      <a:path w="253" h="176">
                        <a:moveTo>
                          <a:pt x="4" y="109"/>
                        </a:moveTo>
                        <a:lnTo>
                          <a:pt x="10" y="123"/>
                        </a:lnTo>
                        <a:lnTo>
                          <a:pt x="19" y="136"/>
                        </a:lnTo>
                        <a:lnTo>
                          <a:pt x="32" y="147"/>
                        </a:lnTo>
                        <a:lnTo>
                          <a:pt x="48" y="156"/>
                        </a:lnTo>
                        <a:lnTo>
                          <a:pt x="64" y="165"/>
                        </a:lnTo>
                        <a:lnTo>
                          <a:pt x="84" y="172"/>
                        </a:lnTo>
                        <a:lnTo>
                          <a:pt x="105" y="175"/>
                        </a:lnTo>
                        <a:lnTo>
                          <a:pt x="127" y="176"/>
                        </a:lnTo>
                        <a:lnTo>
                          <a:pt x="150" y="175"/>
                        </a:lnTo>
                        <a:lnTo>
                          <a:pt x="172" y="170"/>
                        </a:lnTo>
                        <a:lnTo>
                          <a:pt x="191" y="165"/>
                        </a:lnTo>
                        <a:lnTo>
                          <a:pt x="208" y="155"/>
                        </a:lnTo>
                        <a:lnTo>
                          <a:pt x="224" y="145"/>
                        </a:lnTo>
                        <a:lnTo>
                          <a:pt x="237" y="132"/>
                        </a:lnTo>
                        <a:lnTo>
                          <a:pt x="245" y="119"/>
                        </a:lnTo>
                        <a:lnTo>
                          <a:pt x="251" y="104"/>
                        </a:lnTo>
                        <a:lnTo>
                          <a:pt x="252" y="100"/>
                        </a:lnTo>
                        <a:lnTo>
                          <a:pt x="252" y="96"/>
                        </a:lnTo>
                        <a:lnTo>
                          <a:pt x="253" y="93"/>
                        </a:lnTo>
                        <a:lnTo>
                          <a:pt x="253" y="88"/>
                        </a:lnTo>
                        <a:lnTo>
                          <a:pt x="251" y="71"/>
                        </a:lnTo>
                        <a:lnTo>
                          <a:pt x="244" y="53"/>
                        </a:lnTo>
                        <a:lnTo>
                          <a:pt x="231" y="38"/>
                        </a:lnTo>
                        <a:lnTo>
                          <a:pt x="217" y="25"/>
                        </a:lnTo>
                        <a:lnTo>
                          <a:pt x="198" y="15"/>
                        </a:lnTo>
                        <a:lnTo>
                          <a:pt x="176" y="7"/>
                        </a:lnTo>
                        <a:lnTo>
                          <a:pt x="152" y="2"/>
                        </a:lnTo>
                        <a:lnTo>
                          <a:pt x="127" y="0"/>
                        </a:lnTo>
                        <a:lnTo>
                          <a:pt x="102" y="2"/>
                        </a:lnTo>
                        <a:lnTo>
                          <a:pt x="78" y="7"/>
                        </a:lnTo>
                        <a:lnTo>
                          <a:pt x="56" y="15"/>
                        </a:lnTo>
                        <a:lnTo>
                          <a:pt x="37" y="25"/>
                        </a:lnTo>
                        <a:lnTo>
                          <a:pt x="22" y="38"/>
                        </a:lnTo>
                        <a:lnTo>
                          <a:pt x="10" y="53"/>
                        </a:lnTo>
                        <a:lnTo>
                          <a:pt x="3" y="71"/>
                        </a:lnTo>
                        <a:lnTo>
                          <a:pt x="0" y="88"/>
                        </a:lnTo>
                        <a:lnTo>
                          <a:pt x="0" y="93"/>
                        </a:lnTo>
                        <a:lnTo>
                          <a:pt x="2" y="98"/>
                        </a:lnTo>
                        <a:lnTo>
                          <a:pt x="3" y="103"/>
                        </a:lnTo>
                        <a:lnTo>
                          <a:pt x="4" y="109"/>
                        </a:lnTo>
                        <a:close/>
                      </a:path>
                    </a:pathLst>
                  </a:custGeom>
                  <a:solidFill>
                    <a:srgbClr val="7F7F00"/>
                  </a:solidFill>
                  <a:ln w="9525">
                    <a:noFill/>
                    <a:round/>
                    <a:headEnd/>
                    <a:tailEnd/>
                  </a:ln>
                </p:spPr>
                <p:txBody>
                  <a:bodyPr/>
                  <a:lstStyle/>
                  <a:p>
                    <a:endParaRPr lang="en-US"/>
                  </a:p>
                </p:txBody>
              </p:sp>
              <p:sp>
                <p:nvSpPr>
                  <p:cNvPr id="219415" name="Freeform 279"/>
                  <p:cNvSpPr>
                    <a:spLocks/>
                  </p:cNvSpPr>
                  <p:nvPr/>
                </p:nvSpPr>
                <p:spPr bwMode="auto">
                  <a:xfrm>
                    <a:off x="622" y="3487"/>
                    <a:ext cx="85" cy="59"/>
                  </a:xfrm>
                  <a:custGeom>
                    <a:avLst/>
                    <a:gdLst/>
                    <a:ahLst/>
                    <a:cxnLst>
                      <a:cxn ang="0">
                        <a:pos x="4" y="109"/>
                      </a:cxn>
                      <a:cxn ang="0">
                        <a:pos x="4" y="109"/>
                      </a:cxn>
                      <a:cxn ang="0">
                        <a:pos x="10" y="123"/>
                      </a:cxn>
                      <a:cxn ang="0">
                        <a:pos x="19" y="136"/>
                      </a:cxn>
                      <a:cxn ang="0">
                        <a:pos x="32" y="147"/>
                      </a:cxn>
                      <a:cxn ang="0">
                        <a:pos x="48" y="156"/>
                      </a:cxn>
                      <a:cxn ang="0">
                        <a:pos x="64" y="165"/>
                      </a:cxn>
                      <a:cxn ang="0">
                        <a:pos x="84" y="172"/>
                      </a:cxn>
                      <a:cxn ang="0">
                        <a:pos x="105" y="175"/>
                      </a:cxn>
                      <a:cxn ang="0">
                        <a:pos x="127" y="176"/>
                      </a:cxn>
                      <a:cxn ang="0">
                        <a:pos x="127" y="176"/>
                      </a:cxn>
                      <a:cxn ang="0">
                        <a:pos x="150" y="175"/>
                      </a:cxn>
                      <a:cxn ang="0">
                        <a:pos x="172" y="170"/>
                      </a:cxn>
                      <a:cxn ang="0">
                        <a:pos x="191" y="165"/>
                      </a:cxn>
                      <a:cxn ang="0">
                        <a:pos x="208" y="155"/>
                      </a:cxn>
                      <a:cxn ang="0">
                        <a:pos x="224" y="145"/>
                      </a:cxn>
                      <a:cxn ang="0">
                        <a:pos x="237" y="132"/>
                      </a:cxn>
                      <a:cxn ang="0">
                        <a:pos x="245" y="119"/>
                      </a:cxn>
                      <a:cxn ang="0">
                        <a:pos x="251" y="104"/>
                      </a:cxn>
                      <a:cxn ang="0">
                        <a:pos x="251" y="104"/>
                      </a:cxn>
                      <a:cxn ang="0">
                        <a:pos x="252" y="100"/>
                      </a:cxn>
                      <a:cxn ang="0">
                        <a:pos x="252" y="96"/>
                      </a:cxn>
                      <a:cxn ang="0">
                        <a:pos x="253" y="93"/>
                      </a:cxn>
                      <a:cxn ang="0">
                        <a:pos x="253" y="88"/>
                      </a:cxn>
                      <a:cxn ang="0">
                        <a:pos x="253" y="88"/>
                      </a:cxn>
                      <a:cxn ang="0">
                        <a:pos x="251" y="71"/>
                      </a:cxn>
                      <a:cxn ang="0">
                        <a:pos x="244" y="53"/>
                      </a:cxn>
                      <a:cxn ang="0">
                        <a:pos x="231" y="38"/>
                      </a:cxn>
                      <a:cxn ang="0">
                        <a:pos x="217" y="25"/>
                      </a:cxn>
                      <a:cxn ang="0">
                        <a:pos x="198" y="15"/>
                      </a:cxn>
                      <a:cxn ang="0">
                        <a:pos x="176" y="7"/>
                      </a:cxn>
                      <a:cxn ang="0">
                        <a:pos x="152" y="2"/>
                      </a:cxn>
                      <a:cxn ang="0">
                        <a:pos x="127" y="0"/>
                      </a:cxn>
                      <a:cxn ang="0">
                        <a:pos x="127" y="0"/>
                      </a:cxn>
                      <a:cxn ang="0">
                        <a:pos x="102" y="2"/>
                      </a:cxn>
                      <a:cxn ang="0">
                        <a:pos x="78" y="7"/>
                      </a:cxn>
                      <a:cxn ang="0">
                        <a:pos x="56" y="15"/>
                      </a:cxn>
                      <a:cxn ang="0">
                        <a:pos x="37" y="25"/>
                      </a:cxn>
                      <a:cxn ang="0">
                        <a:pos x="22" y="38"/>
                      </a:cxn>
                      <a:cxn ang="0">
                        <a:pos x="10" y="53"/>
                      </a:cxn>
                      <a:cxn ang="0">
                        <a:pos x="3" y="71"/>
                      </a:cxn>
                      <a:cxn ang="0">
                        <a:pos x="0" y="88"/>
                      </a:cxn>
                      <a:cxn ang="0">
                        <a:pos x="0" y="88"/>
                      </a:cxn>
                      <a:cxn ang="0">
                        <a:pos x="0" y="93"/>
                      </a:cxn>
                      <a:cxn ang="0">
                        <a:pos x="2" y="98"/>
                      </a:cxn>
                      <a:cxn ang="0">
                        <a:pos x="3" y="103"/>
                      </a:cxn>
                      <a:cxn ang="0">
                        <a:pos x="4" y="109"/>
                      </a:cxn>
                    </a:cxnLst>
                    <a:rect l="0" t="0" r="r" b="b"/>
                    <a:pathLst>
                      <a:path w="253" h="176">
                        <a:moveTo>
                          <a:pt x="4" y="109"/>
                        </a:moveTo>
                        <a:lnTo>
                          <a:pt x="4" y="109"/>
                        </a:lnTo>
                        <a:lnTo>
                          <a:pt x="10" y="123"/>
                        </a:lnTo>
                        <a:lnTo>
                          <a:pt x="19" y="136"/>
                        </a:lnTo>
                        <a:lnTo>
                          <a:pt x="32" y="147"/>
                        </a:lnTo>
                        <a:lnTo>
                          <a:pt x="48" y="156"/>
                        </a:lnTo>
                        <a:lnTo>
                          <a:pt x="64" y="165"/>
                        </a:lnTo>
                        <a:lnTo>
                          <a:pt x="84" y="172"/>
                        </a:lnTo>
                        <a:lnTo>
                          <a:pt x="105" y="175"/>
                        </a:lnTo>
                        <a:lnTo>
                          <a:pt x="127" y="176"/>
                        </a:lnTo>
                        <a:lnTo>
                          <a:pt x="127" y="176"/>
                        </a:lnTo>
                        <a:lnTo>
                          <a:pt x="150" y="175"/>
                        </a:lnTo>
                        <a:lnTo>
                          <a:pt x="172" y="170"/>
                        </a:lnTo>
                        <a:lnTo>
                          <a:pt x="191" y="165"/>
                        </a:lnTo>
                        <a:lnTo>
                          <a:pt x="208" y="155"/>
                        </a:lnTo>
                        <a:lnTo>
                          <a:pt x="224" y="145"/>
                        </a:lnTo>
                        <a:lnTo>
                          <a:pt x="237" y="132"/>
                        </a:lnTo>
                        <a:lnTo>
                          <a:pt x="245" y="119"/>
                        </a:lnTo>
                        <a:lnTo>
                          <a:pt x="251" y="104"/>
                        </a:lnTo>
                        <a:lnTo>
                          <a:pt x="251" y="104"/>
                        </a:lnTo>
                        <a:lnTo>
                          <a:pt x="252" y="100"/>
                        </a:lnTo>
                        <a:lnTo>
                          <a:pt x="252" y="96"/>
                        </a:lnTo>
                        <a:lnTo>
                          <a:pt x="253" y="93"/>
                        </a:lnTo>
                        <a:lnTo>
                          <a:pt x="253" y="88"/>
                        </a:lnTo>
                        <a:lnTo>
                          <a:pt x="253" y="88"/>
                        </a:lnTo>
                        <a:lnTo>
                          <a:pt x="251" y="71"/>
                        </a:lnTo>
                        <a:lnTo>
                          <a:pt x="244" y="53"/>
                        </a:lnTo>
                        <a:lnTo>
                          <a:pt x="231" y="38"/>
                        </a:lnTo>
                        <a:lnTo>
                          <a:pt x="217" y="25"/>
                        </a:lnTo>
                        <a:lnTo>
                          <a:pt x="198" y="15"/>
                        </a:lnTo>
                        <a:lnTo>
                          <a:pt x="176" y="7"/>
                        </a:lnTo>
                        <a:lnTo>
                          <a:pt x="152" y="2"/>
                        </a:lnTo>
                        <a:lnTo>
                          <a:pt x="127" y="0"/>
                        </a:lnTo>
                        <a:lnTo>
                          <a:pt x="127" y="0"/>
                        </a:lnTo>
                        <a:lnTo>
                          <a:pt x="102" y="2"/>
                        </a:lnTo>
                        <a:lnTo>
                          <a:pt x="78" y="7"/>
                        </a:lnTo>
                        <a:lnTo>
                          <a:pt x="56" y="15"/>
                        </a:lnTo>
                        <a:lnTo>
                          <a:pt x="37" y="25"/>
                        </a:lnTo>
                        <a:lnTo>
                          <a:pt x="22" y="38"/>
                        </a:lnTo>
                        <a:lnTo>
                          <a:pt x="10" y="53"/>
                        </a:lnTo>
                        <a:lnTo>
                          <a:pt x="3" y="71"/>
                        </a:lnTo>
                        <a:lnTo>
                          <a:pt x="0" y="88"/>
                        </a:lnTo>
                        <a:lnTo>
                          <a:pt x="0" y="88"/>
                        </a:lnTo>
                        <a:lnTo>
                          <a:pt x="0" y="93"/>
                        </a:lnTo>
                        <a:lnTo>
                          <a:pt x="2" y="98"/>
                        </a:lnTo>
                        <a:lnTo>
                          <a:pt x="3" y="103"/>
                        </a:lnTo>
                        <a:lnTo>
                          <a:pt x="4" y="109"/>
                        </a:lnTo>
                      </a:path>
                    </a:pathLst>
                  </a:custGeom>
                  <a:noFill/>
                  <a:ln w="0">
                    <a:solidFill>
                      <a:srgbClr val="8499AD"/>
                    </a:solidFill>
                    <a:prstDash val="solid"/>
                    <a:round/>
                    <a:headEnd/>
                    <a:tailEnd/>
                  </a:ln>
                </p:spPr>
                <p:txBody>
                  <a:bodyPr/>
                  <a:lstStyle/>
                  <a:p>
                    <a:endParaRPr lang="en-US"/>
                  </a:p>
                </p:txBody>
              </p:sp>
              <p:sp>
                <p:nvSpPr>
                  <p:cNvPr id="219416" name="Freeform 280"/>
                  <p:cNvSpPr>
                    <a:spLocks/>
                  </p:cNvSpPr>
                  <p:nvPr/>
                </p:nvSpPr>
                <p:spPr bwMode="auto">
                  <a:xfrm>
                    <a:off x="628" y="3492"/>
                    <a:ext cx="72" cy="50"/>
                  </a:xfrm>
                  <a:custGeom>
                    <a:avLst/>
                    <a:gdLst/>
                    <a:ahLst/>
                    <a:cxnLst>
                      <a:cxn ang="0">
                        <a:pos x="108" y="150"/>
                      </a:cxn>
                      <a:cxn ang="0">
                        <a:pos x="130" y="148"/>
                      </a:cxn>
                      <a:cxn ang="0">
                        <a:pos x="150" y="144"/>
                      </a:cxn>
                      <a:cxn ang="0">
                        <a:pos x="169" y="137"/>
                      </a:cxn>
                      <a:cxn ang="0">
                        <a:pos x="184" y="128"/>
                      </a:cxn>
                      <a:cxn ang="0">
                        <a:pos x="197" y="117"/>
                      </a:cxn>
                      <a:cxn ang="0">
                        <a:pos x="207" y="104"/>
                      </a:cxn>
                      <a:cxn ang="0">
                        <a:pos x="213" y="90"/>
                      </a:cxn>
                      <a:cxn ang="0">
                        <a:pos x="216" y="75"/>
                      </a:cxn>
                      <a:cxn ang="0">
                        <a:pos x="213" y="60"/>
                      </a:cxn>
                      <a:cxn ang="0">
                        <a:pos x="207" y="46"/>
                      </a:cxn>
                      <a:cxn ang="0">
                        <a:pos x="197" y="34"/>
                      </a:cxn>
                      <a:cxn ang="0">
                        <a:pos x="184" y="22"/>
                      </a:cxn>
                      <a:cxn ang="0">
                        <a:pos x="169" y="13"/>
                      </a:cxn>
                      <a:cxn ang="0">
                        <a:pos x="150" y="6"/>
                      </a:cxn>
                      <a:cxn ang="0">
                        <a:pos x="130" y="1"/>
                      </a:cxn>
                      <a:cxn ang="0">
                        <a:pos x="108" y="0"/>
                      </a:cxn>
                      <a:cxn ang="0">
                        <a:pos x="86" y="1"/>
                      </a:cxn>
                      <a:cxn ang="0">
                        <a:pos x="66" y="6"/>
                      </a:cxn>
                      <a:cxn ang="0">
                        <a:pos x="47" y="13"/>
                      </a:cxn>
                      <a:cxn ang="0">
                        <a:pos x="32" y="22"/>
                      </a:cxn>
                      <a:cxn ang="0">
                        <a:pos x="19" y="34"/>
                      </a:cxn>
                      <a:cxn ang="0">
                        <a:pos x="9" y="46"/>
                      </a:cxn>
                      <a:cxn ang="0">
                        <a:pos x="2" y="60"/>
                      </a:cxn>
                      <a:cxn ang="0">
                        <a:pos x="0" y="75"/>
                      </a:cxn>
                      <a:cxn ang="0">
                        <a:pos x="2" y="90"/>
                      </a:cxn>
                      <a:cxn ang="0">
                        <a:pos x="9" y="104"/>
                      </a:cxn>
                      <a:cxn ang="0">
                        <a:pos x="19" y="117"/>
                      </a:cxn>
                      <a:cxn ang="0">
                        <a:pos x="32" y="128"/>
                      </a:cxn>
                      <a:cxn ang="0">
                        <a:pos x="47" y="137"/>
                      </a:cxn>
                      <a:cxn ang="0">
                        <a:pos x="66" y="144"/>
                      </a:cxn>
                      <a:cxn ang="0">
                        <a:pos x="86" y="148"/>
                      </a:cxn>
                      <a:cxn ang="0">
                        <a:pos x="108" y="150"/>
                      </a:cxn>
                    </a:cxnLst>
                    <a:rect l="0" t="0" r="r" b="b"/>
                    <a:pathLst>
                      <a:path w="216" h="150">
                        <a:moveTo>
                          <a:pt x="108" y="150"/>
                        </a:moveTo>
                        <a:lnTo>
                          <a:pt x="130" y="148"/>
                        </a:lnTo>
                        <a:lnTo>
                          <a:pt x="150" y="144"/>
                        </a:lnTo>
                        <a:lnTo>
                          <a:pt x="169" y="137"/>
                        </a:lnTo>
                        <a:lnTo>
                          <a:pt x="184" y="128"/>
                        </a:lnTo>
                        <a:lnTo>
                          <a:pt x="197" y="117"/>
                        </a:lnTo>
                        <a:lnTo>
                          <a:pt x="207" y="104"/>
                        </a:lnTo>
                        <a:lnTo>
                          <a:pt x="213" y="90"/>
                        </a:lnTo>
                        <a:lnTo>
                          <a:pt x="216" y="75"/>
                        </a:lnTo>
                        <a:lnTo>
                          <a:pt x="213" y="60"/>
                        </a:lnTo>
                        <a:lnTo>
                          <a:pt x="207" y="46"/>
                        </a:lnTo>
                        <a:lnTo>
                          <a:pt x="197" y="34"/>
                        </a:lnTo>
                        <a:lnTo>
                          <a:pt x="184" y="22"/>
                        </a:lnTo>
                        <a:lnTo>
                          <a:pt x="169" y="13"/>
                        </a:lnTo>
                        <a:lnTo>
                          <a:pt x="150" y="6"/>
                        </a:lnTo>
                        <a:lnTo>
                          <a:pt x="130" y="1"/>
                        </a:lnTo>
                        <a:lnTo>
                          <a:pt x="108" y="0"/>
                        </a:lnTo>
                        <a:lnTo>
                          <a:pt x="86" y="1"/>
                        </a:lnTo>
                        <a:lnTo>
                          <a:pt x="66" y="6"/>
                        </a:lnTo>
                        <a:lnTo>
                          <a:pt x="47" y="13"/>
                        </a:lnTo>
                        <a:lnTo>
                          <a:pt x="32" y="22"/>
                        </a:lnTo>
                        <a:lnTo>
                          <a:pt x="19" y="34"/>
                        </a:lnTo>
                        <a:lnTo>
                          <a:pt x="9" y="46"/>
                        </a:lnTo>
                        <a:lnTo>
                          <a:pt x="2" y="60"/>
                        </a:lnTo>
                        <a:lnTo>
                          <a:pt x="0" y="75"/>
                        </a:lnTo>
                        <a:lnTo>
                          <a:pt x="2" y="90"/>
                        </a:lnTo>
                        <a:lnTo>
                          <a:pt x="9" y="104"/>
                        </a:lnTo>
                        <a:lnTo>
                          <a:pt x="19" y="117"/>
                        </a:lnTo>
                        <a:lnTo>
                          <a:pt x="32" y="128"/>
                        </a:lnTo>
                        <a:lnTo>
                          <a:pt x="47" y="137"/>
                        </a:lnTo>
                        <a:lnTo>
                          <a:pt x="66" y="144"/>
                        </a:lnTo>
                        <a:lnTo>
                          <a:pt x="86" y="148"/>
                        </a:lnTo>
                        <a:lnTo>
                          <a:pt x="108" y="150"/>
                        </a:lnTo>
                        <a:close/>
                      </a:path>
                    </a:pathLst>
                  </a:custGeom>
                  <a:solidFill>
                    <a:srgbClr val="0A335B"/>
                  </a:solidFill>
                  <a:ln w="9525">
                    <a:noFill/>
                    <a:round/>
                    <a:headEnd/>
                    <a:tailEnd/>
                  </a:ln>
                </p:spPr>
                <p:txBody>
                  <a:bodyPr/>
                  <a:lstStyle/>
                  <a:p>
                    <a:endParaRPr lang="en-US"/>
                  </a:p>
                </p:txBody>
              </p:sp>
              <p:sp>
                <p:nvSpPr>
                  <p:cNvPr id="219417" name="Freeform 281"/>
                  <p:cNvSpPr>
                    <a:spLocks/>
                  </p:cNvSpPr>
                  <p:nvPr/>
                </p:nvSpPr>
                <p:spPr bwMode="auto">
                  <a:xfrm>
                    <a:off x="628" y="3492"/>
                    <a:ext cx="72" cy="50"/>
                  </a:xfrm>
                  <a:custGeom>
                    <a:avLst/>
                    <a:gdLst/>
                    <a:ahLst/>
                    <a:cxnLst>
                      <a:cxn ang="0">
                        <a:pos x="108" y="150"/>
                      </a:cxn>
                      <a:cxn ang="0">
                        <a:pos x="108" y="150"/>
                      </a:cxn>
                      <a:cxn ang="0">
                        <a:pos x="130" y="148"/>
                      </a:cxn>
                      <a:cxn ang="0">
                        <a:pos x="150" y="144"/>
                      </a:cxn>
                      <a:cxn ang="0">
                        <a:pos x="169" y="137"/>
                      </a:cxn>
                      <a:cxn ang="0">
                        <a:pos x="184" y="128"/>
                      </a:cxn>
                      <a:cxn ang="0">
                        <a:pos x="197" y="117"/>
                      </a:cxn>
                      <a:cxn ang="0">
                        <a:pos x="207" y="104"/>
                      </a:cxn>
                      <a:cxn ang="0">
                        <a:pos x="213" y="90"/>
                      </a:cxn>
                      <a:cxn ang="0">
                        <a:pos x="216" y="75"/>
                      </a:cxn>
                      <a:cxn ang="0">
                        <a:pos x="216" y="75"/>
                      </a:cxn>
                      <a:cxn ang="0">
                        <a:pos x="213" y="60"/>
                      </a:cxn>
                      <a:cxn ang="0">
                        <a:pos x="207" y="46"/>
                      </a:cxn>
                      <a:cxn ang="0">
                        <a:pos x="197" y="34"/>
                      </a:cxn>
                      <a:cxn ang="0">
                        <a:pos x="184" y="22"/>
                      </a:cxn>
                      <a:cxn ang="0">
                        <a:pos x="169" y="13"/>
                      </a:cxn>
                      <a:cxn ang="0">
                        <a:pos x="150" y="6"/>
                      </a:cxn>
                      <a:cxn ang="0">
                        <a:pos x="130" y="1"/>
                      </a:cxn>
                      <a:cxn ang="0">
                        <a:pos x="108" y="0"/>
                      </a:cxn>
                      <a:cxn ang="0">
                        <a:pos x="108" y="0"/>
                      </a:cxn>
                      <a:cxn ang="0">
                        <a:pos x="86" y="1"/>
                      </a:cxn>
                      <a:cxn ang="0">
                        <a:pos x="66" y="6"/>
                      </a:cxn>
                      <a:cxn ang="0">
                        <a:pos x="47" y="13"/>
                      </a:cxn>
                      <a:cxn ang="0">
                        <a:pos x="32" y="22"/>
                      </a:cxn>
                      <a:cxn ang="0">
                        <a:pos x="19" y="34"/>
                      </a:cxn>
                      <a:cxn ang="0">
                        <a:pos x="9" y="46"/>
                      </a:cxn>
                      <a:cxn ang="0">
                        <a:pos x="2" y="60"/>
                      </a:cxn>
                      <a:cxn ang="0">
                        <a:pos x="0" y="75"/>
                      </a:cxn>
                      <a:cxn ang="0">
                        <a:pos x="0" y="75"/>
                      </a:cxn>
                      <a:cxn ang="0">
                        <a:pos x="2" y="90"/>
                      </a:cxn>
                      <a:cxn ang="0">
                        <a:pos x="9" y="104"/>
                      </a:cxn>
                      <a:cxn ang="0">
                        <a:pos x="19" y="117"/>
                      </a:cxn>
                      <a:cxn ang="0">
                        <a:pos x="32" y="128"/>
                      </a:cxn>
                      <a:cxn ang="0">
                        <a:pos x="47" y="137"/>
                      </a:cxn>
                      <a:cxn ang="0">
                        <a:pos x="66" y="144"/>
                      </a:cxn>
                      <a:cxn ang="0">
                        <a:pos x="86" y="148"/>
                      </a:cxn>
                      <a:cxn ang="0">
                        <a:pos x="108" y="150"/>
                      </a:cxn>
                    </a:cxnLst>
                    <a:rect l="0" t="0" r="r" b="b"/>
                    <a:pathLst>
                      <a:path w="216" h="150">
                        <a:moveTo>
                          <a:pt x="108" y="150"/>
                        </a:moveTo>
                        <a:lnTo>
                          <a:pt x="108" y="150"/>
                        </a:lnTo>
                        <a:lnTo>
                          <a:pt x="130" y="148"/>
                        </a:lnTo>
                        <a:lnTo>
                          <a:pt x="150" y="144"/>
                        </a:lnTo>
                        <a:lnTo>
                          <a:pt x="169" y="137"/>
                        </a:lnTo>
                        <a:lnTo>
                          <a:pt x="184" y="128"/>
                        </a:lnTo>
                        <a:lnTo>
                          <a:pt x="197" y="117"/>
                        </a:lnTo>
                        <a:lnTo>
                          <a:pt x="207" y="104"/>
                        </a:lnTo>
                        <a:lnTo>
                          <a:pt x="213" y="90"/>
                        </a:lnTo>
                        <a:lnTo>
                          <a:pt x="216" y="75"/>
                        </a:lnTo>
                        <a:lnTo>
                          <a:pt x="216" y="75"/>
                        </a:lnTo>
                        <a:lnTo>
                          <a:pt x="213" y="60"/>
                        </a:lnTo>
                        <a:lnTo>
                          <a:pt x="207" y="46"/>
                        </a:lnTo>
                        <a:lnTo>
                          <a:pt x="197" y="34"/>
                        </a:lnTo>
                        <a:lnTo>
                          <a:pt x="184" y="22"/>
                        </a:lnTo>
                        <a:lnTo>
                          <a:pt x="169" y="13"/>
                        </a:lnTo>
                        <a:lnTo>
                          <a:pt x="150" y="6"/>
                        </a:lnTo>
                        <a:lnTo>
                          <a:pt x="130" y="1"/>
                        </a:lnTo>
                        <a:lnTo>
                          <a:pt x="108" y="0"/>
                        </a:lnTo>
                        <a:lnTo>
                          <a:pt x="108" y="0"/>
                        </a:lnTo>
                        <a:lnTo>
                          <a:pt x="86" y="1"/>
                        </a:lnTo>
                        <a:lnTo>
                          <a:pt x="66" y="6"/>
                        </a:lnTo>
                        <a:lnTo>
                          <a:pt x="47" y="13"/>
                        </a:lnTo>
                        <a:lnTo>
                          <a:pt x="32" y="22"/>
                        </a:lnTo>
                        <a:lnTo>
                          <a:pt x="19" y="34"/>
                        </a:lnTo>
                        <a:lnTo>
                          <a:pt x="9" y="46"/>
                        </a:lnTo>
                        <a:lnTo>
                          <a:pt x="2" y="60"/>
                        </a:lnTo>
                        <a:lnTo>
                          <a:pt x="0" y="75"/>
                        </a:lnTo>
                        <a:lnTo>
                          <a:pt x="0" y="75"/>
                        </a:lnTo>
                        <a:lnTo>
                          <a:pt x="2" y="90"/>
                        </a:lnTo>
                        <a:lnTo>
                          <a:pt x="9" y="104"/>
                        </a:lnTo>
                        <a:lnTo>
                          <a:pt x="19" y="117"/>
                        </a:lnTo>
                        <a:lnTo>
                          <a:pt x="32" y="128"/>
                        </a:lnTo>
                        <a:lnTo>
                          <a:pt x="47" y="137"/>
                        </a:lnTo>
                        <a:lnTo>
                          <a:pt x="66" y="144"/>
                        </a:lnTo>
                        <a:lnTo>
                          <a:pt x="86" y="148"/>
                        </a:lnTo>
                        <a:lnTo>
                          <a:pt x="108" y="150"/>
                        </a:lnTo>
                      </a:path>
                    </a:pathLst>
                  </a:custGeom>
                  <a:noFill/>
                  <a:ln w="0">
                    <a:solidFill>
                      <a:srgbClr val="000033"/>
                    </a:solidFill>
                    <a:prstDash val="solid"/>
                    <a:round/>
                    <a:headEnd/>
                    <a:tailEnd/>
                  </a:ln>
                </p:spPr>
                <p:txBody>
                  <a:bodyPr/>
                  <a:lstStyle/>
                  <a:p>
                    <a:endParaRPr lang="en-US"/>
                  </a:p>
                </p:txBody>
              </p:sp>
              <p:sp>
                <p:nvSpPr>
                  <p:cNvPr id="219418" name="Freeform 282"/>
                  <p:cNvSpPr>
                    <a:spLocks/>
                  </p:cNvSpPr>
                  <p:nvPr/>
                </p:nvSpPr>
                <p:spPr bwMode="auto">
                  <a:xfrm>
                    <a:off x="623" y="3522"/>
                    <a:ext cx="83" cy="31"/>
                  </a:xfrm>
                  <a:custGeom>
                    <a:avLst/>
                    <a:gdLst/>
                    <a:ahLst/>
                    <a:cxnLst>
                      <a:cxn ang="0">
                        <a:pos x="249" y="2"/>
                      </a:cxn>
                      <a:cxn ang="0">
                        <a:pos x="245" y="29"/>
                      </a:cxn>
                      <a:cxn ang="0">
                        <a:pos x="239" y="44"/>
                      </a:cxn>
                      <a:cxn ang="0">
                        <a:pos x="229" y="57"/>
                      </a:cxn>
                      <a:cxn ang="0">
                        <a:pos x="218" y="67"/>
                      </a:cxn>
                      <a:cxn ang="0">
                        <a:pos x="204" y="77"/>
                      </a:cxn>
                      <a:cxn ang="0">
                        <a:pos x="188" y="84"/>
                      </a:cxn>
                      <a:cxn ang="0">
                        <a:pos x="170" y="88"/>
                      </a:cxn>
                      <a:cxn ang="0">
                        <a:pos x="148" y="92"/>
                      </a:cxn>
                      <a:cxn ang="0">
                        <a:pos x="125" y="93"/>
                      </a:cxn>
                      <a:cxn ang="0">
                        <a:pos x="106" y="92"/>
                      </a:cxn>
                      <a:cxn ang="0">
                        <a:pos x="86" y="87"/>
                      </a:cxn>
                      <a:cxn ang="0">
                        <a:pos x="67" y="81"/>
                      </a:cxn>
                      <a:cxn ang="0">
                        <a:pos x="50" y="73"/>
                      </a:cxn>
                      <a:cxn ang="0">
                        <a:pos x="34" y="64"/>
                      </a:cxn>
                      <a:cxn ang="0">
                        <a:pos x="20" y="52"/>
                      </a:cxn>
                      <a:cxn ang="0">
                        <a:pos x="10" y="40"/>
                      </a:cxn>
                      <a:cxn ang="0">
                        <a:pos x="3" y="27"/>
                      </a:cxn>
                      <a:cxn ang="0">
                        <a:pos x="0" y="0"/>
                      </a:cxn>
                      <a:cxn ang="0">
                        <a:pos x="6" y="15"/>
                      </a:cxn>
                      <a:cxn ang="0">
                        <a:pos x="15" y="29"/>
                      </a:cxn>
                      <a:cxn ang="0">
                        <a:pos x="28" y="42"/>
                      </a:cxn>
                      <a:cxn ang="0">
                        <a:pos x="42" y="52"/>
                      </a:cxn>
                      <a:cxn ang="0">
                        <a:pos x="60" y="62"/>
                      </a:cxn>
                      <a:cxn ang="0">
                        <a:pos x="80" y="67"/>
                      </a:cxn>
                      <a:cxn ang="0">
                        <a:pos x="102" y="72"/>
                      </a:cxn>
                      <a:cxn ang="0">
                        <a:pos x="125" y="73"/>
                      </a:cxn>
                      <a:cxn ang="0">
                        <a:pos x="148" y="72"/>
                      </a:cxn>
                      <a:cxn ang="0">
                        <a:pos x="169" y="69"/>
                      </a:cxn>
                      <a:cxn ang="0">
                        <a:pos x="189" y="62"/>
                      </a:cxn>
                      <a:cxn ang="0">
                        <a:pos x="205" y="53"/>
                      </a:cxn>
                      <a:cxn ang="0">
                        <a:pos x="220" y="44"/>
                      </a:cxn>
                      <a:cxn ang="0">
                        <a:pos x="233" y="31"/>
                      </a:cxn>
                      <a:cxn ang="0">
                        <a:pos x="242" y="17"/>
                      </a:cxn>
                      <a:cxn ang="0">
                        <a:pos x="249" y="2"/>
                      </a:cxn>
                    </a:cxnLst>
                    <a:rect l="0" t="0" r="r" b="b"/>
                    <a:pathLst>
                      <a:path w="249" h="93">
                        <a:moveTo>
                          <a:pt x="249" y="2"/>
                        </a:moveTo>
                        <a:lnTo>
                          <a:pt x="245" y="29"/>
                        </a:lnTo>
                        <a:lnTo>
                          <a:pt x="239" y="44"/>
                        </a:lnTo>
                        <a:lnTo>
                          <a:pt x="229" y="57"/>
                        </a:lnTo>
                        <a:lnTo>
                          <a:pt x="218" y="67"/>
                        </a:lnTo>
                        <a:lnTo>
                          <a:pt x="204" y="77"/>
                        </a:lnTo>
                        <a:lnTo>
                          <a:pt x="188" y="84"/>
                        </a:lnTo>
                        <a:lnTo>
                          <a:pt x="170" y="88"/>
                        </a:lnTo>
                        <a:lnTo>
                          <a:pt x="148" y="92"/>
                        </a:lnTo>
                        <a:lnTo>
                          <a:pt x="125" y="93"/>
                        </a:lnTo>
                        <a:lnTo>
                          <a:pt x="106" y="92"/>
                        </a:lnTo>
                        <a:lnTo>
                          <a:pt x="86" y="87"/>
                        </a:lnTo>
                        <a:lnTo>
                          <a:pt x="67" y="81"/>
                        </a:lnTo>
                        <a:lnTo>
                          <a:pt x="50" y="73"/>
                        </a:lnTo>
                        <a:lnTo>
                          <a:pt x="34" y="64"/>
                        </a:lnTo>
                        <a:lnTo>
                          <a:pt x="20" y="52"/>
                        </a:lnTo>
                        <a:lnTo>
                          <a:pt x="10" y="40"/>
                        </a:lnTo>
                        <a:lnTo>
                          <a:pt x="3" y="27"/>
                        </a:lnTo>
                        <a:lnTo>
                          <a:pt x="0" y="0"/>
                        </a:lnTo>
                        <a:lnTo>
                          <a:pt x="6" y="15"/>
                        </a:lnTo>
                        <a:lnTo>
                          <a:pt x="15" y="29"/>
                        </a:lnTo>
                        <a:lnTo>
                          <a:pt x="28" y="42"/>
                        </a:lnTo>
                        <a:lnTo>
                          <a:pt x="42" y="52"/>
                        </a:lnTo>
                        <a:lnTo>
                          <a:pt x="60" y="62"/>
                        </a:lnTo>
                        <a:lnTo>
                          <a:pt x="80" y="67"/>
                        </a:lnTo>
                        <a:lnTo>
                          <a:pt x="102" y="72"/>
                        </a:lnTo>
                        <a:lnTo>
                          <a:pt x="125" y="73"/>
                        </a:lnTo>
                        <a:lnTo>
                          <a:pt x="148" y="72"/>
                        </a:lnTo>
                        <a:lnTo>
                          <a:pt x="169" y="69"/>
                        </a:lnTo>
                        <a:lnTo>
                          <a:pt x="189" y="62"/>
                        </a:lnTo>
                        <a:lnTo>
                          <a:pt x="205" y="53"/>
                        </a:lnTo>
                        <a:lnTo>
                          <a:pt x="220" y="44"/>
                        </a:lnTo>
                        <a:lnTo>
                          <a:pt x="233" y="31"/>
                        </a:lnTo>
                        <a:lnTo>
                          <a:pt x="242" y="17"/>
                        </a:lnTo>
                        <a:lnTo>
                          <a:pt x="249" y="2"/>
                        </a:lnTo>
                        <a:close/>
                      </a:path>
                    </a:pathLst>
                  </a:custGeom>
                  <a:solidFill>
                    <a:srgbClr val="FFE57F"/>
                  </a:solidFill>
                  <a:ln w="9525">
                    <a:noFill/>
                    <a:round/>
                    <a:headEnd/>
                    <a:tailEnd/>
                  </a:ln>
                </p:spPr>
                <p:txBody>
                  <a:bodyPr/>
                  <a:lstStyle/>
                  <a:p>
                    <a:endParaRPr lang="en-US"/>
                  </a:p>
                </p:txBody>
              </p:sp>
              <p:sp>
                <p:nvSpPr>
                  <p:cNvPr id="219419" name="Freeform 283"/>
                  <p:cNvSpPr>
                    <a:spLocks/>
                  </p:cNvSpPr>
                  <p:nvPr/>
                </p:nvSpPr>
                <p:spPr bwMode="auto">
                  <a:xfrm>
                    <a:off x="620" y="3471"/>
                    <a:ext cx="85" cy="59"/>
                  </a:xfrm>
                  <a:custGeom>
                    <a:avLst/>
                    <a:gdLst/>
                    <a:ahLst/>
                    <a:cxnLst>
                      <a:cxn ang="0">
                        <a:pos x="3" y="108"/>
                      </a:cxn>
                      <a:cxn ang="0">
                        <a:pos x="10" y="122"/>
                      </a:cxn>
                      <a:cxn ang="0">
                        <a:pos x="19" y="136"/>
                      </a:cxn>
                      <a:cxn ang="0">
                        <a:pos x="32" y="148"/>
                      </a:cxn>
                      <a:cxn ang="0">
                        <a:pos x="47" y="157"/>
                      </a:cxn>
                      <a:cxn ang="0">
                        <a:pos x="64" y="165"/>
                      </a:cxn>
                      <a:cxn ang="0">
                        <a:pos x="84" y="172"/>
                      </a:cxn>
                      <a:cxn ang="0">
                        <a:pos x="105" y="175"/>
                      </a:cxn>
                      <a:cxn ang="0">
                        <a:pos x="127" y="177"/>
                      </a:cxn>
                      <a:cxn ang="0">
                        <a:pos x="150" y="175"/>
                      </a:cxn>
                      <a:cxn ang="0">
                        <a:pos x="172" y="171"/>
                      </a:cxn>
                      <a:cxn ang="0">
                        <a:pos x="190" y="165"/>
                      </a:cxn>
                      <a:cxn ang="0">
                        <a:pos x="208" y="156"/>
                      </a:cxn>
                      <a:cxn ang="0">
                        <a:pos x="224" y="145"/>
                      </a:cxn>
                      <a:cxn ang="0">
                        <a:pos x="236" y="133"/>
                      </a:cxn>
                      <a:cxn ang="0">
                        <a:pos x="245" y="119"/>
                      </a:cxn>
                      <a:cxn ang="0">
                        <a:pos x="251" y="104"/>
                      </a:cxn>
                      <a:cxn ang="0">
                        <a:pos x="252" y="100"/>
                      </a:cxn>
                      <a:cxn ang="0">
                        <a:pos x="252" y="97"/>
                      </a:cxn>
                      <a:cxn ang="0">
                        <a:pos x="253" y="93"/>
                      </a:cxn>
                      <a:cxn ang="0">
                        <a:pos x="253" y="88"/>
                      </a:cxn>
                      <a:cxn ang="0">
                        <a:pos x="251" y="71"/>
                      </a:cxn>
                      <a:cxn ang="0">
                        <a:pos x="244" y="54"/>
                      </a:cxn>
                      <a:cxn ang="0">
                        <a:pos x="231" y="39"/>
                      </a:cxn>
                      <a:cxn ang="0">
                        <a:pos x="217" y="26"/>
                      </a:cxn>
                      <a:cxn ang="0">
                        <a:pos x="198" y="15"/>
                      </a:cxn>
                      <a:cxn ang="0">
                        <a:pos x="176" y="7"/>
                      </a:cxn>
                      <a:cxn ang="0">
                        <a:pos x="152" y="3"/>
                      </a:cxn>
                      <a:cxn ang="0">
                        <a:pos x="127" y="0"/>
                      </a:cxn>
                      <a:cxn ang="0">
                        <a:pos x="102" y="3"/>
                      </a:cxn>
                      <a:cxn ang="0">
                        <a:pos x="78" y="7"/>
                      </a:cxn>
                      <a:cxn ang="0">
                        <a:pos x="56" y="15"/>
                      </a:cxn>
                      <a:cxn ang="0">
                        <a:pos x="37" y="26"/>
                      </a:cxn>
                      <a:cxn ang="0">
                        <a:pos x="22" y="39"/>
                      </a:cxn>
                      <a:cxn ang="0">
                        <a:pos x="10" y="54"/>
                      </a:cxn>
                      <a:cxn ang="0">
                        <a:pos x="2" y="71"/>
                      </a:cxn>
                      <a:cxn ang="0">
                        <a:pos x="0" y="88"/>
                      </a:cxn>
                      <a:cxn ang="0">
                        <a:pos x="0" y="93"/>
                      </a:cxn>
                      <a:cxn ang="0">
                        <a:pos x="1" y="99"/>
                      </a:cxn>
                      <a:cxn ang="0">
                        <a:pos x="2" y="104"/>
                      </a:cxn>
                      <a:cxn ang="0">
                        <a:pos x="3" y="108"/>
                      </a:cxn>
                    </a:cxnLst>
                    <a:rect l="0" t="0" r="r" b="b"/>
                    <a:pathLst>
                      <a:path w="253" h="177">
                        <a:moveTo>
                          <a:pt x="3" y="108"/>
                        </a:moveTo>
                        <a:lnTo>
                          <a:pt x="10" y="122"/>
                        </a:lnTo>
                        <a:lnTo>
                          <a:pt x="19" y="136"/>
                        </a:lnTo>
                        <a:lnTo>
                          <a:pt x="32" y="148"/>
                        </a:lnTo>
                        <a:lnTo>
                          <a:pt x="47" y="157"/>
                        </a:lnTo>
                        <a:lnTo>
                          <a:pt x="64" y="165"/>
                        </a:lnTo>
                        <a:lnTo>
                          <a:pt x="84" y="172"/>
                        </a:lnTo>
                        <a:lnTo>
                          <a:pt x="105" y="175"/>
                        </a:lnTo>
                        <a:lnTo>
                          <a:pt x="127" y="177"/>
                        </a:lnTo>
                        <a:lnTo>
                          <a:pt x="150" y="175"/>
                        </a:lnTo>
                        <a:lnTo>
                          <a:pt x="172" y="171"/>
                        </a:lnTo>
                        <a:lnTo>
                          <a:pt x="190" y="165"/>
                        </a:lnTo>
                        <a:lnTo>
                          <a:pt x="208" y="156"/>
                        </a:lnTo>
                        <a:lnTo>
                          <a:pt x="224" y="145"/>
                        </a:lnTo>
                        <a:lnTo>
                          <a:pt x="236" y="133"/>
                        </a:lnTo>
                        <a:lnTo>
                          <a:pt x="245" y="119"/>
                        </a:lnTo>
                        <a:lnTo>
                          <a:pt x="251" y="104"/>
                        </a:lnTo>
                        <a:lnTo>
                          <a:pt x="252" y="100"/>
                        </a:lnTo>
                        <a:lnTo>
                          <a:pt x="252" y="97"/>
                        </a:lnTo>
                        <a:lnTo>
                          <a:pt x="253" y="93"/>
                        </a:lnTo>
                        <a:lnTo>
                          <a:pt x="253" y="88"/>
                        </a:lnTo>
                        <a:lnTo>
                          <a:pt x="251" y="71"/>
                        </a:lnTo>
                        <a:lnTo>
                          <a:pt x="244" y="54"/>
                        </a:lnTo>
                        <a:lnTo>
                          <a:pt x="231" y="39"/>
                        </a:lnTo>
                        <a:lnTo>
                          <a:pt x="217" y="26"/>
                        </a:lnTo>
                        <a:lnTo>
                          <a:pt x="198" y="15"/>
                        </a:lnTo>
                        <a:lnTo>
                          <a:pt x="176" y="7"/>
                        </a:lnTo>
                        <a:lnTo>
                          <a:pt x="152" y="3"/>
                        </a:lnTo>
                        <a:lnTo>
                          <a:pt x="127" y="0"/>
                        </a:lnTo>
                        <a:lnTo>
                          <a:pt x="102" y="3"/>
                        </a:lnTo>
                        <a:lnTo>
                          <a:pt x="78" y="7"/>
                        </a:lnTo>
                        <a:lnTo>
                          <a:pt x="56" y="15"/>
                        </a:lnTo>
                        <a:lnTo>
                          <a:pt x="37" y="26"/>
                        </a:lnTo>
                        <a:lnTo>
                          <a:pt x="22" y="39"/>
                        </a:lnTo>
                        <a:lnTo>
                          <a:pt x="10" y="54"/>
                        </a:lnTo>
                        <a:lnTo>
                          <a:pt x="2" y="71"/>
                        </a:lnTo>
                        <a:lnTo>
                          <a:pt x="0" y="88"/>
                        </a:lnTo>
                        <a:lnTo>
                          <a:pt x="0" y="93"/>
                        </a:lnTo>
                        <a:lnTo>
                          <a:pt x="1" y="99"/>
                        </a:lnTo>
                        <a:lnTo>
                          <a:pt x="2" y="104"/>
                        </a:lnTo>
                        <a:lnTo>
                          <a:pt x="3" y="108"/>
                        </a:lnTo>
                        <a:close/>
                      </a:path>
                    </a:pathLst>
                  </a:custGeom>
                  <a:solidFill>
                    <a:srgbClr val="7F7F00"/>
                  </a:solidFill>
                  <a:ln w="9525">
                    <a:noFill/>
                    <a:round/>
                    <a:headEnd/>
                    <a:tailEnd/>
                  </a:ln>
                </p:spPr>
                <p:txBody>
                  <a:bodyPr/>
                  <a:lstStyle/>
                  <a:p>
                    <a:endParaRPr lang="en-US"/>
                  </a:p>
                </p:txBody>
              </p:sp>
              <p:sp>
                <p:nvSpPr>
                  <p:cNvPr id="219420" name="Freeform 284"/>
                  <p:cNvSpPr>
                    <a:spLocks/>
                  </p:cNvSpPr>
                  <p:nvPr/>
                </p:nvSpPr>
                <p:spPr bwMode="auto">
                  <a:xfrm>
                    <a:off x="620" y="3471"/>
                    <a:ext cx="85" cy="59"/>
                  </a:xfrm>
                  <a:custGeom>
                    <a:avLst/>
                    <a:gdLst/>
                    <a:ahLst/>
                    <a:cxnLst>
                      <a:cxn ang="0">
                        <a:pos x="3" y="108"/>
                      </a:cxn>
                      <a:cxn ang="0">
                        <a:pos x="3" y="108"/>
                      </a:cxn>
                      <a:cxn ang="0">
                        <a:pos x="10" y="122"/>
                      </a:cxn>
                      <a:cxn ang="0">
                        <a:pos x="19" y="136"/>
                      </a:cxn>
                      <a:cxn ang="0">
                        <a:pos x="32" y="148"/>
                      </a:cxn>
                      <a:cxn ang="0">
                        <a:pos x="47" y="157"/>
                      </a:cxn>
                      <a:cxn ang="0">
                        <a:pos x="64" y="165"/>
                      </a:cxn>
                      <a:cxn ang="0">
                        <a:pos x="84" y="172"/>
                      </a:cxn>
                      <a:cxn ang="0">
                        <a:pos x="105" y="175"/>
                      </a:cxn>
                      <a:cxn ang="0">
                        <a:pos x="127" y="177"/>
                      </a:cxn>
                      <a:cxn ang="0">
                        <a:pos x="127" y="177"/>
                      </a:cxn>
                      <a:cxn ang="0">
                        <a:pos x="150" y="175"/>
                      </a:cxn>
                      <a:cxn ang="0">
                        <a:pos x="172" y="171"/>
                      </a:cxn>
                      <a:cxn ang="0">
                        <a:pos x="190" y="165"/>
                      </a:cxn>
                      <a:cxn ang="0">
                        <a:pos x="208" y="156"/>
                      </a:cxn>
                      <a:cxn ang="0">
                        <a:pos x="224" y="145"/>
                      </a:cxn>
                      <a:cxn ang="0">
                        <a:pos x="236" y="133"/>
                      </a:cxn>
                      <a:cxn ang="0">
                        <a:pos x="245" y="119"/>
                      </a:cxn>
                      <a:cxn ang="0">
                        <a:pos x="251" y="104"/>
                      </a:cxn>
                      <a:cxn ang="0">
                        <a:pos x="251" y="104"/>
                      </a:cxn>
                      <a:cxn ang="0">
                        <a:pos x="252" y="100"/>
                      </a:cxn>
                      <a:cxn ang="0">
                        <a:pos x="252" y="97"/>
                      </a:cxn>
                      <a:cxn ang="0">
                        <a:pos x="253" y="93"/>
                      </a:cxn>
                      <a:cxn ang="0">
                        <a:pos x="253" y="88"/>
                      </a:cxn>
                      <a:cxn ang="0">
                        <a:pos x="253" y="88"/>
                      </a:cxn>
                      <a:cxn ang="0">
                        <a:pos x="251" y="71"/>
                      </a:cxn>
                      <a:cxn ang="0">
                        <a:pos x="244" y="54"/>
                      </a:cxn>
                      <a:cxn ang="0">
                        <a:pos x="231" y="39"/>
                      </a:cxn>
                      <a:cxn ang="0">
                        <a:pos x="217" y="26"/>
                      </a:cxn>
                      <a:cxn ang="0">
                        <a:pos x="198" y="15"/>
                      </a:cxn>
                      <a:cxn ang="0">
                        <a:pos x="176" y="7"/>
                      </a:cxn>
                      <a:cxn ang="0">
                        <a:pos x="152" y="3"/>
                      </a:cxn>
                      <a:cxn ang="0">
                        <a:pos x="127" y="0"/>
                      </a:cxn>
                      <a:cxn ang="0">
                        <a:pos x="127" y="0"/>
                      </a:cxn>
                      <a:cxn ang="0">
                        <a:pos x="102" y="3"/>
                      </a:cxn>
                      <a:cxn ang="0">
                        <a:pos x="78" y="7"/>
                      </a:cxn>
                      <a:cxn ang="0">
                        <a:pos x="56" y="15"/>
                      </a:cxn>
                      <a:cxn ang="0">
                        <a:pos x="37" y="26"/>
                      </a:cxn>
                      <a:cxn ang="0">
                        <a:pos x="22" y="39"/>
                      </a:cxn>
                      <a:cxn ang="0">
                        <a:pos x="10" y="54"/>
                      </a:cxn>
                      <a:cxn ang="0">
                        <a:pos x="2" y="71"/>
                      </a:cxn>
                      <a:cxn ang="0">
                        <a:pos x="0" y="88"/>
                      </a:cxn>
                      <a:cxn ang="0">
                        <a:pos x="0" y="88"/>
                      </a:cxn>
                      <a:cxn ang="0">
                        <a:pos x="0" y="93"/>
                      </a:cxn>
                      <a:cxn ang="0">
                        <a:pos x="1" y="99"/>
                      </a:cxn>
                      <a:cxn ang="0">
                        <a:pos x="2" y="104"/>
                      </a:cxn>
                      <a:cxn ang="0">
                        <a:pos x="3" y="108"/>
                      </a:cxn>
                    </a:cxnLst>
                    <a:rect l="0" t="0" r="r" b="b"/>
                    <a:pathLst>
                      <a:path w="253" h="177">
                        <a:moveTo>
                          <a:pt x="3" y="108"/>
                        </a:moveTo>
                        <a:lnTo>
                          <a:pt x="3" y="108"/>
                        </a:lnTo>
                        <a:lnTo>
                          <a:pt x="10" y="122"/>
                        </a:lnTo>
                        <a:lnTo>
                          <a:pt x="19" y="136"/>
                        </a:lnTo>
                        <a:lnTo>
                          <a:pt x="32" y="148"/>
                        </a:lnTo>
                        <a:lnTo>
                          <a:pt x="47" y="157"/>
                        </a:lnTo>
                        <a:lnTo>
                          <a:pt x="64" y="165"/>
                        </a:lnTo>
                        <a:lnTo>
                          <a:pt x="84" y="172"/>
                        </a:lnTo>
                        <a:lnTo>
                          <a:pt x="105" y="175"/>
                        </a:lnTo>
                        <a:lnTo>
                          <a:pt x="127" y="177"/>
                        </a:lnTo>
                        <a:lnTo>
                          <a:pt x="127" y="177"/>
                        </a:lnTo>
                        <a:lnTo>
                          <a:pt x="150" y="175"/>
                        </a:lnTo>
                        <a:lnTo>
                          <a:pt x="172" y="171"/>
                        </a:lnTo>
                        <a:lnTo>
                          <a:pt x="190" y="165"/>
                        </a:lnTo>
                        <a:lnTo>
                          <a:pt x="208" y="156"/>
                        </a:lnTo>
                        <a:lnTo>
                          <a:pt x="224" y="145"/>
                        </a:lnTo>
                        <a:lnTo>
                          <a:pt x="236" y="133"/>
                        </a:lnTo>
                        <a:lnTo>
                          <a:pt x="245" y="119"/>
                        </a:lnTo>
                        <a:lnTo>
                          <a:pt x="251" y="104"/>
                        </a:lnTo>
                        <a:lnTo>
                          <a:pt x="251" y="104"/>
                        </a:lnTo>
                        <a:lnTo>
                          <a:pt x="252" y="100"/>
                        </a:lnTo>
                        <a:lnTo>
                          <a:pt x="252" y="97"/>
                        </a:lnTo>
                        <a:lnTo>
                          <a:pt x="253" y="93"/>
                        </a:lnTo>
                        <a:lnTo>
                          <a:pt x="253" y="88"/>
                        </a:lnTo>
                        <a:lnTo>
                          <a:pt x="253" y="88"/>
                        </a:lnTo>
                        <a:lnTo>
                          <a:pt x="251" y="71"/>
                        </a:lnTo>
                        <a:lnTo>
                          <a:pt x="244" y="54"/>
                        </a:lnTo>
                        <a:lnTo>
                          <a:pt x="231" y="39"/>
                        </a:lnTo>
                        <a:lnTo>
                          <a:pt x="217" y="26"/>
                        </a:lnTo>
                        <a:lnTo>
                          <a:pt x="198" y="15"/>
                        </a:lnTo>
                        <a:lnTo>
                          <a:pt x="176" y="7"/>
                        </a:lnTo>
                        <a:lnTo>
                          <a:pt x="152" y="3"/>
                        </a:lnTo>
                        <a:lnTo>
                          <a:pt x="127" y="0"/>
                        </a:lnTo>
                        <a:lnTo>
                          <a:pt x="127" y="0"/>
                        </a:lnTo>
                        <a:lnTo>
                          <a:pt x="102" y="3"/>
                        </a:lnTo>
                        <a:lnTo>
                          <a:pt x="78" y="7"/>
                        </a:lnTo>
                        <a:lnTo>
                          <a:pt x="56" y="15"/>
                        </a:lnTo>
                        <a:lnTo>
                          <a:pt x="37" y="26"/>
                        </a:lnTo>
                        <a:lnTo>
                          <a:pt x="22" y="39"/>
                        </a:lnTo>
                        <a:lnTo>
                          <a:pt x="10" y="54"/>
                        </a:lnTo>
                        <a:lnTo>
                          <a:pt x="2" y="71"/>
                        </a:lnTo>
                        <a:lnTo>
                          <a:pt x="0" y="88"/>
                        </a:lnTo>
                        <a:lnTo>
                          <a:pt x="0" y="88"/>
                        </a:lnTo>
                        <a:lnTo>
                          <a:pt x="0" y="93"/>
                        </a:lnTo>
                        <a:lnTo>
                          <a:pt x="1" y="99"/>
                        </a:lnTo>
                        <a:lnTo>
                          <a:pt x="2" y="104"/>
                        </a:lnTo>
                        <a:lnTo>
                          <a:pt x="3" y="108"/>
                        </a:lnTo>
                      </a:path>
                    </a:pathLst>
                  </a:custGeom>
                  <a:noFill/>
                  <a:ln w="0">
                    <a:solidFill>
                      <a:srgbClr val="8499AD"/>
                    </a:solidFill>
                    <a:prstDash val="solid"/>
                    <a:round/>
                    <a:headEnd/>
                    <a:tailEnd/>
                  </a:ln>
                </p:spPr>
                <p:txBody>
                  <a:bodyPr/>
                  <a:lstStyle/>
                  <a:p>
                    <a:endParaRPr lang="en-US"/>
                  </a:p>
                </p:txBody>
              </p:sp>
              <p:sp>
                <p:nvSpPr>
                  <p:cNvPr id="219421" name="Freeform 285"/>
                  <p:cNvSpPr>
                    <a:spLocks/>
                  </p:cNvSpPr>
                  <p:nvPr/>
                </p:nvSpPr>
                <p:spPr bwMode="auto">
                  <a:xfrm>
                    <a:off x="626" y="3476"/>
                    <a:ext cx="72" cy="50"/>
                  </a:xfrm>
                  <a:custGeom>
                    <a:avLst/>
                    <a:gdLst/>
                    <a:ahLst/>
                    <a:cxnLst>
                      <a:cxn ang="0">
                        <a:pos x="108" y="151"/>
                      </a:cxn>
                      <a:cxn ang="0">
                        <a:pos x="130" y="150"/>
                      </a:cxn>
                      <a:cxn ang="0">
                        <a:pos x="149" y="145"/>
                      </a:cxn>
                      <a:cxn ang="0">
                        <a:pos x="168" y="138"/>
                      </a:cxn>
                      <a:cxn ang="0">
                        <a:pos x="184" y="129"/>
                      </a:cxn>
                      <a:cxn ang="0">
                        <a:pos x="196" y="117"/>
                      </a:cxn>
                      <a:cxn ang="0">
                        <a:pos x="207" y="105"/>
                      </a:cxn>
                      <a:cxn ang="0">
                        <a:pos x="213" y="91"/>
                      </a:cxn>
                      <a:cxn ang="0">
                        <a:pos x="215" y="76"/>
                      </a:cxn>
                      <a:cxn ang="0">
                        <a:pos x="213" y="61"/>
                      </a:cxn>
                      <a:cxn ang="0">
                        <a:pos x="207" y="47"/>
                      </a:cxn>
                      <a:cxn ang="0">
                        <a:pos x="196" y="34"/>
                      </a:cxn>
                      <a:cxn ang="0">
                        <a:pos x="184" y="22"/>
                      </a:cxn>
                      <a:cxn ang="0">
                        <a:pos x="168" y="13"/>
                      </a:cxn>
                      <a:cxn ang="0">
                        <a:pos x="149" y="6"/>
                      </a:cxn>
                      <a:cxn ang="0">
                        <a:pos x="130" y="1"/>
                      </a:cxn>
                      <a:cxn ang="0">
                        <a:pos x="108" y="0"/>
                      </a:cxn>
                      <a:cxn ang="0">
                        <a:pos x="86" y="1"/>
                      </a:cxn>
                      <a:cxn ang="0">
                        <a:pos x="66" y="6"/>
                      </a:cxn>
                      <a:cxn ang="0">
                        <a:pos x="47" y="13"/>
                      </a:cxn>
                      <a:cxn ang="0">
                        <a:pos x="31" y="22"/>
                      </a:cxn>
                      <a:cxn ang="0">
                        <a:pos x="19" y="34"/>
                      </a:cxn>
                      <a:cxn ang="0">
                        <a:pos x="8" y="47"/>
                      </a:cxn>
                      <a:cxn ang="0">
                        <a:pos x="2" y="61"/>
                      </a:cxn>
                      <a:cxn ang="0">
                        <a:pos x="0" y="76"/>
                      </a:cxn>
                      <a:cxn ang="0">
                        <a:pos x="2" y="91"/>
                      </a:cxn>
                      <a:cxn ang="0">
                        <a:pos x="8" y="105"/>
                      </a:cxn>
                      <a:cxn ang="0">
                        <a:pos x="19" y="117"/>
                      </a:cxn>
                      <a:cxn ang="0">
                        <a:pos x="31" y="129"/>
                      </a:cxn>
                      <a:cxn ang="0">
                        <a:pos x="47" y="138"/>
                      </a:cxn>
                      <a:cxn ang="0">
                        <a:pos x="66" y="145"/>
                      </a:cxn>
                      <a:cxn ang="0">
                        <a:pos x="86" y="150"/>
                      </a:cxn>
                      <a:cxn ang="0">
                        <a:pos x="108" y="151"/>
                      </a:cxn>
                    </a:cxnLst>
                    <a:rect l="0" t="0" r="r" b="b"/>
                    <a:pathLst>
                      <a:path w="215" h="151">
                        <a:moveTo>
                          <a:pt x="108" y="151"/>
                        </a:moveTo>
                        <a:lnTo>
                          <a:pt x="130" y="150"/>
                        </a:lnTo>
                        <a:lnTo>
                          <a:pt x="149" y="145"/>
                        </a:lnTo>
                        <a:lnTo>
                          <a:pt x="168" y="138"/>
                        </a:lnTo>
                        <a:lnTo>
                          <a:pt x="184" y="129"/>
                        </a:lnTo>
                        <a:lnTo>
                          <a:pt x="196" y="117"/>
                        </a:lnTo>
                        <a:lnTo>
                          <a:pt x="207" y="105"/>
                        </a:lnTo>
                        <a:lnTo>
                          <a:pt x="213" y="91"/>
                        </a:lnTo>
                        <a:lnTo>
                          <a:pt x="215" y="76"/>
                        </a:lnTo>
                        <a:lnTo>
                          <a:pt x="213" y="61"/>
                        </a:lnTo>
                        <a:lnTo>
                          <a:pt x="207" y="47"/>
                        </a:lnTo>
                        <a:lnTo>
                          <a:pt x="196" y="34"/>
                        </a:lnTo>
                        <a:lnTo>
                          <a:pt x="184" y="22"/>
                        </a:lnTo>
                        <a:lnTo>
                          <a:pt x="168" y="13"/>
                        </a:lnTo>
                        <a:lnTo>
                          <a:pt x="149" y="6"/>
                        </a:lnTo>
                        <a:lnTo>
                          <a:pt x="130" y="1"/>
                        </a:lnTo>
                        <a:lnTo>
                          <a:pt x="108" y="0"/>
                        </a:lnTo>
                        <a:lnTo>
                          <a:pt x="86" y="1"/>
                        </a:lnTo>
                        <a:lnTo>
                          <a:pt x="66" y="6"/>
                        </a:lnTo>
                        <a:lnTo>
                          <a:pt x="47" y="13"/>
                        </a:lnTo>
                        <a:lnTo>
                          <a:pt x="31" y="22"/>
                        </a:lnTo>
                        <a:lnTo>
                          <a:pt x="19" y="34"/>
                        </a:lnTo>
                        <a:lnTo>
                          <a:pt x="8" y="47"/>
                        </a:lnTo>
                        <a:lnTo>
                          <a:pt x="2" y="61"/>
                        </a:lnTo>
                        <a:lnTo>
                          <a:pt x="0" y="76"/>
                        </a:lnTo>
                        <a:lnTo>
                          <a:pt x="2" y="91"/>
                        </a:lnTo>
                        <a:lnTo>
                          <a:pt x="8" y="105"/>
                        </a:lnTo>
                        <a:lnTo>
                          <a:pt x="19" y="117"/>
                        </a:lnTo>
                        <a:lnTo>
                          <a:pt x="31" y="129"/>
                        </a:lnTo>
                        <a:lnTo>
                          <a:pt x="47" y="138"/>
                        </a:lnTo>
                        <a:lnTo>
                          <a:pt x="66" y="145"/>
                        </a:lnTo>
                        <a:lnTo>
                          <a:pt x="86" y="150"/>
                        </a:lnTo>
                        <a:lnTo>
                          <a:pt x="108" y="151"/>
                        </a:lnTo>
                        <a:close/>
                      </a:path>
                    </a:pathLst>
                  </a:custGeom>
                  <a:solidFill>
                    <a:srgbClr val="0A335B"/>
                  </a:solidFill>
                  <a:ln w="9525">
                    <a:noFill/>
                    <a:round/>
                    <a:headEnd/>
                    <a:tailEnd/>
                  </a:ln>
                </p:spPr>
                <p:txBody>
                  <a:bodyPr/>
                  <a:lstStyle/>
                  <a:p>
                    <a:endParaRPr lang="en-US"/>
                  </a:p>
                </p:txBody>
              </p:sp>
              <p:sp>
                <p:nvSpPr>
                  <p:cNvPr id="219422" name="Freeform 286"/>
                  <p:cNvSpPr>
                    <a:spLocks/>
                  </p:cNvSpPr>
                  <p:nvPr/>
                </p:nvSpPr>
                <p:spPr bwMode="auto">
                  <a:xfrm>
                    <a:off x="626" y="3476"/>
                    <a:ext cx="72" cy="50"/>
                  </a:xfrm>
                  <a:custGeom>
                    <a:avLst/>
                    <a:gdLst/>
                    <a:ahLst/>
                    <a:cxnLst>
                      <a:cxn ang="0">
                        <a:pos x="108" y="151"/>
                      </a:cxn>
                      <a:cxn ang="0">
                        <a:pos x="108" y="151"/>
                      </a:cxn>
                      <a:cxn ang="0">
                        <a:pos x="130" y="150"/>
                      </a:cxn>
                      <a:cxn ang="0">
                        <a:pos x="149" y="145"/>
                      </a:cxn>
                      <a:cxn ang="0">
                        <a:pos x="168" y="138"/>
                      </a:cxn>
                      <a:cxn ang="0">
                        <a:pos x="184" y="129"/>
                      </a:cxn>
                      <a:cxn ang="0">
                        <a:pos x="196" y="117"/>
                      </a:cxn>
                      <a:cxn ang="0">
                        <a:pos x="207" y="105"/>
                      </a:cxn>
                      <a:cxn ang="0">
                        <a:pos x="213" y="91"/>
                      </a:cxn>
                      <a:cxn ang="0">
                        <a:pos x="215" y="76"/>
                      </a:cxn>
                      <a:cxn ang="0">
                        <a:pos x="215" y="76"/>
                      </a:cxn>
                      <a:cxn ang="0">
                        <a:pos x="213" y="61"/>
                      </a:cxn>
                      <a:cxn ang="0">
                        <a:pos x="207" y="47"/>
                      </a:cxn>
                      <a:cxn ang="0">
                        <a:pos x="196" y="34"/>
                      </a:cxn>
                      <a:cxn ang="0">
                        <a:pos x="184" y="22"/>
                      </a:cxn>
                      <a:cxn ang="0">
                        <a:pos x="168" y="13"/>
                      </a:cxn>
                      <a:cxn ang="0">
                        <a:pos x="149" y="6"/>
                      </a:cxn>
                      <a:cxn ang="0">
                        <a:pos x="130" y="1"/>
                      </a:cxn>
                      <a:cxn ang="0">
                        <a:pos x="108" y="0"/>
                      </a:cxn>
                      <a:cxn ang="0">
                        <a:pos x="108" y="0"/>
                      </a:cxn>
                      <a:cxn ang="0">
                        <a:pos x="86" y="1"/>
                      </a:cxn>
                      <a:cxn ang="0">
                        <a:pos x="66" y="6"/>
                      </a:cxn>
                      <a:cxn ang="0">
                        <a:pos x="47" y="13"/>
                      </a:cxn>
                      <a:cxn ang="0">
                        <a:pos x="31" y="22"/>
                      </a:cxn>
                      <a:cxn ang="0">
                        <a:pos x="19" y="34"/>
                      </a:cxn>
                      <a:cxn ang="0">
                        <a:pos x="8" y="47"/>
                      </a:cxn>
                      <a:cxn ang="0">
                        <a:pos x="2" y="61"/>
                      </a:cxn>
                      <a:cxn ang="0">
                        <a:pos x="0" y="76"/>
                      </a:cxn>
                      <a:cxn ang="0">
                        <a:pos x="0" y="76"/>
                      </a:cxn>
                      <a:cxn ang="0">
                        <a:pos x="2" y="91"/>
                      </a:cxn>
                      <a:cxn ang="0">
                        <a:pos x="8" y="105"/>
                      </a:cxn>
                      <a:cxn ang="0">
                        <a:pos x="19" y="117"/>
                      </a:cxn>
                      <a:cxn ang="0">
                        <a:pos x="31" y="129"/>
                      </a:cxn>
                      <a:cxn ang="0">
                        <a:pos x="47" y="138"/>
                      </a:cxn>
                      <a:cxn ang="0">
                        <a:pos x="66" y="145"/>
                      </a:cxn>
                      <a:cxn ang="0">
                        <a:pos x="86" y="150"/>
                      </a:cxn>
                      <a:cxn ang="0">
                        <a:pos x="108" y="151"/>
                      </a:cxn>
                    </a:cxnLst>
                    <a:rect l="0" t="0" r="r" b="b"/>
                    <a:pathLst>
                      <a:path w="215" h="151">
                        <a:moveTo>
                          <a:pt x="108" y="151"/>
                        </a:moveTo>
                        <a:lnTo>
                          <a:pt x="108" y="151"/>
                        </a:lnTo>
                        <a:lnTo>
                          <a:pt x="130" y="150"/>
                        </a:lnTo>
                        <a:lnTo>
                          <a:pt x="149" y="145"/>
                        </a:lnTo>
                        <a:lnTo>
                          <a:pt x="168" y="138"/>
                        </a:lnTo>
                        <a:lnTo>
                          <a:pt x="184" y="129"/>
                        </a:lnTo>
                        <a:lnTo>
                          <a:pt x="196" y="117"/>
                        </a:lnTo>
                        <a:lnTo>
                          <a:pt x="207" y="105"/>
                        </a:lnTo>
                        <a:lnTo>
                          <a:pt x="213" y="91"/>
                        </a:lnTo>
                        <a:lnTo>
                          <a:pt x="215" y="76"/>
                        </a:lnTo>
                        <a:lnTo>
                          <a:pt x="215" y="76"/>
                        </a:lnTo>
                        <a:lnTo>
                          <a:pt x="213" y="61"/>
                        </a:lnTo>
                        <a:lnTo>
                          <a:pt x="207" y="47"/>
                        </a:lnTo>
                        <a:lnTo>
                          <a:pt x="196" y="34"/>
                        </a:lnTo>
                        <a:lnTo>
                          <a:pt x="184" y="22"/>
                        </a:lnTo>
                        <a:lnTo>
                          <a:pt x="168" y="13"/>
                        </a:lnTo>
                        <a:lnTo>
                          <a:pt x="149" y="6"/>
                        </a:lnTo>
                        <a:lnTo>
                          <a:pt x="130" y="1"/>
                        </a:lnTo>
                        <a:lnTo>
                          <a:pt x="108" y="0"/>
                        </a:lnTo>
                        <a:lnTo>
                          <a:pt x="108" y="0"/>
                        </a:lnTo>
                        <a:lnTo>
                          <a:pt x="86" y="1"/>
                        </a:lnTo>
                        <a:lnTo>
                          <a:pt x="66" y="6"/>
                        </a:lnTo>
                        <a:lnTo>
                          <a:pt x="47" y="13"/>
                        </a:lnTo>
                        <a:lnTo>
                          <a:pt x="31" y="22"/>
                        </a:lnTo>
                        <a:lnTo>
                          <a:pt x="19" y="34"/>
                        </a:lnTo>
                        <a:lnTo>
                          <a:pt x="8" y="47"/>
                        </a:lnTo>
                        <a:lnTo>
                          <a:pt x="2" y="61"/>
                        </a:lnTo>
                        <a:lnTo>
                          <a:pt x="0" y="76"/>
                        </a:lnTo>
                        <a:lnTo>
                          <a:pt x="0" y="76"/>
                        </a:lnTo>
                        <a:lnTo>
                          <a:pt x="2" y="91"/>
                        </a:lnTo>
                        <a:lnTo>
                          <a:pt x="8" y="105"/>
                        </a:lnTo>
                        <a:lnTo>
                          <a:pt x="19" y="117"/>
                        </a:lnTo>
                        <a:lnTo>
                          <a:pt x="31" y="129"/>
                        </a:lnTo>
                        <a:lnTo>
                          <a:pt x="47" y="138"/>
                        </a:lnTo>
                        <a:lnTo>
                          <a:pt x="66" y="145"/>
                        </a:lnTo>
                        <a:lnTo>
                          <a:pt x="86" y="150"/>
                        </a:lnTo>
                        <a:lnTo>
                          <a:pt x="108" y="151"/>
                        </a:lnTo>
                      </a:path>
                    </a:pathLst>
                  </a:custGeom>
                  <a:noFill/>
                  <a:ln w="0">
                    <a:solidFill>
                      <a:srgbClr val="000033"/>
                    </a:solidFill>
                    <a:prstDash val="solid"/>
                    <a:round/>
                    <a:headEnd/>
                    <a:tailEnd/>
                  </a:ln>
                </p:spPr>
                <p:txBody>
                  <a:bodyPr/>
                  <a:lstStyle/>
                  <a:p>
                    <a:endParaRPr lang="en-US"/>
                  </a:p>
                </p:txBody>
              </p:sp>
              <p:sp>
                <p:nvSpPr>
                  <p:cNvPr id="219423" name="Freeform 287"/>
                  <p:cNvSpPr>
                    <a:spLocks/>
                  </p:cNvSpPr>
                  <p:nvPr/>
                </p:nvSpPr>
                <p:spPr bwMode="auto">
                  <a:xfrm>
                    <a:off x="621" y="3506"/>
                    <a:ext cx="83" cy="31"/>
                  </a:xfrm>
                  <a:custGeom>
                    <a:avLst/>
                    <a:gdLst/>
                    <a:ahLst/>
                    <a:cxnLst>
                      <a:cxn ang="0">
                        <a:pos x="250" y="1"/>
                      </a:cxn>
                      <a:cxn ang="0">
                        <a:pos x="246" y="29"/>
                      </a:cxn>
                      <a:cxn ang="0">
                        <a:pos x="240" y="44"/>
                      </a:cxn>
                      <a:cxn ang="0">
                        <a:pos x="230" y="56"/>
                      </a:cxn>
                      <a:cxn ang="0">
                        <a:pos x="219" y="67"/>
                      </a:cxn>
                      <a:cxn ang="0">
                        <a:pos x="205" y="76"/>
                      </a:cxn>
                      <a:cxn ang="0">
                        <a:pos x="188" y="83"/>
                      </a:cxn>
                      <a:cxn ang="0">
                        <a:pos x="171" y="88"/>
                      </a:cxn>
                      <a:cxn ang="0">
                        <a:pos x="149" y="91"/>
                      </a:cxn>
                      <a:cxn ang="0">
                        <a:pos x="126" y="92"/>
                      </a:cxn>
                      <a:cxn ang="0">
                        <a:pos x="107" y="91"/>
                      </a:cxn>
                      <a:cxn ang="0">
                        <a:pos x="88" y="87"/>
                      </a:cxn>
                      <a:cxn ang="0">
                        <a:pos x="69" y="81"/>
                      </a:cxn>
                      <a:cxn ang="0">
                        <a:pos x="51" y="73"/>
                      </a:cxn>
                      <a:cxn ang="0">
                        <a:pos x="36" y="62"/>
                      </a:cxn>
                      <a:cxn ang="0">
                        <a:pos x="22" y="52"/>
                      </a:cxn>
                      <a:cxn ang="0">
                        <a:pos x="12" y="39"/>
                      </a:cxn>
                      <a:cxn ang="0">
                        <a:pos x="4" y="26"/>
                      </a:cxn>
                      <a:cxn ang="0">
                        <a:pos x="0" y="0"/>
                      </a:cxn>
                      <a:cxn ang="0">
                        <a:pos x="7" y="15"/>
                      </a:cxn>
                      <a:cxn ang="0">
                        <a:pos x="16" y="29"/>
                      </a:cxn>
                      <a:cxn ang="0">
                        <a:pos x="28" y="41"/>
                      </a:cxn>
                      <a:cxn ang="0">
                        <a:pos x="43" y="52"/>
                      </a:cxn>
                      <a:cxn ang="0">
                        <a:pos x="61" y="61"/>
                      </a:cxn>
                      <a:cxn ang="0">
                        <a:pos x="81" y="67"/>
                      </a:cxn>
                      <a:cxn ang="0">
                        <a:pos x="103" y="71"/>
                      </a:cxn>
                      <a:cxn ang="0">
                        <a:pos x="126" y="73"/>
                      </a:cxn>
                      <a:cxn ang="0">
                        <a:pos x="149" y="71"/>
                      </a:cxn>
                      <a:cxn ang="0">
                        <a:pos x="170" y="68"/>
                      </a:cxn>
                      <a:cxn ang="0">
                        <a:pos x="189" y="61"/>
                      </a:cxn>
                      <a:cxn ang="0">
                        <a:pos x="206" y="53"/>
                      </a:cxn>
                      <a:cxn ang="0">
                        <a:pos x="221" y="42"/>
                      </a:cxn>
                      <a:cxn ang="0">
                        <a:pos x="233" y="30"/>
                      </a:cxn>
                      <a:cxn ang="0">
                        <a:pos x="243" y="16"/>
                      </a:cxn>
                      <a:cxn ang="0">
                        <a:pos x="250" y="1"/>
                      </a:cxn>
                    </a:cxnLst>
                    <a:rect l="0" t="0" r="r" b="b"/>
                    <a:pathLst>
                      <a:path w="250" h="92">
                        <a:moveTo>
                          <a:pt x="250" y="1"/>
                        </a:moveTo>
                        <a:lnTo>
                          <a:pt x="246" y="29"/>
                        </a:lnTo>
                        <a:lnTo>
                          <a:pt x="240" y="44"/>
                        </a:lnTo>
                        <a:lnTo>
                          <a:pt x="230" y="56"/>
                        </a:lnTo>
                        <a:lnTo>
                          <a:pt x="219" y="67"/>
                        </a:lnTo>
                        <a:lnTo>
                          <a:pt x="205" y="76"/>
                        </a:lnTo>
                        <a:lnTo>
                          <a:pt x="188" y="83"/>
                        </a:lnTo>
                        <a:lnTo>
                          <a:pt x="171" y="88"/>
                        </a:lnTo>
                        <a:lnTo>
                          <a:pt x="149" y="91"/>
                        </a:lnTo>
                        <a:lnTo>
                          <a:pt x="126" y="92"/>
                        </a:lnTo>
                        <a:lnTo>
                          <a:pt x="107" y="91"/>
                        </a:lnTo>
                        <a:lnTo>
                          <a:pt x="88" y="87"/>
                        </a:lnTo>
                        <a:lnTo>
                          <a:pt x="69" y="81"/>
                        </a:lnTo>
                        <a:lnTo>
                          <a:pt x="51" y="73"/>
                        </a:lnTo>
                        <a:lnTo>
                          <a:pt x="36" y="62"/>
                        </a:lnTo>
                        <a:lnTo>
                          <a:pt x="22" y="52"/>
                        </a:lnTo>
                        <a:lnTo>
                          <a:pt x="12" y="39"/>
                        </a:lnTo>
                        <a:lnTo>
                          <a:pt x="4" y="26"/>
                        </a:lnTo>
                        <a:lnTo>
                          <a:pt x="0" y="0"/>
                        </a:lnTo>
                        <a:lnTo>
                          <a:pt x="7" y="15"/>
                        </a:lnTo>
                        <a:lnTo>
                          <a:pt x="16" y="29"/>
                        </a:lnTo>
                        <a:lnTo>
                          <a:pt x="28" y="41"/>
                        </a:lnTo>
                        <a:lnTo>
                          <a:pt x="43" y="52"/>
                        </a:lnTo>
                        <a:lnTo>
                          <a:pt x="61" y="61"/>
                        </a:lnTo>
                        <a:lnTo>
                          <a:pt x="81" y="67"/>
                        </a:lnTo>
                        <a:lnTo>
                          <a:pt x="103" y="71"/>
                        </a:lnTo>
                        <a:lnTo>
                          <a:pt x="126" y="73"/>
                        </a:lnTo>
                        <a:lnTo>
                          <a:pt x="149" y="71"/>
                        </a:lnTo>
                        <a:lnTo>
                          <a:pt x="170" y="68"/>
                        </a:lnTo>
                        <a:lnTo>
                          <a:pt x="189" y="61"/>
                        </a:lnTo>
                        <a:lnTo>
                          <a:pt x="206" y="53"/>
                        </a:lnTo>
                        <a:lnTo>
                          <a:pt x="221" y="42"/>
                        </a:lnTo>
                        <a:lnTo>
                          <a:pt x="233" y="30"/>
                        </a:lnTo>
                        <a:lnTo>
                          <a:pt x="243" y="16"/>
                        </a:lnTo>
                        <a:lnTo>
                          <a:pt x="250" y="1"/>
                        </a:lnTo>
                        <a:close/>
                      </a:path>
                    </a:pathLst>
                  </a:custGeom>
                  <a:solidFill>
                    <a:srgbClr val="FFE57F"/>
                  </a:solidFill>
                  <a:ln w="9525">
                    <a:noFill/>
                    <a:round/>
                    <a:headEnd/>
                    <a:tailEnd/>
                  </a:ln>
                </p:spPr>
                <p:txBody>
                  <a:bodyPr/>
                  <a:lstStyle/>
                  <a:p>
                    <a:endParaRPr lang="en-US"/>
                  </a:p>
                </p:txBody>
              </p:sp>
              <p:sp>
                <p:nvSpPr>
                  <p:cNvPr id="219424" name="Freeform 288"/>
                  <p:cNvSpPr>
                    <a:spLocks/>
                  </p:cNvSpPr>
                  <p:nvPr/>
                </p:nvSpPr>
                <p:spPr bwMode="auto">
                  <a:xfrm>
                    <a:off x="619" y="3456"/>
                    <a:ext cx="84" cy="59"/>
                  </a:xfrm>
                  <a:custGeom>
                    <a:avLst/>
                    <a:gdLst/>
                    <a:ahLst/>
                    <a:cxnLst>
                      <a:cxn ang="0">
                        <a:pos x="4" y="108"/>
                      </a:cxn>
                      <a:cxn ang="0">
                        <a:pos x="10" y="122"/>
                      </a:cxn>
                      <a:cxn ang="0">
                        <a:pos x="20" y="136"/>
                      </a:cxn>
                      <a:cxn ang="0">
                        <a:pos x="32" y="147"/>
                      </a:cxn>
                      <a:cxn ang="0">
                        <a:pos x="48" y="157"/>
                      </a:cxn>
                      <a:cxn ang="0">
                        <a:pos x="65" y="165"/>
                      </a:cxn>
                      <a:cxn ang="0">
                        <a:pos x="85" y="172"/>
                      </a:cxn>
                      <a:cxn ang="0">
                        <a:pos x="106" y="175"/>
                      </a:cxn>
                      <a:cxn ang="0">
                        <a:pos x="128" y="176"/>
                      </a:cxn>
                      <a:cxn ang="0">
                        <a:pos x="150" y="175"/>
                      </a:cxn>
                      <a:cxn ang="0">
                        <a:pos x="171" y="170"/>
                      </a:cxn>
                      <a:cxn ang="0">
                        <a:pos x="191" y="165"/>
                      </a:cxn>
                      <a:cxn ang="0">
                        <a:pos x="209" y="155"/>
                      </a:cxn>
                      <a:cxn ang="0">
                        <a:pos x="225" y="145"/>
                      </a:cxn>
                      <a:cxn ang="0">
                        <a:pos x="236" y="132"/>
                      </a:cxn>
                      <a:cxn ang="0">
                        <a:pos x="246" y="119"/>
                      </a:cxn>
                      <a:cxn ang="0">
                        <a:pos x="252" y="104"/>
                      </a:cxn>
                      <a:cxn ang="0">
                        <a:pos x="253" y="100"/>
                      </a:cxn>
                      <a:cxn ang="0">
                        <a:pos x="253" y="96"/>
                      </a:cxn>
                      <a:cxn ang="0">
                        <a:pos x="254" y="93"/>
                      </a:cxn>
                      <a:cxn ang="0">
                        <a:pos x="254" y="88"/>
                      </a:cxn>
                      <a:cxn ang="0">
                        <a:pos x="252" y="71"/>
                      </a:cxn>
                      <a:cxn ang="0">
                        <a:pos x="245" y="53"/>
                      </a:cxn>
                      <a:cxn ang="0">
                        <a:pos x="232" y="38"/>
                      </a:cxn>
                      <a:cxn ang="0">
                        <a:pos x="217" y="26"/>
                      </a:cxn>
                      <a:cxn ang="0">
                        <a:pos x="199" y="15"/>
                      </a:cxn>
                      <a:cxn ang="0">
                        <a:pos x="177" y="7"/>
                      </a:cxn>
                      <a:cxn ang="0">
                        <a:pos x="153" y="2"/>
                      </a:cxn>
                      <a:cxn ang="0">
                        <a:pos x="128" y="0"/>
                      </a:cxn>
                      <a:cxn ang="0">
                        <a:pos x="102" y="2"/>
                      </a:cxn>
                      <a:cxn ang="0">
                        <a:pos x="78" y="7"/>
                      </a:cxn>
                      <a:cxn ang="0">
                        <a:pos x="56" y="15"/>
                      </a:cxn>
                      <a:cxn ang="0">
                        <a:pos x="38" y="26"/>
                      </a:cxn>
                      <a:cxn ang="0">
                        <a:pos x="22" y="38"/>
                      </a:cxn>
                      <a:cxn ang="0">
                        <a:pos x="10" y="53"/>
                      </a:cxn>
                      <a:cxn ang="0">
                        <a:pos x="2" y="71"/>
                      </a:cxn>
                      <a:cxn ang="0">
                        <a:pos x="0" y="88"/>
                      </a:cxn>
                      <a:cxn ang="0">
                        <a:pos x="0" y="93"/>
                      </a:cxn>
                      <a:cxn ang="0">
                        <a:pos x="1" y="99"/>
                      </a:cxn>
                      <a:cxn ang="0">
                        <a:pos x="3" y="103"/>
                      </a:cxn>
                      <a:cxn ang="0">
                        <a:pos x="4" y="108"/>
                      </a:cxn>
                    </a:cxnLst>
                    <a:rect l="0" t="0" r="r" b="b"/>
                    <a:pathLst>
                      <a:path w="254" h="176">
                        <a:moveTo>
                          <a:pt x="4" y="108"/>
                        </a:moveTo>
                        <a:lnTo>
                          <a:pt x="10" y="122"/>
                        </a:lnTo>
                        <a:lnTo>
                          <a:pt x="20" y="136"/>
                        </a:lnTo>
                        <a:lnTo>
                          <a:pt x="32" y="147"/>
                        </a:lnTo>
                        <a:lnTo>
                          <a:pt x="48" y="157"/>
                        </a:lnTo>
                        <a:lnTo>
                          <a:pt x="65" y="165"/>
                        </a:lnTo>
                        <a:lnTo>
                          <a:pt x="85" y="172"/>
                        </a:lnTo>
                        <a:lnTo>
                          <a:pt x="106" y="175"/>
                        </a:lnTo>
                        <a:lnTo>
                          <a:pt x="128" y="176"/>
                        </a:lnTo>
                        <a:lnTo>
                          <a:pt x="150" y="175"/>
                        </a:lnTo>
                        <a:lnTo>
                          <a:pt x="171" y="170"/>
                        </a:lnTo>
                        <a:lnTo>
                          <a:pt x="191" y="165"/>
                        </a:lnTo>
                        <a:lnTo>
                          <a:pt x="209" y="155"/>
                        </a:lnTo>
                        <a:lnTo>
                          <a:pt x="225" y="145"/>
                        </a:lnTo>
                        <a:lnTo>
                          <a:pt x="236" y="132"/>
                        </a:lnTo>
                        <a:lnTo>
                          <a:pt x="246" y="119"/>
                        </a:lnTo>
                        <a:lnTo>
                          <a:pt x="252" y="104"/>
                        </a:lnTo>
                        <a:lnTo>
                          <a:pt x="253" y="100"/>
                        </a:lnTo>
                        <a:lnTo>
                          <a:pt x="253" y="96"/>
                        </a:lnTo>
                        <a:lnTo>
                          <a:pt x="254" y="93"/>
                        </a:lnTo>
                        <a:lnTo>
                          <a:pt x="254" y="88"/>
                        </a:lnTo>
                        <a:lnTo>
                          <a:pt x="252" y="71"/>
                        </a:lnTo>
                        <a:lnTo>
                          <a:pt x="245" y="53"/>
                        </a:lnTo>
                        <a:lnTo>
                          <a:pt x="232" y="38"/>
                        </a:lnTo>
                        <a:lnTo>
                          <a:pt x="217" y="26"/>
                        </a:lnTo>
                        <a:lnTo>
                          <a:pt x="199" y="15"/>
                        </a:lnTo>
                        <a:lnTo>
                          <a:pt x="177" y="7"/>
                        </a:lnTo>
                        <a:lnTo>
                          <a:pt x="153" y="2"/>
                        </a:lnTo>
                        <a:lnTo>
                          <a:pt x="128" y="0"/>
                        </a:lnTo>
                        <a:lnTo>
                          <a:pt x="102" y="2"/>
                        </a:lnTo>
                        <a:lnTo>
                          <a:pt x="78" y="7"/>
                        </a:lnTo>
                        <a:lnTo>
                          <a:pt x="56" y="15"/>
                        </a:lnTo>
                        <a:lnTo>
                          <a:pt x="38" y="26"/>
                        </a:lnTo>
                        <a:lnTo>
                          <a:pt x="22" y="38"/>
                        </a:lnTo>
                        <a:lnTo>
                          <a:pt x="10" y="53"/>
                        </a:lnTo>
                        <a:lnTo>
                          <a:pt x="2" y="71"/>
                        </a:lnTo>
                        <a:lnTo>
                          <a:pt x="0" y="88"/>
                        </a:lnTo>
                        <a:lnTo>
                          <a:pt x="0" y="93"/>
                        </a:lnTo>
                        <a:lnTo>
                          <a:pt x="1" y="99"/>
                        </a:lnTo>
                        <a:lnTo>
                          <a:pt x="3" y="103"/>
                        </a:lnTo>
                        <a:lnTo>
                          <a:pt x="4" y="108"/>
                        </a:lnTo>
                        <a:close/>
                      </a:path>
                    </a:pathLst>
                  </a:custGeom>
                  <a:solidFill>
                    <a:srgbClr val="FFE57F"/>
                  </a:solidFill>
                  <a:ln w="9525">
                    <a:noFill/>
                    <a:round/>
                    <a:headEnd/>
                    <a:tailEnd/>
                  </a:ln>
                </p:spPr>
                <p:txBody>
                  <a:bodyPr/>
                  <a:lstStyle/>
                  <a:p>
                    <a:endParaRPr lang="en-US"/>
                  </a:p>
                </p:txBody>
              </p:sp>
              <p:sp>
                <p:nvSpPr>
                  <p:cNvPr id="219425" name="Freeform 289"/>
                  <p:cNvSpPr>
                    <a:spLocks/>
                  </p:cNvSpPr>
                  <p:nvPr/>
                </p:nvSpPr>
                <p:spPr bwMode="auto">
                  <a:xfrm>
                    <a:off x="619" y="3456"/>
                    <a:ext cx="84" cy="59"/>
                  </a:xfrm>
                  <a:custGeom>
                    <a:avLst/>
                    <a:gdLst/>
                    <a:ahLst/>
                    <a:cxnLst>
                      <a:cxn ang="0">
                        <a:pos x="4" y="108"/>
                      </a:cxn>
                      <a:cxn ang="0">
                        <a:pos x="4" y="108"/>
                      </a:cxn>
                      <a:cxn ang="0">
                        <a:pos x="10" y="122"/>
                      </a:cxn>
                      <a:cxn ang="0">
                        <a:pos x="20" y="136"/>
                      </a:cxn>
                      <a:cxn ang="0">
                        <a:pos x="32" y="147"/>
                      </a:cxn>
                      <a:cxn ang="0">
                        <a:pos x="48" y="157"/>
                      </a:cxn>
                      <a:cxn ang="0">
                        <a:pos x="65" y="165"/>
                      </a:cxn>
                      <a:cxn ang="0">
                        <a:pos x="85" y="172"/>
                      </a:cxn>
                      <a:cxn ang="0">
                        <a:pos x="106" y="175"/>
                      </a:cxn>
                      <a:cxn ang="0">
                        <a:pos x="128" y="176"/>
                      </a:cxn>
                      <a:cxn ang="0">
                        <a:pos x="128" y="176"/>
                      </a:cxn>
                      <a:cxn ang="0">
                        <a:pos x="150" y="175"/>
                      </a:cxn>
                      <a:cxn ang="0">
                        <a:pos x="171" y="170"/>
                      </a:cxn>
                      <a:cxn ang="0">
                        <a:pos x="191" y="165"/>
                      </a:cxn>
                      <a:cxn ang="0">
                        <a:pos x="209" y="155"/>
                      </a:cxn>
                      <a:cxn ang="0">
                        <a:pos x="225" y="145"/>
                      </a:cxn>
                      <a:cxn ang="0">
                        <a:pos x="236" y="132"/>
                      </a:cxn>
                      <a:cxn ang="0">
                        <a:pos x="246" y="119"/>
                      </a:cxn>
                      <a:cxn ang="0">
                        <a:pos x="252" y="104"/>
                      </a:cxn>
                      <a:cxn ang="0">
                        <a:pos x="252" y="104"/>
                      </a:cxn>
                      <a:cxn ang="0">
                        <a:pos x="253" y="100"/>
                      </a:cxn>
                      <a:cxn ang="0">
                        <a:pos x="253" y="96"/>
                      </a:cxn>
                      <a:cxn ang="0">
                        <a:pos x="254" y="93"/>
                      </a:cxn>
                      <a:cxn ang="0">
                        <a:pos x="254" y="88"/>
                      </a:cxn>
                      <a:cxn ang="0">
                        <a:pos x="254" y="88"/>
                      </a:cxn>
                      <a:cxn ang="0">
                        <a:pos x="252" y="71"/>
                      </a:cxn>
                      <a:cxn ang="0">
                        <a:pos x="245" y="53"/>
                      </a:cxn>
                      <a:cxn ang="0">
                        <a:pos x="232" y="38"/>
                      </a:cxn>
                      <a:cxn ang="0">
                        <a:pos x="217" y="26"/>
                      </a:cxn>
                      <a:cxn ang="0">
                        <a:pos x="199" y="15"/>
                      </a:cxn>
                      <a:cxn ang="0">
                        <a:pos x="177" y="7"/>
                      </a:cxn>
                      <a:cxn ang="0">
                        <a:pos x="153" y="2"/>
                      </a:cxn>
                      <a:cxn ang="0">
                        <a:pos x="128" y="0"/>
                      </a:cxn>
                      <a:cxn ang="0">
                        <a:pos x="128" y="0"/>
                      </a:cxn>
                      <a:cxn ang="0">
                        <a:pos x="102" y="2"/>
                      </a:cxn>
                      <a:cxn ang="0">
                        <a:pos x="78" y="7"/>
                      </a:cxn>
                      <a:cxn ang="0">
                        <a:pos x="56" y="15"/>
                      </a:cxn>
                      <a:cxn ang="0">
                        <a:pos x="38" y="26"/>
                      </a:cxn>
                      <a:cxn ang="0">
                        <a:pos x="22" y="38"/>
                      </a:cxn>
                      <a:cxn ang="0">
                        <a:pos x="10" y="53"/>
                      </a:cxn>
                      <a:cxn ang="0">
                        <a:pos x="2" y="71"/>
                      </a:cxn>
                      <a:cxn ang="0">
                        <a:pos x="0" y="88"/>
                      </a:cxn>
                      <a:cxn ang="0">
                        <a:pos x="0" y="88"/>
                      </a:cxn>
                      <a:cxn ang="0">
                        <a:pos x="0" y="93"/>
                      </a:cxn>
                      <a:cxn ang="0">
                        <a:pos x="1" y="99"/>
                      </a:cxn>
                      <a:cxn ang="0">
                        <a:pos x="3" y="103"/>
                      </a:cxn>
                      <a:cxn ang="0">
                        <a:pos x="4" y="108"/>
                      </a:cxn>
                    </a:cxnLst>
                    <a:rect l="0" t="0" r="r" b="b"/>
                    <a:pathLst>
                      <a:path w="254" h="176">
                        <a:moveTo>
                          <a:pt x="4" y="108"/>
                        </a:moveTo>
                        <a:lnTo>
                          <a:pt x="4" y="108"/>
                        </a:lnTo>
                        <a:lnTo>
                          <a:pt x="10" y="122"/>
                        </a:lnTo>
                        <a:lnTo>
                          <a:pt x="20" y="136"/>
                        </a:lnTo>
                        <a:lnTo>
                          <a:pt x="32" y="147"/>
                        </a:lnTo>
                        <a:lnTo>
                          <a:pt x="48" y="157"/>
                        </a:lnTo>
                        <a:lnTo>
                          <a:pt x="65" y="165"/>
                        </a:lnTo>
                        <a:lnTo>
                          <a:pt x="85" y="172"/>
                        </a:lnTo>
                        <a:lnTo>
                          <a:pt x="106" y="175"/>
                        </a:lnTo>
                        <a:lnTo>
                          <a:pt x="128" y="176"/>
                        </a:lnTo>
                        <a:lnTo>
                          <a:pt x="128" y="176"/>
                        </a:lnTo>
                        <a:lnTo>
                          <a:pt x="150" y="175"/>
                        </a:lnTo>
                        <a:lnTo>
                          <a:pt x="171" y="170"/>
                        </a:lnTo>
                        <a:lnTo>
                          <a:pt x="191" y="165"/>
                        </a:lnTo>
                        <a:lnTo>
                          <a:pt x="209" y="155"/>
                        </a:lnTo>
                        <a:lnTo>
                          <a:pt x="225" y="145"/>
                        </a:lnTo>
                        <a:lnTo>
                          <a:pt x="236" y="132"/>
                        </a:lnTo>
                        <a:lnTo>
                          <a:pt x="246" y="119"/>
                        </a:lnTo>
                        <a:lnTo>
                          <a:pt x="252" y="104"/>
                        </a:lnTo>
                        <a:lnTo>
                          <a:pt x="252" y="104"/>
                        </a:lnTo>
                        <a:lnTo>
                          <a:pt x="253" y="100"/>
                        </a:lnTo>
                        <a:lnTo>
                          <a:pt x="253" y="96"/>
                        </a:lnTo>
                        <a:lnTo>
                          <a:pt x="254" y="93"/>
                        </a:lnTo>
                        <a:lnTo>
                          <a:pt x="254" y="88"/>
                        </a:lnTo>
                        <a:lnTo>
                          <a:pt x="254" y="88"/>
                        </a:lnTo>
                        <a:lnTo>
                          <a:pt x="252" y="71"/>
                        </a:lnTo>
                        <a:lnTo>
                          <a:pt x="245" y="53"/>
                        </a:lnTo>
                        <a:lnTo>
                          <a:pt x="232" y="38"/>
                        </a:lnTo>
                        <a:lnTo>
                          <a:pt x="217" y="26"/>
                        </a:lnTo>
                        <a:lnTo>
                          <a:pt x="199" y="15"/>
                        </a:lnTo>
                        <a:lnTo>
                          <a:pt x="177" y="7"/>
                        </a:lnTo>
                        <a:lnTo>
                          <a:pt x="153" y="2"/>
                        </a:lnTo>
                        <a:lnTo>
                          <a:pt x="128" y="0"/>
                        </a:lnTo>
                        <a:lnTo>
                          <a:pt x="128" y="0"/>
                        </a:lnTo>
                        <a:lnTo>
                          <a:pt x="102" y="2"/>
                        </a:lnTo>
                        <a:lnTo>
                          <a:pt x="78" y="7"/>
                        </a:lnTo>
                        <a:lnTo>
                          <a:pt x="56" y="15"/>
                        </a:lnTo>
                        <a:lnTo>
                          <a:pt x="38" y="26"/>
                        </a:lnTo>
                        <a:lnTo>
                          <a:pt x="22" y="38"/>
                        </a:lnTo>
                        <a:lnTo>
                          <a:pt x="10" y="53"/>
                        </a:lnTo>
                        <a:lnTo>
                          <a:pt x="2" y="71"/>
                        </a:lnTo>
                        <a:lnTo>
                          <a:pt x="0" y="88"/>
                        </a:lnTo>
                        <a:lnTo>
                          <a:pt x="0" y="88"/>
                        </a:lnTo>
                        <a:lnTo>
                          <a:pt x="0" y="93"/>
                        </a:lnTo>
                        <a:lnTo>
                          <a:pt x="1" y="99"/>
                        </a:lnTo>
                        <a:lnTo>
                          <a:pt x="3" y="103"/>
                        </a:lnTo>
                        <a:lnTo>
                          <a:pt x="4" y="108"/>
                        </a:lnTo>
                      </a:path>
                    </a:pathLst>
                  </a:custGeom>
                  <a:noFill/>
                  <a:ln w="0">
                    <a:solidFill>
                      <a:srgbClr val="8499AD"/>
                    </a:solidFill>
                    <a:prstDash val="solid"/>
                    <a:round/>
                    <a:headEnd/>
                    <a:tailEnd/>
                  </a:ln>
                </p:spPr>
                <p:txBody>
                  <a:bodyPr/>
                  <a:lstStyle/>
                  <a:p>
                    <a:endParaRPr lang="en-US"/>
                  </a:p>
                </p:txBody>
              </p:sp>
              <p:sp>
                <p:nvSpPr>
                  <p:cNvPr id="219426" name="Freeform 290"/>
                  <p:cNvSpPr>
                    <a:spLocks/>
                  </p:cNvSpPr>
                  <p:nvPr/>
                </p:nvSpPr>
                <p:spPr bwMode="auto">
                  <a:xfrm>
                    <a:off x="625" y="3461"/>
                    <a:ext cx="72" cy="50"/>
                  </a:xfrm>
                  <a:custGeom>
                    <a:avLst/>
                    <a:gdLst/>
                    <a:ahLst/>
                    <a:cxnLst>
                      <a:cxn ang="0">
                        <a:pos x="107" y="150"/>
                      </a:cxn>
                      <a:cxn ang="0">
                        <a:pos x="129" y="148"/>
                      </a:cxn>
                      <a:cxn ang="0">
                        <a:pos x="149" y="144"/>
                      </a:cxn>
                      <a:cxn ang="0">
                        <a:pos x="168" y="137"/>
                      </a:cxn>
                      <a:cxn ang="0">
                        <a:pos x="184" y="128"/>
                      </a:cxn>
                      <a:cxn ang="0">
                        <a:pos x="196" y="116"/>
                      </a:cxn>
                      <a:cxn ang="0">
                        <a:pos x="207" y="103"/>
                      </a:cxn>
                      <a:cxn ang="0">
                        <a:pos x="213" y="89"/>
                      </a:cxn>
                      <a:cxn ang="0">
                        <a:pos x="215" y="74"/>
                      </a:cxn>
                      <a:cxn ang="0">
                        <a:pos x="213" y="59"/>
                      </a:cxn>
                      <a:cxn ang="0">
                        <a:pos x="207" y="45"/>
                      </a:cxn>
                      <a:cxn ang="0">
                        <a:pos x="196" y="33"/>
                      </a:cxn>
                      <a:cxn ang="0">
                        <a:pos x="184" y="22"/>
                      </a:cxn>
                      <a:cxn ang="0">
                        <a:pos x="168" y="13"/>
                      </a:cxn>
                      <a:cxn ang="0">
                        <a:pos x="149" y="6"/>
                      </a:cxn>
                      <a:cxn ang="0">
                        <a:pos x="129" y="1"/>
                      </a:cxn>
                      <a:cxn ang="0">
                        <a:pos x="107" y="0"/>
                      </a:cxn>
                      <a:cxn ang="0">
                        <a:pos x="86" y="1"/>
                      </a:cxn>
                      <a:cxn ang="0">
                        <a:pos x="66" y="6"/>
                      </a:cxn>
                      <a:cxn ang="0">
                        <a:pos x="47" y="13"/>
                      </a:cxn>
                      <a:cxn ang="0">
                        <a:pos x="31" y="22"/>
                      </a:cxn>
                      <a:cxn ang="0">
                        <a:pos x="19" y="33"/>
                      </a:cxn>
                      <a:cxn ang="0">
                        <a:pos x="8" y="45"/>
                      </a:cxn>
                      <a:cxn ang="0">
                        <a:pos x="2" y="59"/>
                      </a:cxn>
                      <a:cxn ang="0">
                        <a:pos x="0" y="74"/>
                      </a:cxn>
                      <a:cxn ang="0">
                        <a:pos x="2" y="89"/>
                      </a:cxn>
                      <a:cxn ang="0">
                        <a:pos x="8" y="103"/>
                      </a:cxn>
                      <a:cxn ang="0">
                        <a:pos x="19" y="116"/>
                      </a:cxn>
                      <a:cxn ang="0">
                        <a:pos x="31" y="128"/>
                      </a:cxn>
                      <a:cxn ang="0">
                        <a:pos x="47" y="137"/>
                      </a:cxn>
                      <a:cxn ang="0">
                        <a:pos x="66" y="144"/>
                      </a:cxn>
                      <a:cxn ang="0">
                        <a:pos x="86" y="148"/>
                      </a:cxn>
                      <a:cxn ang="0">
                        <a:pos x="107" y="150"/>
                      </a:cxn>
                    </a:cxnLst>
                    <a:rect l="0" t="0" r="r" b="b"/>
                    <a:pathLst>
                      <a:path w="215" h="150">
                        <a:moveTo>
                          <a:pt x="107" y="150"/>
                        </a:moveTo>
                        <a:lnTo>
                          <a:pt x="129" y="148"/>
                        </a:lnTo>
                        <a:lnTo>
                          <a:pt x="149" y="144"/>
                        </a:lnTo>
                        <a:lnTo>
                          <a:pt x="168" y="137"/>
                        </a:lnTo>
                        <a:lnTo>
                          <a:pt x="184" y="128"/>
                        </a:lnTo>
                        <a:lnTo>
                          <a:pt x="196" y="116"/>
                        </a:lnTo>
                        <a:lnTo>
                          <a:pt x="207" y="103"/>
                        </a:lnTo>
                        <a:lnTo>
                          <a:pt x="213" y="89"/>
                        </a:lnTo>
                        <a:lnTo>
                          <a:pt x="215" y="74"/>
                        </a:lnTo>
                        <a:lnTo>
                          <a:pt x="213" y="59"/>
                        </a:lnTo>
                        <a:lnTo>
                          <a:pt x="207" y="45"/>
                        </a:lnTo>
                        <a:lnTo>
                          <a:pt x="196" y="33"/>
                        </a:lnTo>
                        <a:lnTo>
                          <a:pt x="184" y="22"/>
                        </a:lnTo>
                        <a:lnTo>
                          <a:pt x="168" y="13"/>
                        </a:lnTo>
                        <a:lnTo>
                          <a:pt x="149" y="6"/>
                        </a:lnTo>
                        <a:lnTo>
                          <a:pt x="129" y="1"/>
                        </a:lnTo>
                        <a:lnTo>
                          <a:pt x="107" y="0"/>
                        </a:lnTo>
                        <a:lnTo>
                          <a:pt x="86" y="1"/>
                        </a:lnTo>
                        <a:lnTo>
                          <a:pt x="66" y="6"/>
                        </a:lnTo>
                        <a:lnTo>
                          <a:pt x="47" y="13"/>
                        </a:lnTo>
                        <a:lnTo>
                          <a:pt x="31" y="22"/>
                        </a:lnTo>
                        <a:lnTo>
                          <a:pt x="19" y="33"/>
                        </a:lnTo>
                        <a:lnTo>
                          <a:pt x="8" y="45"/>
                        </a:lnTo>
                        <a:lnTo>
                          <a:pt x="2" y="59"/>
                        </a:lnTo>
                        <a:lnTo>
                          <a:pt x="0" y="74"/>
                        </a:lnTo>
                        <a:lnTo>
                          <a:pt x="2" y="89"/>
                        </a:lnTo>
                        <a:lnTo>
                          <a:pt x="8" y="103"/>
                        </a:lnTo>
                        <a:lnTo>
                          <a:pt x="19" y="116"/>
                        </a:lnTo>
                        <a:lnTo>
                          <a:pt x="31" y="128"/>
                        </a:lnTo>
                        <a:lnTo>
                          <a:pt x="47" y="137"/>
                        </a:lnTo>
                        <a:lnTo>
                          <a:pt x="66" y="144"/>
                        </a:lnTo>
                        <a:lnTo>
                          <a:pt x="86" y="148"/>
                        </a:lnTo>
                        <a:lnTo>
                          <a:pt x="107" y="150"/>
                        </a:lnTo>
                        <a:close/>
                      </a:path>
                    </a:pathLst>
                  </a:custGeom>
                  <a:solidFill>
                    <a:srgbClr val="000033"/>
                  </a:solidFill>
                  <a:ln w="9525">
                    <a:noFill/>
                    <a:round/>
                    <a:headEnd/>
                    <a:tailEnd/>
                  </a:ln>
                </p:spPr>
                <p:txBody>
                  <a:bodyPr/>
                  <a:lstStyle/>
                  <a:p>
                    <a:endParaRPr lang="en-US"/>
                  </a:p>
                </p:txBody>
              </p:sp>
              <p:sp>
                <p:nvSpPr>
                  <p:cNvPr id="219427" name="Freeform 291"/>
                  <p:cNvSpPr>
                    <a:spLocks/>
                  </p:cNvSpPr>
                  <p:nvPr/>
                </p:nvSpPr>
                <p:spPr bwMode="auto">
                  <a:xfrm>
                    <a:off x="625" y="3461"/>
                    <a:ext cx="72" cy="50"/>
                  </a:xfrm>
                  <a:custGeom>
                    <a:avLst/>
                    <a:gdLst/>
                    <a:ahLst/>
                    <a:cxnLst>
                      <a:cxn ang="0">
                        <a:pos x="107" y="150"/>
                      </a:cxn>
                      <a:cxn ang="0">
                        <a:pos x="107" y="150"/>
                      </a:cxn>
                      <a:cxn ang="0">
                        <a:pos x="129" y="148"/>
                      </a:cxn>
                      <a:cxn ang="0">
                        <a:pos x="149" y="144"/>
                      </a:cxn>
                      <a:cxn ang="0">
                        <a:pos x="168" y="137"/>
                      </a:cxn>
                      <a:cxn ang="0">
                        <a:pos x="184" y="128"/>
                      </a:cxn>
                      <a:cxn ang="0">
                        <a:pos x="196" y="116"/>
                      </a:cxn>
                      <a:cxn ang="0">
                        <a:pos x="207" y="103"/>
                      </a:cxn>
                      <a:cxn ang="0">
                        <a:pos x="213" y="89"/>
                      </a:cxn>
                      <a:cxn ang="0">
                        <a:pos x="215" y="74"/>
                      </a:cxn>
                      <a:cxn ang="0">
                        <a:pos x="215" y="74"/>
                      </a:cxn>
                      <a:cxn ang="0">
                        <a:pos x="213" y="59"/>
                      </a:cxn>
                      <a:cxn ang="0">
                        <a:pos x="207" y="45"/>
                      </a:cxn>
                      <a:cxn ang="0">
                        <a:pos x="196" y="33"/>
                      </a:cxn>
                      <a:cxn ang="0">
                        <a:pos x="184" y="22"/>
                      </a:cxn>
                      <a:cxn ang="0">
                        <a:pos x="168" y="13"/>
                      </a:cxn>
                      <a:cxn ang="0">
                        <a:pos x="149" y="6"/>
                      </a:cxn>
                      <a:cxn ang="0">
                        <a:pos x="129" y="1"/>
                      </a:cxn>
                      <a:cxn ang="0">
                        <a:pos x="107" y="0"/>
                      </a:cxn>
                      <a:cxn ang="0">
                        <a:pos x="107" y="0"/>
                      </a:cxn>
                      <a:cxn ang="0">
                        <a:pos x="86" y="1"/>
                      </a:cxn>
                      <a:cxn ang="0">
                        <a:pos x="66" y="6"/>
                      </a:cxn>
                      <a:cxn ang="0">
                        <a:pos x="47" y="13"/>
                      </a:cxn>
                      <a:cxn ang="0">
                        <a:pos x="31" y="22"/>
                      </a:cxn>
                      <a:cxn ang="0">
                        <a:pos x="19" y="33"/>
                      </a:cxn>
                      <a:cxn ang="0">
                        <a:pos x="8" y="45"/>
                      </a:cxn>
                      <a:cxn ang="0">
                        <a:pos x="2" y="59"/>
                      </a:cxn>
                      <a:cxn ang="0">
                        <a:pos x="0" y="74"/>
                      </a:cxn>
                      <a:cxn ang="0">
                        <a:pos x="0" y="74"/>
                      </a:cxn>
                      <a:cxn ang="0">
                        <a:pos x="2" y="89"/>
                      </a:cxn>
                      <a:cxn ang="0">
                        <a:pos x="8" y="103"/>
                      </a:cxn>
                      <a:cxn ang="0">
                        <a:pos x="19" y="116"/>
                      </a:cxn>
                      <a:cxn ang="0">
                        <a:pos x="31" y="128"/>
                      </a:cxn>
                      <a:cxn ang="0">
                        <a:pos x="47" y="137"/>
                      </a:cxn>
                      <a:cxn ang="0">
                        <a:pos x="66" y="144"/>
                      </a:cxn>
                      <a:cxn ang="0">
                        <a:pos x="86" y="148"/>
                      </a:cxn>
                      <a:cxn ang="0">
                        <a:pos x="107" y="150"/>
                      </a:cxn>
                    </a:cxnLst>
                    <a:rect l="0" t="0" r="r" b="b"/>
                    <a:pathLst>
                      <a:path w="215" h="150">
                        <a:moveTo>
                          <a:pt x="107" y="150"/>
                        </a:moveTo>
                        <a:lnTo>
                          <a:pt x="107" y="150"/>
                        </a:lnTo>
                        <a:lnTo>
                          <a:pt x="129" y="148"/>
                        </a:lnTo>
                        <a:lnTo>
                          <a:pt x="149" y="144"/>
                        </a:lnTo>
                        <a:lnTo>
                          <a:pt x="168" y="137"/>
                        </a:lnTo>
                        <a:lnTo>
                          <a:pt x="184" y="128"/>
                        </a:lnTo>
                        <a:lnTo>
                          <a:pt x="196" y="116"/>
                        </a:lnTo>
                        <a:lnTo>
                          <a:pt x="207" y="103"/>
                        </a:lnTo>
                        <a:lnTo>
                          <a:pt x="213" y="89"/>
                        </a:lnTo>
                        <a:lnTo>
                          <a:pt x="215" y="74"/>
                        </a:lnTo>
                        <a:lnTo>
                          <a:pt x="215" y="74"/>
                        </a:lnTo>
                        <a:lnTo>
                          <a:pt x="213" y="59"/>
                        </a:lnTo>
                        <a:lnTo>
                          <a:pt x="207" y="45"/>
                        </a:lnTo>
                        <a:lnTo>
                          <a:pt x="196" y="33"/>
                        </a:lnTo>
                        <a:lnTo>
                          <a:pt x="184" y="22"/>
                        </a:lnTo>
                        <a:lnTo>
                          <a:pt x="168" y="13"/>
                        </a:lnTo>
                        <a:lnTo>
                          <a:pt x="149" y="6"/>
                        </a:lnTo>
                        <a:lnTo>
                          <a:pt x="129" y="1"/>
                        </a:lnTo>
                        <a:lnTo>
                          <a:pt x="107" y="0"/>
                        </a:lnTo>
                        <a:lnTo>
                          <a:pt x="107" y="0"/>
                        </a:lnTo>
                        <a:lnTo>
                          <a:pt x="86" y="1"/>
                        </a:lnTo>
                        <a:lnTo>
                          <a:pt x="66" y="6"/>
                        </a:lnTo>
                        <a:lnTo>
                          <a:pt x="47" y="13"/>
                        </a:lnTo>
                        <a:lnTo>
                          <a:pt x="31" y="22"/>
                        </a:lnTo>
                        <a:lnTo>
                          <a:pt x="19" y="33"/>
                        </a:lnTo>
                        <a:lnTo>
                          <a:pt x="8" y="45"/>
                        </a:lnTo>
                        <a:lnTo>
                          <a:pt x="2" y="59"/>
                        </a:lnTo>
                        <a:lnTo>
                          <a:pt x="0" y="74"/>
                        </a:lnTo>
                        <a:lnTo>
                          <a:pt x="0" y="74"/>
                        </a:lnTo>
                        <a:lnTo>
                          <a:pt x="2" y="89"/>
                        </a:lnTo>
                        <a:lnTo>
                          <a:pt x="8" y="103"/>
                        </a:lnTo>
                        <a:lnTo>
                          <a:pt x="19" y="116"/>
                        </a:lnTo>
                        <a:lnTo>
                          <a:pt x="31" y="128"/>
                        </a:lnTo>
                        <a:lnTo>
                          <a:pt x="47" y="137"/>
                        </a:lnTo>
                        <a:lnTo>
                          <a:pt x="66" y="144"/>
                        </a:lnTo>
                        <a:lnTo>
                          <a:pt x="86" y="148"/>
                        </a:lnTo>
                        <a:lnTo>
                          <a:pt x="107" y="150"/>
                        </a:lnTo>
                      </a:path>
                    </a:pathLst>
                  </a:custGeom>
                  <a:noFill/>
                  <a:ln w="0">
                    <a:solidFill>
                      <a:srgbClr val="000033"/>
                    </a:solidFill>
                    <a:prstDash val="solid"/>
                    <a:round/>
                    <a:headEnd/>
                    <a:tailEnd/>
                  </a:ln>
                </p:spPr>
                <p:txBody>
                  <a:bodyPr/>
                  <a:lstStyle/>
                  <a:p>
                    <a:endParaRPr lang="en-US"/>
                  </a:p>
                </p:txBody>
              </p:sp>
              <p:sp>
                <p:nvSpPr>
                  <p:cNvPr id="219428" name="Freeform 292"/>
                  <p:cNvSpPr>
                    <a:spLocks/>
                  </p:cNvSpPr>
                  <p:nvPr/>
                </p:nvSpPr>
                <p:spPr bwMode="auto">
                  <a:xfrm>
                    <a:off x="619" y="3490"/>
                    <a:ext cx="84" cy="31"/>
                  </a:xfrm>
                  <a:custGeom>
                    <a:avLst/>
                    <a:gdLst/>
                    <a:ahLst/>
                    <a:cxnLst>
                      <a:cxn ang="0">
                        <a:pos x="250" y="1"/>
                      </a:cxn>
                      <a:cxn ang="0">
                        <a:pos x="245" y="29"/>
                      </a:cxn>
                      <a:cxn ang="0">
                        <a:pos x="238" y="44"/>
                      </a:cxn>
                      <a:cxn ang="0">
                        <a:pos x="229" y="57"/>
                      </a:cxn>
                      <a:cxn ang="0">
                        <a:pos x="217" y="67"/>
                      </a:cxn>
                      <a:cxn ang="0">
                        <a:pos x="204" y="77"/>
                      </a:cxn>
                      <a:cxn ang="0">
                        <a:pos x="188" y="84"/>
                      </a:cxn>
                      <a:cxn ang="0">
                        <a:pos x="169" y="88"/>
                      </a:cxn>
                      <a:cxn ang="0">
                        <a:pos x="148" y="92"/>
                      </a:cxn>
                      <a:cxn ang="0">
                        <a:pos x="126" y="93"/>
                      </a:cxn>
                      <a:cxn ang="0">
                        <a:pos x="107" y="92"/>
                      </a:cxn>
                      <a:cxn ang="0">
                        <a:pos x="87" y="87"/>
                      </a:cxn>
                      <a:cxn ang="0">
                        <a:pos x="68" y="81"/>
                      </a:cxn>
                      <a:cxn ang="0">
                        <a:pos x="50" y="73"/>
                      </a:cxn>
                      <a:cxn ang="0">
                        <a:pos x="35" y="63"/>
                      </a:cxn>
                      <a:cxn ang="0">
                        <a:pos x="21" y="52"/>
                      </a:cxn>
                      <a:cxn ang="0">
                        <a:pos x="11" y="40"/>
                      </a:cxn>
                      <a:cxn ang="0">
                        <a:pos x="3" y="27"/>
                      </a:cxn>
                      <a:cxn ang="0">
                        <a:pos x="0" y="0"/>
                      </a:cxn>
                      <a:cxn ang="0">
                        <a:pos x="6" y="15"/>
                      </a:cxn>
                      <a:cxn ang="0">
                        <a:pos x="16" y="29"/>
                      </a:cxn>
                      <a:cxn ang="0">
                        <a:pos x="28" y="42"/>
                      </a:cxn>
                      <a:cxn ang="0">
                        <a:pos x="43" y="52"/>
                      </a:cxn>
                      <a:cxn ang="0">
                        <a:pos x="61" y="62"/>
                      </a:cxn>
                      <a:cxn ang="0">
                        <a:pos x="81" y="67"/>
                      </a:cxn>
                      <a:cxn ang="0">
                        <a:pos x="103" y="72"/>
                      </a:cxn>
                      <a:cxn ang="0">
                        <a:pos x="126" y="73"/>
                      </a:cxn>
                      <a:cxn ang="0">
                        <a:pos x="148" y="72"/>
                      </a:cxn>
                      <a:cxn ang="0">
                        <a:pos x="169" y="69"/>
                      </a:cxn>
                      <a:cxn ang="0">
                        <a:pos x="188" y="62"/>
                      </a:cxn>
                      <a:cxn ang="0">
                        <a:pos x="206" y="54"/>
                      </a:cxn>
                      <a:cxn ang="0">
                        <a:pos x="221" y="43"/>
                      </a:cxn>
                      <a:cxn ang="0">
                        <a:pos x="233" y="30"/>
                      </a:cxn>
                      <a:cxn ang="0">
                        <a:pos x="243" y="16"/>
                      </a:cxn>
                      <a:cxn ang="0">
                        <a:pos x="250" y="1"/>
                      </a:cxn>
                    </a:cxnLst>
                    <a:rect l="0" t="0" r="r" b="b"/>
                    <a:pathLst>
                      <a:path w="250" h="93">
                        <a:moveTo>
                          <a:pt x="250" y="1"/>
                        </a:moveTo>
                        <a:lnTo>
                          <a:pt x="245" y="29"/>
                        </a:lnTo>
                        <a:lnTo>
                          <a:pt x="238" y="44"/>
                        </a:lnTo>
                        <a:lnTo>
                          <a:pt x="229" y="57"/>
                        </a:lnTo>
                        <a:lnTo>
                          <a:pt x="217" y="67"/>
                        </a:lnTo>
                        <a:lnTo>
                          <a:pt x="204" y="77"/>
                        </a:lnTo>
                        <a:lnTo>
                          <a:pt x="188" y="84"/>
                        </a:lnTo>
                        <a:lnTo>
                          <a:pt x="169" y="88"/>
                        </a:lnTo>
                        <a:lnTo>
                          <a:pt x="148" y="92"/>
                        </a:lnTo>
                        <a:lnTo>
                          <a:pt x="126" y="93"/>
                        </a:lnTo>
                        <a:lnTo>
                          <a:pt x="107" y="92"/>
                        </a:lnTo>
                        <a:lnTo>
                          <a:pt x="87" y="87"/>
                        </a:lnTo>
                        <a:lnTo>
                          <a:pt x="68" y="81"/>
                        </a:lnTo>
                        <a:lnTo>
                          <a:pt x="50" y="73"/>
                        </a:lnTo>
                        <a:lnTo>
                          <a:pt x="35" y="63"/>
                        </a:lnTo>
                        <a:lnTo>
                          <a:pt x="21" y="52"/>
                        </a:lnTo>
                        <a:lnTo>
                          <a:pt x="11" y="40"/>
                        </a:lnTo>
                        <a:lnTo>
                          <a:pt x="3" y="27"/>
                        </a:lnTo>
                        <a:lnTo>
                          <a:pt x="0" y="0"/>
                        </a:lnTo>
                        <a:lnTo>
                          <a:pt x="6" y="15"/>
                        </a:lnTo>
                        <a:lnTo>
                          <a:pt x="16" y="29"/>
                        </a:lnTo>
                        <a:lnTo>
                          <a:pt x="28" y="42"/>
                        </a:lnTo>
                        <a:lnTo>
                          <a:pt x="43" y="52"/>
                        </a:lnTo>
                        <a:lnTo>
                          <a:pt x="61" y="62"/>
                        </a:lnTo>
                        <a:lnTo>
                          <a:pt x="81" y="67"/>
                        </a:lnTo>
                        <a:lnTo>
                          <a:pt x="103" y="72"/>
                        </a:lnTo>
                        <a:lnTo>
                          <a:pt x="126" y="73"/>
                        </a:lnTo>
                        <a:lnTo>
                          <a:pt x="148" y="72"/>
                        </a:lnTo>
                        <a:lnTo>
                          <a:pt x="169" y="69"/>
                        </a:lnTo>
                        <a:lnTo>
                          <a:pt x="188" y="62"/>
                        </a:lnTo>
                        <a:lnTo>
                          <a:pt x="206" y="54"/>
                        </a:lnTo>
                        <a:lnTo>
                          <a:pt x="221" y="43"/>
                        </a:lnTo>
                        <a:lnTo>
                          <a:pt x="233" y="30"/>
                        </a:lnTo>
                        <a:lnTo>
                          <a:pt x="243" y="16"/>
                        </a:lnTo>
                        <a:lnTo>
                          <a:pt x="250" y="1"/>
                        </a:lnTo>
                        <a:close/>
                      </a:path>
                    </a:pathLst>
                  </a:custGeom>
                  <a:solidFill>
                    <a:srgbClr val="FFE57F"/>
                  </a:solidFill>
                  <a:ln w="9525">
                    <a:noFill/>
                    <a:round/>
                    <a:headEnd/>
                    <a:tailEnd/>
                  </a:ln>
                </p:spPr>
                <p:txBody>
                  <a:bodyPr/>
                  <a:lstStyle/>
                  <a:p>
                    <a:endParaRPr lang="en-US"/>
                  </a:p>
                </p:txBody>
              </p:sp>
              <p:sp>
                <p:nvSpPr>
                  <p:cNvPr id="219429" name="Freeform 293"/>
                  <p:cNvSpPr>
                    <a:spLocks/>
                  </p:cNvSpPr>
                  <p:nvPr/>
                </p:nvSpPr>
                <p:spPr bwMode="auto">
                  <a:xfrm>
                    <a:off x="628" y="3462"/>
                    <a:ext cx="64" cy="48"/>
                  </a:xfrm>
                  <a:custGeom>
                    <a:avLst/>
                    <a:gdLst/>
                    <a:ahLst/>
                    <a:cxnLst>
                      <a:cxn ang="0">
                        <a:pos x="192" y="71"/>
                      </a:cxn>
                      <a:cxn ang="0">
                        <a:pos x="189" y="58"/>
                      </a:cxn>
                      <a:cxn ang="0">
                        <a:pos x="184" y="44"/>
                      </a:cxn>
                      <a:cxn ang="0">
                        <a:pos x="175" y="31"/>
                      </a:cxn>
                      <a:cxn ang="0">
                        <a:pos x="163" y="20"/>
                      </a:cxn>
                      <a:cxn ang="0">
                        <a:pos x="150" y="12"/>
                      </a:cxn>
                      <a:cxn ang="0">
                        <a:pos x="133" y="5"/>
                      </a:cxn>
                      <a:cxn ang="0">
                        <a:pos x="115" y="1"/>
                      </a:cxn>
                      <a:cxn ang="0">
                        <a:pos x="95" y="0"/>
                      </a:cxn>
                      <a:cxn ang="0">
                        <a:pos x="77" y="1"/>
                      </a:cxn>
                      <a:cxn ang="0">
                        <a:pos x="59" y="5"/>
                      </a:cxn>
                      <a:cxn ang="0">
                        <a:pos x="42" y="12"/>
                      </a:cxn>
                      <a:cxn ang="0">
                        <a:pos x="28" y="20"/>
                      </a:cxn>
                      <a:cxn ang="0">
                        <a:pos x="17" y="31"/>
                      </a:cxn>
                      <a:cxn ang="0">
                        <a:pos x="8" y="44"/>
                      </a:cxn>
                      <a:cxn ang="0">
                        <a:pos x="2" y="58"/>
                      </a:cxn>
                      <a:cxn ang="0">
                        <a:pos x="0" y="71"/>
                      </a:cxn>
                      <a:cxn ang="0">
                        <a:pos x="2" y="85"/>
                      </a:cxn>
                      <a:cxn ang="0">
                        <a:pos x="8" y="99"/>
                      </a:cxn>
                      <a:cxn ang="0">
                        <a:pos x="17" y="111"/>
                      </a:cxn>
                      <a:cxn ang="0">
                        <a:pos x="28" y="121"/>
                      </a:cxn>
                      <a:cxn ang="0">
                        <a:pos x="42" y="131"/>
                      </a:cxn>
                      <a:cxn ang="0">
                        <a:pos x="59" y="136"/>
                      </a:cxn>
                      <a:cxn ang="0">
                        <a:pos x="77" y="141"/>
                      </a:cxn>
                      <a:cxn ang="0">
                        <a:pos x="95" y="142"/>
                      </a:cxn>
                      <a:cxn ang="0">
                        <a:pos x="115" y="141"/>
                      </a:cxn>
                      <a:cxn ang="0">
                        <a:pos x="133" y="136"/>
                      </a:cxn>
                      <a:cxn ang="0">
                        <a:pos x="150" y="131"/>
                      </a:cxn>
                      <a:cxn ang="0">
                        <a:pos x="163" y="121"/>
                      </a:cxn>
                      <a:cxn ang="0">
                        <a:pos x="175" y="111"/>
                      </a:cxn>
                      <a:cxn ang="0">
                        <a:pos x="184" y="99"/>
                      </a:cxn>
                      <a:cxn ang="0">
                        <a:pos x="189" y="85"/>
                      </a:cxn>
                      <a:cxn ang="0">
                        <a:pos x="192" y="71"/>
                      </a:cxn>
                    </a:cxnLst>
                    <a:rect l="0" t="0" r="r" b="b"/>
                    <a:pathLst>
                      <a:path w="192" h="142">
                        <a:moveTo>
                          <a:pt x="192" y="71"/>
                        </a:moveTo>
                        <a:lnTo>
                          <a:pt x="189" y="58"/>
                        </a:lnTo>
                        <a:lnTo>
                          <a:pt x="184" y="44"/>
                        </a:lnTo>
                        <a:lnTo>
                          <a:pt x="175" y="31"/>
                        </a:lnTo>
                        <a:lnTo>
                          <a:pt x="163" y="20"/>
                        </a:lnTo>
                        <a:lnTo>
                          <a:pt x="150" y="12"/>
                        </a:lnTo>
                        <a:lnTo>
                          <a:pt x="133" y="5"/>
                        </a:lnTo>
                        <a:lnTo>
                          <a:pt x="115" y="1"/>
                        </a:lnTo>
                        <a:lnTo>
                          <a:pt x="95" y="0"/>
                        </a:lnTo>
                        <a:lnTo>
                          <a:pt x="77" y="1"/>
                        </a:lnTo>
                        <a:lnTo>
                          <a:pt x="59" y="5"/>
                        </a:lnTo>
                        <a:lnTo>
                          <a:pt x="42" y="12"/>
                        </a:lnTo>
                        <a:lnTo>
                          <a:pt x="28" y="20"/>
                        </a:lnTo>
                        <a:lnTo>
                          <a:pt x="17" y="31"/>
                        </a:lnTo>
                        <a:lnTo>
                          <a:pt x="8" y="44"/>
                        </a:lnTo>
                        <a:lnTo>
                          <a:pt x="2" y="58"/>
                        </a:lnTo>
                        <a:lnTo>
                          <a:pt x="0" y="71"/>
                        </a:lnTo>
                        <a:lnTo>
                          <a:pt x="2" y="85"/>
                        </a:lnTo>
                        <a:lnTo>
                          <a:pt x="8" y="99"/>
                        </a:lnTo>
                        <a:lnTo>
                          <a:pt x="17" y="111"/>
                        </a:lnTo>
                        <a:lnTo>
                          <a:pt x="28" y="121"/>
                        </a:lnTo>
                        <a:lnTo>
                          <a:pt x="42" y="131"/>
                        </a:lnTo>
                        <a:lnTo>
                          <a:pt x="59" y="136"/>
                        </a:lnTo>
                        <a:lnTo>
                          <a:pt x="77" y="141"/>
                        </a:lnTo>
                        <a:lnTo>
                          <a:pt x="95" y="142"/>
                        </a:lnTo>
                        <a:lnTo>
                          <a:pt x="115" y="141"/>
                        </a:lnTo>
                        <a:lnTo>
                          <a:pt x="133" y="136"/>
                        </a:lnTo>
                        <a:lnTo>
                          <a:pt x="150" y="131"/>
                        </a:lnTo>
                        <a:lnTo>
                          <a:pt x="163" y="121"/>
                        </a:lnTo>
                        <a:lnTo>
                          <a:pt x="175" y="111"/>
                        </a:lnTo>
                        <a:lnTo>
                          <a:pt x="184" y="99"/>
                        </a:lnTo>
                        <a:lnTo>
                          <a:pt x="189" y="85"/>
                        </a:lnTo>
                        <a:lnTo>
                          <a:pt x="192" y="71"/>
                        </a:lnTo>
                        <a:close/>
                      </a:path>
                    </a:pathLst>
                  </a:custGeom>
                  <a:solidFill>
                    <a:srgbClr val="FFB23F"/>
                  </a:solidFill>
                  <a:ln w="9525">
                    <a:noFill/>
                    <a:round/>
                    <a:headEnd/>
                    <a:tailEnd/>
                  </a:ln>
                </p:spPr>
                <p:txBody>
                  <a:bodyPr/>
                  <a:lstStyle/>
                  <a:p>
                    <a:endParaRPr lang="en-US"/>
                  </a:p>
                </p:txBody>
              </p:sp>
              <p:sp>
                <p:nvSpPr>
                  <p:cNvPr id="219430" name="Freeform 294"/>
                  <p:cNvSpPr>
                    <a:spLocks/>
                  </p:cNvSpPr>
                  <p:nvPr/>
                </p:nvSpPr>
                <p:spPr bwMode="auto">
                  <a:xfrm>
                    <a:off x="640" y="3462"/>
                    <a:ext cx="43" cy="46"/>
                  </a:xfrm>
                  <a:custGeom>
                    <a:avLst/>
                    <a:gdLst/>
                    <a:ahLst/>
                    <a:cxnLst>
                      <a:cxn ang="0">
                        <a:pos x="5" y="81"/>
                      </a:cxn>
                      <a:cxn ang="0">
                        <a:pos x="0" y="92"/>
                      </a:cxn>
                      <a:cxn ang="0">
                        <a:pos x="6" y="106"/>
                      </a:cxn>
                      <a:cxn ang="0">
                        <a:pos x="17" y="115"/>
                      </a:cxn>
                      <a:cxn ang="0">
                        <a:pos x="31" y="126"/>
                      </a:cxn>
                      <a:cxn ang="0">
                        <a:pos x="44" y="129"/>
                      </a:cxn>
                      <a:cxn ang="0">
                        <a:pos x="59" y="133"/>
                      </a:cxn>
                      <a:cxn ang="0">
                        <a:pos x="69" y="136"/>
                      </a:cxn>
                      <a:cxn ang="0">
                        <a:pos x="75" y="136"/>
                      </a:cxn>
                      <a:cxn ang="0">
                        <a:pos x="83" y="134"/>
                      </a:cxn>
                      <a:cxn ang="0">
                        <a:pos x="96" y="127"/>
                      </a:cxn>
                      <a:cxn ang="0">
                        <a:pos x="108" y="120"/>
                      </a:cxn>
                      <a:cxn ang="0">
                        <a:pos x="119" y="111"/>
                      </a:cxn>
                      <a:cxn ang="0">
                        <a:pos x="122" y="107"/>
                      </a:cxn>
                      <a:cxn ang="0">
                        <a:pos x="113" y="105"/>
                      </a:cxn>
                      <a:cxn ang="0">
                        <a:pos x="102" y="107"/>
                      </a:cxn>
                      <a:cxn ang="0">
                        <a:pos x="85" y="111"/>
                      </a:cxn>
                      <a:cxn ang="0">
                        <a:pos x="74" y="117"/>
                      </a:cxn>
                      <a:cxn ang="0">
                        <a:pos x="102" y="98"/>
                      </a:cxn>
                      <a:cxn ang="0">
                        <a:pos x="48" y="102"/>
                      </a:cxn>
                      <a:cxn ang="0">
                        <a:pos x="84" y="81"/>
                      </a:cxn>
                      <a:cxn ang="0">
                        <a:pos x="129" y="47"/>
                      </a:cxn>
                      <a:cxn ang="0">
                        <a:pos x="90" y="48"/>
                      </a:cxn>
                      <a:cxn ang="0">
                        <a:pos x="97" y="42"/>
                      </a:cxn>
                      <a:cxn ang="0">
                        <a:pos x="67" y="18"/>
                      </a:cxn>
                      <a:cxn ang="0">
                        <a:pos x="77" y="22"/>
                      </a:cxn>
                      <a:cxn ang="0">
                        <a:pos x="93" y="26"/>
                      </a:cxn>
                      <a:cxn ang="0">
                        <a:pos x="106" y="29"/>
                      </a:cxn>
                      <a:cxn ang="0">
                        <a:pos x="117" y="29"/>
                      </a:cxn>
                      <a:cxn ang="0">
                        <a:pos x="121" y="25"/>
                      </a:cxn>
                      <a:cxn ang="0">
                        <a:pos x="112" y="19"/>
                      </a:cxn>
                      <a:cxn ang="0">
                        <a:pos x="99" y="11"/>
                      </a:cxn>
                      <a:cxn ang="0">
                        <a:pos x="82" y="3"/>
                      </a:cxn>
                      <a:cxn ang="0">
                        <a:pos x="74" y="0"/>
                      </a:cxn>
                      <a:cxn ang="0">
                        <a:pos x="67" y="0"/>
                      </a:cxn>
                      <a:cxn ang="0">
                        <a:pos x="59" y="1"/>
                      </a:cxn>
                      <a:cxn ang="0">
                        <a:pos x="49" y="4"/>
                      </a:cxn>
                      <a:cxn ang="0">
                        <a:pos x="33" y="8"/>
                      </a:cxn>
                      <a:cxn ang="0">
                        <a:pos x="21" y="16"/>
                      </a:cxn>
                      <a:cxn ang="0">
                        <a:pos x="9" y="26"/>
                      </a:cxn>
                      <a:cxn ang="0">
                        <a:pos x="3" y="38"/>
                      </a:cxn>
                      <a:cxn ang="0">
                        <a:pos x="4" y="52"/>
                      </a:cxn>
                      <a:cxn ang="0">
                        <a:pos x="14" y="63"/>
                      </a:cxn>
                    </a:cxnLst>
                    <a:rect l="0" t="0" r="r" b="b"/>
                    <a:pathLst>
                      <a:path w="129" h="136">
                        <a:moveTo>
                          <a:pt x="10" y="75"/>
                        </a:moveTo>
                        <a:lnTo>
                          <a:pt x="5" y="81"/>
                        </a:lnTo>
                        <a:lnTo>
                          <a:pt x="2" y="87"/>
                        </a:lnTo>
                        <a:lnTo>
                          <a:pt x="0" y="92"/>
                        </a:lnTo>
                        <a:lnTo>
                          <a:pt x="2" y="99"/>
                        </a:lnTo>
                        <a:lnTo>
                          <a:pt x="6" y="106"/>
                        </a:lnTo>
                        <a:lnTo>
                          <a:pt x="10" y="112"/>
                        </a:lnTo>
                        <a:lnTo>
                          <a:pt x="17" y="115"/>
                        </a:lnTo>
                        <a:lnTo>
                          <a:pt x="24" y="121"/>
                        </a:lnTo>
                        <a:lnTo>
                          <a:pt x="31" y="126"/>
                        </a:lnTo>
                        <a:lnTo>
                          <a:pt x="37" y="128"/>
                        </a:lnTo>
                        <a:lnTo>
                          <a:pt x="44" y="129"/>
                        </a:lnTo>
                        <a:lnTo>
                          <a:pt x="54" y="132"/>
                        </a:lnTo>
                        <a:lnTo>
                          <a:pt x="59" y="133"/>
                        </a:lnTo>
                        <a:lnTo>
                          <a:pt x="65" y="135"/>
                        </a:lnTo>
                        <a:lnTo>
                          <a:pt x="69" y="136"/>
                        </a:lnTo>
                        <a:lnTo>
                          <a:pt x="72" y="136"/>
                        </a:lnTo>
                        <a:lnTo>
                          <a:pt x="75" y="136"/>
                        </a:lnTo>
                        <a:lnTo>
                          <a:pt x="79" y="136"/>
                        </a:lnTo>
                        <a:lnTo>
                          <a:pt x="83" y="134"/>
                        </a:lnTo>
                        <a:lnTo>
                          <a:pt x="88" y="132"/>
                        </a:lnTo>
                        <a:lnTo>
                          <a:pt x="96" y="127"/>
                        </a:lnTo>
                        <a:lnTo>
                          <a:pt x="102" y="124"/>
                        </a:lnTo>
                        <a:lnTo>
                          <a:pt x="108" y="120"/>
                        </a:lnTo>
                        <a:lnTo>
                          <a:pt x="114" y="115"/>
                        </a:lnTo>
                        <a:lnTo>
                          <a:pt x="119" y="111"/>
                        </a:lnTo>
                        <a:lnTo>
                          <a:pt x="122" y="109"/>
                        </a:lnTo>
                        <a:lnTo>
                          <a:pt x="122" y="107"/>
                        </a:lnTo>
                        <a:lnTo>
                          <a:pt x="118" y="106"/>
                        </a:lnTo>
                        <a:lnTo>
                          <a:pt x="113" y="105"/>
                        </a:lnTo>
                        <a:lnTo>
                          <a:pt x="107" y="105"/>
                        </a:lnTo>
                        <a:lnTo>
                          <a:pt x="102" y="107"/>
                        </a:lnTo>
                        <a:lnTo>
                          <a:pt x="94" y="109"/>
                        </a:lnTo>
                        <a:lnTo>
                          <a:pt x="85" y="111"/>
                        </a:lnTo>
                        <a:lnTo>
                          <a:pt x="79" y="114"/>
                        </a:lnTo>
                        <a:lnTo>
                          <a:pt x="74" y="117"/>
                        </a:lnTo>
                        <a:lnTo>
                          <a:pt x="69" y="118"/>
                        </a:lnTo>
                        <a:lnTo>
                          <a:pt x="102" y="98"/>
                        </a:lnTo>
                        <a:lnTo>
                          <a:pt x="96" y="92"/>
                        </a:lnTo>
                        <a:lnTo>
                          <a:pt x="48" y="102"/>
                        </a:lnTo>
                        <a:lnTo>
                          <a:pt x="88" y="87"/>
                        </a:lnTo>
                        <a:lnTo>
                          <a:pt x="84" y="81"/>
                        </a:lnTo>
                        <a:lnTo>
                          <a:pt x="128" y="87"/>
                        </a:lnTo>
                        <a:lnTo>
                          <a:pt x="129" y="47"/>
                        </a:lnTo>
                        <a:lnTo>
                          <a:pt x="88" y="54"/>
                        </a:lnTo>
                        <a:lnTo>
                          <a:pt x="90" y="48"/>
                        </a:lnTo>
                        <a:lnTo>
                          <a:pt x="48" y="34"/>
                        </a:lnTo>
                        <a:lnTo>
                          <a:pt x="97" y="42"/>
                        </a:lnTo>
                        <a:lnTo>
                          <a:pt x="103" y="37"/>
                        </a:lnTo>
                        <a:lnTo>
                          <a:pt x="67" y="18"/>
                        </a:lnTo>
                        <a:lnTo>
                          <a:pt x="72" y="19"/>
                        </a:lnTo>
                        <a:lnTo>
                          <a:pt x="77" y="22"/>
                        </a:lnTo>
                        <a:lnTo>
                          <a:pt x="83" y="24"/>
                        </a:lnTo>
                        <a:lnTo>
                          <a:pt x="93" y="26"/>
                        </a:lnTo>
                        <a:lnTo>
                          <a:pt x="101" y="27"/>
                        </a:lnTo>
                        <a:lnTo>
                          <a:pt x="106" y="29"/>
                        </a:lnTo>
                        <a:lnTo>
                          <a:pt x="112" y="30"/>
                        </a:lnTo>
                        <a:lnTo>
                          <a:pt x="117" y="29"/>
                        </a:lnTo>
                        <a:lnTo>
                          <a:pt x="121" y="26"/>
                        </a:lnTo>
                        <a:lnTo>
                          <a:pt x="121" y="25"/>
                        </a:lnTo>
                        <a:lnTo>
                          <a:pt x="118" y="23"/>
                        </a:lnTo>
                        <a:lnTo>
                          <a:pt x="112" y="19"/>
                        </a:lnTo>
                        <a:lnTo>
                          <a:pt x="105" y="15"/>
                        </a:lnTo>
                        <a:lnTo>
                          <a:pt x="99" y="11"/>
                        </a:lnTo>
                        <a:lnTo>
                          <a:pt x="92" y="7"/>
                        </a:lnTo>
                        <a:lnTo>
                          <a:pt x="82" y="3"/>
                        </a:lnTo>
                        <a:lnTo>
                          <a:pt x="78" y="1"/>
                        </a:lnTo>
                        <a:lnTo>
                          <a:pt x="74" y="0"/>
                        </a:lnTo>
                        <a:lnTo>
                          <a:pt x="70" y="0"/>
                        </a:lnTo>
                        <a:lnTo>
                          <a:pt x="67" y="0"/>
                        </a:lnTo>
                        <a:lnTo>
                          <a:pt x="64" y="0"/>
                        </a:lnTo>
                        <a:lnTo>
                          <a:pt x="59" y="1"/>
                        </a:lnTo>
                        <a:lnTo>
                          <a:pt x="54" y="3"/>
                        </a:lnTo>
                        <a:lnTo>
                          <a:pt x="49" y="4"/>
                        </a:lnTo>
                        <a:lnTo>
                          <a:pt x="40" y="7"/>
                        </a:lnTo>
                        <a:lnTo>
                          <a:pt x="33" y="8"/>
                        </a:lnTo>
                        <a:lnTo>
                          <a:pt x="27" y="11"/>
                        </a:lnTo>
                        <a:lnTo>
                          <a:pt x="21" y="16"/>
                        </a:lnTo>
                        <a:lnTo>
                          <a:pt x="14" y="22"/>
                        </a:lnTo>
                        <a:lnTo>
                          <a:pt x="9" y="26"/>
                        </a:lnTo>
                        <a:lnTo>
                          <a:pt x="6" y="31"/>
                        </a:lnTo>
                        <a:lnTo>
                          <a:pt x="3" y="38"/>
                        </a:lnTo>
                        <a:lnTo>
                          <a:pt x="2" y="46"/>
                        </a:lnTo>
                        <a:lnTo>
                          <a:pt x="4" y="52"/>
                        </a:lnTo>
                        <a:lnTo>
                          <a:pt x="8" y="58"/>
                        </a:lnTo>
                        <a:lnTo>
                          <a:pt x="14" y="63"/>
                        </a:lnTo>
                        <a:lnTo>
                          <a:pt x="10" y="75"/>
                        </a:lnTo>
                        <a:close/>
                      </a:path>
                    </a:pathLst>
                  </a:custGeom>
                  <a:solidFill>
                    <a:srgbClr val="FF7F3F"/>
                  </a:solidFill>
                  <a:ln w="9525">
                    <a:noFill/>
                    <a:round/>
                    <a:headEnd/>
                    <a:tailEnd/>
                  </a:ln>
                </p:spPr>
                <p:txBody>
                  <a:bodyPr/>
                  <a:lstStyle/>
                  <a:p>
                    <a:endParaRPr lang="en-US"/>
                  </a:p>
                </p:txBody>
              </p:sp>
              <p:sp>
                <p:nvSpPr>
                  <p:cNvPr id="219431" name="Freeform 295"/>
                  <p:cNvSpPr>
                    <a:spLocks/>
                  </p:cNvSpPr>
                  <p:nvPr/>
                </p:nvSpPr>
                <p:spPr bwMode="auto">
                  <a:xfrm>
                    <a:off x="651" y="3488"/>
                    <a:ext cx="13" cy="5"/>
                  </a:xfrm>
                  <a:custGeom>
                    <a:avLst/>
                    <a:gdLst/>
                    <a:ahLst/>
                    <a:cxnLst>
                      <a:cxn ang="0">
                        <a:pos x="1" y="15"/>
                      </a:cxn>
                      <a:cxn ang="0">
                        <a:pos x="0" y="2"/>
                      </a:cxn>
                      <a:cxn ang="0">
                        <a:pos x="40" y="0"/>
                      </a:cxn>
                      <a:cxn ang="0">
                        <a:pos x="1" y="15"/>
                      </a:cxn>
                    </a:cxnLst>
                    <a:rect l="0" t="0" r="r" b="b"/>
                    <a:pathLst>
                      <a:path w="40" h="15">
                        <a:moveTo>
                          <a:pt x="1" y="15"/>
                        </a:moveTo>
                        <a:lnTo>
                          <a:pt x="0" y="2"/>
                        </a:lnTo>
                        <a:lnTo>
                          <a:pt x="40" y="0"/>
                        </a:lnTo>
                        <a:lnTo>
                          <a:pt x="1" y="15"/>
                        </a:lnTo>
                        <a:close/>
                      </a:path>
                    </a:pathLst>
                  </a:custGeom>
                  <a:solidFill>
                    <a:srgbClr val="F2CC0C"/>
                  </a:solidFill>
                  <a:ln w="9525">
                    <a:noFill/>
                    <a:round/>
                    <a:headEnd/>
                    <a:tailEnd/>
                  </a:ln>
                </p:spPr>
                <p:txBody>
                  <a:bodyPr/>
                  <a:lstStyle/>
                  <a:p>
                    <a:endParaRPr lang="en-US"/>
                  </a:p>
                </p:txBody>
              </p:sp>
              <p:sp>
                <p:nvSpPr>
                  <p:cNvPr id="219432" name="Freeform 296"/>
                  <p:cNvSpPr>
                    <a:spLocks/>
                  </p:cNvSpPr>
                  <p:nvPr/>
                </p:nvSpPr>
                <p:spPr bwMode="auto">
                  <a:xfrm>
                    <a:off x="649" y="3477"/>
                    <a:ext cx="15" cy="5"/>
                  </a:xfrm>
                  <a:custGeom>
                    <a:avLst/>
                    <a:gdLst/>
                    <a:ahLst/>
                    <a:cxnLst>
                      <a:cxn ang="0">
                        <a:pos x="0" y="13"/>
                      </a:cxn>
                      <a:cxn ang="0">
                        <a:pos x="7" y="0"/>
                      </a:cxn>
                      <a:cxn ang="0">
                        <a:pos x="44" y="10"/>
                      </a:cxn>
                      <a:cxn ang="0">
                        <a:pos x="0" y="13"/>
                      </a:cxn>
                    </a:cxnLst>
                    <a:rect l="0" t="0" r="r" b="b"/>
                    <a:pathLst>
                      <a:path w="44" h="13">
                        <a:moveTo>
                          <a:pt x="0" y="13"/>
                        </a:moveTo>
                        <a:lnTo>
                          <a:pt x="7" y="0"/>
                        </a:lnTo>
                        <a:lnTo>
                          <a:pt x="44" y="10"/>
                        </a:lnTo>
                        <a:lnTo>
                          <a:pt x="0" y="13"/>
                        </a:lnTo>
                        <a:close/>
                      </a:path>
                    </a:pathLst>
                  </a:custGeom>
                  <a:solidFill>
                    <a:srgbClr val="F2CC0C"/>
                  </a:solidFill>
                  <a:ln w="9525">
                    <a:noFill/>
                    <a:round/>
                    <a:headEnd/>
                    <a:tailEnd/>
                  </a:ln>
                </p:spPr>
                <p:txBody>
                  <a:bodyPr/>
                  <a:lstStyle/>
                  <a:p>
                    <a:endParaRPr lang="en-US"/>
                  </a:p>
                </p:txBody>
              </p:sp>
              <p:sp>
                <p:nvSpPr>
                  <p:cNvPr id="219433" name="Freeform 297"/>
                  <p:cNvSpPr>
                    <a:spLocks/>
                  </p:cNvSpPr>
                  <p:nvPr/>
                </p:nvSpPr>
                <p:spPr bwMode="auto">
                  <a:xfrm>
                    <a:off x="690" y="3622"/>
                    <a:ext cx="84" cy="59"/>
                  </a:xfrm>
                  <a:custGeom>
                    <a:avLst/>
                    <a:gdLst/>
                    <a:ahLst/>
                    <a:cxnLst>
                      <a:cxn ang="0">
                        <a:pos x="251" y="107"/>
                      </a:cxn>
                      <a:cxn ang="0">
                        <a:pos x="245" y="121"/>
                      </a:cxn>
                      <a:cxn ang="0">
                        <a:pos x="234" y="135"/>
                      </a:cxn>
                      <a:cxn ang="0">
                        <a:pos x="222" y="147"/>
                      </a:cxn>
                      <a:cxn ang="0">
                        <a:pos x="207" y="156"/>
                      </a:cxn>
                      <a:cxn ang="0">
                        <a:pos x="189" y="164"/>
                      </a:cxn>
                      <a:cxn ang="0">
                        <a:pos x="171" y="171"/>
                      </a:cxn>
                      <a:cxn ang="0">
                        <a:pos x="150" y="175"/>
                      </a:cxn>
                      <a:cxn ang="0">
                        <a:pos x="128" y="176"/>
                      </a:cxn>
                      <a:cxn ang="0">
                        <a:pos x="105" y="175"/>
                      </a:cxn>
                      <a:cxn ang="0">
                        <a:pos x="83" y="170"/>
                      </a:cxn>
                      <a:cxn ang="0">
                        <a:pos x="63" y="164"/>
                      </a:cxn>
                      <a:cxn ang="0">
                        <a:pos x="45" y="155"/>
                      </a:cxn>
                      <a:cxn ang="0">
                        <a:pos x="31" y="144"/>
                      </a:cxn>
                      <a:cxn ang="0">
                        <a:pos x="18" y="132"/>
                      </a:cxn>
                      <a:cxn ang="0">
                        <a:pos x="9" y="119"/>
                      </a:cxn>
                      <a:cxn ang="0">
                        <a:pos x="2" y="104"/>
                      </a:cxn>
                      <a:cxn ang="0">
                        <a:pos x="1" y="99"/>
                      </a:cxn>
                      <a:cxn ang="0">
                        <a:pos x="1" y="96"/>
                      </a:cxn>
                      <a:cxn ang="0">
                        <a:pos x="0" y="92"/>
                      </a:cxn>
                      <a:cxn ang="0">
                        <a:pos x="0" y="88"/>
                      </a:cxn>
                      <a:cxn ang="0">
                        <a:pos x="2" y="70"/>
                      </a:cxn>
                      <a:cxn ang="0">
                        <a:pos x="11" y="53"/>
                      </a:cxn>
                      <a:cxn ang="0">
                        <a:pos x="22" y="38"/>
                      </a:cxn>
                      <a:cxn ang="0">
                        <a:pos x="38" y="25"/>
                      </a:cxn>
                      <a:cxn ang="0">
                        <a:pos x="57" y="15"/>
                      </a:cxn>
                      <a:cxn ang="0">
                        <a:pos x="79" y="7"/>
                      </a:cxn>
                      <a:cxn ang="0">
                        <a:pos x="103" y="2"/>
                      </a:cxn>
                      <a:cxn ang="0">
                        <a:pos x="128" y="0"/>
                      </a:cxn>
                      <a:cxn ang="0">
                        <a:pos x="153" y="2"/>
                      </a:cxn>
                      <a:cxn ang="0">
                        <a:pos x="177" y="7"/>
                      </a:cxn>
                      <a:cxn ang="0">
                        <a:pos x="199" y="15"/>
                      </a:cxn>
                      <a:cxn ang="0">
                        <a:pos x="218" y="25"/>
                      </a:cxn>
                      <a:cxn ang="0">
                        <a:pos x="232" y="38"/>
                      </a:cxn>
                      <a:cxn ang="0">
                        <a:pos x="245" y="53"/>
                      </a:cxn>
                      <a:cxn ang="0">
                        <a:pos x="252" y="70"/>
                      </a:cxn>
                      <a:cxn ang="0">
                        <a:pos x="254" y="88"/>
                      </a:cxn>
                      <a:cxn ang="0">
                        <a:pos x="254" y="92"/>
                      </a:cxn>
                      <a:cxn ang="0">
                        <a:pos x="253" y="98"/>
                      </a:cxn>
                      <a:cxn ang="0">
                        <a:pos x="252" y="103"/>
                      </a:cxn>
                      <a:cxn ang="0">
                        <a:pos x="251" y="107"/>
                      </a:cxn>
                    </a:cxnLst>
                    <a:rect l="0" t="0" r="r" b="b"/>
                    <a:pathLst>
                      <a:path w="254" h="176">
                        <a:moveTo>
                          <a:pt x="251" y="107"/>
                        </a:moveTo>
                        <a:lnTo>
                          <a:pt x="245" y="121"/>
                        </a:lnTo>
                        <a:lnTo>
                          <a:pt x="234" y="135"/>
                        </a:lnTo>
                        <a:lnTo>
                          <a:pt x="222" y="147"/>
                        </a:lnTo>
                        <a:lnTo>
                          <a:pt x="207" y="156"/>
                        </a:lnTo>
                        <a:lnTo>
                          <a:pt x="189" y="164"/>
                        </a:lnTo>
                        <a:lnTo>
                          <a:pt x="171" y="171"/>
                        </a:lnTo>
                        <a:lnTo>
                          <a:pt x="150" y="175"/>
                        </a:lnTo>
                        <a:lnTo>
                          <a:pt x="128" y="176"/>
                        </a:lnTo>
                        <a:lnTo>
                          <a:pt x="105" y="175"/>
                        </a:lnTo>
                        <a:lnTo>
                          <a:pt x="83" y="170"/>
                        </a:lnTo>
                        <a:lnTo>
                          <a:pt x="63" y="164"/>
                        </a:lnTo>
                        <a:lnTo>
                          <a:pt x="45" y="155"/>
                        </a:lnTo>
                        <a:lnTo>
                          <a:pt x="31" y="144"/>
                        </a:lnTo>
                        <a:lnTo>
                          <a:pt x="18" y="132"/>
                        </a:lnTo>
                        <a:lnTo>
                          <a:pt x="9" y="119"/>
                        </a:lnTo>
                        <a:lnTo>
                          <a:pt x="2" y="104"/>
                        </a:lnTo>
                        <a:lnTo>
                          <a:pt x="1" y="99"/>
                        </a:lnTo>
                        <a:lnTo>
                          <a:pt x="1" y="96"/>
                        </a:lnTo>
                        <a:lnTo>
                          <a:pt x="0" y="92"/>
                        </a:lnTo>
                        <a:lnTo>
                          <a:pt x="0" y="88"/>
                        </a:lnTo>
                        <a:lnTo>
                          <a:pt x="2" y="70"/>
                        </a:lnTo>
                        <a:lnTo>
                          <a:pt x="11" y="53"/>
                        </a:lnTo>
                        <a:lnTo>
                          <a:pt x="22" y="38"/>
                        </a:lnTo>
                        <a:lnTo>
                          <a:pt x="38" y="25"/>
                        </a:lnTo>
                        <a:lnTo>
                          <a:pt x="57" y="15"/>
                        </a:lnTo>
                        <a:lnTo>
                          <a:pt x="79" y="7"/>
                        </a:lnTo>
                        <a:lnTo>
                          <a:pt x="103" y="2"/>
                        </a:lnTo>
                        <a:lnTo>
                          <a:pt x="128" y="0"/>
                        </a:lnTo>
                        <a:lnTo>
                          <a:pt x="153" y="2"/>
                        </a:lnTo>
                        <a:lnTo>
                          <a:pt x="177" y="7"/>
                        </a:lnTo>
                        <a:lnTo>
                          <a:pt x="199" y="15"/>
                        </a:lnTo>
                        <a:lnTo>
                          <a:pt x="218" y="25"/>
                        </a:lnTo>
                        <a:lnTo>
                          <a:pt x="232" y="38"/>
                        </a:lnTo>
                        <a:lnTo>
                          <a:pt x="245" y="53"/>
                        </a:lnTo>
                        <a:lnTo>
                          <a:pt x="252" y="70"/>
                        </a:lnTo>
                        <a:lnTo>
                          <a:pt x="254" y="88"/>
                        </a:lnTo>
                        <a:lnTo>
                          <a:pt x="254" y="92"/>
                        </a:lnTo>
                        <a:lnTo>
                          <a:pt x="253" y="98"/>
                        </a:lnTo>
                        <a:lnTo>
                          <a:pt x="252" y="103"/>
                        </a:lnTo>
                        <a:lnTo>
                          <a:pt x="251" y="107"/>
                        </a:lnTo>
                        <a:close/>
                      </a:path>
                    </a:pathLst>
                  </a:custGeom>
                  <a:solidFill>
                    <a:srgbClr val="C1CCD6"/>
                  </a:solidFill>
                  <a:ln w="9525">
                    <a:noFill/>
                    <a:round/>
                    <a:headEnd/>
                    <a:tailEnd/>
                  </a:ln>
                </p:spPr>
                <p:txBody>
                  <a:bodyPr/>
                  <a:lstStyle/>
                  <a:p>
                    <a:endParaRPr lang="en-US"/>
                  </a:p>
                </p:txBody>
              </p:sp>
              <p:sp>
                <p:nvSpPr>
                  <p:cNvPr id="219434" name="Freeform 298"/>
                  <p:cNvSpPr>
                    <a:spLocks/>
                  </p:cNvSpPr>
                  <p:nvPr/>
                </p:nvSpPr>
                <p:spPr bwMode="auto">
                  <a:xfrm>
                    <a:off x="690" y="3622"/>
                    <a:ext cx="84" cy="59"/>
                  </a:xfrm>
                  <a:custGeom>
                    <a:avLst/>
                    <a:gdLst/>
                    <a:ahLst/>
                    <a:cxnLst>
                      <a:cxn ang="0">
                        <a:pos x="251" y="107"/>
                      </a:cxn>
                      <a:cxn ang="0">
                        <a:pos x="251" y="107"/>
                      </a:cxn>
                      <a:cxn ang="0">
                        <a:pos x="245" y="121"/>
                      </a:cxn>
                      <a:cxn ang="0">
                        <a:pos x="234" y="135"/>
                      </a:cxn>
                      <a:cxn ang="0">
                        <a:pos x="222" y="147"/>
                      </a:cxn>
                      <a:cxn ang="0">
                        <a:pos x="207" y="156"/>
                      </a:cxn>
                      <a:cxn ang="0">
                        <a:pos x="189" y="164"/>
                      </a:cxn>
                      <a:cxn ang="0">
                        <a:pos x="171" y="171"/>
                      </a:cxn>
                      <a:cxn ang="0">
                        <a:pos x="150" y="175"/>
                      </a:cxn>
                      <a:cxn ang="0">
                        <a:pos x="128" y="176"/>
                      </a:cxn>
                      <a:cxn ang="0">
                        <a:pos x="128" y="176"/>
                      </a:cxn>
                      <a:cxn ang="0">
                        <a:pos x="105" y="175"/>
                      </a:cxn>
                      <a:cxn ang="0">
                        <a:pos x="83" y="170"/>
                      </a:cxn>
                      <a:cxn ang="0">
                        <a:pos x="63" y="164"/>
                      </a:cxn>
                      <a:cxn ang="0">
                        <a:pos x="45" y="155"/>
                      </a:cxn>
                      <a:cxn ang="0">
                        <a:pos x="31" y="144"/>
                      </a:cxn>
                      <a:cxn ang="0">
                        <a:pos x="18" y="132"/>
                      </a:cxn>
                      <a:cxn ang="0">
                        <a:pos x="9" y="119"/>
                      </a:cxn>
                      <a:cxn ang="0">
                        <a:pos x="2" y="104"/>
                      </a:cxn>
                      <a:cxn ang="0">
                        <a:pos x="2" y="104"/>
                      </a:cxn>
                      <a:cxn ang="0">
                        <a:pos x="1" y="99"/>
                      </a:cxn>
                      <a:cxn ang="0">
                        <a:pos x="1" y="96"/>
                      </a:cxn>
                      <a:cxn ang="0">
                        <a:pos x="0" y="92"/>
                      </a:cxn>
                      <a:cxn ang="0">
                        <a:pos x="0" y="88"/>
                      </a:cxn>
                      <a:cxn ang="0">
                        <a:pos x="0" y="88"/>
                      </a:cxn>
                      <a:cxn ang="0">
                        <a:pos x="2" y="70"/>
                      </a:cxn>
                      <a:cxn ang="0">
                        <a:pos x="11" y="53"/>
                      </a:cxn>
                      <a:cxn ang="0">
                        <a:pos x="22" y="38"/>
                      </a:cxn>
                      <a:cxn ang="0">
                        <a:pos x="38" y="25"/>
                      </a:cxn>
                      <a:cxn ang="0">
                        <a:pos x="57" y="15"/>
                      </a:cxn>
                      <a:cxn ang="0">
                        <a:pos x="79" y="7"/>
                      </a:cxn>
                      <a:cxn ang="0">
                        <a:pos x="103" y="2"/>
                      </a:cxn>
                      <a:cxn ang="0">
                        <a:pos x="128" y="0"/>
                      </a:cxn>
                      <a:cxn ang="0">
                        <a:pos x="128" y="0"/>
                      </a:cxn>
                      <a:cxn ang="0">
                        <a:pos x="153" y="2"/>
                      </a:cxn>
                      <a:cxn ang="0">
                        <a:pos x="177" y="7"/>
                      </a:cxn>
                      <a:cxn ang="0">
                        <a:pos x="199" y="15"/>
                      </a:cxn>
                      <a:cxn ang="0">
                        <a:pos x="218" y="25"/>
                      </a:cxn>
                      <a:cxn ang="0">
                        <a:pos x="232" y="38"/>
                      </a:cxn>
                      <a:cxn ang="0">
                        <a:pos x="245" y="53"/>
                      </a:cxn>
                      <a:cxn ang="0">
                        <a:pos x="252" y="70"/>
                      </a:cxn>
                      <a:cxn ang="0">
                        <a:pos x="254" y="88"/>
                      </a:cxn>
                      <a:cxn ang="0">
                        <a:pos x="254" y="88"/>
                      </a:cxn>
                      <a:cxn ang="0">
                        <a:pos x="254" y="92"/>
                      </a:cxn>
                      <a:cxn ang="0">
                        <a:pos x="253" y="98"/>
                      </a:cxn>
                      <a:cxn ang="0">
                        <a:pos x="252" y="103"/>
                      </a:cxn>
                      <a:cxn ang="0">
                        <a:pos x="251" y="107"/>
                      </a:cxn>
                    </a:cxnLst>
                    <a:rect l="0" t="0" r="r" b="b"/>
                    <a:pathLst>
                      <a:path w="254" h="176">
                        <a:moveTo>
                          <a:pt x="251" y="107"/>
                        </a:moveTo>
                        <a:lnTo>
                          <a:pt x="251" y="107"/>
                        </a:lnTo>
                        <a:lnTo>
                          <a:pt x="245" y="121"/>
                        </a:lnTo>
                        <a:lnTo>
                          <a:pt x="234" y="135"/>
                        </a:lnTo>
                        <a:lnTo>
                          <a:pt x="222" y="147"/>
                        </a:lnTo>
                        <a:lnTo>
                          <a:pt x="207" y="156"/>
                        </a:lnTo>
                        <a:lnTo>
                          <a:pt x="189" y="164"/>
                        </a:lnTo>
                        <a:lnTo>
                          <a:pt x="171" y="171"/>
                        </a:lnTo>
                        <a:lnTo>
                          <a:pt x="150" y="175"/>
                        </a:lnTo>
                        <a:lnTo>
                          <a:pt x="128" y="176"/>
                        </a:lnTo>
                        <a:lnTo>
                          <a:pt x="128" y="176"/>
                        </a:lnTo>
                        <a:lnTo>
                          <a:pt x="105" y="175"/>
                        </a:lnTo>
                        <a:lnTo>
                          <a:pt x="83" y="170"/>
                        </a:lnTo>
                        <a:lnTo>
                          <a:pt x="63" y="164"/>
                        </a:lnTo>
                        <a:lnTo>
                          <a:pt x="45" y="155"/>
                        </a:lnTo>
                        <a:lnTo>
                          <a:pt x="31" y="144"/>
                        </a:lnTo>
                        <a:lnTo>
                          <a:pt x="18" y="132"/>
                        </a:lnTo>
                        <a:lnTo>
                          <a:pt x="9" y="119"/>
                        </a:lnTo>
                        <a:lnTo>
                          <a:pt x="2" y="104"/>
                        </a:lnTo>
                        <a:lnTo>
                          <a:pt x="2" y="104"/>
                        </a:lnTo>
                        <a:lnTo>
                          <a:pt x="1" y="99"/>
                        </a:lnTo>
                        <a:lnTo>
                          <a:pt x="1" y="96"/>
                        </a:lnTo>
                        <a:lnTo>
                          <a:pt x="0" y="92"/>
                        </a:lnTo>
                        <a:lnTo>
                          <a:pt x="0" y="88"/>
                        </a:lnTo>
                        <a:lnTo>
                          <a:pt x="0" y="88"/>
                        </a:lnTo>
                        <a:lnTo>
                          <a:pt x="2" y="70"/>
                        </a:lnTo>
                        <a:lnTo>
                          <a:pt x="11" y="53"/>
                        </a:lnTo>
                        <a:lnTo>
                          <a:pt x="22" y="38"/>
                        </a:lnTo>
                        <a:lnTo>
                          <a:pt x="38" y="25"/>
                        </a:lnTo>
                        <a:lnTo>
                          <a:pt x="57" y="15"/>
                        </a:lnTo>
                        <a:lnTo>
                          <a:pt x="79" y="7"/>
                        </a:lnTo>
                        <a:lnTo>
                          <a:pt x="103" y="2"/>
                        </a:lnTo>
                        <a:lnTo>
                          <a:pt x="128" y="0"/>
                        </a:lnTo>
                        <a:lnTo>
                          <a:pt x="128" y="0"/>
                        </a:lnTo>
                        <a:lnTo>
                          <a:pt x="153" y="2"/>
                        </a:lnTo>
                        <a:lnTo>
                          <a:pt x="177" y="7"/>
                        </a:lnTo>
                        <a:lnTo>
                          <a:pt x="199" y="15"/>
                        </a:lnTo>
                        <a:lnTo>
                          <a:pt x="218" y="25"/>
                        </a:lnTo>
                        <a:lnTo>
                          <a:pt x="232" y="38"/>
                        </a:lnTo>
                        <a:lnTo>
                          <a:pt x="245" y="53"/>
                        </a:lnTo>
                        <a:lnTo>
                          <a:pt x="252" y="70"/>
                        </a:lnTo>
                        <a:lnTo>
                          <a:pt x="254" y="88"/>
                        </a:lnTo>
                        <a:lnTo>
                          <a:pt x="254" y="88"/>
                        </a:lnTo>
                        <a:lnTo>
                          <a:pt x="254" y="92"/>
                        </a:lnTo>
                        <a:lnTo>
                          <a:pt x="253" y="98"/>
                        </a:lnTo>
                        <a:lnTo>
                          <a:pt x="252" y="103"/>
                        </a:lnTo>
                        <a:lnTo>
                          <a:pt x="251" y="107"/>
                        </a:lnTo>
                      </a:path>
                    </a:pathLst>
                  </a:custGeom>
                  <a:noFill/>
                  <a:ln w="0">
                    <a:solidFill>
                      <a:srgbClr val="8499AD"/>
                    </a:solidFill>
                    <a:prstDash val="solid"/>
                    <a:round/>
                    <a:headEnd/>
                    <a:tailEnd/>
                  </a:ln>
                </p:spPr>
                <p:txBody>
                  <a:bodyPr/>
                  <a:lstStyle/>
                  <a:p>
                    <a:endParaRPr lang="en-US"/>
                  </a:p>
                </p:txBody>
              </p:sp>
              <p:sp>
                <p:nvSpPr>
                  <p:cNvPr id="219435" name="Freeform 299"/>
                  <p:cNvSpPr>
                    <a:spLocks/>
                  </p:cNvSpPr>
                  <p:nvPr/>
                </p:nvSpPr>
                <p:spPr bwMode="auto">
                  <a:xfrm>
                    <a:off x="697" y="3627"/>
                    <a:ext cx="71" cy="50"/>
                  </a:xfrm>
                  <a:custGeom>
                    <a:avLst/>
                    <a:gdLst/>
                    <a:ahLst/>
                    <a:cxnLst>
                      <a:cxn ang="0">
                        <a:pos x="108" y="149"/>
                      </a:cxn>
                      <a:cxn ang="0">
                        <a:pos x="86" y="148"/>
                      </a:cxn>
                      <a:cxn ang="0">
                        <a:pos x="66" y="143"/>
                      </a:cxn>
                      <a:cxn ang="0">
                        <a:pos x="47" y="136"/>
                      </a:cxn>
                      <a:cxn ang="0">
                        <a:pos x="31" y="127"/>
                      </a:cxn>
                      <a:cxn ang="0">
                        <a:pos x="19" y="116"/>
                      </a:cxn>
                      <a:cxn ang="0">
                        <a:pos x="8" y="103"/>
                      </a:cxn>
                      <a:cxn ang="0">
                        <a:pos x="2" y="89"/>
                      </a:cxn>
                      <a:cxn ang="0">
                        <a:pos x="0" y="74"/>
                      </a:cxn>
                      <a:cxn ang="0">
                        <a:pos x="2" y="59"/>
                      </a:cxn>
                      <a:cxn ang="0">
                        <a:pos x="8" y="45"/>
                      </a:cxn>
                      <a:cxn ang="0">
                        <a:pos x="19" y="32"/>
                      </a:cxn>
                      <a:cxn ang="0">
                        <a:pos x="31" y="22"/>
                      </a:cxn>
                      <a:cxn ang="0">
                        <a:pos x="47" y="12"/>
                      </a:cxn>
                      <a:cxn ang="0">
                        <a:pos x="66" y="5"/>
                      </a:cxn>
                      <a:cxn ang="0">
                        <a:pos x="86" y="1"/>
                      </a:cxn>
                      <a:cxn ang="0">
                        <a:pos x="108" y="0"/>
                      </a:cxn>
                      <a:cxn ang="0">
                        <a:pos x="130" y="1"/>
                      </a:cxn>
                      <a:cxn ang="0">
                        <a:pos x="150" y="5"/>
                      </a:cxn>
                      <a:cxn ang="0">
                        <a:pos x="168" y="12"/>
                      </a:cxn>
                      <a:cxn ang="0">
                        <a:pos x="184" y="22"/>
                      </a:cxn>
                      <a:cxn ang="0">
                        <a:pos x="197" y="32"/>
                      </a:cxn>
                      <a:cxn ang="0">
                        <a:pos x="207" y="45"/>
                      </a:cxn>
                      <a:cxn ang="0">
                        <a:pos x="213" y="59"/>
                      </a:cxn>
                      <a:cxn ang="0">
                        <a:pos x="215" y="74"/>
                      </a:cxn>
                      <a:cxn ang="0">
                        <a:pos x="213" y="89"/>
                      </a:cxn>
                      <a:cxn ang="0">
                        <a:pos x="207" y="103"/>
                      </a:cxn>
                      <a:cxn ang="0">
                        <a:pos x="197" y="116"/>
                      </a:cxn>
                      <a:cxn ang="0">
                        <a:pos x="184" y="127"/>
                      </a:cxn>
                      <a:cxn ang="0">
                        <a:pos x="168" y="136"/>
                      </a:cxn>
                      <a:cxn ang="0">
                        <a:pos x="150" y="143"/>
                      </a:cxn>
                      <a:cxn ang="0">
                        <a:pos x="130" y="148"/>
                      </a:cxn>
                      <a:cxn ang="0">
                        <a:pos x="108" y="149"/>
                      </a:cxn>
                    </a:cxnLst>
                    <a:rect l="0" t="0" r="r" b="b"/>
                    <a:pathLst>
                      <a:path w="215" h="149">
                        <a:moveTo>
                          <a:pt x="108" y="149"/>
                        </a:moveTo>
                        <a:lnTo>
                          <a:pt x="86" y="148"/>
                        </a:lnTo>
                        <a:lnTo>
                          <a:pt x="66" y="143"/>
                        </a:lnTo>
                        <a:lnTo>
                          <a:pt x="47" y="136"/>
                        </a:lnTo>
                        <a:lnTo>
                          <a:pt x="31" y="127"/>
                        </a:lnTo>
                        <a:lnTo>
                          <a:pt x="19" y="116"/>
                        </a:lnTo>
                        <a:lnTo>
                          <a:pt x="8" y="103"/>
                        </a:lnTo>
                        <a:lnTo>
                          <a:pt x="2" y="89"/>
                        </a:lnTo>
                        <a:lnTo>
                          <a:pt x="0" y="74"/>
                        </a:lnTo>
                        <a:lnTo>
                          <a:pt x="2" y="59"/>
                        </a:lnTo>
                        <a:lnTo>
                          <a:pt x="8" y="45"/>
                        </a:lnTo>
                        <a:lnTo>
                          <a:pt x="19" y="32"/>
                        </a:lnTo>
                        <a:lnTo>
                          <a:pt x="31" y="22"/>
                        </a:lnTo>
                        <a:lnTo>
                          <a:pt x="47" y="12"/>
                        </a:lnTo>
                        <a:lnTo>
                          <a:pt x="66" y="5"/>
                        </a:lnTo>
                        <a:lnTo>
                          <a:pt x="86" y="1"/>
                        </a:lnTo>
                        <a:lnTo>
                          <a:pt x="108" y="0"/>
                        </a:lnTo>
                        <a:lnTo>
                          <a:pt x="130" y="1"/>
                        </a:lnTo>
                        <a:lnTo>
                          <a:pt x="150" y="5"/>
                        </a:lnTo>
                        <a:lnTo>
                          <a:pt x="168" y="12"/>
                        </a:lnTo>
                        <a:lnTo>
                          <a:pt x="184" y="22"/>
                        </a:lnTo>
                        <a:lnTo>
                          <a:pt x="197" y="32"/>
                        </a:lnTo>
                        <a:lnTo>
                          <a:pt x="207" y="45"/>
                        </a:lnTo>
                        <a:lnTo>
                          <a:pt x="213" y="59"/>
                        </a:lnTo>
                        <a:lnTo>
                          <a:pt x="215" y="74"/>
                        </a:lnTo>
                        <a:lnTo>
                          <a:pt x="213" y="89"/>
                        </a:lnTo>
                        <a:lnTo>
                          <a:pt x="207" y="103"/>
                        </a:lnTo>
                        <a:lnTo>
                          <a:pt x="197" y="116"/>
                        </a:lnTo>
                        <a:lnTo>
                          <a:pt x="184" y="127"/>
                        </a:lnTo>
                        <a:lnTo>
                          <a:pt x="168" y="136"/>
                        </a:lnTo>
                        <a:lnTo>
                          <a:pt x="150" y="143"/>
                        </a:lnTo>
                        <a:lnTo>
                          <a:pt x="130" y="148"/>
                        </a:lnTo>
                        <a:lnTo>
                          <a:pt x="108" y="149"/>
                        </a:lnTo>
                        <a:close/>
                      </a:path>
                    </a:pathLst>
                  </a:custGeom>
                  <a:solidFill>
                    <a:srgbClr val="0A335B"/>
                  </a:solidFill>
                  <a:ln w="9525">
                    <a:noFill/>
                    <a:round/>
                    <a:headEnd/>
                    <a:tailEnd/>
                  </a:ln>
                </p:spPr>
                <p:txBody>
                  <a:bodyPr/>
                  <a:lstStyle/>
                  <a:p>
                    <a:endParaRPr lang="en-US"/>
                  </a:p>
                </p:txBody>
              </p:sp>
              <p:sp>
                <p:nvSpPr>
                  <p:cNvPr id="219436" name="Freeform 300"/>
                  <p:cNvSpPr>
                    <a:spLocks/>
                  </p:cNvSpPr>
                  <p:nvPr/>
                </p:nvSpPr>
                <p:spPr bwMode="auto">
                  <a:xfrm>
                    <a:off x="697" y="3627"/>
                    <a:ext cx="71" cy="50"/>
                  </a:xfrm>
                  <a:custGeom>
                    <a:avLst/>
                    <a:gdLst/>
                    <a:ahLst/>
                    <a:cxnLst>
                      <a:cxn ang="0">
                        <a:pos x="108" y="149"/>
                      </a:cxn>
                      <a:cxn ang="0">
                        <a:pos x="108" y="149"/>
                      </a:cxn>
                      <a:cxn ang="0">
                        <a:pos x="86" y="148"/>
                      </a:cxn>
                      <a:cxn ang="0">
                        <a:pos x="66" y="143"/>
                      </a:cxn>
                      <a:cxn ang="0">
                        <a:pos x="47" y="136"/>
                      </a:cxn>
                      <a:cxn ang="0">
                        <a:pos x="31" y="127"/>
                      </a:cxn>
                      <a:cxn ang="0">
                        <a:pos x="19" y="116"/>
                      </a:cxn>
                      <a:cxn ang="0">
                        <a:pos x="8" y="103"/>
                      </a:cxn>
                      <a:cxn ang="0">
                        <a:pos x="2" y="89"/>
                      </a:cxn>
                      <a:cxn ang="0">
                        <a:pos x="0" y="74"/>
                      </a:cxn>
                      <a:cxn ang="0">
                        <a:pos x="0" y="74"/>
                      </a:cxn>
                      <a:cxn ang="0">
                        <a:pos x="2" y="59"/>
                      </a:cxn>
                      <a:cxn ang="0">
                        <a:pos x="8" y="45"/>
                      </a:cxn>
                      <a:cxn ang="0">
                        <a:pos x="19" y="32"/>
                      </a:cxn>
                      <a:cxn ang="0">
                        <a:pos x="31" y="22"/>
                      </a:cxn>
                      <a:cxn ang="0">
                        <a:pos x="47" y="12"/>
                      </a:cxn>
                      <a:cxn ang="0">
                        <a:pos x="66" y="5"/>
                      </a:cxn>
                      <a:cxn ang="0">
                        <a:pos x="86" y="1"/>
                      </a:cxn>
                      <a:cxn ang="0">
                        <a:pos x="108" y="0"/>
                      </a:cxn>
                      <a:cxn ang="0">
                        <a:pos x="108" y="0"/>
                      </a:cxn>
                      <a:cxn ang="0">
                        <a:pos x="130" y="1"/>
                      </a:cxn>
                      <a:cxn ang="0">
                        <a:pos x="150" y="5"/>
                      </a:cxn>
                      <a:cxn ang="0">
                        <a:pos x="168" y="12"/>
                      </a:cxn>
                      <a:cxn ang="0">
                        <a:pos x="184" y="22"/>
                      </a:cxn>
                      <a:cxn ang="0">
                        <a:pos x="197" y="32"/>
                      </a:cxn>
                      <a:cxn ang="0">
                        <a:pos x="207" y="45"/>
                      </a:cxn>
                      <a:cxn ang="0">
                        <a:pos x="213" y="59"/>
                      </a:cxn>
                      <a:cxn ang="0">
                        <a:pos x="215" y="74"/>
                      </a:cxn>
                      <a:cxn ang="0">
                        <a:pos x="215" y="74"/>
                      </a:cxn>
                      <a:cxn ang="0">
                        <a:pos x="213" y="89"/>
                      </a:cxn>
                      <a:cxn ang="0">
                        <a:pos x="207" y="103"/>
                      </a:cxn>
                      <a:cxn ang="0">
                        <a:pos x="197" y="116"/>
                      </a:cxn>
                      <a:cxn ang="0">
                        <a:pos x="184" y="127"/>
                      </a:cxn>
                      <a:cxn ang="0">
                        <a:pos x="168" y="136"/>
                      </a:cxn>
                      <a:cxn ang="0">
                        <a:pos x="150" y="143"/>
                      </a:cxn>
                      <a:cxn ang="0">
                        <a:pos x="130" y="148"/>
                      </a:cxn>
                      <a:cxn ang="0">
                        <a:pos x="108" y="149"/>
                      </a:cxn>
                    </a:cxnLst>
                    <a:rect l="0" t="0" r="r" b="b"/>
                    <a:pathLst>
                      <a:path w="215" h="149">
                        <a:moveTo>
                          <a:pt x="108" y="149"/>
                        </a:moveTo>
                        <a:lnTo>
                          <a:pt x="108" y="149"/>
                        </a:lnTo>
                        <a:lnTo>
                          <a:pt x="86" y="148"/>
                        </a:lnTo>
                        <a:lnTo>
                          <a:pt x="66" y="143"/>
                        </a:lnTo>
                        <a:lnTo>
                          <a:pt x="47" y="136"/>
                        </a:lnTo>
                        <a:lnTo>
                          <a:pt x="31" y="127"/>
                        </a:lnTo>
                        <a:lnTo>
                          <a:pt x="19" y="116"/>
                        </a:lnTo>
                        <a:lnTo>
                          <a:pt x="8" y="103"/>
                        </a:lnTo>
                        <a:lnTo>
                          <a:pt x="2" y="89"/>
                        </a:lnTo>
                        <a:lnTo>
                          <a:pt x="0" y="74"/>
                        </a:lnTo>
                        <a:lnTo>
                          <a:pt x="0" y="74"/>
                        </a:lnTo>
                        <a:lnTo>
                          <a:pt x="2" y="59"/>
                        </a:lnTo>
                        <a:lnTo>
                          <a:pt x="8" y="45"/>
                        </a:lnTo>
                        <a:lnTo>
                          <a:pt x="19" y="32"/>
                        </a:lnTo>
                        <a:lnTo>
                          <a:pt x="31" y="22"/>
                        </a:lnTo>
                        <a:lnTo>
                          <a:pt x="47" y="12"/>
                        </a:lnTo>
                        <a:lnTo>
                          <a:pt x="66" y="5"/>
                        </a:lnTo>
                        <a:lnTo>
                          <a:pt x="86" y="1"/>
                        </a:lnTo>
                        <a:lnTo>
                          <a:pt x="108" y="0"/>
                        </a:lnTo>
                        <a:lnTo>
                          <a:pt x="108" y="0"/>
                        </a:lnTo>
                        <a:lnTo>
                          <a:pt x="130" y="1"/>
                        </a:lnTo>
                        <a:lnTo>
                          <a:pt x="150" y="5"/>
                        </a:lnTo>
                        <a:lnTo>
                          <a:pt x="168" y="12"/>
                        </a:lnTo>
                        <a:lnTo>
                          <a:pt x="184" y="22"/>
                        </a:lnTo>
                        <a:lnTo>
                          <a:pt x="197" y="32"/>
                        </a:lnTo>
                        <a:lnTo>
                          <a:pt x="207" y="45"/>
                        </a:lnTo>
                        <a:lnTo>
                          <a:pt x="213" y="59"/>
                        </a:lnTo>
                        <a:lnTo>
                          <a:pt x="215" y="74"/>
                        </a:lnTo>
                        <a:lnTo>
                          <a:pt x="215" y="74"/>
                        </a:lnTo>
                        <a:lnTo>
                          <a:pt x="213" y="89"/>
                        </a:lnTo>
                        <a:lnTo>
                          <a:pt x="207" y="103"/>
                        </a:lnTo>
                        <a:lnTo>
                          <a:pt x="197" y="116"/>
                        </a:lnTo>
                        <a:lnTo>
                          <a:pt x="184" y="127"/>
                        </a:lnTo>
                        <a:lnTo>
                          <a:pt x="168" y="136"/>
                        </a:lnTo>
                        <a:lnTo>
                          <a:pt x="150" y="143"/>
                        </a:lnTo>
                        <a:lnTo>
                          <a:pt x="130" y="148"/>
                        </a:lnTo>
                        <a:lnTo>
                          <a:pt x="108" y="149"/>
                        </a:lnTo>
                      </a:path>
                    </a:pathLst>
                  </a:custGeom>
                  <a:noFill/>
                  <a:ln w="0">
                    <a:solidFill>
                      <a:srgbClr val="000033"/>
                    </a:solidFill>
                    <a:prstDash val="solid"/>
                    <a:round/>
                    <a:headEnd/>
                    <a:tailEnd/>
                  </a:ln>
                </p:spPr>
                <p:txBody>
                  <a:bodyPr/>
                  <a:lstStyle/>
                  <a:p>
                    <a:endParaRPr lang="en-US"/>
                  </a:p>
                </p:txBody>
              </p:sp>
              <p:sp>
                <p:nvSpPr>
                  <p:cNvPr id="219437" name="Freeform 301"/>
                  <p:cNvSpPr>
                    <a:spLocks/>
                  </p:cNvSpPr>
                  <p:nvPr/>
                </p:nvSpPr>
                <p:spPr bwMode="auto">
                  <a:xfrm>
                    <a:off x="691" y="3657"/>
                    <a:ext cx="83" cy="31"/>
                  </a:xfrm>
                  <a:custGeom>
                    <a:avLst/>
                    <a:gdLst/>
                    <a:ahLst/>
                    <a:cxnLst>
                      <a:cxn ang="0">
                        <a:pos x="0" y="1"/>
                      </a:cxn>
                      <a:cxn ang="0">
                        <a:pos x="5" y="29"/>
                      </a:cxn>
                      <a:cxn ang="0">
                        <a:pos x="11" y="44"/>
                      </a:cxn>
                      <a:cxn ang="0">
                        <a:pos x="20" y="57"/>
                      </a:cxn>
                      <a:cxn ang="0">
                        <a:pos x="32" y="67"/>
                      </a:cxn>
                      <a:cxn ang="0">
                        <a:pos x="45" y="76"/>
                      </a:cxn>
                      <a:cxn ang="0">
                        <a:pos x="61" y="83"/>
                      </a:cxn>
                      <a:cxn ang="0">
                        <a:pos x="80" y="88"/>
                      </a:cxn>
                      <a:cxn ang="0">
                        <a:pos x="101" y="91"/>
                      </a:cxn>
                      <a:cxn ang="0">
                        <a:pos x="125" y="93"/>
                      </a:cxn>
                      <a:cxn ang="0">
                        <a:pos x="144" y="91"/>
                      </a:cxn>
                      <a:cxn ang="0">
                        <a:pos x="162" y="87"/>
                      </a:cxn>
                      <a:cxn ang="0">
                        <a:pos x="181" y="81"/>
                      </a:cxn>
                      <a:cxn ang="0">
                        <a:pos x="199" y="73"/>
                      </a:cxn>
                      <a:cxn ang="0">
                        <a:pos x="215" y="62"/>
                      </a:cxn>
                      <a:cxn ang="0">
                        <a:pos x="228" y="52"/>
                      </a:cxn>
                      <a:cxn ang="0">
                        <a:pos x="239" y="39"/>
                      </a:cxn>
                      <a:cxn ang="0">
                        <a:pos x="246" y="26"/>
                      </a:cxn>
                      <a:cxn ang="0">
                        <a:pos x="249" y="0"/>
                      </a:cxn>
                      <a:cxn ang="0">
                        <a:pos x="243" y="15"/>
                      </a:cxn>
                      <a:cxn ang="0">
                        <a:pos x="233" y="29"/>
                      </a:cxn>
                      <a:cxn ang="0">
                        <a:pos x="222" y="41"/>
                      </a:cxn>
                      <a:cxn ang="0">
                        <a:pos x="206" y="52"/>
                      </a:cxn>
                      <a:cxn ang="0">
                        <a:pos x="188" y="61"/>
                      </a:cxn>
                      <a:cxn ang="0">
                        <a:pos x="169" y="67"/>
                      </a:cxn>
                      <a:cxn ang="0">
                        <a:pos x="148" y="72"/>
                      </a:cxn>
                      <a:cxn ang="0">
                        <a:pos x="125" y="73"/>
                      </a:cxn>
                      <a:cxn ang="0">
                        <a:pos x="102" y="72"/>
                      </a:cxn>
                      <a:cxn ang="0">
                        <a:pos x="81" y="68"/>
                      </a:cxn>
                      <a:cxn ang="0">
                        <a:pos x="61" y="61"/>
                      </a:cxn>
                      <a:cxn ang="0">
                        <a:pos x="44" y="53"/>
                      </a:cxn>
                      <a:cxn ang="0">
                        <a:pos x="29" y="43"/>
                      </a:cxn>
                      <a:cxn ang="0">
                        <a:pos x="17" y="31"/>
                      </a:cxn>
                      <a:cxn ang="0">
                        <a:pos x="7" y="17"/>
                      </a:cxn>
                      <a:cxn ang="0">
                        <a:pos x="0" y="1"/>
                      </a:cxn>
                    </a:cxnLst>
                    <a:rect l="0" t="0" r="r" b="b"/>
                    <a:pathLst>
                      <a:path w="249" h="93">
                        <a:moveTo>
                          <a:pt x="0" y="1"/>
                        </a:moveTo>
                        <a:lnTo>
                          <a:pt x="5" y="29"/>
                        </a:lnTo>
                        <a:lnTo>
                          <a:pt x="11" y="44"/>
                        </a:lnTo>
                        <a:lnTo>
                          <a:pt x="20" y="57"/>
                        </a:lnTo>
                        <a:lnTo>
                          <a:pt x="32" y="67"/>
                        </a:lnTo>
                        <a:lnTo>
                          <a:pt x="45" y="76"/>
                        </a:lnTo>
                        <a:lnTo>
                          <a:pt x="61" y="83"/>
                        </a:lnTo>
                        <a:lnTo>
                          <a:pt x="80" y="88"/>
                        </a:lnTo>
                        <a:lnTo>
                          <a:pt x="101" y="91"/>
                        </a:lnTo>
                        <a:lnTo>
                          <a:pt x="125" y="93"/>
                        </a:lnTo>
                        <a:lnTo>
                          <a:pt x="144" y="91"/>
                        </a:lnTo>
                        <a:lnTo>
                          <a:pt x="162" y="87"/>
                        </a:lnTo>
                        <a:lnTo>
                          <a:pt x="181" y="81"/>
                        </a:lnTo>
                        <a:lnTo>
                          <a:pt x="199" y="73"/>
                        </a:lnTo>
                        <a:lnTo>
                          <a:pt x="215" y="62"/>
                        </a:lnTo>
                        <a:lnTo>
                          <a:pt x="228" y="52"/>
                        </a:lnTo>
                        <a:lnTo>
                          <a:pt x="239" y="39"/>
                        </a:lnTo>
                        <a:lnTo>
                          <a:pt x="246" y="26"/>
                        </a:lnTo>
                        <a:lnTo>
                          <a:pt x="249" y="0"/>
                        </a:lnTo>
                        <a:lnTo>
                          <a:pt x="243" y="15"/>
                        </a:lnTo>
                        <a:lnTo>
                          <a:pt x="233" y="29"/>
                        </a:lnTo>
                        <a:lnTo>
                          <a:pt x="222" y="41"/>
                        </a:lnTo>
                        <a:lnTo>
                          <a:pt x="206" y="52"/>
                        </a:lnTo>
                        <a:lnTo>
                          <a:pt x="188" y="61"/>
                        </a:lnTo>
                        <a:lnTo>
                          <a:pt x="169" y="67"/>
                        </a:lnTo>
                        <a:lnTo>
                          <a:pt x="148" y="72"/>
                        </a:lnTo>
                        <a:lnTo>
                          <a:pt x="125" y="73"/>
                        </a:lnTo>
                        <a:lnTo>
                          <a:pt x="102" y="72"/>
                        </a:lnTo>
                        <a:lnTo>
                          <a:pt x="81" y="68"/>
                        </a:lnTo>
                        <a:lnTo>
                          <a:pt x="61" y="61"/>
                        </a:lnTo>
                        <a:lnTo>
                          <a:pt x="44" y="53"/>
                        </a:lnTo>
                        <a:lnTo>
                          <a:pt x="29" y="43"/>
                        </a:lnTo>
                        <a:lnTo>
                          <a:pt x="17" y="31"/>
                        </a:lnTo>
                        <a:lnTo>
                          <a:pt x="7" y="17"/>
                        </a:lnTo>
                        <a:lnTo>
                          <a:pt x="0" y="1"/>
                        </a:lnTo>
                        <a:close/>
                      </a:path>
                    </a:pathLst>
                  </a:custGeom>
                  <a:solidFill>
                    <a:srgbClr val="8499AD"/>
                  </a:solidFill>
                  <a:ln w="9525">
                    <a:noFill/>
                    <a:round/>
                    <a:headEnd/>
                    <a:tailEnd/>
                  </a:ln>
                </p:spPr>
                <p:txBody>
                  <a:bodyPr/>
                  <a:lstStyle/>
                  <a:p>
                    <a:endParaRPr lang="en-US"/>
                  </a:p>
                </p:txBody>
              </p:sp>
              <p:sp>
                <p:nvSpPr>
                  <p:cNvPr id="219438" name="Freeform 302"/>
                  <p:cNvSpPr>
                    <a:spLocks/>
                  </p:cNvSpPr>
                  <p:nvPr/>
                </p:nvSpPr>
                <p:spPr bwMode="auto">
                  <a:xfrm>
                    <a:off x="692" y="3606"/>
                    <a:ext cx="84" cy="59"/>
                  </a:xfrm>
                  <a:custGeom>
                    <a:avLst/>
                    <a:gdLst/>
                    <a:ahLst/>
                    <a:cxnLst>
                      <a:cxn ang="0">
                        <a:pos x="251" y="108"/>
                      </a:cxn>
                      <a:cxn ang="0">
                        <a:pos x="245" y="122"/>
                      </a:cxn>
                      <a:cxn ang="0">
                        <a:pos x="235" y="136"/>
                      </a:cxn>
                      <a:cxn ang="0">
                        <a:pos x="222" y="147"/>
                      </a:cxn>
                      <a:cxn ang="0">
                        <a:pos x="207" y="157"/>
                      </a:cxn>
                      <a:cxn ang="0">
                        <a:pos x="190" y="165"/>
                      </a:cxn>
                      <a:cxn ang="0">
                        <a:pos x="171" y="172"/>
                      </a:cxn>
                      <a:cxn ang="0">
                        <a:pos x="150" y="175"/>
                      </a:cxn>
                      <a:cxn ang="0">
                        <a:pos x="128" y="176"/>
                      </a:cxn>
                      <a:cxn ang="0">
                        <a:pos x="105" y="175"/>
                      </a:cxn>
                      <a:cxn ang="0">
                        <a:pos x="83" y="170"/>
                      </a:cxn>
                      <a:cxn ang="0">
                        <a:pos x="63" y="165"/>
                      </a:cxn>
                      <a:cxn ang="0">
                        <a:pos x="45" y="155"/>
                      </a:cxn>
                      <a:cxn ang="0">
                        <a:pos x="31" y="145"/>
                      </a:cxn>
                      <a:cxn ang="0">
                        <a:pos x="18" y="132"/>
                      </a:cxn>
                      <a:cxn ang="0">
                        <a:pos x="9" y="118"/>
                      </a:cxn>
                      <a:cxn ang="0">
                        <a:pos x="3" y="103"/>
                      </a:cxn>
                      <a:cxn ang="0">
                        <a:pos x="2" y="100"/>
                      </a:cxn>
                      <a:cxn ang="0">
                        <a:pos x="2" y="95"/>
                      </a:cxn>
                      <a:cxn ang="0">
                        <a:pos x="0" y="92"/>
                      </a:cxn>
                      <a:cxn ang="0">
                        <a:pos x="0" y="88"/>
                      </a:cxn>
                      <a:cxn ang="0">
                        <a:pos x="3" y="71"/>
                      </a:cxn>
                      <a:cxn ang="0">
                        <a:pos x="11" y="53"/>
                      </a:cxn>
                      <a:cxn ang="0">
                        <a:pos x="22" y="38"/>
                      </a:cxn>
                      <a:cxn ang="0">
                        <a:pos x="38" y="26"/>
                      </a:cxn>
                      <a:cxn ang="0">
                        <a:pos x="57" y="15"/>
                      </a:cxn>
                      <a:cxn ang="0">
                        <a:pos x="79" y="7"/>
                      </a:cxn>
                      <a:cxn ang="0">
                        <a:pos x="103" y="2"/>
                      </a:cxn>
                      <a:cxn ang="0">
                        <a:pos x="128" y="0"/>
                      </a:cxn>
                      <a:cxn ang="0">
                        <a:pos x="153" y="2"/>
                      </a:cxn>
                      <a:cxn ang="0">
                        <a:pos x="177" y="7"/>
                      </a:cxn>
                      <a:cxn ang="0">
                        <a:pos x="199" y="15"/>
                      </a:cxn>
                      <a:cxn ang="0">
                        <a:pos x="218" y="26"/>
                      </a:cxn>
                      <a:cxn ang="0">
                        <a:pos x="233" y="38"/>
                      </a:cxn>
                      <a:cxn ang="0">
                        <a:pos x="245" y="53"/>
                      </a:cxn>
                      <a:cxn ang="0">
                        <a:pos x="252" y="71"/>
                      </a:cxn>
                      <a:cxn ang="0">
                        <a:pos x="254" y="88"/>
                      </a:cxn>
                      <a:cxn ang="0">
                        <a:pos x="254" y="93"/>
                      </a:cxn>
                      <a:cxn ang="0">
                        <a:pos x="253" y="99"/>
                      </a:cxn>
                      <a:cxn ang="0">
                        <a:pos x="252" y="103"/>
                      </a:cxn>
                      <a:cxn ang="0">
                        <a:pos x="251" y="108"/>
                      </a:cxn>
                    </a:cxnLst>
                    <a:rect l="0" t="0" r="r" b="b"/>
                    <a:pathLst>
                      <a:path w="254" h="176">
                        <a:moveTo>
                          <a:pt x="251" y="108"/>
                        </a:moveTo>
                        <a:lnTo>
                          <a:pt x="245" y="122"/>
                        </a:lnTo>
                        <a:lnTo>
                          <a:pt x="235" y="136"/>
                        </a:lnTo>
                        <a:lnTo>
                          <a:pt x="222" y="147"/>
                        </a:lnTo>
                        <a:lnTo>
                          <a:pt x="207" y="157"/>
                        </a:lnTo>
                        <a:lnTo>
                          <a:pt x="190" y="165"/>
                        </a:lnTo>
                        <a:lnTo>
                          <a:pt x="171" y="172"/>
                        </a:lnTo>
                        <a:lnTo>
                          <a:pt x="150" y="175"/>
                        </a:lnTo>
                        <a:lnTo>
                          <a:pt x="128" y="176"/>
                        </a:lnTo>
                        <a:lnTo>
                          <a:pt x="105" y="175"/>
                        </a:lnTo>
                        <a:lnTo>
                          <a:pt x="83" y="170"/>
                        </a:lnTo>
                        <a:lnTo>
                          <a:pt x="63" y="165"/>
                        </a:lnTo>
                        <a:lnTo>
                          <a:pt x="45" y="155"/>
                        </a:lnTo>
                        <a:lnTo>
                          <a:pt x="31" y="145"/>
                        </a:lnTo>
                        <a:lnTo>
                          <a:pt x="18" y="132"/>
                        </a:lnTo>
                        <a:lnTo>
                          <a:pt x="9" y="118"/>
                        </a:lnTo>
                        <a:lnTo>
                          <a:pt x="3" y="103"/>
                        </a:lnTo>
                        <a:lnTo>
                          <a:pt x="2" y="100"/>
                        </a:lnTo>
                        <a:lnTo>
                          <a:pt x="2" y="95"/>
                        </a:lnTo>
                        <a:lnTo>
                          <a:pt x="0" y="92"/>
                        </a:lnTo>
                        <a:lnTo>
                          <a:pt x="0" y="88"/>
                        </a:lnTo>
                        <a:lnTo>
                          <a:pt x="3" y="71"/>
                        </a:lnTo>
                        <a:lnTo>
                          <a:pt x="11" y="53"/>
                        </a:lnTo>
                        <a:lnTo>
                          <a:pt x="22" y="38"/>
                        </a:lnTo>
                        <a:lnTo>
                          <a:pt x="38" y="26"/>
                        </a:lnTo>
                        <a:lnTo>
                          <a:pt x="57" y="15"/>
                        </a:lnTo>
                        <a:lnTo>
                          <a:pt x="79" y="7"/>
                        </a:lnTo>
                        <a:lnTo>
                          <a:pt x="103" y="2"/>
                        </a:lnTo>
                        <a:lnTo>
                          <a:pt x="128" y="0"/>
                        </a:lnTo>
                        <a:lnTo>
                          <a:pt x="153" y="2"/>
                        </a:lnTo>
                        <a:lnTo>
                          <a:pt x="177" y="7"/>
                        </a:lnTo>
                        <a:lnTo>
                          <a:pt x="199" y="15"/>
                        </a:lnTo>
                        <a:lnTo>
                          <a:pt x="218" y="26"/>
                        </a:lnTo>
                        <a:lnTo>
                          <a:pt x="233" y="38"/>
                        </a:lnTo>
                        <a:lnTo>
                          <a:pt x="245" y="53"/>
                        </a:lnTo>
                        <a:lnTo>
                          <a:pt x="252" y="71"/>
                        </a:lnTo>
                        <a:lnTo>
                          <a:pt x="254" y="88"/>
                        </a:lnTo>
                        <a:lnTo>
                          <a:pt x="254" y="93"/>
                        </a:lnTo>
                        <a:lnTo>
                          <a:pt x="253" y="99"/>
                        </a:lnTo>
                        <a:lnTo>
                          <a:pt x="252" y="103"/>
                        </a:lnTo>
                        <a:lnTo>
                          <a:pt x="251" y="108"/>
                        </a:lnTo>
                        <a:close/>
                      </a:path>
                    </a:pathLst>
                  </a:custGeom>
                  <a:solidFill>
                    <a:srgbClr val="C1CCD6"/>
                  </a:solidFill>
                  <a:ln w="9525">
                    <a:noFill/>
                    <a:round/>
                    <a:headEnd/>
                    <a:tailEnd/>
                  </a:ln>
                </p:spPr>
                <p:txBody>
                  <a:bodyPr/>
                  <a:lstStyle/>
                  <a:p>
                    <a:endParaRPr lang="en-US"/>
                  </a:p>
                </p:txBody>
              </p:sp>
              <p:sp>
                <p:nvSpPr>
                  <p:cNvPr id="219439" name="Freeform 303"/>
                  <p:cNvSpPr>
                    <a:spLocks/>
                  </p:cNvSpPr>
                  <p:nvPr/>
                </p:nvSpPr>
                <p:spPr bwMode="auto">
                  <a:xfrm>
                    <a:off x="692" y="3606"/>
                    <a:ext cx="84" cy="59"/>
                  </a:xfrm>
                  <a:custGeom>
                    <a:avLst/>
                    <a:gdLst/>
                    <a:ahLst/>
                    <a:cxnLst>
                      <a:cxn ang="0">
                        <a:pos x="251" y="108"/>
                      </a:cxn>
                      <a:cxn ang="0">
                        <a:pos x="251" y="108"/>
                      </a:cxn>
                      <a:cxn ang="0">
                        <a:pos x="245" y="122"/>
                      </a:cxn>
                      <a:cxn ang="0">
                        <a:pos x="235" y="136"/>
                      </a:cxn>
                      <a:cxn ang="0">
                        <a:pos x="222" y="147"/>
                      </a:cxn>
                      <a:cxn ang="0">
                        <a:pos x="207" y="157"/>
                      </a:cxn>
                      <a:cxn ang="0">
                        <a:pos x="190" y="165"/>
                      </a:cxn>
                      <a:cxn ang="0">
                        <a:pos x="171" y="172"/>
                      </a:cxn>
                      <a:cxn ang="0">
                        <a:pos x="150" y="175"/>
                      </a:cxn>
                      <a:cxn ang="0">
                        <a:pos x="128" y="176"/>
                      </a:cxn>
                      <a:cxn ang="0">
                        <a:pos x="128" y="176"/>
                      </a:cxn>
                      <a:cxn ang="0">
                        <a:pos x="105" y="175"/>
                      </a:cxn>
                      <a:cxn ang="0">
                        <a:pos x="83" y="170"/>
                      </a:cxn>
                      <a:cxn ang="0">
                        <a:pos x="63" y="165"/>
                      </a:cxn>
                      <a:cxn ang="0">
                        <a:pos x="45" y="155"/>
                      </a:cxn>
                      <a:cxn ang="0">
                        <a:pos x="31" y="145"/>
                      </a:cxn>
                      <a:cxn ang="0">
                        <a:pos x="18" y="132"/>
                      </a:cxn>
                      <a:cxn ang="0">
                        <a:pos x="9" y="118"/>
                      </a:cxn>
                      <a:cxn ang="0">
                        <a:pos x="3" y="103"/>
                      </a:cxn>
                      <a:cxn ang="0">
                        <a:pos x="3" y="103"/>
                      </a:cxn>
                      <a:cxn ang="0">
                        <a:pos x="2" y="100"/>
                      </a:cxn>
                      <a:cxn ang="0">
                        <a:pos x="2" y="95"/>
                      </a:cxn>
                      <a:cxn ang="0">
                        <a:pos x="0" y="92"/>
                      </a:cxn>
                      <a:cxn ang="0">
                        <a:pos x="0" y="88"/>
                      </a:cxn>
                      <a:cxn ang="0">
                        <a:pos x="0" y="88"/>
                      </a:cxn>
                      <a:cxn ang="0">
                        <a:pos x="3" y="71"/>
                      </a:cxn>
                      <a:cxn ang="0">
                        <a:pos x="11" y="53"/>
                      </a:cxn>
                      <a:cxn ang="0">
                        <a:pos x="22" y="38"/>
                      </a:cxn>
                      <a:cxn ang="0">
                        <a:pos x="38" y="26"/>
                      </a:cxn>
                      <a:cxn ang="0">
                        <a:pos x="57" y="15"/>
                      </a:cxn>
                      <a:cxn ang="0">
                        <a:pos x="79" y="7"/>
                      </a:cxn>
                      <a:cxn ang="0">
                        <a:pos x="103" y="2"/>
                      </a:cxn>
                      <a:cxn ang="0">
                        <a:pos x="128" y="0"/>
                      </a:cxn>
                      <a:cxn ang="0">
                        <a:pos x="128" y="0"/>
                      </a:cxn>
                      <a:cxn ang="0">
                        <a:pos x="153" y="2"/>
                      </a:cxn>
                      <a:cxn ang="0">
                        <a:pos x="177" y="7"/>
                      </a:cxn>
                      <a:cxn ang="0">
                        <a:pos x="199" y="15"/>
                      </a:cxn>
                      <a:cxn ang="0">
                        <a:pos x="218" y="26"/>
                      </a:cxn>
                      <a:cxn ang="0">
                        <a:pos x="233" y="38"/>
                      </a:cxn>
                      <a:cxn ang="0">
                        <a:pos x="245" y="53"/>
                      </a:cxn>
                      <a:cxn ang="0">
                        <a:pos x="252" y="71"/>
                      </a:cxn>
                      <a:cxn ang="0">
                        <a:pos x="254" y="88"/>
                      </a:cxn>
                      <a:cxn ang="0">
                        <a:pos x="254" y="88"/>
                      </a:cxn>
                      <a:cxn ang="0">
                        <a:pos x="254" y="93"/>
                      </a:cxn>
                      <a:cxn ang="0">
                        <a:pos x="253" y="99"/>
                      </a:cxn>
                      <a:cxn ang="0">
                        <a:pos x="252" y="103"/>
                      </a:cxn>
                      <a:cxn ang="0">
                        <a:pos x="251" y="108"/>
                      </a:cxn>
                    </a:cxnLst>
                    <a:rect l="0" t="0" r="r" b="b"/>
                    <a:pathLst>
                      <a:path w="254" h="176">
                        <a:moveTo>
                          <a:pt x="251" y="108"/>
                        </a:moveTo>
                        <a:lnTo>
                          <a:pt x="251" y="108"/>
                        </a:lnTo>
                        <a:lnTo>
                          <a:pt x="245" y="122"/>
                        </a:lnTo>
                        <a:lnTo>
                          <a:pt x="235" y="136"/>
                        </a:lnTo>
                        <a:lnTo>
                          <a:pt x="222" y="147"/>
                        </a:lnTo>
                        <a:lnTo>
                          <a:pt x="207" y="157"/>
                        </a:lnTo>
                        <a:lnTo>
                          <a:pt x="190" y="165"/>
                        </a:lnTo>
                        <a:lnTo>
                          <a:pt x="171" y="172"/>
                        </a:lnTo>
                        <a:lnTo>
                          <a:pt x="150" y="175"/>
                        </a:lnTo>
                        <a:lnTo>
                          <a:pt x="128" y="176"/>
                        </a:lnTo>
                        <a:lnTo>
                          <a:pt x="128" y="176"/>
                        </a:lnTo>
                        <a:lnTo>
                          <a:pt x="105" y="175"/>
                        </a:lnTo>
                        <a:lnTo>
                          <a:pt x="83" y="170"/>
                        </a:lnTo>
                        <a:lnTo>
                          <a:pt x="63" y="165"/>
                        </a:lnTo>
                        <a:lnTo>
                          <a:pt x="45" y="155"/>
                        </a:lnTo>
                        <a:lnTo>
                          <a:pt x="31" y="145"/>
                        </a:lnTo>
                        <a:lnTo>
                          <a:pt x="18" y="132"/>
                        </a:lnTo>
                        <a:lnTo>
                          <a:pt x="9" y="118"/>
                        </a:lnTo>
                        <a:lnTo>
                          <a:pt x="3" y="103"/>
                        </a:lnTo>
                        <a:lnTo>
                          <a:pt x="3" y="103"/>
                        </a:lnTo>
                        <a:lnTo>
                          <a:pt x="2" y="100"/>
                        </a:lnTo>
                        <a:lnTo>
                          <a:pt x="2" y="95"/>
                        </a:lnTo>
                        <a:lnTo>
                          <a:pt x="0" y="92"/>
                        </a:lnTo>
                        <a:lnTo>
                          <a:pt x="0" y="88"/>
                        </a:lnTo>
                        <a:lnTo>
                          <a:pt x="0" y="88"/>
                        </a:lnTo>
                        <a:lnTo>
                          <a:pt x="3" y="71"/>
                        </a:lnTo>
                        <a:lnTo>
                          <a:pt x="11" y="53"/>
                        </a:lnTo>
                        <a:lnTo>
                          <a:pt x="22" y="38"/>
                        </a:lnTo>
                        <a:lnTo>
                          <a:pt x="38" y="26"/>
                        </a:lnTo>
                        <a:lnTo>
                          <a:pt x="57" y="15"/>
                        </a:lnTo>
                        <a:lnTo>
                          <a:pt x="79" y="7"/>
                        </a:lnTo>
                        <a:lnTo>
                          <a:pt x="103" y="2"/>
                        </a:lnTo>
                        <a:lnTo>
                          <a:pt x="128" y="0"/>
                        </a:lnTo>
                        <a:lnTo>
                          <a:pt x="128" y="0"/>
                        </a:lnTo>
                        <a:lnTo>
                          <a:pt x="153" y="2"/>
                        </a:lnTo>
                        <a:lnTo>
                          <a:pt x="177" y="7"/>
                        </a:lnTo>
                        <a:lnTo>
                          <a:pt x="199" y="15"/>
                        </a:lnTo>
                        <a:lnTo>
                          <a:pt x="218" y="26"/>
                        </a:lnTo>
                        <a:lnTo>
                          <a:pt x="233" y="38"/>
                        </a:lnTo>
                        <a:lnTo>
                          <a:pt x="245" y="53"/>
                        </a:lnTo>
                        <a:lnTo>
                          <a:pt x="252" y="71"/>
                        </a:lnTo>
                        <a:lnTo>
                          <a:pt x="254" y="88"/>
                        </a:lnTo>
                        <a:lnTo>
                          <a:pt x="254" y="88"/>
                        </a:lnTo>
                        <a:lnTo>
                          <a:pt x="254" y="93"/>
                        </a:lnTo>
                        <a:lnTo>
                          <a:pt x="253" y="99"/>
                        </a:lnTo>
                        <a:lnTo>
                          <a:pt x="252" y="103"/>
                        </a:lnTo>
                        <a:lnTo>
                          <a:pt x="251" y="108"/>
                        </a:lnTo>
                      </a:path>
                    </a:pathLst>
                  </a:custGeom>
                  <a:noFill/>
                  <a:ln w="0">
                    <a:solidFill>
                      <a:srgbClr val="8499AD"/>
                    </a:solidFill>
                    <a:prstDash val="solid"/>
                    <a:round/>
                    <a:headEnd/>
                    <a:tailEnd/>
                  </a:ln>
                </p:spPr>
                <p:txBody>
                  <a:bodyPr/>
                  <a:lstStyle/>
                  <a:p>
                    <a:endParaRPr lang="en-US"/>
                  </a:p>
                </p:txBody>
              </p:sp>
              <p:sp>
                <p:nvSpPr>
                  <p:cNvPr id="219440" name="Freeform 304"/>
                  <p:cNvSpPr>
                    <a:spLocks/>
                  </p:cNvSpPr>
                  <p:nvPr/>
                </p:nvSpPr>
                <p:spPr bwMode="auto">
                  <a:xfrm>
                    <a:off x="699" y="3611"/>
                    <a:ext cx="72" cy="50"/>
                  </a:xfrm>
                  <a:custGeom>
                    <a:avLst/>
                    <a:gdLst/>
                    <a:ahLst/>
                    <a:cxnLst>
                      <a:cxn ang="0">
                        <a:pos x="108" y="151"/>
                      </a:cxn>
                      <a:cxn ang="0">
                        <a:pos x="86" y="150"/>
                      </a:cxn>
                      <a:cxn ang="0">
                        <a:pos x="66" y="145"/>
                      </a:cxn>
                      <a:cxn ang="0">
                        <a:pos x="47" y="138"/>
                      </a:cxn>
                      <a:cxn ang="0">
                        <a:pos x="32" y="129"/>
                      </a:cxn>
                      <a:cxn ang="0">
                        <a:pos x="19" y="117"/>
                      </a:cxn>
                      <a:cxn ang="0">
                        <a:pos x="9" y="104"/>
                      </a:cxn>
                      <a:cxn ang="0">
                        <a:pos x="2" y="90"/>
                      </a:cxn>
                      <a:cxn ang="0">
                        <a:pos x="0" y="75"/>
                      </a:cxn>
                      <a:cxn ang="0">
                        <a:pos x="2" y="60"/>
                      </a:cxn>
                      <a:cxn ang="0">
                        <a:pos x="9" y="46"/>
                      </a:cxn>
                      <a:cxn ang="0">
                        <a:pos x="19" y="34"/>
                      </a:cxn>
                      <a:cxn ang="0">
                        <a:pos x="32" y="22"/>
                      </a:cxn>
                      <a:cxn ang="0">
                        <a:pos x="47" y="13"/>
                      </a:cxn>
                      <a:cxn ang="0">
                        <a:pos x="66" y="6"/>
                      </a:cxn>
                      <a:cxn ang="0">
                        <a:pos x="86" y="1"/>
                      </a:cxn>
                      <a:cxn ang="0">
                        <a:pos x="108" y="0"/>
                      </a:cxn>
                      <a:cxn ang="0">
                        <a:pos x="130" y="1"/>
                      </a:cxn>
                      <a:cxn ang="0">
                        <a:pos x="150" y="6"/>
                      </a:cxn>
                      <a:cxn ang="0">
                        <a:pos x="168" y="13"/>
                      </a:cxn>
                      <a:cxn ang="0">
                        <a:pos x="184" y="22"/>
                      </a:cxn>
                      <a:cxn ang="0">
                        <a:pos x="197" y="34"/>
                      </a:cxn>
                      <a:cxn ang="0">
                        <a:pos x="207" y="46"/>
                      </a:cxn>
                      <a:cxn ang="0">
                        <a:pos x="214" y="60"/>
                      </a:cxn>
                      <a:cxn ang="0">
                        <a:pos x="216" y="75"/>
                      </a:cxn>
                      <a:cxn ang="0">
                        <a:pos x="214" y="90"/>
                      </a:cxn>
                      <a:cxn ang="0">
                        <a:pos x="207" y="104"/>
                      </a:cxn>
                      <a:cxn ang="0">
                        <a:pos x="197" y="117"/>
                      </a:cxn>
                      <a:cxn ang="0">
                        <a:pos x="184" y="129"/>
                      </a:cxn>
                      <a:cxn ang="0">
                        <a:pos x="168" y="138"/>
                      </a:cxn>
                      <a:cxn ang="0">
                        <a:pos x="150" y="145"/>
                      </a:cxn>
                      <a:cxn ang="0">
                        <a:pos x="130" y="150"/>
                      </a:cxn>
                      <a:cxn ang="0">
                        <a:pos x="108" y="151"/>
                      </a:cxn>
                    </a:cxnLst>
                    <a:rect l="0" t="0" r="r" b="b"/>
                    <a:pathLst>
                      <a:path w="216" h="151">
                        <a:moveTo>
                          <a:pt x="108" y="151"/>
                        </a:moveTo>
                        <a:lnTo>
                          <a:pt x="86" y="150"/>
                        </a:lnTo>
                        <a:lnTo>
                          <a:pt x="66" y="145"/>
                        </a:lnTo>
                        <a:lnTo>
                          <a:pt x="47" y="138"/>
                        </a:lnTo>
                        <a:lnTo>
                          <a:pt x="32" y="129"/>
                        </a:lnTo>
                        <a:lnTo>
                          <a:pt x="19" y="117"/>
                        </a:lnTo>
                        <a:lnTo>
                          <a:pt x="9" y="104"/>
                        </a:lnTo>
                        <a:lnTo>
                          <a:pt x="2" y="90"/>
                        </a:lnTo>
                        <a:lnTo>
                          <a:pt x="0" y="75"/>
                        </a:lnTo>
                        <a:lnTo>
                          <a:pt x="2" y="60"/>
                        </a:lnTo>
                        <a:lnTo>
                          <a:pt x="9" y="46"/>
                        </a:lnTo>
                        <a:lnTo>
                          <a:pt x="19" y="34"/>
                        </a:lnTo>
                        <a:lnTo>
                          <a:pt x="32" y="22"/>
                        </a:lnTo>
                        <a:lnTo>
                          <a:pt x="47" y="13"/>
                        </a:lnTo>
                        <a:lnTo>
                          <a:pt x="66" y="6"/>
                        </a:lnTo>
                        <a:lnTo>
                          <a:pt x="86" y="1"/>
                        </a:lnTo>
                        <a:lnTo>
                          <a:pt x="108" y="0"/>
                        </a:lnTo>
                        <a:lnTo>
                          <a:pt x="130" y="1"/>
                        </a:lnTo>
                        <a:lnTo>
                          <a:pt x="150" y="6"/>
                        </a:lnTo>
                        <a:lnTo>
                          <a:pt x="168" y="13"/>
                        </a:lnTo>
                        <a:lnTo>
                          <a:pt x="184" y="22"/>
                        </a:lnTo>
                        <a:lnTo>
                          <a:pt x="197" y="34"/>
                        </a:lnTo>
                        <a:lnTo>
                          <a:pt x="207" y="46"/>
                        </a:lnTo>
                        <a:lnTo>
                          <a:pt x="214" y="60"/>
                        </a:lnTo>
                        <a:lnTo>
                          <a:pt x="216" y="75"/>
                        </a:lnTo>
                        <a:lnTo>
                          <a:pt x="214" y="90"/>
                        </a:lnTo>
                        <a:lnTo>
                          <a:pt x="207" y="104"/>
                        </a:lnTo>
                        <a:lnTo>
                          <a:pt x="197" y="117"/>
                        </a:lnTo>
                        <a:lnTo>
                          <a:pt x="184" y="129"/>
                        </a:lnTo>
                        <a:lnTo>
                          <a:pt x="168" y="138"/>
                        </a:lnTo>
                        <a:lnTo>
                          <a:pt x="150" y="145"/>
                        </a:lnTo>
                        <a:lnTo>
                          <a:pt x="130" y="150"/>
                        </a:lnTo>
                        <a:lnTo>
                          <a:pt x="108" y="151"/>
                        </a:lnTo>
                        <a:close/>
                      </a:path>
                    </a:pathLst>
                  </a:custGeom>
                  <a:solidFill>
                    <a:srgbClr val="0A335B"/>
                  </a:solidFill>
                  <a:ln w="9525">
                    <a:noFill/>
                    <a:round/>
                    <a:headEnd/>
                    <a:tailEnd/>
                  </a:ln>
                </p:spPr>
                <p:txBody>
                  <a:bodyPr/>
                  <a:lstStyle/>
                  <a:p>
                    <a:endParaRPr lang="en-US"/>
                  </a:p>
                </p:txBody>
              </p:sp>
              <p:sp>
                <p:nvSpPr>
                  <p:cNvPr id="219441" name="Freeform 305"/>
                  <p:cNvSpPr>
                    <a:spLocks/>
                  </p:cNvSpPr>
                  <p:nvPr/>
                </p:nvSpPr>
                <p:spPr bwMode="auto">
                  <a:xfrm>
                    <a:off x="699" y="3611"/>
                    <a:ext cx="72" cy="50"/>
                  </a:xfrm>
                  <a:custGeom>
                    <a:avLst/>
                    <a:gdLst/>
                    <a:ahLst/>
                    <a:cxnLst>
                      <a:cxn ang="0">
                        <a:pos x="108" y="151"/>
                      </a:cxn>
                      <a:cxn ang="0">
                        <a:pos x="108" y="151"/>
                      </a:cxn>
                      <a:cxn ang="0">
                        <a:pos x="86" y="150"/>
                      </a:cxn>
                      <a:cxn ang="0">
                        <a:pos x="66" y="145"/>
                      </a:cxn>
                      <a:cxn ang="0">
                        <a:pos x="47" y="138"/>
                      </a:cxn>
                      <a:cxn ang="0">
                        <a:pos x="32" y="129"/>
                      </a:cxn>
                      <a:cxn ang="0">
                        <a:pos x="19" y="117"/>
                      </a:cxn>
                      <a:cxn ang="0">
                        <a:pos x="9" y="104"/>
                      </a:cxn>
                      <a:cxn ang="0">
                        <a:pos x="2" y="90"/>
                      </a:cxn>
                      <a:cxn ang="0">
                        <a:pos x="0" y="75"/>
                      </a:cxn>
                      <a:cxn ang="0">
                        <a:pos x="0" y="75"/>
                      </a:cxn>
                      <a:cxn ang="0">
                        <a:pos x="2" y="60"/>
                      </a:cxn>
                      <a:cxn ang="0">
                        <a:pos x="9" y="46"/>
                      </a:cxn>
                      <a:cxn ang="0">
                        <a:pos x="19" y="34"/>
                      </a:cxn>
                      <a:cxn ang="0">
                        <a:pos x="32" y="22"/>
                      </a:cxn>
                      <a:cxn ang="0">
                        <a:pos x="47" y="13"/>
                      </a:cxn>
                      <a:cxn ang="0">
                        <a:pos x="66" y="6"/>
                      </a:cxn>
                      <a:cxn ang="0">
                        <a:pos x="86" y="1"/>
                      </a:cxn>
                      <a:cxn ang="0">
                        <a:pos x="108" y="0"/>
                      </a:cxn>
                      <a:cxn ang="0">
                        <a:pos x="108" y="0"/>
                      </a:cxn>
                      <a:cxn ang="0">
                        <a:pos x="130" y="1"/>
                      </a:cxn>
                      <a:cxn ang="0">
                        <a:pos x="150" y="6"/>
                      </a:cxn>
                      <a:cxn ang="0">
                        <a:pos x="168" y="13"/>
                      </a:cxn>
                      <a:cxn ang="0">
                        <a:pos x="184" y="22"/>
                      </a:cxn>
                      <a:cxn ang="0">
                        <a:pos x="197" y="34"/>
                      </a:cxn>
                      <a:cxn ang="0">
                        <a:pos x="207" y="46"/>
                      </a:cxn>
                      <a:cxn ang="0">
                        <a:pos x="214" y="60"/>
                      </a:cxn>
                      <a:cxn ang="0">
                        <a:pos x="216" y="75"/>
                      </a:cxn>
                      <a:cxn ang="0">
                        <a:pos x="216" y="75"/>
                      </a:cxn>
                      <a:cxn ang="0">
                        <a:pos x="214" y="90"/>
                      </a:cxn>
                      <a:cxn ang="0">
                        <a:pos x="207" y="104"/>
                      </a:cxn>
                      <a:cxn ang="0">
                        <a:pos x="197" y="117"/>
                      </a:cxn>
                      <a:cxn ang="0">
                        <a:pos x="184" y="129"/>
                      </a:cxn>
                      <a:cxn ang="0">
                        <a:pos x="168" y="138"/>
                      </a:cxn>
                      <a:cxn ang="0">
                        <a:pos x="150" y="145"/>
                      </a:cxn>
                      <a:cxn ang="0">
                        <a:pos x="130" y="150"/>
                      </a:cxn>
                      <a:cxn ang="0">
                        <a:pos x="108" y="151"/>
                      </a:cxn>
                    </a:cxnLst>
                    <a:rect l="0" t="0" r="r" b="b"/>
                    <a:pathLst>
                      <a:path w="216" h="151">
                        <a:moveTo>
                          <a:pt x="108" y="151"/>
                        </a:moveTo>
                        <a:lnTo>
                          <a:pt x="108" y="151"/>
                        </a:lnTo>
                        <a:lnTo>
                          <a:pt x="86" y="150"/>
                        </a:lnTo>
                        <a:lnTo>
                          <a:pt x="66" y="145"/>
                        </a:lnTo>
                        <a:lnTo>
                          <a:pt x="47" y="138"/>
                        </a:lnTo>
                        <a:lnTo>
                          <a:pt x="32" y="129"/>
                        </a:lnTo>
                        <a:lnTo>
                          <a:pt x="19" y="117"/>
                        </a:lnTo>
                        <a:lnTo>
                          <a:pt x="9" y="104"/>
                        </a:lnTo>
                        <a:lnTo>
                          <a:pt x="2" y="90"/>
                        </a:lnTo>
                        <a:lnTo>
                          <a:pt x="0" y="75"/>
                        </a:lnTo>
                        <a:lnTo>
                          <a:pt x="0" y="75"/>
                        </a:lnTo>
                        <a:lnTo>
                          <a:pt x="2" y="60"/>
                        </a:lnTo>
                        <a:lnTo>
                          <a:pt x="9" y="46"/>
                        </a:lnTo>
                        <a:lnTo>
                          <a:pt x="19" y="34"/>
                        </a:lnTo>
                        <a:lnTo>
                          <a:pt x="32" y="22"/>
                        </a:lnTo>
                        <a:lnTo>
                          <a:pt x="47" y="13"/>
                        </a:lnTo>
                        <a:lnTo>
                          <a:pt x="66" y="6"/>
                        </a:lnTo>
                        <a:lnTo>
                          <a:pt x="86" y="1"/>
                        </a:lnTo>
                        <a:lnTo>
                          <a:pt x="108" y="0"/>
                        </a:lnTo>
                        <a:lnTo>
                          <a:pt x="108" y="0"/>
                        </a:lnTo>
                        <a:lnTo>
                          <a:pt x="130" y="1"/>
                        </a:lnTo>
                        <a:lnTo>
                          <a:pt x="150" y="6"/>
                        </a:lnTo>
                        <a:lnTo>
                          <a:pt x="168" y="13"/>
                        </a:lnTo>
                        <a:lnTo>
                          <a:pt x="184" y="22"/>
                        </a:lnTo>
                        <a:lnTo>
                          <a:pt x="197" y="34"/>
                        </a:lnTo>
                        <a:lnTo>
                          <a:pt x="207" y="46"/>
                        </a:lnTo>
                        <a:lnTo>
                          <a:pt x="214" y="60"/>
                        </a:lnTo>
                        <a:lnTo>
                          <a:pt x="216" y="75"/>
                        </a:lnTo>
                        <a:lnTo>
                          <a:pt x="216" y="75"/>
                        </a:lnTo>
                        <a:lnTo>
                          <a:pt x="214" y="90"/>
                        </a:lnTo>
                        <a:lnTo>
                          <a:pt x="207" y="104"/>
                        </a:lnTo>
                        <a:lnTo>
                          <a:pt x="197" y="117"/>
                        </a:lnTo>
                        <a:lnTo>
                          <a:pt x="184" y="129"/>
                        </a:lnTo>
                        <a:lnTo>
                          <a:pt x="168" y="138"/>
                        </a:lnTo>
                        <a:lnTo>
                          <a:pt x="150" y="145"/>
                        </a:lnTo>
                        <a:lnTo>
                          <a:pt x="130" y="150"/>
                        </a:lnTo>
                        <a:lnTo>
                          <a:pt x="108" y="151"/>
                        </a:lnTo>
                      </a:path>
                    </a:pathLst>
                  </a:custGeom>
                  <a:noFill/>
                  <a:ln w="0">
                    <a:solidFill>
                      <a:srgbClr val="000033"/>
                    </a:solidFill>
                    <a:prstDash val="solid"/>
                    <a:round/>
                    <a:headEnd/>
                    <a:tailEnd/>
                  </a:ln>
                </p:spPr>
                <p:txBody>
                  <a:bodyPr/>
                  <a:lstStyle/>
                  <a:p>
                    <a:endParaRPr lang="en-US"/>
                  </a:p>
                </p:txBody>
              </p:sp>
              <p:sp>
                <p:nvSpPr>
                  <p:cNvPr id="219442" name="Freeform 306"/>
                  <p:cNvSpPr>
                    <a:spLocks/>
                  </p:cNvSpPr>
                  <p:nvPr/>
                </p:nvSpPr>
                <p:spPr bwMode="auto">
                  <a:xfrm>
                    <a:off x="693" y="3641"/>
                    <a:ext cx="83" cy="31"/>
                  </a:xfrm>
                  <a:custGeom>
                    <a:avLst/>
                    <a:gdLst/>
                    <a:ahLst/>
                    <a:cxnLst>
                      <a:cxn ang="0">
                        <a:pos x="0" y="1"/>
                      </a:cxn>
                      <a:cxn ang="0">
                        <a:pos x="4" y="29"/>
                      </a:cxn>
                      <a:cxn ang="0">
                        <a:pos x="10" y="43"/>
                      </a:cxn>
                      <a:cxn ang="0">
                        <a:pos x="19" y="56"/>
                      </a:cxn>
                      <a:cxn ang="0">
                        <a:pos x="31" y="67"/>
                      </a:cxn>
                      <a:cxn ang="0">
                        <a:pos x="45" y="77"/>
                      </a:cxn>
                      <a:cxn ang="0">
                        <a:pos x="60" y="84"/>
                      </a:cxn>
                      <a:cxn ang="0">
                        <a:pos x="79" y="88"/>
                      </a:cxn>
                      <a:cxn ang="0">
                        <a:pos x="100" y="92"/>
                      </a:cxn>
                      <a:cxn ang="0">
                        <a:pos x="124" y="93"/>
                      </a:cxn>
                      <a:cxn ang="0">
                        <a:pos x="143" y="92"/>
                      </a:cxn>
                      <a:cxn ang="0">
                        <a:pos x="162" y="87"/>
                      </a:cxn>
                      <a:cxn ang="0">
                        <a:pos x="180" y="81"/>
                      </a:cxn>
                      <a:cxn ang="0">
                        <a:pos x="198" y="73"/>
                      </a:cxn>
                      <a:cxn ang="0">
                        <a:pos x="214" y="63"/>
                      </a:cxn>
                      <a:cxn ang="0">
                        <a:pos x="227" y="52"/>
                      </a:cxn>
                      <a:cxn ang="0">
                        <a:pos x="238" y="40"/>
                      </a:cxn>
                      <a:cxn ang="0">
                        <a:pos x="245" y="27"/>
                      </a:cxn>
                      <a:cxn ang="0">
                        <a:pos x="248" y="0"/>
                      </a:cxn>
                      <a:cxn ang="0">
                        <a:pos x="242" y="15"/>
                      </a:cxn>
                      <a:cxn ang="0">
                        <a:pos x="233" y="29"/>
                      </a:cxn>
                      <a:cxn ang="0">
                        <a:pos x="221" y="42"/>
                      </a:cxn>
                      <a:cxn ang="0">
                        <a:pos x="206" y="52"/>
                      </a:cxn>
                      <a:cxn ang="0">
                        <a:pos x="188" y="62"/>
                      </a:cxn>
                      <a:cxn ang="0">
                        <a:pos x="168" y="67"/>
                      </a:cxn>
                      <a:cxn ang="0">
                        <a:pos x="147" y="72"/>
                      </a:cxn>
                      <a:cxn ang="0">
                        <a:pos x="124" y="73"/>
                      </a:cxn>
                      <a:cxn ang="0">
                        <a:pos x="101" y="72"/>
                      </a:cxn>
                      <a:cxn ang="0">
                        <a:pos x="80" y="69"/>
                      </a:cxn>
                      <a:cxn ang="0">
                        <a:pos x="60" y="62"/>
                      </a:cxn>
                      <a:cxn ang="0">
                        <a:pos x="44" y="54"/>
                      </a:cxn>
                      <a:cxn ang="0">
                        <a:pos x="28" y="43"/>
                      </a:cxn>
                      <a:cxn ang="0">
                        <a:pos x="16" y="30"/>
                      </a:cxn>
                      <a:cxn ang="0">
                        <a:pos x="6" y="16"/>
                      </a:cxn>
                      <a:cxn ang="0">
                        <a:pos x="0" y="1"/>
                      </a:cxn>
                    </a:cxnLst>
                    <a:rect l="0" t="0" r="r" b="b"/>
                    <a:pathLst>
                      <a:path w="248" h="93">
                        <a:moveTo>
                          <a:pt x="0" y="1"/>
                        </a:moveTo>
                        <a:lnTo>
                          <a:pt x="4" y="29"/>
                        </a:lnTo>
                        <a:lnTo>
                          <a:pt x="10" y="43"/>
                        </a:lnTo>
                        <a:lnTo>
                          <a:pt x="19" y="56"/>
                        </a:lnTo>
                        <a:lnTo>
                          <a:pt x="31" y="67"/>
                        </a:lnTo>
                        <a:lnTo>
                          <a:pt x="45" y="77"/>
                        </a:lnTo>
                        <a:lnTo>
                          <a:pt x="60" y="84"/>
                        </a:lnTo>
                        <a:lnTo>
                          <a:pt x="79" y="88"/>
                        </a:lnTo>
                        <a:lnTo>
                          <a:pt x="100" y="92"/>
                        </a:lnTo>
                        <a:lnTo>
                          <a:pt x="124" y="93"/>
                        </a:lnTo>
                        <a:lnTo>
                          <a:pt x="143" y="92"/>
                        </a:lnTo>
                        <a:lnTo>
                          <a:pt x="162" y="87"/>
                        </a:lnTo>
                        <a:lnTo>
                          <a:pt x="180" y="81"/>
                        </a:lnTo>
                        <a:lnTo>
                          <a:pt x="198" y="73"/>
                        </a:lnTo>
                        <a:lnTo>
                          <a:pt x="214" y="63"/>
                        </a:lnTo>
                        <a:lnTo>
                          <a:pt x="227" y="52"/>
                        </a:lnTo>
                        <a:lnTo>
                          <a:pt x="238" y="40"/>
                        </a:lnTo>
                        <a:lnTo>
                          <a:pt x="245" y="27"/>
                        </a:lnTo>
                        <a:lnTo>
                          <a:pt x="248" y="0"/>
                        </a:lnTo>
                        <a:lnTo>
                          <a:pt x="242" y="15"/>
                        </a:lnTo>
                        <a:lnTo>
                          <a:pt x="233" y="29"/>
                        </a:lnTo>
                        <a:lnTo>
                          <a:pt x="221" y="42"/>
                        </a:lnTo>
                        <a:lnTo>
                          <a:pt x="206" y="52"/>
                        </a:lnTo>
                        <a:lnTo>
                          <a:pt x="188" y="62"/>
                        </a:lnTo>
                        <a:lnTo>
                          <a:pt x="168" y="67"/>
                        </a:lnTo>
                        <a:lnTo>
                          <a:pt x="147" y="72"/>
                        </a:lnTo>
                        <a:lnTo>
                          <a:pt x="124" y="73"/>
                        </a:lnTo>
                        <a:lnTo>
                          <a:pt x="101" y="72"/>
                        </a:lnTo>
                        <a:lnTo>
                          <a:pt x="80" y="69"/>
                        </a:lnTo>
                        <a:lnTo>
                          <a:pt x="60" y="62"/>
                        </a:lnTo>
                        <a:lnTo>
                          <a:pt x="44" y="54"/>
                        </a:lnTo>
                        <a:lnTo>
                          <a:pt x="28" y="43"/>
                        </a:lnTo>
                        <a:lnTo>
                          <a:pt x="16" y="30"/>
                        </a:lnTo>
                        <a:lnTo>
                          <a:pt x="6" y="16"/>
                        </a:lnTo>
                        <a:lnTo>
                          <a:pt x="0" y="1"/>
                        </a:lnTo>
                        <a:close/>
                      </a:path>
                    </a:pathLst>
                  </a:custGeom>
                  <a:solidFill>
                    <a:srgbClr val="8499AD"/>
                  </a:solidFill>
                  <a:ln w="9525">
                    <a:noFill/>
                    <a:round/>
                    <a:headEnd/>
                    <a:tailEnd/>
                  </a:ln>
                </p:spPr>
                <p:txBody>
                  <a:bodyPr/>
                  <a:lstStyle/>
                  <a:p>
                    <a:endParaRPr lang="en-US"/>
                  </a:p>
                </p:txBody>
              </p:sp>
              <p:sp>
                <p:nvSpPr>
                  <p:cNvPr id="219443" name="Freeform 307"/>
                  <p:cNvSpPr>
                    <a:spLocks/>
                  </p:cNvSpPr>
                  <p:nvPr/>
                </p:nvSpPr>
                <p:spPr bwMode="auto">
                  <a:xfrm>
                    <a:off x="691" y="3588"/>
                    <a:ext cx="84" cy="59"/>
                  </a:xfrm>
                  <a:custGeom>
                    <a:avLst/>
                    <a:gdLst/>
                    <a:ahLst/>
                    <a:cxnLst>
                      <a:cxn ang="0">
                        <a:pos x="251" y="107"/>
                      </a:cxn>
                      <a:cxn ang="0">
                        <a:pos x="245" y="121"/>
                      </a:cxn>
                      <a:cxn ang="0">
                        <a:pos x="234" y="135"/>
                      </a:cxn>
                      <a:cxn ang="0">
                        <a:pos x="222" y="147"/>
                      </a:cxn>
                      <a:cxn ang="0">
                        <a:pos x="207" y="156"/>
                      </a:cxn>
                      <a:cxn ang="0">
                        <a:pos x="190" y="164"/>
                      </a:cxn>
                      <a:cxn ang="0">
                        <a:pos x="171" y="171"/>
                      </a:cxn>
                      <a:cxn ang="0">
                        <a:pos x="150" y="175"/>
                      </a:cxn>
                      <a:cxn ang="0">
                        <a:pos x="128" y="176"/>
                      </a:cxn>
                      <a:cxn ang="0">
                        <a:pos x="105" y="175"/>
                      </a:cxn>
                      <a:cxn ang="0">
                        <a:pos x="83" y="170"/>
                      </a:cxn>
                      <a:cxn ang="0">
                        <a:pos x="63" y="164"/>
                      </a:cxn>
                      <a:cxn ang="0">
                        <a:pos x="45" y="155"/>
                      </a:cxn>
                      <a:cxn ang="0">
                        <a:pos x="31" y="144"/>
                      </a:cxn>
                      <a:cxn ang="0">
                        <a:pos x="18" y="132"/>
                      </a:cxn>
                      <a:cxn ang="0">
                        <a:pos x="9" y="118"/>
                      </a:cxn>
                      <a:cxn ang="0">
                        <a:pos x="2" y="103"/>
                      </a:cxn>
                      <a:cxn ang="0">
                        <a:pos x="1" y="99"/>
                      </a:cxn>
                      <a:cxn ang="0">
                        <a:pos x="1" y="95"/>
                      </a:cxn>
                      <a:cxn ang="0">
                        <a:pos x="0" y="91"/>
                      </a:cxn>
                      <a:cxn ang="0">
                        <a:pos x="0" y="88"/>
                      </a:cxn>
                      <a:cxn ang="0">
                        <a:pos x="2" y="70"/>
                      </a:cxn>
                      <a:cxn ang="0">
                        <a:pos x="11" y="53"/>
                      </a:cxn>
                      <a:cxn ang="0">
                        <a:pos x="22" y="38"/>
                      </a:cxn>
                      <a:cxn ang="0">
                        <a:pos x="38" y="25"/>
                      </a:cxn>
                      <a:cxn ang="0">
                        <a:pos x="57" y="15"/>
                      </a:cxn>
                      <a:cxn ang="0">
                        <a:pos x="79" y="6"/>
                      </a:cxn>
                      <a:cxn ang="0">
                        <a:pos x="103" y="2"/>
                      </a:cxn>
                      <a:cxn ang="0">
                        <a:pos x="128" y="0"/>
                      </a:cxn>
                      <a:cxn ang="0">
                        <a:pos x="153" y="2"/>
                      </a:cxn>
                      <a:cxn ang="0">
                        <a:pos x="177" y="6"/>
                      </a:cxn>
                      <a:cxn ang="0">
                        <a:pos x="199" y="15"/>
                      </a:cxn>
                      <a:cxn ang="0">
                        <a:pos x="218" y="25"/>
                      </a:cxn>
                      <a:cxn ang="0">
                        <a:pos x="232" y="38"/>
                      </a:cxn>
                      <a:cxn ang="0">
                        <a:pos x="245" y="53"/>
                      </a:cxn>
                      <a:cxn ang="0">
                        <a:pos x="252" y="70"/>
                      </a:cxn>
                      <a:cxn ang="0">
                        <a:pos x="254" y="88"/>
                      </a:cxn>
                      <a:cxn ang="0">
                        <a:pos x="254" y="92"/>
                      </a:cxn>
                      <a:cxn ang="0">
                        <a:pos x="253" y="97"/>
                      </a:cxn>
                      <a:cxn ang="0">
                        <a:pos x="252" y="103"/>
                      </a:cxn>
                      <a:cxn ang="0">
                        <a:pos x="251" y="107"/>
                      </a:cxn>
                    </a:cxnLst>
                    <a:rect l="0" t="0" r="r" b="b"/>
                    <a:pathLst>
                      <a:path w="254" h="176">
                        <a:moveTo>
                          <a:pt x="251" y="107"/>
                        </a:moveTo>
                        <a:lnTo>
                          <a:pt x="245" y="121"/>
                        </a:lnTo>
                        <a:lnTo>
                          <a:pt x="234" y="135"/>
                        </a:lnTo>
                        <a:lnTo>
                          <a:pt x="222" y="147"/>
                        </a:lnTo>
                        <a:lnTo>
                          <a:pt x="207" y="156"/>
                        </a:lnTo>
                        <a:lnTo>
                          <a:pt x="190" y="164"/>
                        </a:lnTo>
                        <a:lnTo>
                          <a:pt x="171" y="171"/>
                        </a:lnTo>
                        <a:lnTo>
                          <a:pt x="150" y="175"/>
                        </a:lnTo>
                        <a:lnTo>
                          <a:pt x="128" y="176"/>
                        </a:lnTo>
                        <a:lnTo>
                          <a:pt x="105" y="175"/>
                        </a:lnTo>
                        <a:lnTo>
                          <a:pt x="83" y="170"/>
                        </a:lnTo>
                        <a:lnTo>
                          <a:pt x="63" y="164"/>
                        </a:lnTo>
                        <a:lnTo>
                          <a:pt x="45" y="155"/>
                        </a:lnTo>
                        <a:lnTo>
                          <a:pt x="31" y="144"/>
                        </a:lnTo>
                        <a:lnTo>
                          <a:pt x="18" y="132"/>
                        </a:lnTo>
                        <a:lnTo>
                          <a:pt x="9" y="118"/>
                        </a:lnTo>
                        <a:lnTo>
                          <a:pt x="2" y="103"/>
                        </a:lnTo>
                        <a:lnTo>
                          <a:pt x="1" y="99"/>
                        </a:lnTo>
                        <a:lnTo>
                          <a:pt x="1" y="95"/>
                        </a:lnTo>
                        <a:lnTo>
                          <a:pt x="0" y="91"/>
                        </a:lnTo>
                        <a:lnTo>
                          <a:pt x="0" y="88"/>
                        </a:lnTo>
                        <a:lnTo>
                          <a:pt x="2" y="70"/>
                        </a:lnTo>
                        <a:lnTo>
                          <a:pt x="11" y="53"/>
                        </a:lnTo>
                        <a:lnTo>
                          <a:pt x="22" y="38"/>
                        </a:lnTo>
                        <a:lnTo>
                          <a:pt x="38" y="25"/>
                        </a:lnTo>
                        <a:lnTo>
                          <a:pt x="57" y="15"/>
                        </a:lnTo>
                        <a:lnTo>
                          <a:pt x="79" y="6"/>
                        </a:lnTo>
                        <a:lnTo>
                          <a:pt x="103" y="2"/>
                        </a:lnTo>
                        <a:lnTo>
                          <a:pt x="128" y="0"/>
                        </a:lnTo>
                        <a:lnTo>
                          <a:pt x="153" y="2"/>
                        </a:lnTo>
                        <a:lnTo>
                          <a:pt x="177" y="6"/>
                        </a:lnTo>
                        <a:lnTo>
                          <a:pt x="199" y="15"/>
                        </a:lnTo>
                        <a:lnTo>
                          <a:pt x="218" y="25"/>
                        </a:lnTo>
                        <a:lnTo>
                          <a:pt x="232" y="38"/>
                        </a:lnTo>
                        <a:lnTo>
                          <a:pt x="245" y="53"/>
                        </a:lnTo>
                        <a:lnTo>
                          <a:pt x="252" y="70"/>
                        </a:lnTo>
                        <a:lnTo>
                          <a:pt x="254" y="88"/>
                        </a:lnTo>
                        <a:lnTo>
                          <a:pt x="254" y="92"/>
                        </a:lnTo>
                        <a:lnTo>
                          <a:pt x="253" y="97"/>
                        </a:lnTo>
                        <a:lnTo>
                          <a:pt x="252" y="103"/>
                        </a:lnTo>
                        <a:lnTo>
                          <a:pt x="251" y="107"/>
                        </a:lnTo>
                        <a:close/>
                      </a:path>
                    </a:pathLst>
                  </a:custGeom>
                  <a:solidFill>
                    <a:srgbClr val="C1CCD6"/>
                  </a:solidFill>
                  <a:ln w="9525">
                    <a:noFill/>
                    <a:round/>
                    <a:headEnd/>
                    <a:tailEnd/>
                  </a:ln>
                </p:spPr>
                <p:txBody>
                  <a:bodyPr/>
                  <a:lstStyle/>
                  <a:p>
                    <a:endParaRPr lang="en-US"/>
                  </a:p>
                </p:txBody>
              </p:sp>
              <p:sp>
                <p:nvSpPr>
                  <p:cNvPr id="219444" name="Freeform 308"/>
                  <p:cNvSpPr>
                    <a:spLocks/>
                  </p:cNvSpPr>
                  <p:nvPr/>
                </p:nvSpPr>
                <p:spPr bwMode="auto">
                  <a:xfrm>
                    <a:off x="691" y="3588"/>
                    <a:ext cx="84" cy="59"/>
                  </a:xfrm>
                  <a:custGeom>
                    <a:avLst/>
                    <a:gdLst/>
                    <a:ahLst/>
                    <a:cxnLst>
                      <a:cxn ang="0">
                        <a:pos x="251" y="107"/>
                      </a:cxn>
                      <a:cxn ang="0">
                        <a:pos x="251" y="107"/>
                      </a:cxn>
                      <a:cxn ang="0">
                        <a:pos x="245" y="121"/>
                      </a:cxn>
                      <a:cxn ang="0">
                        <a:pos x="234" y="135"/>
                      </a:cxn>
                      <a:cxn ang="0">
                        <a:pos x="222" y="147"/>
                      </a:cxn>
                      <a:cxn ang="0">
                        <a:pos x="207" y="156"/>
                      </a:cxn>
                      <a:cxn ang="0">
                        <a:pos x="190" y="164"/>
                      </a:cxn>
                      <a:cxn ang="0">
                        <a:pos x="171" y="171"/>
                      </a:cxn>
                      <a:cxn ang="0">
                        <a:pos x="150" y="175"/>
                      </a:cxn>
                      <a:cxn ang="0">
                        <a:pos x="128" y="176"/>
                      </a:cxn>
                      <a:cxn ang="0">
                        <a:pos x="128" y="176"/>
                      </a:cxn>
                      <a:cxn ang="0">
                        <a:pos x="105" y="175"/>
                      </a:cxn>
                      <a:cxn ang="0">
                        <a:pos x="83" y="170"/>
                      </a:cxn>
                      <a:cxn ang="0">
                        <a:pos x="63" y="164"/>
                      </a:cxn>
                      <a:cxn ang="0">
                        <a:pos x="45" y="155"/>
                      </a:cxn>
                      <a:cxn ang="0">
                        <a:pos x="31" y="144"/>
                      </a:cxn>
                      <a:cxn ang="0">
                        <a:pos x="18" y="132"/>
                      </a:cxn>
                      <a:cxn ang="0">
                        <a:pos x="9" y="118"/>
                      </a:cxn>
                      <a:cxn ang="0">
                        <a:pos x="2" y="103"/>
                      </a:cxn>
                      <a:cxn ang="0">
                        <a:pos x="2" y="103"/>
                      </a:cxn>
                      <a:cxn ang="0">
                        <a:pos x="1" y="99"/>
                      </a:cxn>
                      <a:cxn ang="0">
                        <a:pos x="1" y="95"/>
                      </a:cxn>
                      <a:cxn ang="0">
                        <a:pos x="0" y="91"/>
                      </a:cxn>
                      <a:cxn ang="0">
                        <a:pos x="0" y="88"/>
                      </a:cxn>
                      <a:cxn ang="0">
                        <a:pos x="0" y="88"/>
                      </a:cxn>
                      <a:cxn ang="0">
                        <a:pos x="2" y="70"/>
                      </a:cxn>
                      <a:cxn ang="0">
                        <a:pos x="11" y="53"/>
                      </a:cxn>
                      <a:cxn ang="0">
                        <a:pos x="22" y="38"/>
                      </a:cxn>
                      <a:cxn ang="0">
                        <a:pos x="38" y="25"/>
                      </a:cxn>
                      <a:cxn ang="0">
                        <a:pos x="57" y="15"/>
                      </a:cxn>
                      <a:cxn ang="0">
                        <a:pos x="79" y="6"/>
                      </a:cxn>
                      <a:cxn ang="0">
                        <a:pos x="103" y="2"/>
                      </a:cxn>
                      <a:cxn ang="0">
                        <a:pos x="128" y="0"/>
                      </a:cxn>
                      <a:cxn ang="0">
                        <a:pos x="128" y="0"/>
                      </a:cxn>
                      <a:cxn ang="0">
                        <a:pos x="153" y="2"/>
                      </a:cxn>
                      <a:cxn ang="0">
                        <a:pos x="177" y="6"/>
                      </a:cxn>
                      <a:cxn ang="0">
                        <a:pos x="199" y="15"/>
                      </a:cxn>
                      <a:cxn ang="0">
                        <a:pos x="218" y="25"/>
                      </a:cxn>
                      <a:cxn ang="0">
                        <a:pos x="232" y="38"/>
                      </a:cxn>
                      <a:cxn ang="0">
                        <a:pos x="245" y="53"/>
                      </a:cxn>
                      <a:cxn ang="0">
                        <a:pos x="252" y="70"/>
                      </a:cxn>
                      <a:cxn ang="0">
                        <a:pos x="254" y="88"/>
                      </a:cxn>
                      <a:cxn ang="0">
                        <a:pos x="254" y="88"/>
                      </a:cxn>
                      <a:cxn ang="0">
                        <a:pos x="254" y="92"/>
                      </a:cxn>
                      <a:cxn ang="0">
                        <a:pos x="253" y="97"/>
                      </a:cxn>
                      <a:cxn ang="0">
                        <a:pos x="252" y="103"/>
                      </a:cxn>
                      <a:cxn ang="0">
                        <a:pos x="251" y="107"/>
                      </a:cxn>
                    </a:cxnLst>
                    <a:rect l="0" t="0" r="r" b="b"/>
                    <a:pathLst>
                      <a:path w="254" h="176">
                        <a:moveTo>
                          <a:pt x="251" y="107"/>
                        </a:moveTo>
                        <a:lnTo>
                          <a:pt x="251" y="107"/>
                        </a:lnTo>
                        <a:lnTo>
                          <a:pt x="245" y="121"/>
                        </a:lnTo>
                        <a:lnTo>
                          <a:pt x="234" y="135"/>
                        </a:lnTo>
                        <a:lnTo>
                          <a:pt x="222" y="147"/>
                        </a:lnTo>
                        <a:lnTo>
                          <a:pt x="207" y="156"/>
                        </a:lnTo>
                        <a:lnTo>
                          <a:pt x="190" y="164"/>
                        </a:lnTo>
                        <a:lnTo>
                          <a:pt x="171" y="171"/>
                        </a:lnTo>
                        <a:lnTo>
                          <a:pt x="150" y="175"/>
                        </a:lnTo>
                        <a:lnTo>
                          <a:pt x="128" y="176"/>
                        </a:lnTo>
                        <a:lnTo>
                          <a:pt x="128" y="176"/>
                        </a:lnTo>
                        <a:lnTo>
                          <a:pt x="105" y="175"/>
                        </a:lnTo>
                        <a:lnTo>
                          <a:pt x="83" y="170"/>
                        </a:lnTo>
                        <a:lnTo>
                          <a:pt x="63" y="164"/>
                        </a:lnTo>
                        <a:lnTo>
                          <a:pt x="45" y="155"/>
                        </a:lnTo>
                        <a:lnTo>
                          <a:pt x="31" y="144"/>
                        </a:lnTo>
                        <a:lnTo>
                          <a:pt x="18" y="132"/>
                        </a:lnTo>
                        <a:lnTo>
                          <a:pt x="9" y="118"/>
                        </a:lnTo>
                        <a:lnTo>
                          <a:pt x="2" y="103"/>
                        </a:lnTo>
                        <a:lnTo>
                          <a:pt x="2" y="103"/>
                        </a:lnTo>
                        <a:lnTo>
                          <a:pt x="1" y="99"/>
                        </a:lnTo>
                        <a:lnTo>
                          <a:pt x="1" y="95"/>
                        </a:lnTo>
                        <a:lnTo>
                          <a:pt x="0" y="91"/>
                        </a:lnTo>
                        <a:lnTo>
                          <a:pt x="0" y="88"/>
                        </a:lnTo>
                        <a:lnTo>
                          <a:pt x="0" y="88"/>
                        </a:lnTo>
                        <a:lnTo>
                          <a:pt x="2" y="70"/>
                        </a:lnTo>
                        <a:lnTo>
                          <a:pt x="11" y="53"/>
                        </a:lnTo>
                        <a:lnTo>
                          <a:pt x="22" y="38"/>
                        </a:lnTo>
                        <a:lnTo>
                          <a:pt x="38" y="25"/>
                        </a:lnTo>
                        <a:lnTo>
                          <a:pt x="57" y="15"/>
                        </a:lnTo>
                        <a:lnTo>
                          <a:pt x="79" y="6"/>
                        </a:lnTo>
                        <a:lnTo>
                          <a:pt x="103" y="2"/>
                        </a:lnTo>
                        <a:lnTo>
                          <a:pt x="128" y="0"/>
                        </a:lnTo>
                        <a:lnTo>
                          <a:pt x="128" y="0"/>
                        </a:lnTo>
                        <a:lnTo>
                          <a:pt x="153" y="2"/>
                        </a:lnTo>
                        <a:lnTo>
                          <a:pt x="177" y="6"/>
                        </a:lnTo>
                        <a:lnTo>
                          <a:pt x="199" y="15"/>
                        </a:lnTo>
                        <a:lnTo>
                          <a:pt x="218" y="25"/>
                        </a:lnTo>
                        <a:lnTo>
                          <a:pt x="232" y="38"/>
                        </a:lnTo>
                        <a:lnTo>
                          <a:pt x="245" y="53"/>
                        </a:lnTo>
                        <a:lnTo>
                          <a:pt x="252" y="70"/>
                        </a:lnTo>
                        <a:lnTo>
                          <a:pt x="254" y="88"/>
                        </a:lnTo>
                        <a:lnTo>
                          <a:pt x="254" y="88"/>
                        </a:lnTo>
                        <a:lnTo>
                          <a:pt x="254" y="92"/>
                        </a:lnTo>
                        <a:lnTo>
                          <a:pt x="253" y="97"/>
                        </a:lnTo>
                        <a:lnTo>
                          <a:pt x="252" y="103"/>
                        </a:lnTo>
                        <a:lnTo>
                          <a:pt x="251" y="107"/>
                        </a:lnTo>
                      </a:path>
                    </a:pathLst>
                  </a:custGeom>
                  <a:noFill/>
                  <a:ln w="0">
                    <a:solidFill>
                      <a:srgbClr val="8499AD"/>
                    </a:solidFill>
                    <a:prstDash val="solid"/>
                    <a:round/>
                    <a:headEnd/>
                    <a:tailEnd/>
                  </a:ln>
                </p:spPr>
                <p:txBody>
                  <a:bodyPr/>
                  <a:lstStyle/>
                  <a:p>
                    <a:endParaRPr lang="en-US"/>
                  </a:p>
                </p:txBody>
              </p:sp>
              <p:sp>
                <p:nvSpPr>
                  <p:cNvPr id="219445" name="Freeform 309"/>
                  <p:cNvSpPr>
                    <a:spLocks/>
                  </p:cNvSpPr>
                  <p:nvPr/>
                </p:nvSpPr>
                <p:spPr bwMode="auto">
                  <a:xfrm>
                    <a:off x="698" y="3593"/>
                    <a:ext cx="72" cy="50"/>
                  </a:xfrm>
                  <a:custGeom>
                    <a:avLst/>
                    <a:gdLst/>
                    <a:ahLst/>
                    <a:cxnLst>
                      <a:cxn ang="0">
                        <a:pos x="108" y="151"/>
                      </a:cxn>
                      <a:cxn ang="0">
                        <a:pos x="86" y="150"/>
                      </a:cxn>
                      <a:cxn ang="0">
                        <a:pos x="66" y="145"/>
                      </a:cxn>
                      <a:cxn ang="0">
                        <a:pos x="47" y="138"/>
                      </a:cxn>
                      <a:cxn ang="0">
                        <a:pos x="32" y="129"/>
                      </a:cxn>
                      <a:cxn ang="0">
                        <a:pos x="19" y="118"/>
                      </a:cxn>
                      <a:cxn ang="0">
                        <a:pos x="9" y="105"/>
                      </a:cxn>
                      <a:cxn ang="0">
                        <a:pos x="2" y="91"/>
                      </a:cxn>
                      <a:cxn ang="0">
                        <a:pos x="0" y="76"/>
                      </a:cxn>
                      <a:cxn ang="0">
                        <a:pos x="2" y="61"/>
                      </a:cxn>
                      <a:cxn ang="0">
                        <a:pos x="9" y="47"/>
                      </a:cxn>
                      <a:cxn ang="0">
                        <a:pos x="19" y="34"/>
                      </a:cxn>
                      <a:cxn ang="0">
                        <a:pos x="32" y="22"/>
                      </a:cxn>
                      <a:cxn ang="0">
                        <a:pos x="47" y="13"/>
                      </a:cxn>
                      <a:cxn ang="0">
                        <a:pos x="66" y="6"/>
                      </a:cxn>
                      <a:cxn ang="0">
                        <a:pos x="86" y="2"/>
                      </a:cxn>
                      <a:cxn ang="0">
                        <a:pos x="108" y="0"/>
                      </a:cxn>
                      <a:cxn ang="0">
                        <a:pos x="130" y="2"/>
                      </a:cxn>
                      <a:cxn ang="0">
                        <a:pos x="150" y="6"/>
                      </a:cxn>
                      <a:cxn ang="0">
                        <a:pos x="167" y="13"/>
                      </a:cxn>
                      <a:cxn ang="0">
                        <a:pos x="184" y="22"/>
                      </a:cxn>
                      <a:cxn ang="0">
                        <a:pos x="197" y="34"/>
                      </a:cxn>
                      <a:cxn ang="0">
                        <a:pos x="207" y="47"/>
                      </a:cxn>
                      <a:cxn ang="0">
                        <a:pos x="213" y="61"/>
                      </a:cxn>
                      <a:cxn ang="0">
                        <a:pos x="216" y="76"/>
                      </a:cxn>
                      <a:cxn ang="0">
                        <a:pos x="213" y="91"/>
                      </a:cxn>
                      <a:cxn ang="0">
                        <a:pos x="207" y="105"/>
                      </a:cxn>
                      <a:cxn ang="0">
                        <a:pos x="197" y="118"/>
                      </a:cxn>
                      <a:cxn ang="0">
                        <a:pos x="184" y="129"/>
                      </a:cxn>
                      <a:cxn ang="0">
                        <a:pos x="167" y="138"/>
                      </a:cxn>
                      <a:cxn ang="0">
                        <a:pos x="150" y="145"/>
                      </a:cxn>
                      <a:cxn ang="0">
                        <a:pos x="130" y="150"/>
                      </a:cxn>
                      <a:cxn ang="0">
                        <a:pos x="108" y="151"/>
                      </a:cxn>
                    </a:cxnLst>
                    <a:rect l="0" t="0" r="r" b="b"/>
                    <a:pathLst>
                      <a:path w="216" h="151">
                        <a:moveTo>
                          <a:pt x="108" y="151"/>
                        </a:moveTo>
                        <a:lnTo>
                          <a:pt x="86" y="150"/>
                        </a:lnTo>
                        <a:lnTo>
                          <a:pt x="66" y="145"/>
                        </a:lnTo>
                        <a:lnTo>
                          <a:pt x="47" y="138"/>
                        </a:lnTo>
                        <a:lnTo>
                          <a:pt x="32" y="129"/>
                        </a:lnTo>
                        <a:lnTo>
                          <a:pt x="19" y="118"/>
                        </a:lnTo>
                        <a:lnTo>
                          <a:pt x="9" y="105"/>
                        </a:lnTo>
                        <a:lnTo>
                          <a:pt x="2" y="91"/>
                        </a:lnTo>
                        <a:lnTo>
                          <a:pt x="0" y="76"/>
                        </a:lnTo>
                        <a:lnTo>
                          <a:pt x="2" y="61"/>
                        </a:lnTo>
                        <a:lnTo>
                          <a:pt x="9" y="47"/>
                        </a:lnTo>
                        <a:lnTo>
                          <a:pt x="19" y="34"/>
                        </a:lnTo>
                        <a:lnTo>
                          <a:pt x="32" y="22"/>
                        </a:lnTo>
                        <a:lnTo>
                          <a:pt x="47" y="13"/>
                        </a:lnTo>
                        <a:lnTo>
                          <a:pt x="66" y="6"/>
                        </a:lnTo>
                        <a:lnTo>
                          <a:pt x="86" y="2"/>
                        </a:lnTo>
                        <a:lnTo>
                          <a:pt x="108" y="0"/>
                        </a:lnTo>
                        <a:lnTo>
                          <a:pt x="130" y="2"/>
                        </a:lnTo>
                        <a:lnTo>
                          <a:pt x="150" y="6"/>
                        </a:lnTo>
                        <a:lnTo>
                          <a:pt x="167" y="13"/>
                        </a:lnTo>
                        <a:lnTo>
                          <a:pt x="184" y="22"/>
                        </a:lnTo>
                        <a:lnTo>
                          <a:pt x="197" y="34"/>
                        </a:lnTo>
                        <a:lnTo>
                          <a:pt x="207" y="47"/>
                        </a:lnTo>
                        <a:lnTo>
                          <a:pt x="213" y="61"/>
                        </a:lnTo>
                        <a:lnTo>
                          <a:pt x="216" y="76"/>
                        </a:lnTo>
                        <a:lnTo>
                          <a:pt x="213" y="91"/>
                        </a:lnTo>
                        <a:lnTo>
                          <a:pt x="207" y="105"/>
                        </a:lnTo>
                        <a:lnTo>
                          <a:pt x="197" y="118"/>
                        </a:lnTo>
                        <a:lnTo>
                          <a:pt x="184" y="129"/>
                        </a:lnTo>
                        <a:lnTo>
                          <a:pt x="167" y="138"/>
                        </a:lnTo>
                        <a:lnTo>
                          <a:pt x="150" y="145"/>
                        </a:lnTo>
                        <a:lnTo>
                          <a:pt x="130" y="150"/>
                        </a:lnTo>
                        <a:lnTo>
                          <a:pt x="108" y="151"/>
                        </a:lnTo>
                        <a:close/>
                      </a:path>
                    </a:pathLst>
                  </a:custGeom>
                  <a:solidFill>
                    <a:srgbClr val="0A335B"/>
                  </a:solidFill>
                  <a:ln w="9525">
                    <a:noFill/>
                    <a:round/>
                    <a:headEnd/>
                    <a:tailEnd/>
                  </a:ln>
                </p:spPr>
                <p:txBody>
                  <a:bodyPr/>
                  <a:lstStyle/>
                  <a:p>
                    <a:endParaRPr lang="en-US"/>
                  </a:p>
                </p:txBody>
              </p:sp>
              <p:sp>
                <p:nvSpPr>
                  <p:cNvPr id="219446" name="Freeform 310"/>
                  <p:cNvSpPr>
                    <a:spLocks/>
                  </p:cNvSpPr>
                  <p:nvPr/>
                </p:nvSpPr>
                <p:spPr bwMode="auto">
                  <a:xfrm>
                    <a:off x="698" y="3593"/>
                    <a:ext cx="72" cy="50"/>
                  </a:xfrm>
                  <a:custGeom>
                    <a:avLst/>
                    <a:gdLst/>
                    <a:ahLst/>
                    <a:cxnLst>
                      <a:cxn ang="0">
                        <a:pos x="108" y="151"/>
                      </a:cxn>
                      <a:cxn ang="0">
                        <a:pos x="108" y="151"/>
                      </a:cxn>
                      <a:cxn ang="0">
                        <a:pos x="86" y="150"/>
                      </a:cxn>
                      <a:cxn ang="0">
                        <a:pos x="66" y="145"/>
                      </a:cxn>
                      <a:cxn ang="0">
                        <a:pos x="47" y="138"/>
                      </a:cxn>
                      <a:cxn ang="0">
                        <a:pos x="32" y="129"/>
                      </a:cxn>
                      <a:cxn ang="0">
                        <a:pos x="19" y="118"/>
                      </a:cxn>
                      <a:cxn ang="0">
                        <a:pos x="9" y="105"/>
                      </a:cxn>
                      <a:cxn ang="0">
                        <a:pos x="2" y="91"/>
                      </a:cxn>
                      <a:cxn ang="0">
                        <a:pos x="0" y="76"/>
                      </a:cxn>
                      <a:cxn ang="0">
                        <a:pos x="0" y="76"/>
                      </a:cxn>
                      <a:cxn ang="0">
                        <a:pos x="2" y="61"/>
                      </a:cxn>
                      <a:cxn ang="0">
                        <a:pos x="9" y="47"/>
                      </a:cxn>
                      <a:cxn ang="0">
                        <a:pos x="19" y="34"/>
                      </a:cxn>
                      <a:cxn ang="0">
                        <a:pos x="32" y="22"/>
                      </a:cxn>
                      <a:cxn ang="0">
                        <a:pos x="47" y="13"/>
                      </a:cxn>
                      <a:cxn ang="0">
                        <a:pos x="66" y="6"/>
                      </a:cxn>
                      <a:cxn ang="0">
                        <a:pos x="86" y="2"/>
                      </a:cxn>
                      <a:cxn ang="0">
                        <a:pos x="108" y="0"/>
                      </a:cxn>
                      <a:cxn ang="0">
                        <a:pos x="108" y="0"/>
                      </a:cxn>
                      <a:cxn ang="0">
                        <a:pos x="130" y="2"/>
                      </a:cxn>
                      <a:cxn ang="0">
                        <a:pos x="150" y="6"/>
                      </a:cxn>
                      <a:cxn ang="0">
                        <a:pos x="167" y="13"/>
                      </a:cxn>
                      <a:cxn ang="0">
                        <a:pos x="184" y="22"/>
                      </a:cxn>
                      <a:cxn ang="0">
                        <a:pos x="197" y="34"/>
                      </a:cxn>
                      <a:cxn ang="0">
                        <a:pos x="207" y="47"/>
                      </a:cxn>
                      <a:cxn ang="0">
                        <a:pos x="213" y="61"/>
                      </a:cxn>
                      <a:cxn ang="0">
                        <a:pos x="216" y="76"/>
                      </a:cxn>
                      <a:cxn ang="0">
                        <a:pos x="216" y="76"/>
                      </a:cxn>
                      <a:cxn ang="0">
                        <a:pos x="213" y="91"/>
                      </a:cxn>
                      <a:cxn ang="0">
                        <a:pos x="207" y="105"/>
                      </a:cxn>
                      <a:cxn ang="0">
                        <a:pos x="197" y="118"/>
                      </a:cxn>
                      <a:cxn ang="0">
                        <a:pos x="184" y="129"/>
                      </a:cxn>
                      <a:cxn ang="0">
                        <a:pos x="167" y="138"/>
                      </a:cxn>
                      <a:cxn ang="0">
                        <a:pos x="150" y="145"/>
                      </a:cxn>
                      <a:cxn ang="0">
                        <a:pos x="130" y="150"/>
                      </a:cxn>
                      <a:cxn ang="0">
                        <a:pos x="108" y="151"/>
                      </a:cxn>
                    </a:cxnLst>
                    <a:rect l="0" t="0" r="r" b="b"/>
                    <a:pathLst>
                      <a:path w="216" h="151">
                        <a:moveTo>
                          <a:pt x="108" y="151"/>
                        </a:moveTo>
                        <a:lnTo>
                          <a:pt x="108" y="151"/>
                        </a:lnTo>
                        <a:lnTo>
                          <a:pt x="86" y="150"/>
                        </a:lnTo>
                        <a:lnTo>
                          <a:pt x="66" y="145"/>
                        </a:lnTo>
                        <a:lnTo>
                          <a:pt x="47" y="138"/>
                        </a:lnTo>
                        <a:lnTo>
                          <a:pt x="32" y="129"/>
                        </a:lnTo>
                        <a:lnTo>
                          <a:pt x="19" y="118"/>
                        </a:lnTo>
                        <a:lnTo>
                          <a:pt x="9" y="105"/>
                        </a:lnTo>
                        <a:lnTo>
                          <a:pt x="2" y="91"/>
                        </a:lnTo>
                        <a:lnTo>
                          <a:pt x="0" y="76"/>
                        </a:lnTo>
                        <a:lnTo>
                          <a:pt x="0" y="76"/>
                        </a:lnTo>
                        <a:lnTo>
                          <a:pt x="2" y="61"/>
                        </a:lnTo>
                        <a:lnTo>
                          <a:pt x="9" y="47"/>
                        </a:lnTo>
                        <a:lnTo>
                          <a:pt x="19" y="34"/>
                        </a:lnTo>
                        <a:lnTo>
                          <a:pt x="32" y="22"/>
                        </a:lnTo>
                        <a:lnTo>
                          <a:pt x="47" y="13"/>
                        </a:lnTo>
                        <a:lnTo>
                          <a:pt x="66" y="6"/>
                        </a:lnTo>
                        <a:lnTo>
                          <a:pt x="86" y="2"/>
                        </a:lnTo>
                        <a:lnTo>
                          <a:pt x="108" y="0"/>
                        </a:lnTo>
                        <a:lnTo>
                          <a:pt x="108" y="0"/>
                        </a:lnTo>
                        <a:lnTo>
                          <a:pt x="130" y="2"/>
                        </a:lnTo>
                        <a:lnTo>
                          <a:pt x="150" y="6"/>
                        </a:lnTo>
                        <a:lnTo>
                          <a:pt x="167" y="13"/>
                        </a:lnTo>
                        <a:lnTo>
                          <a:pt x="184" y="22"/>
                        </a:lnTo>
                        <a:lnTo>
                          <a:pt x="197" y="34"/>
                        </a:lnTo>
                        <a:lnTo>
                          <a:pt x="207" y="47"/>
                        </a:lnTo>
                        <a:lnTo>
                          <a:pt x="213" y="61"/>
                        </a:lnTo>
                        <a:lnTo>
                          <a:pt x="216" y="76"/>
                        </a:lnTo>
                        <a:lnTo>
                          <a:pt x="216" y="76"/>
                        </a:lnTo>
                        <a:lnTo>
                          <a:pt x="213" y="91"/>
                        </a:lnTo>
                        <a:lnTo>
                          <a:pt x="207" y="105"/>
                        </a:lnTo>
                        <a:lnTo>
                          <a:pt x="197" y="118"/>
                        </a:lnTo>
                        <a:lnTo>
                          <a:pt x="184" y="129"/>
                        </a:lnTo>
                        <a:lnTo>
                          <a:pt x="167" y="138"/>
                        </a:lnTo>
                        <a:lnTo>
                          <a:pt x="150" y="145"/>
                        </a:lnTo>
                        <a:lnTo>
                          <a:pt x="130" y="150"/>
                        </a:lnTo>
                        <a:lnTo>
                          <a:pt x="108" y="151"/>
                        </a:lnTo>
                      </a:path>
                    </a:pathLst>
                  </a:custGeom>
                  <a:noFill/>
                  <a:ln w="0">
                    <a:solidFill>
                      <a:srgbClr val="000033"/>
                    </a:solidFill>
                    <a:prstDash val="solid"/>
                    <a:round/>
                    <a:headEnd/>
                    <a:tailEnd/>
                  </a:ln>
                </p:spPr>
                <p:txBody>
                  <a:bodyPr/>
                  <a:lstStyle/>
                  <a:p>
                    <a:endParaRPr lang="en-US"/>
                  </a:p>
                </p:txBody>
              </p:sp>
              <p:sp>
                <p:nvSpPr>
                  <p:cNvPr id="219447" name="Freeform 311"/>
                  <p:cNvSpPr>
                    <a:spLocks/>
                  </p:cNvSpPr>
                  <p:nvPr/>
                </p:nvSpPr>
                <p:spPr bwMode="auto">
                  <a:xfrm>
                    <a:off x="692" y="3623"/>
                    <a:ext cx="83" cy="30"/>
                  </a:xfrm>
                  <a:custGeom>
                    <a:avLst/>
                    <a:gdLst/>
                    <a:ahLst/>
                    <a:cxnLst>
                      <a:cxn ang="0">
                        <a:pos x="0" y="1"/>
                      </a:cxn>
                      <a:cxn ang="0">
                        <a:pos x="5" y="28"/>
                      </a:cxn>
                      <a:cxn ang="0">
                        <a:pos x="11" y="43"/>
                      </a:cxn>
                      <a:cxn ang="0">
                        <a:pos x="20" y="55"/>
                      </a:cxn>
                      <a:cxn ang="0">
                        <a:pos x="32" y="67"/>
                      </a:cxn>
                      <a:cxn ang="0">
                        <a:pos x="45" y="75"/>
                      </a:cxn>
                      <a:cxn ang="0">
                        <a:pos x="61" y="83"/>
                      </a:cxn>
                      <a:cxn ang="0">
                        <a:pos x="80" y="88"/>
                      </a:cxn>
                      <a:cxn ang="0">
                        <a:pos x="101" y="91"/>
                      </a:cxn>
                      <a:cxn ang="0">
                        <a:pos x="125" y="92"/>
                      </a:cxn>
                      <a:cxn ang="0">
                        <a:pos x="144" y="91"/>
                      </a:cxn>
                      <a:cxn ang="0">
                        <a:pos x="162" y="87"/>
                      </a:cxn>
                      <a:cxn ang="0">
                        <a:pos x="181" y="81"/>
                      </a:cxn>
                      <a:cxn ang="0">
                        <a:pos x="199" y="73"/>
                      </a:cxn>
                      <a:cxn ang="0">
                        <a:pos x="215" y="62"/>
                      </a:cxn>
                      <a:cxn ang="0">
                        <a:pos x="228" y="52"/>
                      </a:cxn>
                      <a:cxn ang="0">
                        <a:pos x="239" y="39"/>
                      </a:cxn>
                      <a:cxn ang="0">
                        <a:pos x="246" y="26"/>
                      </a:cxn>
                      <a:cxn ang="0">
                        <a:pos x="249" y="0"/>
                      </a:cxn>
                      <a:cxn ang="0">
                        <a:pos x="243" y="15"/>
                      </a:cxn>
                      <a:cxn ang="0">
                        <a:pos x="234" y="29"/>
                      </a:cxn>
                      <a:cxn ang="0">
                        <a:pos x="222" y="41"/>
                      </a:cxn>
                      <a:cxn ang="0">
                        <a:pos x="206" y="52"/>
                      </a:cxn>
                      <a:cxn ang="0">
                        <a:pos x="189" y="61"/>
                      </a:cxn>
                      <a:cxn ang="0">
                        <a:pos x="169" y="67"/>
                      </a:cxn>
                      <a:cxn ang="0">
                        <a:pos x="148" y="72"/>
                      </a:cxn>
                      <a:cxn ang="0">
                        <a:pos x="125" y="73"/>
                      </a:cxn>
                      <a:cxn ang="0">
                        <a:pos x="102" y="72"/>
                      </a:cxn>
                      <a:cxn ang="0">
                        <a:pos x="81" y="68"/>
                      </a:cxn>
                      <a:cxn ang="0">
                        <a:pos x="61" y="61"/>
                      </a:cxn>
                      <a:cxn ang="0">
                        <a:pos x="44" y="53"/>
                      </a:cxn>
                      <a:cxn ang="0">
                        <a:pos x="29" y="43"/>
                      </a:cxn>
                      <a:cxn ang="0">
                        <a:pos x="17" y="30"/>
                      </a:cxn>
                      <a:cxn ang="0">
                        <a:pos x="7" y="16"/>
                      </a:cxn>
                      <a:cxn ang="0">
                        <a:pos x="0" y="1"/>
                      </a:cxn>
                    </a:cxnLst>
                    <a:rect l="0" t="0" r="r" b="b"/>
                    <a:pathLst>
                      <a:path w="249" h="92">
                        <a:moveTo>
                          <a:pt x="0" y="1"/>
                        </a:moveTo>
                        <a:lnTo>
                          <a:pt x="5" y="28"/>
                        </a:lnTo>
                        <a:lnTo>
                          <a:pt x="11" y="43"/>
                        </a:lnTo>
                        <a:lnTo>
                          <a:pt x="20" y="55"/>
                        </a:lnTo>
                        <a:lnTo>
                          <a:pt x="32" y="67"/>
                        </a:lnTo>
                        <a:lnTo>
                          <a:pt x="45" y="75"/>
                        </a:lnTo>
                        <a:lnTo>
                          <a:pt x="61" y="83"/>
                        </a:lnTo>
                        <a:lnTo>
                          <a:pt x="80" y="88"/>
                        </a:lnTo>
                        <a:lnTo>
                          <a:pt x="101" y="91"/>
                        </a:lnTo>
                        <a:lnTo>
                          <a:pt x="125" y="92"/>
                        </a:lnTo>
                        <a:lnTo>
                          <a:pt x="144" y="91"/>
                        </a:lnTo>
                        <a:lnTo>
                          <a:pt x="162" y="87"/>
                        </a:lnTo>
                        <a:lnTo>
                          <a:pt x="181" y="81"/>
                        </a:lnTo>
                        <a:lnTo>
                          <a:pt x="199" y="73"/>
                        </a:lnTo>
                        <a:lnTo>
                          <a:pt x="215" y="62"/>
                        </a:lnTo>
                        <a:lnTo>
                          <a:pt x="228" y="52"/>
                        </a:lnTo>
                        <a:lnTo>
                          <a:pt x="239" y="39"/>
                        </a:lnTo>
                        <a:lnTo>
                          <a:pt x="246" y="26"/>
                        </a:lnTo>
                        <a:lnTo>
                          <a:pt x="249" y="0"/>
                        </a:lnTo>
                        <a:lnTo>
                          <a:pt x="243" y="15"/>
                        </a:lnTo>
                        <a:lnTo>
                          <a:pt x="234" y="29"/>
                        </a:lnTo>
                        <a:lnTo>
                          <a:pt x="222" y="41"/>
                        </a:lnTo>
                        <a:lnTo>
                          <a:pt x="206" y="52"/>
                        </a:lnTo>
                        <a:lnTo>
                          <a:pt x="189" y="61"/>
                        </a:lnTo>
                        <a:lnTo>
                          <a:pt x="169" y="67"/>
                        </a:lnTo>
                        <a:lnTo>
                          <a:pt x="148" y="72"/>
                        </a:lnTo>
                        <a:lnTo>
                          <a:pt x="125" y="73"/>
                        </a:lnTo>
                        <a:lnTo>
                          <a:pt x="102" y="72"/>
                        </a:lnTo>
                        <a:lnTo>
                          <a:pt x="81" y="68"/>
                        </a:lnTo>
                        <a:lnTo>
                          <a:pt x="61" y="61"/>
                        </a:lnTo>
                        <a:lnTo>
                          <a:pt x="44" y="53"/>
                        </a:lnTo>
                        <a:lnTo>
                          <a:pt x="29" y="43"/>
                        </a:lnTo>
                        <a:lnTo>
                          <a:pt x="17" y="30"/>
                        </a:lnTo>
                        <a:lnTo>
                          <a:pt x="7" y="16"/>
                        </a:lnTo>
                        <a:lnTo>
                          <a:pt x="0" y="1"/>
                        </a:lnTo>
                        <a:close/>
                      </a:path>
                    </a:pathLst>
                  </a:custGeom>
                  <a:solidFill>
                    <a:srgbClr val="8499AD"/>
                  </a:solidFill>
                  <a:ln w="9525">
                    <a:noFill/>
                    <a:round/>
                    <a:headEnd/>
                    <a:tailEnd/>
                  </a:ln>
                </p:spPr>
                <p:txBody>
                  <a:bodyPr/>
                  <a:lstStyle/>
                  <a:p>
                    <a:endParaRPr lang="en-US"/>
                  </a:p>
                </p:txBody>
              </p:sp>
              <p:sp>
                <p:nvSpPr>
                  <p:cNvPr id="219448" name="Freeform 312"/>
                  <p:cNvSpPr>
                    <a:spLocks/>
                  </p:cNvSpPr>
                  <p:nvPr/>
                </p:nvSpPr>
                <p:spPr bwMode="auto">
                  <a:xfrm>
                    <a:off x="693" y="3572"/>
                    <a:ext cx="85" cy="59"/>
                  </a:xfrm>
                  <a:custGeom>
                    <a:avLst/>
                    <a:gdLst/>
                    <a:ahLst/>
                    <a:cxnLst>
                      <a:cxn ang="0">
                        <a:pos x="250" y="109"/>
                      </a:cxn>
                      <a:cxn ang="0">
                        <a:pos x="244" y="123"/>
                      </a:cxn>
                      <a:cxn ang="0">
                        <a:pos x="234" y="135"/>
                      </a:cxn>
                      <a:cxn ang="0">
                        <a:pos x="221" y="147"/>
                      </a:cxn>
                      <a:cxn ang="0">
                        <a:pos x="207" y="158"/>
                      </a:cxn>
                      <a:cxn ang="0">
                        <a:pos x="189" y="166"/>
                      </a:cxn>
                      <a:cxn ang="0">
                        <a:pos x="170" y="171"/>
                      </a:cxn>
                      <a:cxn ang="0">
                        <a:pos x="149" y="176"/>
                      </a:cxn>
                      <a:cxn ang="0">
                        <a:pos x="127" y="177"/>
                      </a:cxn>
                      <a:cxn ang="0">
                        <a:pos x="104" y="176"/>
                      </a:cxn>
                      <a:cxn ang="0">
                        <a:pos x="82" y="171"/>
                      </a:cxn>
                      <a:cxn ang="0">
                        <a:pos x="62" y="164"/>
                      </a:cxn>
                      <a:cxn ang="0">
                        <a:pos x="45" y="156"/>
                      </a:cxn>
                      <a:cxn ang="0">
                        <a:pos x="30" y="145"/>
                      </a:cxn>
                      <a:cxn ang="0">
                        <a:pos x="17" y="133"/>
                      </a:cxn>
                      <a:cxn ang="0">
                        <a:pos x="8" y="119"/>
                      </a:cxn>
                      <a:cxn ang="0">
                        <a:pos x="2" y="104"/>
                      </a:cxn>
                      <a:cxn ang="0">
                        <a:pos x="1" y="100"/>
                      </a:cxn>
                      <a:cxn ang="0">
                        <a:pos x="1" y="96"/>
                      </a:cxn>
                      <a:cxn ang="0">
                        <a:pos x="0" y="93"/>
                      </a:cxn>
                      <a:cxn ang="0">
                        <a:pos x="0" y="88"/>
                      </a:cxn>
                      <a:cxn ang="0">
                        <a:pos x="2" y="71"/>
                      </a:cxn>
                      <a:cxn ang="0">
                        <a:pos x="10" y="53"/>
                      </a:cxn>
                      <a:cxn ang="0">
                        <a:pos x="22" y="38"/>
                      </a:cxn>
                      <a:cxn ang="0">
                        <a:pos x="37" y="25"/>
                      </a:cxn>
                      <a:cxn ang="0">
                        <a:pos x="56" y="15"/>
                      </a:cxn>
                      <a:cxn ang="0">
                        <a:pos x="78" y="7"/>
                      </a:cxn>
                      <a:cxn ang="0">
                        <a:pos x="102" y="2"/>
                      </a:cxn>
                      <a:cxn ang="0">
                        <a:pos x="127" y="0"/>
                      </a:cxn>
                      <a:cxn ang="0">
                        <a:pos x="152" y="2"/>
                      </a:cxn>
                      <a:cxn ang="0">
                        <a:pos x="176" y="7"/>
                      </a:cxn>
                      <a:cxn ang="0">
                        <a:pos x="198" y="15"/>
                      </a:cxn>
                      <a:cxn ang="0">
                        <a:pos x="217" y="25"/>
                      </a:cxn>
                      <a:cxn ang="0">
                        <a:pos x="232" y="38"/>
                      </a:cxn>
                      <a:cxn ang="0">
                        <a:pos x="244" y="53"/>
                      </a:cxn>
                      <a:cxn ang="0">
                        <a:pos x="252" y="71"/>
                      </a:cxn>
                      <a:cxn ang="0">
                        <a:pos x="254" y="88"/>
                      </a:cxn>
                      <a:cxn ang="0">
                        <a:pos x="254" y="93"/>
                      </a:cxn>
                      <a:cxn ang="0">
                        <a:pos x="253" y="98"/>
                      </a:cxn>
                      <a:cxn ang="0">
                        <a:pos x="252" y="103"/>
                      </a:cxn>
                      <a:cxn ang="0">
                        <a:pos x="250" y="109"/>
                      </a:cxn>
                    </a:cxnLst>
                    <a:rect l="0" t="0" r="r" b="b"/>
                    <a:pathLst>
                      <a:path w="254" h="177">
                        <a:moveTo>
                          <a:pt x="250" y="109"/>
                        </a:moveTo>
                        <a:lnTo>
                          <a:pt x="244" y="123"/>
                        </a:lnTo>
                        <a:lnTo>
                          <a:pt x="234" y="135"/>
                        </a:lnTo>
                        <a:lnTo>
                          <a:pt x="221" y="147"/>
                        </a:lnTo>
                        <a:lnTo>
                          <a:pt x="207" y="158"/>
                        </a:lnTo>
                        <a:lnTo>
                          <a:pt x="189" y="166"/>
                        </a:lnTo>
                        <a:lnTo>
                          <a:pt x="170" y="171"/>
                        </a:lnTo>
                        <a:lnTo>
                          <a:pt x="149" y="176"/>
                        </a:lnTo>
                        <a:lnTo>
                          <a:pt x="127" y="177"/>
                        </a:lnTo>
                        <a:lnTo>
                          <a:pt x="104" y="176"/>
                        </a:lnTo>
                        <a:lnTo>
                          <a:pt x="82" y="171"/>
                        </a:lnTo>
                        <a:lnTo>
                          <a:pt x="62" y="164"/>
                        </a:lnTo>
                        <a:lnTo>
                          <a:pt x="45" y="156"/>
                        </a:lnTo>
                        <a:lnTo>
                          <a:pt x="30" y="145"/>
                        </a:lnTo>
                        <a:lnTo>
                          <a:pt x="17" y="133"/>
                        </a:lnTo>
                        <a:lnTo>
                          <a:pt x="8" y="119"/>
                        </a:lnTo>
                        <a:lnTo>
                          <a:pt x="2" y="104"/>
                        </a:lnTo>
                        <a:lnTo>
                          <a:pt x="1" y="100"/>
                        </a:lnTo>
                        <a:lnTo>
                          <a:pt x="1" y="96"/>
                        </a:lnTo>
                        <a:lnTo>
                          <a:pt x="0" y="93"/>
                        </a:lnTo>
                        <a:lnTo>
                          <a:pt x="0" y="88"/>
                        </a:lnTo>
                        <a:lnTo>
                          <a:pt x="2" y="71"/>
                        </a:lnTo>
                        <a:lnTo>
                          <a:pt x="10" y="53"/>
                        </a:lnTo>
                        <a:lnTo>
                          <a:pt x="22" y="38"/>
                        </a:lnTo>
                        <a:lnTo>
                          <a:pt x="37" y="25"/>
                        </a:lnTo>
                        <a:lnTo>
                          <a:pt x="56" y="15"/>
                        </a:lnTo>
                        <a:lnTo>
                          <a:pt x="78" y="7"/>
                        </a:lnTo>
                        <a:lnTo>
                          <a:pt x="102" y="2"/>
                        </a:lnTo>
                        <a:lnTo>
                          <a:pt x="127" y="0"/>
                        </a:lnTo>
                        <a:lnTo>
                          <a:pt x="152" y="2"/>
                        </a:lnTo>
                        <a:lnTo>
                          <a:pt x="176" y="7"/>
                        </a:lnTo>
                        <a:lnTo>
                          <a:pt x="198" y="15"/>
                        </a:lnTo>
                        <a:lnTo>
                          <a:pt x="217" y="25"/>
                        </a:lnTo>
                        <a:lnTo>
                          <a:pt x="232" y="38"/>
                        </a:lnTo>
                        <a:lnTo>
                          <a:pt x="244" y="53"/>
                        </a:lnTo>
                        <a:lnTo>
                          <a:pt x="252" y="71"/>
                        </a:lnTo>
                        <a:lnTo>
                          <a:pt x="254" y="88"/>
                        </a:lnTo>
                        <a:lnTo>
                          <a:pt x="254" y="93"/>
                        </a:lnTo>
                        <a:lnTo>
                          <a:pt x="253" y="98"/>
                        </a:lnTo>
                        <a:lnTo>
                          <a:pt x="252" y="103"/>
                        </a:lnTo>
                        <a:lnTo>
                          <a:pt x="250" y="109"/>
                        </a:lnTo>
                        <a:close/>
                      </a:path>
                    </a:pathLst>
                  </a:custGeom>
                  <a:solidFill>
                    <a:srgbClr val="C1CCD6"/>
                  </a:solidFill>
                  <a:ln w="9525">
                    <a:noFill/>
                    <a:round/>
                    <a:headEnd/>
                    <a:tailEnd/>
                  </a:ln>
                </p:spPr>
                <p:txBody>
                  <a:bodyPr/>
                  <a:lstStyle/>
                  <a:p>
                    <a:endParaRPr lang="en-US"/>
                  </a:p>
                </p:txBody>
              </p:sp>
              <p:sp>
                <p:nvSpPr>
                  <p:cNvPr id="219449" name="Freeform 313"/>
                  <p:cNvSpPr>
                    <a:spLocks/>
                  </p:cNvSpPr>
                  <p:nvPr/>
                </p:nvSpPr>
                <p:spPr bwMode="auto">
                  <a:xfrm>
                    <a:off x="693" y="3572"/>
                    <a:ext cx="85" cy="59"/>
                  </a:xfrm>
                  <a:custGeom>
                    <a:avLst/>
                    <a:gdLst/>
                    <a:ahLst/>
                    <a:cxnLst>
                      <a:cxn ang="0">
                        <a:pos x="250" y="109"/>
                      </a:cxn>
                      <a:cxn ang="0">
                        <a:pos x="250" y="109"/>
                      </a:cxn>
                      <a:cxn ang="0">
                        <a:pos x="244" y="123"/>
                      </a:cxn>
                      <a:cxn ang="0">
                        <a:pos x="234" y="135"/>
                      </a:cxn>
                      <a:cxn ang="0">
                        <a:pos x="221" y="147"/>
                      </a:cxn>
                      <a:cxn ang="0">
                        <a:pos x="207" y="158"/>
                      </a:cxn>
                      <a:cxn ang="0">
                        <a:pos x="189" y="166"/>
                      </a:cxn>
                      <a:cxn ang="0">
                        <a:pos x="170" y="171"/>
                      </a:cxn>
                      <a:cxn ang="0">
                        <a:pos x="149" y="176"/>
                      </a:cxn>
                      <a:cxn ang="0">
                        <a:pos x="127" y="177"/>
                      </a:cxn>
                      <a:cxn ang="0">
                        <a:pos x="127" y="177"/>
                      </a:cxn>
                      <a:cxn ang="0">
                        <a:pos x="104" y="176"/>
                      </a:cxn>
                      <a:cxn ang="0">
                        <a:pos x="82" y="171"/>
                      </a:cxn>
                      <a:cxn ang="0">
                        <a:pos x="62" y="164"/>
                      </a:cxn>
                      <a:cxn ang="0">
                        <a:pos x="45" y="156"/>
                      </a:cxn>
                      <a:cxn ang="0">
                        <a:pos x="30" y="145"/>
                      </a:cxn>
                      <a:cxn ang="0">
                        <a:pos x="17" y="133"/>
                      </a:cxn>
                      <a:cxn ang="0">
                        <a:pos x="8" y="119"/>
                      </a:cxn>
                      <a:cxn ang="0">
                        <a:pos x="2" y="104"/>
                      </a:cxn>
                      <a:cxn ang="0">
                        <a:pos x="2" y="104"/>
                      </a:cxn>
                      <a:cxn ang="0">
                        <a:pos x="1" y="100"/>
                      </a:cxn>
                      <a:cxn ang="0">
                        <a:pos x="1" y="96"/>
                      </a:cxn>
                      <a:cxn ang="0">
                        <a:pos x="0" y="93"/>
                      </a:cxn>
                      <a:cxn ang="0">
                        <a:pos x="0" y="88"/>
                      </a:cxn>
                      <a:cxn ang="0">
                        <a:pos x="0" y="88"/>
                      </a:cxn>
                      <a:cxn ang="0">
                        <a:pos x="2" y="71"/>
                      </a:cxn>
                      <a:cxn ang="0">
                        <a:pos x="10" y="53"/>
                      </a:cxn>
                      <a:cxn ang="0">
                        <a:pos x="22" y="38"/>
                      </a:cxn>
                      <a:cxn ang="0">
                        <a:pos x="37" y="25"/>
                      </a:cxn>
                      <a:cxn ang="0">
                        <a:pos x="56" y="15"/>
                      </a:cxn>
                      <a:cxn ang="0">
                        <a:pos x="78" y="7"/>
                      </a:cxn>
                      <a:cxn ang="0">
                        <a:pos x="102" y="2"/>
                      </a:cxn>
                      <a:cxn ang="0">
                        <a:pos x="127" y="0"/>
                      </a:cxn>
                      <a:cxn ang="0">
                        <a:pos x="127" y="0"/>
                      </a:cxn>
                      <a:cxn ang="0">
                        <a:pos x="152" y="2"/>
                      </a:cxn>
                      <a:cxn ang="0">
                        <a:pos x="176" y="7"/>
                      </a:cxn>
                      <a:cxn ang="0">
                        <a:pos x="198" y="15"/>
                      </a:cxn>
                      <a:cxn ang="0">
                        <a:pos x="217" y="25"/>
                      </a:cxn>
                      <a:cxn ang="0">
                        <a:pos x="232" y="38"/>
                      </a:cxn>
                      <a:cxn ang="0">
                        <a:pos x="244" y="53"/>
                      </a:cxn>
                      <a:cxn ang="0">
                        <a:pos x="252" y="71"/>
                      </a:cxn>
                      <a:cxn ang="0">
                        <a:pos x="254" y="88"/>
                      </a:cxn>
                      <a:cxn ang="0">
                        <a:pos x="254" y="88"/>
                      </a:cxn>
                      <a:cxn ang="0">
                        <a:pos x="254" y="93"/>
                      </a:cxn>
                      <a:cxn ang="0">
                        <a:pos x="253" y="98"/>
                      </a:cxn>
                      <a:cxn ang="0">
                        <a:pos x="252" y="103"/>
                      </a:cxn>
                      <a:cxn ang="0">
                        <a:pos x="250" y="109"/>
                      </a:cxn>
                    </a:cxnLst>
                    <a:rect l="0" t="0" r="r" b="b"/>
                    <a:pathLst>
                      <a:path w="254" h="177">
                        <a:moveTo>
                          <a:pt x="250" y="109"/>
                        </a:moveTo>
                        <a:lnTo>
                          <a:pt x="250" y="109"/>
                        </a:lnTo>
                        <a:lnTo>
                          <a:pt x="244" y="123"/>
                        </a:lnTo>
                        <a:lnTo>
                          <a:pt x="234" y="135"/>
                        </a:lnTo>
                        <a:lnTo>
                          <a:pt x="221" y="147"/>
                        </a:lnTo>
                        <a:lnTo>
                          <a:pt x="207" y="158"/>
                        </a:lnTo>
                        <a:lnTo>
                          <a:pt x="189" y="166"/>
                        </a:lnTo>
                        <a:lnTo>
                          <a:pt x="170" y="171"/>
                        </a:lnTo>
                        <a:lnTo>
                          <a:pt x="149" y="176"/>
                        </a:lnTo>
                        <a:lnTo>
                          <a:pt x="127" y="177"/>
                        </a:lnTo>
                        <a:lnTo>
                          <a:pt x="127" y="177"/>
                        </a:lnTo>
                        <a:lnTo>
                          <a:pt x="104" y="176"/>
                        </a:lnTo>
                        <a:lnTo>
                          <a:pt x="82" y="171"/>
                        </a:lnTo>
                        <a:lnTo>
                          <a:pt x="62" y="164"/>
                        </a:lnTo>
                        <a:lnTo>
                          <a:pt x="45" y="156"/>
                        </a:lnTo>
                        <a:lnTo>
                          <a:pt x="30" y="145"/>
                        </a:lnTo>
                        <a:lnTo>
                          <a:pt x="17" y="133"/>
                        </a:lnTo>
                        <a:lnTo>
                          <a:pt x="8" y="119"/>
                        </a:lnTo>
                        <a:lnTo>
                          <a:pt x="2" y="104"/>
                        </a:lnTo>
                        <a:lnTo>
                          <a:pt x="2" y="104"/>
                        </a:lnTo>
                        <a:lnTo>
                          <a:pt x="1" y="100"/>
                        </a:lnTo>
                        <a:lnTo>
                          <a:pt x="1" y="96"/>
                        </a:lnTo>
                        <a:lnTo>
                          <a:pt x="0" y="93"/>
                        </a:lnTo>
                        <a:lnTo>
                          <a:pt x="0" y="88"/>
                        </a:lnTo>
                        <a:lnTo>
                          <a:pt x="0" y="88"/>
                        </a:lnTo>
                        <a:lnTo>
                          <a:pt x="2" y="71"/>
                        </a:lnTo>
                        <a:lnTo>
                          <a:pt x="10" y="53"/>
                        </a:lnTo>
                        <a:lnTo>
                          <a:pt x="22" y="38"/>
                        </a:lnTo>
                        <a:lnTo>
                          <a:pt x="37" y="25"/>
                        </a:lnTo>
                        <a:lnTo>
                          <a:pt x="56" y="15"/>
                        </a:lnTo>
                        <a:lnTo>
                          <a:pt x="78" y="7"/>
                        </a:lnTo>
                        <a:lnTo>
                          <a:pt x="102" y="2"/>
                        </a:lnTo>
                        <a:lnTo>
                          <a:pt x="127" y="0"/>
                        </a:lnTo>
                        <a:lnTo>
                          <a:pt x="127" y="0"/>
                        </a:lnTo>
                        <a:lnTo>
                          <a:pt x="152" y="2"/>
                        </a:lnTo>
                        <a:lnTo>
                          <a:pt x="176" y="7"/>
                        </a:lnTo>
                        <a:lnTo>
                          <a:pt x="198" y="15"/>
                        </a:lnTo>
                        <a:lnTo>
                          <a:pt x="217" y="25"/>
                        </a:lnTo>
                        <a:lnTo>
                          <a:pt x="232" y="38"/>
                        </a:lnTo>
                        <a:lnTo>
                          <a:pt x="244" y="53"/>
                        </a:lnTo>
                        <a:lnTo>
                          <a:pt x="252" y="71"/>
                        </a:lnTo>
                        <a:lnTo>
                          <a:pt x="254" y="88"/>
                        </a:lnTo>
                        <a:lnTo>
                          <a:pt x="254" y="88"/>
                        </a:lnTo>
                        <a:lnTo>
                          <a:pt x="254" y="93"/>
                        </a:lnTo>
                        <a:lnTo>
                          <a:pt x="253" y="98"/>
                        </a:lnTo>
                        <a:lnTo>
                          <a:pt x="252" y="103"/>
                        </a:lnTo>
                        <a:lnTo>
                          <a:pt x="250" y="109"/>
                        </a:lnTo>
                      </a:path>
                    </a:pathLst>
                  </a:custGeom>
                  <a:noFill/>
                  <a:ln w="0">
                    <a:solidFill>
                      <a:srgbClr val="8499AD"/>
                    </a:solidFill>
                    <a:prstDash val="solid"/>
                    <a:round/>
                    <a:headEnd/>
                    <a:tailEnd/>
                  </a:ln>
                </p:spPr>
                <p:txBody>
                  <a:bodyPr/>
                  <a:lstStyle/>
                  <a:p>
                    <a:endParaRPr lang="en-US"/>
                  </a:p>
                </p:txBody>
              </p:sp>
              <p:sp>
                <p:nvSpPr>
                  <p:cNvPr id="219450" name="Freeform 314"/>
                  <p:cNvSpPr>
                    <a:spLocks/>
                  </p:cNvSpPr>
                  <p:nvPr/>
                </p:nvSpPr>
                <p:spPr bwMode="auto">
                  <a:xfrm>
                    <a:off x="700" y="3577"/>
                    <a:ext cx="72" cy="50"/>
                  </a:xfrm>
                  <a:custGeom>
                    <a:avLst/>
                    <a:gdLst/>
                    <a:ahLst/>
                    <a:cxnLst>
                      <a:cxn ang="0">
                        <a:pos x="107" y="149"/>
                      </a:cxn>
                      <a:cxn ang="0">
                        <a:pos x="85" y="148"/>
                      </a:cxn>
                      <a:cxn ang="0">
                        <a:pos x="65" y="144"/>
                      </a:cxn>
                      <a:cxn ang="0">
                        <a:pos x="47" y="137"/>
                      </a:cxn>
                      <a:cxn ang="0">
                        <a:pos x="31" y="127"/>
                      </a:cxn>
                      <a:cxn ang="0">
                        <a:pos x="18" y="117"/>
                      </a:cxn>
                      <a:cxn ang="0">
                        <a:pos x="8" y="104"/>
                      </a:cxn>
                      <a:cxn ang="0">
                        <a:pos x="2" y="90"/>
                      </a:cxn>
                      <a:cxn ang="0">
                        <a:pos x="0" y="75"/>
                      </a:cxn>
                      <a:cxn ang="0">
                        <a:pos x="2" y="60"/>
                      </a:cxn>
                      <a:cxn ang="0">
                        <a:pos x="8" y="46"/>
                      </a:cxn>
                      <a:cxn ang="0">
                        <a:pos x="18" y="34"/>
                      </a:cxn>
                      <a:cxn ang="0">
                        <a:pos x="31" y="22"/>
                      </a:cxn>
                      <a:cxn ang="0">
                        <a:pos x="47" y="13"/>
                      </a:cxn>
                      <a:cxn ang="0">
                        <a:pos x="65" y="6"/>
                      </a:cxn>
                      <a:cxn ang="0">
                        <a:pos x="85" y="1"/>
                      </a:cxn>
                      <a:cxn ang="0">
                        <a:pos x="107" y="0"/>
                      </a:cxn>
                      <a:cxn ang="0">
                        <a:pos x="129" y="1"/>
                      </a:cxn>
                      <a:cxn ang="0">
                        <a:pos x="149" y="6"/>
                      </a:cxn>
                      <a:cxn ang="0">
                        <a:pos x="167" y="13"/>
                      </a:cxn>
                      <a:cxn ang="0">
                        <a:pos x="183" y="22"/>
                      </a:cxn>
                      <a:cxn ang="0">
                        <a:pos x="196" y="34"/>
                      </a:cxn>
                      <a:cxn ang="0">
                        <a:pos x="206" y="46"/>
                      </a:cxn>
                      <a:cxn ang="0">
                        <a:pos x="213" y="60"/>
                      </a:cxn>
                      <a:cxn ang="0">
                        <a:pos x="215" y="75"/>
                      </a:cxn>
                      <a:cxn ang="0">
                        <a:pos x="213" y="90"/>
                      </a:cxn>
                      <a:cxn ang="0">
                        <a:pos x="206" y="104"/>
                      </a:cxn>
                      <a:cxn ang="0">
                        <a:pos x="196" y="117"/>
                      </a:cxn>
                      <a:cxn ang="0">
                        <a:pos x="183" y="127"/>
                      </a:cxn>
                      <a:cxn ang="0">
                        <a:pos x="167" y="137"/>
                      </a:cxn>
                      <a:cxn ang="0">
                        <a:pos x="149" y="144"/>
                      </a:cxn>
                      <a:cxn ang="0">
                        <a:pos x="129" y="148"/>
                      </a:cxn>
                      <a:cxn ang="0">
                        <a:pos x="107" y="149"/>
                      </a:cxn>
                    </a:cxnLst>
                    <a:rect l="0" t="0" r="r" b="b"/>
                    <a:pathLst>
                      <a:path w="215" h="149">
                        <a:moveTo>
                          <a:pt x="107" y="149"/>
                        </a:moveTo>
                        <a:lnTo>
                          <a:pt x="85" y="148"/>
                        </a:lnTo>
                        <a:lnTo>
                          <a:pt x="65" y="144"/>
                        </a:lnTo>
                        <a:lnTo>
                          <a:pt x="47" y="137"/>
                        </a:lnTo>
                        <a:lnTo>
                          <a:pt x="31" y="127"/>
                        </a:lnTo>
                        <a:lnTo>
                          <a:pt x="18" y="117"/>
                        </a:lnTo>
                        <a:lnTo>
                          <a:pt x="8" y="104"/>
                        </a:lnTo>
                        <a:lnTo>
                          <a:pt x="2" y="90"/>
                        </a:lnTo>
                        <a:lnTo>
                          <a:pt x="0" y="75"/>
                        </a:lnTo>
                        <a:lnTo>
                          <a:pt x="2" y="60"/>
                        </a:lnTo>
                        <a:lnTo>
                          <a:pt x="8" y="46"/>
                        </a:lnTo>
                        <a:lnTo>
                          <a:pt x="18" y="34"/>
                        </a:lnTo>
                        <a:lnTo>
                          <a:pt x="31" y="22"/>
                        </a:lnTo>
                        <a:lnTo>
                          <a:pt x="47" y="13"/>
                        </a:lnTo>
                        <a:lnTo>
                          <a:pt x="65" y="6"/>
                        </a:lnTo>
                        <a:lnTo>
                          <a:pt x="85" y="1"/>
                        </a:lnTo>
                        <a:lnTo>
                          <a:pt x="107" y="0"/>
                        </a:lnTo>
                        <a:lnTo>
                          <a:pt x="129" y="1"/>
                        </a:lnTo>
                        <a:lnTo>
                          <a:pt x="149" y="6"/>
                        </a:lnTo>
                        <a:lnTo>
                          <a:pt x="167" y="13"/>
                        </a:lnTo>
                        <a:lnTo>
                          <a:pt x="183" y="22"/>
                        </a:lnTo>
                        <a:lnTo>
                          <a:pt x="196" y="34"/>
                        </a:lnTo>
                        <a:lnTo>
                          <a:pt x="206" y="46"/>
                        </a:lnTo>
                        <a:lnTo>
                          <a:pt x="213" y="60"/>
                        </a:lnTo>
                        <a:lnTo>
                          <a:pt x="215" y="75"/>
                        </a:lnTo>
                        <a:lnTo>
                          <a:pt x="213" y="90"/>
                        </a:lnTo>
                        <a:lnTo>
                          <a:pt x="206" y="104"/>
                        </a:lnTo>
                        <a:lnTo>
                          <a:pt x="196" y="117"/>
                        </a:lnTo>
                        <a:lnTo>
                          <a:pt x="183" y="127"/>
                        </a:lnTo>
                        <a:lnTo>
                          <a:pt x="167" y="137"/>
                        </a:lnTo>
                        <a:lnTo>
                          <a:pt x="149" y="144"/>
                        </a:lnTo>
                        <a:lnTo>
                          <a:pt x="129" y="148"/>
                        </a:lnTo>
                        <a:lnTo>
                          <a:pt x="107" y="149"/>
                        </a:lnTo>
                        <a:close/>
                      </a:path>
                    </a:pathLst>
                  </a:custGeom>
                  <a:solidFill>
                    <a:srgbClr val="0A335B"/>
                  </a:solidFill>
                  <a:ln w="9525">
                    <a:noFill/>
                    <a:round/>
                    <a:headEnd/>
                    <a:tailEnd/>
                  </a:ln>
                </p:spPr>
                <p:txBody>
                  <a:bodyPr/>
                  <a:lstStyle/>
                  <a:p>
                    <a:endParaRPr lang="en-US"/>
                  </a:p>
                </p:txBody>
              </p:sp>
              <p:sp>
                <p:nvSpPr>
                  <p:cNvPr id="219451" name="Freeform 315"/>
                  <p:cNvSpPr>
                    <a:spLocks/>
                  </p:cNvSpPr>
                  <p:nvPr/>
                </p:nvSpPr>
                <p:spPr bwMode="auto">
                  <a:xfrm>
                    <a:off x="700" y="3577"/>
                    <a:ext cx="72" cy="50"/>
                  </a:xfrm>
                  <a:custGeom>
                    <a:avLst/>
                    <a:gdLst/>
                    <a:ahLst/>
                    <a:cxnLst>
                      <a:cxn ang="0">
                        <a:pos x="107" y="149"/>
                      </a:cxn>
                      <a:cxn ang="0">
                        <a:pos x="107" y="149"/>
                      </a:cxn>
                      <a:cxn ang="0">
                        <a:pos x="85" y="148"/>
                      </a:cxn>
                      <a:cxn ang="0">
                        <a:pos x="65" y="144"/>
                      </a:cxn>
                      <a:cxn ang="0">
                        <a:pos x="47" y="137"/>
                      </a:cxn>
                      <a:cxn ang="0">
                        <a:pos x="31" y="127"/>
                      </a:cxn>
                      <a:cxn ang="0">
                        <a:pos x="18" y="117"/>
                      </a:cxn>
                      <a:cxn ang="0">
                        <a:pos x="8" y="104"/>
                      </a:cxn>
                      <a:cxn ang="0">
                        <a:pos x="2" y="90"/>
                      </a:cxn>
                      <a:cxn ang="0">
                        <a:pos x="0" y="75"/>
                      </a:cxn>
                      <a:cxn ang="0">
                        <a:pos x="0" y="75"/>
                      </a:cxn>
                      <a:cxn ang="0">
                        <a:pos x="2" y="60"/>
                      </a:cxn>
                      <a:cxn ang="0">
                        <a:pos x="8" y="46"/>
                      </a:cxn>
                      <a:cxn ang="0">
                        <a:pos x="18" y="34"/>
                      </a:cxn>
                      <a:cxn ang="0">
                        <a:pos x="31" y="22"/>
                      </a:cxn>
                      <a:cxn ang="0">
                        <a:pos x="47" y="13"/>
                      </a:cxn>
                      <a:cxn ang="0">
                        <a:pos x="65" y="6"/>
                      </a:cxn>
                      <a:cxn ang="0">
                        <a:pos x="85" y="1"/>
                      </a:cxn>
                      <a:cxn ang="0">
                        <a:pos x="107" y="0"/>
                      </a:cxn>
                      <a:cxn ang="0">
                        <a:pos x="107" y="0"/>
                      </a:cxn>
                      <a:cxn ang="0">
                        <a:pos x="129" y="1"/>
                      </a:cxn>
                      <a:cxn ang="0">
                        <a:pos x="149" y="6"/>
                      </a:cxn>
                      <a:cxn ang="0">
                        <a:pos x="167" y="13"/>
                      </a:cxn>
                      <a:cxn ang="0">
                        <a:pos x="183" y="22"/>
                      </a:cxn>
                      <a:cxn ang="0">
                        <a:pos x="196" y="34"/>
                      </a:cxn>
                      <a:cxn ang="0">
                        <a:pos x="206" y="46"/>
                      </a:cxn>
                      <a:cxn ang="0">
                        <a:pos x="213" y="60"/>
                      </a:cxn>
                      <a:cxn ang="0">
                        <a:pos x="215" y="75"/>
                      </a:cxn>
                      <a:cxn ang="0">
                        <a:pos x="215" y="75"/>
                      </a:cxn>
                      <a:cxn ang="0">
                        <a:pos x="213" y="90"/>
                      </a:cxn>
                      <a:cxn ang="0">
                        <a:pos x="206" y="104"/>
                      </a:cxn>
                      <a:cxn ang="0">
                        <a:pos x="196" y="117"/>
                      </a:cxn>
                      <a:cxn ang="0">
                        <a:pos x="183" y="127"/>
                      </a:cxn>
                      <a:cxn ang="0">
                        <a:pos x="167" y="137"/>
                      </a:cxn>
                      <a:cxn ang="0">
                        <a:pos x="149" y="144"/>
                      </a:cxn>
                      <a:cxn ang="0">
                        <a:pos x="129" y="148"/>
                      </a:cxn>
                      <a:cxn ang="0">
                        <a:pos x="107" y="149"/>
                      </a:cxn>
                    </a:cxnLst>
                    <a:rect l="0" t="0" r="r" b="b"/>
                    <a:pathLst>
                      <a:path w="215" h="149">
                        <a:moveTo>
                          <a:pt x="107" y="149"/>
                        </a:moveTo>
                        <a:lnTo>
                          <a:pt x="107" y="149"/>
                        </a:lnTo>
                        <a:lnTo>
                          <a:pt x="85" y="148"/>
                        </a:lnTo>
                        <a:lnTo>
                          <a:pt x="65" y="144"/>
                        </a:lnTo>
                        <a:lnTo>
                          <a:pt x="47" y="137"/>
                        </a:lnTo>
                        <a:lnTo>
                          <a:pt x="31" y="127"/>
                        </a:lnTo>
                        <a:lnTo>
                          <a:pt x="18" y="117"/>
                        </a:lnTo>
                        <a:lnTo>
                          <a:pt x="8" y="104"/>
                        </a:lnTo>
                        <a:lnTo>
                          <a:pt x="2" y="90"/>
                        </a:lnTo>
                        <a:lnTo>
                          <a:pt x="0" y="75"/>
                        </a:lnTo>
                        <a:lnTo>
                          <a:pt x="0" y="75"/>
                        </a:lnTo>
                        <a:lnTo>
                          <a:pt x="2" y="60"/>
                        </a:lnTo>
                        <a:lnTo>
                          <a:pt x="8" y="46"/>
                        </a:lnTo>
                        <a:lnTo>
                          <a:pt x="18" y="34"/>
                        </a:lnTo>
                        <a:lnTo>
                          <a:pt x="31" y="22"/>
                        </a:lnTo>
                        <a:lnTo>
                          <a:pt x="47" y="13"/>
                        </a:lnTo>
                        <a:lnTo>
                          <a:pt x="65" y="6"/>
                        </a:lnTo>
                        <a:lnTo>
                          <a:pt x="85" y="1"/>
                        </a:lnTo>
                        <a:lnTo>
                          <a:pt x="107" y="0"/>
                        </a:lnTo>
                        <a:lnTo>
                          <a:pt x="107" y="0"/>
                        </a:lnTo>
                        <a:lnTo>
                          <a:pt x="129" y="1"/>
                        </a:lnTo>
                        <a:lnTo>
                          <a:pt x="149" y="6"/>
                        </a:lnTo>
                        <a:lnTo>
                          <a:pt x="167" y="13"/>
                        </a:lnTo>
                        <a:lnTo>
                          <a:pt x="183" y="22"/>
                        </a:lnTo>
                        <a:lnTo>
                          <a:pt x="196" y="34"/>
                        </a:lnTo>
                        <a:lnTo>
                          <a:pt x="206" y="46"/>
                        </a:lnTo>
                        <a:lnTo>
                          <a:pt x="213" y="60"/>
                        </a:lnTo>
                        <a:lnTo>
                          <a:pt x="215" y="75"/>
                        </a:lnTo>
                        <a:lnTo>
                          <a:pt x="215" y="75"/>
                        </a:lnTo>
                        <a:lnTo>
                          <a:pt x="213" y="90"/>
                        </a:lnTo>
                        <a:lnTo>
                          <a:pt x="206" y="104"/>
                        </a:lnTo>
                        <a:lnTo>
                          <a:pt x="196" y="117"/>
                        </a:lnTo>
                        <a:lnTo>
                          <a:pt x="183" y="127"/>
                        </a:lnTo>
                        <a:lnTo>
                          <a:pt x="167" y="137"/>
                        </a:lnTo>
                        <a:lnTo>
                          <a:pt x="149" y="144"/>
                        </a:lnTo>
                        <a:lnTo>
                          <a:pt x="129" y="148"/>
                        </a:lnTo>
                        <a:lnTo>
                          <a:pt x="107" y="149"/>
                        </a:lnTo>
                      </a:path>
                    </a:pathLst>
                  </a:custGeom>
                  <a:noFill/>
                  <a:ln w="0">
                    <a:solidFill>
                      <a:srgbClr val="000033"/>
                    </a:solidFill>
                    <a:prstDash val="solid"/>
                    <a:round/>
                    <a:headEnd/>
                    <a:tailEnd/>
                  </a:ln>
                </p:spPr>
                <p:txBody>
                  <a:bodyPr/>
                  <a:lstStyle/>
                  <a:p>
                    <a:endParaRPr lang="en-US"/>
                  </a:p>
                </p:txBody>
              </p:sp>
              <p:sp>
                <p:nvSpPr>
                  <p:cNvPr id="219452" name="Freeform 316"/>
                  <p:cNvSpPr>
                    <a:spLocks/>
                  </p:cNvSpPr>
                  <p:nvPr/>
                </p:nvSpPr>
                <p:spPr bwMode="auto">
                  <a:xfrm>
                    <a:off x="694" y="3606"/>
                    <a:ext cx="83" cy="31"/>
                  </a:xfrm>
                  <a:custGeom>
                    <a:avLst/>
                    <a:gdLst/>
                    <a:ahLst/>
                    <a:cxnLst>
                      <a:cxn ang="0">
                        <a:pos x="0" y="2"/>
                      </a:cxn>
                      <a:cxn ang="0">
                        <a:pos x="4" y="29"/>
                      </a:cxn>
                      <a:cxn ang="0">
                        <a:pos x="10" y="44"/>
                      </a:cxn>
                      <a:cxn ang="0">
                        <a:pos x="20" y="57"/>
                      </a:cxn>
                      <a:cxn ang="0">
                        <a:pos x="31" y="67"/>
                      </a:cxn>
                      <a:cxn ang="0">
                        <a:pos x="45" y="77"/>
                      </a:cxn>
                      <a:cxn ang="0">
                        <a:pos x="60" y="83"/>
                      </a:cxn>
                      <a:cxn ang="0">
                        <a:pos x="79" y="88"/>
                      </a:cxn>
                      <a:cxn ang="0">
                        <a:pos x="100" y="92"/>
                      </a:cxn>
                      <a:cxn ang="0">
                        <a:pos x="124" y="93"/>
                      </a:cxn>
                      <a:cxn ang="0">
                        <a:pos x="143" y="92"/>
                      </a:cxn>
                      <a:cxn ang="0">
                        <a:pos x="162" y="87"/>
                      </a:cxn>
                      <a:cxn ang="0">
                        <a:pos x="181" y="81"/>
                      </a:cxn>
                      <a:cxn ang="0">
                        <a:pos x="198" y="73"/>
                      </a:cxn>
                      <a:cxn ang="0">
                        <a:pos x="214" y="64"/>
                      </a:cxn>
                      <a:cxn ang="0">
                        <a:pos x="228" y="52"/>
                      </a:cxn>
                      <a:cxn ang="0">
                        <a:pos x="238" y="39"/>
                      </a:cxn>
                      <a:cxn ang="0">
                        <a:pos x="245" y="27"/>
                      </a:cxn>
                      <a:cxn ang="0">
                        <a:pos x="249" y="0"/>
                      </a:cxn>
                      <a:cxn ang="0">
                        <a:pos x="242" y="15"/>
                      </a:cxn>
                      <a:cxn ang="0">
                        <a:pos x="233" y="30"/>
                      </a:cxn>
                      <a:cxn ang="0">
                        <a:pos x="221" y="43"/>
                      </a:cxn>
                      <a:cxn ang="0">
                        <a:pos x="206" y="53"/>
                      </a:cxn>
                      <a:cxn ang="0">
                        <a:pos x="188" y="63"/>
                      </a:cxn>
                      <a:cxn ang="0">
                        <a:pos x="168" y="68"/>
                      </a:cxn>
                      <a:cxn ang="0">
                        <a:pos x="147" y="73"/>
                      </a:cxn>
                      <a:cxn ang="0">
                        <a:pos x="124" y="74"/>
                      </a:cxn>
                      <a:cxn ang="0">
                        <a:pos x="101" y="73"/>
                      </a:cxn>
                      <a:cxn ang="0">
                        <a:pos x="80" y="70"/>
                      </a:cxn>
                      <a:cxn ang="0">
                        <a:pos x="60" y="63"/>
                      </a:cxn>
                      <a:cxn ang="0">
                        <a:pos x="44" y="55"/>
                      </a:cxn>
                      <a:cxn ang="0">
                        <a:pos x="28" y="44"/>
                      </a:cxn>
                      <a:cxn ang="0">
                        <a:pos x="16" y="31"/>
                      </a:cxn>
                      <a:cxn ang="0">
                        <a:pos x="6" y="17"/>
                      </a:cxn>
                      <a:cxn ang="0">
                        <a:pos x="0" y="2"/>
                      </a:cxn>
                    </a:cxnLst>
                    <a:rect l="0" t="0" r="r" b="b"/>
                    <a:pathLst>
                      <a:path w="249" h="93">
                        <a:moveTo>
                          <a:pt x="0" y="2"/>
                        </a:moveTo>
                        <a:lnTo>
                          <a:pt x="4" y="29"/>
                        </a:lnTo>
                        <a:lnTo>
                          <a:pt x="10" y="44"/>
                        </a:lnTo>
                        <a:lnTo>
                          <a:pt x="20" y="57"/>
                        </a:lnTo>
                        <a:lnTo>
                          <a:pt x="31" y="67"/>
                        </a:lnTo>
                        <a:lnTo>
                          <a:pt x="45" y="77"/>
                        </a:lnTo>
                        <a:lnTo>
                          <a:pt x="60" y="83"/>
                        </a:lnTo>
                        <a:lnTo>
                          <a:pt x="79" y="88"/>
                        </a:lnTo>
                        <a:lnTo>
                          <a:pt x="100" y="92"/>
                        </a:lnTo>
                        <a:lnTo>
                          <a:pt x="124" y="93"/>
                        </a:lnTo>
                        <a:lnTo>
                          <a:pt x="143" y="92"/>
                        </a:lnTo>
                        <a:lnTo>
                          <a:pt x="162" y="87"/>
                        </a:lnTo>
                        <a:lnTo>
                          <a:pt x="181" y="81"/>
                        </a:lnTo>
                        <a:lnTo>
                          <a:pt x="198" y="73"/>
                        </a:lnTo>
                        <a:lnTo>
                          <a:pt x="214" y="64"/>
                        </a:lnTo>
                        <a:lnTo>
                          <a:pt x="228" y="52"/>
                        </a:lnTo>
                        <a:lnTo>
                          <a:pt x="238" y="39"/>
                        </a:lnTo>
                        <a:lnTo>
                          <a:pt x="245" y="27"/>
                        </a:lnTo>
                        <a:lnTo>
                          <a:pt x="249" y="0"/>
                        </a:lnTo>
                        <a:lnTo>
                          <a:pt x="242" y="15"/>
                        </a:lnTo>
                        <a:lnTo>
                          <a:pt x="233" y="30"/>
                        </a:lnTo>
                        <a:lnTo>
                          <a:pt x="221" y="43"/>
                        </a:lnTo>
                        <a:lnTo>
                          <a:pt x="206" y="53"/>
                        </a:lnTo>
                        <a:lnTo>
                          <a:pt x="188" y="63"/>
                        </a:lnTo>
                        <a:lnTo>
                          <a:pt x="168" y="68"/>
                        </a:lnTo>
                        <a:lnTo>
                          <a:pt x="147" y="73"/>
                        </a:lnTo>
                        <a:lnTo>
                          <a:pt x="124" y="74"/>
                        </a:lnTo>
                        <a:lnTo>
                          <a:pt x="101" y="73"/>
                        </a:lnTo>
                        <a:lnTo>
                          <a:pt x="80" y="70"/>
                        </a:lnTo>
                        <a:lnTo>
                          <a:pt x="60" y="63"/>
                        </a:lnTo>
                        <a:lnTo>
                          <a:pt x="44" y="55"/>
                        </a:lnTo>
                        <a:lnTo>
                          <a:pt x="28" y="44"/>
                        </a:lnTo>
                        <a:lnTo>
                          <a:pt x="16" y="31"/>
                        </a:lnTo>
                        <a:lnTo>
                          <a:pt x="6" y="17"/>
                        </a:lnTo>
                        <a:lnTo>
                          <a:pt x="0" y="2"/>
                        </a:lnTo>
                        <a:close/>
                      </a:path>
                    </a:pathLst>
                  </a:custGeom>
                  <a:solidFill>
                    <a:srgbClr val="8499AD"/>
                  </a:solidFill>
                  <a:ln w="9525">
                    <a:noFill/>
                    <a:round/>
                    <a:headEnd/>
                    <a:tailEnd/>
                  </a:ln>
                </p:spPr>
                <p:txBody>
                  <a:bodyPr/>
                  <a:lstStyle/>
                  <a:p>
                    <a:endParaRPr lang="en-US"/>
                  </a:p>
                </p:txBody>
              </p:sp>
              <p:sp>
                <p:nvSpPr>
                  <p:cNvPr id="219453" name="Freeform 317"/>
                  <p:cNvSpPr>
                    <a:spLocks/>
                  </p:cNvSpPr>
                  <p:nvPr/>
                </p:nvSpPr>
                <p:spPr bwMode="auto">
                  <a:xfrm>
                    <a:off x="690" y="3557"/>
                    <a:ext cx="85" cy="59"/>
                  </a:xfrm>
                  <a:custGeom>
                    <a:avLst/>
                    <a:gdLst/>
                    <a:ahLst/>
                    <a:cxnLst>
                      <a:cxn ang="0">
                        <a:pos x="250" y="109"/>
                      </a:cxn>
                      <a:cxn ang="0">
                        <a:pos x="244" y="123"/>
                      </a:cxn>
                      <a:cxn ang="0">
                        <a:pos x="234" y="135"/>
                      </a:cxn>
                      <a:cxn ang="0">
                        <a:pos x="222" y="147"/>
                      </a:cxn>
                      <a:cxn ang="0">
                        <a:pos x="206" y="157"/>
                      </a:cxn>
                      <a:cxn ang="0">
                        <a:pos x="189" y="166"/>
                      </a:cxn>
                      <a:cxn ang="0">
                        <a:pos x="170" y="171"/>
                      </a:cxn>
                      <a:cxn ang="0">
                        <a:pos x="149" y="176"/>
                      </a:cxn>
                      <a:cxn ang="0">
                        <a:pos x="127" y="177"/>
                      </a:cxn>
                      <a:cxn ang="0">
                        <a:pos x="104" y="176"/>
                      </a:cxn>
                      <a:cxn ang="0">
                        <a:pos x="83" y="171"/>
                      </a:cxn>
                      <a:cxn ang="0">
                        <a:pos x="63" y="164"/>
                      </a:cxn>
                      <a:cxn ang="0">
                        <a:pos x="45" y="156"/>
                      </a:cxn>
                      <a:cxn ang="0">
                        <a:pos x="30" y="145"/>
                      </a:cxn>
                      <a:cxn ang="0">
                        <a:pos x="17" y="133"/>
                      </a:cxn>
                      <a:cxn ang="0">
                        <a:pos x="9" y="119"/>
                      </a:cxn>
                      <a:cxn ang="0">
                        <a:pos x="2" y="104"/>
                      </a:cxn>
                      <a:cxn ang="0">
                        <a:pos x="1" y="99"/>
                      </a:cxn>
                      <a:cxn ang="0">
                        <a:pos x="1" y="96"/>
                      </a:cxn>
                      <a:cxn ang="0">
                        <a:pos x="0" y="93"/>
                      </a:cxn>
                      <a:cxn ang="0">
                        <a:pos x="0" y="88"/>
                      </a:cxn>
                      <a:cxn ang="0">
                        <a:pos x="2" y="70"/>
                      </a:cxn>
                      <a:cxn ang="0">
                        <a:pos x="10" y="53"/>
                      </a:cxn>
                      <a:cxn ang="0">
                        <a:pos x="22" y="38"/>
                      </a:cxn>
                      <a:cxn ang="0">
                        <a:pos x="37" y="25"/>
                      </a:cxn>
                      <a:cxn ang="0">
                        <a:pos x="56" y="15"/>
                      </a:cxn>
                      <a:cxn ang="0">
                        <a:pos x="78" y="7"/>
                      </a:cxn>
                      <a:cxn ang="0">
                        <a:pos x="102" y="2"/>
                      </a:cxn>
                      <a:cxn ang="0">
                        <a:pos x="127" y="0"/>
                      </a:cxn>
                      <a:cxn ang="0">
                        <a:pos x="152" y="2"/>
                      </a:cxn>
                      <a:cxn ang="0">
                        <a:pos x="176" y="7"/>
                      </a:cxn>
                      <a:cxn ang="0">
                        <a:pos x="198" y="15"/>
                      </a:cxn>
                      <a:cxn ang="0">
                        <a:pos x="217" y="25"/>
                      </a:cxn>
                      <a:cxn ang="0">
                        <a:pos x="231" y="38"/>
                      </a:cxn>
                      <a:cxn ang="0">
                        <a:pos x="244" y="53"/>
                      </a:cxn>
                      <a:cxn ang="0">
                        <a:pos x="251" y="70"/>
                      </a:cxn>
                      <a:cxn ang="0">
                        <a:pos x="253" y="88"/>
                      </a:cxn>
                      <a:cxn ang="0">
                        <a:pos x="253" y="93"/>
                      </a:cxn>
                      <a:cxn ang="0">
                        <a:pos x="252" y="98"/>
                      </a:cxn>
                      <a:cxn ang="0">
                        <a:pos x="251" y="103"/>
                      </a:cxn>
                      <a:cxn ang="0">
                        <a:pos x="250" y="109"/>
                      </a:cxn>
                    </a:cxnLst>
                    <a:rect l="0" t="0" r="r" b="b"/>
                    <a:pathLst>
                      <a:path w="253" h="177">
                        <a:moveTo>
                          <a:pt x="250" y="109"/>
                        </a:moveTo>
                        <a:lnTo>
                          <a:pt x="244" y="123"/>
                        </a:lnTo>
                        <a:lnTo>
                          <a:pt x="234" y="135"/>
                        </a:lnTo>
                        <a:lnTo>
                          <a:pt x="222" y="147"/>
                        </a:lnTo>
                        <a:lnTo>
                          <a:pt x="206" y="157"/>
                        </a:lnTo>
                        <a:lnTo>
                          <a:pt x="189" y="166"/>
                        </a:lnTo>
                        <a:lnTo>
                          <a:pt x="170" y="171"/>
                        </a:lnTo>
                        <a:lnTo>
                          <a:pt x="149" y="176"/>
                        </a:lnTo>
                        <a:lnTo>
                          <a:pt x="127" y="177"/>
                        </a:lnTo>
                        <a:lnTo>
                          <a:pt x="104" y="176"/>
                        </a:lnTo>
                        <a:lnTo>
                          <a:pt x="83" y="171"/>
                        </a:lnTo>
                        <a:lnTo>
                          <a:pt x="63" y="164"/>
                        </a:lnTo>
                        <a:lnTo>
                          <a:pt x="45" y="156"/>
                        </a:lnTo>
                        <a:lnTo>
                          <a:pt x="30" y="145"/>
                        </a:lnTo>
                        <a:lnTo>
                          <a:pt x="17" y="133"/>
                        </a:lnTo>
                        <a:lnTo>
                          <a:pt x="9" y="119"/>
                        </a:lnTo>
                        <a:lnTo>
                          <a:pt x="2" y="104"/>
                        </a:lnTo>
                        <a:lnTo>
                          <a:pt x="1" y="99"/>
                        </a:lnTo>
                        <a:lnTo>
                          <a:pt x="1" y="96"/>
                        </a:lnTo>
                        <a:lnTo>
                          <a:pt x="0" y="93"/>
                        </a:lnTo>
                        <a:lnTo>
                          <a:pt x="0" y="88"/>
                        </a:lnTo>
                        <a:lnTo>
                          <a:pt x="2" y="70"/>
                        </a:lnTo>
                        <a:lnTo>
                          <a:pt x="10" y="53"/>
                        </a:lnTo>
                        <a:lnTo>
                          <a:pt x="22" y="38"/>
                        </a:lnTo>
                        <a:lnTo>
                          <a:pt x="37" y="25"/>
                        </a:lnTo>
                        <a:lnTo>
                          <a:pt x="56" y="15"/>
                        </a:lnTo>
                        <a:lnTo>
                          <a:pt x="78" y="7"/>
                        </a:lnTo>
                        <a:lnTo>
                          <a:pt x="102" y="2"/>
                        </a:lnTo>
                        <a:lnTo>
                          <a:pt x="127" y="0"/>
                        </a:lnTo>
                        <a:lnTo>
                          <a:pt x="152" y="2"/>
                        </a:lnTo>
                        <a:lnTo>
                          <a:pt x="176" y="7"/>
                        </a:lnTo>
                        <a:lnTo>
                          <a:pt x="198" y="15"/>
                        </a:lnTo>
                        <a:lnTo>
                          <a:pt x="217" y="25"/>
                        </a:lnTo>
                        <a:lnTo>
                          <a:pt x="231" y="38"/>
                        </a:lnTo>
                        <a:lnTo>
                          <a:pt x="244" y="53"/>
                        </a:lnTo>
                        <a:lnTo>
                          <a:pt x="251" y="70"/>
                        </a:lnTo>
                        <a:lnTo>
                          <a:pt x="253" y="88"/>
                        </a:lnTo>
                        <a:lnTo>
                          <a:pt x="253" y="93"/>
                        </a:lnTo>
                        <a:lnTo>
                          <a:pt x="252" y="98"/>
                        </a:lnTo>
                        <a:lnTo>
                          <a:pt x="251" y="103"/>
                        </a:lnTo>
                        <a:lnTo>
                          <a:pt x="250" y="109"/>
                        </a:lnTo>
                        <a:close/>
                      </a:path>
                    </a:pathLst>
                  </a:custGeom>
                  <a:solidFill>
                    <a:srgbClr val="C1CCD6"/>
                  </a:solidFill>
                  <a:ln w="9525">
                    <a:noFill/>
                    <a:round/>
                    <a:headEnd/>
                    <a:tailEnd/>
                  </a:ln>
                </p:spPr>
                <p:txBody>
                  <a:bodyPr/>
                  <a:lstStyle/>
                  <a:p>
                    <a:endParaRPr lang="en-US"/>
                  </a:p>
                </p:txBody>
              </p:sp>
              <p:sp>
                <p:nvSpPr>
                  <p:cNvPr id="219454" name="Freeform 318"/>
                  <p:cNvSpPr>
                    <a:spLocks/>
                  </p:cNvSpPr>
                  <p:nvPr/>
                </p:nvSpPr>
                <p:spPr bwMode="auto">
                  <a:xfrm>
                    <a:off x="690" y="3557"/>
                    <a:ext cx="85" cy="59"/>
                  </a:xfrm>
                  <a:custGeom>
                    <a:avLst/>
                    <a:gdLst/>
                    <a:ahLst/>
                    <a:cxnLst>
                      <a:cxn ang="0">
                        <a:pos x="250" y="109"/>
                      </a:cxn>
                      <a:cxn ang="0">
                        <a:pos x="250" y="109"/>
                      </a:cxn>
                      <a:cxn ang="0">
                        <a:pos x="244" y="123"/>
                      </a:cxn>
                      <a:cxn ang="0">
                        <a:pos x="234" y="135"/>
                      </a:cxn>
                      <a:cxn ang="0">
                        <a:pos x="222" y="147"/>
                      </a:cxn>
                      <a:cxn ang="0">
                        <a:pos x="206" y="157"/>
                      </a:cxn>
                      <a:cxn ang="0">
                        <a:pos x="189" y="166"/>
                      </a:cxn>
                      <a:cxn ang="0">
                        <a:pos x="170" y="171"/>
                      </a:cxn>
                      <a:cxn ang="0">
                        <a:pos x="149" y="176"/>
                      </a:cxn>
                      <a:cxn ang="0">
                        <a:pos x="127" y="177"/>
                      </a:cxn>
                      <a:cxn ang="0">
                        <a:pos x="127" y="177"/>
                      </a:cxn>
                      <a:cxn ang="0">
                        <a:pos x="104" y="176"/>
                      </a:cxn>
                      <a:cxn ang="0">
                        <a:pos x="83" y="171"/>
                      </a:cxn>
                      <a:cxn ang="0">
                        <a:pos x="63" y="164"/>
                      </a:cxn>
                      <a:cxn ang="0">
                        <a:pos x="45" y="156"/>
                      </a:cxn>
                      <a:cxn ang="0">
                        <a:pos x="30" y="145"/>
                      </a:cxn>
                      <a:cxn ang="0">
                        <a:pos x="17" y="133"/>
                      </a:cxn>
                      <a:cxn ang="0">
                        <a:pos x="9" y="119"/>
                      </a:cxn>
                      <a:cxn ang="0">
                        <a:pos x="2" y="104"/>
                      </a:cxn>
                      <a:cxn ang="0">
                        <a:pos x="2" y="104"/>
                      </a:cxn>
                      <a:cxn ang="0">
                        <a:pos x="1" y="99"/>
                      </a:cxn>
                      <a:cxn ang="0">
                        <a:pos x="1" y="96"/>
                      </a:cxn>
                      <a:cxn ang="0">
                        <a:pos x="0" y="93"/>
                      </a:cxn>
                      <a:cxn ang="0">
                        <a:pos x="0" y="88"/>
                      </a:cxn>
                      <a:cxn ang="0">
                        <a:pos x="0" y="88"/>
                      </a:cxn>
                      <a:cxn ang="0">
                        <a:pos x="2" y="70"/>
                      </a:cxn>
                      <a:cxn ang="0">
                        <a:pos x="10" y="53"/>
                      </a:cxn>
                      <a:cxn ang="0">
                        <a:pos x="22" y="38"/>
                      </a:cxn>
                      <a:cxn ang="0">
                        <a:pos x="37" y="25"/>
                      </a:cxn>
                      <a:cxn ang="0">
                        <a:pos x="56" y="15"/>
                      </a:cxn>
                      <a:cxn ang="0">
                        <a:pos x="78" y="7"/>
                      </a:cxn>
                      <a:cxn ang="0">
                        <a:pos x="102" y="2"/>
                      </a:cxn>
                      <a:cxn ang="0">
                        <a:pos x="127" y="0"/>
                      </a:cxn>
                      <a:cxn ang="0">
                        <a:pos x="127" y="0"/>
                      </a:cxn>
                      <a:cxn ang="0">
                        <a:pos x="152" y="2"/>
                      </a:cxn>
                      <a:cxn ang="0">
                        <a:pos x="176" y="7"/>
                      </a:cxn>
                      <a:cxn ang="0">
                        <a:pos x="198" y="15"/>
                      </a:cxn>
                      <a:cxn ang="0">
                        <a:pos x="217" y="25"/>
                      </a:cxn>
                      <a:cxn ang="0">
                        <a:pos x="231" y="38"/>
                      </a:cxn>
                      <a:cxn ang="0">
                        <a:pos x="244" y="53"/>
                      </a:cxn>
                      <a:cxn ang="0">
                        <a:pos x="251" y="70"/>
                      </a:cxn>
                      <a:cxn ang="0">
                        <a:pos x="253" y="88"/>
                      </a:cxn>
                      <a:cxn ang="0">
                        <a:pos x="253" y="88"/>
                      </a:cxn>
                      <a:cxn ang="0">
                        <a:pos x="253" y="93"/>
                      </a:cxn>
                      <a:cxn ang="0">
                        <a:pos x="252" y="98"/>
                      </a:cxn>
                      <a:cxn ang="0">
                        <a:pos x="251" y="103"/>
                      </a:cxn>
                      <a:cxn ang="0">
                        <a:pos x="250" y="109"/>
                      </a:cxn>
                    </a:cxnLst>
                    <a:rect l="0" t="0" r="r" b="b"/>
                    <a:pathLst>
                      <a:path w="253" h="177">
                        <a:moveTo>
                          <a:pt x="250" y="109"/>
                        </a:moveTo>
                        <a:lnTo>
                          <a:pt x="250" y="109"/>
                        </a:lnTo>
                        <a:lnTo>
                          <a:pt x="244" y="123"/>
                        </a:lnTo>
                        <a:lnTo>
                          <a:pt x="234" y="135"/>
                        </a:lnTo>
                        <a:lnTo>
                          <a:pt x="222" y="147"/>
                        </a:lnTo>
                        <a:lnTo>
                          <a:pt x="206" y="157"/>
                        </a:lnTo>
                        <a:lnTo>
                          <a:pt x="189" y="166"/>
                        </a:lnTo>
                        <a:lnTo>
                          <a:pt x="170" y="171"/>
                        </a:lnTo>
                        <a:lnTo>
                          <a:pt x="149" y="176"/>
                        </a:lnTo>
                        <a:lnTo>
                          <a:pt x="127" y="177"/>
                        </a:lnTo>
                        <a:lnTo>
                          <a:pt x="127" y="177"/>
                        </a:lnTo>
                        <a:lnTo>
                          <a:pt x="104" y="176"/>
                        </a:lnTo>
                        <a:lnTo>
                          <a:pt x="83" y="171"/>
                        </a:lnTo>
                        <a:lnTo>
                          <a:pt x="63" y="164"/>
                        </a:lnTo>
                        <a:lnTo>
                          <a:pt x="45" y="156"/>
                        </a:lnTo>
                        <a:lnTo>
                          <a:pt x="30" y="145"/>
                        </a:lnTo>
                        <a:lnTo>
                          <a:pt x="17" y="133"/>
                        </a:lnTo>
                        <a:lnTo>
                          <a:pt x="9" y="119"/>
                        </a:lnTo>
                        <a:lnTo>
                          <a:pt x="2" y="104"/>
                        </a:lnTo>
                        <a:lnTo>
                          <a:pt x="2" y="104"/>
                        </a:lnTo>
                        <a:lnTo>
                          <a:pt x="1" y="99"/>
                        </a:lnTo>
                        <a:lnTo>
                          <a:pt x="1" y="96"/>
                        </a:lnTo>
                        <a:lnTo>
                          <a:pt x="0" y="93"/>
                        </a:lnTo>
                        <a:lnTo>
                          <a:pt x="0" y="88"/>
                        </a:lnTo>
                        <a:lnTo>
                          <a:pt x="0" y="88"/>
                        </a:lnTo>
                        <a:lnTo>
                          <a:pt x="2" y="70"/>
                        </a:lnTo>
                        <a:lnTo>
                          <a:pt x="10" y="53"/>
                        </a:lnTo>
                        <a:lnTo>
                          <a:pt x="22" y="38"/>
                        </a:lnTo>
                        <a:lnTo>
                          <a:pt x="37" y="25"/>
                        </a:lnTo>
                        <a:lnTo>
                          <a:pt x="56" y="15"/>
                        </a:lnTo>
                        <a:lnTo>
                          <a:pt x="78" y="7"/>
                        </a:lnTo>
                        <a:lnTo>
                          <a:pt x="102" y="2"/>
                        </a:lnTo>
                        <a:lnTo>
                          <a:pt x="127" y="0"/>
                        </a:lnTo>
                        <a:lnTo>
                          <a:pt x="127" y="0"/>
                        </a:lnTo>
                        <a:lnTo>
                          <a:pt x="152" y="2"/>
                        </a:lnTo>
                        <a:lnTo>
                          <a:pt x="176" y="7"/>
                        </a:lnTo>
                        <a:lnTo>
                          <a:pt x="198" y="15"/>
                        </a:lnTo>
                        <a:lnTo>
                          <a:pt x="217" y="25"/>
                        </a:lnTo>
                        <a:lnTo>
                          <a:pt x="231" y="38"/>
                        </a:lnTo>
                        <a:lnTo>
                          <a:pt x="244" y="53"/>
                        </a:lnTo>
                        <a:lnTo>
                          <a:pt x="251" y="70"/>
                        </a:lnTo>
                        <a:lnTo>
                          <a:pt x="253" y="88"/>
                        </a:lnTo>
                        <a:lnTo>
                          <a:pt x="253" y="88"/>
                        </a:lnTo>
                        <a:lnTo>
                          <a:pt x="253" y="93"/>
                        </a:lnTo>
                        <a:lnTo>
                          <a:pt x="252" y="98"/>
                        </a:lnTo>
                        <a:lnTo>
                          <a:pt x="251" y="103"/>
                        </a:lnTo>
                        <a:lnTo>
                          <a:pt x="250" y="109"/>
                        </a:lnTo>
                      </a:path>
                    </a:pathLst>
                  </a:custGeom>
                  <a:noFill/>
                  <a:ln w="0">
                    <a:solidFill>
                      <a:srgbClr val="8499AD"/>
                    </a:solidFill>
                    <a:prstDash val="solid"/>
                    <a:round/>
                    <a:headEnd/>
                    <a:tailEnd/>
                  </a:ln>
                </p:spPr>
                <p:txBody>
                  <a:bodyPr/>
                  <a:lstStyle/>
                  <a:p>
                    <a:endParaRPr lang="en-US"/>
                  </a:p>
                </p:txBody>
              </p:sp>
              <p:sp>
                <p:nvSpPr>
                  <p:cNvPr id="219455" name="Freeform 319"/>
                  <p:cNvSpPr>
                    <a:spLocks/>
                  </p:cNvSpPr>
                  <p:nvPr/>
                </p:nvSpPr>
                <p:spPr bwMode="auto">
                  <a:xfrm>
                    <a:off x="697" y="3562"/>
                    <a:ext cx="72" cy="50"/>
                  </a:xfrm>
                  <a:custGeom>
                    <a:avLst/>
                    <a:gdLst/>
                    <a:ahLst/>
                    <a:cxnLst>
                      <a:cxn ang="0">
                        <a:pos x="108" y="149"/>
                      </a:cxn>
                      <a:cxn ang="0">
                        <a:pos x="86" y="148"/>
                      </a:cxn>
                      <a:cxn ang="0">
                        <a:pos x="66" y="144"/>
                      </a:cxn>
                      <a:cxn ang="0">
                        <a:pos x="47" y="137"/>
                      </a:cxn>
                      <a:cxn ang="0">
                        <a:pos x="32" y="127"/>
                      </a:cxn>
                      <a:cxn ang="0">
                        <a:pos x="19" y="117"/>
                      </a:cxn>
                      <a:cxn ang="0">
                        <a:pos x="9" y="104"/>
                      </a:cxn>
                      <a:cxn ang="0">
                        <a:pos x="2" y="90"/>
                      </a:cxn>
                      <a:cxn ang="0">
                        <a:pos x="0" y="75"/>
                      </a:cxn>
                      <a:cxn ang="0">
                        <a:pos x="2" y="60"/>
                      </a:cxn>
                      <a:cxn ang="0">
                        <a:pos x="9" y="46"/>
                      </a:cxn>
                      <a:cxn ang="0">
                        <a:pos x="19" y="33"/>
                      </a:cxn>
                      <a:cxn ang="0">
                        <a:pos x="32" y="22"/>
                      </a:cxn>
                      <a:cxn ang="0">
                        <a:pos x="47" y="13"/>
                      </a:cxn>
                      <a:cxn ang="0">
                        <a:pos x="66" y="6"/>
                      </a:cxn>
                      <a:cxn ang="0">
                        <a:pos x="86" y="1"/>
                      </a:cxn>
                      <a:cxn ang="0">
                        <a:pos x="108" y="0"/>
                      </a:cxn>
                      <a:cxn ang="0">
                        <a:pos x="130" y="1"/>
                      </a:cxn>
                      <a:cxn ang="0">
                        <a:pos x="150" y="6"/>
                      </a:cxn>
                      <a:cxn ang="0">
                        <a:pos x="168" y="13"/>
                      </a:cxn>
                      <a:cxn ang="0">
                        <a:pos x="184" y="22"/>
                      </a:cxn>
                      <a:cxn ang="0">
                        <a:pos x="197" y="33"/>
                      </a:cxn>
                      <a:cxn ang="0">
                        <a:pos x="207" y="46"/>
                      </a:cxn>
                      <a:cxn ang="0">
                        <a:pos x="213" y="60"/>
                      </a:cxn>
                      <a:cxn ang="0">
                        <a:pos x="215" y="75"/>
                      </a:cxn>
                      <a:cxn ang="0">
                        <a:pos x="213" y="90"/>
                      </a:cxn>
                      <a:cxn ang="0">
                        <a:pos x="207" y="104"/>
                      </a:cxn>
                      <a:cxn ang="0">
                        <a:pos x="197" y="117"/>
                      </a:cxn>
                      <a:cxn ang="0">
                        <a:pos x="184" y="127"/>
                      </a:cxn>
                      <a:cxn ang="0">
                        <a:pos x="168" y="137"/>
                      </a:cxn>
                      <a:cxn ang="0">
                        <a:pos x="150" y="144"/>
                      </a:cxn>
                      <a:cxn ang="0">
                        <a:pos x="130" y="148"/>
                      </a:cxn>
                      <a:cxn ang="0">
                        <a:pos x="108" y="149"/>
                      </a:cxn>
                    </a:cxnLst>
                    <a:rect l="0" t="0" r="r" b="b"/>
                    <a:pathLst>
                      <a:path w="215" h="149">
                        <a:moveTo>
                          <a:pt x="108" y="149"/>
                        </a:moveTo>
                        <a:lnTo>
                          <a:pt x="86" y="148"/>
                        </a:lnTo>
                        <a:lnTo>
                          <a:pt x="66" y="144"/>
                        </a:lnTo>
                        <a:lnTo>
                          <a:pt x="47" y="137"/>
                        </a:lnTo>
                        <a:lnTo>
                          <a:pt x="32" y="127"/>
                        </a:lnTo>
                        <a:lnTo>
                          <a:pt x="19" y="117"/>
                        </a:lnTo>
                        <a:lnTo>
                          <a:pt x="9" y="104"/>
                        </a:lnTo>
                        <a:lnTo>
                          <a:pt x="2" y="90"/>
                        </a:lnTo>
                        <a:lnTo>
                          <a:pt x="0" y="75"/>
                        </a:lnTo>
                        <a:lnTo>
                          <a:pt x="2" y="60"/>
                        </a:lnTo>
                        <a:lnTo>
                          <a:pt x="9" y="46"/>
                        </a:lnTo>
                        <a:lnTo>
                          <a:pt x="19" y="33"/>
                        </a:lnTo>
                        <a:lnTo>
                          <a:pt x="32" y="22"/>
                        </a:lnTo>
                        <a:lnTo>
                          <a:pt x="47" y="13"/>
                        </a:lnTo>
                        <a:lnTo>
                          <a:pt x="66" y="6"/>
                        </a:lnTo>
                        <a:lnTo>
                          <a:pt x="86" y="1"/>
                        </a:lnTo>
                        <a:lnTo>
                          <a:pt x="108" y="0"/>
                        </a:lnTo>
                        <a:lnTo>
                          <a:pt x="130" y="1"/>
                        </a:lnTo>
                        <a:lnTo>
                          <a:pt x="150" y="6"/>
                        </a:lnTo>
                        <a:lnTo>
                          <a:pt x="168" y="13"/>
                        </a:lnTo>
                        <a:lnTo>
                          <a:pt x="184" y="22"/>
                        </a:lnTo>
                        <a:lnTo>
                          <a:pt x="197" y="33"/>
                        </a:lnTo>
                        <a:lnTo>
                          <a:pt x="207" y="46"/>
                        </a:lnTo>
                        <a:lnTo>
                          <a:pt x="213" y="60"/>
                        </a:lnTo>
                        <a:lnTo>
                          <a:pt x="215" y="75"/>
                        </a:lnTo>
                        <a:lnTo>
                          <a:pt x="213" y="90"/>
                        </a:lnTo>
                        <a:lnTo>
                          <a:pt x="207" y="104"/>
                        </a:lnTo>
                        <a:lnTo>
                          <a:pt x="197" y="117"/>
                        </a:lnTo>
                        <a:lnTo>
                          <a:pt x="184" y="127"/>
                        </a:lnTo>
                        <a:lnTo>
                          <a:pt x="168" y="137"/>
                        </a:lnTo>
                        <a:lnTo>
                          <a:pt x="150" y="144"/>
                        </a:lnTo>
                        <a:lnTo>
                          <a:pt x="130" y="148"/>
                        </a:lnTo>
                        <a:lnTo>
                          <a:pt x="108" y="149"/>
                        </a:lnTo>
                        <a:close/>
                      </a:path>
                    </a:pathLst>
                  </a:custGeom>
                  <a:solidFill>
                    <a:srgbClr val="0A335B"/>
                  </a:solidFill>
                  <a:ln w="9525">
                    <a:noFill/>
                    <a:round/>
                    <a:headEnd/>
                    <a:tailEnd/>
                  </a:ln>
                </p:spPr>
                <p:txBody>
                  <a:bodyPr/>
                  <a:lstStyle/>
                  <a:p>
                    <a:endParaRPr lang="en-US"/>
                  </a:p>
                </p:txBody>
              </p:sp>
              <p:sp>
                <p:nvSpPr>
                  <p:cNvPr id="219456" name="Freeform 320"/>
                  <p:cNvSpPr>
                    <a:spLocks/>
                  </p:cNvSpPr>
                  <p:nvPr/>
                </p:nvSpPr>
                <p:spPr bwMode="auto">
                  <a:xfrm>
                    <a:off x="697" y="3562"/>
                    <a:ext cx="72" cy="50"/>
                  </a:xfrm>
                  <a:custGeom>
                    <a:avLst/>
                    <a:gdLst/>
                    <a:ahLst/>
                    <a:cxnLst>
                      <a:cxn ang="0">
                        <a:pos x="108" y="149"/>
                      </a:cxn>
                      <a:cxn ang="0">
                        <a:pos x="108" y="149"/>
                      </a:cxn>
                      <a:cxn ang="0">
                        <a:pos x="86" y="148"/>
                      </a:cxn>
                      <a:cxn ang="0">
                        <a:pos x="66" y="144"/>
                      </a:cxn>
                      <a:cxn ang="0">
                        <a:pos x="47" y="137"/>
                      </a:cxn>
                      <a:cxn ang="0">
                        <a:pos x="32" y="127"/>
                      </a:cxn>
                      <a:cxn ang="0">
                        <a:pos x="19" y="117"/>
                      </a:cxn>
                      <a:cxn ang="0">
                        <a:pos x="9" y="104"/>
                      </a:cxn>
                      <a:cxn ang="0">
                        <a:pos x="2" y="90"/>
                      </a:cxn>
                      <a:cxn ang="0">
                        <a:pos x="0" y="75"/>
                      </a:cxn>
                      <a:cxn ang="0">
                        <a:pos x="0" y="75"/>
                      </a:cxn>
                      <a:cxn ang="0">
                        <a:pos x="2" y="60"/>
                      </a:cxn>
                      <a:cxn ang="0">
                        <a:pos x="9" y="46"/>
                      </a:cxn>
                      <a:cxn ang="0">
                        <a:pos x="19" y="33"/>
                      </a:cxn>
                      <a:cxn ang="0">
                        <a:pos x="32" y="22"/>
                      </a:cxn>
                      <a:cxn ang="0">
                        <a:pos x="47" y="13"/>
                      </a:cxn>
                      <a:cxn ang="0">
                        <a:pos x="66" y="6"/>
                      </a:cxn>
                      <a:cxn ang="0">
                        <a:pos x="86" y="1"/>
                      </a:cxn>
                      <a:cxn ang="0">
                        <a:pos x="108" y="0"/>
                      </a:cxn>
                      <a:cxn ang="0">
                        <a:pos x="108" y="0"/>
                      </a:cxn>
                      <a:cxn ang="0">
                        <a:pos x="130" y="1"/>
                      </a:cxn>
                      <a:cxn ang="0">
                        <a:pos x="150" y="6"/>
                      </a:cxn>
                      <a:cxn ang="0">
                        <a:pos x="168" y="13"/>
                      </a:cxn>
                      <a:cxn ang="0">
                        <a:pos x="184" y="22"/>
                      </a:cxn>
                      <a:cxn ang="0">
                        <a:pos x="197" y="33"/>
                      </a:cxn>
                      <a:cxn ang="0">
                        <a:pos x="207" y="46"/>
                      </a:cxn>
                      <a:cxn ang="0">
                        <a:pos x="213" y="60"/>
                      </a:cxn>
                      <a:cxn ang="0">
                        <a:pos x="215" y="75"/>
                      </a:cxn>
                      <a:cxn ang="0">
                        <a:pos x="215" y="75"/>
                      </a:cxn>
                      <a:cxn ang="0">
                        <a:pos x="213" y="90"/>
                      </a:cxn>
                      <a:cxn ang="0">
                        <a:pos x="207" y="104"/>
                      </a:cxn>
                      <a:cxn ang="0">
                        <a:pos x="197" y="117"/>
                      </a:cxn>
                      <a:cxn ang="0">
                        <a:pos x="184" y="127"/>
                      </a:cxn>
                      <a:cxn ang="0">
                        <a:pos x="168" y="137"/>
                      </a:cxn>
                      <a:cxn ang="0">
                        <a:pos x="150" y="144"/>
                      </a:cxn>
                      <a:cxn ang="0">
                        <a:pos x="130" y="148"/>
                      </a:cxn>
                      <a:cxn ang="0">
                        <a:pos x="108" y="149"/>
                      </a:cxn>
                    </a:cxnLst>
                    <a:rect l="0" t="0" r="r" b="b"/>
                    <a:pathLst>
                      <a:path w="215" h="149">
                        <a:moveTo>
                          <a:pt x="108" y="149"/>
                        </a:moveTo>
                        <a:lnTo>
                          <a:pt x="108" y="149"/>
                        </a:lnTo>
                        <a:lnTo>
                          <a:pt x="86" y="148"/>
                        </a:lnTo>
                        <a:lnTo>
                          <a:pt x="66" y="144"/>
                        </a:lnTo>
                        <a:lnTo>
                          <a:pt x="47" y="137"/>
                        </a:lnTo>
                        <a:lnTo>
                          <a:pt x="32" y="127"/>
                        </a:lnTo>
                        <a:lnTo>
                          <a:pt x="19" y="117"/>
                        </a:lnTo>
                        <a:lnTo>
                          <a:pt x="9" y="104"/>
                        </a:lnTo>
                        <a:lnTo>
                          <a:pt x="2" y="90"/>
                        </a:lnTo>
                        <a:lnTo>
                          <a:pt x="0" y="75"/>
                        </a:lnTo>
                        <a:lnTo>
                          <a:pt x="0" y="75"/>
                        </a:lnTo>
                        <a:lnTo>
                          <a:pt x="2" y="60"/>
                        </a:lnTo>
                        <a:lnTo>
                          <a:pt x="9" y="46"/>
                        </a:lnTo>
                        <a:lnTo>
                          <a:pt x="19" y="33"/>
                        </a:lnTo>
                        <a:lnTo>
                          <a:pt x="32" y="22"/>
                        </a:lnTo>
                        <a:lnTo>
                          <a:pt x="47" y="13"/>
                        </a:lnTo>
                        <a:lnTo>
                          <a:pt x="66" y="6"/>
                        </a:lnTo>
                        <a:lnTo>
                          <a:pt x="86" y="1"/>
                        </a:lnTo>
                        <a:lnTo>
                          <a:pt x="108" y="0"/>
                        </a:lnTo>
                        <a:lnTo>
                          <a:pt x="108" y="0"/>
                        </a:lnTo>
                        <a:lnTo>
                          <a:pt x="130" y="1"/>
                        </a:lnTo>
                        <a:lnTo>
                          <a:pt x="150" y="6"/>
                        </a:lnTo>
                        <a:lnTo>
                          <a:pt x="168" y="13"/>
                        </a:lnTo>
                        <a:lnTo>
                          <a:pt x="184" y="22"/>
                        </a:lnTo>
                        <a:lnTo>
                          <a:pt x="197" y="33"/>
                        </a:lnTo>
                        <a:lnTo>
                          <a:pt x="207" y="46"/>
                        </a:lnTo>
                        <a:lnTo>
                          <a:pt x="213" y="60"/>
                        </a:lnTo>
                        <a:lnTo>
                          <a:pt x="215" y="75"/>
                        </a:lnTo>
                        <a:lnTo>
                          <a:pt x="215" y="75"/>
                        </a:lnTo>
                        <a:lnTo>
                          <a:pt x="213" y="90"/>
                        </a:lnTo>
                        <a:lnTo>
                          <a:pt x="207" y="104"/>
                        </a:lnTo>
                        <a:lnTo>
                          <a:pt x="197" y="117"/>
                        </a:lnTo>
                        <a:lnTo>
                          <a:pt x="184" y="127"/>
                        </a:lnTo>
                        <a:lnTo>
                          <a:pt x="168" y="137"/>
                        </a:lnTo>
                        <a:lnTo>
                          <a:pt x="150" y="144"/>
                        </a:lnTo>
                        <a:lnTo>
                          <a:pt x="130" y="148"/>
                        </a:lnTo>
                        <a:lnTo>
                          <a:pt x="108" y="149"/>
                        </a:lnTo>
                      </a:path>
                    </a:pathLst>
                  </a:custGeom>
                  <a:noFill/>
                  <a:ln w="0">
                    <a:solidFill>
                      <a:srgbClr val="000033"/>
                    </a:solidFill>
                    <a:prstDash val="solid"/>
                    <a:round/>
                    <a:headEnd/>
                    <a:tailEnd/>
                  </a:ln>
                </p:spPr>
                <p:txBody>
                  <a:bodyPr/>
                  <a:lstStyle/>
                  <a:p>
                    <a:endParaRPr lang="en-US"/>
                  </a:p>
                </p:txBody>
              </p:sp>
              <p:sp>
                <p:nvSpPr>
                  <p:cNvPr id="219457" name="Freeform 321"/>
                  <p:cNvSpPr>
                    <a:spLocks/>
                  </p:cNvSpPr>
                  <p:nvPr/>
                </p:nvSpPr>
                <p:spPr bwMode="auto">
                  <a:xfrm>
                    <a:off x="691" y="3592"/>
                    <a:ext cx="83" cy="31"/>
                  </a:xfrm>
                  <a:custGeom>
                    <a:avLst/>
                    <a:gdLst/>
                    <a:ahLst/>
                    <a:cxnLst>
                      <a:cxn ang="0">
                        <a:pos x="0" y="2"/>
                      </a:cxn>
                      <a:cxn ang="0">
                        <a:pos x="5" y="29"/>
                      </a:cxn>
                      <a:cxn ang="0">
                        <a:pos x="11" y="44"/>
                      </a:cxn>
                      <a:cxn ang="0">
                        <a:pos x="20" y="57"/>
                      </a:cxn>
                      <a:cxn ang="0">
                        <a:pos x="32" y="67"/>
                      </a:cxn>
                      <a:cxn ang="0">
                        <a:pos x="45" y="76"/>
                      </a:cxn>
                      <a:cxn ang="0">
                        <a:pos x="62" y="83"/>
                      </a:cxn>
                      <a:cxn ang="0">
                        <a:pos x="80" y="88"/>
                      </a:cxn>
                      <a:cxn ang="0">
                        <a:pos x="102" y="92"/>
                      </a:cxn>
                      <a:cxn ang="0">
                        <a:pos x="125" y="93"/>
                      </a:cxn>
                      <a:cxn ang="0">
                        <a:pos x="144" y="92"/>
                      </a:cxn>
                      <a:cxn ang="0">
                        <a:pos x="163" y="87"/>
                      </a:cxn>
                      <a:cxn ang="0">
                        <a:pos x="182" y="81"/>
                      </a:cxn>
                      <a:cxn ang="0">
                        <a:pos x="200" y="73"/>
                      </a:cxn>
                      <a:cxn ang="0">
                        <a:pos x="216" y="64"/>
                      </a:cxn>
                      <a:cxn ang="0">
                        <a:pos x="229" y="52"/>
                      </a:cxn>
                      <a:cxn ang="0">
                        <a:pos x="240" y="39"/>
                      </a:cxn>
                      <a:cxn ang="0">
                        <a:pos x="246" y="27"/>
                      </a:cxn>
                      <a:cxn ang="0">
                        <a:pos x="250" y="0"/>
                      </a:cxn>
                      <a:cxn ang="0">
                        <a:pos x="244" y="15"/>
                      </a:cxn>
                      <a:cxn ang="0">
                        <a:pos x="235" y="30"/>
                      </a:cxn>
                      <a:cxn ang="0">
                        <a:pos x="222" y="43"/>
                      </a:cxn>
                      <a:cxn ang="0">
                        <a:pos x="207" y="53"/>
                      </a:cxn>
                      <a:cxn ang="0">
                        <a:pos x="190" y="63"/>
                      </a:cxn>
                      <a:cxn ang="0">
                        <a:pos x="170" y="68"/>
                      </a:cxn>
                      <a:cxn ang="0">
                        <a:pos x="148" y="73"/>
                      </a:cxn>
                      <a:cxn ang="0">
                        <a:pos x="125" y="74"/>
                      </a:cxn>
                      <a:cxn ang="0">
                        <a:pos x="102" y="73"/>
                      </a:cxn>
                      <a:cxn ang="0">
                        <a:pos x="81" y="70"/>
                      </a:cxn>
                      <a:cxn ang="0">
                        <a:pos x="61" y="63"/>
                      </a:cxn>
                      <a:cxn ang="0">
                        <a:pos x="44" y="54"/>
                      </a:cxn>
                      <a:cxn ang="0">
                        <a:pos x="30" y="44"/>
                      </a:cxn>
                      <a:cxn ang="0">
                        <a:pos x="17" y="31"/>
                      </a:cxn>
                      <a:cxn ang="0">
                        <a:pos x="8" y="17"/>
                      </a:cxn>
                      <a:cxn ang="0">
                        <a:pos x="0" y="2"/>
                      </a:cxn>
                    </a:cxnLst>
                    <a:rect l="0" t="0" r="r" b="b"/>
                    <a:pathLst>
                      <a:path w="250" h="93">
                        <a:moveTo>
                          <a:pt x="0" y="2"/>
                        </a:moveTo>
                        <a:lnTo>
                          <a:pt x="5" y="29"/>
                        </a:lnTo>
                        <a:lnTo>
                          <a:pt x="11" y="44"/>
                        </a:lnTo>
                        <a:lnTo>
                          <a:pt x="20" y="57"/>
                        </a:lnTo>
                        <a:lnTo>
                          <a:pt x="32" y="67"/>
                        </a:lnTo>
                        <a:lnTo>
                          <a:pt x="45" y="76"/>
                        </a:lnTo>
                        <a:lnTo>
                          <a:pt x="62" y="83"/>
                        </a:lnTo>
                        <a:lnTo>
                          <a:pt x="80" y="88"/>
                        </a:lnTo>
                        <a:lnTo>
                          <a:pt x="102" y="92"/>
                        </a:lnTo>
                        <a:lnTo>
                          <a:pt x="125" y="93"/>
                        </a:lnTo>
                        <a:lnTo>
                          <a:pt x="144" y="92"/>
                        </a:lnTo>
                        <a:lnTo>
                          <a:pt x="163" y="87"/>
                        </a:lnTo>
                        <a:lnTo>
                          <a:pt x="182" y="81"/>
                        </a:lnTo>
                        <a:lnTo>
                          <a:pt x="200" y="73"/>
                        </a:lnTo>
                        <a:lnTo>
                          <a:pt x="216" y="64"/>
                        </a:lnTo>
                        <a:lnTo>
                          <a:pt x="229" y="52"/>
                        </a:lnTo>
                        <a:lnTo>
                          <a:pt x="240" y="39"/>
                        </a:lnTo>
                        <a:lnTo>
                          <a:pt x="246" y="27"/>
                        </a:lnTo>
                        <a:lnTo>
                          <a:pt x="250" y="0"/>
                        </a:lnTo>
                        <a:lnTo>
                          <a:pt x="244" y="15"/>
                        </a:lnTo>
                        <a:lnTo>
                          <a:pt x="235" y="30"/>
                        </a:lnTo>
                        <a:lnTo>
                          <a:pt x="222" y="43"/>
                        </a:lnTo>
                        <a:lnTo>
                          <a:pt x="207" y="53"/>
                        </a:lnTo>
                        <a:lnTo>
                          <a:pt x="190" y="63"/>
                        </a:lnTo>
                        <a:lnTo>
                          <a:pt x="170" y="68"/>
                        </a:lnTo>
                        <a:lnTo>
                          <a:pt x="148" y="73"/>
                        </a:lnTo>
                        <a:lnTo>
                          <a:pt x="125" y="74"/>
                        </a:lnTo>
                        <a:lnTo>
                          <a:pt x="102" y="73"/>
                        </a:lnTo>
                        <a:lnTo>
                          <a:pt x="81" y="70"/>
                        </a:lnTo>
                        <a:lnTo>
                          <a:pt x="61" y="63"/>
                        </a:lnTo>
                        <a:lnTo>
                          <a:pt x="44" y="54"/>
                        </a:lnTo>
                        <a:lnTo>
                          <a:pt x="30" y="44"/>
                        </a:lnTo>
                        <a:lnTo>
                          <a:pt x="17" y="31"/>
                        </a:lnTo>
                        <a:lnTo>
                          <a:pt x="8" y="17"/>
                        </a:lnTo>
                        <a:lnTo>
                          <a:pt x="0" y="2"/>
                        </a:lnTo>
                        <a:close/>
                      </a:path>
                    </a:pathLst>
                  </a:custGeom>
                  <a:solidFill>
                    <a:srgbClr val="8499AD"/>
                  </a:solidFill>
                  <a:ln w="9525">
                    <a:noFill/>
                    <a:round/>
                    <a:headEnd/>
                    <a:tailEnd/>
                  </a:ln>
                </p:spPr>
                <p:txBody>
                  <a:bodyPr/>
                  <a:lstStyle/>
                  <a:p>
                    <a:endParaRPr lang="en-US"/>
                  </a:p>
                </p:txBody>
              </p:sp>
              <p:sp>
                <p:nvSpPr>
                  <p:cNvPr id="219458" name="Freeform 322"/>
                  <p:cNvSpPr>
                    <a:spLocks/>
                  </p:cNvSpPr>
                  <p:nvPr/>
                </p:nvSpPr>
                <p:spPr bwMode="auto">
                  <a:xfrm>
                    <a:off x="693" y="3541"/>
                    <a:ext cx="84" cy="59"/>
                  </a:xfrm>
                  <a:custGeom>
                    <a:avLst/>
                    <a:gdLst/>
                    <a:ahLst/>
                    <a:cxnLst>
                      <a:cxn ang="0">
                        <a:pos x="249" y="108"/>
                      </a:cxn>
                      <a:cxn ang="0">
                        <a:pos x="243" y="122"/>
                      </a:cxn>
                      <a:cxn ang="0">
                        <a:pos x="234" y="136"/>
                      </a:cxn>
                      <a:cxn ang="0">
                        <a:pos x="221" y="147"/>
                      </a:cxn>
                      <a:cxn ang="0">
                        <a:pos x="205" y="157"/>
                      </a:cxn>
                      <a:cxn ang="0">
                        <a:pos x="189" y="165"/>
                      </a:cxn>
                      <a:cxn ang="0">
                        <a:pos x="169" y="172"/>
                      </a:cxn>
                      <a:cxn ang="0">
                        <a:pos x="148" y="175"/>
                      </a:cxn>
                      <a:cxn ang="0">
                        <a:pos x="126" y="176"/>
                      </a:cxn>
                      <a:cxn ang="0">
                        <a:pos x="103" y="175"/>
                      </a:cxn>
                      <a:cxn ang="0">
                        <a:pos x="82" y="171"/>
                      </a:cxn>
                      <a:cxn ang="0">
                        <a:pos x="62" y="165"/>
                      </a:cxn>
                      <a:cxn ang="0">
                        <a:pos x="45" y="156"/>
                      </a:cxn>
                      <a:cxn ang="0">
                        <a:pos x="29" y="145"/>
                      </a:cxn>
                      <a:cxn ang="0">
                        <a:pos x="16" y="132"/>
                      </a:cxn>
                      <a:cxn ang="0">
                        <a:pos x="8" y="120"/>
                      </a:cxn>
                      <a:cxn ang="0">
                        <a:pos x="2" y="105"/>
                      </a:cxn>
                      <a:cxn ang="0">
                        <a:pos x="1" y="100"/>
                      </a:cxn>
                      <a:cxn ang="0">
                        <a:pos x="1" y="96"/>
                      </a:cxn>
                      <a:cxn ang="0">
                        <a:pos x="0" y="93"/>
                      </a:cxn>
                      <a:cxn ang="0">
                        <a:pos x="0" y="88"/>
                      </a:cxn>
                      <a:cxn ang="0">
                        <a:pos x="2" y="71"/>
                      </a:cxn>
                      <a:cxn ang="0">
                        <a:pos x="9" y="54"/>
                      </a:cxn>
                      <a:cxn ang="0">
                        <a:pos x="22" y="38"/>
                      </a:cxn>
                      <a:cxn ang="0">
                        <a:pos x="36" y="26"/>
                      </a:cxn>
                      <a:cxn ang="0">
                        <a:pos x="55" y="15"/>
                      </a:cxn>
                      <a:cxn ang="0">
                        <a:pos x="77" y="7"/>
                      </a:cxn>
                      <a:cxn ang="0">
                        <a:pos x="101" y="3"/>
                      </a:cxn>
                      <a:cxn ang="0">
                        <a:pos x="126" y="0"/>
                      </a:cxn>
                      <a:cxn ang="0">
                        <a:pos x="151" y="3"/>
                      </a:cxn>
                      <a:cxn ang="0">
                        <a:pos x="175" y="7"/>
                      </a:cxn>
                      <a:cxn ang="0">
                        <a:pos x="197" y="15"/>
                      </a:cxn>
                      <a:cxn ang="0">
                        <a:pos x="216" y="26"/>
                      </a:cxn>
                      <a:cxn ang="0">
                        <a:pos x="231" y="38"/>
                      </a:cxn>
                      <a:cxn ang="0">
                        <a:pos x="243" y="54"/>
                      </a:cxn>
                      <a:cxn ang="0">
                        <a:pos x="250" y="71"/>
                      </a:cxn>
                      <a:cxn ang="0">
                        <a:pos x="253" y="88"/>
                      </a:cxn>
                      <a:cxn ang="0">
                        <a:pos x="253" y="93"/>
                      </a:cxn>
                      <a:cxn ang="0">
                        <a:pos x="251" y="99"/>
                      </a:cxn>
                      <a:cxn ang="0">
                        <a:pos x="250" y="103"/>
                      </a:cxn>
                      <a:cxn ang="0">
                        <a:pos x="249" y="108"/>
                      </a:cxn>
                    </a:cxnLst>
                    <a:rect l="0" t="0" r="r" b="b"/>
                    <a:pathLst>
                      <a:path w="253" h="176">
                        <a:moveTo>
                          <a:pt x="249" y="108"/>
                        </a:moveTo>
                        <a:lnTo>
                          <a:pt x="243" y="122"/>
                        </a:lnTo>
                        <a:lnTo>
                          <a:pt x="234" y="136"/>
                        </a:lnTo>
                        <a:lnTo>
                          <a:pt x="221" y="147"/>
                        </a:lnTo>
                        <a:lnTo>
                          <a:pt x="205" y="157"/>
                        </a:lnTo>
                        <a:lnTo>
                          <a:pt x="189" y="165"/>
                        </a:lnTo>
                        <a:lnTo>
                          <a:pt x="169" y="172"/>
                        </a:lnTo>
                        <a:lnTo>
                          <a:pt x="148" y="175"/>
                        </a:lnTo>
                        <a:lnTo>
                          <a:pt x="126" y="176"/>
                        </a:lnTo>
                        <a:lnTo>
                          <a:pt x="103" y="175"/>
                        </a:lnTo>
                        <a:lnTo>
                          <a:pt x="82" y="171"/>
                        </a:lnTo>
                        <a:lnTo>
                          <a:pt x="62" y="165"/>
                        </a:lnTo>
                        <a:lnTo>
                          <a:pt x="45" y="156"/>
                        </a:lnTo>
                        <a:lnTo>
                          <a:pt x="29" y="145"/>
                        </a:lnTo>
                        <a:lnTo>
                          <a:pt x="16" y="132"/>
                        </a:lnTo>
                        <a:lnTo>
                          <a:pt x="8" y="120"/>
                        </a:lnTo>
                        <a:lnTo>
                          <a:pt x="2" y="105"/>
                        </a:lnTo>
                        <a:lnTo>
                          <a:pt x="1" y="100"/>
                        </a:lnTo>
                        <a:lnTo>
                          <a:pt x="1" y="96"/>
                        </a:lnTo>
                        <a:lnTo>
                          <a:pt x="0" y="93"/>
                        </a:lnTo>
                        <a:lnTo>
                          <a:pt x="0" y="88"/>
                        </a:lnTo>
                        <a:lnTo>
                          <a:pt x="2" y="71"/>
                        </a:lnTo>
                        <a:lnTo>
                          <a:pt x="9" y="54"/>
                        </a:lnTo>
                        <a:lnTo>
                          <a:pt x="22" y="38"/>
                        </a:lnTo>
                        <a:lnTo>
                          <a:pt x="36" y="26"/>
                        </a:lnTo>
                        <a:lnTo>
                          <a:pt x="55" y="15"/>
                        </a:lnTo>
                        <a:lnTo>
                          <a:pt x="77" y="7"/>
                        </a:lnTo>
                        <a:lnTo>
                          <a:pt x="101" y="3"/>
                        </a:lnTo>
                        <a:lnTo>
                          <a:pt x="126" y="0"/>
                        </a:lnTo>
                        <a:lnTo>
                          <a:pt x="151" y="3"/>
                        </a:lnTo>
                        <a:lnTo>
                          <a:pt x="175" y="7"/>
                        </a:lnTo>
                        <a:lnTo>
                          <a:pt x="197" y="15"/>
                        </a:lnTo>
                        <a:lnTo>
                          <a:pt x="216" y="26"/>
                        </a:lnTo>
                        <a:lnTo>
                          <a:pt x="231" y="38"/>
                        </a:lnTo>
                        <a:lnTo>
                          <a:pt x="243" y="54"/>
                        </a:lnTo>
                        <a:lnTo>
                          <a:pt x="250" y="71"/>
                        </a:lnTo>
                        <a:lnTo>
                          <a:pt x="253" y="88"/>
                        </a:lnTo>
                        <a:lnTo>
                          <a:pt x="253" y="93"/>
                        </a:lnTo>
                        <a:lnTo>
                          <a:pt x="251" y="99"/>
                        </a:lnTo>
                        <a:lnTo>
                          <a:pt x="250" y="103"/>
                        </a:lnTo>
                        <a:lnTo>
                          <a:pt x="249" y="108"/>
                        </a:lnTo>
                        <a:close/>
                      </a:path>
                    </a:pathLst>
                  </a:custGeom>
                  <a:solidFill>
                    <a:srgbClr val="C1CCD6"/>
                  </a:solidFill>
                  <a:ln w="9525">
                    <a:noFill/>
                    <a:round/>
                    <a:headEnd/>
                    <a:tailEnd/>
                  </a:ln>
                </p:spPr>
                <p:txBody>
                  <a:bodyPr/>
                  <a:lstStyle/>
                  <a:p>
                    <a:endParaRPr lang="en-US"/>
                  </a:p>
                </p:txBody>
              </p:sp>
              <p:sp>
                <p:nvSpPr>
                  <p:cNvPr id="219459" name="Freeform 323"/>
                  <p:cNvSpPr>
                    <a:spLocks/>
                  </p:cNvSpPr>
                  <p:nvPr/>
                </p:nvSpPr>
                <p:spPr bwMode="auto">
                  <a:xfrm>
                    <a:off x="693" y="3541"/>
                    <a:ext cx="84" cy="59"/>
                  </a:xfrm>
                  <a:custGeom>
                    <a:avLst/>
                    <a:gdLst/>
                    <a:ahLst/>
                    <a:cxnLst>
                      <a:cxn ang="0">
                        <a:pos x="249" y="108"/>
                      </a:cxn>
                      <a:cxn ang="0">
                        <a:pos x="249" y="108"/>
                      </a:cxn>
                      <a:cxn ang="0">
                        <a:pos x="243" y="122"/>
                      </a:cxn>
                      <a:cxn ang="0">
                        <a:pos x="234" y="136"/>
                      </a:cxn>
                      <a:cxn ang="0">
                        <a:pos x="221" y="147"/>
                      </a:cxn>
                      <a:cxn ang="0">
                        <a:pos x="205" y="157"/>
                      </a:cxn>
                      <a:cxn ang="0">
                        <a:pos x="189" y="165"/>
                      </a:cxn>
                      <a:cxn ang="0">
                        <a:pos x="169" y="172"/>
                      </a:cxn>
                      <a:cxn ang="0">
                        <a:pos x="148" y="175"/>
                      </a:cxn>
                      <a:cxn ang="0">
                        <a:pos x="126" y="176"/>
                      </a:cxn>
                      <a:cxn ang="0">
                        <a:pos x="126" y="176"/>
                      </a:cxn>
                      <a:cxn ang="0">
                        <a:pos x="103" y="175"/>
                      </a:cxn>
                      <a:cxn ang="0">
                        <a:pos x="82" y="171"/>
                      </a:cxn>
                      <a:cxn ang="0">
                        <a:pos x="62" y="165"/>
                      </a:cxn>
                      <a:cxn ang="0">
                        <a:pos x="45" y="156"/>
                      </a:cxn>
                      <a:cxn ang="0">
                        <a:pos x="29" y="145"/>
                      </a:cxn>
                      <a:cxn ang="0">
                        <a:pos x="16" y="132"/>
                      </a:cxn>
                      <a:cxn ang="0">
                        <a:pos x="8" y="120"/>
                      </a:cxn>
                      <a:cxn ang="0">
                        <a:pos x="2" y="105"/>
                      </a:cxn>
                      <a:cxn ang="0">
                        <a:pos x="2" y="105"/>
                      </a:cxn>
                      <a:cxn ang="0">
                        <a:pos x="1" y="100"/>
                      </a:cxn>
                      <a:cxn ang="0">
                        <a:pos x="1" y="96"/>
                      </a:cxn>
                      <a:cxn ang="0">
                        <a:pos x="0" y="93"/>
                      </a:cxn>
                      <a:cxn ang="0">
                        <a:pos x="0" y="88"/>
                      </a:cxn>
                      <a:cxn ang="0">
                        <a:pos x="0" y="88"/>
                      </a:cxn>
                      <a:cxn ang="0">
                        <a:pos x="2" y="71"/>
                      </a:cxn>
                      <a:cxn ang="0">
                        <a:pos x="9" y="54"/>
                      </a:cxn>
                      <a:cxn ang="0">
                        <a:pos x="22" y="38"/>
                      </a:cxn>
                      <a:cxn ang="0">
                        <a:pos x="36" y="26"/>
                      </a:cxn>
                      <a:cxn ang="0">
                        <a:pos x="55" y="15"/>
                      </a:cxn>
                      <a:cxn ang="0">
                        <a:pos x="77" y="7"/>
                      </a:cxn>
                      <a:cxn ang="0">
                        <a:pos x="101" y="3"/>
                      </a:cxn>
                      <a:cxn ang="0">
                        <a:pos x="126" y="0"/>
                      </a:cxn>
                      <a:cxn ang="0">
                        <a:pos x="126" y="0"/>
                      </a:cxn>
                      <a:cxn ang="0">
                        <a:pos x="151" y="3"/>
                      </a:cxn>
                      <a:cxn ang="0">
                        <a:pos x="175" y="7"/>
                      </a:cxn>
                      <a:cxn ang="0">
                        <a:pos x="197" y="15"/>
                      </a:cxn>
                      <a:cxn ang="0">
                        <a:pos x="216" y="26"/>
                      </a:cxn>
                      <a:cxn ang="0">
                        <a:pos x="231" y="38"/>
                      </a:cxn>
                      <a:cxn ang="0">
                        <a:pos x="243" y="54"/>
                      </a:cxn>
                      <a:cxn ang="0">
                        <a:pos x="250" y="71"/>
                      </a:cxn>
                      <a:cxn ang="0">
                        <a:pos x="253" y="88"/>
                      </a:cxn>
                      <a:cxn ang="0">
                        <a:pos x="253" y="88"/>
                      </a:cxn>
                      <a:cxn ang="0">
                        <a:pos x="253" y="93"/>
                      </a:cxn>
                      <a:cxn ang="0">
                        <a:pos x="251" y="99"/>
                      </a:cxn>
                      <a:cxn ang="0">
                        <a:pos x="250" y="103"/>
                      </a:cxn>
                      <a:cxn ang="0">
                        <a:pos x="249" y="108"/>
                      </a:cxn>
                    </a:cxnLst>
                    <a:rect l="0" t="0" r="r" b="b"/>
                    <a:pathLst>
                      <a:path w="253" h="176">
                        <a:moveTo>
                          <a:pt x="249" y="108"/>
                        </a:moveTo>
                        <a:lnTo>
                          <a:pt x="249" y="108"/>
                        </a:lnTo>
                        <a:lnTo>
                          <a:pt x="243" y="122"/>
                        </a:lnTo>
                        <a:lnTo>
                          <a:pt x="234" y="136"/>
                        </a:lnTo>
                        <a:lnTo>
                          <a:pt x="221" y="147"/>
                        </a:lnTo>
                        <a:lnTo>
                          <a:pt x="205" y="157"/>
                        </a:lnTo>
                        <a:lnTo>
                          <a:pt x="189" y="165"/>
                        </a:lnTo>
                        <a:lnTo>
                          <a:pt x="169" y="172"/>
                        </a:lnTo>
                        <a:lnTo>
                          <a:pt x="148" y="175"/>
                        </a:lnTo>
                        <a:lnTo>
                          <a:pt x="126" y="176"/>
                        </a:lnTo>
                        <a:lnTo>
                          <a:pt x="126" y="176"/>
                        </a:lnTo>
                        <a:lnTo>
                          <a:pt x="103" y="175"/>
                        </a:lnTo>
                        <a:lnTo>
                          <a:pt x="82" y="171"/>
                        </a:lnTo>
                        <a:lnTo>
                          <a:pt x="62" y="165"/>
                        </a:lnTo>
                        <a:lnTo>
                          <a:pt x="45" y="156"/>
                        </a:lnTo>
                        <a:lnTo>
                          <a:pt x="29" y="145"/>
                        </a:lnTo>
                        <a:lnTo>
                          <a:pt x="16" y="132"/>
                        </a:lnTo>
                        <a:lnTo>
                          <a:pt x="8" y="120"/>
                        </a:lnTo>
                        <a:lnTo>
                          <a:pt x="2" y="105"/>
                        </a:lnTo>
                        <a:lnTo>
                          <a:pt x="2" y="105"/>
                        </a:lnTo>
                        <a:lnTo>
                          <a:pt x="1" y="100"/>
                        </a:lnTo>
                        <a:lnTo>
                          <a:pt x="1" y="96"/>
                        </a:lnTo>
                        <a:lnTo>
                          <a:pt x="0" y="93"/>
                        </a:lnTo>
                        <a:lnTo>
                          <a:pt x="0" y="88"/>
                        </a:lnTo>
                        <a:lnTo>
                          <a:pt x="0" y="88"/>
                        </a:lnTo>
                        <a:lnTo>
                          <a:pt x="2" y="71"/>
                        </a:lnTo>
                        <a:lnTo>
                          <a:pt x="9" y="54"/>
                        </a:lnTo>
                        <a:lnTo>
                          <a:pt x="22" y="38"/>
                        </a:lnTo>
                        <a:lnTo>
                          <a:pt x="36" y="26"/>
                        </a:lnTo>
                        <a:lnTo>
                          <a:pt x="55" y="15"/>
                        </a:lnTo>
                        <a:lnTo>
                          <a:pt x="77" y="7"/>
                        </a:lnTo>
                        <a:lnTo>
                          <a:pt x="101" y="3"/>
                        </a:lnTo>
                        <a:lnTo>
                          <a:pt x="126" y="0"/>
                        </a:lnTo>
                        <a:lnTo>
                          <a:pt x="126" y="0"/>
                        </a:lnTo>
                        <a:lnTo>
                          <a:pt x="151" y="3"/>
                        </a:lnTo>
                        <a:lnTo>
                          <a:pt x="175" y="7"/>
                        </a:lnTo>
                        <a:lnTo>
                          <a:pt x="197" y="15"/>
                        </a:lnTo>
                        <a:lnTo>
                          <a:pt x="216" y="26"/>
                        </a:lnTo>
                        <a:lnTo>
                          <a:pt x="231" y="38"/>
                        </a:lnTo>
                        <a:lnTo>
                          <a:pt x="243" y="54"/>
                        </a:lnTo>
                        <a:lnTo>
                          <a:pt x="250" y="71"/>
                        </a:lnTo>
                        <a:lnTo>
                          <a:pt x="253" y="88"/>
                        </a:lnTo>
                        <a:lnTo>
                          <a:pt x="253" y="88"/>
                        </a:lnTo>
                        <a:lnTo>
                          <a:pt x="253" y="93"/>
                        </a:lnTo>
                        <a:lnTo>
                          <a:pt x="251" y="99"/>
                        </a:lnTo>
                        <a:lnTo>
                          <a:pt x="250" y="103"/>
                        </a:lnTo>
                        <a:lnTo>
                          <a:pt x="249" y="108"/>
                        </a:lnTo>
                      </a:path>
                    </a:pathLst>
                  </a:custGeom>
                  <a:noFill/>
                  <a:ln w="0">
                    <a:solidFill>
                      <a:srgbClr val="8499AD"/>
                    </a:solidFill>
                    <a:prstDash val="solid"/>
                    <a:round/>
                    <a:headEnd/>
                    <a:tailEnd/>
                  </a:ln>
                </p:spPr>
                <p:txBody>
                  <a:bodyPr/>
                  <a:lstStyle/>
                  <a:p>
                    <a:endParaRPr lang="en-US"/>
                  </a:p>
                </p:txBody>
              </p:sp>
              <p:sp>
                <p:nvSpPr>
                  <p:cNvPr id="219460" name="Freeform 324"/>
                  <p:cNvSpPr>
                    <a:spLocks/>
                  </p:cNvSpPr>
                  <p:nvPr/>
                </p:nvSpPr>
                <p:spPr bwMode="auto">
                  <a:xfrm>
                    <a:off x="699" y="3546"/>
                    <a:ext cx="72" cy="50"/>
                  </a:xfrm>
                  <a:custGeom>
                    <a:avLst/>
                    <a:gdLst/>
                    <a:ahLst/>
                    <a:cxnLst>
                      <a:cxn ang="0">
                        <a:pos x="108" y="150"/>
                      </a:cxn>
                      <a:cxn ang="0">
                        <a:pos x="86" y="149"/>
                      </a:cxn>
                      <a:cxn ang="0">
                        <a:pos x="66" y="144"/>
                      </a:cxn>
                      <a:cxn ang="0">
                        <a:pos x="47" y="137"/>
                      </a:cxn>
                      <a:cxn ang="0">
                        <a:pos x="32" y="128"/>
                      </a:cxn>
                      <a:cxn ang="0">
                        <a:pos x="19" y="116"/>
                      </a:cxn>
                      <a:cxn ang="0">
                        <a:pos x="9" y="103"/>
                      </a:cxn>
                      <a:cxn ang="0">
                        <a:pos x="3" y="90"/>
                      </a:cxn>
                      <a:cxn ang="0">
                        <a:pos x="0" y="75"/>
                      </a:cxn>
                      <a:cxn ang="0">
                        <a:pos x="3" y="59"/>
                      </a:cxn>
                      <a:cxn ang="0">
                        <a:pos x="9" y="46"/>
                      </a:cxn>
                      <a:cxn ang="0">
                        <a:pos x="19" y="33"/>
                      </a:cxn>
                      <a:cxn ang="0">
                        <a:pos x="32" y="22"/>
                      </a:cxn>
                      <a:cxn ang="0">
                        <a:pos x="47" y="13"/>
                      </a:cxn>
                      <a:cxn ang="0">
                        <a:pos x="66" y="6"/>
                      </a:cxn>
                      <a:cxn ang="0">
                        <a:pos x="86" y="1"/>
                      </a:cxn>
                      <a:cxn ang="0">
                        <a:pos x="108" y="0"/>
                      </a:cxn>
                      <a:cxn ang="0">
                        <a:pos x="130" y="1"/>
                      </a:cxn>
                      <a:cxn ang="0">
                        <a:pos x="150" y="6"/>
                      </a:cxn>
                      <a:cxn ang="0">
                        <a:pos x="169" y="13"/>
                      </a:cxn>
                      <a:cxn ang="0">
                        <a:pos x="184" y="22"/>
                      </a:cxn>
                      <a:cxn ang="0">
                        <a:pos x="197" y="33"/>
                      </a:cxn>
                      <a:cxn ang="0">
                        <a:pos x="207" y="46"/>
                      </a:cxn>
                      <a:cxn ang="0">
                        <a:pos x="214" y="59"/>
                      </a:cxn>
                      <a:cxn ang="0">
                        <a:pos x="216" y="75"/>
                      </a:cxn>
                      <a:cxn ang="0">
                        <a:pos x="214" y="90"/>
                      </a:cxn>
                      <a:cxn ang="0">
                        <a:pos x="207" y="103"/>
                      </a:cxn>
                      <a:cxn ang="0">
                        <a:pos x="197" y="116"/>
                      </a:cxn>
                      <a:cxn ang="0">
                        <a:pos x="184" y="128"/>
                      </a:cxn>
                      <a:cxn ang="0">
                        <a:pos x="169" y="137"/>
                      </a:cxn>
                      <a:cxn ang="0">
                        <a:pos x="150" y="144"/>
                      </a:cxn>
                      <a:cxn ang="0">
                        <a:pos x="130" y="149"/>
                      </a:cxn>
                      <a:cxn ang="0">
                        <a:pos x="108" y="150"/>
                      </a:cxn>
                    </a:cxnLst>
                    <a:rect l="0" t="0" r="r" b="b"/>
                    <a:pathLst>
                      <a:path w="216" h="150">
                        <a:moveTo>
                          <a:pt x="108" y="150"/>
                        </a:moveTo>
                        <a:lnTo>
                          <a:pt x="86" y="149"/>
                        </a:lnTo>
                        <a:lnTo>
                          <a:pt x="66" y="144"/>
                        </a:lnTo>
                        <a:lnTo>
                          <a:pt x="47" y="137"/>
                        </a:lnTo>
                        <a:lnTo>
                          <a:pt x="32" y="128"/>
                        </a:lnTo>
                        <a:lnTo>
                          <a:pt x="19" y="116"/>
                        </a:lnTo>
                        <a:lnTo>
                          <a:pt x="9" y="103"/>
                        </a:lnTo>
                        <a:lnTo>
                          <a:pt x="3" y="90"/>
                        </a:lnTo>
                        <a:lnTo>
                          <a:pt x="0" y="75"/>
                        </a:lnTo>
                        <a:lnTo>
                          <a:pt x="3" y="59"/>
                        </a:lnTo>
                        <a:lnTo>
                          <a:pt x="9" y="46"/>
                        </a:lnTo>
                        <a:lnTo>
                          <a:pt x="19" y="33"/>
                        </a:lnTo>
                        <a:lnTo>
                          <a:pt x="32" y="22"/>
                        </a:lnTo>
                        <a:lnTo>
                          <a:pt x="47" y="13"/>
                        </a:lnTo>
                        <a:lnTo>
                          <a:pt x="66" y="6"/>
                        </a:lnTo>
                        <a:lnTo>
                          <a:pt x="86" y="1"/>
                        </a:lnTo>
                        <a:lnTo>
                          <a:pt x="108" y="0"/>
                        </a:lnTo>
                        <a:lnTo>
                          <a:pt x="130" y="1"/>
                        </a:lnTo>
                        <a:lnTo>
                          <a:pt x="150" y="6"/>
                        </a:lnTo>
                        <a:lnTo>
                          <a:pt x="169" y="13"/>
                        </a:lnTo>
                        <a:lnTo>
                          <a:pt x="184" y="22"/>
                        </a:lnTo>
                        <a:lnTo>
                          <a:pt x="197" y="33"/>
                        </a:lnTo>
                        <a:lnTo>
                          <a:pt x="207" y="46"/>
                        </a:lnTo>
                        <a:lnTo>
                          <a:pt x="214" y="59"/>
                        </a:lnTo>
                        <a:lnTo>
                          <a:pt x="216" y="75"/>
                        </a:lnTo>
                        <a:lnTo>
                          <a:pt x="214" y="90"/>
                        </a:lnTo>
                        <a:lnTo>
                          <a:pt x="207" y="103"/>
                        </a:lnTo>
                        <a:lnTo>
                          <a:pt x="197" y="116"/>
                        </a:lnTo>
                        <a:lnTo>
                          <a:pt x="184" y="128"/>
                        </a:lnTo>
                        <a:lnTo>
                          <a:pt x="169" y="137"/>
                        </a:lnTo>
                        <a:lnTo>
                          <a:pt x="150" y="144"/>
                        </a:lnTo>
                        <a:lnTo>
                          <a:pt x="130" y="149"/>
                        </a:lnTo>
                        <a:lnTo>
                          <a:pt x="108" y="150"/>
                        </a:lnTo>
                        <a:close/>
                      </a:path>
                    </a:pathLst>
                  </a:custGeom>
                  <a:solidFill>
                    <a:srgbClr val="0A335B"/>
                  </a:solidFill>
                  <a:ln w="9525">
                    <a:noFill/>
                    <a:round/>
                    <a:headEnd/>
                    <a:tailEnd/>
                  </a:ln>
                </p:spPr>
                <p:txBody>
                  <a:bodyPr/>
                  <a:lstStyle/>
                  <a:p>
                    <a:endParaRPr lang="en-US"/>
                  </a:p>
                </p:txBody>
              </p:sp>
              <p:sp>
                <p:nvSpPr>
                  <p:cNvPr id="219461" name="Freeform 325"/>
                  <p:cNvSpPr>
                    <a:spLocks/>
                  </p:cNvSpPr>
                  <p:nvPr/>
                </p:nvSpPr>
                <p:spPr bwMode="auto">
                  <a:xfrm>
                    <a:off x="699" y="3546"/>
                    <a:ext cx="72" cy="50"/>
                  </a:xfrm>
                  <a:custGeom>
                    <a:avLst/>
                    <a:gdLst/>
                    <a:ahLst/>
                    <a:cxnLst>
                      <a:cxn ang="0">
                        <a:pos x="108" y="150"/>
                      </a:cxn>
                      <a:cxn ang="0">
                        <a:pos x="108" y="150"/>
                      </a:cxn>
                      <a:cxn ang="0">
                        <a:pos x="86" y="149"/>
                      </a:cxn>
                      <a:cxn ang="0">
                        <a:pos x="66" y="144"/>
                      </a:cxn>
                      <a:cxn ang="0">
                        <a:pos x="47" y="137"/>
                      </a:cxn>
                      <a:cxn ang="0">
                        <a:pos x="32" y="128"/>
                      </a:cxn>
                      <a:cxn ang="0">
                        <a:pos x="19" y="116"/>
                      </a:cxn>
                      <a:cxn ang="0">
                        <a:pos x="9" y="103"/>
                      </a:cxn>
                      <a:cxn ang="0">
                        <a:pos x="3" y="90"/>
                      </a:cxn>
                      <a:cxn ang="0">
                        <a:pos x="0" y="75"/>
                      </a:cxn>
                      <a:cxn ang="0">
                        <a:pos x="0" y="75"/>
                      </a:cxn>
                      <a:cxn ang="0">
                        <a:pos x="3" y="59"/>
                      </a:cxn>
                      <a:cxn ang="0">
                        <a:pos x="9" y="46"/>
                      </a:cxn>
                      <a:cxn ang="0">
                        <a:pos x="19" y="33"/>
                      </a:cxn>
                      <a:cxn ang="0">
                        <a:pos x="32" y="22"/>
                      </a:cxn>
                      <a:cxn ang="0">
                        <a:pos x="47" y="13"/>
                      </a:cxn>
                      <a:cxn ang="0">
                        <a:pos x="66" y="6"/>
                      </a:cxn>
                      <a:cxn ang="0">
                        <a:pos x="86" y="1"/>
                      </a:cxn>
                      <a:cxn ang="0">
                        <a:pos x="108" y="0"/>
                      </a:cxn>
                      <a:cxn ang="0">
                        <a:pos x="108" y="0"/>
                      </a:cxn>
                      <a:cxn ang="0">
                        <a:pos x="130" y="1"/>
                      </a:cxn>
                      <a:cxn ang="0">
                        <a:pos x="150" y="6"/>
                      </a:cxn>
                      <a:cxn ang="0">
                        <a:pos x="169" y="13"/>
                      </a:cxn>
                      <a:cxn ang="0">
                        <a:pos x="184" y="22"/>
                      </a:cxn>
                      <a:cxn ang="0">
                        <a:pos x="197" y="33"/>
                      </a:cxn>
                      <a:cxn ang="0">
                        <a:pos x="207" y="46"/>
                      </a:cxn>
                      <a:cxn ang="0">
                        <a:pos x="214" y="59"/>
                      </a:cxn>
                      <a:cxn ang="0">
                        <a:pos x="216" y="75"/>
                      </a:cxn>
                      <a:cxn ang="0">
                        <a:pos x="216" y="75"/>
                      </a:cxn>
                      <a:cxn ang="0">
                        <a:pos x="214" y="90"/>
                      </a:cxn>
                      <a:cxn ang="0">
                        <a:pos x="207" y="103"/>
                      </a:cxn>
                      <a:cxn ang="0">
                        <a:pos x="197" y="116"/>
                      </a:cxn>
                      <a:cxn ang="0">
                        <a:pos x="184" y="128"/>
                      </a:cxn>
                      <a:cxn ang="0">
                        <a:pos x="169" y="137"/>
                      </a:cxn>
                      <a:cxn ang="0">
                        <a:pos x="150" y="144"/>
                      </a:cxn>
                      <a:cxn ang="0">
                        <a:pos x="130" y="149"/>
                      </a:cxn>
                      <a:cxn ang="0">
                        <a:pos x="108" y="150"/>
                      </a:cxn>
                    </a:cxnLst>
                    <a:rect l="0" t="0" r="r" b="b"/>
                    <a:pathLst>
                      <a:path w="216" h="150">
                        <a:moveTo>
                          <a:pt x="108" y="150"/>
                        </a:moveTo>
                        <a:lnTo>
                          <a:pt x="108" y="150"/>
                        </a:lnTo>
                        <a:lnTo>
                          <a:pt x="86" y="149"/>
                        </a:lnTo>
                        <a:lnTo>
                          <a:pt x="66" y="144"/>
                        </a:lnTo>
                        <a:lnTo>
                          <a:pt x="47" y="137"/>
                        </a:lnTo>
                        <a:lnTo>
                          <a:pt x="32" y="128"/>
                        </a:lnTo>
                        <a:lnTo>
                          <a:pt x="19" y="116"/>
                        </a:lnTo>
                        <a:lnTo>
                          <a:pt x="9" y="103"/>
                        </a:lnTo>
                        <a:lnTo>
                          <a:pt x="3" y="90"/>
                        </a:lnTo>
                        <a:lnTo>
                          <a:pt x="0" y="75"/>
                        </a:lnTo>
                        <a:lnTo>
                          <a:pt x="0" y="75"/>
                        </a:lnTo>
                        <a:lnTo>
                          <a:pt x="3" y="59"/>
                        </a:lnTo>
                        <a:lnTo>
                          <a:pt x="9" y="46"/>
                        </a:lnTo>
                        <a:lnTo>
                          <a:pt x="19" y="33"/>
                        </a:lnTo>
                        <a:lnTo>
                          <a:pt x="32" y="22"/>
                        </a:lnTo>
                        <a:lnTo>
                          <a:pt x="47" y="13"/>
                        </a:lnTo>
                        <a:lnTo>
                          <a:pt x="66" y="6"/>
                        </a:lnTo>
                        <a:lnTo>
                          <a:pt x="86" y="1"/>
                        </a:lnTo>
                        <a:lnTo>
                          <a:pt x="108" y="0"/>
                        </a:lnTo>
                        <a:lnTo>
                          <a:pt x="108" y="0"/>
                        </a:lnTo>
                        <a:lnTo>
                          <a:pt x="130" y="1"/>
                        </a:lnTo>
                        <a:lnTo>
                          <a:pt x="150" y="6"/>
                        </a:lnTo>
                        <a:lnTo>
                          <a:pt x="169" y="13"/>
                        </a:lnTo>
                        <a:lnTo>
                          <a:pt x="184" y="22"/>
                        </a:lnTo>
                        <a:lnTo>
                          <a:pt x="197" y="33"/>
                        </a:lnTo>
                        <a:lnTo>
                          <a:pt x="207" y="46"/>
                        </a:lnTo>
                        <a:lnTo>
                          <a:pt x="214" y="59"/>
                        </a:lnTo>
                        <a:lnTo>
                          <a:pt x="216" y="75"/>
                        </a:lnTo>
                        <a:lnTo>
                          <a:pt x="216" y="75"/>
                        </a:lnTo>
                        <a:lnTo>
                          <a:pt x="214" y="90"/>
                        </a:lnTo>
                        <a:lnTo>
                          <a:pt x="207" y="103"/>
                        </a:lnTo>
                        <a:lnTo>
                          <a:pt x="197" y="116"/>
                        </a:lnTo>
                        <a:lnTo>
                          <a:pt x="184" y="128"/>
                        </a:lnTo>
                        <a:lnTo>
                          <a:pt x="169" y="137"/>
                        </a:lnTo>
                        <a:lnTo>
                          <a:pt x="150" y="144"/>
                        </a:lnTo>
                        <a:lnTo>
                          <a:pt x="130" y="149"/>
                        </a:lnTo>
                        <a:lnTo>
                          <a:pt x="108" y="150"/>
                        </a:lnTo>
                      </a:path>
                    </a:pathLst>
                  </a:custGeom>
                  <a:noFill/>
                  <a:ln w="0">
                    <a:solidFill>
                      <a:srgbClr val="000033"/>
                    </a:solidFill>
                    <a:prstDash val="solid"/>
                    <a:round/>
                    <a:headEnd/>
                    <a:tailEnd/>
                  </a:ln>
                </p:spPr>
                <p:txBody>
                  <a:bodyPr/>
                  <a:lstStyle/>
                  <a:p>
                    <a:endParaRPr lang="en-US"/>
                  </a:p>
                </p:txBody>
              </p:sp>
              <p:sp>
                <p:nvSpPr>
                  <p:cNvPr id="219462" name="Freeform 326"/>
                  <p:cNvSpPr>
                    <a:spLocks/>
                  </p:cNvSpPr>
                  <p:nvPr/>
                </p:nvSpPr>
                <p:spPr bwMode="auto">
                  <a:xfrm>
                    <a:off x="693" y="3576"/>
                    <a:ext cx="83" cy="31"/>
                  </a:xfrm>
                  <a:custGeom>
                    <a:avLst/>
                    <a:gdLst/>
                    <a:ahLst/>
                    <a:cxnLst>
                      <a:cxn ang="0">
                        <a:pos x="0" y="2"/>
                      </a:cxn>
                      <a:cxn ang="0">
                        <a:pos x="4" y="29"/>
                      </a:cxn>
                      <a:cxn ang="0">
                        <a:pos x="10" y="44"/>
                      </a:cxn>
                      <a:cxn ang="0">
                        <a:pos x="20" y="57"/>
                      </a:cxn>
                      <a:cxn ang="0">
                        <a:pos x="31" y="68"/>
                      </a:cxn>
                      <a:cxn ang="0">
                        <a:pos x="45" y="77"/>
                      </a:cxn>
                      <a:cxn ang="0">
                        <a:pos x="61" y="84"/>
                      </a:cxn>
                      <a:cxn ang="0">
                        <a:pos x="79" y="89"/>
                      </a:cxn>
                      <a:cxn ang="0">
                        <a:pos x="101" y="92"/>
                      </a:cxn>
                      <a:cxn ang="0">
                        <a:pos x="124" y="93"/>
                      </a:cxn>
                      <a:cxn ang="0">
                        <a:pos x="143" y="92"/>
                      </a:cxn>
                      <a:cxn ang="0">
                        <a:pos x="163" y="87"/>
                      </a:cxn>
                      <a:cxn ang="0">
                        <a:pos x="182" y="82"/>
                      </a:cxn>
                      <a:cxn ang="0">
                        <a:pos x="199" y="73"/>
                      </a:cxn>
                      <a:cxn ang="0">
                        <a:pos x="215" y="63"/>
                      </a:cxn>
                      <a:cxn ang="0">
                        <a:pos x="229" y="53"/>
                      </a:cxn>
                      <a:cxn ang="0">
                        <a:pos x="239" y="40"/>
                      </a:cxn>
                      <a:cxn ang="0">
                        <a:pos x="245" y="27"/>
                      </a:cxn>
                      <a:cxn ang="0">
                        <a:pos x="249" y="0"/>
                      </a:cxn>
                      <a:cxn ang="0">
                        <a:pos x="243" y="15"/>
                      </a:cxn>
                      <a:cxn ang="0">
                        <a:pos x="234" y="29"/>
                      </a:cxn>
                      <a:cxn ang="0">
                        <a:pos x="221" y="42"/>
                      </a:cxn>
                      <a:cxn ang="0">
                        <a:pos x="207" y="53"/>
                      </a:cxn>
                      <a:cxn ang="0">
                        <a:pos x="189" y="62"/>
                      </a:cxn>
                      <a:cxn ang="0">
                        <a:pos x="169" y="68"/>
                      </a:cxn>
                      <a:cxn ang="0">
                        <a:pos x="147" y="72"/>
                      </a:cxn>
                      <a:cxn ang="0">
                        <a:pos x="124" y="73"/>
                      </a:cxn>
                      <a:cxn ang="0">
                        <a:pos x="101" y="72"/>
                      </a:cxn>
                      <a:cxn ang="0">
                        <a:pos x="80" y="69"/>
                      </a:cxn>
                      <a:cxn ang="0">
                        <a:pos x="60" y="62"/>
                      </a:cxn>
                      <a:cxn ang="0">
                        <a:pos x="44" y="54"/>
                      </a:cxn>
                      <a:cxn ang="0">
                        <a:pos x="29" y="43"/>
                      </a:cxn>
                      <a:cxn ang="0">
                        <a:pos x="16" y="31"/>
                      </a:cxn>
                      <a:cxn ang="0">
                        <a:pos x="7" y="17"/>
                      </a:cxn>
                      <a:cxn ang="0">
                        <a:pos x="0" y="2"/>
                      </a:cxn>
                    </a:cxnLst>
                    <a:rect l="0" t="0" r="r" b="b"/>
                    <a:pathLst>
                      <a:path w="249" h="93">
                        <a:moveTo>
                          <a:pt x="0" y="2"/>
                        </a:moveTo>
                        <a:lnTo>
                          <a:pt x="4" y="29"/>
                        </a:lnTo>
                        <a:lnTo>
                          <a:pt x="10" y="44"/>
                        </a:lnTo>
                        <a:lnTo>
                          <a:pt x="20" y="57"/>
                        </a:lnTo>
                        <a:lnTo>
                          <a:pt x="31" y="68"/>
                        </a:lnTo>
                        <a:lnTo>
                          <a:pt x="45" y="77"/>
                        </a:lnTo>
                        <a:lnTo>
                          <a:pt x="61" y="84"/>
                        </a:lnTo>
                        <a:lnTo>
                          <a:pt x="79" y="89"/>
                        </a:lnTo>
                        <a:lnTo>
                          <a:pt x="101" y="92"/>
                        </a:lnTo>
                        <a:lnTo>
                          <a:pt x="124" y="93"/>
                        </a:lnTo>
                        <a:lnTo>
                          <a:pt x="143" y="92"/>
                        </a:lnTo>
                        <a:lnTo>
                          <a:pt x="163" y="87"/>
                        </a:lnTo>
                        <a:lnTo>
                          <a:pt x="182" y="82"/>
                        </a:lnTo>
                        <a:lnTo>
                          <a:pt x="199" y="73"/>
                        </a:lnTo>
                        <a:lnTo>
                          <a:pt x="215" y="63"/>
                        </a:lnTo>
                        <a:lnTo>
                          <a:pt x="229" y="53"/>
                        </a:lnTo>
                        <a:lnTo>
                          <a:pt x="239" y="40"/>
                        </a:lnTo>
                        <a:lnTo>
                          <a:pt x="245" y="27"/>
                        </a:lnTo>
                        <a:lnTo>
                          <a:pt x="249" y="0"/>
                        </a:lnTo>
                        <a:lnTo>
                          <a:pt x="243" y="15"/>
                        </a:lnTo>
                        <a:lnTo>
                          <a:pt x="234" y="29"/>
                        </a:lnTo>
                        <a:lnTo>
                          <a:pt x="221" y="42"/>
                        </a:lnTo>
                        <a:lnTo>
                          <a:pt x="207" y="53"/>
                        </a:lnTo>
                        <a:lnTo>
                          <a:pt x="189" y="62"/>
                        </a:lnTo>
                        <a:lnTo>
                          <a:pt x="169" y="68"/>
                        </a:lnTo>
                        <a:lnTo>
                          <a:pt x="147" y="72"/>
                        </a:lnTo>
                        <a:lnTo>
                          <a:pt x="124" y="73"/>
                        </a:lnTo>
                        <a:lnTo>
                          <a:pt x="101" y="72"/>
                        </a:lnTo>
                        <a:lnTo>
                          <a:pt x="80" y="69"/>
                        </a:lnTo>
                        <a:lnTo>
                          <a:pt x="60" y="62"/>
                        </a:lnTo>
                        <a:lnTo>
                          <a:pt x="44" y="54"/>
                        </a:lnTo>
                        <a:lnTo>
                          <a:pt x="29" y="43"/>
                        </a:lnTo>
                        <a:lnTo>
                          <a:pt x="16" y="31"/>
                        </a:lnTo>
                        <a:lnTo>
                          <a:pt x="7" y="17"/>
                        </a:lnTo>
                        <a:lnTo>
                          <a:pt x="0" y="2"/>
                        </a:lnTo>
                        <a:close/>
                      </a:path>
                    </a:pathLst>
                  </a:custGeom>
                  <a:solidFill>
                    <a:srgbClr val="8499AD"/>
                  </a:solidFill>
                  <a:ln w="9525">
                    <a:noFill/>
                    <a:round/>
                    <a:headEnd/>
                    <a:tailEnd/>
                  </a:ln>
                </p:spPr>
                <p:txBody>
                  <a:bodyPr/>
                  <a:lstStyle/>
                  <a:p>
                    <a:endParaRPr lang="en-US"/>
                  </a:p>
                </p:txBody>
              </p:sp>
              <p:sp>
                <p:nvSpPr>
                  <p:cNvPr id="219463" name="Freeform 327"/>
                  <p:cNvSpPr>
                    <a:spLocks/>
                  </p:cNvSpPr>
                  <p:nvPr/>
                </p:nvSpPr>
                <p:spPr bwMode="auto">
                  <a:xfrm>
                    <a:off x="691" y="3523"/>
                    <a:ext cx="85" cy="59"/>
                  </a:xfrm>
                  <a:custGeom>
                    <a:avLst/>
                    <a:gdLst/>
                    <a:ahLst/>
                    <a:cxnLst>
                      <a:cxn ang="0">
                        <a:pos x="250" y="108"/>
                      </a:cxn>
                      <a:cxn ang="0">
                        <a:pos x="244" y="121"/>
                      </a:cxn>
                      <a:cxn ang="0">
                        <a:pos x="235" y="135"/>
                      </a:cxn>
                      <a:cxn ang="0">
                        <a:pos x="222" y="147"/>
                      </a:cxn>
                      <a:cxn ang="0">
                        <a:pos x="206" y="156"/>
                      </a:cxn>
                      <a:cxn ang="0">
                        <a:pos x="190" y="164"/>
                      </a:cxn>
                      <a:cxn ang="0">
                        <a:pos x="170" y="171"/>
                      </a:cxn>
                      <a:cxn ang="0">
                        <a:pos x="149" y="175"/>
                      </a:cxn>
                      <a:cxn ang="0">
                        <a:pos x="127" y="176"/>
                      </a:cxn>
                      <a:cxn ang="0">
                        <a:pos x="104" y="175"/>
                      </a:cxn>
                      <a:cxn ang="0">
                        <a:pos x="83" y="170"/>
                      </a:cxn>
                      <a:cxn ang="0">
                        <a:pos x="63" y="164"/>
                      </a:cxn>
                      <a:cxn ang="0">
                        <a:pos x="45" y="155"/>
                      </a:cxn>
                      <a:cxn ang="0">
                        <a:pos x="30" y="145"/>
                      </a:cxn>
                      <a:cxn ang="0">
                        <a:pos x="17" y="132"/>
                      </a:cxn>
                      <a:cxn ang="0">
                        <a:pos x="9" y="118"/>
                      </a:cxn>
                      <a:cxn ang="0">
                        <a:pos x="3" y="103"/>
                      </a:cxn>
                      <a:cxn ang="0">
                        <a:pos x="1" y="99"/>
                      </a:cxn>
                      <a:cxn ang="0">
                        <a:pos x="1" y="96"/>
                      </a:cxn>
                      <a:cxn ang="0">
                        <a:pos x="0" y="92"/>
                      </a:cxn>
                      <a:cxn ang="0">
                        <a:pos x="0" y="88"/>
                      </a:cxn>
                      <a:cxn ang="0">
                        <a:pos x="3" y="70"/>
                      </a:cxn>
                      <a:cxn ang="0">
                        <a:pos x="10" y="53"/>
                      </a:cxn>
                      <a:cxn ang="0">
                        <a:pos x="22" y="38"/>
                      </a:cxn>
                      <a:cxn ang="0">
                        <a:pos x="37" y="25"/>
                      </a:cxn>
                      <a:cxn ang="0">
                        <a:pos x="56" y="15"/>
                      </a:cxn>
                      <a:cxn ang="0">
                        <a:pos x="78" y="7"/>
                      </a:cxn>
                      <a:cxn ang="0">
                        <a:pos x="102" y="2"/>
                      </a:cxn>
                      <a:cxn ang="0">
                        <a:pos x="127" y="0"/>
                      </a:cxn>
                      <a:cxn ang="0">
                        <a:pos x="152" y="2"/>
                      </a:cxn>
                      <a:cxn ang="0">
                        <a:pos x="176" y="7"/>
                      </a:cxn>
                      <a:cxn ang="0">
                        <a:pos x="198" y="15"/>
                      </a:cxn>
                      <a:cxn ang="0">
                        <a:pos x="217" y="25"/>
                      </a:cxn>
                      <a:cxn ang="0">
                        <a:pos x="231" y="38"/>
                      </a:cxn>
                      <a:cxn ang="0">
                        <a:pos x="244" y="53"/>
                      </a:cxn>
                      <a:cxn ang="0">
                        <a:pos x="251" y="70"/>
                      </a:cxn>
                      <a:cxn ang="0">
                        <a:pos x="253" y="88"/>
                      </a:cxn>
                      <a:cxn ang="0">
                        <a:pos x="253" y="92"/>
                      </a:cxn>
                      <a:cxn ang="0">
                        <a:pos x="252" y="98"/>
                      </a:cxn>
                      <a:cxn ang="0">
                        <a:pos x="251" y="103"/>
                      </a:cxn>
                      <a:cxn ang="0">
                        <a:pos x="250" y="108"/>
                      </a:cxn>
                    </a:cxnLst>
                    <a:rect l="0" t="0" r="r" b="b"/>
                    <a:pathLst>
                      <a:path w="253" h="176">
                        <a:moveTo>
                          <a:pt x="250" y="108"/>
                        </a:moveTo>
                        <a:lnTo>
                          <a:pt x="244" y="121"/>
                        </a:lnTo>
                        <a:lnTo>
                          <a:pt x="235" y="135"/>
                        </a:lnTo>
                        <a:lnTo>
                          <a:pt x="222" y="147"/>
                        </a:lnTo>
                        <a:lnTo>
                          <a:pt x="206" y="156"/>
                        </a:lnTo>
                        <a:lnTo>
                          <a:pt x="190" y="164"/>
                        </a:lnTo>
                        <a:lnTo>
                          <a:pt x="170" y="171"/>
                        </a:lnTo>
                        <a:lnTo>
                          <a:pt x="149" y="175"/>
                        </a:lnTo>
                        <a:lnTo>
                          <a:pt x="127" y="176"/>
                        </a:lnTo>
                        <a:lnTo>
                          <a:pt x="104" y="175"/>
                        </a:lnTo>
                        <a:lnTo>
                          <a:pt x="83" y="170"/>
                        </a:lnTo>
                        <a:lnTo>
                          <a:pt x="63" y="164"/>
                        </a:lnTo>
                        <a:lnTo>
                          <a:pt x="45" y="155"/>
                        </a:lnTo>
                        <a:lnTo>
                          <a:pt x="30" y="145"/>
                        </a:lnTo>
                        <a:lnTo>
                          <a:pt x="17" y="132"/>
                        </a:lnTo>
                        <a:lnTo>
                          <a:pt x="9" y="118"/>
                        </a:lnTo>
                        <a:lnTo>
                          <a:pt x="3" y="103"/>
                        </a:lnTo>
                        <a:lnTo>
                          <a:pt x="1" y="99"/>
                        </a:lnTo>
                        <a:lnTo>
                          <a:pt x="1" y="96"/>
                        </a:lnTo>
                        <a:lnTo>
                          <a:pt x="0" y="92"/>
                        </a:lnTo>
                        <a:lnTo>
                          <a:pt x="0" y="88"/>
                        </a:lnTo>
                        <a:lnTo>
                          <a:pt x="3" y="70"/>
                        </a:lnTo>
                        <a:lnTo>
                          <a:pt x="10" y="53"/>
                        </a:lnTo>
                        <a:lnTo>
                          <a:pt x="22" y="38"/>
                        </a:lnTo>
                        <a:lnTo>
                          <a:pt x="37" y="25"/>
                        </a:lnTo>
                        <a:lnTo>
                          <a:pt x="56" y="15"/>
                        </a:lnTo>
                        <a:lnTo>
                          <a:pt x="78" y="7"/>
                        </a:lnTo>
                        <a:lnTo>
                          <a:pt x="102" y="2"/>
                        </a:lnTo>
                        <a:lnTo>
                          <a:pt x="127" y="0"/>
                        </a:lnTo>
                        <a:lnTo>
                          <a:pt x="152" y="2"/>
                        </a:lnTo>
                        <a:lnTo>
                          <a:pt x="176" y="7"/>
                        </a:lnTo>
                        <a:lnTo>
                          <a:pt x="198" y="15"/>
                        </a:lnTo>
                        <a:lnTo>
                          <a:pt x="217" y="25"/>
                        </a:lnTo>
                        <a:lnTo>
                          <a:pt x="231" y="38"/>
                        </a:lnTo>
                        <a:lnTo>
                          <a:pt x="244" y="53"/>
                        </a:lnTo>
                        <a:lnTo>
                          <a:pt x="251" y="70"/>
                        </a:lnTo>
                        <a:lnTo>
                          <a:pt x="253" y="88"/>
                        </a:lnTo>
                        <a:lnTo>
                          <a:pt x="253" y="92"/>
                        </a:lnTo>
                        <a:lnTo>
                          <a:pt x="252" y="98"/>
                        </a:lnTo>
                        <a:lnTo>
                          <a:pt x="251" y="103"/>
                        </a:lnTo>
                        <a:lnTo>
                          <a:pt x="250" y="108"/>
                        </a:lnTo>
                        <a:close/>
                      </a:path>
                    </a:pathLst>
                  </a:custGeom>
                  <a:solidFill>
                    <a:srgbClr val="C1CCD6"/>
                  </a:solidFill>
                  <a:ln w="9525">
                    <a:noFill/>
                    <a:round/>
                    <a:headEnd/>
                    <a:tailEnd/>
                  </a:ln>
                </p:spPr>
                <p:txBody>
                  <a:bodyPr/>
                  <a:lstStyle/>
                  <a:p>
                    <a:endParaRPr lang="en-US"/>
                  </a:p>
                </p:txBody>
              </p:sp>
              <p:sp>
                <p:nvSpPr>
                  <p:cNvPr id="219464" name="Freeform 328"/>
                  <p:cNvSpPr>
                    <a:spLocks/>
                  </p:cNvSpPr>
                  <p:nvPr/>
                </p:nvSpPr>
                <p:spPr bwMode="auto">
                  <a:xfrm>
                    <a:off x="691" y="3523"/>
                    <a:ext cx="85" cy="59"/>
                  </a:xfrm>
                  <a:custGeom>
                    <a:avLst/>
                    <a:gdLst/>
                    <a:ahLst/>
                    <a:cxnLst>
                      <a:cxn ang="0">
                        <a:pos x="250" y="108"/>
                      </a:cxn>
                      <a:cxn ang="0">
                        <a:pos x="250" y="108"/>
                      </a:cxn>
                      <a:cxn ang="0">
                        <a:pos x="244" y="121"/>
                      </a:cxn>
                      <a:cxn ang="0">
                        <a:pos x="235" y="135"/>
                      </a:cxn>
                      <a:cxn ang="0">
                        <a:pos x="222" y="147"/>
                      </a:cxn>
                      <a:cxn ang="0">
                        <a:pos x="206" y="156"/>
                      </a:cxn>
                      <a:cxn ang="0">
                        <a:pos x="190" y="164"/>
                      </a:cxn>
                      <a:cxn ang="0">
                        <a:pos x="170" y="171"/>
                      </a:cxn>
                      <a:cxn ang="0">
                        <a:pos x="149" y="175"/>
                      </a:cxn>
                      <a:cxn ang="0">
                        <a:pos x="127" y="176"/>
                      </a:cxn>
                      <a:cxn ang="0">
                        <a:pos x="127" y="176"/>
                      </a:cxn>
                      <a:cxn ang="0">
                        <a:pos x="104" y="175"/>
                      </a:cxn>
                      <a:cxn ang="0">
                        <a:pos x="83" y="170"/>
                      </a:cxn>
                      <a:cxn ang="0">
                        <a:pos x="63" y="164"/>
                      </a:cxn>
                      <a:cxn ang="0">
                        <a:pos x="45" y="155"/>
                      </a:cxn>
                      <a:cxn ang="0">
                        <a:pos x="30" y="145"/>
                      </a:cxn>
                      <a:cxn ang="0">
                        <a:pos x="17" y="132"/>
                      </a:cxn>
                      <a:cxn ang="0">
                        <a:pos x="9" y="118"/>
                      </a:cxn>
                      <a:cxn ang="0">
                        <a:pos x="3" y="103"/>
                      </a:cxn>
                      <a:cxn ang="0">
                        <a:pos x="3" y="103"/>
                      </a:cxn>
                      <a:cxn ang="0">
                        <a:pos x="1" y="99"/>
                      </a:cxn>
                      <a:cxn ang="0">
                        <a:pos x="1" y="96"/>
                      </a:cxn>
                      <a:cxn ang="0">
                        <a:pos x="0" y="92"/>
                      </a:cxn>
                      <a:cxn ang="0">
                        <a:pos x="0" y="88"/>
                      </a:cxn>
                      <a:cxn ang="0">
                        <a:pos x="0" y="88"/>
                      </a:cxn>
                      <a:cxn ang="0">
                        <a:pos x="3" y="70"/>
                      </a:cxn>
                      <a:cxn ang="0">
                        <a:pos x="10" y="53"/>
                      </a:cxn>
                      <a:cxn ang="0">
                        <a:pos x="22" y="38"/>
                      </a:cxn>
                      <a:cxn ang="0">
                        <a:pos x="37" y="25"/>
                      </a:cxn>
                      <a:cxn ang="0">
                        <a:pos x="56" y="15"/>
                      </a:cxn>
                      <a:cxn ang="0">
                        <a:pos x="78" y="7"/>
                      </a:cxn>
                      <a:cxn ang="0">
                        <a:pos x="102" y="2"/>
                      </a:cxn>
                      <a:cxn ang="0">
                        <a:pos x="127" y="0"/>
                      </a:cxn>
                      <a:cxn ang="0">
                        <a:pos x="127" y="0"/>
                      </a:cxn>
                      <a:cxn ang="0">
                        <a:pos x="152" y="2"/>
                      </a:cxn>
                      <a:cxn ang="0">
                        <a:pos x="176" y="7"/>
                      </a:cxn>
                      <a:cxn ang="0">
                        <a:pos x="198" y="15"/>
                      </a:cxn>
                      <a:cxn ang="0">
                        <a:pos x="217" y="25"/>
                      </a:cxn>
                      <a:cxn ang="0">
                        <a:pos x="231" y="38"/>
                      </a:cxn>
                      <a:cxn ang="0">
                        <a:pos x="244" y="53"/>
                      </a:cxn>
                      <a:cxn ang="0">
                        <a:pos x="251" y="70"/>
                      </a:cxn>
                      <a:cxn ang="0">
                        <a:pos x="253" y="88"/>
                      </a:cxn>
                      <a:cxn ang="0">
                        <a:pos x="253" y="88"/>
                      </a:cxn>
                      <a:cxn ang="0">
                        <a:pos x="253" y="92"/>
                      </a:cxn>
                      <a:cxn ang="0">
                        <a:pos x="252" y="98"/>
                      </a:cxn>
                      <a:cxn ang="0">
                        <a:pos x="251" y="103"/>
                      </a:cxn>
                      <a:cxn ang="0">
                        <a:pos x="250" y="108"/>
                      </a:cxn>
                    </a:cxnLst>
                    <a:rect l="0" t="0" r="r" b="b"/>
                    <a:pathLst>
                      <a:path w="253" h="176">
                        <a:moveTo>
                          <a:pt x="250" y="108"/>
                        </a:moveTo>
                        <a:lnTo>
                          <a:pt x="250" y="108"/>
                        </a:lnTo>
                        <a:lnTo>
                          <a:pt x="244" y="121"/>
                        </a:lnTo>
                        <a:lnTo>
                          <a:pt x="235" y="135"/>
                        </a:lnTo>
                        <a:lnTo>
                          <a:pt x="222" y="147"/>
                        </a:lnTo>
                        <a:lnTo>
                          <a:pt x="206" y="156"/>
                        </a:lnTo>
                        <a:lnTo>
                          <a:pt x="190" y="164"/>
                        </a:lnTo>
                        <a:lnTo>
                          <a:pt x="170" y="171"/>
                        </a:lnTo>
                        <a:lnTo>
                          <a:pt x="149" y="175"/>
                        </a:lnTo>
                        <a:lnTo>
                          <a:pt x="127" y="176"/>
                        </a:lnTo>
                        <a:lnTo>
                          <a:pt x="127" y="176"/>
                        </a:lnTo>
                        <a:lnTo>
                          <a:pt x="104" y="175"/>
                        </a:lnTo>
                        <a:lnTo>
                          <a:pt x="83" y="170"/>
                        </a:lnTo>
                        <a:lnTo>
                          <a:pt x="63" y="164"/>
                        </a:lnTo>
                        <a:lnTo>
                          <a:pt x="45" y="155"/>
                        </a:lnTo>
                        <a:lnTo>
                          <a:pt x="30" y="145"/>
                        </a:lnTo>
                        <a:lnTo>
                          <a:pt x="17" y="132"/>
                        </a:lnTo>
                        <a:lnTo>
                          <a:pt x="9" y="118"/>
                        </a:lnTo>
                        <a:lnTo>
                          <a:pt x="3" y="103"/>
                        </a:lnTo>
                        <a:lnTo>
                          <a:pt x="3" y="103"/>
                        </a:lnTo>
                        <a:lnTo>
                          <a:pt x="1" y="99"/>
                        </a:lnTo>
                        <a:lnTo>
                          <a:pt x="1" y="96"/>
                        </a:lnTo>
                        <a:lnTo>
                          <a:pt x="0" y="92"/>
                        </a:lnTo>
                        <a:lnTo>
                          <a:pt x="0" y="88"/>
                        </a:lnTo>
                        <a:lnTo>
                          <a:pt x="0" y="88"/>
                        </a:lnTo>
                        <a:lnTo>
                          <a:pt x="3" y="70"/>
                        </a:lnTo>
                        <a:lnTo>
                          <a:pt x="10" y="53"/>
                        </a:lnTo>
                        <a:lnTo>
                          <a:pt x="22" y="38"/>
                        </a:lnTo>
                        <a:lnTo>
                          <a:pt x="37" y="25"/>
                        </a:lnTo>
                        <a:lnTo>
                          <a:pt x="56" y="15"/>
                        </a:lnTo>
                        <a:lnTo>
                          <a:pt x="78" y="7"/>
                        </a:lnTo>
                        <a:lnTo>
                          <a:pt x="102" y="2"/>
                        </a:lnTo>
                        <a:lnTo>
                          <a:pt x="127" y="0"/>
                        </a:lnTo>
                        <a:lnTo>
                          <a:pt x="127" y="0"/>
                        </a:lnTo>
                        <a:lnTo>
                          <a:pt x="152" y="2"/>
                        </a:lnTo>
                        <a:lnTo>
                          <a:pt x="176" y="7"/>
                        </a:lnTo>
                        <a:lnTo>
                          <a:pt x="198" y="15"/>
                        </a:lnTo>
                        <a:lnTo>
                          <a:pt x="217" y="25"/>
                        </a:lnTo>
                        <a:lnTo>
                          <a:pt x="231" y="38"/>
                        </a:lnTo>
                        <a:lnTo>
                          <a:pt x="244" y="53"/>
                        </a:lnTo>
                        <a:lnTo>
                          <a:pt x="251" y="70"/>
                        </a:lnTo>
                        <a:lnTo>
                          <a:pt x="253" y="88"/>
                        </a:lnTo>
                        <a:lnTo>
                          <a:pt x="253" y="88"/>
                        </a:lnTo>
                        <a:lnTo>
                          <a:pt x="253" y="92"/>
                        </a:lnTo>
                        <a:lnTo>
                          <a:pt x="252" y="98"/>
                        </a:lnTo>
                        <a:lnTo>
                          <a:pt x="251" y="103"/>
                        </a:lnTo>
                        <a:lnTo>
                          <a:pt x="250" y="108"/>
                        </a:lnTo>
                      </a:path>
                    </a:pathLst>
                  </a:custGeom>
                  <a:noFill/>
                  <a:ln w="0">
                    <a:solidFill>
                      <a:srgbClr val="8499AD"/>
                    </a:solidFill>
                    <a:prstDash val="solid"/>
                    <a:round/>
                    <a:headEnd/>
                    <a:tailEnd/>
                  </a:ln>
                </p:spPr>
                <p:txBody>
                  <a:bodyPr/>
                  <a:lstStyle/>
                  <a:p>
                    <a:endParaRPr lang="en-US"/>
                  </a:p>
                </p:txBody>
              </p:sp>
              <p:sp>
                <p:nvSpPr>
                  <p:cNvPr id="219465" name="Freeform 329"/>
                  <p:cNvSpPr>
                    <a:spLocks/>
                  </p:cNvSpPr>
                  <p:nvPr/>
                </p:nvSpPr>
                <p:spPr bwMode="auto">
                  <a:xfrm>
                    <a:off x="698" y="3528"/>
                    <a:ext cx="72" cy="50"/>
                  </a:xfrm>
                  <a:custGeom>
                    <a:avLst/>
                    <a:gdLst/>
                    <a:ahLst/>
                    <a:cxnLst>
                      <a:cxn ang="0">
                        <a:pos x="108" y="150"/>
                      </a:cxn>
                      <a:cxn ang="0">
                        <a:pos x="86" y="149"/>
                      </a:cxn>
                      <a:cxn ang="0">
                        <a:pos x="66" y="145"/>
                      </a:cxn>
                      <a:cxn ang="0">
                        <a:pos x="47" y="138"/>
                      </a:cxn>
                      <a:cxn ang="0">
                        <a:pos x="32" y="128"/>
                      </a:cxn>
                      <a:cxn ang="0">
                        <a:pos x="19" y="117"/>
                      </a:cxn>
                      <a:cxn ang="0">
                        <a:pos x="9" y="104"/>
                      </a:cxn>
                      <a:cxn ang="0">
                        <a:pos x="2" y="90"/>
                      </a:cxn>
                      <a:cxn ang="0">
                        <a:pos x="0" y="75"/>
                      </a:cxn>
                      <a:cxn ang="0">
                        <a:pos x="2" y="60"/>
                      </a:cxn>
                      <a:cxn ang="0">
                        <a:pos x="9" y="46"/>
                      </a:cxn>
                      <a:cxn ang="0">
                        <a:pos x="19" y="33"/>
                      </a:cxn>
                      <a:cxn ang="0">
                        <a:pos x="32" y="22"/>
                      </a:cxn>
                      <a:cxn ang="0">
                        <a:pos x="47" y="12"/>
                      </a:cxn>
                      <a:cxn ang="0">
                        <a:pos x="66" y="5"/>
                      </a:cxn>
                      <a:cxn ang="0">
                        <a:pos x="86" y="1"/>
                      </a:cxn>
                      <a:cxn ang="0">
                        <a:pos x="108" y="0"/>
                      </a:cxn>
                      <a:cxn ang="0">
                        <a:pos x="130" y="1"/>
                      </a:cxn>
                      <a:cxn ang="0">
                        <a:pos x="150" y="5"/>
                      </a:cxn>
                      <a:cxn ang="0">
                        <a:pos x="169" y="12"/>
                      </a:cxn>
                      <a:cxn ang="0">
                        <a:pos x="184" y="22"/>
                      </a:cxn>
                      <a:cxn ang="0">
                        <a:pos x="197" y="33"/>
                      </a:cxn>
                      <a:cxn ang="0">
                        <a:pos x="207" y="46"/>
                      </a:cxn>
                      <a:cxn ang="0">
                        <a:pos x="214" y="60"/>
                      </a:cxn>
                      <a:cxn ang="0">
                        <a:pos x="216" y="75"/>
                      </a:cxn>
                      <a:cxn ang="0">
                        <a:pos x="214" y="90"/>
                      </a:cxn>
                      <a:cxn ang="0">
                        <a:pos x="207" y="104"/>
                      </a:cxn>
                      <a:cxn ang="0">
                        <a:pos x="197" y="117"/>
                      </a:cxn>
                      <a:cxn ang="0">
                        <a:pos x="184" y="128"/>
                      </a:cxn>
                      <a:cxn ang="0">
                        <a:pos x="169" y="138"/>
                      </a:cxn>
                      <a:cxn ang="0">
                        <a:pos x="150" y="145"/>
                      </a:cxn>
                      <a:cxn ang="0">
                        <a:pos x="130" y="149"/>
                      </a:cxn>
                      <a:cxn ang="0">
                        <a:pos x="108" y="150"/>
                      </a:cxn>
                    </a:cxnLst>
                    <a:rect l="0" t="0" r="r" b="b"/>
                    <a:pathLst>
                      <a:path w="216" h="150">
                        <a:moveTo>
                          <a:pt x="108" y="150"/>
                        </a:moveTo>
                        <a:lnTo>
                          <a:pt x="86" y="149"/>
                        </a:lnTo>
                        <a:lnTo>
                          <a:pt x="66" y="145"/>
                        </a:lnTo>
                        <a:lnTo>
                          <a:pt x="47" y="138"/>
                        </a:lnTo>
                        <a:lnTo>
                          <a:pt x="32" y="128"/>
                        </a:lnTo>
                        <a:lnTo>
                          <a:pt x="19" y="117"/>
                        </a:lnTo>
                        <a:lnTo>
                          <a:pt x="9" y="104"/>
                        </a:lnTo>
                        <a:lnTo>
                          <a:pt x="2" y="90"/>
                        </a:lnTo>
                        <a:lnTo>
                          <a:pt x="0" y="75"/>
                        </a:lnTo>
                        <a:lnTo>
                          <a:pt x="2" y="60"/>
                        </a:lnTo>
                        <a:lnTo>
                          <a:pt x="9" y="46"/>
                        </a:lnTo>
                        <a:lnTo>
                          <a:pt x="19" y="33"/>
                        </a:lnTo>
                        <a:lnTo>
                          <a:pt x="32" y="22"/>
                        </a:lnTo>
                        <a:lnTo>
                          <a:pt x="47" y="12"/>
                        </a:lnTo>
                        <a:lnTo>
                          <a:pt x="66" y="5"/>
                        </a:lnTo>
                        <a:lnTo>
                          <a:pt x="86" y="1"/>
                        </a:lnTo>
                        <a:lnTo>
                          <a:pt x="108" y="0"/>
                        </a:lnTo>
                        <a:lnTo>
                          <a:pt x="130" y="1"/>
                        </a:lnTo>
                        <a:lnTo>
                          <a:pt x="150" y="5"/>
                        </a:lnTo>
                        <a:lnTo>
                          <a:pt x="169" y="12"/>
                        </a:lnTo>
                        <a:lnTo>
                          <a:pt x="184" y="22"/>
                        </a:lnTo>
                        <a:lnTo>
                          <a:pt x="197" y="33"/>
                        </a:lnTo>
                        <a:lnTo>
                          <a:pt x="207" y="46"/>
                        </a:lnTo>
                        <a:lnTo>
                          <a:pt x="214" y="60"/>
                        </a:lnTo>
                        <a:lnTo>
                          <a:pt x="216" y="75"/>
                        </a:lnTo>
                        <a:lnTo>
                          <a:pt x="214" y="90"/>
                        </a:lnTo>
                        <a:lnTo>
                          <a:pt x="207" y="104"/>
                        </a:lnTo>
                        <a:lnTo>
                          <a:pt x="197" y="117"/>
                        </a:lnTo>
                        <a:lnTo>
                          <a:pt x="184" y="128"/>
                        </a:lnTo>
                        <a:lnTo>
                          <a:pt x="169" y="138"/>
                        </a:lnTo>
                        <a:lnTo>
                          <a:pt x="150" y="145"/>
                        </a:lnTo>
                        <a:lnTo>
                          <a:pt x="130" y="149"/>
                        </a:lnTo>
                        <a:lnTo>
                          <a:pt x="108" y="150"/>
                        </a:lnTo>
                        <a:close/>
                      </a:path>
                    </a:pathLst>
                  </a:custGeom>
                  <a:solidFill>
                    <a:srgbClr val="0A335B"/>
                  </a:solidFill>
                  <a:ln w="9525">
                    <a:noFill/>
                    <a:round/>
                    <a:headEnd/>
                    <a:tailEnd/>
                  </a:ln>
                </p:spPr>
                <p:txBody>
                  <a:bodyPr/>
                  <a:lstStyle/>
                  <a:p>
                    <a:endParaRPr lang="en-US"/>
                  </a:p>
                </p:txBody>
              </p:sp>
              <p:sp>
                <p:nvSpPr>
                  <p:cNvPr id="219466" name="Freeform 330"/>
                  <p:cNvSpPr>
                    <a:spLocks/>
                  </p:cNvSpPr>
                  <p:nvPr/>
                </p:nvSpPr>
                <p:spPr bwMode="auto">
                  <a:xfrm>
                    <a:off x="698" y="3528"/>
                    <a:ext cx="72" cy="50"/>
                  </a:xfrm>
                  <a:custGeom>
                    <a:avLst/>
                    <a:gdLst/>
                    <a:ahLst/>
                    <a:cxnLst>
                      <a:cxn ang="0">
                        <a:pos x="108" y="150"/>
                      </a:cxn>
                      <a:cxn ang="0">
                        <a:pos x="108" y="150"/>
                      </a:cxn>
                      <a:cxn ang="0">
                        <a:pos x="86" y="149"/>
                      </a:cxn>
                      <a:cxn ang="0">
                        <a:pos x="66" y="145"/>
                      </a:cxn>
                      <a:cxn ang="0">
                        <a:pos x="47" y="138"/>
                      </a:cxn>
                      <a:cxn ang="0">
                        <a:pos x="32" y="128"/>
                      </a:cxn>
                      <a:cxn ang="0">
                        <a:pos x="19" y="117"/>
                      </a:cxn>
                      <a:cxn ang="0">
                        <a:pos x="9" y="104"/>
                      </a:cxn>
                      <a:cxn ang="0">
                        <a:pos x="2" y="90"/>
                      </a:cxn>
                      <a:cxn ang="0">
                        <a:pos x="0" y="75"/>
                      </a:cxn>
                      <a:cxn ang="0">
                        <a:pos x="0" y="75"/>
                      </a:cxn>
                      <a:cxn ang="0">
                        <a:pos x="2" y="60"/>
                      </a:cxn>
                      <a:cxn ang="0">
                        <a:pos x="9" y="46"/>
                      </a:cxn>
                      <a:cxn ang="0">
                        <a:pos x="19" y="33"/>
                      </a:cxn>
                      <a:cxn ang="0">
                        <a:pos x="32" y="22"/>
                      </a:cxn>
                      <a:cxn ang="0">
                        <a:pos x="47" y="12"/>
                      </a:cxn>
                      <a:cxn ang="0">
                        <a:pos x="66" y="5"/>
                      </a:cxn>
                      <a:cxn ang="0">
                        <a:pos x="86" y="1"/>
                      </a:cxn>
                      <a:cxn ang="0">
                        <a:pos x="108" y="0"/>
                      </a:cxn>
                      <a:cxn ang="0">
                        <a:pos x="108" y="0"/>
                      </a:cxn>
                      <a:cxn ang="0">
                        <a:pos x="130" y="1"/>
                      </a:cxn>
                      <a:cxn ang="0">
                        <a:pos x="150" y="5"/>
                      </a:cxn>
                      <a:cxn ang="0">
                        <a:pos x="169" y="12"/>
                      </a:cxn>
                      <a:cxn ang="0">
                        <a:pos x="184" y="22"/>
                      </a:cxn>
                      <a:cxn ang="0">
                        <a:pos x="197" y="33"/>
                      </a:cxn>
                      <a:cxn ang="0">
                        <a:pos x="207" y="46"/>
                      </a:cxn>
                      <a:cxn ang="0">
                        <a:pos x="214" y="60"/>
                      </a:cxn>
                      <a:cxn ang="0">
                        <a:pos x="216" y="75"/>
                      </a:cxn>
                      <a:cxn ang="0">
                        <a:pos x="216" y="75"/>
                      </a:cxn>
                      <a:cxn ang="0">
                        <a:pos x="214" y="90"/>
                      </a:cxn>
                      <a:cxn ang="0">
                        <a:pos x="207" y="104"/>
                      </a:cxn>
                      <a:cxn ang="0">
                        <a:pos x="197" y="117"/>
                      </a:cxn>
                      <a:cxn ang="0">
                        <a:pos x="184" y="128"/>
                      </a:cxn>
                      <a:cxn ang="0">
                        <a:pos x="169" y="138"/>
                      </a:cxn>
                      <a:cxn ang="0">
                        <a:pos x="150" y="145"/>
                      </a:cxn>
                      <a:cxn ang="0">
                        <a:pos x="130" y="149"/>
                      </a:cxn>
                      <a:cxn ang="0">
                        <a:pos x="108" y="150"/>
                      </a:cxn>
                    </a:cxnLst>
                    <a:rect l="0" t="0" r="r" b="b"/>
                    <a:pathLst>
                      <a:path w="216" h="150">
                        <a:moveTo>
                          <a:pt x="108" y="150"/>
                        </a:moveTo>
                        <a:lnTo>
                          <a:pt x="108" y="150"/>
                        </a:lnTo>
                        <a:lnTo>
                          <a:pt x="86" y="149"/>
                        </a:lnTo>
                        <a:lnTo>
                          <a:pt x="66" y="145"/>
                        </a:lnTo>
                        <a:lnTo>
                          <a:pt x="47" y="138"/>
                        </a:lnTo>
                        <a:lnTo>
                          <a:pt x="32" y="128"/>
                        </a:lnTo>
                        <a:lnTo>
                          <a:pt x="19" y="117"/>
                        </a:lnTo>
                        <a:lnTo>
                          <a:pt x="9" y="104"/>
                        </a:lnTo>
                        <a:lnTo>
                          <a:pt x="2" y="90"/>
                        </a:lnTo>
                        <a:lnTo>
                          <a:pt x="0" y="75"/>
                        </a:lnTo>
                        <a:lnTo>
                          <a:pt x="0" y="75"/>
                        </a:lnTo>
                        <a:lnTo>
                          <a:pt x="2" y="60"/>
                        </a:lnTo>
                        <a:lnTo>
                          <a:pt x="9" y="46"/>
                        </a:lnTo>
                        <a:lnTo>
                          <a:pt x="19" y="33"/>
                        </a:lnTo>
                        <a:lnTo>
                          <a:pt x="32" y="22"/>
                        </a:lnTo>
                        <a:lnTo>
                          <a:pt x="47" y="12"/>
                        </a:lnTo>
                        <a:lnTo>
                          <a:pt x="66" y="5"/>
                        </a:lnTo>
                        <a:lnTo>
                          <a:pt x="86" y="1"/>
                        </a:lnTo>
                        <a:lnTo>
                          <a:pt x="108" y="0"/>
                        </a:lnTo>
                        <a:lnTo>
                          <a:pt x="108" y="0"/>
                        </a:lnTo>
                        <a:lnTo>
                          <a:pt x="130" y="1"/>
                        </a:lnTo>
                        <a:lnTo>
                          <a:pt x="150" y="5"/>
                        </a:lnTo>
                        <a:lnTo>
                          <a:pt x="169" y="12"/>
                        </a:lnTo>
                        <a:lnTo>
                          <a:pt x="184" y="22"/>
                        </a:lnTo>
                        <a:lnTo>
                          <a:pt x="197" y="33"/>
                        </a:lnTo>
                        <a:lnTo>
                          <a:pt x="207" y="46"/>
                        </a:lnTo>
                        <a:lnTo>
                          <a:pt x="214" y="60"/>
                        </a:lnTo>
                        <a:lnTo>
                          <a:pt x="216" y="75"/>
                        </a:lnTo>
                        <a:lnTo>
                          <a:pt x="216" y="75"/>
                        </a:lnTo>
                        <a:lnTo>
                          <a:pt x="214" y="90"/>
                        </a:lnTo>
                        <a:lnTo>
                          <a:pt x="207" y="104"/>
                        </a:lnTo>
                        <a:lnTo>
                          <a:pt x="197" y="117"/>
                        </a:lnTo>
                        <a:lnTo>
                          <a:pt x="184" y="128"/>
                        </a:lnTo>
                        <a:lnTo>
                          <a:pt x="169" y="138"/>
                        </a:lnTo>
                        <a:lnTo>
                          <a:pt x="150" y="145"/>
                        </a:lnTo>
                        <a:lnTo>
                          <a:pt x="130" y="149"/>
                        </a:lnTo>
                        <a:lnTo>
                          <a:pt x="108" y="150"/>
                        </a:lnTo>
                      </a:path>
                    </a:pathLst>
                  </a:custGeom>
                  <a:noFill/>
                  <a:ln w="0">
                    <a:solidFill>
                      <a:srgbClr val="000033"/>
                    </a:solidFill>
                    <a:prstDash val="solid"/>
                    <a:round/>
                    <a:headEnd/>
                    <a:tailEnd/>
                  </a:ln>
                </p:spPr>
                <p:txBody>
                  <a:bodyPr/>
                  <a:lstStyle/>
                  <a:p>
                    <a:endParaRPr lang="en-US"/>
                  </a:p>
                </p:txBody>
              </p:sp>
              <p:sp>
                <p:nvSpPr>
                  <p:cNvPr id="219467" name="Freeform 331"/>
                  <p:cNvSpPr>
                    <a:spLocks/>
                  </p:cNvSpPr>
                  <p:nvPr/>
                </p:nvSpPr>
                <p:spPr bwMode="auto">
                  <a:xfrm>
                    <a:off x="692" y="3558"/>
                    <a:ext cx="83" cy="31"/>
                  </a:xfrm>
                  <a:custGeom>
                    <a:avLst/>
                    <a:gdLst/>
                    <a:ahLst/>
                    <a:cxnLst>
                      <a:cxn ang="0">
                        <a:pos x="0" y="1"/>
                      </a:cxn>
                      <a:cxn ang="0">
                        <a:pos x="4" y="29"/>
                      </a:cxn>
                      <a:cxn ang="0">
                        <a:pos x="10" y="44"/>
                      </a:cxn>
                      <a:cxn ang="0">
                        <a:pos x="19" y="57"/>
                      </a:cxn>
                      <a:cxn ang="0">
                        <a:pos x="31" y="67"/>
                      </a:cxn>
                      <a:cxn ang="0">
                        <a:pos x="44" y="76"/>
                      </a:cxn>
                      <a:cxn ang="0">
                        <a:pos x="61" y="83"/>
                      </a:cxn>
                      <a:cxn ang="0">
                        <a:pos x="79" y="88"/>
                      </a:cxn>
                      <a:cxn ang="0">
                        <a:pos x="101" y="92"/>
                      </a:cxn>
                      <a:cxn ang="0">
                        <a:pos x="124" y="93"/>
                      </a:cxn>
                      <a:cxn ang="0">
                        <a:pos x="143" y="92"/>
                      </a:cxn>
                      <a:cxn ang="0">
                        <a:pos x="163" y="87"/>
                      </a:cxn>
                      <a:cxn ang="0">
                        <a:pos x="181" y="81"/>
                      </a:cxn>
                      <a:cxn ang="0">
                        <a:pos x="199" y="73"/>
                      </a:cxn>
                      <a:cxn ang="0">
                        <a:pos x="215" y="63"/>
                      </a:cxn>
                      <a:cxn ang="0">
                        <a:pos x="228" y="52"/>
                      </a:cxn>
                      <a:cxn ang="0">
                        <a:pos x="239" y="39"/>
                      </a:cxn>
                      <a:cxn ang="0">
                        <a:pos x="246" y="27"/>
                      </a:cxn>
                      <a:cxn ang="0">
                        <a:pos x="249" y="0"/>
                      </a:cxn>
                      <a:cxn ang="0">
                        <a:pos x="243" y="15"/>
                      </a:cxn>
                      <a:cxn ang="0">
                        <a:pos x="234" y="29"/>
                      </a:cxn>
                      <a:cxn ang="0">
                        <a:pos x="221" y="42"/>
                      </a:cxn>
                      <a:cxn ang="0">
                        <a:pos x="206" y="52"/>
                      </a:cxn>
                      <a:cxn ang="0">
                        <a:pos x="189" y="61"/>
                      </a:cxn>
                      <a:cxn ang="0">
                        <a:pos x="169" y="67"/>
                      </a:cxn>
                      <a:cxn ang="0">
                        <a:pos x="147" y="72"/>
                      </a:cxn>
                      <a:cxn ang="0">
                        <a:pos x="124" y="73"/>
                      </a:cxn>
                      <a:cxn ang="0">
                        <a:pos x="101" y="72"/>
                      </a:cxn>
                      <a:cxn ang="0">
                        <a:pos x="80" y="68"/>
                      </a:cxn>
                      <a:cxn ang="0">
                        <a:pos x="60" y="61"/>
                      </a:cxn>
                      <a:cxn ang="0">
                        <a:pos x="43" y="53"/>
                      </a:cxn>
                      <a:cxn ang="0">
                        <a:pos x="29" y="43"/>
                      </a:cxn>
                      <a:cxn ang="0">
                        <a:pos x="16" y="30"/>
                      </a:cxn>
                      <a:cxn ang="0">
                        <a:pos x="7" y="16"/>
                      </a:cxn>
                      <a:cxn ang="0">
                        <a:pos x="0" y="1"/>
                      </a:cxn>
                    </a:cxnLst>
                    <a:rect l="0" t="0" r="r" b="b"/>
                    <a:pathLst>
                      <a:path w="249" h="93">
                        <a:moveTo>
                          <a:pt x="0" y="1"/>
                        </a:moveTo>
                        <a:lnTo>
                          <a:pt x="4" y="29"/>
                        </a:lnTo>
                        <a:lnTo>
                          <a:pt x="10" y="44"/>
                        </a:lnTo>
                        <a:lnTo>
                          <a:pt x="19" y="57"/>
                        </a:lnTo>
                        <a:lnTo>
                          <a:pt x="31" y="67"/>
                        </a:lnTo>
                        <a:lnTo>
                          <a:pt x="44" y="76"/>
                        </a:lnTo>
                        <a:lnTo>
                          <a:pt x="61" y="83"/>
                        </a:lnTo>
                        <a:lnTo>
                          <a:pt x="79" y="88"/>
                        </a:lnTo>
                        <a:lnTo>
                          <a:pt x="101" y="92"/>
                        </a:lnTo>
                        <a:lnTo>
                          <a:pt x="124" y="93"/>
                        </a:lnTo>
                        <a:lnTo>
                          <a:pt x="143" y="92"/>
                        </a:lnTo>
                        <a:lnTo>
                          <a:pt x="163" y="87"/>
                        </a:lnTo>
                        <a:lnTo>
                          <a:pt x="181" y="81"/>
                        </a:lnTo>
                        <a:lnTo>
                          <a:pt x="199" y="73"/>
                        </a:lnTo>
                        <a:lnTo>
                          <a:pt x="215" y="63"/>
                        </a:lnTo>
                        <a:lnTo>
                          <a:pt x="228" y="52"/>
                        </a:lnTo>
                        <a:lnTo>
                          <a:pt x="239" y="39"/>
                        </a:lnTo>
                        <a:lnTo>
                          <a:pt x="246" y="27"/>
                        </a:lnTo>
                        <a:lnTo>
                          <a:pt x="249" y="0"/>
                        </a:lnTo>
                        <a:lnTo>
                          <a:pt x="243" y="15"/>
                        </a:lnTo>
                        <a:lnTo>
                          <a:pt x="234" y="29"/>
                        </a:lnTo>
                        <a:lnTo>
                          <a:pt x="221" y="42"/>
                        </a:lnTo>
                        <a:lnTo>
                          <a:pt x="206" y="52"/>
                        </a:lnTo>
                        <a:lnTo>
                          <a:pt x="189" y="61"/>
                        </a:lnTo>
                        <a:lnTo>
                          <a:pt x="169" y="67"/>
                        </a:lnTo>
                        <a:lnTo>
                          <a:pt x="147" y="72"/>
                        </a:lnTo>
                        <a:lnTo>
                          <a:pt x="124" y="73"/>
                        </a:lnTo>
                        <a:lnTo>
                          <a:pt x="101" y="72"/>
                        </a:lnTo>
                        <a:lnTo>
                          <a:pt x="80" y="68"/>
                        </a:lnTo>
                        <a:lnTo>
                          <a:pt x="60" y="61"/>
                        </a:lnTo>
                        <a:lnTo>
                          <a:pt x="43" y="53"/>
                        </a:lnTo>
                        <a:lnTo>
                          <a:pt x="29" y="43"/>
                        </a:lnTo>
                        <a:lnTo>
                          <a:pt x="16" y="30"/>
                        </a:lnTo>
                        <a:lnTo>
                          <a:pt x="7" y="16"/>
                        </a:lnTo>
                        <a:lnTo>
                          <a:pt x="0" y="1"/>
                        </a:lnTo>
                        <a:close/>
                      </a:path>
                    </a:pathLst>
                  </a:custGeom>
                  <a:solidFill>
                    <a:srgbClr val="8499AD"/>
                  </a:solidFill>
                  <a:ln w="9525">
                    <a:noFill/>
                    <a:round/>
                    <a:headEnd/>
                    <a:tailEnd/>
                  </a:ln>
                </p:spPr>
                <p:txBody>
                  <a:bodyPr/>
                  <a:lstStyle/>
                  <a:p>
                    <a:endParaRPr lang="en-US"/>
                  </a:p>
                </p:txBody>
              </p:sp>
              <p:sp>
                <p:nvSpPr>
                  <p:cNvPr id="219468" name="Freeform 332"/>
                  <p:cNvSpPr>
                    <a:spLocks/>
                  </p:cNvSpPr>
                  <p:nvPr/>
                </p:nvSpPr>
                <p:spPr bwMode="auto">
                  <a:xfrm>
                    <a:off x="694" y="3507"/>
                    <a:ext cx="84" cy="59"/>
                  </a:xfrm>
                  <a:custGeom>
                    <a:avLst/>
                    <a:gdLst/>
                    <a:ahLst/>
                    <a:cxnLst>
                      <a:cxn ang="0">
                        <a:pos x="250" y="109"/>
                      </a:cxn>
                      <a:cxn ang="0">
                        <a:pos x="243" y="123"/>
                      </a:cxn>
                      <a:cxn ang="0">
                        <a:pos x="234" y="137"/>
                      </a:cxn>
                      <a:cxn ang="0">
                        <a:pos x="221" y="148"/>
                      </a:cxn>
                      <a:cxn ang="0">
                        <a:pos x="206" y="158"/>
                      </a:cxn>
                      <a:cxn ang="0">
                        <a:pos x="189" y="166"/>
                      </a:cxn>
                      <a:cxn ang="0">
                        <a:pos x="169" y="173"/>
                      </a:cxn>
                      <a:cxn ang="0">
                        <a:pos x="148" y="176"/>
                      </a:cxn>
                      <a:cxn ang="0">
                        <a:pos x="126" y="177"/>
                      </a:cxn>
                      <a:cxn ang="0">
                        <a:pos x="103" y="176"/>
                      </a:cxn>
                      <a:cxn ang="0">
                        <a:pos x="82" y="172"/>
                      </a:cxn>
                      <a:cxn ang="0">
                        <a:pos x="62" y="166"/>
                      </a:cxn>
                      <a:cxn ang="0">
                        <a:pos x="45" y="157"/>
                      </a:cxn>
                      <a:cxn ang="0">
                        <a:pos x="29" y="146"/>
                      </a:cxn>
                      <a:cxn ang="0">
                        <a:pos x="16" y="133"/>
                      </a:cxn>
                      <a:cxn ang="0">
                        <a:pos x="8" y="119"/>
                      </a:cxn>
                      <a:cxn ang="0">
                        <a:pos x="2" y="104"/>
                      </a:cxn>
                      <a:cxn ang="0">
                        <a:pos x="1" y="101"/>
                      </a:cxn>
                      <a:cxn ang="0">
                        <a:pos x="0" y="96"/>
                      </a:cxn>
                      <a:cxn ang="0">
                        <a:pos x="0" y="93"/>
                      </a:cxn>
                      <a:cxn ang="0">
                        <a:pos x="0" y="89"/>
                      </a:cxn>
                      <a:cxn ang="0">
                        <a:pos x="2" y="72"/>
                      </a:cxn>
                      <a:cxn ang="0">
                        <a:pos x="9" y="55"/>
                      </a:cxn>
                      <a:cxn ang="0">
                        <a:pos x="22" y="39"/>
                      </a:cxn>
                      <a:cxn ang="0">
                        <a:pos x="36" y="27"/>
                      </a:cxn>
                      <a:cxn ang="0">
                        <a:pos x="55" y="15"/>
                      </a:cxn>
                      <a:cxn ang="0">
                        <a:pos x="77" y="7"/>
                      </a:cxn>
                      <a:cxn ang="0">
                        <a:pos x="101" y="2"/>
                      </a:cxn>
                      <a:cxn ang="0">
                        <a:pos x="126" y="0"/>
                      </a:cxn>
                      <a:cxn ang="0">
                        <a:pos x="151" y="2"/>
                      </a:cxn>
                      <a:cxn ang="0">
                        <a:pos x="175" y="7"/>
                      </a:cxn>
                      <a:cxn ang="0">
                        <a:pos x="197" y="15"/>
                      </a:cxn>
                      <a:cxn ang="0">
                        <a:pos x="216" y="27"/>
                      </a:cxn>
                      <a:cxn ang="0">
                        <a:pos x="231" y="39"/>
                      </a:cxn>
                      <a:cxn ang="0">
                        <a:pos x="243" y="55"/>
                      </a:cxn>
                      <a:cxn ang="0">
                        <a:pos x="251" y="72"/>
                      </a:cxn>
                      <a:cxn ang="0">
                        <a:pos x="253" y="89"/>
                      </a:cxn>
                      <a:cxn ang="0">
                        <a:pos x="253" y="94"/>
                      </a:cxn>
                      <a:cxn ang="0">
                        <a:pos x="252" y="99"/>
                      </a:cxn>
                      <a:cxn ang="0">
                        <a:pos x="251" y="104"/>
                      </a:cxn>
                      <a:cxn ang="0">
                        <a:pos x="250" y="109"/>
                      </a:cxn>
                    </a:cxnLst>
                    <a:rect l="0" t="0" r="r" b="b"/>
                    <a:pathLst>
                      <a:path w="253" h="177">
                        <a:moveTo>
                          <a:pt x="250" y="109"/>
                        </a:moveTo>
                        <a:lnTo>
                          <a:pt x="243" y="123"/>
                        </a:lnTo>
                        <a:lnTo>
                          <a:pt x="234" y="137"/>
                        </a:lnTo>
                        <a:lnTo>
                          <a:pt x="221" y="148"/>
                        </a:lnTo>
                        <a:lnTo>
                          <a:pt x="206" y="158"/>
                        </a:lnTo>
                        <a:lnTo>
                          <a:pt x="189" y="166"/>
                        </a:lnTo>
                        <a:lnTo>
                          <a:pt x="169" y="173"/>
                        </a:lnTo>
                        <a:lnTo>
                          <a:pt x="148" y="176"/>
                        </a:lnTo>
                        <a:lnTo>
                          <a:pt x="126" y="177"/>
                        </a:lnTo>
                        <a:lnTo>
                          <a:pt x="103" y="176"/>
                        </a:lnTo>
                        <a:lnTo>
                          <a:pt x="82" y="172"/>
                        </a:lnTo>
                        <a:lnTo>
                          <a:pt x="62" y="166"/>
                        </a:lnTo>
                        <a:lnTo>
                          <a:pt x="45" y="157"/>
                        </a:lnTo>
                        <a:lnTo>
                          <a:pt x="29" y="146"/>
                        </a:lnTo>
                        <a:lnTo>
                          <a:pt x="16" y="133"/>
                        </a:lnTo>
                        <a:lnTo>
                          <a:pt x="8" y="119"/>
                        </a:lnTo>
                        <a:lnTo>
                          <a:pt x="2" y="104"/>
                        </a:lnTo>
                        <a:lnTo>
                          <a:pt x="1" y="101"/>
                        </a:lnTo>
                        <a:lnTo>
                          <a:pt x="0" y="96"/>
                        </a:lnTo>
                        <a:lnTo>
                          <a:pt x="0" y="93"/>
                        </a:lnTo>
                        <a:lnTo>
                          <a:pt x="0" y="89"/>
                        </a:lnTo>
                        <a:lnTo>
                          <a:pt x="2" y="72"/>
                        </a:lnTo>
                        <a:lnTo>
                          <a:pt x="9" y="55"/>
                        </a:lnTo>
                        <a:lnTo>
                          <a:pt x="22" y="39"/>
                        </a:lnTo>
                        <a:lnTo>
                          <a:pt x="36" y="27"/>
                        </a:lnTo>
                        <a:lnTo>
                          <a:pt x="55" y="15"/>
                        </a:lnTo>
                        <a:lnTo>
                          <a:pt x="77" y="7"/>
                        </a:lnTo>
                        <a:lnTo>
                          <a:pt x="101" y="2"/>
                        </a:lnTo>
                        <a:lnTo>
                          <a:pt x="126" y="0"/>
                        </a:lnTo>
                        <a:lnTo>
                          <a:pt x="151" y="2"/>
                        </a:lnTo>
                        <a:lnTo>
                          <a:pt x="175" y="7"/>
                        </a:lnTo>
                        <a:lnTo>
                          <a:pt x="197" y="15"/>
                        </a:lnTo>
                        <a:lnTo>
                          <a:pt x="216" y="27"/>
                        </a:lnTo>
                        <a:lnTo>
                          <a:pt x="231" y="39"/>
                        </a:lnTo>
                        <a:lnTo>
                          <a:pt x="243" y="55"/>
                        </a:lnTo>
                        <a:lnTo>
                          <a:pt x="251" y="72"/>
                        </a:lnTo>
                        <a:lnTo>
                          <a:pt x="253" y="89"/>
                        </a:lnTo>
                        <a:lnTo>
                          <a:pt x="253" y="94"/>
                        </a:lnTo>
                        <a:lnTo>
                          <a:pt x="252" y="99"/>
                        </a:lnTo>
                        <a:lnTo>
                          <a:pt x="251" y="104"/>
                        </a:lnTo>
                        <a:lnTo>
                          <a:pt x="250" y="109"/>
                        </a:lnTo>
                        <a:close/>
                      </a:path>
                    </a:pathLst>
                  </a:custGeom>
                  <a:solidFill>
                    <a:srgbClr val="C1CCD6"/>
                  </a:solidFill>
                  <a:ln w="9525">
                    <a:noFill/>
                    <a:round/>
                    <a:headEnd/>
                    <a:tailEnd/>
                  </a:ln>
                </p:spPr>
                <p:txBody>
                  <a:bodyPr/>
                  <a:lstStyle/>
                  <a:p>
                    <a:endParaRPr lang="en-US"/>
                  </a:p>
                </p:txBody>
              </p:sp>
              <p:sp>
                <p:nvSpPr>
                  <p:cNvPr id="219469" name="Freeform 333"/>
                  <p:cNvSpPr>
                    <a:spLocks/>
                  </p:cNvSpPr>
                  <p:nvPr/>
                </p:nvSpPr>
                <p:spPr bwMode="auto">
                  <a:xfrm>
                    <a:off x="694" y="3507"/>
                    <a:ext cx="84" cy="59"/>
                  </a:xfrm>
                  <a:custGeom>
                    <a:avLst/>
                    <a:gdLst/>
                    <a:ahLst/>
                    <a:cxnLst>
                      <a:cxn ang="0">
                        <a:pos x="250" y="109"/>
                      </a:cxn>
                      <a:cxn ang="0">
                        <a:pos x="250" y="109"/>
                      </a:cxn>
                      <a:cxn ang="0">
                        <a:pos x="243" y="123"/>
                      </a:cxn>
                      <a:cxn ang="0">
                        <a:pos x="234" y="137"/>
                      </a:cxn>
                      <a:cxn ang="0">
                        <a:pos x="221" y="148"/>
                      </a:cxn>
                      <a:cxn ang="0">
                        <a:pos x="206" y="158"/>
                      </a:cxn>
                      <a:cxn ang="0">
                        <a:pos x="189" y="166"/>
                      </a:cxn>
                      <a:cxn ang="0">
                        <a:pos x="169" y="173"/>
                      </a:cxn>
                      <a:cxn ang="0">
                        <a:pos x="148" y="176"/>
                      </a:cxn>
                      <a:cxn ang="0">
                        <a:pos x="126" y="177"/>
                      </a:cxn>
                      <a:cxn ang="0">
                        <a:pos x="126" y="177"/>
                      </a:cxn>
                      <a:cxn ang="0">
                        <a:pos x="103" y="176"/>
                      </a:cxn>
                      <a:cxn ang="0">
                        <a:pos x="82" y="172"/>
                      </a:cxn>
                      <a:cxn ang="0">
                        <a:pos x="62" y="166"/>
                      </a:cxn>
                      <a:cxn ang="0">
                        <a:pos x="45" y="157"/>
                      </a:cxn>
                      <a:cxn ang="0">
                        <a:pos x="29" y="146"/>
                      </a:cxn>
                      <a:cxn ang="0">
                        <a:pos x="16" y="133"/>
                      </a:cxn>
                      <a:cxn ang="0">
                        <a:pos x="8" y="119"/>
                      </a:cxn>
                      <a:cxn ang="0">
                        <a:pos x="2" y="104"/>
                      </a:cxn>
                      <a:cxn ang="0">
                        <a:pos x="2" y="104"/>
                      </a:cxn>
                      <a:cxn ang="0">
                        <a:pos x="1" y="101"/>
                      </a:cxn>
                      <a:cxn ang="0">
                        <a:pos x="0" y="96"/>
                      </a:cxn>
                      <a:cxn ang="0">
                        <a:pos x="0" y="93"/>
                      </a:cxn>
                      <a:cxn ang="0">
                        <a:pos x="0" y="89"/>
                      </a:cxn>
                      <a:cxn ang="0">
                        <a:pos x="0" y="89"/>
                      </a:cxn>
                      <a:cxn ang="0">
                        <a:pos x="2" y="72"/>
                      </a:cxn>
                      <a:cxn ang="0">
                        <a:pos x="9" y="55"/>
                      </a:cxn>
                      <a:cxn ang="0">
                        <a:pos x="22" y="39"/>
                      </a:cxn>
                      <a:cxn ang="0">
                        <a:pos x="36" y="27"/>
                      </a:cxn>
                      <a:cxn ang="0">
                        <a:pos x="55" y="15"/>
                      </a:cxn>
                      <a:cxn ang="0">
                        <a:pos x="77" y="7"/>
                      </a:cxn>
                      <a:cxn ang="0">
                        <a:pos x="101" y="2"/>
                      </a:cxn>
                      <a:cxn ang="0">
                        <a:pos x="126" y="0"/>
                      </a:cxn>
                      <a:cxn ang="0">
                        <a:pos x="126" y="0"/>
                      </a:cxn>
                      <a:cxn ang="0">
                        <a:pos x="151" y="2"/>
                      </a:cxn>
                      <a:cxn ang="0">
                        <a:pos x="175" y="7"/>
                      </a:cxn>
                      <a:cxn ang="0">
                        <a:pos x="197" y="15"/>
                      </a:cxn>
                      <a:cxn ang="0">
                        <a:pos x="216" y="27"/>
                      </a:cxn>
                      <a:cxn ang="0">
                        <a:pos x="231" y="39"/>
                      </a:cxn>
                      <a:cxn ang="0">
                        <a:pos x="243" y="55"/>
                      </a:cxn>
                      <a:cxn ang="0">
                        <a:pos x="251" y="72"/>
                      </a:cxn>
                      <a:cxn ang="0">
                        <a:pos x="253" y="89"/>
                      </a:cxn>
                      <a:cxn ang="0">
                        <a:pos x="253" y="89"/>
                      </a:cxn>
                      <a:cxn ang="0">
                        <a:pos x="253" y="94"/>
                      </a:cxn>
                      <a:cxn ang="0">
                        <a:pos x="252" y="99"/>
                      </a:cxn>
                      <a:cxn ang="0">
                        <a:pos x="251" y="104"/>
                      </a:cxn>
                      <a:cxn ang="0">
                        <a:pos x="250" y="109"/>
                      </a:cxn>
                    </a:cxnLst>
                    <a:rect l="0" t="0" r="r" b="b"/>
                    <a:pathLst>
                      <a:path w="253" h="177">
                        <a:moveTo>
                          <a:pt x="250" y="109"/>
                        </a:moveTo>
                        <a:lnTo>
                          <a:pt x="250" y="109"/>
                        </a:lnTo>
                        <a:lnTo>
                          <a:pt x="243" y="123"/>
                        </a:lnTo>
                        <a:lnTo>
                          <a:pt x="234" y="137"/>
                        </a:lnTo>
                        <a:lnTo>
                          <a:pt x="221" y="148"/>
                        </a:lnTo>
                        <a:lnTo>
                          <a:pt x="206" y="158"/>
                        </a:lnTo>
                        <a:lnTo>
                          <a:pt x="189" y="166"/>
                        </a:lnTo>
                        <a:lnTo>
                          <a:pt x="169" y="173"/>
                        </a:lnTo>
                        <a:lnTo>
                          <a:pt x="148" y="176"/>
                        </a:lnTo>
                        <a:lnTo>
                          <a:pt x="126" y="177"/>
                        </a:lnTo>
                        <a:lnTo>
                          <a:pt x="126" y="177"/>
                        </a:lnTo>
                        <a:lnTo>
                          <a:pt x="103" y="176"/>
                        </a:lnTo>
                        <a:lnTo>
                          <a:pt x="82" y="172"/>
                        </a:lnTo>
                        <a:lnTo>
                          <a:pt x="62" y="166"/>
                        </a:lnTo>
                        <a:lnTo>
                          <a:pt x="45" y="157"/>
                        </a:lnTo>
                        <a:lnTo>
                          <a:pt x="29" y="146"/>
                        </a:lnTo>
                        <a:lnTo>
                          <a:pt x="16" y="133"/>
                        </a:lnTo>
                        <a:lnTo>
                          <a:pt x="8" y="119"/>
                        </a:lnTo>
                        <a:lnTo>
                          <a:pt x="2" y="104"/>
                        </a:lnTo>
                        <a:lnTo>
                          <a:pt x="2" y="104"/>
                        </a:lnTo>
                        <a:lnTo>
                          <a:pt x="1" y="101"/>
                        </a:lnTo>
                        <a:lnTo>
                          <a:pt x="0" y="96"/>
                        </a:lnTo>
                        <a:lnTo>
                          <a:pt x="0" y="93"/>
                        </a:lnTo>
                        <a:lnTo>
                          <a:pt x="0" y="89"/>
                        </a:lnTo>
                        <a:lnTo>
                          <a:pt x="0" y="89"/>
                        </a:lnTo>
                        <a:lnTo>
                          <a:pt x="2" y="72"/>
                        </a:lnTo>
                        <a:lnTo>
                          <a:pt x="9" y="55"/>
                        </a:lnTo>
                        <a:lnTo>
                          <a:pt x="22" y="39"/>
                        </a:lnTo>
                        <a:lnTo>
                          <a:pt x="36" y="27"/>
                        </a:lnTo>
                        <a:lnTo>
                          <a:pt x="55" y="15"/>
                        </a:lnTo>
                        <a:lnTo>
                          <a:pt x="77" y="7"/>
                        </a:lnTo>
                        <a:lnTo>
                          <a:pt x="101" y="2"/>
                        </a:lnTo>
                        <a:lnTo>
                          <a:pt x="126" y="0"/>
                        </a:lnTo>
                        <a:lnTo>
                          <a:pt x="126" y="0"/>
                        </a:lnTo>
                        <a:lnTo>
                          <a:pt x="151" y="2"/>
                        </a:lnTo>
                        <a:lnTo>
                          <a:pt x="175" y="7"/>
                        </a:lnTo>
                        <a:lnTo>
                          <a:pt x="197" y="15"/>
                        </a:lnTo>
                        <a:lnTo>
                          <a:pt x="216" y="27"/>
                        </a:lnTo>
                        <a:lnTo>
                          <a:pt x="231" y="39"/>
                        </a:lnTo>
                        <a:lnTo>
                          <a:pt x="243" y="55"/>
                        </a:lnTo>
                        <a:lnTo>
                          <a:pt x="251" y="72"/>
                        </a:lnTo>
                        <a:lnTo>
                          <a:pt x="253" y="89"/>
                        </a:lnTo>
                        <a:lnTo>
                          <a:pt x="253" y="89"/>
                        </a:lnTo>
                        <a:lnTo>
                          <a:pt x="253" y="94"/>
                        </a:lnTo>
                        <a:lnTo>
                          <a:pt x="252" y="99"/>
                        </a:lnTo>
                        <a:lnTo>
                          <a:pt x="251" y="104"/>
                        </a:lnTo>
                        <a:lnTo>
                          <a:pt x="250" y="109"/>
                        </a:lnTo>
                      </a:path>
                    </a:pathLst>
                  </a:custGeom>
                  <a:noFill/>
                  <a:ln w="0">
                    <a:solidFill>
                      <a:srgbClr val="8499AD"/>
                    </a:solidFill>
                    <a:prstDash val="solid"/>
                    <a:round/>
                    <a:headEnd/>
                    <a:tailEnd/>
                  </a:ln>
                </p:spPr>
                <p:txBody>
                  <a:bodyPr/>
                  <a:lstStyle/>
                  <a:p>
                    <a:endParaRPr lang="en-US"/>
                  </a:p>
                </p:txBody>
              </p:sp>
              <p:sp>
                <p:nvSpPr>
                  <p:cNvPr id="219470" name="Freeform 334"/>
                  <p:cNvSpPr>
                    <a:spLocks/>
                  </p:cNvSpPr>
                  <p:nvPr/>
                </p:nvSpPr>
                <p:spPr bwMode="auto">
                  <a:xfrm>
                    <a:off x="700" y="3512"/>
                    <a:ext cx="72" cy="50"/>
                  </a:xfrm>
                  <a:custGeom>
                    <a:avLst/>
                    <a:gdLst/>
                    <a:ahLst/>
                    <a:cxnLst>
                      <a:cxn ang="0">
                        <a:pos x="107" y="150"/>
                      </a:cxn>
                      <a:cxn ang="0">
                        <a:pos x="85" y="149"/>
                      </a:cxn>
                      <a:cxn ang="0">
                        <a:pos x="65" y="144"/>
                      </a:cxn>
                      <a:cxn ang="0">
                        <a:pos x="47" y="137"/>
                      </a:cxn>
                      <a:cxn ang="0">
                        <a:pos x="31" y="128"/>
                      </a:cxn>
                      <a:cxn ang="0">
                        <a:pos x="18" y="117"/>
                      </a:cxn>
                      <a:cxn ang="0">
                        <a:pos x="8" y="104"/>
                      </a:cxn>
                      <a:cxn ang="0">
                        <a:pos x="2" y="91"/>
                      </a:cxn>
                      <a:cxn ang="0">
                        <a:pos x="0" y="75"/>
                      </a:cxn>
                      <a:cxn ang="0">
                        <a:pos x="2" y="60"/>
                      </a:cxn>
                      <a:cxn ang="0">
                        <a:pos x="8" y="46"/>
                      </a:cxn>
                      <a:cxn ang="0">
                        <a:pos x="18" y="34"/>
                      </a:cxn>
                      <a:cxn ang="0">
                        <a:pos x="31" y="22"/>
                      </a:cxn>
                      <a:cxn ang="0">
                        <a:pos x="47" y="13"/>
                      </a:cxn>
                      <a:cxn ang="0">
                        <a:pos x="65" y="6"/>
                      </a:cxn>
                      <a:cxn ang="0">
                        <a:pos x="85" y="1"/>
                      </a:cxn>
                      <a:cxn ang="0">
                        <a:pos x="107" y="0"/>
                      </a:cxn>
                      <a:cxn ang="0">
                        <a:pos x="129" y="1"/>
                      </a:cxn>
                      <a:cxn ang="0">
                        <a:pos x="149" y="6"/>
                      </a:cxn>
                      <a:cxn ang="0">
                        <a:pos x="168" y="13"/>
                      </a:cxn>
                      <a:cxn ang="0">
                        <a:pos x="184" y="22"/>
                      </a:cxn>
                      <a:cxn ang="0">
                        <a:pos x="196" y="34"/>
                      </a:cxn>
                      <a:cxn ang="0">
                        <a:pos x="207" y="46"/>
                      </a:cxn>
                      <a:cxn ang="0">
                        <a:pos x="213" y="60"/>
                      </a:cxn>
                      <a:cxn ang="0">
                        <a:pos x="215" y="75"/>
                      </a:cxn>
                      <a:cxn ang="0">
                        <a:pos x="213" y="91"/>
                      </a:cxn>
                      <a:cxn ang="0">
                        <a:pos x="207" y="104"/>
                      </a:cxn>
                      <a:cxn ang="0">
                        <a:pos x="196" y="117"/>
                      </a:cxn>
                      <a:cxn ang="0">
                        <a:pos x="184" y="128"/>
                      </a:cxn>
                      <a:cxn ang="0">
                        <a:pos x="168" y="137"/>
                      </a:cxn>
                      <a:cxn ang="0">
                        <a:pos x="149" y="144"/>
                      </a:cxn>
                      <a:cxn ang="0">
                        <a:pos x="129" y="149"/>
                      </a:cxn>
                      <a:cxn ang="0">
                        <a:pos x="107" y="150"/>
                      </a:cxn>
                    </a:cxnLst>
                    <a:rect l="0" t="0" r="r" b="b"/>
                    <a:pathLst>
                      <a:path w="215" h="150">
                        <a:moveTo>
                          <a:pt x="107" y="150"/>
                        </a:moveTo>
                        <a:lnTo>
                          <a:pt x="85" y="149"/>
                        </a:lnTo>
                        <a:lnTo>
                          <a:pt x="65" y="144"/>
                        </a:lnTo>
                        <a:lnTo>
                          <a:pt x="47" y="137"/>
                        </a:lnTo>
                        <a:lnTo>
                          <a:pt x="31" y="128"/>
                        </a:lnTo>
                        <a:lnTo>
                          <a:pt x="18" y="117"/>
                        </a:lnTo>
                        <a:lnTo>
                          <a:pt x="8" y="104"/>
                        </a:lnTo>
                        <a:lnTo>
                          <a:pt x="2" y="91"/>
                        </a:lnTo>
                        <a:lnTo>
                          <a:pt x="0" y="75"/>
                        </a:lnTo>
                        <a:lnTo>
                          <a:pt x="2" y="60"/>
                        </a:lnTo>
                        <a:lnTo>
                          <a:pt x="8" y="46"/>
                        </a:lnTo>
                        <a:lnTo>
                          <a:pt x="18" y="34"/>
                        </a:lnTo>
                        <a:lnTo>
                          <a:pt x="31" y="22"/>
                        </a:lnTo>
                        <a:lnTo>
                          <a:pt x="47" y="13"/>
                        </a:lnTo>
                        <a:lnTo>
                          <a:pt x="65" y="6"/>
                        </a:lnTo>
                        <a:lnTo>
                          <a:pt x="85" y="1"/>
                        </a:lnTo>
                        <a:lnTo>
                          <a:pt x="107" y="0"/>
                        </a:lnTo>
                        <a:lnTo>
                          <a:pt x="129" y="1"/>
                        </a:lnTo>
                        <a:lnTo>
                          <a:pt x="149" y="6"/>
                        </a:lnTo>
                        <a:lnTo>
                          <a:pt x="168" y="13"/>
                        </a:lnTo>
                        <a:lnTo>
                          <a:pt x="184" y="22"/>
                        </a:lnTo>
                        <a:lnTo>
                          <a:pt x="196" y="34"/>
                        </a:lnTo>
                        <a:lnTo>
                          <a:pt x="207" y="46"/>
                        </a:lnTo>
                        <a:lnTo>
                          <a:pt x="213" y="60"/>
                        </a:lnTo>
                        <a:lnTo>
                          <a:pt x="215" y="75"/>
                        </a:lnTo>
                        <a:lnTo>
                          <a:pt x="213" y="91"/>
                        </a:lnTo>
                        <a:lnTo>
                          <a:pt x="207" y="104"/>
                        </a:lnTo>
                        <a:lnTo>
                          <a:pt x="196" y="117"/>
                        </a:lnTo>
                        <a:lnTo>
                          <a:pt x="184" y="128"/>
                        </a:lnTo>
                        <a:lnTo>
                          <a:pt x="168" y="137"/>
                        </a:lnTo>
                        <a:lnTo>
                          <a:pt x="149" y="144"/>
                        </a:lnTo>
                        <a:lnTo>
                          <a:pt x="129" y="149"/>
                        </a:lnTo>
                        <a:lnTo>
                          <a:pt x="107" y="150"/>
                        </a:lnTo>
                        <a:close/>
                      </a:path>
                    </a:pathLst>
                  </a:custGeom>
                  <a:solidFill>
                    <a:srgbClr val="0A335B"/>
                  </a:solidFill>
                  <a:ln w="9525">
                    <a:noFill/>
                    <a:round/>
                    <a:headEnd/>
                    <a:tailEnd/>
                  </a:ln>
                </p:spPr>
                <p:txBody>
                  <a:bodyPr/>
                  <a:lstStyle/>
                  <a:p>
                    <a:endParaRPr lang="en-US"/>
                  </a:p>
                </p:txBody>
              </p:sp>
              <p:sp>
                <p:nvSpPr>
                  <p:cNvPr id="219471" name="Freeform 335"/>
                  <p:cNvSpPr>
                    <a:spLocks/>
                  </p:cNvSpPr>
                  <p:nvPr/>
                </p:nvSpPr>
                <p:spPr bwMode="auto">
                  <a:xfrm>
                    <a:off x="700" y="3512"/>
                    <a:ext cx="72" cy="50"/>
                  </a:xfrm>
                  <a:custGeom>
                    <a:avLst/>
                    <a:gdLst/>
                    <a:ahLst/>
                    <a:cxnLst>
                      <a:cxn ang="0">
                        <a:pos x="107" y="150"/>
                      </a:cxn>
                      <a:cxn ang="0">
                        <a:pos x="107" y="150"/>
                      </a:cxn>
                      <a:cxn ang="0">
                        <a:pos x="85" y="149"/>
                      </a:cxn>
                      <a:cxn ang="0">
                        <a:pos x="65" y="144"/>
                      </a:cxn>
                      <a:cxn ang="0">
                        <a:pos x="47" y="137"/>
                      </a:cxn>
                      <a:cxn ang="0">
                        <a:pos x="31" y="128"/>
                      </a:cxn>
                      <a:cxn ang="0">
                        <a:pos x="18" y="117"/>
                      </a:cxn>
                      <a:cxn ang="0">
                        <a:pos x="8" y="104"/>
                      </a:cxn>
                      <a:cxn ang="0">
                        <a:pos x="2" y="91"/>
                      </a:cxn>
                      <a:cxn ang="0">
                        <a:pos x="0" y="75"/>
                      </a:cxn>
                      <a:cxn ang="0">
                        <a:pos x="0" y="75"/>
                      </a:cxn>
                      <a:cxn ang="0">
                        <a:pos x="2" y="60"/>
                      </a:cxn>
                      <a:cxn ang="0">
                        <a:pos x="8" y="46"/>
                      </a:cxn>
                      <a:cxn ang="0">
                        <a:pos x="18" y="34"/>
                      </a:cxn>
                      <a:cxn ang="0">
                        <a:pos x="31" y="22"/>
                      </a:cxn>
                      <a:cxn ang="0">
                        <a:pos x="47" y="13"/>
                      </a:cxn>
                      <a:cxn ang="0">
                        <a:pos x="65" y="6"/>
                      </a:cxn>
                      <a:cxn ang="0">
                        <a:pos x="85" y="1"/>
                      </a:cxn>
                      <a:cxn ang="0">
                        <a:pos x="107" y="0"/>
                      </a:cxn>
                      <a:cxn ang="0">
                        <a:pos x="107" y="0"/>
                      </a:cxn>
                      <a:cxn ang="0">
                        <a:pos x="129" y="1"/>
                      </a:cxn>
                      <a:cxn ang="0">
                        <a:pos x="149" y="6"/>
                      </a:cxn>
                      <a:cxn ang="0">
                        <a:pos x="168" y="13"/>
                      </a:cxn>
                      <a:cxn ang="0">
                        <a:pos x="184" y="22"/>
                      </a:cxn>
                      <a:cxn ang="0">
                        <a:pos x="196" y="34"/>
                      </a:cxn>
                      <a:cxn ang="0">
                        <a:pos x="207" y="46"/>
                      </a:cxn>
                      <a:cxn ang="0">
                        <a:pos x="213" y="60"/>
                      </a:cxn>
                      <a:cxn ang="0">
                        <a:pos x="215" y="75"/>
                      </a:cxn>
                      <a:cxn ang="0">
                        <a:pos x="215" y="75"/>
                      </a:cxn>
                      <a:cxn ang="0">
                        <a:pos x="213" y="91"/>
                      </a:cxn>
                      <a:cxn ang="0">
                        <a:pos x="207" y="104"/>
                      </a:cxn>
                      <a:cxn ang="0">
                        <a:pos x="196" y="117"/>
                      </a:cxn>
                      <a:cxn ang="0">
                        <a:pos x="184" y="128"/>
                      </a:cxn>
                      <a:cxn ang="0">
                        <a:pos x="168" y="137"/>
                      </a:cxn>
                      <a:cxn ang="0">
                        <a:pos x="149" y="144"/>
                      </a:cxn>
                      <a:cxn ang="0">
                        <a:pos x="129" y="149"/>
                      </a:cxn>
                      <a:cxn ang="0">
                        <a:pos x="107" y="150"/>
                      </a:cxn>
                    </a:cxnLst>
                    <a:rect l="0" t="0" r="r" b="b"/>
                    <a:pathLst>
                      <a:path w="215" h="150">
                        <a:moveTo>
                          <a:pt x="107" y="150"/>
                        </a:moveTo>
                        <a:lnTo>
                          <a:pt x="107" y="150"/>
                        </a:lnTo>
                        <a:lnTo>
                          <a:pt x="85" y="149"/>
                        </a:lnTo>
                        <a:lnTo>
                          <a:pt x="65" y="144"/>
                        </a:lnTo>
                        <a:lnTo>
                          <a:pt x="47" y="137"/>
                        </a:lnTo>
                        <a:lnTo>
                          <a:pt x="31" y="128"/>
                        </a:lnTo>
                        <a:lnTo>
                          <a:pt x="18" y="117"/>
                        </a:lnTo>
                        <a:lnTo>
                          <a:pt x="8" y="104"/>
                        </a:lnTo>
                        <a:lnTo>
                          <a:pt x="2" y="91"/>
                        </a:lnTo>
                        <a:lnTo>
                          <a:pt x="0" y="75"/>
                        </a:lnTo>
                        <a:lnTo>
                          <a:pt x="0" y="75"/>
                        </a:lnTo>
                        <a:lnTo>
                          <a:pt x="2" y="60"/>
                        </a:lnTo>
                        <a:lnTo>
                          <a:pt x="8" y="46"/>
                        </a:lnTo>
                        <a:lnTo>
                          <a:pt x="18" y="34"/>
                        </a:lnTo>
                        <a:lnTo>
                          <a:pt x="31" y="22"/>
                        </a:lnTo>
                        <a:lnTo>
                          <a:pt x="47" y="13"/>
                        </a:lnTo>
                        <a:lnTo>
                          <a:pt x="65" y="6"/>
                        </a:lnTo>
                        <a:lnTo>
                          <a:pt x="85" y="1"/>
                        </a:lnTo>
                        <a:lnTo>
                          <a:pt x="107" y="0"/>
                        </a:lnTo>
                        <a:lnTo>
                          <a:pt x="107" y="0"/>
                        </a:lnTo>
                        <a:lnTo>
                          <a:pt x="129" y="1"/>
                        </a:lnTo>
                        <a:lnTo>
                          <a:pt x="149" y="6"/>
                        </a:lnTo>
                        <a:lnTo>
                          <a:pt x="168" y="13"/>
                        </a:lnTo>
                        <a:lnTo>
                          <a:pt x="184" y="22"/>
                        </a:lnTo>
                        <a:lnTo>
                          <a:pt x="196" y="34"/>
                        </a:lnTo>
                        <a:lnTo>
                          <a:pt x="207" y="46"/>
                        </a:lnTo>
                        <a:lnTo>
                          <a:pt x="213" y="60"/>
                        </a:lnTo>
                        <a:lnTo>
                          <a:pt x="215" y="75"/>
                        </a:lnTo>
                        <a:lnTo>
                          <a:pt x="215" y="75"/>
                        </a:lnTo>
                        <a:lnTo>
                          <a:pt x="213" y="91"/>
                        </a:lnTo>
                        <a:lnTo>
                          <a:pt x="207" y="104"/>
                        </a:lnTo>
                        <a:lnTo>
                          <a:pt x="196" y="117"/>
                        </a:lnTo>
                        <a:lnTo>
                          <a:pt x="184" y="128"/>
                        </a:lnTo>
                        <a:lnTo>
                          <a:pt x="168" y="137"/>
                        </a:lnTo>
                        <a:lnTo>
                          <a:pt x="149" y="144"/>
                        </a:lnTo>
                        <a:lnTo>
                          <a:pt x="129" y="149"/>
                        </a:lnTo>
                        <a:lnTo>
                          <a:pt x="107" y="150"/>
                        </a:lnTo>
                      </a:path>
                    </a:pathLst>
                  </a:custGeom>
                  <a:noFill/>
                  <a:ln w="0">
                    <a:solidFill>
                      <a:srgbClr val="000033"/>
                    </a:solidFill>
                    <a:prstDash val="solid"/>
                    <a:round/>
                    <a:headEnd/>
                    <a:tailEnd/>
                  </a:ln>
                </p:spPr>
                <p:txBody>
                  <a:bodyPr/>
                  <a:lstStyle/>
                  <a:p>
                    <a:endParaRPr lang="en-US"/>
                  </a:p>
                </p:txBody>
              </p:sp>
              <p:sp>
                <p:nvSpPr>
                  <p:cNvPr id="219472" name="Freeform 336"/>
                  <p:cNvSpPr>
                    <a:spLocks/>
                  </p:cNvSpPr>
                  <p:nvPr/>
                </p:nvSpPr>
                <p:spPr bwMode="auto">
                  <a:xfrm>
                    <a:off x="694" y="3542"/>
                    <a:ext cx="84" cy="31"/>
                  </a:xfrm>
                  <a:custGeom>
                    <a:avLst/>
                    <a:gdLst/>
                    <a:ahLst/>
                    <a:cxnLst>
                      <a:cxn ang="0">
                        <a:pos x="0" y="2"/>
                      </a:cxn>
                      <a:cxn ang="0">
                        <a:pos x="4" y="28"/>
                      </a:cxn>
                      <a:cxn ang="0">
                        <a:pos x="10" y="43"/>
                      </a:cxn>
                      <a:cxn ang="0">
                        <a:pos x="20" y="56"/>
                      </a:cxn>
                      <a:cxn ang="0">
                        <a:pos x="31" y="68"/>
                      </a:cxn>
                      <a:cxn ang="0">
                        <a:pos x="45" y="76"/>
                      </a:cxn>
                      <a:cxn ang="0">
                        <a:pos x="61" y="84"/>
                      </a:cxn>
                      <a:cxn ang="0">
                        <a:pos x="79" y="89"/>
                      </a:cxn>
                      <a:cxn ang="0">
                        <a:pos x="101" y="92"/>
                      </a:cxn>
                      <a:cxn ang="0">
                        <a:pos x="124" y="93"/>
                      </a:cxn>
                      <a:cxn ang="0">
                        <a:pos x="143" y="92"/>
                      </a:cxn>
                      <a:cxn ang="0">
                        <a:pos x="162" y="87"/>
                      </a:cxn>
                      <a:cxn ang="0">
                        <a:pos x="181" y="82"/>
                      </a:cxn>
                      <a:cxn ang="0">
                        <a:pos x="198" y="73"/>
                      </a:cxn>
                      <a:cxn ang="0">
                        <a:pos x="214" y="63"/>
                      </a:cxn>
                      <a:cxn ang="0">
                        <a:pos x="228" y="53"/>
                      </a:cxn>
                      <a:cxn ang="0">
                        <a:pos x="238" y="40"/>
                      </a:cxn>
                      <a:cxn ang="0">
                        <a:pos x="245" y="27"/>
                      </a:cxn>
                      <a:cxn ang="0">
                        <a:pos x="250" y="0"/>
                      </a:cxn>
                      <a:cxn ang="0">
                        <a:pos x="243" y="15"/>
                      </a:cxn>
                      <a:cxn ang="0">
                        <a:pos x="234" y="29"/>
                      </a:cxn>
                      <a:cxn ang="0">
                        <a:pos x="221" y="42"/>
                      </a:cxn>
                      <a:cxn ang="0">
                        <a:pos x="207" y="53"/>
                      </a:cxn>
                      <a:cxn ang="0">
                        <a:pos x="189" y="62"/>
                      </a:cxn>
                      <a:cxn ang="0">
                        <a:pos x="169" y="68"/>
                      </a:cxn>
                      <a:cxn ang="0">
                        <a:pos x="147" y="72"/>
                      </a:cxn>
                      <a:cxn ang="0">
                        <a:pos x="124" y="73"/>
                      </a:cxn>
                      <a:cxn ang="0">
                        <a:pos x="101" y="72"/>
                      </a:cxn>
                      <a:cxn ang="0">
                        <a:pos x="80" y="69"/>
                      </a:cxn>
                      <a:cxn ang="0">
                        <a:pos x="60" y="62"/>
                      </a:cxn>
                      <a:cxn ang="0">
                        <a:pos x="44" y="54"/>
                      </a:cxn>
                      <a:cxn ang="0">
                        <a:pos x="29" y="43"/>
                      </a:cxn>
                      <a:cxn ang="0">
                        <a:pos x="17" y="31"/>
                      </a:cxn>
                      <a:cxn ang="0">
                        <a:pos x="7" y="17"/>
                      </a:cxn>
                      <a:cxn ang="0">
                        <a:pos x="0" y="2"/>
                      </a:cxn>
                    </a:cxnLst>
                    <a:rect l="0" t="0" r="r" b="b"/>
                    <a:pathLst>
                      <a:path w="250" h="93">
                        <a:moveTo>
                          <a:pt x="0" y="2"/>
                        </a:moveTo>
                        <a:lnTo>
                          <a:pt x="4" y="28"/>
                        </a:lnTo>
                        <a:lnTo>
                          <a:pt x="10" y="43"/>
                        </a:lnTo>
                        <a:lnTo>
                          <a:pt x="20" y="56"/>
                        </a:lnTo>
                        <a:lnTo>
                          <a:pt x="31" y="68"/>
                        </a:lnTo>
                        <a:lnTo>
                          <a:pt x="45" y="76"/>
                        </a:lnTo>
                        <a:lnTo>
                          <a:pt x="61" y="84"/>
                        </a:lnTo>
                        <a:lnTo>
                          <a:pt x="79" y="89"/>
                        </a:lnTo>
                        <a:lnTo>
                          <a:pt x="101" y="92"/>
                        </a:lnTo>
                        <a:lnTo>
                          <a:pt x="124" y="93"/>
                        </a:lnTo>
                        <a:lnTo>
                          <a:pt x="143" y="92"/>
                        </a:lnTo>
                        <a:lnTo>
                          <a:pt x="162" y="87"/>
                        </a:lnTo>
                        <a:lnTo>
                          <a:pt x="181" y="82"/>
                        </a:lnTo>
                        <a:lnTo>
                          <a:pt x="198" y="73"/>
                        </a:lnTo>
                        <a:lnTo>
                          <a:pt x="214" y="63"/>
                        </a:lnTo>
                        <a:lnTo>
                          <a:pt x="228" y="53"/>
                        </a:lnTo>
                        <a:lnTo>
                          <a:pt x="238" y="40"/>
                        </a:lnTo>
                        <a:lnTo>
                          <a:pt x="245" y="27"/>
                        </a:lnTo>
                        <a:lnTo>
                          <a:pt x="250" y="0"/>
                        </a:lnTo>
                        <a:lnTo>
                          <a:pt x="243" y="15"/>
                        </a:lnTo>
                        <a:lnTo>
                          <a:pt x="234" y="29"/>
                        </a:lnTo>
                        <a:lnTo>
                          <a:pt x="221" y="42"/>
                        </a:lnTo>
                        <a:lnTo>
                          <a:pt x="207" y="53"/>
                        </a:lnTo>
                        <a:lnTo>
                          <a:pt x="189" y="62"/>
                        </a:lnTo>
                        <a:lnTo>
                          <a:pt x="169" y="68"/>
                        </a:lnTo>
                        <a:lnTo>
                          <a:pt x="147" y="72"/>
                        </a:lnTo>
                        <a:lnTo>
                          <a:pt x="124" y="73"/>
                        </a:lnTo>
                        <a:lnTo>
                          <a:pt x="101" y="72"/>
                        </a:lnTo>
                        <a:lnTo>
                          <a:pt x="80" y="69"/>
                        </a:lnTo>
                        <a:lnTo>
                          <a:pt x="60" y="62"/>
                        </a:lnTo>
                        <a:lnTo>
                          <a:pt x="44" y="54"/>
                        </a:lnTo>
                        <a:lnTo>
                          <a:pt x="29" y="43"/>
                        </a:lnTo>
                        <a:lnTo>
                          <a:pt x="17" y="31"/>
                        </a:lnTo>
                        <a:lnTo>
                          <a:pt x="7" y="17"/>
                        </a:lnTo>
                        <a:lnTo>
                          <a:pt x="0" y="2"/>
                        </a:lnTo>
                        <a:close/>
                      </a:path>
                    </a:pathLst>
                  </a:custGeom>
                  <a:solidFill>
                    <a:srgbClr val="8499AD"/>
                  </a:solidFill>
                  <a:ln w="9525">
                    <a:noFill/>
                    <a:round/>
                    <a:headEnd/>
                    <a:tailEnd/>
                  </a:ln>
                </p:spPr>
                <p:txBody>
                  <a:bodyPr/>
                  <a:lstStyle/>
                  <a:p>
                    <a:endParaRPr lang="en-US"/>
                  </a:p>
                </p:txBody>
              </p:sp>
              <p:sp>
                <p:nvSpPr>
                  <p:cNvPr id="219473" name="Freeform 337"/>
                  <p:cNvSpPr>
                    <a:spLocks/>
                  </p:cNvSpPr>
                  <p:nvPr/>
                </p:nvSpPr>
                <p:spPr bwMode="auto">
                  <a:xfrm>
                    <a:off x="695" y="3492"/>
                    <a:ext cx="85" cy="59"/>
                  </a:xfrm>
                  <a:custGeom>
                    <a:avLst/>
                    <a:gdLst/>
                    <a:ahLst/>
                    <a:cxnLst>
                      <a:cxn ang="0">
                        <a:pos x="250" y="108"/>
                      </a:cxn>
                      <a:cxn ang="0">
                        <a:pos x="243" y="122"/>
                      </a:cxn>
                      <a:cxn ang="0">
                        <a:pos x="234" y="135"/>
                      </a:cxn>
                      <a:cxn ang="0">
                        <a:pos x="221" y="147"/>
                      </a:cxn>
                      <a:cxn ang="0">
                        <a:pos x="206" y="156"/>
                      </a:cxn>
                      <a:cxn ang="0">
                        <a:pos x="189" y="164"/>
                      </a:cxn>
                      <a:cxn ang="0">
                        <a:pos x="169" y="171"/>
                      </a:cxn>
                      <a:cxn ang="0">
                        <a:pos x="148" y="175"/>
                      </a:cxn>
                      <a:cxn ang="0">
                        <a:pos x="126" y="176"/>
                      </a:cxn>
                      <a:cxn ang="0">
                        <a:pos x="103" y="175"/>
                      </a:cxn>
                      <a:cxn ang="0">
                        <a:pos x="82" y="170"/>
                      </a:cxn>
                      <a:cxn ang="0">
                        <a:pos x="63" y="164"/>
                      </a:cxn>
                      <a:cxn ang="0">
                        <a:pos x="45" y="155"/>
                      </a:cxn>
                      <a:cxn ang="0">
                        <a:pos x="29" y="145"/>
                      </a:cxn>
                      <a:cxn ang="0">
                        <a:pos x="18" y="132"/>
                      </a:cxn>
                      <a:cxn ang="0">
                        <a:pos x="8" y="118"/>
                      </a:cxn>
                      <a:cxn ang="0">
                        <a:pos x="2" y="103"/>
                      </a:cxn>
                      <a:cxn ang="0">
                        <a:pos x="1" y="100"/>
                      </a:cxn>
                      <a:cxn ang="0">
                        <a:pos x="1" y="95"/>
                      </a:cxn>
                      <a:cxn ang="0">
                        <a:pos x="0" y="91"/>
                      </a:cxn>
                      <a:cxn ang="0">
                        <a:pos x="0" y="88"/>
                      </a:cxn>
                      <a:cxn ang="0">
                        <a:pos x="2" y="71"/>
                      </a:cxn>
                      <a:cxn ang="0">
                        <a:pos x="9" y="53"/>
                      </a:cxn>
                      <a:cxn ang="0">
                        <a:pos x="22" y="38"/>
                      </a:cxn>
                      <a:cxn ang="0">
                        <a:pos x="36" y="25"/>
                      </a:cxn>
                      <a:cxn ang="0">
                        <a:pos x="55" y="15"/>
                      </a:cxn>
                      <a:cxn ang="0">
                        <a:pos x="77" y="7"/>
                      </a:cxn>
                      <a:cxn ang="0">
                        <a:pos x="101" y="2"/>
                      </a:cxn>
                      <a:cxn ang="0">
                        <a:pos x="126" y="0"/>
                      </a:cxn>
                      <a:cxn ang="0">
                        <a:pos x="151" y="2"/>
                      </a:cxn>
                      <a:cxn ang="0">
                        <a:pos x="175" y="7"/>
                      </a:cxn>
                      <a:cxn ang="0">
                        <a:pos x="197" y="15"/>
                      </a:cxn>
                      <a:cxn ang="0">
                        <a:pos x="216" y="25"/>
                      </a:cxn>
                      <a:cxn ang="0">
                        <a:pos x="232" y="38"/>
                      </a:cxn>
                      <a:cxn ang="0">
                        <a:pos x="243" y="53"/>
                      </a:cxn>
                      <a:cxn ang="0">
                        <a:pos x="252" y="71"/>
                      </a:cxn>
                      <a:cxn ang="0">
                        <a:pos x="254" y="88"/>
                      </a:cxn>
                      <a:cxn ang="0">
                        <a:pos x="254" y="93"/>
                      </a:cxn>
                      <a:cxn ang="0">
                        <a:pos x="253" y="97"/>
                      </a:cxn>
                      <a:cxn ang="0">
                        <a:pos x="251" y="103"/>
                      </a:cxn>
                      <a:cxn ang="0">
                        <a:pos x="250" y="108"/>
                      </a:cxn>
                    </a:cxnLst>
                    <a:rect l="0" t="0" r="r" b="b"/>
                    <a:pathLst>
                      <a:path w="254" h="176">
                        <a:moveTo>
                          <a:pt x="250" y="108"/>
                        </a:moveTo>
                        <a:lnTo>
                          <a:pt x="243" y="122"/>
                        </a:lnTo>
                        <a:lnTo>
                          <a:pt x="234" y="135"/>
                        </a:lnTo>
                        <a:lnTo>
                          <a:pt x="221" y="147"/>
                        </a:lnTo>
                        <a:lnTo>
                          <a:pt x="206" y="156"/>
                        </a:lnTo>
                        <a:lnTo>
                          <a:pt x="189" y="164"/>
                        </a:lnTo>
                        <a:lnTo>
                          <a:pt x="169" y="171"/>
                        </a:lnTo>
                        <a:lnTo>
                          <a:pt x="148" y="175"/>
                        </a:lnTo>
                        <a:lnTo>
                          <a:pt x="126" y="176"/>
                        </a:lnTo>
                        <a:lnTo>
                          <a:pt x="103" y="175"/>
                        </a:lnTo>
                        <a:lnTo>
                          <a:pt x="82" y="170"/>
                        </a:lnTo>
                        <a:lnTo>
                          <a:pt x="63" y="164"/>
                        </a:lnTo>
                        <a:lnTo>
                          <a:pt x="45" y="155"/>
                        </a:lnTo>
                        <a:lnTo>
                          <a:pt x="29" y="145"/>
                        </a:lnTo>
                        <a:lnTo>
                          <a:pt x="18" y="132"/>
                        </a:lnTo>
                        <a:lnTo>
                          <a:pt x="8" y="118"/>
                        </a:lnTo>
                        <a:lnTo>
                          <a:pt x="2" y="103"/>
                        </a:lnTo>
                        <a:lnTo>
                          <a:pt x="1" y="100"/>
                        </a:lnTo>
                        <a:lnTo>
                          <a:pt x="1" y="95"/>
                        </a:lnTo>
                        <a:lnTo>
                          <a:pt x="0" y="91"/>
                        </a:lnTo>
                        <a:lnTo>
                          <a:pt x="0" y="88"/>
                        </a:lnTo>
                        <a:lnTo>
                          <a:pt x="2" y="71"/>
                        </a:lnTo>
                        <a:lnTo>
                          <a:pt x="9" y="53"/>
                        </a:lnTo>
                        <a:lnTo>
                          <a:pt x="22" y="38"/>
                        </a:lnTo>
                        <a:lnTo>
                          <a:pt x="36" y="25"/>
                        </a:lnTo>
                        <a:lnTo>
                          <a:pt x="55" y="15"/>
                        </a:lnTo>
                        <a:lnTo>
                          <a:pt x="77" y="7"/>
                        </a:lnTo>
                        <a:lnTo>
                          <a:pt x="101" y="2"/>
                        </a:lnTo>
                        <a:lnTo>
                          <a:pt x="126" y="0"/>
                        </a:lnTo>
                        <a:lnTo>
                          <a:pt x="151" y="2"/>
                        </a:lnTo>
                        <a:lnTo>
                          <a:pt x="175" y="7"/>
                        </a:lnTo>
                        <a:lnTo>
                          <a:pt x="197" y="15"/>
                        </a:lnTo>
                        <a:lnTo>
                          <a:pt x="216" y="25"/>
                        </a:lnTo>
                        <a:lnTo>
                          <a:pt x="232" y="38"/>
                        </a:lnTo>
                        <a:lnTo>
                          <a:pt x="243" y="53"/>
                        </a:lnTo>
                        <a:lnTo>
                          <a:pt x="252" y="71"/>
                        </a:lnTo>
                        <a:lnTo>
                          <a:pt x="254" y="88"/>
                        </a:lnTo>
                        <a:lnTo>
                          <a:pt x="254" y="93"/>
                        </a:lnTo>
                        <a:lnTo>
                          <a:pt x="253" y="97"/>
                        </a:lnTo>
                        <a:lnTo>
                          <a:pt x="251" y="103"/>
                        </a:lnTo>
                        <a:lnTo>
                          <a:pt x="250" y="108"/>
                        </a:lnTo>
                        <a:close/>
                      </a:path>
                    </a:pathLst>
                  </a:custGeom>
                  <a:solidFill>
                    <a:srgbClr val="C1CCD6"/>
                  </a:solidFill>
                  <a:ln w="9525">
                    <a:noFill/>
                    <a:round/>
                    <a:headEnd/>
                    <a:tailEnd/>
                  </a:ln>
                </p:spPr>
                <p:txBody>
                  <a:bodyPr/>
                  <a:lstStyle/>
                  <a:p>
                    <a:endParaRPr lang="en-US"/>
                  </a:p>
                </p:txBody>
              </p:sp>
              <p:sp>
                <p:nvSpPr>
                  <p:cNvPr id="219474" name="Freeform 338"/>
                  <p:cNvSpPr>
                    <a:spLocks/>
                  </p:cNvSpPr>
                  <p:nvPr/>
                </p:nvSpPr>
                <p:spPr bwMode="auto">
                  <a:xfrm>
                    <a:off x="695" y="3492"/>
                    <a:ext cx="85" cy="59"/>
                  </a:xfrm>
                  <a:custGeom>
                    <a:avLst/>
                    <a:gdLst/>
                    <a:ahLst/>
                    <a:cxnLst>
                      <a:cxn ang="0">
                        <a:pos x="250" y="108"/>
                      </a:cxn>
                      <a:cxn ang="0">
                        <a:pos x="250" y="108"/>
                      </a:cxn>
                      <a:cxn ang="0">
                        <a:pos x="243" y="122"/>
                      </a:cxn>
                      <a:cxn ang="0">
                        <a:pos x="234" y="135"/>
                      </a:cxn>
                      <a:cxn ang="0">
                        <a:pos x="221" y="147"/>
                      </a:cxn>
                      <a:cxn ang="0">
                        <a:pos x="206" y="156"/>
                      </a:cxn>
                      <a:cxn ang="0">
                        <a:pos x="189" y="164"/>
                      </a:cxn>
                      <a:cxn ang="0">
                        <a:pos x="169" y="171"/>
                      </a:cxn>
                      <a:cxn ang="0">
                        <a:pos x="148" y="175"/>
                      </a:cxn>
                      <a:cxn ang="0">
                        <a:pos x="126" y="176"/>
                      </a:cxn>
                      <a:cxn ang="0">
                        <a:pos x="126" y="176"/>
                      </a:cxn>
                      <a:cxn ang="0">
                        <a:pos x="103" y="175"/>
                      </a:cxn>
                      <a:cxn ang="0">
                        <a:pos x="82" y="170"/>
                      </a:cxn>
                      <a:cxn ang="0">
                        <a:pos x="63" y="164"/>
                      </a:cxn>
                      <a:cxn ang="0">
                        <a:pos x="45" y="155"/>
                      </a:cxn>
                      <a:cxn ang="0">
                        <a:pos x="29" y="145"/>
                      </a:cxn>
                      <a:cxn ang="0">
                        <a:pos x="18" y="132"/>
                      </a:cxn>
                      <a:cxn ang="0">
                        <a:pos x="8" y="118"/>
                      </a:cxn>
                      <a:cxn ang="0">
                        <a:pos x="2" y="103"/>
                      </a:cxn>
                      <a:cxn ang="0">
                        <a:pos x="2" y="103"/>
                      </a:cxn>
                      <a:cxn ang="0">
                        <a:pos x="1" y="100"/>
                      </a:cxn>
                      <a:cxn ang="0">
                        <a:pos x="1" y="95"/>
                      </a:cxn>
                      <a:cxn ang="0">
                        <a:pos x="0" y="91"/>
                      </a:cxn>
                      <a:cxn ang="0">
                        <a:pos x="0" y="88"/>
                      </a:cxn>
                      <a:cxn ang="0">
                        <a:pos x="0" y="88"/>
                      </a:cxn>
                      <a:cxn ang="0">
                        <a:pos x="2" y="71"/>
                      </a:cxn>
                      <a:cxn ang="0">
                        <a:pos x="9" y="53"/>
                      </a:cxn>
                      <a:cxn ang="0">
                        <a:pos x="22" y="38"/>
                      </a:cxn>
                      <a:cxn ang="0">
                        <a:pos x="36" y="25"/>
                      </a:cxn>
                      <a:cxn ang="0">
                        <a:pos x="55" y="15"/>
                      </a:cxn>
                      <a:cxn ang="0">
                        <a:pos x="77" y="7"/>
                      </a:cxn>
                      <a:cxn ang="0">
                        <a:pos x="101" y="2"/>
                      </a:cxn>
                      <a:cxn ang="0">
                        <a:pos x="126" y="0"/>
                      </a:cxn>
                      <a:cxn ang="0">
                        <a:pos x="126" y="0"/>
                      </a:cxn>
                      <a:cxn ang="0">
                        <a:pos x="151" y="2"/>
                      </a:cxn>
                      <a:cxn ang="0">
                        <a:pos x="175" y="7"/>
                      </a:cxn>
                      <a:cxn ang="0">
                        <a:pos x="197" y="15"/>
                      </a:cxn>
                      <a:cxn ang="0">
                        <a:pos x="216" y="25"/>
                      </a:cxn>
                      <a:cxn ang="0">
                        <a:pos x="232" y="38"/>
                      </a:cxn>
                      <a:cxn ang="0">
                        <a:pos x="243" y="53"/>
                      </a:cxn>
                      <a:cxn ang="0">
                        <a:pos x="252" y="71"/>
                      </a:cxn>
                      <a:cxn ang="0">
                        <a:pos x="254" y="88"/>
                      </a:cxn>
                      <a:cxn ang="0">
                        <a:pos x="254" y="88"/>
                      </a:cxn>
                      <a:cxn ang="0">
                        <a:pos x="254" y="93"/>
                      </a:cxn>
                      <a:cxn ang="0">
                        <a:pos x="253" y="97"/>
                      </a:cxn>
                      <a:cxn ang="0">
                        <a:pos x="251" y="103"/>
                      </a:cxn>
                      <a:cxn ang="0">
                        <a:pos x="250" y="108"/>
                      </a:cxn>
                    </a:cxnLst>
                    <a:rect l="0" t="0" r="r" b="b"/>
                    <a:pathLst>
                      <a:path w="254" h="176">
                        <a:moveTo>
                          <a:pt x="250" y="108"/>
                        </a:moveTo>
                        <a:lnTo>
                          <a:pt x="250" y="108"/>
                        </a:lnTo>
                        <a:lnTo>
                          <a:pt x="243" y="122"/>
                        </a:lnTo>
                        <a:lnTo>
                          <a:pt x="234" y="135"/>
                        </a:lnTo>
                        <a:lnTo>
                          <a:pt x="221" y="147"/>
                        </a:lnTo>
                        <a:lnTo>
                          <a:pt x="206" y="156"/>
                        </a:lnTo>
                        <a:lnTo>
                          <a:pt x="189" y="164"/>
                        </a:lnTo>
                        <a:lnTo>
                          <a:pt x="169" y="171"/>
                        </a:lnTo>
                        <a:lnTo>
                          <a:pt x="148" y="175"/>
                        </a:lnTo>
                        <a:lnTo>
                          <a:pt x="126" y="176"/>
                        </a:lnTo>
                        <a:lnTo>
                          <a:pt x="126" y="176"/>
                        </a:lnTo>
                        <a:lnTo>
                          <a:pt x="103" y="175"/>
                        </a:lnTo>
                        <a:lnTo>
                          <a:pt x="82" y="170"/>
                        </a:lnTo>
                        <a:lnTo>
                          <a:pt x="63" y="164"/>
                        </a:lnTo>
                        <a:lnTo>
                          <a:pt x="45" y="155"/>
                        </a:lnTo>
                        <a:lnTo>
                          <a:pt x="29" y="145"/>
                        </a:lnTo>
                        <a:lnTo>
                          <a:pt x="18" y="132"/>
                        </a:lnTo>
                        <a:lnTo>
                          <a:pt x="8" y="118"/>
                        </a:lnTo>
                        <a:lnTo>
                          <a:pt x="2" y="103"/>
                        </a:lnTo>
                        <a:lnTo>
                          <a:pt x="2" y="103"/>
                        </a:lnTo>
                        <a:lnTo>
                          <a:pt x="1" y="100"/>
                        </a:lnTo>
                        <a:lnTo>
                          <a:pt x="1" y="95"/>
                        </a:lnTo>
                        <a:lnTo>
                          <a:pt x="0" y="91"/>
                        </a:lnTo>
                        <a:lnTo>
                          <a:pt x="0" y="88"/>
                        </a:lnTo>
                        <a:lnTo>
                          <a:pt x="0" y="88"/>
                        </a:lnTo>
                        <a:lnTo>
                          <a:pt x="2" y="71"/>
                        </a:lnTo>
                        <a:lnTo>
                          <a:pt x="9" y="53"/>
                        </a:lnTo>
                        <a:lnTo>
                          <a:pt x="22" y="38"/>
                        </a:lnTo>
                        <a:lnTo>
                          <a:pt x="36" y="25"/>
                        </a:lnTo>
                        <a:lnTo>
                          <a:pt x="55" y="15"/>
                        </a:lnTo>
                        <a:lnTo>
                          <a:pt x="77" y="7"/>
                        </a:lnTo>
                        <a:lnTo>
                          <a:pt x="101" y="2"/>
                        </a:lnTo>
                        <a:lnTo>
                          <a:pt x="126" y="0"/>
                        </a:lnTo>
                        <a:lnTo>
                          <a:pt x="126" y="0"/>
                        </a:lnTo>
                        <a:lnTo>
                          <a:pt x="151" y="2"/>
                        </a:lnTo>
                        <a:lnTo>
                          <a:pt x="175" y="7"/>
                        </a:lnTo>
                        <a:lnTo>
                          <a:pt x="197" y="15"/>
                        </a:lnTo>
                        <a:lnTo>
                          <a:pt x="216" y="25"/>
                        </a:lnTo>
                        <a:lnTo>
                          <a:pt x="232" y="38"/>
                        </a:lnTo>
                        <a:lnTo>
                          <a:pt x="243" y="53"/>
                        </a:lnTo>
                        <a:lnTo>
                          <a:pt x="252" y="71"/>
                        </a:lnTo>
                        <a:lnTo>
                          <a:pt x="254" y="88"/>
                        </a:lnTo>
                        <a:lnTo>
                          <a:pt x="254" y="88"/>
                        </a:lnTo>
                        <a:lnTo>
                          <a:pt x="254" y="93"/>
                        </a:lnTo>
                        <a:lnTo>
                          <a:pt x="253" y="97"/>
                        </a:lnTo>
                        <a:lnTo>
                          <a:pt x="251" y="103"/>
                        </a:lnTo>
                        <a:lnTo>
                          <a:pt x="250" y="108"/>
                        </a:lnTo>
                      </a:path>
                    </a:pathLst>
                  </a:custGeom>
                  <a:noFill/>
                  <a:ln w="0">
                    <a:solidFill>
                      <a:srgbClr val="8499AD"/>
                    </a:solidFill>
                    <a:prstDash val="solid"/>
                    <a:round/>
                    <a:headEnd/>
                    <a:tailEnd/>
                  </a:ln>
                </p:spPr>
                <p:txBody>
                  <a:bodyPr/>
                  <a:lstStyle/>
                  <a:p>
                    <a:endParaRPr lang="en-US"/>
                  </a:p>
                </p:txBody>
              </p:sp>
              <p:sp>
                <p:nvSpPr>
                  <p:cNvPr id="219475" name="Freeform 339"/>
                  <p:cNvSpPr>
                    <a:spLocks/>
                  </p:cNvSpPr>
                  <p:nvPr/>
                </p:nvSpPr>
                <p:spPr bwMode="auto">
                  <a:xfrm>
                    <a:off x="702" y="3497"/>
                    <a:ext cx="71" cy="50"/>
                  </a:xfrm>
                  <a:custGeom>
                    <a:avLst/>
                    <a:gdLst/>
                    <a:ahLst/>
                    <a:cxnLst>
                      <a:cxn ang="0">
                        <a:pos x="107" y="150"/>
                      </a:cxn>
                      <a:cxn ang="0">
                        <a:pos x="85" y="149"/>
                      </a:cxn>
                      <a:cxn ang="0">
                        <a:pos x="66" y="145"/>
                      </a:cxn>
                      <a:cxn ang="0">
                        <a:pos x="47" y="138"/>
                      </a:cxn>
                      <a:cxn ang="0">
                        <a:pos x="31" y="128"/>
                      </a:cxn>
                      <a:cxn ang="0">
                        <a:pos x="19" y="117"/>
                      </a:cxn>
                      <a:cxn ang="0">
                        <a:pos x="8" y="104"/>
                      </a:cxn>
                      <a:cxn ang="0">
                        <a:pos x="2" y="90"/>
                      </a:cxn>
                      <a:cxn ang="0">
                        <a:pos x="0" y="75"/>
                      </a:cxn>
                      <a:cxn ang="0">
                        <a:pos x="2" y="60"/>
                      </a:cxn>
                      <a:cxn ang="0">
                        <a:pos x="8" y="46"/>
                      </a:cxn>
                      <a:cxn ang="0">
                        <a:pos x="19" y="33"/>
                      </a:cxn>
                      <a:cxn ang="0">
                        <a:pos x="31" y="22"/>
                      </a:cxn>
                      <a:cxn ang="0">
                        <a:pos x="47" y="12"/>
                      </a:cxn>
                      <a:cxn ang="0">
                        <a:pos x="66" y="6"/>
                      </a:cxn>
                      <a:cxn ang="0">
                        <a:pos x="85" y="1"/>
                      </a:cxn>
                      <a:cxn ang="0">
                        <a:pos x="107" y="0"/>
                      </a:cxn>
                      <a:cxn ang="0">
                        <a:pos x="129" y="1"/>
                      </a:cxn>
                      <a:cxn ang="0">
                        <a:pos x="149" y="6"/>
                      </a:cxn>
                      <a:cxn ang="0">
                        <a:pos x="168" y="12"/>
                      </a:cxn>
                      <a:cxn ang="0">
                        <a:pos x="184" y="22"/>
                      </a:cxn>
                      <a:cxn ang="0">
                        <a:pos x="196" y="33"/>
                      </a:cxn>
                      <a:cxn ang="0">
                        <a:pos x="207" y="46"/>
                      </a:cxn>
                      <a:cxn ang="0">
                        <a:pos x="213" y="60"/>
                      </a:cxn>
                      <a:cxn ang="0">
                        <a:pos x="215" y="75"/>
                      </a:cxn>
                      <a:cxn ang="0">
                        <a:pos x="213" y="90"/>
                      </a:cxn>
                      <a:cxn ang="0">
                        <a:pos x="207" y="104"/>
                      </a:cxn>
                      <a:cxn ang="0">
                        <a:pos x="196" y="117"/>
                      </a:cxn>
                      <a:cxn ang="0">
                        <a:pos x="184" y="128"/>
                      </a:cxn>
                      <a:cxn ang="0">
                        <a:pos x="168" y="138"/>
                      </a:cxn>
                      <a:cxn ang="0">
                        <a:pos x="149" y="145"/>
                      </a:cxn>
                      <a:cxn ang="0">
                        <a:pos x="129" y="149"/>
                      </a:cxn>
                      <a:cxn ang="0">
                        <a:pos x="107" y="150"/>
                      </a:cxn>
                    </a:cxnLst>
                    <a:rect l="0" t="0" r="r" b="b"/>
                    <a:pathLst>
                      <a:path w="215" h="150">
                        <a:moveTo>
                          <a:pt x="107" y="150"/>
                        </a:moveTo>
                        <a:lnTo>
                          <a:pt x="85" y="149"/>
                        </a:lnTo>
                        <a:lnTo>
                          <a:pt x="66" y="145"/>
                        </a:lnTo>
                        <a:lnTo>
                          <a:pt x="47" y="138"/>
                        </a:lnTo>
                        <a:lnTo>
                          <a:pt x="31" y="128"/>
                        </a:lnTo>
                        <a:lnTo>
                          <a:pt x="19" y="117"/>
                        </a:lnTo>
                        <a:lnTo>
                          <a:pt x="8" y="104"/>
                        </a:lnTo>
                        <a:lnTo>
                          <a:pt x="2" y="90"/>
                        </a:lnTo>
                        <a:lnTo>
                          <a:pt x="0" y="75"/>
                        </a:lnTo>
                        <a:lnTo>
                          <a:pt x="2" y="60"/>
                        </a:lnTo>
                        <a:lnTo>
                          <a:pt x="8" y="46"/>
                        </a:lnTo>
                        <a:lnTo>
                          <a:pt x="19" y="33"/>
                        </a:lnTo>
                        <a:lnTo>
                          <a:pt x="31" y="22"/>
                        </a:lnTo>
                        <a:lnTo>
                          <a:pt x="47" y="12"/>
                        </a:lnTo>
                        <a:lnTo>
                          <a:pt x="66" y="6"/>
                        </a:lnTo>
                        <a:lnTo>
                          <a:pt x="85" y="1"/>
                        </a:lnTo>
                        <a:lnTo>
                          <a:pt x="107" y="0"/>
                        </a:lnTo>
                        <a:lnTo>
                          <a:pt x="129" y="1"/>
                        </a:lnTo>
                        <a:lnTo>
                          <a:pt x="149" y="6"/>
                        </a:lnTo>
                        <a:lnTo>
                          <a:pt x="168" y="12"/>
                        </a:lnTo>
                        <a:lnTo>
                          <a:pt x="184" y="22"/>
                        </a:lnTo>
                        <a:lnTo>
                          <a:pt x="196" y="33"/>
                        </a:lnTo>
                        <a:lnTo>
                          <a:pt x="207" y="46"/>
                        </a:lnTo>
                        <a:lnTo>
                          <a:pt x="213" y="60"/>
                        </a:lnTo>
                        <a:lnTo>
                          <a:pt x="215" y="75"/>
                        </a:lnTo>
                        <a:lnTo>
                          <a:pt x="213" y="90"/>
                        </a:lnTo>
                        <a:lnTo>
                          <a:pt x="207" y="104"/>
                        </a:lnTo>
                        <a:lnTo>
                          <a:pt x="196" y="117"/>
                        </a:lnTo>
                        <a:lnTo>
                          <a:pt x="184" y="128"/>
                        </a:lnTo>
                        <a:lnTo>
                          <a:pt x="168" y="138"/>
                        </a:lnTo>
                        <a:lnTo>
                          <a:pt x="149" y="145"/>
                        </a:lnTo>
                        <a:lnTo>
                          <a:pt x="129" y="149"/>
                        </a:lnTo>
                        <a:lnTo>
                          <a:pt x="107" y="150"/>
                        </a:lnTo>
                        <a:close/>
                      </a:path>
                    </a:pathLst>
                  </a:custGeom>
                  <a:solidFill>
                    <a:srgbClr val="000033"/>
                  </a:solidFill>
                  <a:ln w="9525">
                    <a:noFill/>
                    <a:round/>
                    <a:headEnd/>
                    <a:tailEnd/>
                  </a:ln>
                </p:spPr>
                <p:txBody>
                  <a:bodyPr/>
                  <a:lstStyle/>
                  <a:p>
                    <a:endParaRPr lang="en-US"/>
                  </a:p>
                </p:txBody>
              </p:sp>
              <p:sp>
                <p:nvSpPr>
                  <p:cNvPr id="219476" name="Freeform 340"/>
                  <p:cNvSpPr>
                    <a:spLocks/>
                  </p:cNvSpPr>
                  <p:nvPr/>
                </p:nvSpPr>
                <p:spPr bwMode="auto">
                  <a:xfrm>
                    <a:off x="702" y="3497"/>
                    <a:ext cx="71" cy="50"/>
                  </a:xfrm>
                  <a:custGeom>
                    <a:avLst/>
                    <a:gdLst/>
                    <a:ahLst/>
                    <a:cxnLst>
                      <a:cxn ang="0">
                        <a:pos x="107" y="150"/>
                      </a:cxn>
                      <a:cxn ang="0">
                        <a:pos x="107" y="150"/>
                      </a:cxn>
                      <a:cxn ang="0">
                        <a:pos x="85" y="149"/>
                      </a:cxn>
                      <a:cxn ang="0">
                        <a:pos x="66" y="145"/>
                      </a:cxn>
                      <a:cxn ang="0">
                        <a:pos x="47" y="138"/>
                      </a:cxn>
                      <a:cxn ang="0">
                        <a:pos x="31" y="128"/>
                      </a:cxn>
                      <a:cxn ang="0">
                        <a:pos x="19" y="117"/>
                      </a:cxn>
                      <a:cxn ang="0">
                        <a:pos x="8" y="104"/>
                      </a:cxn>
                      <a:cxn ang="0">
                        <a:pos x="2" y="90"/>
                      </a:cxn>
                      <a:cxn ang="0">
                        <a:pos x="0" y="75"/>
                      </a:cxn>
                      <a:cxn ang="0">
                        <a:pos x="0" y="75"/>
                      </a:cxn>
                      <a:cxn ang="0">
                        <a:pos x="2" y="60"/>
                      </a:cxn>
                      <a:cxn ang="0">
                        <a:pos x="8" y="46"/>
                      </a:cxn>
                      <a:cxn ang="0">
                        <a:pos x="19" y="33"/>
                      </a:cxn>
                      <a:cxn ang="0">
                        <a:pos x="31" y="22"/>
                      </a:cxn>
                      <a:cxn ang="0">
                        <a:pos x="47" y="12"/>
                      </a:cxn>
                      <a:cxn ang="0">
                        <a:pos x="66" y="6"/>
                      </a:cxn>
                      <a:cxn ang="0">
                        <a:pos x="85" y="1"/>
                      </a:cxn>
                      <a:cxn ang="0">
                        <a:pos x="107" y="0"/>
                      </a:cxn>
                      <a:cxn ang="0">
                        <a:pos x="107" y="0"/>
                      </a:cxn>
                      <a:cxn ang="0">
                        <a:pos x="129" y="1"/>
                      </a:cxn>
                      <a:cxn ang="0">
                        <a:pos x="149" y="6"/>
                      </a:cxn>
                      <a:cxn ang="0">
                        <a:pos x="168" y="12"/>
                      </a:cxn>
                      <a:cxn ang="0">
                        <a:pos x="184" y="22"/>
                      </a:cxn>
                      <a:cxn ang="0">
                        <a:pos x="196" y="33"/>
                      </a:cxn>
                      <a:cxn ang="0">
                        <a:pos x="207" y="46"/>
                      </a:cxn>
                      <a:cxn ang="0">
                        <a:pos x="213" y="60"/>
                      </a:cxn>
                      <a:cxn ang="0">
                        <a:pos x="215" y="75"/>
                      </a:cxn>
                      <a:cxn ang="0">
                        <a:pos x="215" y="75"/>
                      </a:cxn>
                      <a:cxn ang="0">
                        <a:pos x="213" y="90"/>
                      </a:cxn>
                      <a:cxn ang="0">
                        <a:pos x="207" y="104"/>
                      </a:cxn>
                      <a:cxn ang="0">
                        <a:pos x="196" y="117"/>
                      </a:cxn>
                      <a:cxn ang="0">
                        <a:pos x="184" y="128"/>
                      </a:cxn>
                      <a:cxn ang="0">
                        <a:pos x="168" y="138"/>
                      </a:cxn>
                      <a:cxn ang="0">
                        <a:pos x="149" y="145"/>
                      </a:cxn>
                      <a:cxn ang="0">
                        <a:pos x="129" y="149"/>
                      </a:cxn>
                      <a:cxn ang="0">
                        <a:pos x="107" y="150"/>
                      </a:cxn>
                    </a:cxnLst>
                    <a:rect l="0" t="0" r="r" b="b"/>
                    <a:pathLst>
                      <a:path w="215" h="150">
                        <a:moveTo>
                          <a:pt x="107" y="150"/>
                        </a:moveTo>
                        <a:lnTo>
                          <a:pt x="107" y="150"/>
                        </a:lnTo>
                        <a:lnTo>
                          <a:pt x="85" y="149"/>
                        </a:lnTo>
                        <a:lnTo>
                          <a:pt x="66" y="145"/>
                        </a:lnTo>
                        <a:lnTo>
                          <a:pt x="47" y="138"/>
                        </a:lnTo>
                        <a:lnTo>
                          <a:pt x="31" y="128"/>
                        </a:lnTo>
                        <a:lnTo>
                          <a:pt x="19" y="117"/>
                        </a:lnTo>
                        <a:lnTo>
                          <a:pt x="8" y="104"/>
                        </a:lnTo>
                        <a:lnTo>
                          <a:pt x="2" y="90"/>
                        </a:lnTo>
                        <a:lnTo>
                          <a:pt x="0" y="75"/>
                        </a:lnTo>
                        <a:lnTo>
                          <a:pt x="0" y="75"/>
                        </a:lnTo>
                        <a:lnTo>
                          <a:pt x="2" y="60"/>
                        </a:lnTo>
                        <a:lnTo>
                          <a:pt x="8" y="46"/>
                        </a:lnTo>
                        <a:lnTo>
                          <a:pt x="19" y="33"/>
                        </a:lnTo>
                        <a:lnTo>
                          <a:pt x="31" y="22"/>
                        </a:lnTo>
                        <a:lnTo>
                          <a:pt x="47" y="12"/>
                        </a:lnTo>
                        <a:lnTo>
                          <a:pt x="66" y="6"/>
                        </a:lnTo>
                        <a:lnTo>
                          <a:pt x="85" y="1"/>
                        </a:lnTo>
                        <a:lnTo>
                          <a:pt x="107" y="0"/>
                        </a:lnTo>
                        <a:lnTo>
                          <a:pt x="107" y="0"/>
                        </a:lnTo>
                        <a:lnTo>
                          <a:pt x="129" y="1"/>
                        </a:lnTo>
                        <a:lnTo>
                          <a:pt x="149" y="6"/>
                        </a:lnTo>
                        <a:lnTo>
                          <a:pt x="168" y="12"/>
                        </a:lnTo>
                        <a:lnTo>
                          <a:pt x="184" y="22"/>
                        </a:lnTo>
                        <a:lnTo>
                          <a:pt x="196" y="33"/>
                        </a:lnTo>
                        <a:lnTo>
                          <a:pt x="207" y="46"/>
                        </a:lnTo>
                        <a:lnTo>
                          <a:pt x="213" y="60"/>
                        </a:lnTo>
                        <a:lnTo>
                          <a:pt x="215" y="75"/>
                        </a:lnTo>
                        <a:lnTo>
                          <a:pt x="215" y="75"/>
                        </a:lnTo>
                        <a:lnTo>
                          <a:pt x="213" y="90"/>
                        </a:lnTo>
                        <a:lnTo>
                          <a:pt x="207" y="104"/>
                        </a:lnTo>
                        <a:lnTo>
                          <a:pt x="196" y="117"/>
                        </a:lnTo>
                        <a:lnTo>
                          <a:pt x="184" y="128"/>
                        </a:lnTo>
                        <a:lnTo>
                          <a:pt x="168" y="138"/>
                        </a:lnTo>
                        <a:lnTo>
                          <a:pt x="149" y="145"/>
                        </a:lnTo>
                        <a:lnTo>
                          <a:pt x="129" y="149"/>
                        </a:lnTo>
                        <a:lnTo>
                          <a:pt x="107" y="150"/>
                        </a:lnTo>
                      </a:path>
                    </a:pathLst>
                  </a:custGeom>
                  <a:noFill/>
                  <a:ln w="0">
                    <a:solidFill>
                      <a:srgbClr val="000033"/>
                    </a:solidFill>
                    <a:prstDash val="solid"/>
                    <a:round/>
                    <a:headEnd/>
                    <a:tailEnd/>
                  </a:ln>
                </p:spPr>
                <p:txBody>
                  <a:bodyPr/>
                  <a:lstStyle/>
                  <a:p>
                    <a:endParaRPr lang="en-US"/>
                  </a:p>
                </p:txBody>
              </p:sp>
              <p:sp>
                <p:nvSpPr>
                  <p:cNvPr id="219477" name="Freeform 341"/>
                  <p:cNvSpPr>
                    <a:spLocks/>
                  </p:cNvSpPr>
                  <p:nvPr/>
                </p:nvSpPr>
                <p:spPr bwMode="auto">
                  <a:xfrm>
                    <a:off x="696" y="3526"/>
                    <a:ext cx="83" cy="31"/>
                  </a:xfrm>
                  <a:custGeom>
                    <a:avLst/>
                    <a:gdLst/>
                    <a:ahLst/>
                    <a:cxnLst>
                      <a:cxn ang="0">
                        <a:pos x="0" y="1"/>
                      </a:cxn>
                      <a:cxn ang="0">
                        <a:pos x="5" y="28"/>
                      </a:cxn>
                      <a:cxn ang="0">
                        <a:pos x="11" y="43"/>
                      </a:cxn>
                      <a:cxn ang="0">
                        <a:pos x="21" y="56"/>
                      </a:cxn>
                      <a:cxn ang="0">
                        <a:pos x="32" y="67"/>
                      </a:cxn>
                      <a:cxn ang="0">
                        <a:pos x="46" y="75"/>
                      </a:cxn>
                      <a:cxn ang="0">
                        <a:pos x="62" y="83"/>
                      </a:cxn>
                      <a:cxn ang="0">
                        <a:pos x="80" y="88"/>
                      </a:cxn>
                      <a:cxn ang="0">
                        <a:pos x="101" y="92"/>
                      </a:cxn>
                      <a:cxn ang="0">
                        <a:pos x="124" y="93"/>
                      </a:cxn>
                      <a:cxn ang="0">
                        <a:pos x="143" y="92"/>
                      </a:cxn>
                      <a:cxn ang="0">
                        <a:pos x="163" y="87"/>
                      </a:cxn>
                      <a:cxn ang="0">
                        <a:pos x="182" y="81"/>
                      </a:cxn>
                      <a:cxn ang="0">
                        <a:pos x="200" y="73"/>
                      </a:cxn>
                      <a:cxn ang="0">
                        <a:pos x="215" y="63"/>
                      </a:cxn>
                      <a:cxn ang="0">
                        <a:pos x="229" y="52"/>
                      </a:cxn>
                      <a:cxn ang="0">
                        <a:pos x="239" y="39"/>
                      </a:cxn>
                      <a:cxn ang="0">
                        <a:pos x="247" y="27"/>
                      </a:cxn>
                      <a:cxn ang="0">
                        <a:pos x="250" y="0"/>
                      </a:cxn>
                      <a:cxn ang="0">
                        <a:pos x="244" y="15"/>
                      </a:cxn>
                      <a:cxn ang="0">
                        <a:pos x="234" y="29"/>
                      </a:cxn>
                      <a:cxn ang="0">
                        <a:pos x="222" y="42"/>
                      </a:cxn>
                      <a:cxn ang="0">
                        <a:pos x="207" y="52"/>
                      </a:cxn>
                      <a:cxn ang="0">
                        <a:pos x="189" y="61"/>
                      </a:cxn>
                      <a:cxn ang="0">
                        <a:pos x="169" y="67"/>
                      </a:cxn>
                      <a:cxn ang="0">
                        <a:pos x="147" y="72"/>
                      </a:cxn>
                      <a:cxn ang="0">
                        <a:pos x="124" y="73"/>
                      </a:cxn>
                      <a:cxn ang="0">
                        <a:pos x="101" y="72"/>
                      </a:cxn>
                      <a:cxn ang="0">
                        <a:pos x="80" y="68"/>
                      </a:cxn>
                      <a:cxn ang="0">
                        <a:pos x="62" y="61"/>
                      </a:cxn>
                      <a:cxn ang="0">
                        <a:pos x="44" y="53"/>
                      </a:cxn>
                      <a:cxn ang="0">
                        <a:pos x="29" y="43"/>
                      </a:cxn>
                      <a:cxn ang="0">
                        <a:pos x="17" y="30"/>
                      </a:cxn>
                      <a:cxn ang="0">
                        <a:pos x="7" y="16"/>
                      </a:cxn>
                      <a:cxn ang="0">
                        <a:pos x="0" y="1"/>
                      </a:cxn>
                    </a:cxnLst>
                    <a:rect l="0" t="0" r="r" b="b"/>
                    <a:pathLst>
                      <a:path w="250" h="93">
                        <a:moveTo>
                          <a:pt x="0" y="1"/>
                        </a:moveTo>
                        <a:lnTo>
                          <a:pt x="5" y="28"/>
                        </a:lnTo>
                        <a:lnTo>
                          <a:pt x="11" y="43"/>
                        </a:lnTo>
                        <a:lnTo>
                          <a:pt x="21" y="56"/>
                        </a:lnTo>
                        <a:lnTo>
                          <a:pt x="32" y="67"/>
                        </a:lnTo>
                        <a:lnTo>
                          <a:pt x="46" y="75"/>
                        </a:lnTo>
                        <a:lnTo>
                          <a:pt x="62" y="83"/>
                        </a:lnTo>
                        <a:lnTo>
                          <a:pt x="80" y="88"/>
                        </a:lnTo>
                        <a:lnTo>
                          <a:pt x="101" y="92"/>
                        </a:lnTo>
                        <a:lnTo>
                          <a:pt x="124" y="93"/>
                        </a:lnTo>
                        <a:lnTo>
                          <a:pt x="143" y="92"/>
                        </a:lnTo>
                        <a:lnTo>
                          <a:pt x="163" y="87"/>
                        </a:lnTo>
                        <a:lnTo>
                          <a:pt x="182" y="81"/>
                        </a:lnTo>
                        <a:lnTo>
                          <a:pt x="200" y="73"/>
                        </a:lnTo>
                        <a:lnTo>
                          <a:pt x="215" y="63"/>
                        </a:lnTo>
                        <a:lnTo>
                          <a:pt x="229" y="52"/>
                        </a:lnTo>
                        <a:lnTo>
                          <a:pt x="239" y="39"/>
                        </a:lnTo>
                        <a:lnTo>
                          <a:pt x="247" y="27"/>
                        </a:lnTo>
                        <a:lnTo>
                          <a:pt x="250" y="0"/>
                        </a:lnTo>
                        <a:lnTo>
                          <a:pt x="244" y="15"/>
                        </a:lnTo>
                        <a:lnTo>
                          <a:pt x="234" y="29"/>
                        </a:lnTo>
                        <a:lnTo>
                          <a:pt x="222" y="42"/>
                        </a:lnTo>
                        <a:lnTo>
                          <a:pt x="207" y="52"/>
                        </a:lnTo>
                        <a:lnTo>
                          <a:pt x="189" y="61"/>
                        </a:lnTo>
                        <a:lnTo>
                          <a:pt x="169" y="67"/>
                        </a:lnTo>
                        <a:lnTo>
                          <a:pt x="147" y="72"/>
                        </a:lnTo>
                        <a:lnTo>
                          <a:pt x="124" y="73"/>
                        </a:lnTo>
                        <a:lnTo>
                          <a:pt x="101" y="72"/>
                        </a:lnTo>
                        <a:lnTo>
                          <a:pt x="80" y="68"/>
                        </a:lnTo>
                        <a:lnTo>
                          <a:pt x="62" y="61"/>
                        </a:lnTo>
                        <a:lnTo>
                          <a:pt x="44" y="53"/>
                        </a:lnTo>
                        <a:lnTo>
                          <a:pt x="29" y="43"/>
                        </a:lnTo>
                        <a:lnTo>
                          <a:pt x="17" y="30"/>
                        </a:lnTo>
                        <a:lnTo>
                          <a:pt x="7" y="16"/>
                        </a:lnTo>
                        <a:lnTo>
                          <a:pt x="0" y="1"/>
                        </a:lnTo>
                        <a:close/>
                      </a:path>
                    </a:pathLst>
                  </a:custGeom>
                  <a:solidFill>
                    <a:srgbClr val="8499AD"/>
                  </a:solidFill>
                  <a:ln w="9525">
                    <a:noFill/>
                    <a:round/>
                    <a:headEnd/>
                    <a:tailEnd/>
                  </a:ln>
                </p:spPr>
                <p:txBody>
                  <a:bodyPr/>
                  <a:lstStyle/>
                  <a:p>
                    <a:endParaRPr lang="en-US"/>
                  </a:p>
                </p:txBody>
              </p:sp>
              <p:sp>
                <p:nvSpPr>
                  <p:cNvPr id="219478" name="Freeform 342"/>
                  <p:cNvSpPr>
                    <a:spLocks/>
                  </p:cNvSpPr>
                  <p:nvPr/>
                </p:nvSpPr>
                <p:spPr bwMode="auto">
                  <a:xfrm>
                    <a:off x="706" y="3498"/>
                    <a:ext cx="64" cy="48"/>
                  </a:xfrm>
                  <a:custGeom>
                    <a:avLst/>
                    <a:gdLst/>
                    <a:ahLst/>
                    <a:cxnLst>
                      <a:cxn ang="0">
                        <a:pos x="0" y="71"/>
                      </a:cxn>
                      <a:cxn ang="0">
                        <a:pos x="2" y="57"/>
                      </a:cxn>
                      <a:cxn ang="0">
                        <a:pos x="8" y="43"/>
                      </a:cxn>
                      <a:cxn ang="0">
                        <a:pos x="17" y="32"/>
                      </a:cxn>
                      <a:cxn ang="0">
                        <a:pos x="29" y="21"/>
                      </a:cxn>
                      <a:cxn ang="0">
                        <a:pos x="42" y="12"/>
                      </a:cxn>
                      <a:cxn ang="0">
                        <a:pos x="59" y="6"/>
                      </a:cxn>
                      <a:cxn ang="0">
                        <a:pos x="77" y="2"/>
                      </a:cxn>
                      <a:cxn ang="0">
                        <a:pos x="96" y="0"/>
                      </a:cxn>
                      <a:cxn ang="0">
                        <a:pos x="115" y="2"/>
                      </a:cxn>
                      <a:cxn ang="0">
                        <a:pos x="133" y="6"/>
                      </a:cxn>
                      <a:cxn ang="0">
                        <a:pos x="150" y="12"/>
                      </a:cxn>
                      <a:cxn ang="0">
                        <a:pos x="163" y="21"/>
                      </a:cxn>
                      <a:cxn ang="0">
                        <a:pos x="175" y="32"/>
                      </a:cxn>
                      <a:cxn ang="0">
                        <a:pos x="184" y="43"/>
                      </a:cxn>
                      <a:cxn ang="0">
                        <a:pos x="190" y="57"/>
                      </a:cxn>
                      <a:cxn ang="0">
                        <a:pos x="192" y="71"/>
                      </a:cxn>
                      <a:cxn ang="0">
                        <a:pos x="190" y="85"/>
                      </a:cxn>
                      <a:cxn ang="0">
                        <a:pos x="184" y="99"/>
                      </a:cxn>
                      <a:cxn ang="0">
                        <a:pos x="175" y="112"/>
                      </a:cxn>
                      <a:cxn ang="0">
                        <a:pos x="163" y="122"/>
                      </a:cxn>
                      <a:cxn ang="0">
                        <a:pos x="150" y="130"/>
                      </a:cxn>
                      <a:cxn ang="0">
                        <a:pos x="133" y="137"/>
                      </a:cxn>
                      <a:cxn ang="0">
                        <a:pos x="115" y="142"/>
                      </a:cxn>
                      <a:cxn ang="0">
                        <a:pos x="96" y="143"/>
                      </a:cxn>
                      <a:cxn ang="0">
                        <a:pos x="77" y="142"/>
                      </a:cxn>
                      <a:cxn ang="0">
                        <a:pos x="59" y="137"/>
                      </a:cxn>
                      <a:cxn ang="0">
                        <a:pos x="42" y="130"/>
                      </a:cxn>
                      <a:cxn ang="0">
                        <a:pos x="29" y="122"/>
                      </a:cxn>
                      <a:cxn ang="0">
                        <a:pos x="17" y="112"/>
                      </a:cxn>
                      <a:cxn ang="0">
                        <a:pos x="8" y="99"/>
                      </a:cxn>
                      <a:cxn ang="0">
                        <a:pos x="2" y="85"/>
                      </a:cxn>
                      <a:cxn ang="0">
                        <a:pos x="0" y="71"/>
                      </a:cxn>
                    </a:cxnLst>
                    <a:rect l="0" t="0" r="r" b="b"/>
                    <a:pathLst>
                      <a:path w="192" h="143">
                        <a:moveTo>
                          <a:pt x="0" y="71"/>
                        </a:moveTo>
                        <a:lnTo>
                          <a:pt x="2" y="57"/>
                        </a:lnTo>
                        <a:lnTo>
                          <a:pt x="8" y="43"/>
                        </a:lnTo>
                        <a:lnTo>
                          <a:pt x="17" y="32"/>
                        </a:lnTo>
                        <a:lnTo>
                          <a:pt x="29" y="21"/>
                        </a:lnTo>
                        <a:lnTo>
                          <a:pt x="42" y="12"/>
                        </a:lnTo>
                        <a:lnTo>
                          <a:pt x="59" y="6"/>
                        </a:lnTo>
                        <a:lnTo>
                          <a:pt x="77" y="2"/>
                        </a:lnTo>
                        <a:lnTo>
                          <a:pt x="96" y="0"/>
                        </a:lnTo>
                        <a:lnTo>
                          <a:pt x="115" y="2"/>
                        </a:lnTo>
                        <a:lnTo>
                          <a:pt x="133" y="6"/>
                        </a:lnTo>
                        <a:lnTo>
                          <a:pt x="150" y="12"/>
                        </a:lnTo>
                        <a:lnTo>
                          <a:pt x="163" y="21"/>
                        </a:lnTo>
                        <a:lnTo>
                          <a:pt x="175" y="32"/>
                        </a:lnTo>
                        <a:lnTo>
                          <a:pt x="184" y="43"/>
                        </a:lnTo>
                        <a:lnTo>
                          <a:pt x="190" y="57"/>
                        </a:lnTo>
                        <a:lnTo>
                          <a:pt x="192" y="71"/>
                        </a:lnTo>
                        <a:lnTo>
                          <a:pt x="190" y="85"/>
                        </a:lnTo>
                        <a:lnTo>
                          <a:pt x="184" y="99"/>
                        </a:lnTo>
                        <a:lnTo>
                          <a:pt x="175" y="112"/>
                        </a:lnTo>
                        <a:lnTo>
                          <a:pt x="163" y="122"/>
                        </a:lnTo>
                        <a:lnTo>
                          <a:pt x="150" y="130"/>
                        </a:lnTo>
                        <a:lnTo>
                          <a:pt x="133" y="137"/>
                        </a:lnTo>
                        <a:lnTo>
                          <a:pt x="115" y="142"/>
                        </a:lnTo>
                        <a:lnTo>
                          <a:pt x="96" y="143"/>
                        </a:lnTo>
                        <a:lnTo>
                          <a:pt x="77" y="142"/>
                        </a:lnTo>
                        <a:lnTo>
                          <a:pt x="59" y="137"/>
                        </a:lnTo>
                        <a:lnTo>
                          <a:pt x="42" y="130"/>
                        </a:lnTo>
                        <a:lnTo>
                          <a:pt x="29" y="122"/>
                        </a:lnTo>
                        <a:lnTo>
                          <a:pt x="17" y="112"/>
                        </a:lnTo>
                        <a:lnTo>
                          <a:pt x="8" y="99"/>
                        </a:lnTo>
                        <a:lnTo>
                          <a:pt x="2" y="85"/>
                        </a:lnTo>
                        <a:lnTo>
                          <a:pt x="0" y="71"/>
                        </a:lnTo>
                        <a:close/>
                      </a:path>
                    </a:pathLst>
                  </a:custGeom>
                  <a:solidFill>
                    <a:srgbClr val="0A335B"/>
                  </a:solidFill>
                  <a:ln w="9525">
                    <a:noFill/>
                    <a:round/>
                    <a:headEnd/>
                    <a:tailEnd/>
                  </a:ln>
                </p:spPr>
                <p:txBody>
                  <a:bodyPr/>
                  <a:lstStyle/>
                  <a:p>
                    <a:endParaRPr lang="en-US"/>
                  </a:p>
                </p:txBody>
              </p:sp>
              <p:sp>
                <p:nvSpPr>
                  <p:cNvPr id="219479" name="Freeform 343"/>
                  <p:cNvSpPr>
                    <a:spLocks/>
                  </p:cNvSpPr>
                  <p:nvPr/>
                </p:nvSpPr>
                <p:spPr bwMode="auto">
                  <a:xfrm>
                    <a:off x="715" y="3498"/>
                    <a:ext cx="43" cy="45"/>
                  </a:xfrm>
                  <a:custGeom>
                    <a:avLst/>
                    <a:gdLst/>
                    <a:ahLst/>
                    <a:cxnLst>
                      <a:cxn ang="0">
                        <a:pos x="125" y="81"/>
                      </a:cxn>
                      <a:cxn ang="0">
                        <a:pos x="130" y="93"/>
                      </a:cxn>
                      <a:cxn ang="0">
                        <a:pos x="124" y="108"/>
                      </a:cxn>
                      <a:cxn ang="0">
                        <a:pos x="113" y="117"/>
                      </a:cxn>
                      <a:cxn ang="0">
                        <a:pos x="99" y="128"/>
                      </a:cxn>
                      <a:cxn ang="0">
                        <a:pos x="86" y="131"/>
                      </a:cxn>
                      <a:cxn ang="0">
                        <a:pos x="70" y="135"/>
                      </a:cxn>
                      <a:cxn ang="0">
                        <a:pos x="61" y="137"/>
                      </a:cxn>
                      <a:cxn ang="0">
                        <a:pos x="55" y="137"/>
                      </a:cxn>
                      <a:cxn ang="0">
                        <a:pos x="46" y="136"/>
                      </a:cxn>
                      <a:cxn ang="0">
                        <a:pos x="34" y="129"/>
                      </a:cxn>
                      <a:cxn ang="0">
                        <a:pos x="21" y="121"/>
                      </a:cxn>
                      <a:cxn ang="0">
                        <a:pos x="11" y="112"/>
                      </a:cxn>
                      <a:cxn ang="0">
                        <a:pos x="8" y="108"/>
                      </a:cxn>
                      <a:cxn ang="0">
                        <a:pos x="17" y="106"/>
                      </a:cxn>
                      <a:cxn ang="0">
                        <a:pos x="28" y="108"/>
                      </a:cxn>
                      <a:cxn ang="0">
                        <a:pos x="44" y="113"/>
                      </a:cxn>
                      <a:cxn ang="0">
                        <a:pos x="56" y="117"/>
                      </a:cxn>
                      <a:cxn ang="0">
                        <a:pos x="28" y="99"/>
                      </a:cxn>
                      <a:cxn ang="0">
                        <a:pos x="82" y="103"/>
                      </a:cxn>
                      <a:cxn ang="0">
                        <a:pos x="45" y="83"/>
                      </a:cxn>
                      <a:cxn ang="0">
                        <a:pos x="0" y="48"/>
                      </a:cxn>
                      <a:cxn ang="0">
                        <a:pos x="40" y="50"/>
                      </a:cxn>
                      <a:cxn ang="0">
                        <a:pos x="33" y="43"/>
                      </a:cxn>
                      <a:cxn ang="0">
                        <a:pos x="63" y="20"/>
                      </a:cxn>
                      <a:cxn ang="0">
                        <a:pos x="53" y="22"/>
                      </a:cxn>
                      <a:cxn ang="0">
                        <a:pos x="37" y="27"/>
                      </a:cxn>
                      <a:cxn ang="0">
                        <a:pos x="23" y="30"/>
                      </a:cxn>
                      <a:cxn ang="0">
                        <a:pos x="13" y="29"/>
                      </a:cxn>
                      <a:cxn ang="0">
                        <a:pos x="9" y="26"/>
                      </a:cxn>
                      <a:cxn ang="0">
                        <a:pos x="18" y="20"/>
                      </a:cxn>
                      <a:cxn ang="0">
                        <a:pos x="31" y="12"/>
                      </a:cxn>
                      <a:cxn ang="0">
                        <a:pos x="47" y="4"/>
                      </a:cxn>
                      <a:cxn ang="0">
                        <a:pos x="56" y="0"/>
                      </a:cxn>
                      <a:cxn ang="0">
                        <a:pos x="63" y="0"/>
                      </a:cxn>
                      <a:cxn ang="0">
                        <a:pos x="70" y="1"/>
                      </a:cxn>
                      <a:cxn ang="0">
                        <a:pos x="81" y="5"/>
                      </a:cxn>
                      <a:cxn ang="0">
                        <a:pos x="97" y="9"/>
                      </a:cxn>
                      <a:cxn ang="0">
                        <a:pos x="109" y="18"/>
                      </a:cxn>
                      <a:cxn ang="0">
                        <a:pos x="121" y="27"/>
                      </a:cxn>
                      <a:cxn ang="0">
                        <a:pos x="127" y="40"/>
                      </a:cxn>
                      <a:cxn ang="0">
                        <a:pos x="126" y="54"/>
                      </a:cxn>
                      <a:cxn ang="0">
                        <a:pos x="115" y="64"/>
                      </a:cxn>
                    </a:cxnLst>
                    <a:rect l="0" t="0" r="r" b="b"/>
                    <a:pathLst>
                      <a:path w="130" h="137">
                        <a:moveTo>
                          <a:pt x="120" y="76"/>
                        </a:moveTo>
                        <a:lnTo>
                          <a:pt x="125" y="81"/>
                        </a:lnTo>
                        <a:lnTo>
                          <a:pt x="129" y="87"/>
                        </a:lnTo>
                        <a:lnTo>
                          <a:pt x="130" y="93"/>
                        </a:lnTo>
                        <a:lnTo>
                          <a:pt x="128" y="101"/>
                        </a:lnTo>
                        <a:lnTo>
                          <a:pt x="124" y="108"/>
                        </a:lnTo>
                        <a:lnTo>
                          <a:pt x="120" y="113"/>
                        </a:lnTo>
                        <a:lnTo>
                          <a:pt x="113" y="117"/>
                        </a:lnTo>
                        <a:lnTo>
                          <a:pt x="106" y="123"/>
                        </a:lnTo>
                        <a:lnTo>
                          <a:pt x="99" y="128"/>
                        </a:lnTo>
                        <a:lnTo>
                          <a:pt x="92" y="130"/>
                        </a:lnTo>
                        <a:lnTo>
                          <a:pt x="86" y="131"/>
                        </a:lnTo>
                        <a:lnTo>
                          <a:pt x="76" y="134"/>
                        </a:lnTo>
                        <a:lnTo>
                          <a:pt x="70" y="135"/>
                        </a:lnTo>
                        <a:lnTo>
                          <a:pt x="65" y="136"/>
                        </a:lnTo>
                        <a:lnTo>
                          <a:pt x="61" y="137"/>
                        </a:lnTo>
                        <a:lnTo>
                          <a:pt x="58" y="137"/>
                        </a:lnTo>
                        <a:lnTo>
                          <a:pt x="55" y="137"/>
                        </a:lnTo>
                        <a:lnTo>
                          <a:pt x="51" y="137"/>
                        </a:lnTo>
                        <a:lnTo>
                          <a:pt x="46" y="136"/>
                        </a:lnTo>
                        <a:lnTo>
                          <a:pt x="42" y="134"/>
                        </a:lnTo>
                        <a:lnTo>
                          <a:pt x="34" y="129"/>
                        </a:lnTo>
                        <a:lnTo>
                          <a:pt x="28" y="124"/>
                        </a:lnTo>
                        <a:lnTo>
                          <a:pt x="21" y="121"/>
                        </a:lnTo>
                        <a:lnTo>
                          <a:pt x="16" y="116"/>
                        </a:lnTo>
                        <a:lnTo>
                          <a:pt x="11" y="112"/>
                        </a:lnTo>
                        <a:lnTo>
                          <a:pt x="8" y="109"/>
                        </a:lnTo>
                        <a:lnTo>
                          <a:pt x="8" y="108"/>
                        </a:lnTo>
                        <a:lnTo>
                          <a:pt x="12" y="107"/>
                        </a:lnTo>
                        <a:lnTo>
                          <a:pt x="17" y="106"/>
                        </a:lnTo>
                        <a:lnTo>
                          <a:pt x="22" y="107"/>
                        </a:lnTo>
                        <a:lnTo>
                          <a:pt x="28" y="108"/>
                        </a:lnTo>
                        <a:lnTo>
                          <a:pt x="36" y="110"/>
                        </a:lnTo>
                        <a:lnTo>
                          <a:pt x="44" y="113"/>
                        </a:lnTo>
                        <a:lnTo>
                          <a:pt x="51" y="116"/>
                        </a:lnTo>
                        <a:lnTo>
                          <a:pt x="56" y="117"/>
                        </a:lnTo>
                        <a:lnTo>
                          <a:pt x="61" y="118"/>
                        </a:lnTo>
                        <a:lnTo>
                          <a:pt x="28" y="99"/>
                        </a:lnTo>
                        <a:lnTo>
                          <a:pt x="34" y="94"/>
                        </a:lnTo>
                        <a:lnTo>
                          <a:pt x="82" y="103"/>
                        </a:lnTo>
                        <a:lnTo>
                          <a:pt x="42" y="87"/>
                        </a:lnTo>
                        <a:lnTo>
                          <a:pt x="45" y="83"/>
                        </a:lnTo>
                        <a:lnTo>
                          <a:pt x="2" y="88"/>
                        </a:lnTo>
                        <a:lnTo>
                          <a:pt x="0" y="48"/>
                        </a:lnTo>
                        <a:lnTo>
                          <a:pt x="42" y="56"/>
                        </a:lnTo>
                        <a:lnTo>
                          <a:pt x="40" y="50"/>
                        </a:lnTo>
                        <a:lnTo>
                          <a:pt x="82" y="36"/>
                        </a:lnTo>
                        <a:lnTo>
                          <a:pt x="33" y="43"/>
                        </a:lnTo>
                        <a:lnTo>
                          <a:pt x="27" y="37"/>
                        </a:lnTo>
                        <a:lnTo>
                          <a:pt x="63" y="20"/>
                        </a:lnTo>
                        <a:lnTo>
                          <a:pt x="58" y="21"/>
                        </a:lnTo>
                        <a:lnTo>
                          <a:pt x="53" y="22"/>
                        </a:lnTo>
                        <a:lnTo>
                          <a:pt x="46" y="25"/>
                        </a:lnTo>
                        <a:lnTo>
                          <a:pt x="37" y="27"/>
                        </a:lnTo>
                        <a:lnTo>
                          <a:pt x="29" y="29"/>
                        </a:lnTo>
                        <a:lnTo>
                          <a:pt x="23" y="30"/>
                        </a:lnTo>
                        <a:lnTo>
                          <a:pt x="18" y="30"/>
                        </a:lnTo>
                        <a:lnTo>
                          <a:pt x="13" y="29"/>
                        </a:lnTo>
                        <a:lnTo>
                          <a:pt x="9" y="28"/>
                        </a:lnTo>
                        <a:lnTo>
                          <a:pt x="9" y="26"/>
                        </a:lnTo>
                        <a:lnTo>
                          <a:pt x="12" y="23"/>
                        </a:lnTo>
                        <a:lnTo>
                          <a:pt x="18" y="20"/>
                        </a:lnTo>
                        <a:lnTo>
                          <a:pt x="24" y="16"/>
                        </a:lnTo>
                        <a:lnTo>
                          <a:pt x="31" y="12"/>
                        </a:lnTo>
                        <a:lnTo>
                          <a:pt x="38" y="8"/>
                        </a:lnTo>
                        <a:lnTo>
                          <a:pt x="47" y="4"/>
                        </a:lnTo>
                        <a:lnTo>
                          <a:pt x="52" y="1"/>
                        </a:lnTo>
                        <a:lnTo>
                          <a:pt x="56" y="0"/>
                        </a:lnTo>
                        <a:lnTo>
                          <a:pt x="60" y="0"/>
                        </a:lnTo>
                        <a:lnTo>
                          <a:pt x="63" y="0"/>
                        </a:lnTo>
                        <a:lnTo>
                          <a:pt x="66" y="1"/>
                        </a:lnTo>
                        <a:lnTo>
                          <a:pt x="70" y="1"/>
                        </a:lnTo>
                        <a:lnTo>
                          <a:pt x="76" y="4"/>
                        </a:lnTo>
                        <a:lnTo>
                          <a:pt x="81" y="5"/>
                        </a:lnTo>
                        <a:lnTo>
                          <a:pt x="90" y="7"/>
                        </a:lnTo>
                        <a:lnTo>
                          <a:pt x="97" y="9"/>
                        </a:lnTo>
                        <a:lnTo>
                          <a:pt x="103" y="12"/>
                        </a:lnTo>
                        <a:lnTo>
                          <a:pt x="109" y="18"/>
                        </a:lnTo>
                        <a:lnTo>
                          <a:pt x="115" y="23"/>
                        </a:lnTo>
                        <a:lnTo>
                          <a:pt x="121" y="27"/>
                        </a:lnTo>
                        <a:lnTo>
                          <a:pt x="124" y="33"/>
                        </a:lnTo>
                        <a:lnTo>
                          <a:pt x="127" y="40"/>
                        </a:lnTo>
                        <a:lnTo>
                          <a:pt x="128" y="48"/>
                        </a:lnTo>
                        <a:lnTo>
                          <a:pt x="126" y="54"/>
                        </a:lnTo>
                        <a:lnTo>
                          <a:pt x="122" y="58"/>
                        </a:lnTo>
                        <a:lnTo>
                          <a:pt x="115" y="64"/>
                        </a:lnTo>
                        <a:lnTo>
                          <a:pt x="120" y="76"/>
                        </a:lnTo>
                        <a:close/>
                      </a:path>
                    </a:pathLst>
                  </a:custGeom>
                  <a:solidFill>
                    <a:srgbClr val="8499AD"/>
                  </a:solidFill>
                  <a:ln w="9525">
                    <a:noFill/>
                    <a:round/>
                    <a:headEnd/>
                    <a:tailEnd/>
                  </a:ln>
                </p:spPr>
                <p:txBody>
                  <a:bodyPr/>
                  <a:lstStyle/>
                  <a:p>
                    <a:endParaRPr lang="en-US"/>
                  </a:p>
                </p:txBody>
              </p:sp>
              <p:sp>
                <p:nvSpPr>
                  <p:cNvPr id="219480" name="Freeform 344"/>
                  <p:cNvSpPr>
                    <a:spLocks/>
                  </p:cNvSpPr>
                  <p:nvPr/>
                </p:nvSpPr>
                <p:spPr bwMode="auto">
                  <a:xfrm>
                    <a:off x="734" y="3524"/>
                    <a:ext cx="14" cy="5"/>
                  </a:xfrm>
                  <a:custGeom>
                    <a:avLst/>
                    <a:gdLst/>
                    <a:ahLst/>
                    <a:cxnLst>
                      <a:cxn ang="0">
                        <a:pos x="39" y="14"/>
                      </a:cxn>
                      <a:cxn ang="0">
                        <a:pos x="40" y="1"/>
                      </a:cxn>
                      <a:cxn ang="0">
                        <a:pos x="0" y="0"/>
                      </a:cxn>
                      <a:cxn ang="0">
                        <a:pos x="39" y="14"/>
                      </a:cxn>
                    </a:cxnLst>
                    <a:rect l="0" t="0" r="r" b="b"/>
                    <a:pathLst>
                      <a:path w="40" h="14">
                        <a:moveTo>
                          <a:pt x="39" y="14"/>
                        </a:moveTo>
                        <a:lnTo>
                          <a:pt x="40" y="1"/>
                        </a:lnTo>
                        <a:lnTo>
                          <a:pt x="0" y="0"/>
                        </a:lnTo>
                        <a:lnTo>
                          <a:pt x="39" y="14"/>
                        </a:lnTo>
                        <a:close/>
                      </a:path>
                    </a:pathLst>
                  </a:custGeom>
                  <a:solidFill>
                    <a:srgbClr val="3F3F3F"/>
                  </a:solidFill>
                  <a:ln w="9525">
                    <a:noFill/>
                    <a:round/>
                    <a:headEnd/>
                    <a:tailEnd/>
                  </a:ln>
                </p:spPr>
                <p:txBody>
                  <a:bodyPr/>
                  <a:lstStyle/>
                  <a:p>
                    <a:endParaRPr lang="en-US"/>
                  </a:p>
                </p:txBody>
              </p:sp>
              <p:sp>
                <p:nvSpPr>
                  <p:cNvPr id="219481" name="Freeform 345"/>
                  <p:cNvSpPr>
                    <a:spLocks/>
                  </p:cNvSpPr>
                  <p:nvPr/>
                </p:nvSpPr>
                <p:spPr bwMode="auto">
                  <a:xfrm>
                    <a:off x="734" y="3513"/>
                    <a:ext cx="15" cy="4"/>
                  </a:xfrm>
                  <a:custGeom>
                    <a:avLst/>
                    <a:gdLst/>
                    <a:ahLst/>
                    <a:cxnLst>
                      <a:cxn ang="0">
                        <a:pos x="44" y="11"/>
                      </a:cxn>
                      <a:cxn ang="0">
                        <a:pos x="37" y="0"/>
                      </a:cxn>
                      <a:cxn ang="0">
                        <a:pos x="0" y="9"/>
                      </a:cxn>
                      <a:cxn ang="0">
                        <a:pos x="44" y="11"/>
                      </a:cxn>
                    </a:cxnLst>
                    <a:rect l="0" t="0" r="r" b="b"/>
                    <a:pathLst>
                      <a:path w="44" h="11">
                        <a:moveTo>
                          <a:pt x="44" y="11"/>
                        </a:moveTo>
                        <a:lnTo>
                          <a:pt x="37" y="0"/>
                        </a:lnTo>
                        <a:lnTo>
                          <a:pt x="0" y="9"/>
                        </a:lnTo>
                        <a:lnTo>
                          <a:pt x="44" y="11"/>
                        </a:lnTo>
                        <a:close/>
                      </a:path>
                    </a:pathLst>
                  </a:custGeom>
                  <a:solidFill>
                    <a:srgbClr val="3F3F3F"/>
                  </a:solidFill>
                  <a:ln w="9525">
                    <a:noFill/>
                    <a:round/>
                    <a:headEnd/>
                    <a:tailEnd/>
                  </a:ln>
                </p:spPr>
                <p:txBody>
                  <a:bodyPr/>
                  <a:lstStyle/>
                  <a:p>
                    <a:endParaRPr lang="en-US"/>
                  </a:p>
                </p:txBody>
              </p:sp>
              <p:sp>
                <p:nvSpPr>
                  <p:cNvPr id="219482" name="Freeform 346"/>
                  <p:cNvSpPr>
                    <a:spLocks/>
                  </p:cNvSpPr>
                  <p:nvPr/>
                </p:nvSpPr>
                <p:spPr bwMode="auto">
                  <a:xfrm>
                    <a:off x="568" y="3689"/>
                    <a:ext cx="85" cy="59"/>
                  </a:xfrm>
                  <a:custGeom>
                    <a:avLst/>
                    <a:gdLst/>
                    <a:ahLst/>
                    <a:cxnLst>
                      <a:cxn ang="0">
                        <a:pos x="4" y="108"/>
                      </a:cxn>
                      <a:cxn ang="0">
                        <a:pos x="10" y="122"/>
                      </a:cxn>
                      <a:cxn ang="0">
                        <a:pos x="19" y="136"/>
                      </a:cxn>
                      <a:cxn ang="0">
                        <a:pos x="32" y="147"/>
                      </a:cxn>
                      <a:cxn ang="0">
                        <a:pos x="48" y="157"/>
                      </a:cxn>
                      <a:cxn ang="0">
                        <a:pos x="64" y="165"/>
                      </a:cxn>
                      <a:cxn ang="0">
                        <a:pos x="84" y="172"/>
                      </a:cxn>
                      <a:cxn ang="0">
                        <a:pos x="105" y="175"/>
                      </a:cxn>
                      <a:cxn ang="0">
                        <a:pos x="127" y="176"/>
                      </a:cxn>
                      <a:cxn ang="0">
                        <a:pos x="150" y="175"/>
                      </a:cxn>
                      <a:cxn ang="0">
                        <a:pos x="171" y="171"/>
                      </a:cxn>
                      <a:cxn ang="0">
                        <a:pos x="191" y="165"/>
                      </a:cxn>
                      <a:cxn ang="0">
                        <a:pos x="208" y="156"/>
                      </a:cxn>
                      <a:cxn ang="0">
                        <a:pos x="224" y="145"/>
                      </a:cxn>
                      <a:cxn ang="0">
                        <a:pos x="236" y="132"/>
                      </a:cxn>
                      <a:cxn ang="0">
                        <a:pos x="245" y="120"/>
                      </a:cxn>
                      <a:cxn ang="0">
                        <a:pos x="251" y="104"/>
                      </a:cxn>
                      <a:cxn ang="0">
                        <a:pos x="252" y="100"/>
                      </a:cxn>
                      <a:cxn ang="0">
                        <a:pos x="252" y="96"/>
                      </a:cxn>
                      <a:cxn ang="0">
                        <a:pos x="253" y="93"/>
                      </a:cxn>
                      <a:cxn ang="0">
                        <a:pos x="253" y="88"/>
                      </a:cxn>
                      <a:cxn ang="0">
                        <a:pos x="251" y="71"/>
                      </a:cxn>
                      <a:cxn ang="0">
                        <a:pos x="244" y="53"/>
                      </a:cxn>
                      <a:cxn ang="0">
                        <a:pos x="231" y="38"/>
                      </a:cxn>
                      <a:cxn ang="0">
                        <a:pos x="217" y="26"/>
                      </a:cxn>
                      <a:cxn ang="0">
                        <a:pos x="198" y="15"/>
                      </a:cxn>
                      <a:cxn ang="0">
                        <a:pos x="176" y="7"/>
                      </a:cxn>
                      <a:cxn ang="0">
                        <a:pos x="152" y="2"/>
                      </a:cxn>
                      <a:cxn ang="0">
                        <a:pos x="127" y="0"/>
                      </a:cxn>
                      <a:cxn ang="0">
                        <a:pos x="102" y="2"/>
                      </a:cxn>
                      <a:cxn ang="0">
                        <a:pos x="78" y="7"/>
                      </a:cxn>
                      <a:cxn ang="0">
                        <a:pos x="56" y="15"/>
                      </a:cxn>
                      <a:cxn ang="0">
                        <a:pos x="37" y="26"/>
                      </a:cxn>
                      <a:cxn ang="0">
                        <a:pos x="22" y="38"/>
                      </a:cxn>
                      <a:cxn ang="0">
                        <a:pos x="10" y="53"/>
                      </a:cxn>
                      <a:cxn ang="0">
                        <a:pos x="3" y="71"/>
                      </a:cxn>
                      <a:cxn ang="0">
                        <a:pos x="0" y="88"/>
                      </a:cxn>
                      <a:cxn ang="0">
                        <a:pos x="0" y="93"/>
                      </a:cxn>
                      <a:cxn ang="0">
                        <a:pos x="2" y="99"/>
                      </a:cxn>
                      <a:cxn ang="0">
                        <a:pos x="3" y="103"/>
                      </a:cxn>
                      <a:cxn ang="0">
                        <a:pos x="4" y="108"/>
                      </a:cxn>
                    </a:cxnLst>
                    <a:rect l="0" t="0" r="r" b="b"/>
                    <a:pathLst>
                      <a:path w="253" h="176">
                        <a:moveTo>
                          <a:pt x="4" y="108"/>
                        </a:moveTo>
                        <a:lnTo>
                          <a:pt x="10" y="122"/>
                        </a:lnTo>
                        <a:lnTo>
                          <a:pt x="19" y="136"/>
                        </a:lnTo>
                        <a:lnTo>
                          <a:pt x="32" y="147"/>
                        </a:lnTo>
                        <a:lnTo>
                          <a:pt x="48" y="157"/>
                        </a:lnTo>
                        <a:lnTo>
                          <a:pt x="64" y="165"/>
                        </a:lnTo>
                        <a:lnTo>
                          <a:pt x="84" y="172"/>
                        </a:lnTo>
                        <a:lnTo>
                          <a:pt x="105" y="175"/>
                        </a:lnTo>
                        <a:lnTo>
                          <a:pt x="127" y="176"/>
                        </a:lnTo>
                        <a:lnTo>
                          <a:pt x="150" y="175"/>
                        </a:lnTo>
                        <a:lnTo>
                          <a:pt x="171" y="171"/>
                        </a:lnTo>
                        <a:lnTo>
                          <a:pt x="191" y="165"/>
                        </a:lnTo>
                        <a:lnTo>
                          <a:pt x="208" y="156"/>
                        </a:lnTo>
                        <a:lnTo>
                          <a:pt x="224" y="145"/>
                        </a:lnTo>
                        <a:lnTo>
                          <a:pt x="236" y="132"/>
                        </a:lnTo>
                        <a:lnTo>
                          <a:pt x="245" y="120"/>
                        </a:lnTo>
                        <a:lnTo>
                          <a:pt x="251" y="104"/>
                        </a:lnTo>
                        <a:lnTo>
                          <a:pt x="252" y="100"/>
                        </a:lnTo>
                        <a:lnTo>
                          <a:pt x="252" y="96"/>
                        </a:lnTo>
                        <a:lnTo>
                          <a:pt x="253" y="93"/>
                        </a:lnTo>
                        <a:lnTo>
                          <a:pt x="253" y="88"/>
                        </a:lnTo>
                        <a:lnTo>
                          <a:pt x="251" y="71"/>
                        </a:lnTo>
                        <a:lnTo>
                          <a:pt x="244" y="53"/>
                        </a:lnTo>
                        <a:lnTo>
                          <a:pt x="231" y="38"/>
                        </a:lnTo>
                        <a:lnTo>
                          <a:pt x="217" y="26"/>
                        </a:lnTo>
                        <a:lnTo>
                          <a:pt x="198" y="15"/>
                        </a:lnTo>
                        <a:lnTo>
                          <a:pt x="176" y="7"/>
                        </a:lnTo>
                        <a:lnTo>
                          <a:pt x="152" y="2"/>
                        </a:lnTo>
                        <a:lnTo>
                          <a:pt x="127" y="0"/>
                        </a:lnTo>
                        <a:lnTo>
                          <a:pt x="102" y="2"/>
                        </a:lnTo>
                        <a:lnTo>
                          <a:pt x="78" y="7"/>
                        </a:lnTo>
                        <a:lnTo>
                          <a:pt x="56" y="15"/>
                        </a:lnTo>
                        <a:lnTo>
                          <a:pt x="37" y="26"/>
                        </a:lnTo>
                        <a:lnTo>
                          <a:pt x="22" y="38"/>
                        </a:lnTo>
                        <a:lnTo>
                          <a:pt x="10" y="53"/>
                        </a:lnTo>
                        <a:lnTo>
                          <a:pt x="3" y="71"/>
                        </a:lnTo>
                        <a:lnTo>
                          <a:pt x="0" y="88"/>
                        </a:lnTo>
                        <a:lnTo>
                          <a:pt x="0" y="93"/>
                        </a:lnTo>
                        <a:lnTo>
                          <a:pt x="2" y="99"/>
                        </a:lnTo>
                        <a:lnTo>
                          <a:pt x="3" y="103"/>
                        </a:lnTo>
                        <a:lnTo>
                          <a:pt x="4" y="108"/>
                        </a:lnTo>
                        <a:close/>
                      </a:path>
                    </a:pathLst>
                  </a:custGeom>
                  <a:solidFill>
                    <a:srgbClr val="C1CCD6"/>
                  </a:solidFill>
                  <a:ln w="9525">
                    <a:noFill/>
                    <a:round/>
                    <a:headEnd/>
                    <a:tailEnd/>
                  </a:ln>
                </p:spPr>
                <p:txBody>
                  <a:bodyPr/>
                  <a:lstStyle/>
                  <a:p>
                    <a:endParaRPr lang="en-US"/>
                  </a:p>
                </p:txBody>
              </p:sp>
              <p:sp>
                <p:nvSpPr>
                  <p:cNvPr id="219483" name="Freeform 347"/>
                  <p:cNvSpPr>
                    <a:spLocks/>
                  </p:cNvSpPr>
                  <p:nvPr/>
                </p:nvSpPr>
                <p:spPr bwMode="auto">
                  <a:xfrm>
                    <a:off x="568" y="3689"/>
                    <a:ext cx="85" cy="59"/>
                  </a:xfrm>
                  <a:custGeom>
                    <a:avLst/>
                    <a:gdLst/>
                    <a:ahLst/>
                    <a:cxnLst>
                      <a:cxn ang="0">
                        <a:pos x="4" y="108"/>
                      </a:cxn>
                      <a:cxn ang="0">
                        <a:pos x="4" y="108"/>
                      </a:cxn>
                      <a:cxn ang="0">
                        <a:pos x="10" y="122"/>
                      </a:cxn>
                      <a:cxn ang="0">
                        <a:pos x="19" y="136"/>
                      </a:cxn>
                      <a:cxn ang="0">
                        <a:pos x="32" y="147"/>
                      </a:cxn>
                      <a:cxn ang="0">
                        <a:pos x="48" y="157"/>
                      </a:cxn>
                      <a:cxn ang="0">
                        <a:pos x="64" y="165"/>
                      </a:cxn>
                      <a:cxn ang="0">
                        <a:pos x="84" y="172"/>
                      </a:cxn>
                      <a:cxn ang="0">
                        <a:pos x="105" y="175"/>
                      </a:cxn>
                      <a:cxn ang="0">
                        <a:pos x="127" y="176"/>
                      </a:cxn>
                      <a:cxn ang="0">
                        <a:pos x="127" y="176"/>
                      </a:cxn>
                      <a:cxn ang="0">
                        <a:pos x="150" y="175"/>
                      </a:cxn>
                      <a:cxn ang="0">
                        <a:pos x="171" y="171"/>
                      </a:cxn>
                      <a:cxn ang="0">
                        <a:pos x="191" y="165"/>
                      </a:cxn>
                      <a:cxn ang="0">
                        <a:pos x="208" y="156"/>
                      </a:cxn>
                      <a:cxn ang="0">
                        <a:pos x="224" y="145"/>
                      </a:cxn>
                      <a:cxn ang="0">
                        <a:pos x="236" y="132"/>
                      </a:cxn>
                      <a:cxn ang="0">
                        <a:pos x="245" y="120"/>
                      </a:cxn>
                      <a:cxn ang="0">
                        <a:pos x="251" y="104"/>
                      </a:cxn>
                      <a:cxn ang="0">
                        <a:pos x="251" y="104"/>
                      </a:cxn>
                      <a:cxn ang="0">
                        <a:pos x="252" y="100"/>
                      </a:cxn>
                      <a:cxn ang="0">
                        <a:pos x="252" y="96"/>
                      </a:cxn>
                      <a:cxn ang="0">
                        <a:pos x="253" y="93"/>
                      </a:cxn>
                      <a:cxn ang="0">
                        <a:pos x="253" y="88"/>
                      </a:cxn>
                      <a:cxn ang="0">
                        <a:pos x="253" y="88"/>
                      </a:cxn>
                      <a:cxn ang="0">
                        <a:pos x="251" y="71"/>
                      </a:cxn>
                      <a:cxn ang="0">
                        <a:pos x="244" y="53"/>
                      </a:cxn>
                      <a:cxn ang="0">
                        <a:pos x="231" y="38"/>
                      </a:cxn>
                      <a:cxn ang="0">
                        <a:pos x="217" y="26"/>
                      </a:cxn>
                      <a:cxn ang="0">
                        <a:pos x="198" y="15"/>
                      </a:cxn>
                      <a:cxn ang="0">
                        <a:pos x="176" y="7"/>
                      </a:cxn>
                      <a:cxn ang="0">
                        <a:pos x="152" y="2"/>
                      </a:cxn>
                      <a:cxn ang="0">
                        <a:pos x="127" y="0"/>
                      </a:cxn>
                      <a:cxn ang="0">
                        <a:pos x="127" y="0"/>
                      </a:cxn>
                      <a:cxn ang="0">
                        <a:pos x="102" y="2"/>
                      </a:cxn>
                      <a:cxn ang="0">
                        <a:pos x="78" y="7"/>
                      </a:cxn>
                      <a:cxn ang="0">
                        <a:pos x="56" y="15"/>
                      </a:cxn>
                      <a:cxn ang="0">
                        <a:pos x="37" y="26"/>
                      </a:cxn>
                      <a:cxn ang="0">
                        <a:pos x="22" y="38"/>
                      </a:cxn>
                      <a:cxn ang="0">
                        <a:pos x="10" y="53"/>
                      </a:cxn>
                      <a:cxn ang="0">
                        <a:pos x="3" y="71"/>
                      </a:cxn>
                      <a:cxn ang="0">
                        <a:pos x="0" y="88"/>
                      </a:cxn>
                      <a:cxn ang="0">
                        <a:pos x="0" y="88"/>
                      </a:cxn>
                      <a:cxn ang="0">
                        <a:pos x="0" y="93"/>
                      </a:cxn>
                      <a:cxn ang="0">
                        <a:pos x="2" y="99"/>
                      </a:cxn>
                      <a:cxn ang="0">
                        <a:pos x="3" y="103"/>
                      </a:cxn>
                      <a:cxn ang="0">
                        <a:pos x="4" y="108"/>
                      </a:cxn>
                    </a:cxnLst>
                    <a:rect l="0" t="0" r="r" b="b"/>
                    <a:pathLst>
                      <a:path w="253" h="176">
                        <a:moveTo>
                          <a:pt x="4" y="108"/>
                        </a:moveTo>
                        <a:lnTo>
                          <a:pt x="4" y="108"/>
                        </a:lnTo>
                        <a:lnTo>
                          <a:pt x="10" y="122"/>
                        </a:lnTo>
                        <a:lnTo>
                          <a:pt x="19" y="136"/>
                        </a:lnTo>
                        <a:lnTo>
                          <a:pt x="32" y="147"/>
                        </a:lnTo>
                        <a:lnTo>
                          <a:pt x="48" y="157"/>
                        </a:lnTo>
                        <a:lnTo>
                          <a:pt x="64" y="165"/>
                        </a:lnTo>
                        <a:lnTo>
                          <a:pt x="84" y="172"/>
                        </a:lnTo>
                        <a:lnTo>
                          <a:pt x="105" y="175"/>
                        </a:lnTo>
                        <a:lnTo>
                          <a:pt x="127" y="176"/>
                        </a:lnTo>
                        <a:lnTo>
                          <a:pt x="127" y="176"/>
                        </a:lnTo>
                        <a:lnTo>
                          <a:pt x="150" y="175"/>
                        </a:lnTo>
                        <a:lnTo>
                          <a:pt x="171" y="171"/>
                        </a:lnTo>
                        <a:lnTo>
                          <a:pt x="191" y="165"/>
                        </a:lnTo>
                        <a:lnTo>
                          <a:pt x="208" y="156"/>
                        </a:lnTo>
                        <a:lnTo>
                          <a:pt x="224" y="145"/>
                        </a:lnTo>
                        <a:lnTo>
                          <a:pt x="236" y="132"/>
                        </a:lnTo>
                        <a:lnTo>
                          <a:pt x="245" y="120"/>
                        </a:lnTo>
                        <a:lnTo>
                          <a:pt x="251" y="104"/>
                        </a:lnTo>
                        <a:lnTo>
                          <a:pt x="251" y="104"/>
                        </a:lnTo>
                        <a:lnTo>
                          <a:pt x="252" y="100"/>
                        </a:lnTo>
                        <a:lnTo>
                          <a:pt x="252" y="96"/>
                        </a:lnTo>
                        <a:lnTo>
                          <a:pt x="253" y="93"/>
                        </a:lnTo>
                        <a:lnTo>
                          <a:pt x="253" y="88"/>
                        </a:lnTo>
                        <a:lnTo>
                          <a:pt x="253" y="88"/>
                        </a:lnTo>
                        <a:lnTo>
                          <a:pt x="251" y="71"/>
                        </a:lnTo>
                        <a:lnTo>
                          <a:pt x="244" y="53"/>
                        </a:lnTo>
                        <a:lnTo>
                          <a:pt x="231" y="38"/>
                        </a:lnTo>
                        <a:lnTo>
                          <a:pt x="217" y="26"/>
                        </a:lnTo>
                        <a:lnTo>
                          <a:pt x="198" y="15"/>
                        </a:lnTo>
                        <a:lnTo>
                          <a:pt x="176" y="7"/>
                        </a:lnTo>
                        <a:lnTo>
                          <a:pt x="152" y="2"/>
                        </a:lnTo>
                        <a:lnTo>
                          <a:pt x="127" y="0"/>
                        </a:lnTo>
                        <a:lnTo>
                          <a:pt x="127" y="0"/>
                        </a:lnTo>
                        <a:lnTo>
                          <a:pt x="102" y="2"/>
                        </a:lnTo>
                        <a:lnTo>
                          <a:pt x="78" y="7"/>
                        </a:lnTo>
                        <a:lnTo>
                          <a:pt x="56" y="15"/>
                        </a:lnTo>
                        <a:lnTo>
                          <a:pt x="37" y="26"/>
                        </a:lnTo>
                        <a:lnTo>
                          <a:pt x="22" y="38"/>
                        </a:lnTo>
                        <a:lnTo>
                          <a:pt x="10" y="53"/>
                        </a:lnTo>
                        <a:lnTo>
                          <a:pt x="3" y="71"/>
                        </a:lnTo>
                        <a:lnTo>
                          <a:pt x="0" y="88"/>
                        </a:lnTo>
                        <a:lnTo>
                          <a:pt x="0" y="88"/>
                        </a:lnTo>
                        <a:lnTo>
                          <a:pt x="0" y="93"/>
                        </a:lnTo>
                        <a:lnTo>
                          <a:pt x="2" y="99"/>
                        </a:lnTo>
                        <a:lnTo>
                          <a:pt x="3" y="103"/>
                        </a:lnTo>
                        <a:lnTo>
                          <a:pt x="4" y="108"/>
                        </a:lnTo>
                      </a:path>
                    </a:pathLst>
                  </a:custGeom>
                  <a:noFill/>
                  <a:ln w="0">
                    <a:solidFill>
                      <a:srgbClr val="8499AD"/>
                    </a:solidFill>
                    <a:prstDash val="solid"/>
                    <a:round/>
                    <a:headEnd/>
                    <a:tailEnd/>
                  </a:ln>
                </p:spPr>
                <p:txBody>
                  <a:bodyPr/>
                  <a:lstStyle/>
                  <a:p>
                    <a:endParaRPr lang="en-US"/>
                  </a:p>
                </p:txBody>
              </p:sp>
              <p:sp>
                <p:nvSpPr>
                  <p:cNvPr id="219484" name="Freeform 348"/>
                  <p:cNvSpPr>
                    <a:spLocks/>
                  </p:cNvSpPr>
                  <p:nvPr/>
                </p:nvSpPr>
                <p:spPr bwMode="auto">
                  <a:xfrm>
                    <a:off x="574" y="3694"/>
                    <a:ext cx="72" cy="50"/>
                  </a:xfrm>
                  <a:custGeom>
                    <a:avLst/>
                    <a:gdLst/>
                    <a:ahLst/>
                    <a:cxnLst>
                      <a:cxn ang="0">
                        <a:pos x="108" y="150"/>
                      </a:cxn>
                      <a:cxn ang="0">
                        <a:pos x="130" y="149"/>
                      </a:cxn>
                      <a:cxn ang="0">
                        <a:pos x="150" y="144"/>
                      </a:cxn>
                      <a:cxn ang="0">
                        <a:pos x="169" y="137"/>
                      </a:cxn>
                      <a:cxn ang="0">
                        <a:pos x="184" y="128"/>
                      </a:cxn>
                      <a:cxn ang="0">
                        <a:pos x="197" y="116"/>
                      </a:cxn>
                      <a:cxn ang="0">
                        <a:pos x="207" y="103"/>
                      </a:cxn>
                      <a:cxn ang="0">
                        <a:pos x="213" y="89"/>
                      </a:cxn>
                      <a:cxn ang="0">
                        <a:pos x="216" y="74"/>
                      </a:cxn>
                      <a:cxn ang="0">
                        <a:pos x="213" y="59"/>
                      </a:cxn>
                      <a:cxn ang="0">
                        <a:pos x="207" y="45"/>
                      </a:cxn>
                      <a:cxn ang="0">
                        <a:pos x="197" y="33"/>
                      </a:cxn>
                      <a:cxn ang="0">
                        <a:pos x="184" y="22"/>
                      </a:cxn>
                      <a:cxn ang="0">
                        <a:pos x="169" y="13"/>
                      </a:cxn>
                      <a:cxn ang="0">
                        <a:pos x="150" y="6"/>
                      </a:cxn>
                      <a:cxn ang="0">
                        <a:pos x="130" y="1"/>
                      </a:cxn>
                      <a:cxn ang="0">
                        <a:pos x="108" y="0"/>
                      </a:cxn>
                      <a:cxn ang="0">
                        <a:pos x="86" y="1"/>
                      </a:cxn>
                      <a:cxn ang="0">
                        <a:pos x="66" y="6"/>
                      </a:cxn>
                      <a:cxn ang="0">
                        <a:pos x="47" y="13"/>
                      </a:cxn>
                      <a:cxn ang="0">
                        <a:pos x="32" y="22"/>
                      </a:cxn>
                      <a:cxn ang="0">
                        <a:pos x="19" y="33"/>
                      </a:cxn>
                      <a:cxn ang="0">
                        <a:pos x="9" y="45"/>
                      </a:cxn>
                      <a:cxn ang="0">
                        <a:pos x="2" y="59"/>
                      </a:cxn>
                      <a:cxn ang="0">
                        <a:pos x="0" y="74"/>
                      </a:cxn>
                      <a:cxn ang="0">
                        <a:pos x="2" y="89"/>
                      </a:cxn>
                      <a:cxn ang="0">
                        <a:pos x="9" y="103"/>
                      </a:cxn>
                      <a:cxn ang="0">
                        <a:pos x="19" y="116"/>
                      </a:cxn>
                      <a:cxn ang="0">
                        <a:pos x="32" y="128"/>
                      </a:cxn>
                      <a:cxn ang="0">
                        <a:pos x="47" y="137"/>
                      </a:cxn>
                      <a:cxn ang="0">
                        <a:pos x="66" y="144"/>
                      </a:cxn>
                      <a:cxn ang="0">
                        <a:pos x="86" y="149"/>
                      </a:cxn>
                      <a:cxn ang="0">
                        <a:pos x="108" y="150"/>
                      </a:cxn>
                    </a:cxnLst>
                    <a:rect l="0" t="0" r="r" b="b"/>
                    <a:pathLst>
                      <a:path w="216" h="150">
                        <a:moveTo>
                          <a:pt x="108" y="150"/>
                        </a:moveTo>
                        <a:lnTo>
                          <a:pt x="130" y="149"/>
                        </a:lnTo>
                        <a:lnTo>
                          <a:pt x="150" y="144"/>
                        </a:lnTo>
                        <a:lnTo>
                          <a:pt x="169" y="137"/>
                        </a:lnTo>
                        <a:lnTo>
                          <a:pt x="184" y="128"/>
                        </a:lnTo>
                        <a:lnTo>
                          <a:pt x="197" y="116"/>
                        </a:lnTo>
                        <a:lnTo>
                          <a:pt x="207" y="103"/>
                        </a:lnTo>
                        <a:lnTo>
                          <a:pt x="213" y="89"/>
                        </a:lnTo>
                        <a:lnTo>
                          <a:pt x="216" y="74"/>
                        </a:lnTo>
                        <a:lnTo>
                          <a:pt x="213" y="59"/>
                        </a:lnTo>
                        <a:lnTo>
                          <a:pt x="207" y="45"/>
                        </a:lnTo>
                        <a:lnTo>
                          <a:pt x="197" y="33"/>
                        </a:lnTo>
                        <a:lnTo>
                          <a:pt x="184" y="22"/>
                        </a:lnTo>
                        <a:lnTo>
                          <a:pt x="169" y="13"/>
                        </a:lnTo>
                        <a:lnTo>
                          <a:pt x="150" y="6"/>
                        </a:lnTo>
                        <a:lnTo>
                          <a:pt x="130" y="1"/>
                        </a:lnTo>
                        <a:lnTo>
                          <a:pt x="108" y="0"/>
                        </a:lnTo>
                        <a:lnTo>
                          <a:pt x="86" y="1"/>
                        </a:lnTo>
                        <a:lnTo>
                          <a:pt x="66" y="6"/>
                        </a:lnTo>
                        <a:lnTo>
                          <a:pt x="47" y="13"/>
                        </a:lnTo>
                        <a:lnTo>
                          <a:pt x="32" y="22"/>
                        </a:lnTo>
                        <a:lnTo>
                          <a:pt x="19" y="33"/>
                        </a:lnTo>
                        <a:lnTo>
                          <a:pt x="9" y="45"/>
                        </a:lnTo>
                        <a:lnTo>
                          <a:pt x="2" y="59"/>
                        </a:lnTo>
                        <a:lnTo>
                          <a:pt x="0" y="74"/>
                        </a:lnTo>
                        <a:lnTo>
                          <a:pt x="2" y="89"/>
                        </a:lnTo>
                        <a:lnTo>
                          <a:pt x="9" y="103"/>
                        </a:lnTo>
                        <a:lnTo>
                          <a:pt x="19" y="116"/>
                        </a:lnTo>
                        <a:lnTo>
                          <a:pt x="32" y="128"/>
                        </a:lnTo>
                        <a:lnTo>
                          <a:pt x="47" y="137"/>
                        </a:lnTo>
                        <a:lnTo>
                          <a:pt x="66" y="144"/>
                        </a:lnTo>
                        <a:lnTo>
                          <a:pt x="86" y="149"/>
                        </a:lnTo>
                        <a:lnTo>
                          <a:pt x="108" y="150"/>
                        </a:lnTo>
                        <a:close/>
                      </a:path>
                    </a:pathLst>
                  </a:custGeom>
                  <a:solidFill>
                    <a:srgbClr val="0A335B"/>
                  </a:solidFill>
                  <a:ln w="9525">
                    <a:noFill/>
                    <a:round/>
                    <a:headEnd/>
                    <a:tailEnd/>
                  </a:ln>
                </p:spPr>
                <p:txBody>
                  <a:bodyPr/>
                  <a:lstStyle/>
                  <a:p>
                    <a:endParaRPr lang="en-US"/>
                  </a:p>
                </p:txBody>
              </p:sp>
              <p:sp>
                <p:nvSpPr>
                  <p:cNvPr id="219485" name="Freeform 349"/>
                  <p:cNvSpPr>
                    <a:spLocks/>
                  </p:cNvSpPr>
                  <p:nvPr/>
                </p:nvSpPr>
                <p:spPr bwMode="auto">
                  <a:xfrm>
                    <a:off x="574" y="3694"/>
                    <a:ext cx="72" cy="50"/>
                  </a:xfrm>
                  <a:custGeom>
                    <a:avLst/>
                    <a:gdLst/>
                    <a:ahLst/>
                    <a:cxnLst>
                      <a:cxn ang="0">
                        <a:pos x="108" y="150"/>
                      </a:cxn>
                      <a:cxn ang="0">
                        <a:pos x="108" y="150"/>
                      </a:cxn>
                      <a:cxn ang="0">
                        <a:pos x="130" y="149"/>
                      </a:cxn>
                      <a:cxn ang="0">
                        <a:pos x="150" y="144"/>
                      </a:cxn>
                      <a:cxn ang="0">
                        <a:pos x="169" y="137"/>
                      </a:cxn>
                      <a:cxn ang="0">
                        <a:pos x="184" y="128"/>
                      </a:cxn>
                      <a:cxn ang="0">
                        <a:pos x="197" y="116"/>
                      </a:cxn>
                      <a:cxn ang="0">
                        <a:pos x="207" y="103"/>
                      </a:cxn>
                      <a:cxn ang="0">
                        <a:pos x="213" y="89"/>
                      </a:cxn>
                      <a:cxn ang="0">
                        <a:pos x="216" y="74"/>
                      </a:cxn>
                      <a:cxn ang="0">
                        <a:pos x="216" y="74"/>
                      </a:cxn>
                      <a:cxn ang="0">
                        <a:pos x="213" y="59"/>
                      </a:cxn>
                      <a:cxn ang="0">
                        <a:pos x="207" y="45"/>
                      </a:cxn>
                      <a:cxn ang="0">
                        <a:pos x="197" y="33"/>
                      </a:cxn>
                      <a:cxn ang="0">
                        <a:pos x="184" y="22"/>
                      </a:cxn>
                      <a:cxn ang="0">
                        <a:pos x="169" y="13"/>
                      </a:cxn>
                      <a:cxn ang="0">
                        <a:pos x="150" y="6"/>
                      </a:cxn>
                      <a:cxn ang="0">
                        <a:pos x="130" y="1"/>
                      </a:cxn>
                      <a:cxn ang="0">
                        <a:pos x="108" y="0"/>
                      </a:cxn>
                      <a:cxn ang="0">
                        <a:pos x="108" y="0"/>
                      </a:cxn>
                      <a:cxn ang="0">
                        <a:pos x="86" y="1"/>
                      </a:cxn>
                      <a:cxn ang="0">
                        <a:pos x="66" y="6"/>
                      </a:cxn>
                      <a:cxn ang="0">
                        <a:pos x="47" y="13"/>
                      </a:cxn>
                      <a:cxn ang="0">
                        <a:pos x="32" y="22"/>
                      </a:cxn>
                      <a:cxn ang="0">
                        <a:pos x="19" y="33"/>
                      </a:cxn>
                      <a:cxn ang="0">
                        <a:pos x="9" y="45"/>
                      </a:cxn>
                      <a:cxn ang="0">
                        <a:pos x="2" y="59"/>
                      </a:cxn>
                      <a:cxn ang="0">
                        <a:pos x="0" y="74"/>
                      </a:cxn>
                      <a:cxn ang="0">
                        <a:pos x="0" y="74"/>
                      </a:cxn>
                      <a:cxn ang="0">
                        <a:pos x="2" y="89"/>
                      </a:cxn>
                      <a:cxn ang="0">
                        <a:pos x="9" y="103"/>
                      </a:cxn>
                      <a:cxn ang="0">
                        <a:pos x="19" y="116"/>
                      </a:cxn>
                      <a:cxn ang="0">
                        <a:pos x="32" y="128"/>
                      </a:cxn>
                      <a:cxn ang="0">
                        <a:pos x="47" y="137"/>
                      </a:cxn>
                      <a:cxn ang="0">
                        <a:pos x="66" y="144"/>
                      </a:cxn>
                      <a:cxn ang="0">
                        <a:pos x="86" y="149"/>
                      </a:cxn>
                      <a:cxn ang="0">
                        <a:pos x="108" y="150"/>
                      </a:cxn>
                    </a:cxnLst>
                    <a:rect l="0" t="0" r="r" b="b"/>
                    <a:pathLst>
                      <a:path w="216" h="150">
                        <a:moveTo>
                          <a:pt x="108" y="150"/>
                        </a:moveTo>
                        <a:lnTo>
                          <a:pt x="108" y="150"/>
                        </a:lnTo>
                        <a:lnTo>
                          <a:pt x="130" y="149"/>
                        </a:lnTo>
                        <a:lnTo>
                          <a:pt x="150" y="144"/>
                        </a:lnTo>
                        <a:lnTo>
                          <a:pt x="169" y="137"/>
                        </a:lnTo>
                        <a:lnTo>
                          <a:pt x="184" y="128"/>
                        </a:lnTo>
                        <a:lnTo>
                          <a:pt x="197" y="116"/>
                        </a:lnTo>
                        <a:lnTo>
                          <a:pt x="207" y="103"/>
                        </a:lnTo>
                        <a:lnTo>
                          <a:pt x="213" y="89"/>
                        </a:lnTo>
                        <a:lnTo>
                          <a:pt x="216" y="74"/>
                        </a:lnTo>
                        <a:lnTo>
                          <a:pt x="216" y="74"/>
                        </a:lnTo>
                        <a:lnTo>
                          <a:pt x="213" y="59"/>
                        </a:lnTo>
                        <a:lnTo>
                          <a:pt x="207" y="45"/>
                        </a:lnTo>
                        <a:lnTo>
                          <a:pt x="197" y="33"/>
                        </a:lnTo>
                        <a:lnTo>
                          <a:pt x="184" y="22"/>
                        </a:lnTo>
                        <a:lnTo>
                          <a:pt x="169" y="13"/>
                        </a:lnTo>
                        <a:lnTo>
                          <a:pt x="150" y="6"/>
                        </a:lnTo>
                        <a:lnTo>
                          <a:pt x="130" y="1"/>
                        </a:lnTo>
                        <a:lnTo>
                          <a:pt x="108" y="0"/>
                        </a:lnTo>
                        <a:lnTo>
                          <a:pt x="108" y="0"/>
                        </a:lnTo>
                        <a:lnTo>
                          <a:pt x="86" y="1"/>
                        </a:lnTo>
                        <a:lnTo>
                          <a:pt x="66" y="6"/>
                        </a:lnTo>
                        <a:lnTo>
                          <a:pt x="47" y="13"/>
                        </a:lnTo>
                        <a:lnTo>
                          <a:pt x="32" y="22"/>
                        </a:lnTo>
                        <a:lnTo>
                          <a:pt x="19" y="33"/>
                        </a:lnTo>
                        <a:lnTo>
                          <a:pt x="9" y="45"/>
                        </a:lnTo>
                        <a:lnTo>
                          <a:pt x="2" y="59"/>
                        </a:lnTo>
                        <a:lnTo>
                          <a:pt x="0" y="74"/>
                        </a:lnTo>
                        <a:lnTo>
                          <a:pt x="0" y="74"/>
                        </a:lnTo>
                        <a:lnTo>
                          <a:pt x="2" y="89"/>
                        </a:lnTo>
                        <a:lnTo>
                          <a:pt x="9" y="103"/>
                        </a:lnTo>
                        <a:lnTo>
                          <a:pt x="19" y="116"/>
                        </a:lnTo>
                        <a:lnTo>
                          <a:pt x="32" y="128"/>
                        </a:lnTo>
                        <a:lnTo>
                          <a:pt x="47" y="137"/>
                        </a:lnTo>
                        <a:lnTo>
                          <a:pt x="66" y="144"/>
                        </a:lnTo>
                        <a:lnTo>
                          <a:pt x="86" y="149"/>
                        </a:lnTo>
                        <a:lnTo>
                          <a:pt x="108" y="150"/>
                        </a:lnTo>
                      </a:path>
                    </a:pathLst>
                  </a:custGeom>
                  <a:noFill/>
                  <a:ln w="0">
                    <a:solidFill>
                      <a:srgbClr val="000033"/>
                    </a:solidFill>
                    <a:prstDash val="solid"/>
                    <a:round/>
                    <a:headEnd/>
                    <a:tailEnd/>
                  </a:ln>
                </p:spPr>
                <p:txBody>
                  <a:bodyPr/>
                  <a:lstStyle/>
                  <a:p>
                    <a:endParaRPr lang="en-US"/>
                  </a:p>
                </p:txBody>
              </p:sp>
              <p:sp>
                <p:nvSpPr>
                  <p:cNvPr id="219486" name="Freeform 350"/>
                  <p:cNvSpPr>
                    <a:spLocks/>
                  </p:cNvSpPr>
                  <p:nvPr/>
                </p:nvSpPr>
                <p:spPr bwMode="auto">
                  <a:xfrm>
                    <a:off x="569" y="3723"/>
                    <a:ext cx="83" cy="31"/>
                  </a:xfrm>
                  <a:custGeom>
                    <a:avLst/>
                    <a:gdLst/>
                    <a:ahLst/>
                    <a:cxnLst>
                      <a:cxn ang="0">
                        <a:pos x="249" y="1"/>
                      </a:cxn>
                      <a:cxn ang="0">
                        <a:pos x="245" y="29"/>
                      </a:cxn>
                      <a:cxn ang="0">
                        <a:pos x="238" y="44"/>
                      </a:cxn>
                      <a:cxn ang="0">
                        <a:pos x="229" y="57"/>
                      </a:cxn>
                      <a:cxn ang="0">
                        <a:pos x="218" y="68"/>
                      </a:cxn>
                      <a:cxn ang="0">
                        <a:pos x="204" y="77"/>
                      </a:cxn>
                      <a:cxn ang="0">
                        <a:pos x="188" y="84"/>
                      </a:cxn>
                      <a:cxn ang="0">
                        <a:pos x="169" y="88"/>
                      </a:cxn>
                      <a:cxn ang="0">
                        <a:pos x="148" y="92"/>
                      </a:cxn>
                      <a:cxn ang="0">
                        <a:pos x="125" y="93"/>
                      </a:cxn>
                      <a:cxn ang="0">
                        <a:pos x="106" y="92"/>
                      </a:cxn>
                      <a:cxn ang="0">
                        <a:pos x="86" y="87"/>
                      </a:cxn>
                      <a:cxn ang="0">
                        <a:pos x="67" y="81"/>
                      </a:cxn>
                      <a:cxn ang="0">
                        <a:pos x="50" y="73"/>
                      </a:cxn>
                      <a:cxn ang="0">
                        <a:pos x="34" y="63"/>
                      </a:cxn>
                      <a:cxn ang="0">
                        <a:pos x="20" y="53"/>
                      </a:cxn>
                      <a:cxn ang="0">
                        <a:pos x="10" y="40"/>
                      </a:cxn>
                      <a:cxn ang="0">
                        <a:pos x="3" y="27"/>
                      </a:cxn>
                      <a:cxn ang="0">
                        <a:pos x="0" y="0"/>
                      </a:cxn>
                      <a:cxn ang="0">
                        <a:pos x="6" y="15"/>
                      </a:cxn>
                      <a:cxn ang="0">
                        <a:pos x="15" y="29"/>
                      </a:cxn>
                      <a:cxn ang="0">
                        <a:pos x="28" y="42"/>
                      </a:cxn>
                      <a:cxn ang="0">
                        <a:pos x="42" y="53"/>
                      </a:cxn>
                      <a:cxn ang="0">
                        <a:pos x="60" y="62"/>
                      </a:cxn>
                      <a:cxn ang="0">
                        <a:pos x="80" y="68"/>
                      </a:cxn>
                      <a:cxn ang="0">
                        <a:pos x="102" y="72"/>
                      </a:cxn>
                      <a:cxn ang="0">
                        <a:pos x="125" y="73"/>
                      </a:cxn>
                      <a:cxn ang="0">
                        <a:pos x="148" y="72"/>
                      </a:cxn>
                      <a:cxn ang="0">
                        <a:pos x="169" y="69"/>
                      </a:cxn>
                      <a:cxn ang="0">
                        <a:pos x="188" y="62"/>
                      </a:cxn>
                      <a:cxn ang="0">
                        <a:pos x="205" y="54"/>
                      </a:cxn>
                      <a:cxn ang="0">
                        <a:pos x="220" y="43"/>
                      </a:cxn>
                      <a:cxn ang="0">
                        <a:pos x="233" y="32"/>
                      </a:cxn>
                      <a:cxn ang="0">
                        <a:pos x="242" y="18"/>
                      </a:cxn>
                      <a:cxn ang="0">
                        <a:pos x="249" y="1"/>
                      </a:cxn>
                    </a:cxnLst>
                    <a:rect l="0" t="0" r="r" b="b"/>
                    <a:pathLst>
                      <a:path w="249" h="93">
                        <a:moveTo>
                          <a:pt x="249" y="1"/>
                        </a:moveTo>
                        <a:lnTo>
                          <a:pt x="245" y="29"/>
                        </a:lnTo>
                        <a:lnTo>
                          <a:pt x="238" y="44"/>
                        </a:lnTo>
                        <a:lnTo>
                          <a:pt x="229" y="57"/>
                        </a:lnTo>
                        <a:lnTo>
                          <a:pt x="218" y="68"/>
                        </a:lnTo>
                        <a:lnTo>
                          <a:pt x="204" y="77"/>
                        </a:lnTo>
                        <a:lnTo>
                          <a:pt x="188" y="84"/>
                        </a:lnTo>
                        <a:lnTo>
                          <a:pt x="169" y="88"/>
                        </a:lnTo>
                        <a:lnTo>
                          <a:pt x="148" y="92"/>
                        </a:lnTo>
                        <a:lnTo>
                          <a:pt x="125" y="93"/>
                        </a:lnTo>
                        <a:lnTo>
                          <a:pt x="106" y="92"/>
                        </a:lnTo>
                        <a:lnTo>
                          <a:pt x="86" y="87"/>
                        </a:lnTo>
                        <a:lnTo>
                          <a:pt x="67" y="81"/>
                        </a:lnTo>
                        <a:lnTo>
                          <a:pt x="50" y="73"/>
                        </a:lnTo>
                        <a:lnTo>
                          <a:pt x="34" y="63"/>
                        </a:lnTo>
                        <a:lnTo>
                          <a:pt x="20" y="53"/>
                        </a:lnTo>
                        <a:lnTo>
                          <a:pt x="10" y="40"/>
                        </a:lnTo>
                        <a:lnTo>
                          <a:pt x="3" y="27"/>
                        </a:lnTo>
                        <a:lnTo>
                          <a:pt x="0" y="0"/>
                        </a:lnTo>
                        <a:lnTo>
                          <a:pt x="6" y="15"/>
                        </a:lnTo>
                        <a:lnTo>
                          <a:pt x="15" y="29"/>
                        </a:lnTo>
                        <a:lnTo>
                          <a:pt x="28" y="42"/>
                        </a:lnTo>
                        <a:lnTo>
                          <a:pt x="42" y="53"/>
                        </a:lnTo>
                        <a:lnTo>
                          <a:pt x="60" y="62"/>
                        </a:lnTo>
                        <a:lnTo>
                          <a:pt x="80" y="68"/>
                        </a:lnTo>
                        <a:lnTo>
                          <a:pt x="102" y="72"/>
                        </a:lnTo>
                        <a:lnTo>
                          <a:pt x="125" y="73"/>
                        </a:lnTo>
                        <a:lnTo>
                          <a:pt x="148" y="72"/>
                        </a:lnTo>
                        <a:lnTo>
                          <a:pt x="169" y="69"/>
                        </a:lnTo>
                        <a:lnTo>
                          <a:pt x="188" y="62"/>
                        </a:lnTo>
                        <a:lnTo>
                          <a:pt x="205" y="54"/>
                        </a:lnTo>
                        <a:lnTo>
                          <a:pt x="220" y="43"/>
                        </a:lnTo>
                        <a:lnTo>
                          <a:pt x="233" y="32"/>
                        </a:lnTo>
                        <a:lnTo>
                          <a:pt x="242" y="18"/>
                        </a:lnTo>
                        <a:lnTo>
                          <a:pt x="249" y="1"/>
                        </a:lnTo>
                        <a:close/>
                      </a:path>
                    </a:pathLst>
                  </a:custGeom>
                  <a:solidFill>
                    <a:srgbClr val="8499AD"/>
                  </a:solidFill>
                  <a:ln w="9525">
                    <a:noFill/>
                    <a:round/>
                    <a:headEnd/>
                    <a:tailEnd/>
                  </a:ln>
                </p:spPr>
                <p:txBody>
                  <a:bodyPr/>
                  <a:lstStyle/>
                  <a:p>
                    <a:endParaRPr lang="en-US"/>
                  </a:p>
                </p:txBody>
              </p:sp>
              <p:sp>
                <p:nvSpPr>
                  <p:cNvPr id="219487" name="Freeform 351"/>
                  <p:cNvSpPr>
                    <a:spLocks/>
                  </p:cNvSpPr>
                  <p:nvPr/>
                </p:nvSpPr>
                <p:spPr bwMode="auto">
                  <a:xfrm>
                    <a:off x="566" y="3673"/>
                    <a:ext cx="85" cy="59"/>
                  </a:xfrm>
                  <a:custGeom>
                    <a:avLst/>
                    <a:gdLst/>
                    <a:ahLst/>
                    <a:cxnLst>
                      <a:cxn ang="0">
                        <a:pos x="3" y="107"/>
                      </a:cxn>
                      <a:cxn ang="0">
                        <a:pos x="10" y="121"/>
                      </a:cxn>
                      <a:cxn ang="0">
                        <a:pos x="19" y="135"/>
                      </a:cxn>
                      <a:cxn ang="0">
                        <a:pos x="32" y="147"/>
                      </a:cxn>
                      <a:cxn ang="0">
                        <a:pos x="47" y="156"/>
                      </a:cxn>
                      <a:cxn ang="0">
                        <a:pos x="64" y="164"/>
                      </a:cxn>
                      <a:cxn ang="0">
                        <a:pos x="84" y="171"/>
                      </a:cxn>
                      <a:cxn ang="0">
                        <a:pos x="105" y="175"/>
                      </a:cxn>
                      <a:cxn ang="0">
                        <a:pos x="127" y="176"/>
                      </a:cxn>
                      <a:cxn ang="0">
                        <a:pos x="150" y="175"/>
                      </a:cxn>
                      <a:cxn ang="0">
                        <a:pos x="171" y="170"/>
                      </a:cxn>
                      <a:cxn ang="0">
                        <a:pos x="190" y="164"/>
                      </a:cxn>
                      <a:cxn ang="0">
                        <a:pos x="208" y="155"/>
                      </a:cxn>
                      <a:cxn ang="0">
                        <a:pos x="224" y="145"/>
                      </a:cxn>
                      <a:cxn ang="0">
                        <a:pos x="235" y="132"/>
                      </a:cxn>
                      <a:cxn ang="0">
                        <a:pos x="245" y="118"/>
                      </a:cxn>
                      <a:cxn ang="0">
                        <a:pos x="251" y="103"/>
                      </a:cxn>
                      <a:cxn ang="0">
                        <a:pos x="252" y="99"/>
                      </a:cxn>
                      <a:cxn ang="0">
                        <a:pos x="252" y="95"/>
                      </a:cxn>
                      <a:cxn ang="0">
                        <a:pos x="253" y="91"/>
                      </a:cxn>
                      <a:cxn ang="0">
                        <a:pos x="253" y="88"/>
                      </a:cxn>
                      <a:cxn ang="0">
                        <a:pos x="251" y="70"/>
                      </a:cxn>
                      <a:cxn ang="0">
                        <a:pos x="244" y="53"/>
                      </a:cxn>
                      <a:cxn ang="0">
                        <a:pos x="231" y="38"/>
                      </a:cxn>
                      <a:cxn ang="0">
                        <a:pos x="217" y="25"/>
                      </a:cxn>
                      <a:cxn ang="0">
                        <a:pos x="198" y="15"/>
                      </a:cxn>
                      <a:cxn ang="0">
                        <a:pos x="176" y="7"/>
                      </a:cxn>
                      <a:cxn ang="0">
                        <a:pos x="152" y="2"/>
                      </a:cxn>
                      <a:cxn ang="0">
                        <a:pos x="127" y="0"/>
                      </a:cxn>
                      <a:cxn ang="0">
                        <a:pos x="102" y="2"/>
                      </a:cxn>
                      <a:cxn ang="0">
                        <a:pos x="78" y="7"/>
                      </a:cxn>
                      <a:cxn ang="0">
                        <a:pos x="56" y="15"/>
                      </a:cxn>
                      <a:cxn ang="0">
                        <a:pos x="37" y="25"/>
                      </a:cxn>
                      <a:cxn ang="0">
                        <a:pos x="22" y="38"/>
                      </a:cxn>
                      <a:cxn ang="0">
                        <a:pos x="10" y="53"/>
                      </a:cxn>
                      <a:cxn ang="0">
                        <a:pos x="2" y="70"/>
                      </a:cxn>
                      <a:cxn ang="0">
                        <a:pos x="0" y="88"/>
                      </a:cxn>
                      <a:cxn ang="0">
                        <a:pos x="0" y="92"/>
                      </a:cxn>
                      <a:cxn ang="0">
                        <a:pos x="1" y="97"/>
                      </a:cxn>
                      <a:cxn ang="0">
                        <a:pos x="2" y="103"/>
                      </a:cxn>
                      <a:cxn ang="0">
                        <a:pos x="3" y="107"/>
                      </a:cxn>
                    </a:cxnLst>
                    <a:rect l="0" t="0" r="r" b="b"/>
                    <a:pathLst>
                      <a:path w="253" h="176">
                        <a:moveTo>
                          <a:pt x="3" y="107"/>
                        </a:moveTo>
                        <a:lnTo>
                          <a:pt x="10" y="121"/>
                        </a:lnTo>
                        <a:lnTo>
                          <a:pt x="19" y="135"/>
                        </a:lnTo>
                        <a:lnTo>
                          <a:pt x="32" y="147"/>
                        </a:lnTo>
                        <a:lnTo>
                          <a:pt x="47" y="156"/>
                        </a:lnTo>
                        <a:lnTo>
                          <a:pt x="64" y="164"/>
                        </a:lnTo>
                        <a:lnTo>
                          <a:pt x="84" y="171"/>
                        </a:lnTo>
                        <a:lnTo>
                          <a:pt x="105" y="175"/>
                        </a:lnTo>
                        <a:lnTo>
                          <a:pt x="127" y="176"/>
                        </a:lnTo>
                        <a:lnTo>
                          <a:pt x="150" y="175"/>
                        </a:lnTo>
                        <a:lnTo>
                          <a:pt x="171" y="170"/>
                        </a:lnTo>
                        <a:lnTo>
                          <a:pt x="190" y="164"/>
                        </a:lnTo>
                        <a:lnTo>
                          <a:pt x="208" y="155"/>
                        </a:lnTo>
                        <a:lnTo>
                          <a:pt x="224" y="145"/>
                        </a:lnTo>
                        <a:lnTo>
                          <a:pt x="235" y="132"/>
                        </a:lnTo>
                        <a:lnTo>
                          <a:pt x="245" y="118"/>
                        </a:lnTo>
                        <a:lnTo>
                          <a:pt x="251" y="103"/>
                        </a:lnTo>
                        <a:lnTo>
                          <a:pt x="252" y="99"/>
                        </a:lnTo>
                        <a:lnTo>
                          <a:pt x="252" y="95"/>
                        </a:lnTo>
                        <a:lnTo>
                          <a:pt x="253" y="91"/>
                        </a:lnTo>
                        <a:lnTo>
                          <a:pt x="253" y="88"/>
                        </a:lnTo>
                        <a:lnTo>
                          <a:pt x="251" y="70"/>
                        </a:lnTo>
                        <a:lnTo>
                          <a:pt x="244" y="53"/>
                        </a:lnTo>
                        <a:lnTo>
                          <a:pt x="231" y="38"/>
                        </a:lnTo>
                        <a:lnTo>
                          <a:pt x="217" y="25"/>
                        </a:lnTo>
                        <a:lnTo>
                          <a:pt x="198" y="15"/>
                        </a:lnTo>
                        <a:lnTo>
                          <a:pt x="176" y="7"/>
                        </a:lnTo>
                        <a:lnTo>
                          <a:pt x="152" y="2"/>
                        </a:lnTo>
                        <a:lnTo>
                          <a:pt x="127" y="0"/>
                        </a:lnTo>
                        <a:lnTo>
                          <a:pt x="102" y="2"/>
                        </a:lnTo>
                        <a:lnTo>
                          <a:pt x="78" y="7"/>
                        </a:lnTo>
                        <a:lnTo>
                          <a:pt x="56" y="15"/>
                        </a:lnTo>
                        <a:lnTo>
                          <a:pt x="37" y="25"/>
                        </a:lnTo>
                        <a:lnTo>
                          <a:pt x="22" y="38"/>
                        </a:lnTo>
                        <a:lnTo>
                          <a:pt x="10" y="53"/>
                        </a:lnTo>
                        <a:lnTo>
                          <a:pt x="2" y="70"/>
                        </a:lnTo>
                        <a:lnTo>
                          <a:pt x="0" y="88"/>
                        </a:lnTo>
                        <a:lnTo>
                          <a:pt x="0" y="92"/>
                        </a:lnTo>
                        <a:lnTo>
                          <a:pt x="1" y="97"/>
                        </a:lnTo>
                        <a:lnTo>
                          <a:pt x="2" y="103"/>
                        </a:lnTo>
                        <a:lnTo>
                          <a:pt x="3" y="107"/>
                        </a:lnTo>
                        <a:close/>
                      </a:path>
                    </a:pathLst>
                  </a:custGeom>
                  <a:solidFill>
                    <a:srgbClr val="C1CCD6"/>
                  </a:solidFill>
                  <a:ln w="9525">
                    <a:noFill/>
                    <a:round/>
                    <a:headEnd/>
                    <a:tailEnd/>
                  </a:ln>
                </p:spPr>
                <p:txBody>
                  <a:bodyPr/>
                  <a:lstStyle/>
                  <a:p>
                    <a:endParaRPr lang="en-US"/>
                  </a:p>
                </p:txBody>
              </p:sp>
              <p:sp>
                <p:nvSpPr>
                  <p:cNvPr id="219488" name="Freeform 352"/>
                  <p:cNvSpPr>
                    <a:spLocks/>
                  </p:cNvSpPr>
                  <p:nvPr/>
                </p:nvSpPr>
                <p:spPr bwMode="auto">
                  <a:xfrm>
                    <a:off x="566" y="3673"/>
                    <a:ext cx="85" cy="59"/>
                  </a:xfrm>
                  <a:custGeom>
                    <a:avLst/>
                    <a:gdLst/>
                    <a:ahLst/>
                    <a:cxnLst>
                      <a:cxn ang="0">
                        <a:pos x="3" y="107"/>
                      </a:cxn>
                      <a:cxn ang="0">
                        <a:pos x="3" y="107"/>
                      </a:cxn>
                      <a:cxn ang="0">
                        <a:pos x="10" y="121"/>
                      </a:cxn>
                      <a:cxn ang="0">
                        <a:pos x="19" y="135"/>
                      </a:cxn>
                      <a:cxn ang="0">
                        <a:pos x="32" y="147"/>
                      </a:cxn>
                      <a:cxn ang="0">
                        <a:pos x="47" y="156"/>
                      </a:cxn>
                      <a:cxn ang="0">
                        <a:pos x="64" y="164"/>
                      </a:cxn>
                      <a:cxn ang="0">
                        <a:pos x="84" y="171"/>
                      </a:cxn>
                      <a:cxn ang="0">
                        <a:pos x="105" y="175"/>
                      </a:cxn>
                      <a:cxn ang="0">
                        <a:pos x="127" y="176"/>
                      </a:cxn>
                      <a:cxn ang="0">
                        <a:pos x="127" y="176"/>
                      </a:cxn>
                      <a:cxn ang="0">
                        <a:pos x="150" y="175"/>
                      </a:cxn>
                      <a:cxn ang="0">
                        <a:pos x="171" y="170"/>
                      </a:cxn>
                      <a:cxn ang="0">
                        <a:pos x="190" y="164"/>
                      </a:cxn>
                      <a:cxn ang="0">
                        <a:pos x="208" y="155"/>
                      </a:cxn>
                      <a:cxn ang="0">
                        <a:pos x="224" y="145"/>
                      </a:cxn>
                      <a:cxn ang="0">
                        <a:pos x="235" y="132"/>
                      </a:cxn>
                      <a:cxn ang="0">
                        <a:pos x="245" y="118"/>
                      </a:cxn>
                      <a:cxn ang="0">
                        <a:pos x="251" y="103"/>
                      </a:cxn>
                      <a:cxn ang="0">
                        <a:pos x="251" y="103"/>
                      </a:cxn>
                      <a:cxn ang="0">
                        <a:pos x="252" y="99"/>
                      </a:cxn>
                      <a:cxn ang="0">
                        <a:pos x="252" y="95"/>
                      </a:cxn>
                      <a:cxn ang="0">
                        <a:pos x="253" y="91"/>
                      </a:cxn>
                      <a:cxn ang="0">
                        <a:pos x="253" y="88"/>
                      </a:cxn>
                      <a:cxn ang="0">
                        <a:pos x="253" y="88"/>
                      </a:cxn>
                      <a:cxn ang="0">
                        <a:pos x="251" y="70"/>
                      </a:cxn>
                      <a:cxn ang="0">
                        <a:pos x="244" y="53"/>
                      </a:cxn>
                      <a:cxn ang="0">
                        <a:pos x="231" y="38"/>
                      </a:cxn>
                      <a:cxn ang="0">
                        <a:pos x="217" y="25"/>
                      </a:cxn>
                      <a:cxn ang="0">
                        <a:pos x="198" y="15"/>
                      </a:cxn>
                      <a:cxn ang="0">
                        <a:pos x="176" y="7"/>
                      </a:cxn>
                      <a:cxn ang="0">
                        <a:pos x="152" y="2"/>
                      </a:cxn>
                      <a:cxn ang="0">
                        <a:pos x="127" y="0"/>
                      </a:cxn>
                      <a:cxn ang="0">
                        <a:pos x="127" y="0"/>
                      </a:cxn>
                      <a:cxn ang="0">
                        <a:pos x="102" y="2"/>
                      </a:cxn>
                      <a:cxn ang="0">
                        <a:pos x="78" y="7"/>
                      </a:cxn>
                      <a:cxn ang="0">
                        <a:pos x="56" y="15"/>
                      </a:cxn>
                      <a:cxn ang="0">
                        <a:pos x="37" y="25"/>
                      </a:cxn>
                      <a:cxn ang="0">
                        <a:pos x="22" y="38"/>
                      </a:cxn>
                      <a:cxn ang="0">
                        <a:pos x="10" y="53"/>
                      </a:cxn>
                      <a:cxn ang="0">
                        <a:pos x="2" y="70"/>
                      </a:cxn>
                      <a:cxn ang="0">
                        <a:pos x="0" y="88"/>
                      </a:cxn>
                      <a:cxn ang="0">
                        <a:pos x="0" y="88"/>
                      </a:cxn>
                      <a:cxn ang="0">
                        <a:pos x="0" y="92"/>
                      </a:cxn>
                      <a:cxn ang="0">
                        <a:pos x="1" y="97"/>
                      </a:cxn>
                      <a:cxn ang="0">
                        <a:pos x="2" y="103"/>
                      </a:cxn>
                      <a:cxn ang="0">
                        <a:pos x="3" y="107"/>
                      </a:cxn>
                    </a:cxnLst>
                    <a:rect l="0" t="0" r="r" b="b"/>
                    <a:pathLst>
                      <a:path w="253" h="176">
                        <a:moveTo>
                          <a:pt x="3" y="107"/>
                        </a:moveTo>
                        <a:lnTo>
                          <a:pt x="3" y="107"/>
                        </a:lnTo>
                        <a:lnTo>
                          <a:pt x="10" y="121"/>
                        </a:lnTo>
                        <a:lnTo>
                          <a:pt x="19" y="135"/>
                        </a:lnTo>
                        <a:lnTo>
                          <a:pt x="32" y="147"/>
                        </a:lnTo>
                        <a:lnTo>
                          <a:pt x="47" y="156"/>
                        </a:lnTo>
                        <a:lnTo>
                          <a:pt x="64" y="164"/>
                        </a:lnTo>
                        <a:lnTo>
                          <a:pt x="84" y="171"/>
                        </a:lnTo>
                        <a:lnTo>
                          <a:pt x="105" y="175"/>
                        </a:lnTo>
                        <a:lnTo>
                          <a:pt x="127" y="176"/>
                        </a:lnTo>
                        <a:lnTo>
                          <a:pt x="127" y="176"/>
                        </a:lnTo>
                        <a:lnTo>
                          <a:pt x="150" y="175"/>
                        </a:lnTo>
                        <a:lnTo>
                          <a:pt x="171" y="170"/>
                        </a:lnTo>
                        <a:lnTo>
                          <a:pt x="190" y="164"/>
                        </a:lnTo>
                        <a:lnTo>
                          <a:pt x="208" y="155"/>
                        </a:lnTo>
                        <a:lnTo>
                          <a:pt x="224" y="145"/>
                        </a:lnTo>
                        <a:lnTo>
                          <a:pt x="235" y="132"/>
                        </a:lnTo>
                        <a:lnTo>
                          <a:pt x="245" y="118"/>
                        </a:lnTo>
                        <a:lnTo>
                          <a:pt x="251" y="103"/>
                        </a:lnTo>
                        <a:lnTo>
                          <a:pt x="251" y="103"/>
                        </a:lnTo>
                        <a:lnTo>
                          <a:pt x="252" y="99"/>
                        </a:lnTo>
                        <a:lnTo>
                          <a:pt x="252" y="95"/>
                        </a:lnTo>
                        <a:lnTo>
                          <a:pt x="253" y="91"/>
                        </a:lnTo>
                        <a:lnTo>
                          <a:pt x="253" y="88"/>
                        </a:lnTo>
                        <a:lnTo>
                          <a:pt x="253" y="88"/>
                        </a:lnTo>
                        <a:lnTo>
                          <a:pt x="251" y="70"/>
                        </a:lnTo>
                        <a:lnTo>
                          <a:pt x="244" y="53"/>
                        </a:lnTo>
                        <a:lnTo>
                          <a:pt x="231" y="38"/>
                        </a:lnTo>
                        <a:lnTo>
                          <a:pt x="217" y="25"/>
                        </a:lnTo>
                        <a:lnTo>
                          <a:pt x="198" y="15"/>
                        </a:lnTo>
                        <a:lnTo>
                          <a:pt x="176" y="7"/>
                        </a:lnTo>
                        <a:lnTo>
                          <a:pt x="152" y="2"/>
                        </a:lnTo>
                        <a:lnTo>
                          <a:pt x="127" y="0"/>
                        </a:lnTo>
                        <a:lnTo>
                          <a:pt x="127" y="0"/>
                        </a:lnTo>
                        <a:lnTo>
                          <a:pt x="102" y="2"/>
                        </a:lnTo>
                        <a:lnTo>
                          <a:pt x="78" y="7"/>
                        </a:lnTo>
                        <a:lnTo>
                          <a:pt x="56" y="15"/>
                        </a:lnTo>
                        <a:lnTo>
                          <a:pt x="37" y="25"/>
                        </a:lnTo>
                        <a:lnTo>
                          <a:pt x="22" y="38"/>
                        </a:lnTo>
                        <a:lnTo>
                          <a:pt x="10" y="53"/>
                        </a:lnTo>
                        <a:lnTo>
                          <a:pt x="2" y="70"/>
                        </a:lnTo>
                        <a:lnTo>
                          <a:pt x="0" y="88"/>
                        </a:lnTo>
                        <a:lnTo>
                          <a:pt x="0" y="88"/>
                        </a:lnTo>
                        <a:lnTo>
                          <a:pt x="0" y="92"/>
                        </a:lnTo>
                        <a:lnTo>
                          <a:pt x="1" y="97"/>
                        </a:lnTo>
                        <a:lnTo>
                          <a:pt x="2" y="103"/>
                        </a:lnTo>
                        <a:lnTo>
                          <a:pt x="3" y="107"/>
                        </a:lnTo>
                      </a:path>
                    </a:pathLst>
                  </a:custGeom>
                  <a:noFill/>
                  <a:ln w="0">
                    <a:solidFill>
                      <a:srgbClr val="8499AD"/>
                    </a:solidFill>
                    <a:prstDash val="solid"/>
                    <a:round/>
                    <a:headEnd/>
                    <a:tailEnd/>
                  </a:ln>
                </p:spPr>
                <p:txBody>
                  <a:bodyPr/>
                  <a:lstStyle/>
                  <a:p>
                    <a:endParaRPr lang="en-US"/>
                  </a:p>
                </p:txBody>
              </p:sp>
              <p:sp>
                <p:nvSpPr>
                  <p:cNvPr id="219489" name="Freeform 353"/>
                  <p:cNvSpPr>
                    <a:spLocks/>
                  </p:cNvSpPr>
                  <p:nvPr/>
                </p:nvSpPr>
                <p:spPr bwMode="auto">
                  <a:xfrm>
                    <a:off x="572" y="3678"/>
                    <a:ext cx="72" cy="50"/>
                  </a:xfrm>
                  <a:custGeom>
                    <a:avLst/>
                    <a:gdLst/>
                    <a:ahLst/>
                    <a:cxnLst>
                      <a:cxn ang="0">
                        <a:pos x="108" y="150"/>
                      </a:cxn>
                      <a:cxn ang="0">
                        <a:pos x="130" y="149"/>
                      </a:cxn>
                      <a:cxn ang="0">
                        <a:pos x="149" y="144"/>
                      </a:cxn>
                      <a:cxn ang="0">
                        <a:pos x="168" y="137"/>
                      </a:cxn>
                      <a:cxn ang="0">
                        <a:pos x="184" y="128"/>
                      </a:cxn>
                      <a:cxn ang="0">
                        <a:pos x="196" y="117"/>
                      </a:cxn>
                      <a:cxn ang="0">
                        <a:pos x="207" y="104"/>
                      </a:cxn>
                      <a:cxn ang="0">
                        <a:pos x="213" y="90"/>
                      </a:cxn>
                      <a:cxn ang="0">
                        <a:pos x="215" y="75"/>
                      </a:cxn>
                      <a:cxn ang="0">
                        <a:pos x="213" y="60"/>
                      </a:cxn>
                      <a:cxn ang="0">
                        <a:pos x="207" y="46"/>
                      </a:cxn>
                      <a:cxn ang="0">
                        <a:pos x="196" y="33"/>
                      </a:cxn>
                      <a:cxn ang="0">
                        <a:pos x="184" y="22"/>
                      </a:cxn>
                      <a:cxn ang="0">
                        <a:pos x="168" y="12"/>
                      </a:cxn>
                      <a:cxn ang="0">
                        <a:pos x="149" y="5"/>
                      </a:cxn>
                      <a:cxn ang="0">
                        <a:pos x="130" y="1"/>
                      </a:cxn>
                      <a:cxn ang="0">
                        <a:pos x="108" y="0"/>
                      </a:cxn>
                      <a:cxn ang="0">
                        <a:pos x="86" y="1"/>
                      </a:cxn>
                      <a:cxn ang="0">
                        <a:pos x="66" y="5"/>
                      </a:cxn>
                      <a:cxn ang="0">
                        <a:pos x="47" y="12"/>
                      </a:cxn>
                      <a:cxn ang="0">
                        <a:pos x="31" y="22"/>
                      </a:cxn>
                      <a:cxn ang="0">
                        <a:pos x="19" y="33"/>
                      </a:cxn>
                      <a:cxn ang="0">
                        <a:pos x="8" y="46"/>
                      </a:cxn>
                      <a:cxn ang="0">
                        <a:pos x="2" y="60"/>
                      </a:cxn>
                      <a:cxn ang="0">
                        <a:pos x="0" y="75"/>
                      </a:cxn>
                      <a:cxn ang="0">
                        <a:pos x="2" y="90"/>
                      </a:cxn>
                      <a:cxn ang="0">
                        <a:pos x="8" y="104"/>
                      </a:cxn>
                      <a:cxn ang="0">
                        <a:pos x="19" y="117"/>
                      </a:cxn>
                      <a:cxn ang="0">
                        <a:pos x="31" y="128"/>
                      </a:cxn>
                      <a:cxn ang="0">
                        <a:pos x="47" y="137"/>
                      </a:cxn>
                      <a:cxn ang="0">
                        <a:pos x="66" y="144"/>
                      </a:cxn>
                      <a:cxn ang="0">
                        <a:pos x="86" y="149"/>
                      </a:cxn>
                      <a:cxn ang="0">
                        <a:pos x="108" y="150"/>
                      </a:cxn>
                    </a:cxnLst>
                    <a:rect l="0" t="0" r="r" b="b"/>
                    <a:pathLst>
                      <a:path w="215" h="150">
                        <a:moveTo>
                          <a:pt x="108" y="150"/>
                        </a:moveTo>
                        <a:lnTo>
                          <a:pt x="130" y="149"/>
                        </a:lnTo>
                        <a:lnTo>
                          <a:pt x="149" y="144"/>
                        </a:lnTo>
                        <a:lnTo>
                          <a:pt x="168" y="137"/>
                        </a:lnTo>
                        <a:lnTo>
                          <a:pt x="184" y="128"/>
                        </a:lnTo>
                        <a:lnTo>
                          <a:pt x="196" y="117"/>
                        </a:lnTo>
                        <a:lnTo>
                          <a:pt x="207" y="104"/>
                        </a:lnTo>
                        <a:lnTo>
                          <a:pt x="213" y="90"/>
                        </a:lnTo>
                        <a:lnTo>
                          <a:pt x="215" y="75"/>
                        </a:lnTo>
                        <a:lnTo>
                          <a:pt x="213" y="60"/>
                        </a:lnTo>
                        <a:lnTo>
                          <a:pt x="207" y="46"/>
                        </a:lnTo>
                        <a:lnTo>
                          <a:pt x="196" y="33"/>
                        </a:lnTo>
                        <a:lnTo>
                          <a:pt x="184" y="22"/>
                        </a:lnTo>
                        <a:lnTo>
                          <a:pt x="168" y="12"/>
                        </a:lnTo>
                        <a:lnTo>
                          <a:pt x="149" y="5"/>
                        </a:lnTo>
                        <a:lnTo>
                          <a:pt x="130" y="1"/>
                        </a:lnTo>
                        <a:lnTo>
                          <a:pt x="108" y="0"/>
                        </a:lnTo>
                        <a:lnTo>
                          <a:pt x="86" y="1"/>
                        </a:lnTo>
                        <a:lnTo>
                          <a:pt x="66" y="5"/>
                        </a:lnTo>
                        <a:lnTo>
                          <a:pt x="47" y="12"/>
                        </a:lnTo>
                        <a:lnTo>
                          <a:pt x="31" y="22"/>
                        </a:lnTo>
                        <a:lnTo>
                          <a:pt x="19" y="33"/>
                        </a:lnTo>
                        <a:lnTo>
                          <a:pt x="8" y="46"/>
                        </a:lnTo>
                        <a:lnTo>
                          <a:pt x="2" y="60"/>
                        </a:lnTo>
                        <a:lnTo>
                          <a:pt x="0" y="75"/>
                        </a:lnTo>
                        <a:lnTo>
                          <a:pt x="2" y="90"/>
                        </a:lnTo>
                        <a:lnTo>
                          <a:pt x="8" y="104"/>
                        </a:lnTo>
                        <a:lnTo>
                          <a:pt x="19" y="117"/>
                        </a:lnTo>
                        <a:lnTo>
                          <a:pt x="31" y="128"/>
                        </a:lnTo>
                        <a:lnTo>
                          <a:pt x="47" y="137"/>
                        </a:lnTo>
                        <a:lnTo>
                          <a:pt x="66" y="144"/>
                        </a:lnTo>
                        <a:lnTo>
                          <a:pt x="86" y="149"/>
                        </a:lnTo>
                        <a:lnTo>
                          <a:pt x="108" y="150"/>
                        </a:lnTo>
                        <a:close/>
                      </a:path>
                    </a:pathLst>
                  </a:custGeom>
                  <a:solidFill>
                    <a:srgbClr val="0A335B"/>
                  </a:solidFill>
                  <a:ln w="9525">
                    <a:noFill/>
                    <a:round/>
                    <a:headEnd/>
                    <a:tailEnd/>
                  </a:ln>
                </p:spPr>
                <p:txBody>
                  <a:bodyPr/>
                  <a:lstStyle/>
                  <a:p>
                    <a:endParaRPr lang="en-US"/>
                  </a:p>
                </p:txBody>
              </p:sp>
              <p:sp>
                <p:nvSpPr>
                  <p:cNvPr id="219490" name="Freeform 354"/>
                  <p:cNvSpPr>
                    <a:spLocks/>
                  </p:cNvSpPr>
                  <p:nvPr/>
                </p:nvSpPr>
                <p:spPr bwMode="auto">
                  <a:xfrm>
                    <a:off x="572" y="3678"/>
                    <a:ext cx="72" cy="50"/>
                  </a:xfrm>
                  <a:custGeom>
                    <a:avLst/>
                    <a:gdLst/>
                    <a:ahLst/>
                    <a:cxnLst>
                      <a:cxn ang="0">
                        <a:pos x="108" y="150"/>
                      </a:cxn>
                      <a:cxn ang="0">
                        <a:pos x="108" y="150"/>
                      </a:cxn>
                      <a:cxn ang="0">
                        <a:pos x="130" y="149"/>
                      </a:cxn>
                      <a:cxn ang="0">
                        <a:pos x="149" y="144"/>
                      </a:cxn>
                      <a:cxn ang="0">
                        <a:pos x="168" y="137"/>
                      </a:cxn>
                      <a:cxn ang="0">
                        <a:pos x="184" y="128"/>
                      </a:cxn>
                      <a:cxn ang="0">
                        <a:pos x="196" y="117"/>
                      </a:cxn>
                      <a:cxn ang="0">
                        <a:pos x="207" y="104"/>
                      </a:cxn>
                      <a:cxn ang="0">
                        <a:pos x="213" y="90"/>
                      </a:cxn>
                      <a:cxn ang="0">
                        <a:pos x="215" y="75"/>
                      </a:cxn>
                      <a:cxn ang="0">
                        <a:pos x="215" y="75"/>
                      </a:cxn>
                      <a:cxn ang="0">
                        <a:pos x="213" y="60"/>
                      </a:cxn>
                      <a:cxn ang="0">
                        <a:pos x="207" y="46"/>
                      </a:cxn>
                      <a:cxn ang="0">
                        <a:pos x="196" y="33"/>
                      </a:cxn>
                      <a:cxn ang="0">
                        <a:pos x="184" y="22"/>
                      </a:cxn>
                      <a:cxn ang="0">
                        <a:pos x="168" y="12"/>
                      </a:cxn>
                      <a:cxn ang="0">
                        <a:pos x="149" y="5"/>
                      </a:cxn>
                      <a:cxn ang="0">
                        <a:pos x="130" y="1"/>
                      </a:cxn>
                      <a:cxn ang="0">
                        <a:pos x="108" y="0"/>
                      </a:cxn>
                      <a:cxn ang="0">
                        <a:pos x="108" y="0"/>
                      </a:cxn>
                      <a:cxn ang="0">
                        <a:pos x="86" y="1"/>
                      </a:cxn>
                      <a:cxn ang="0">
                        <a:pos x="66" y="5"/>
                      </a:cxn>
                      <a:cxn ang="0">
                        <a:pos x="47" y="12"/>
                      </a:cxn>
                      <a:cxn ang="0">
                        <a:pos x="31" y="22"/>
                      </a:cxn>
                      <a:cxn ang="0">
                        <a:pos x="19" y="33"/>
                      </a:cxn>
                      <a:cxn ang="0">
                        <a:pos x="8" y="46"/>
                      </a:cxn>
                      <a:cxn ang="0">
                        <a:pos x="2" y="60"/>
                      </a:cxn>
                      <a:cxn ang="0">
                        <a:pos x="0" y="75"/>
                      </a:cxn>
                      <a:cxn ang="0">
                        <a:pos x="0" y="75"/>
                      </a:cxn>
                      <a:cxn ang="0">
                        <a:pos x="2" y="90"/>
                      </a:cxn>
                      <a:cxn ang="0">
                        <a:pos x="8" y="104"/>
                      </a:cxn>
                      <a:cxn ang="0">
                        <a:pos x="19" y="117"/>
                      </a:cxn>
                      <a:cxn ang="0">
                        <a:pos x="31" y="128"/>
                      </a:cxn>
                      <a:cxn ang="0">
                        <a:pos x="47" y="137"/>
                      </a:cxn>
                      <a:cxn ang="0">
                        <a:pos x="66" y="144"/>
                      </a:cxn>
                      <a:cxn ang="0">
                        <a:pos x="86" y="149"/>
                      </a:cxn>
                      <a:cxn ang="0">
                        <a:pos x="108" y="150"/>
                      </a:cxn>
                    </a:cxnLst>
                    <a:rect l="0" t="0" r="r" b="b"/>
                    <a:pathLst>
                      <a:path w="215" h="150">
                        <a:moveTo>
                          <a:pt x="108" y="150"/>
                        </a:moveTo>
                        <a:lnTo>
                          <a:pt x="108" y="150"/>
                        </a:lnTo>
                        <a:lnTo>
                          <a:pt x="130" y="149"/>
                        </a:lnTo>
                        <a:lnTo>
                          <a:pt x="149" y="144"/>
                        </a:lnTo>
                        <a:lnTo>
                          <a:pt x="168" y="137"/>
                        </a:lnTo>
                        <a:lnTo>
                          <a:pt x="184" y="128"/>
                        </a:lnTo>
                        <a:lnTo>
                          <a:pt x="196" y="117"/>
                        </a:lnTo>
                        <a:lnTo>
                          <a:pt x="207" y="104"/>
                        </a:lnTo>
                        <a:lnTo>
                          <a:pt x="213" y="90"/>
                        </a:lnTo>
                        <a:lnTo>
                          <a:pt x="215" y="75"/>
                        </a:lnTo>
                        <a:lnTo>
                          <a:pt x="215" y="75"/>
                        </a:lnTo>
                        <a:lnTo>
                          <a:pt x="213" y="60"/>
                        </a:lnTo>
                        <a:lnTo>
                          <a:pt x="207" y="46"/>
                        </a:lnTo>
                        <a:lnTo>
                          <a:pt x="196" y="33"/>
                        </a:lnTo>
                        <a:lnTo>
                          <a:pt x="184" y="22"/>
                        </a:lnTo>
                        <a:lnTo>
                          <a:pt x="168" y="12"/>
                        </a:lnTo>
                        <a:lnTo>
                          <a:pt x="149" y="5"/>
                        </a:lnTo>
                        <a:lnTo>
                          <a:pt x="130" y="1"/>
                        </a:lnTo>
                        <a:lnTo>
                          <a:pt x="108" y="0"/>
                        </a:lnTo>
                        <a:lnTo>
                          <a:pt x="108" y="0"/>
                        </a:lnTo>
                        <a:lnTo>
                          <a:pt x="86" y="1"/>
                        </a:lnTo>
                        <a:lnTo>
                          <a:pt x="66" y="5"/>
                        </a:lnTo>
                        <a:lnTo>
                          <a:pt x="47" y="12"/>
                        </a:lnTo>
                        <a:lnTo>
                          <a:pt x="31" y="22"/>
                        </a:lnTo>
                        <a:lnTo>
                          <a:pt x="19" y="33"/>
                        </a:lnTo>
                        <a:lnTo>
                          <a:pt x="8" y="46"/>
                        </a:lnTo>
                        <a:lnTo>
                          <a:pt x="2" y="60"/>
                        </a:lnTo>
                        <a:lnTo>
                          <a:pt x="0" y="75"/>
                        </a:lnTo>
                        <a:lnTo>
                          <a:pt x="0" y="75"/>
                        </a:lnTo>
                        <a:lnTo>
                          <a:pt x="2" y="90"/>
                        </a:lnTo>
                        <a:lnTo>
                          <a:pt x="8" y="104"/>
                        </a:lnTo>
                        <a:lnTo>
                          <a:pt x="19" y="117"/>
                        </a:lnTo>
                        <a:lnTo>
                          <a:pt x="31" y="128"/>
                        </a:lnTo>
                        <a:lnTo>
                          <a:pt x="47" y="137"/>
                        </a:lnTo>
                        <a:lnTo>
                          <a:pt x="66" y="144"/>
                        </a:lnTo>
                        <a:lnTo>
                          <a:pt x="86" y="149"/>
                        </a:lnTo>
                        <a:lnTo>
                          <a:pt x="108" y="150"/>
                        </a:lnTo>
                      </a:path>
                    </a:pathLst>
                  </a:custGeom>
                  <a:noFill/>
                  <a:ln w="0">
                    <a:solidFill>
                      <a:srgbClr val="000033"/>
                    </a:solidFill>
                    <a:prstDash val="solid"/>
                    <a:round/>
                    <a:headEnd/>
                    <a:tailEnd/>
                  </a:ln>
                </p:spPr>
                <p:txBody>
                  <a:bodyPr/>
                  <a:lstStyle/>
                  <a:p>
                    <a:endParaRPr lang="en-US"/>
                  </a:p>
                </p:txBody>
              </p:sp>
              <p:sp>
                <p:nvSpPr>
                  <p:cNvPr id="219491" name="Freeform 355"/>
                  <p:cNvSpPr>
                    <a:spLocks/>
                  </p:cNvSpPr>
                  <p:nvPr/>
                </p:nvSpPr>
                <p:spPr bwMode="auto">
                  <a:xfrm>
                    <a:off x="567" y="3708"/>
                    <a:ext cx="83" cy="31"/>
                  </a:xfrm>
                  <a:custGeom>
                    <a:avLst/>
                    <a:gdLst/>
                    <a:ahLst/>
                    <a:cxnLst>
                      <a:cxn ang="0">
                        <a:pos x="250" y="1"/>
                      </a:cxn>
                      <a:cxn ang="0">
                        <a:pos x="246" y="29"/>
                      </a:cxn>
                      <a:cxn ang="0">
                        <a:pos x="239" y="43"/>
                      </a:cxn>
                      <a:cxn ang="0">
                        <a:pos x="230" y="55"/>
                      </a:cxn>
                      <a:cxn ang="0">
                        <a:pos x="219" y="67"/>
                      </a:cxn>
                      <a:cxn ang="0">
                        <a:pos x="205" y="76"/>
                      </a:cxn>
                      <a:cxn ang="0">
                        <a:pos x="188" y="83"/>
                      </a:cxn>
                      <a:cxn ang="0">
                        <a:pos x="170" y="88"/>
                      </a:cxn>
                      <a:cxn ang="0">
                        <a:pos x="149" y="91"/>
                      </a:cxn>
                      <a:cxn ang="0">
                        <a:pos x="126" y="93"/>
                      </a:cxn>
                      <a:cxn ang="0">
                        <a:pos x="107" y="91"/>
                      </a:cxn>
                      <a:cxn ang="0">
                        <a:pos x="87" y="87"/>
                      </a:cxn>
                      <a:cxn ang="0">
                        <a:pos x="68" y="81"/>
                      </a:cxn>
                      <a:cxn ang="0">
                        <a:pos x="50" y="73"/>
                      </a:cxn>
                      <a:cxn ang="0">
                        <a:pos x="35" y="62"/>
                      </a:cxn>
                      <a:cxn ang="0">
                        <a:pos x="21" y="52"/>
                      </a:cxn>
                      <a:cxn ang="0">
                        <a:pos x="11" y="39"/>
                      </a:cxn>
                      <a:cxn ang="0">
                        <a:pos x="3" y="26"/>
                      </a:cxn>
                      <a:cxn ang="0">
                        <a:pos x="0" y="0"/>
                      </a:cxn>
                      <a:cxn ang="0">
                        <a:pos x="7" y="15"/>
                      </a:cxn>
                      <a:cxn ang="0">
                        <a:pos x="16" y="29"/>
                      </a:cxn>
                      <a:cxn ang="0">
                        <a:pos x="28" y="42"/>
                      </a:cxn>
                      <a:cxn ang="0">
                        <a:pos x="43" y="52"/>
                      </a:cxn>
                      <a:cxn ang="0">
                        <a:pos x="61" y="61"/>
                      </a:cxn>
                      <a:cxn ang="0">
                        <a:pos x="81" y="67"/>
                      </a:cxn>
                      <a:cxn ang="0">
                        <a:pos x="103" y="72"/>
                      </a:cxn>
                      <a:cxn ang="0">
                        <a:pos x="126" y="73"/>
                      </a:cxn>
                      <a:cxn ang="0">
                        <a:pos x="149" y="72"/>
                      </a:cxn>
                      <a:cxn ang="0">
                        <a:pos x="170" y="68"/>
                      </a:cxn>
                      <a:cxn ang="0">
                        <a:pos x="188" y="61"/>
                      </a:cxn>
                      <a:cxn ang="0">
                        <a:pos x="206" y="53"/>
                      </a:cxn>
                      <a:cxn ang="0">
                        <a:pos x="221" y="43"/>
                      </a:cxn>
                      <a:cxn ang="0">
                        <a:pos x="233" y="30"/>
                      </a:cxn>
                      <a:cxn ang="0">
                        <a:pos x="243" y="16"/>
                      </a:cxn>
                      <a:cxn ang="0">
                        <a:pos x="250" y="1"/>
                      </a:cxn>
                    </a:cxnLst>
                    <a:rect l="0" t="0" r="r" b="b"/>
                    <a:pathLst>
                      <a:path w="250" h="93">
                        <a:moveTo>
                          <a:pt x="250" y="1"/>
                        </a:moveTo>
                        <a:lnTo>
                          <a:pt x="246" y="29"/>
                        </a:lnTo>
                        <a:lnTo>
                          <a:pt x="239" y="43"/>
                        </a:lnTo>
                        <a:lnTo>
                          <a:pt x="230" y="55"/>
                        </a:lnTo>
                        <a:lnTo>
                          <a:pt x="219" y="67"/>
                        </a:lnTo>
                        <a:lnTo>
                          <a:pt x="205" y="76"/>
                        </a:lnTo>
                        <a:lnTo>
                          <a:pt x="188" y="83"/>
                        </a:lnTo>
                        <a:lnTo>
                          <a:pt x="170" y="88"/>
                        </a:lnTo>
                        <a:lnTo>
                          <a:pt x="149" y="91"/>
                        </a:lnTo>
                        <a:lnTo>
                          <a:pt x="126" y="93"/>
                        </a:lnTo>
                        <a:lnTo>
                          <a:pt x="107" y="91"/>
                        </a:lnTo>
                        <a:lnTo>
                          <a:pt x="87" y="87"/>
                        </a:lnTo>
                        <a:lnTo>
                          <a:pt x="68" y="81"/>
                        </a:lnTo>
                        <a:lnTo>
                          <a:pt x="50" y="73"/>
                        </a:lnTo>
                        <a:lnTo>
                          <a:pt x="35" y="62"/>
                        </a:lnTo>
                        <a:lnTo>
                          <a:pt x="21" y="52"/>
                        </a:lnTo>
                        <a:lnTo>
                          <a:pt x="11" y="39"/>
                        </a:lnTo>
                        <a:lnTo>
                          <a:pt x="3" y="26"/>
                        </a:lnTo>
                        <a:lnTo>
                          <a:pt x="0" y="0"/>
                        </a:lnTo>
                        <a:lnTo>
                          <a:pt x="7" y="15"/>
                        </a:lnTo>
                        <a:lnTo>
                          <a:pt x="16" y="29"/>
                        </a:lnTo>
                        <a:lnTo>
                          <a:pt x="28" y="42"/>
                        </a:lnTo>
                        <a:lnTo>
                          <a:pt x="43" y="52"/>
                        </a:lnTo>
                        <a:lnTo>
                          <a:pt x="61" y="61"/>
                        </a:lnTo>
                        <a:lnTo>
                          <a:pt x="81" y="67"/>
                        </a:lnTo>
                        <a:lnTo>
                          <a:pt x="103" y="72"/>
                        </a:lnTo>
                        <a:lnTo>
                          <a:pt x="126" y="73"/>
                        </a:lnTo>
                        <a:lnTo>
                          <a:pt x="149" y="72"/>
                        </a:lnTo>
                        <a:lnTo>
                          <a:pt x="170" y="68"/>
                        </a:lnTo>
                        <a:lnTo>
                          <a:pt x="188" y="61"/>
                        </a:lnTo>
                        <a:lnTo>
                          <a:pt x="206" y="53"/>
                        </a:lnTo>
                        <a:lnTo>
                          <a:pt x="221" y="43"/>
                        </a:lnTo>
                        <a:lnTo>
                          <a:pt x="233" y="30"/>
                        </a:lnTo>
                        <a:lnTo>
                          <a:pt x="243" y="16"/>
                        </a:lnTo>
                        <a:lnTo>
                          <a:pt x="250" y="1"/>
                        </a:lnTo>
                        <a:close/>
                      </a:path>
                    </a:pathLst>
                  </a:custGeom>
                  <a:solidFill>
                    <a:srgbClr val="8499AD"/>
                  </a:solidFill>
                  <a:ln w="9525">
                    <a:noFill/>
                    <a:round/>
                    <a:headEnd/>
                    <a:tailEnd/>
                  </a:ln>
                </p:spPr>
                <p:txBody>
                  <a:bodyPr/>
                  <a:lstStyle/>
                  <a:p>
                    <a:endParaRPr lang="en-US"/>
                  </a:p>
                </p:txBody>
              </p:sp>
              <p:sp>
                <p:nvSpPr>
                  <p:cNvPr id="219492" name="Freeform 356"/>
                  <p:cNvSpPr>
                    <a:spLocks/>
                  </p:cNvSpPr>
                  <p:nvPr/>
                </p:nvSpPr>
                <p:spPr bwMode="auto">
                  <a:xfrm>
                    <a:off x="567" y="3655"/>
                    <a:ext cx="85" cy="59"/>
                  </a:xfrm>
                  <a:custGeom>
                    <a:avLst/>
                    <a:gdLst/>
                    <a:ahLst/>
                    <a:cxnLst>
                      <a:cxn ang="0">
                        <a:pos x="3" y="108"/>
                      </a:cxn>
                      <a:cxn ang="0">
                        <a:pos x="10" y="122"/>
                      </a:cxn>
                      <a:cxn ang="0">
                        <a:pos x="19" y="136"/>
                      </a:cxn>
                      <a:cxn ang="0">
                        <a:pos x="32" y="147"/>
                      </a:cxn>
                      <a:cxn ang="0">
                        <a:pos x="47" y="157"/>
                      </a:cxn>
                      <a:cxn ang="0">
                        <a:pos x="64" y="165"/>
                      </a:cxn>
                      <a:cxn ang="0">
                        <a:pos x="84" y="172"/>
                      </a:cxn>
                      <a:cxn ang="0">
                        <a:pos x="105" y="175"/>
                      </a:cxn>
                      <a:cxn ang="0">
                        <a:pos x="127" y="176"/>
                      </a:cxn>
                      <a:cxn ang="0">
                        <a:pos x="150" y="175"/>
                      </a:cxn>
                      <a:cxn ang="0">
                        <a:pos x="171" y="171"/>
                      </a:cxn>
                      <a:cxn ang="0">
                        <a:pos x="191" y="165"/>
                      </a:cxn>
                      <a:cxn ang="0">
                        <a:pos x="208" y="155"/>
                      </a:cxn>
                      <a:cxn ang="0">
                        <a:pos x="224" y="145"/>
                      </a:cxn>
                      <a:cxn ang="0">
                        <a:pos x="236" y="132"/>
                      </a:cxn>
                      <a:cxn ang="0">
                        <a:pos x="245" y="118"/>
                      </a:cxn>
                      <a:cxn ang="0">
                        <a:pos x="251" y="103"/>
                      </a:cxn>
                      <a:cxn ang="0">
                        <a:pos x="252" y="100"/>
                      </a:cxn>
                      <a:cxn ang="0">
                        <a:pos x="252" y="95"/>
                      </a:cxn>
                      <a:cxn ang="0">
                        <a:pos x="253" y="92"/>
                      </a:cxn>
                      <a:cxn ang="0">
                        <a:pos x="253" y="88"/>
                      </a:cxn>
                      <a:cxn ang="0">
                        <a:pos x="251" y="71"/>
                      </a:cxn>
                      <a:cxn ang="0">
                        <a:pos x="244" y="53"/>
                      </a:cxn>
                      <a:cxn ang="0">
                        <a:pos x="231" y="38"/>
                      </a:cxn>
                      <a:cxn ang="0">
                        <a:pos x="217" y="26"/>
                      </a:cxn>
                      <a:cxn ang="0">
                        <a:pos x="198" y="15"/>
                      </a:cxn>
                      <a:cxn ang="0">
                        <a:pos x="176" y="7"/>
                      </a:cxn>
                      <a:cxn ang="0">
                        <a:pos x="152" y="2"/>
                      </a:cxn>
                      <a:cxn ang="0">
                        <a:pos x="127" y="0"/>
                      </a:cxn>
                      <a:cxn ang="0">
                        <a:pos x="102" y="2"/>
                      </a:cxn>
                      <a:cxn ang="0">
                        <a:pos x="78" y="7"/>
                      </a:cxn>
                      <a:cxn ang="0">
                        <a:pos x="56" y="15"/>
                      </a:cxn>
                      <a:cxn ang="0">
                        <a:pos x="37" y="26"/>
                      </a:cxn>
                      <a:cxn ang="0">
                        <a:pos x="22" y="38"/>
                      </a:cxn>
                      <a:cxn ang="0">
                        <a:pos x="10" y="53"/>
                      </a:cxn>
                      <a:cxn ang="0">
                        <a:pos x="2" y="71"/>
                      </a:cxn>
                      <a:cxn ang="0">
                        <a:pos x="0" y="88"/>
                      </a:cxn>
                      <a:cxn ang="0">
                        <a:pos x="0" y="93"/>
                      </a:cxn>
                      <a:cxn ang="0">
                        <a:pos x="1" y="98"/>
                      </a:cxn>
                      <a:cxn ang="0">
                        <a:pos x="2" y="103"/>
                      </a:cxn>
                      <a:cxn ang="0">
                        <a:pos x="3" y="108"/>
                      </a:cxn>
                    </a:cxnLst>
                    <a:rect l="0" t="0" r="r" b="b"/>
                    <a:pathLst>
                      <a:path w="253" h="176">
                        <a:moveTo>
                          <a:pt x="3" y="108"/>
                        </a:moveTo>
                        <a:lnTo>
                          <a:pt x="10" y="122"/>
                        </a:lnTo>
                        <a:lnTo>
                          <a:pt x="19" y="136"/>
                        </a:lnTo>
                        <a:lnTo>
                          <a:pt x="32" y="147"/>
                        </a:lnTo>
                        <a:lnTo>
                          <a:pt x="47" y="157"/>
                        </a:lnTo>
                        <a:lnTo>
                          <a:pt x="64" y="165"/>
                        </a:lnTo>
                        <a:lnTo>
                          <a:pt x="84" y="172"/>
                        </a:lnTo>
                        <a:lnTo>
                          <a:pt x="105" y="175"/>
                        </a:lnTo>
                        <a:lnTo>
                          <a:pt x="127" y="176"/>
                        </a:lnTo>
                        <a:lnTo>
                          <a:pt x="150" y="175"/>
                        </a:lnTo>
                        <a:lnTo>
                          <a:pt x="171" y="171"/>
                        </a:lnTo>
                        <a:lnTo>
                          <a:pt x="191" y="165"/>
                        </a:lnTo>
                        <a:lnTo>
                          <a:pt x="208" y="155"/>
                        </a:lnTo>
                        <a:lnTo>
                          <a:pt x="224" y="145"/>
                        </a:lnTo>
                        <a:lnTo>
                          <a:pt x="236" y="132"/>
                        </a:lnTo>
                        <a:lnTo>
                          <a:pt x="245" y="118"/>
                        </a:lnTo>
                        <a:lnTo>
                          <a:pt x="251" y="103"/>
                        </a:lnTo>
                        <a:lnTo>
                          <a:pt x="252" y="100"/>
                        </a:lnTo>
                        <a:lnTo>
                          <a:pt x="252" y="95"/>
                        </a:lnTo>
                        <a:lnTo>
                          <a:pt x="253" y="92"/>
                        </a:lnTo>
                        <a:lnTo>
                          <a:pt x="253" y="88"/>
                        </a:lnTo>
                        <a:lnTo>
                          <a:pt x="251" y="71"/>
                        </a:lnTo>
                        <a:lnTo>
                          <a:pt x="244" y="53"/>
                        </a:lnTo>
                        <a:lnTo>
                          <a:pt x="231" y="38"/>
                        </a:lnTo>
                        <a:lnTo>
                          <a:pt x="217" y="26"/>
                        </a:lnTo>
                        <a:lnTo>
                          <a:pt x="198" y="15"/>
                        </a:lnTo>
                        <a:lnTo>
                          <a:pt x="176" y="7"/>
                        </a:lnTo>
                        <a:lnTo>
                          <a:pt x="152" y="2"/>
                        </a:lnTo>
                        <a:lnTo>
                          <a:pt x="127" y="0"/>
                        </a:lnTo>
                        <a:lnTo>
                          <a:pt x="102" y="2"/>
                        </a:lnTo>
                        <a:lnTo>
                          <a:pt x="78" y="7"/>
                        </a:lnTo>
                        <a:lnTo>
                          <a:pt x="56" y="15"/>
                        </a:lnTo>
                        <a:lnTo>
                          <a:pt x="37" y="26"/>
                        </a:lnTo>
                        <a:lnTo>
                          <a:pt x="22" y="38"/>
                        </a:lnTo>
                        <a:lnTo>
                          <a:pt x="10" y="53"/>
                        </a:lnTo>
                        <a:lnTo>
                          <a:pt x="2" y="71"/>
                        </a:lnTo>
                        <a:lnTo>
                          <a:pt x="0" y="88"/>
                        </a:lnTo>
                        <a:lnTo>
                          <a:pt x="0" y="93"/>
                        </a:lnTo>
                        <a:lnTo>
                          <a:pt x="1" y="98"/>
                        </a:lnTo>
                        <a:lnTo>
                          <a:pt x="2" y="103"/>
                        </a:lnTo>
                        <a:lnTo>
                          <a:pt x="3" y="108"/>
                        </a:lnTo>
                        <a:close/>
                      </a:path>
                    </a:pathLst>
                  </a:custGeom>
                  <a:solidFill>
                    <a:srgbClr val="C1CCD6"/>
                  </a:solidFill>
                  <a:ln w="9525">
                    <a:noFill/>
                    <a:round/>
                    <a:headEnd/>
                    <a:tailEnd/>
                  </a:ln>
                </p:spPr>
                <p:txBody>
                  <a:bodyPr/>
                  <a:lstStyle/>
                  <a:p>
                    <a:endParaRPr lang="en-US"/>
                  </a:p>
                </p:txBody>
              </p:sp>
              <p:sp>
                <p:nvSpPr>
                  <p:cNvPr id="219493" name="Freeform 357"/>
                  <p:cNvSpPr>
                    <a:spLocks/>
                  </p:cNvSpPr>
                  <p:nvPr/>
                </p:nvSpPr>
                <p:spPr bwMode="auto">
                  <a:xfrm>
                    <a:off x="567" y="3655"/>
                    <a:ext cx="85" cy="59"/>
                  </a:xfrm>
                  <a:custGeom>
                    <a:avLst/>
                    <a:gdLst/>
                    <a:ahLst/>
                    <a:cxnLst>
                      <a:cxn ang="0">
                        <a:pos x="3" y="108"/>
                      </a:cxn>
                      <a:cxn ang="0">
                        <a:pos x="3" y="108"/>
                      </a:cxn>
                      <a:cxn ang="0">
                        <a:pos x="10" y="122"/>
                      </a:cxn>
                      <a:cxn ang="0">
                        <a:pos x="19" y="136"/>
                      </a:cxn>
                      <a:cxn ang="0">
                        <a:pos x="32" y="147"/>
                      </a:cxn>
                      <a:cxn ang="0">
                        <a:pos x="47" y="157"/>
                      </a:cxn>
                      <a:cxn ang="0">
                        <a:pos x="64" y="165"/>
                      </a:cxn>
                      <a:cxn ang="0">
                        <a:pos x="84" y="172"/>
                      </a:cxn>
                      <a:cxn ang="0">
                        <a:pos x="105" y="175"/>
                      </a:cxn>
                      <a:cxn ang="0">
                        <a:pos x="127" y="176"/>
                      </a:cxn>
                      <a:cxn ang="0">
                        <a:pos x="127" y="176"/>
                      </a:cxn>
                      <a:cxn ang="0">
                        <a:pos x="150" y="175"/>
                      </a:cxn>
                      <a:cxn ang="0">
                        <a:pos x="171" y="171"/>
                      </a:cxn>
                      <a:cxn ang="0">
                        <a:pos x="191" y="165"/>
                      </a:cxn>
                      <a:cxn ang="0">
                        <a:pos x="208" y="155"/>
                      </a:cxn>
                      <a:cxn ang="0">
                        <a:pos x="224" y="145"/>
                      </a:cxn>
                      <a:cxn ang="0">
                        <a:pos x="236" y="132"/>
                      </a:cxn>
                      <a:cxn ang="0">
                        <a:pos x="245" y="118"/>
                      </a:cxn>
                      <a:cxn ang="0">
                        <a:pos x="251" y="103"/>
                      </a:cxn>
                      <a:cxn ang="0">
                        <a:pos x="251" y="103"/>
                      </a:cxn>
                      <a:cxn ang="0">
                        <a:pos x="252" y="100"/>
                      </a:cxn>
                      <a:cxn ang="0">
                        <a:pos x="252" y="95"/>
                      </a:cxn>
                      <a:cxn ang="0">
                        <a:pos x="253" y="92"/>
                      </a:cxn>
                      <a:cxn ang="0">
                        <a:pos x="253" y="88"/>
                      </a:cxn>
                      <a:cxn ang="0">
                        <a:pos x="253" y="88"/>
                      </a:cxn>
                      <a:cxn ang="0">
                        <a:pos x="251" y="71"/>
                      </a:cxn>
                      <a:cxn ang="0">
                        <a:pos x="244" y="53"/>
                      </a:cxn>
                      <a:cxn ang="0">
                        <a:pos x="231" y="38"/>
                      </a:cxn>
                      <a:cxn ang="0">
                        <a:pos x="217" y="26"/>
                      </a:cxn>
                      <a:cxn ang="0">
                        <a:pos x="198" y="15"/>
                      </a:cxn>
                      <a:cxn ang="0">
                        <a:pos x="176" y="7"/>
                      </a:cxn>
                      <a:cxn ang="0">
                        <a:pos x="152" y="2"/>
                      </a:cxn>
                      <a:cxn ang="0">
                        <a:pos x="127" y="0"/>
                      </a:cxn>
                      <a:cxn ang="0">
                        <a:pos x="127" y="0"/>
                      </a:cxn>
                      <a:cxn ang="0">
                        <a:pos x="102" y="2"/>
                      </a:cxn>
                      <a:cxn ang="0">
                        <a:pos x="78" y="7"/>
                      </a:cxn>
                      <a:cxn ang="0">
                        <a:pos x="56" y="15"/>
                      </a:cxn>
                      <a:cxn ang="0">
                        <a:pos x="37" y="26"/>
                      </a:cxn>
                      <a:cxn ang="0">
                        <a:pos x="22" y="38"/>
                      </a:cxn>
                      <a:cxn ang="0">
                        <a:pos x="10" y="53"/>
                      </a:cxn>
                      <a:cxn ang="0">
                        <a:pos x="2" y="71"/>
                      </a:cxn>
                      <a:cxn ang="0">
                        <a:pos x="0" y="88"/>
                      </a:cxn>
                      <a:cxn ang="0">
                        <a:pos x="0" y="88"/>
                      </a:cxn>
                      <a:cxn ang="0">
                        <a:pos x="0" y="93"/>
                      </a:cxn>
                      <a:cxn ang="0">
                        <a:pos x="1" y="98"/>
                      </a:cxn>
                      <a:cxn ang="0">
                        <a:pos x="2" y="103"/>
                      </a:cxn>
                      <a:cxn ang="0">
                        <a:pos x="3" y="108"/>
                      </a:cxn>
                    </a:cxnLst>
                    <a:rect l="0" t="0" r="r" b="b"/>
                    <a:pathLst>
                      <a:path w="253" h="176">
                        <a:moveTo>
                          <a:pt x="3" y="108"/>
                        </a:moveTo>
                        <a:lnTo>
                          <a:pt x="3" y="108"/>
                        </a:lnTo>
                        <a:lnTo>
                          <a:pt x="10" y="122"/>
                        </a:lnTo>
                        <a:lnTo>
                          <a:pt x="19" y="136"/>
                        </a:lnTo>
                        <a:lnTo>
                          <a:pt x="32" y="147"/>
                        </a:lnTo>
                        <a:lnTo>
                          <a:pt x="47" y="157"/>
                        </a:lnTo>
                        <a:lnTo>
                          <a:pt x="64" y="165"/>
                        </a:lnTo>
                        <a:lnTo>
                          <a:pt x="84" y="172"/>
                        </a:lnTo>
                        <a:lnTo>
                          <a:pt x="105" y="175"/>
                        </a:lnTo>
                        <a:lnTo>
                          <a:pt x="127" y="176"/>
                        </a:lnTo>
                        <a:lnTo>
                          <a:pt x="127" y="176"/>
                        </a:lnTo>
                        <a:lnTo>
                          <a:pt x="150" y="175"/>
                        </a:lnTo>
                        <a:lnTo>
                          <a:pt x="171" y="171"/>
                        </a:lnTo>
                        <a:lnTo>
                          <a:pt x="191" y="165"/>
                        </a:lnTo>
                        <a:lnTo>
                          <a:pt x="208" y="155"/>
                        </a:lnTo>
                        <a:lnTo>
                          <a:pt x="224" y="145"/>
                        </a:lnTo>
                        <a:lnTo>
                          <a:pt x="236" y="132"/>
                        </a:lnTo>
                        <a:lnTo>
                          <a:pt x="245" y="118"/>
                        </a:lnTo>
                        <a:lnTo>
                          <a:pt x="251" y="103"/>
                        </a:lnTo>
                        <a:lnTo>
                          <a:pt x="251" y="103"/>
                        </a:lnTo>
                        <a:lnTo>
                          <a:pt x="252" y="100"/>
                        </a:lnTo>
                        <a:lnTo>
                          <a:pt x="252" y="95"/>
                        </a:lnTo>
                        <a:lnTo>
                          <a:pt x="253" y="92"/>
                        </a:lnTo>
                        <a:lnTo>
                          <a:pt x="253" y="88"/>
                        </a:lnTo>
                        <a:lnTo>
                          <a:pt x="253" y="88"/>
                        </a:lnTo>
                        <a:lnTo>
                          <a:pt x="251" y="71"/>
                        </a:lnTo>
                        <a:lnTo>
                          <a:pt x="244" y="53"/>
                        </a:lnTo>
                        <a:lnTo>
                          <a:pt x="231" y="38"/>
                        </a:lnTo>
                        <a:lnTo>
                          <a:pt x="217" y="26"/>
                        </a:lnTo>
                        <a:lnTo>
                          <a:pt x="198" y="15"/>
                        </a:lnTo>
                        <a:lnTo>
                          <a:pt x="176" y="7"/>
                        </a:lnTo>
                        <a:lnTo>
                          <a:pt x="152" y="2"/>
                        </a:lnTo>
                        <a:lnTo>
                          <a:pt x="127" y="0"/>
                        </a:lnTo>
                        <a:lnTo>
                          <a:pt x="127" y="0"/>
                        </a:lnTo>
                        <a:lnTo>
                          <a:pt x="102" y="2"/>
                        </a:lnTo>
                        <a:lnTo>
                          <a:pt x="78" y="7"/>
                        </a:lnTo>
                        <a:lnTo>
                          <a:pt x="56" y="15"/>
                        </a:lnTo>
                        <a:lnTo>
                          <a:pt x="37" y="26"/>
                        </a:lnTo>
                        <a:lnTo>
                          <a:pt x="22" y="38"/>
                        </a:lnTo>
                        <a:lnTo>
                          <a:pt x="10" y="53"/>
                        </a:lnTo>
                        <a:lnTo>
                          <a:pt x="2" y="71"/>
                        </a:lnTo>
                        <a:lnTo>
                          <a:pt x="0" y="88"/>
                        </a:lnTo>
                        <a:lnTo>
                          <a:pt x="0" y="88"/>
                        </a:lnTo>
                        <a:lnTo>
                          <a:pt x="0" y="93"/>
                        </a:lnTo>
                        <a:lnTo>
                          <a:pt x="1" y="98"/>
                        </a:lnTo>
                        <a:lnTo>
                          <a:pt x="2" y="103"/>
                        </a:lnTo>
                        <a:lnTo>
                          <a:pt x="3" y="108"/>
                        </a:lnTo>
                      </a:path>
                    </a:pathLst>
                  </a:custGeom>
                  <a:noFill/>
                  <a:ln w="0">
                    <a:solidFill>
                      <a:srgbClr val="8499AD"/>
                    </a:solidFill>
                    <a:prstDash val="solid"/>
                    <a:round/>
                    <a:headEnd/>
                    <a:tailEnd/>
                  </a:ln>
                </p:spPr>
                <p:txBody>
                  <a:bodyPr/>
                  <a:lstStyle/>
                  <a:p>
                    <a:endParaRPr lang="en-US"/>
                  </a:p>
                </p:txBody>
              </p:sp>
              <p:sp>
                <p:nvSpPr>
                  <p:cNvPr id="219494" name="Freeform 358"/>
                  <p:cNvSpPr>
                    <a:spLocks/>
                  </p:cNvSpPr>
                  <p:nvPr/>
                </p:nvSpPr>
                <p:spPr bwMode="auto">
                  <a:xfrm>
                    <a:off x="573" y="3660"/>
                    <a:ext cx="72" cy="50"/>
                  </a:xfrm>
                  <a:custGeom>
                    <a:avLst/>
                    <a:gdLst/>
                    <a:ahLst/>
                    <a:cxnLst>
                      <a:cxn ang="0">
                        <a:pos x="108" y="151"/>
                      </a:cxn>
                      <a:cxn ang="0">
                        <a:pos x="130" y="150"/>
                      </a:cxn>
                      <a:cxn ang="0">
                        <a:pos x="150" y="145"/>
                      </a:cxn>
                      <a:cxn ang="0">
                        <a:pos x="168" y="138"/>
                      </a:cxn>
                      <a:cxn ang="0">
                        <a:pos x="184" y="129"/>
                      </a:cxn>
                      <a:cxn ang="0">
                        <a:pos x="197" y="117"/>
                      </a:cxn>
                      <a:cxn ang="0">
                        <a:pos x="207" y="104"/>
                      </a:cxn>
                      <a:cxn ang="0">
                        <a:pos x="213" y="90"/>
                      </a:cxn>
                      <a:cxn ang="0">
                        <a:pos x="215" y="75"/>
                      </a:cxn>
                      <a:cxn ang="0">
                        <a:pos x="213" y="60"/>
                      </a:cxn>
                      <a:cxn ang="0">
                        <a:pos x="207" y="46"/>
                      </a:cxn>
                      <a:cxn ang="0">
                        <a:pos x="197" y="34"/>
                      </a:cxn>
                      <a:cxn ang="0">
                        <a:pos x="184" y="22"/>
                      </a:cxn>
                      <a:cxn ang="0">
                        <a:pos x="168" y="13"/>
                      </a:cxn>
                      <a:cxn ang="0">
                        <a:pos x="150" y="6"/>
                      </a:cxn>
                      <a:cxn ang="0">
                        <a:pos x="130" y="1"/>
                      </a:cxn>
                      <a:cxn ang="0">
                        <a:pos x="108" y="0"/>
                      </a:cxn>
                      <a:cxn ang="0">
                        <a:pos x="86" y="1"/>
                      </a:cxn>
                      <a:cxn ang="0">
                        <a:pos x="66" y="6"/>
                      </a:cxn>
                      <a:cxn ang="0">
                        <a:pos x="47" y="13"/>
                      </a:cxn>
                      <a:cxn ang="0">
                        <a:pos x="31" y="22"/>
                      </a:cxn>
                      <a:cxn ang="0">
                        <a:pos x="19" y="34"/>
                      </a:cxn>
                      <a:cxn ang="0">
                        <a:pos x="8" y="46"/>
                      </a:cxn>
                      <a:cxn ang="0">
                        <a:pos x="2" y="60"/>
                      </a:cxn>
                      <a:cxn ang="0">
                        <a:pos x="0" y="75"/>
                      </a:cxn>
                      <a:cxn ang="0">
                        <a:pos x="2" y="90"/>
                      </a:cxn>
                      <a:cxn ang="0">
                        <a:pos x="8" y="104"/>
                      </a:cxn>
                      <a:cxn ang="0">
                        <a:pos x="19" y="117"/>
                      </a:cxn>
                      <a:cxn ang="0">
                        <a:pos x="31" y="129"/>
                      </a:cxn>
                      <a:cxn ang="0">
                        <a:pos x="47" y="138"/>
                      </a:cxn>
                      <a:cxn ang="0">
                        <a:pos x="66" y="145"/>
                      </a:cxn>
                      <a:cxn ang="0">
                        <a:pos x="86" y="150"/>
                      </a:cxn>
                      <a:cxn ang="0">
                        <a:pos x="108" y="151"/>
                      </a:cxn>
                    </a:cxnLst>
                    <a:rect l="0" t="0" r="r" b="b"/>
                    <a:pathLst>
                      <a:path w="215" h="151">
                        <a:moveTo>
                          <a:pt x="108" y="151"/>
                        </a:moveTo>
                        <a:lnTo>
                          <a:pt x="130" y="150"/>
                        </a:lnTo>
                        <a:lnTo>
                          <a:pt x="150" y="145"/>
                        </a:lnTo>
                        <a:lnTo>
                          <a:pt x="168" y="138"/>
                        </a:lnTo>
                        <a:lnTo>
                          <a:pt x="184" y="129"/>
                        </a:lnTo>
                        <a:lnTo>
                          <a:pt x="197" y="117"/>
                        </a:lnTo>
                        <a:lnTo>
                          <a:pt x="207" y="104"/>
                        </a:lnTo>
                        <a:lnTo>
                          <a:pt x="213" y="90"/>
                        </a:lnTo>
                        <a:lnTo>
                          <a:pt x="215" y="75"/>
                        </a:lnTo>
                        <a:lnTo>
                          <a:pt x="213" y="60"/>
                        </a:lnTo>
                        <a:lnTo>
                          <a:pt x="207" y="46"/>
                        </a:lnTo>
                        <a:lnTo>
                          <a:pt x="197" y="34"/>
                        </a:lnTo>
                        <a:lnTo>
                          <a:pt x="184" y="22"/>
                        </a:lnTo>
                        <a:lnTo>
                          <a:pt x="168" y="13"/>
                        </a:lnTo>
                        <a:lnTo>
                          <a:pt x="150" y="6"/>
                        </a:lnTo>
                        <a:lnTo>
                          <a:pt x="130" y="1"/>
                        </a:lnTo>
                        <a:lnTo>
                          <a:pt x="108" y="0"/>
                        </a:lnTo>
                        <a:lnTo>
                          <a:pt x="86" y="1"/>
                        </a:lnTo>
                        <a:lnTo>
                          <a:pt x="66" y="6"/>
                        </a:lnTo>
                        <a:lnTo>
                          <a:pt x="47" y="13"/>
                        </a:lnTo>
                        <a:lnTo>
                          <a:pt x="31" y="22"/>
                        </a:lnTo>
                        <a:lnTo>
                          <a:pt x="19" y="34"/>
                        </a:lnTo>
                        <a:lnTo>
                          <a:pt x="8" y="46"/>
                        </a:lnTo>
                        <a:lnTo>
                          <a:pt x="2" y="60"/>
                        </a:lnTo>
                        <a:lnTo>
                          <a:pt x="0" y="75"/>
                        </a:lnTo>
                        <a:lnTo>
                          <a:pt x="2" y="90"/>
                        </a:lnTo>
                        <a:lnTo>
                          <a:pt x="8" y="104"/>
                        </a:lnTo>
                        <a:lnTo>
                          <a:pt x="19" y="117"/>
                        </a:lnTo>
                        <a:lnTo>
                          <a:pt x="31" y="129"/>
                        </a:lnTo>
                        <a:lnTo>
                          <a:pt x="47" y="138"/>
                        </a:lnTo>
                        <a:lnTo>
                          <a:pt x="66" y="145"/>
                        </a:lnTo>
                        <a:lnTo>
                          <a:pt x="86" y="150"/>
                        </a:lnTo>
                        <a:lnTo>
                          <a:pt x="108" y="151"/>
                        </a:lnTo>
                        <a:close/>
                      </a:path>
                    </a:pathLst>
                  </a:custGeom>
                  <a:solidFill>
                    <a:srgbClr val="0A335B"/>
                  </a:solidFill>
                  <a:ln w="9525">
                    <a:noFill/>
                    <a:round/>
                    <a:headEnd/>
                    <a:tailEnd/>
                  </a:ln>
                </p:spPr>
                <p:txBody>
                  <a:bodyPr/>
                  <a:lstStyle/>
                  <a:p>
                    <a:endParaRPr lang="en-US"/>
                  </a:p>
                </p:txBody>
              </p:sp>
              <p:sp>
                <p:nvSpPr>
                  <p:cNvPr id="219495" name="Freeform 359"/>
                  <p:cNvSpPr>
                    <a:spLocks/>
                  </p:cNvSpPr>
                  <p:nvPr/>
                </p:nvSpPr>
                <p:spPr bwMode="auto">
                  <a:xfrm>
                    <a:off x="573" y="3660"/>
                    <a:ext cx="72" cy="50"/>
                  </a:xfrm>
                  <a:custGeom>
                    <a:avLst/>
                    <a:gdLst/>
                    <a:ahLst/>
                    <a:cxnLst>
                      <a:cxn ang="0">
                        <a:pos x="108" y="151"/>
                      </a:cxn>
                      <a:cxn ang="0">
                        <a:pos x="108" y="151"/>
                      </a:cxn>
                      <a:cxn ang="0">
                        <a:pos x="130" y="150"/>
                      </a:cxn>
                      <a:cxn ang="0">
                        <a:pos x="150" y="145"/>
                      </a:cxn>
                      <a:cxn ang="0">
                        <a:pos x="168" y="138"/>
                      </a:cxn>
                      <a:cxn ang="0">
                        <a:pos x="184" y="129"/>
                      </a:cxn>
                      <a:cxn ang="0">
                        <a:pos x="197" y="117"/>
                      </a:cxn>
                      <a:cxn ang="0">
                        <a:pos x="207" y="104"/>
                      </a:cxn>
                      <a:cxn ang="0">
                        <a:pos x="213" y="90"/>
                      </a:cxn>
                      <a:cxn ang="0">
                        <a:pos x="215" y="75"/>
                      </a:cxn>
                      <a:cxn ang="0">
                        <a:pos x="215" y="75"/>
                      </a:cxn>
                      <a:cxn ang="0">
                        <a:pos x="213" y="60"/>
                      </a:cxn>
                      <a:cxn ang="0">
                        <a:pos x="207" y="46"/>
                      </a:cxn>
                      <a:cxn ang="0">
                        <a:pos x="197" y="34"/>
                      </a:cxn>
                      <a:cxn ang="0">
                        <a:pos x="184" y="22"/>
                      </a:cxn>
                      <a:cxn ang="0">
                        <a:pos x="168" y="13"/>
                      </a:cxn>
                      <a:cxn ang="0">
                        <a:pos x="150" y="6"/>
                      </a:cxn>
                      <a:cxn ang="0">
                        <a:pos x="130" y="1"/>
                      </a:cxn>
                      <a:cxn ang="0">
                        <a:pos x="108" y="0"/>
                      </a:cxn>
                      <a:cxn ang="0">
                        <a:pos x="108" y="0"/>
                      </a:cxn>
                      <a:cxn ang="0">
                        <a:pos x="86" y="1"/>
                      </a:cxn>
                      <a:cxn ang="0">
                        <a:pos x="66" y="6"/>
                      </a:cxn>
                      <a:cxn ang="0">
                        <a:pos x="47" y="13"/>
                      </a:cxn>
                      <a:cxn ang="0">
                        <a:pos x="31" y="22"/>
                      </a:cxn>
                      <a:cxn ang="0">
                        <a:pos x="19" y="34"/>
                      </a:cxn>
                      <a:cxn ang="0">
                        <a:pos x="8" y="46"/>
                      </a:cxn>
                      <a:cxn ang="0">
                        <a:pos x="2" y="60"/>
                      </a:cxn>
                      <a:cxn ang="0">
                        <a:pos x="0" y="75"/>
                      </a:cxn>
                      <a:cxn ang="0">
                        <a:pos x="0" y="75"/>
                      </a:cxn>
                      <a:cxn ang="0">
                        <a:pos x="2" y="90"/>
                      </a:cxn>
                      <a:cxn ang="0">
                        <a:pos x="8" y="104"/>
                      </a:cxn>
                      <a:cxn ang="0">
                        <a:pos x="19" y="117"/>
                      </a:cxn>
                      <a:cxn ang="0">
                        <a:pos x="31" y="129"/>
                      </a:cxn>
                      <a:cxn ang="0">
                        <a:pos x="47" y="138"/>
                      </a:cxn>
                      <a:cxn ang="0">
                        <a:pos x="66" y="145"/>
                      </a:cxn>
                      <a:cxn ang="0">
                        <a:pos x="86" y="150"/>
                      </a:cxn>
                      <a:cxn ang="0">
                        <a:pos x="108" y="151"/>
                      </a:cxn>
                    </a:cxnLst>
                    <a:rect l="0" t="0" r="r" b="b"/>
                    <a:pathLst>
                      <a:path w="215" h="151">
                        <a:moveTo>
                          <a:pt x="108" y="151"/>
                        </a:moveTo>
                        <a:lnTo>
                          <a:pt x="108" y="151"/>
                        </a:lnTo>
                        <a:lnTo>
                          <a:pt x="130" y="150"/>
                        </a:lnTo>
                        <a:lnTo>
                          <a:pt x="150" y="145"/>
                        </a:lnTo>
                        <a:lnTo>
                          <a:pt x="168" y="138"/>
                        </a:lnTo>
                        <a:lnTo>
                          <a:pt x="184" y="129"/>
                        </a:lnTo>
                        <a:lnTo>
                          <a:pt x="197" y="117"/>
                        </a:lnTo>
                        <a:lnTo>
                          <a:pt x="207" y="104"/>
                        </a:lnTo>
                        <a:lnTo>
                          <a:pt x="213" y="90"/>
                        </a:lnTo>
                        <a:lnTo>
                          <a:pt x="215" y="75"/>
                        </a:lnTo>
                        <a:lnTo>
                          <a:pt x="215" y="75"/>
                        </a:lnTo>
                        <a:lnTo>
                          <a:pt x="213" y="60"/>
                        </a:lnTo>
                        <a:lnTo>
                          <a:pt x="207" y="46"/>
                        </a:lnTo>
                        <a:lnTo>
                          <a:pt x="197" y="34"/>
                        </a:lnTo>
                        <a:lnTo>
                          <a:pt x="184" y="22"/>
                        </a:lnTo>
                        <a:lnTo>
                          <a:pt x="168" y="13"/>
                        </a:lnTo>
                        <a:lnTo>
                          <a:pt x="150" y="6"/>
                        </a:lnTo>
                        <a:lnTo>
                          <a:pt x="130" y="1"/>
                        </a:lnTo>
                        <a:lnTo>
                          <a:pt x="108" y="0"/>
                        </a:lnTo>
                        <a:lnTo>
                          <a:pt x="108" y="0"/>
                        </a:lnTo>
                        <a:lnTo>
                          <a:pt x="86" y="1"/>
                        </a:lnTo>
                        <a:lnTo>
                          <a:pt x="66" y="6"/>
                        </a:lnTo>
                        <a:lnTo>
                          <a:pt x="47" y="13"/>
                        </a:lnTo>
                        <a:lnTo>
                          <a:pt x="31" y="22"/>
                        </a:lnTo>
                        <a:lnTo>
                          <a:pt x="19" y="34"/>
                        </a:lnTo>
                        <a:lnTo>
                          <a:pt x="8" y="46"/>
                        </a:lnTo>
                        <a:lnTo>
                          <a:pt x="2" y="60"/>
                        </a:lnTo>
                        <a:lnTo>
                          <a:pt x="0" y="75"/>
                        </a:lnTo>
                        <a:lnTo>
                          <a:pt x="0" y="75"/>
                        </a:lnTo>
                        <a:lnTo>
                          <a:pt x="2" y="90"/>
                        </a:lnTo>
                        <a:lnTo>
                          <a:pt x="8" y="104"/>
                        </a:lnTo>
                        <a:lnTo>
                          <a:pt x="19" y="117"/>
                        </a:lnTo>
                        <a:lnTo>
                          <a:pt x="31" y="129"/>
                        </a:lnTo>
                        <a:lnTo>
                          <a:pt x="47" y="138"/>
                        </a:lnTo>
                        <a:lnTo>
                          <a:pt x="66" y="145"/>
                        </a:lnTo>
                        <a:lnTo>
                          <a:pt x="86" y="150"/>
                        </a:lnTo>
                        <a:lnTo>
                          <a:pt x="108" y="151"/>
                        </a:lnTo>
                      </a:path>
                    </a:pathLst>
                  </a:custGeom>
                  <a:noFill/>
                  <a:ln w="0">
                    <a:solidFill>
                      <a:srgbClr val="000033"/>
                    </a:solidFill>
                    <a:prstDash val="solid"/>
                    <a:round/>
                    <a:headEnd/>
                    <a:tailEnd/>
                  </a:ln>
                </p:spPr>
                <p:txBody>
                  <a:bodyPr/>
                  <a:lstStyle/>
                  <a:p>
                    <a:endParaRPr lang="en-US"/>
                  </a:p>
                </p:txBody>
              </p:sp>
              <p:sp>
                <p:nvSpPr>
                  <p:cNvPr id="219496" name="Freeform 360"/>
                  <p:cNvSpPr>
                    <a:spLocks/>
                  </p:cNvSpPr>
                  <p:nvPr/>
                </p:nvSpPr>
                <p:spPr bwMode="auto">
                  <a:xfrm>
                    <a:off x="568" y="3689"/>
                    <a:ext cx="83" cy="31"/>
                  </a:xfrm>
                  <a:custGeom>
                    <a:avLst/>
                    <a:gdLst/>
                    <a:ahLst/>
                    <a:cxnLst>
                      <a:cxn ang="0">
                        <a:pos x="250" y="1"/>
                      </a:cxn>
                      <a:cxn ang="0">
                        <a:pos x="246" y="28"/>
                      </a:cxn>
                      <a:cxn ang="0">
                        <a:pos x="239" y="43"/>
                      </a:cxn>
                      <a:cxn ang="0">
                        <a:pos x="230" y="56"/>
                      </a:cxn>
                      <a:cxn ang="0">
                        <a:pos x="219" y="68"/>
                      </a:cxn>
                      <a:cxn ang="0">
                        <a:pos x="205" y="76"/>
                      </a:cxn>
                      <a:cxn ang="0">
                        <a:pos x="189" y="84"/>
                      </a:cxn>
                      <a:cxn ang="0">
                        <a:pos x="170" y="88"/>
                      </a:cxn>
                      <a:cxn ang="0">
                        <a:pos x="149" y="92"/>
                      </a:cxn>
                      <a:cxn ang="0">
                        <a:pos x="126" y="93"/>
                      </a:cxn>
                      <a:cxn ang="0">
                        <a:pos x="107" y="92"/>
                      </a:cxn>
                      <a:cxn ang="0">
                        <a:pos x="87" y="87"/>
                      </a:cxn>
                      <a:cxn ang="0">
                        <a:pos x="68" y="81"/>
                      </a:cxn>
                      <a:cxn ang="0">
                        <a:pos x="51" y="73"/>
                      </a:cxn>
                      <a:cxn ang="0">
                        <a:pos x="35" y="63"/>
                      </a:cxn>
                      <a:cxn ang="0">
                        <a:pos x="21" y="52"/>
                      </a:cxn>
                      <a:cxn ang="0">
                        <a:pos x="11" y="40"/>
                      </a:cxn>
                      <a:cxn ang="0">
                        <a:pos x="4" y="27"/>
                      </a:cxn>
                      <a:cxn ang="0">
                        <a:pos x="0" y="0"/>
                      </a:cxn>
                      <a:cxn ang="0">
                        <a:pos x="7" y="15"/>
                      </a:cxn>
                      <a:cxn ang="0">
                        <a:pos x="16" y="29"/>
                      </a:cxn>
                      <a:cxn ang="0">
                        <a:pos x="29" y="42"/>
                      </a:cxn>
                      <a:cxn ang="0">
                        <a:pos x="43" y="52"/>
                      </a:cxn>
                      <a:cxn ang="0">
                        <a:pos x="61" y="62"/>
                      </a:cxn>
                      <a:cxn ang="0">
                        <a:pos x="81" y="68"/>
                      </a:cxn>
                      <a:cxn ang="0">
                        <a:pos x="103" y="72"/>
                      </a:cxn>
                      <a:cxn ang="0">
                        <a:pos x="126" y="73"/>
                      </a:cxn>
                      <a:cxn ang="0">
                        <a:pos x="149" y="72"/>
                      </a:cxn>
                      <a:cxn ang="0">
                        <a:pos x="170" y="69"/>
                      </a:cxn>
                      <a:cxn ang="0">
                        <a:pos x="189" y="62"/>
                      </a:cxn>
                      <a:cxn ang="0">
                        <a:pos x="206" y="54"/>
                      </a:cxn>
                      <a:cxn ang="0">
                        <a:pos x="221" y="43"/>
                      </a:cxn>
                      <a:cxn ang="0">
                        <a:pos x="233" y="30"/>
                      </a:cxn>
                      <a:cxn ang="0">
                        <a:pos x="243" y="17"/>
                      </a:cxn>
                      <a:cxn ang="0">
                        <a:pos x="250" y="1"/>
                      </a:cxn>
                    </a:cxnLst>
                    <a:rect l="0" t="0" r="r" b="b"/>
                    <a:pathLst>
                      <a:path w="250" h="93">
                        <a:moveTo>
                          <a:pt x="250" y="1"/>
                        </a:moveTo>
                        <a:lnTo>
                          <a:pt x="246" y="28"/>
                        </a:lnTo>
                        <a:lnTo>
                          <a:pt x="239" y="43"/>
                        </a:lnTo>
                        <a:lnTo>
                          <a:pt x="230" y="56"/>
                        </a:lnTo>
                        <a:lnTo>
                          <a:pt x="219" y="68"/>
                        </a:lnTo>
                        <a:lnTo>
                          <a:pt x="205" y="76"/>
                        </a:lnTo>
                        <a:lnTo>
                          <a:pt x="189" y="84"/>
                        </a:lnTo>
                        <a:lnTo>
                          <a:pt x="170" y="88"/>
                        </a:lnTo>
                        <a:lnTo>
                          <a:pt x="149" y="92"/>
                        </a:lnTo>
                        <a:lnTo>
                          <a:pt x="126" y="93"/>
                        </a:lnTo>
                        <a:lnTo>
                          <a:pt x="107" y="92"/>
                        </a:lnTo>
                        <a:lnTo>
                          <a:pt x="87" y="87"/>
                        </a:lnTo>
                        <a:lnTo>
                          <a:pt x="68" y="81"/>
                        </a:lnTo>
                        <a:lnTo>
                          <a:pt x="51" y="73"/>
                        </a:lnTo>
                        <a:lnTo>
                          <a:pt x="35" y="63"/>
                        </a:lnTo>
                        <a:lnTo>
                          <a:pt x="21" y="52"/>
                        </a:lnTo>
                        <a:lnTo>
                          <a:pt x="11" y="40"/>
                        </a:lnTo>
                        <a:lnTo>
                          <a:pt x="4" y="27"/>
                        </a:lnTo>
                        <a:lnTo>
                          <a:pt x="0" y="0"/>
                        </a:lnTo>
                        <a:lnTo>
                          <a:pt x="7" y="15"/>
                        </a:lnTo>
                        <a:lnTo>
                          <a:pt x="16" y="29"/>
                        </a:lnTo>
                        <a:lnTo>
                          <a:pt x="29" y="42"/>
                        </a:lnTo>
                        <a:lnTo>
                          <a:pt x="43" y="52"/>
                        </a:lnTo>
                        <a:lnTo>
                          <a:pt x="61" y="62"/>
                        </a:lnTo>
                        <a:lnTo>
                          <a:pt x="81" y="68"/>
                        </a:lnTo>
                        <a:lnTo>
                          <a:pt x="103" y="72"/>
                        </a:lnTo>
                        <a:lnTo>
                          <a:pt x="126" y="73"/>
                        </a:lnTo>
                        <a:lnTo>
                          <a:pt x="149" y="72"/>
                        </a:lnTo>
                        <a:lnTo>
                          <a:pt x="170" y="69"/>
                        </a:lnTo>
                        <a:lnTo>
                          <a:pt x="189" y="62"/>
                        </a:lnTo>
                        <a:lnTo>
                          <a:pt x="206" y="54"/>
                        </a:lnTo>
                        <a:lnTo>
                          <a:pt x="221" y="43"/>
                        </a:lnTo>
                        <a:lnTo>
                          <a:pt x="233" y="30"/>
                        </a:lnTo>
                        <a:lnTo>
                          <a:pt x="243" y="17"/>
                        </a:lnTo>
                        <a:lnTo>
                          <a:pt x="250" y="1"/>
                        </a:lnTo>
                        <a:close/>
                      </a:path>
                    </a:pathLst>
                  </a:custGeom>
                  <a:solidFill>
                    <a:srgbClr val="8499AD"/>
                  </a:solidFill>
                  <a:ln w="9525">
                    <a:noFill/>
                    <a:round/>
                    <a:headEnd/>
                    <a:tailEnd/>
                  </a:ln>
                </p:spPr>
                <p:txBody>
                  <a:bodyPr/>
                  <a:lstStyle/>
                  <a:p>
                    <a:endParaRPr lang="en-US"/>
                  </a:p>
                </p:txBody>
              </p:sp>
              <p:sp>
                <p:nvSpPr>
                  <p:cNvPr id="219497" name="Freeform 361"/>
                  <p:cNvSpPr>
                    <a:spLocks/>
                  </p:cNvSpPr>
                  <p:nvPr/>
                </p:nvSpPr>
                <p:spPr bwMode="auto">
                  <a:xfrm>
                    <a:off x="565" y="3639"/>
                    <a:ext cx="85" cy="59"/>
                  </a:xfrm>
                  <a:custGeom>
                    <a:avLst/>
                    <a:gdLst/>
                    <a:ahLst/>
                    <a:cxnLst>
                      <a:cxn ang="0">
                        <a:pos x="3" y="109"/>
                      </a:cxn>
                      <a:cxn ang="0">
                        <a:pos x="9" y="123"/>
                      </a:cxn>
                      <a:cxn ang="0">
                        <a:pos x="19" y="136"/>
                      </a:cxn>
                      <a:cxn ang="0">
                        <a:pos x="31" y="148"/>
                      </a:cxn>
                      <a:cxn ang="0">
                        <a:pos x="47" y="158"/>
                      </a:cxn>
                      <a:cxn ang="0">
                        <a:pos x="64" y="166"/>
                      </a:cxn>
                      <a:cxn ang="0">
                        <a:pos x="84" y="172"/>
                      </a:cxn>
                      <a:cxn ang="0">
                        <a:pos x="105" y="177"/>
                      </a:cxn>
                      <a:cxn ang="0">
                        <a:pos x="127" y="178"/>
                      </a:cxn>
                      <a:cxn ang="0">
                        <a:pos x="150" y="177"/>
                      </a:cxn>
                      <a:cxn ang="0">
                        <a:pos x="170" y="172"/>
                      </a:cxn>
                      <a:cxn ang="0">
                        <a:pos x="190" y="165"/>
                      </a:cxn>
                      <a:cxn ang="0">
                        <a:pos x="208" y="157"/>
                      </a:cxn>
                      <a:cxn ang="0">
                        <a:pos x="224" y="145"/>
                      </a:cxn>
                      <a:cxn ang="0">
                        <a:pos x="235" y="134"/>
                      </a:cxn>
                      <a:cxn ang="0">
                        <a:pos x="245" y="120"/>
                      </a:cxn>
                      <a:cxn ang="0">
                        <a:pos x="251" y="105"/>
                      </a:cxn>
                      <a:cxn ang="0">
                        <a:pos x="252" y="100"/>
                      </a:cxn>
                      <a:cxn ang="0">
                        <a:pos x="252" y="97"/>
                      </a:cxn>
                      <a:cxn ang="0">
                        <a:pos x="253" y="93"/>
                      </a:cxn>
                      <a:cxn ang="0">
                        <a:pos x="253" y="89"/>
                      </a:cxn>
                      <a:cxn ang="0">
                        <a:pos x="251" y="71"/>
                      </a:cxn>
                      <a:cxn ang="0">
                        <a:pos x="244" y="54"/>
                      </a:cxn>
                      <a:cxn ang="0">
                        <a:pos x="231" y="39"/>
                      </a:cxn>
                      <a:cxn ang="0">
                        <a:pos x="216" y="26"/>
                      </a:cxn>
                      <a:cxn ang="0">
                        <a:pos x="198" y="15"/>
                      </a:cxn>
                      <a:cxn ang="0">
                        <a:pos x="176" y="7"/>
                      </a:cxn>
                      <a:cxn ang="0">
                        <a:pos x="152" y="3"/>
                      </a:cxn>
                      <a:cxn ang="0">
                        <a:pos x="127" y="0"/>
                      </a:cxn>
                      <a:cxn ang="0">
                        <a:pos x="101" y="3"/>
                      </a:cxn>
                      <a:cxn ang="0">
                        <a:pos x="77" y="7"/>
                      </a:cxn>
                      <a:cxn ang="0">
                        <a:pos x="55" y="15"/>
                      </a:cxn>
                      <a:cxn ang="0">
                        <a:pos x="37" y="26"/>
                      </a:cxn>
                      <a:cxn ang="0">
                        <a:pos x="22" y="39"/>
                      </a:cxn>
                      <a:cxn ang="0">
                        <a:pos x="9" y="54"/>
                      </a:cxn>
                      <a:cxn ang="0">
                        <a:pos x="2" y="71"/>
                      </a:cxn>
                      <a:cxn ang="0">
                        <a:pos x="0" y="89"/>
                      </a:cxn>
                      <a:cxn ang="0">
                        <a:pos x="0" y="93"/>
                      </a:cxn>
                      <a:cxn ang="0">
                        <a:pos x="1" y="99"/>
                      </a:cxn>
                      <a:cxn ang="0">
                        <a:pos x="2" y="104"/>
                      </a:cxn>
                      <a:cxn ang="0">
                        <a:pos x="3" y="109"/>
                      </a:cxn>
                    </a:cxnLst>
                    <a:rect l="0" t="0" r="r" b="b"/>
                    <a:pathLst>
                      <a:path w="253" h="178">
                        <a:moveTo>
                          <a:pt x="3" y="109"/>
                        </a:moveTo>
                        <a:lnTo>
                          <a:pt x="9" y="123"/>
                        </a:lnTo>
                        <a:lnTo>
                          <a:pt x="19" y="136"/>
                        </a:lnTo>
                        <a:lnTo>
                          <a:pt x="31" y="148"/>
                        </a:lnTo>
                        <a:lnTo>
                          <a:pt x="47" y="158"/>
                        </a:lnTo>
                        <a:lnTo>
                          <a:pt x="64" y="166"/>
                        </a:lnTo>
                        <a:lnTo>
                          <a:pt x="84" y="172"/>
                        </a:lnTo>
                        <a:lnTo>
                          <a:pt x="105" y="177"/>
                        </a:lnTo>
                        <a:lnTo>
                          <a:pt x="127" y="178"/>
                        </a:lnTo>
                        <a:lnTo>
                          <a:pt x="150" y="177"/>
                        </a:lnTo>
                        <a:lnTo>
                          <a:pt x="170" y="172"/>
                        </a:lnTo>
                        <a:lnTo>
                          <a:pt x="190" y="165"/>
                        </a:lnTo>
                        <a:lnTo>
                          <a:pt x="208" y="157"/>
                        </a:lnTo>
                        <a:lnTo>
                          <a:pt x="224" y="145"/>
                        </a:lnTo>
                        <a:lnTo>
                          <a:pt x="235" y="134"/>
                        </a:lnTo>
                        <a:lnTo>
                          <a:pt x="245" y="120"/>
                        </a:lnTo>
                        <a:lnTo>
                          <a:pt x="251" y="105"/>
                        </a:lnTo>
                        <a:lnTo>
                          <a:pt x="252" y="100"/>
                        </a:lnTo>
                        <a:lnTo>
                          <a:pt x="252" y="97"/>
                        </a:lnTo>
                        <a:lnTo>
                          <a:pt x="253" y="93"/>
                        </a:lnTo>
                        <a:lnTo>
                          <a:pt x="253" y="89"/>
                        </a:lnTo>
                        <a:lnTo>
                          <a:pt x="251" y="71"/>
                        </a:lnTo>
                        <a:lnTo>
                          <a:pt x="244" y="54"/>
                        </a:lnTo>
                        <a:lnTo>
                          <a:pt x="231" y="39"/>
                        </a:lnTo>
                        <a:lnTo>
                          <a:pt x="216" y="26"/>
                        </a:lnTo>
                        <a:lnTo>
                          <a:pt x="198" y="15"/>
                        </a:lnTo>
                        <a:lnTo>
                          <a:pt x="176" y="7"/>
                        </a:lnTo>
                        <a:lnTo>
                          <a:pt x="152" y="3"/>
                        </a:lnTo>
                        <a:lnTo>
                          <a:pt x="127" y="0"/>
                        </a:lnTo>
                        <a:lnTo>
                          <a:pt x="101" y="3"/>
                        </a:lnTo>
                        <a:lnTo>
                          <a:pt x="77" y="7"/>
                        </a:lnTo>
                        <a:lnTo>
                          <a:pt x="55" y="15"/>
                        </a:lnTo>
                        <a:lnTo>
                          <a:pt x="37" y="26"/>
                        </a:lnTo>
                        <a:lnTo>
                          <a:pt x="22" y="39"/>
                        </a:lnTo>
                        <a:lnTo>
                          <a:pt x="9" y="54"/>
                        </a:lnTo>
                        <a:lnTo>
                          <a:pt x="2" y="71"/>
                        </a:lnTo>
                        <a:lnTo>
                          <a:pt x="0" y="89"/>
                        </a:lnTo>
                        <a:lnTo>
                          <a:pt x="0" y="93"/>
                        </a:lnTo>
                        <a:lnTo>
                          <a:pt x="1" y="99"/>
                        </a:lnTo>
                        <a:lnTo>
                          <a:pt x="2" y="104"/>
                        </a:lnTo>
                        <a:lnTo>
                          <a:pt x="3" y="109"/>
                        </a:lnTo>
                        <a:close/>
                      </a:path>
                    </a:pathLst>
                  </a:custGeom>
                  <a:solidFill>
                    <a:srgbClr val="C1CCD6"/>
                  </a:solidFill>
                  <a:ln w="9525">
                    <a:noFill/>
                    <a:round/>
                    <a:headEnd/>
                    <a:tailEnd/>
                  </a:ln>
                </p:spPr>
                <p:txBody>
                  <a:bodyPr/>
                  <a:lstStyle/>
                  <a:p>
                    <a:endParaRPr lang="en-US"/>
                  </a:p>
                </p:txBody>
              </p:sp>
              <p:sp>
                <p:nvSpPr>
                  <p:cNvPr id="219498" name="Freeform 362"/>
                  <p:cNvSpPr>
                    <a:spLocks/>
                  </p:cNvSpPr>
                  <p:nvPr/>
                </p:nvSpPr>
                <p:spPr bwMode="auto">
                  <a:xfrm>
                    <a:off x="565" y="3639"/>
                    <a:ext cx="85" cy="59"/>
                  </a:xfrm>
                  <a:custGeom>
                    <a:avLst/>
                    <a:gdLst/>
                    <a:ahLst/>
                    <a:cxnLst>
                      <a:cxn ang="0">
                        <a:pos x="3" y="109"/>
                      </a:cxn>
                      <a:cxn ang="0">
                        <a:pos x="3" y="109"/>
                      </a:cxn>
                      <a:cxn ang="0">
                        <a:pos x="9" y="123"/>
                      </a:cxn>
                      <a:cxn ang="0">
                        <a:pos x="19" y="136"/>
                      </a:cxn>
                      <a:cxn ang="0">
                        <a:pos x="31" y="148"/>
                      </a:cxn>
                      <a:cxn ang="0">
                        <a:pos x="47" y="158"/>
                      </a:cxn>
                      <a:cxn ang="0">
                        <a:pos x="64" y="166"/>
                      </a:cxn>
                      <a:cxn ang="0">
                        <a:pos x="84" y="172"/>
                      </a:cxn>
                      <a:cxn ang="0">
                        <a:pos x="105" y="177"/>
                      </a:cxn>
                      <a:cxn ang="0">
                        <a:pos x="127" y="178"/>
                      </a:cxn>
                      <a:cxn ang="0">
                        <a:pos x="127" y="178"/>
                      </a:cxn>
                      <a:cxn ang="0">
                        <a:pos x="150" y="177"/>
                      </a:cxn>
                      <a:cxn ang="0">
                        <a:pos x="170" y="172"/>
                      </a:cxn>
                      <a:cxn ang="0">
                        <a:pos x="190" y="165"/>
                      </a:cxn>
                      <a:cxn ang="0">
                        <a:pos x="208" y="157"/>
                      </a:cxn>
                      <a:cxn ang="0">
                        <a:pos x="224" y="145"/>
                      </a:cxn>
                      <a:cxn ang="0">
                        <a:pos x="235" y="134"/>
                      </a:cxn>
                      <a:cxn ang="0">
                        <a:pos x="245" y="120"/>
                      </a:cxn>
                      <a:cxn ang="0">
                        <a:pos x="251" y="105"/>
                      </a:cxn>
                      <a:cxn ang="0">
                        <a:pos x="251" y="105"/>
                      </a:cxn>
                      <a:cxn ang="0">
                        <a:pos x="252" y="100"/>
                      </a:cxn>
                      <a:cxn ang="0">
                        <a:pos x="252" y="97"/>
                      </a:cxn>
                      <a:cxn ang="0">
                        <a:pos x="253" y="93"/>
                      </a:cxn>
                      <a:cxn ang="0">
                        <a:pos x="253" y="89"/>
                      </a:cxn>
                      <a:cxn ang="0">
                        <a:pos x="253" y="89"/>
                      </a:cxn>
                      <a:cxn ang="0">
                        <a:pos x="251" y="71"/>
                      </a:cxn>
                      <a:cxn ang="0">
                        <a:pos x="244" y="54"/>
                      </a:cxn>
                      <a:cxn ang="0">
                        <a:pos x="231" y="39"/>
                      </a:cxn>
                      <a:cxn ang="0">
                        <a:pos x="216" y="26"/>
                      </a:cxn>
                      <a:cxn ang="0">
                        <a:pos x="198" y="15"/>
                      </a:cxn>
                      <a:cxn ang="0">
                        <a:pos x="176" y="7"/>
                      </a:cxn>
                      <a:cxn ang="0">
                        <a:pos x="152" y="3"/>
                      </a:cxn>
                      <a:cxn ang="0">
                        <a:pos x="127" y="0"/>
                      </a:cxn>
                      <a:cxn ang="0">
                        <a:pos x="127" y="0"/>
                      </a:cxn>
                      <a:cxn ang="0">
                        <a:pos x="101" y="3"/>
                      </a:cxn>
                      <a:cxn ang="0">
                        <a:pos x="77" y="7"/>
                      </a:cxn>
                      <a:cxn ang="0">
                        <a:pos x="55" y="15"/>
                      </a:cxn>
                      <a:cxn ang="0">
                        <a:pos x="37" y="26"/>
                      </a:cxn>
                      <a:cxn ang="0">
                        <a:pos x="22" y="39"/>
                      </a:cxn>
                      <a:cxn ang="0">
                        <a:pos x="9" y="54"/>
                      </a:cxn>
                      <a:cxn ang="0">
                        <a:pos x="2" y="71"/>
                      </a:cxn>
                      <a:cxn ang="0">
                        <a:pos x="0" y="89"/>
                      </a:cxn>
                      <a:cxn ang="0">
                        <a:pos x="0" y="89"/>
                      </a:cxn>
                      <a:cxn ang="0">
                        <a:pos x="0" y="93"/>
                      </a:cxn>
                      <a:cxn ang="0">
                        <a:pos x="1" y="99"/>
                      </a:cxn>
                      <a:cxn ang="0">
                        <a:pos x="2" y="104"/>
                      </a:cxn>
                      <a:cxn ang="0">
                        <a:pos x="3" y="109"/>
                      </a:cxn>
                    </a:cxnLst>
                    <a:rect l="0" t="0" r="r" b="b"/>
                    <a:pathLst>
                      <a:path w="253" h="178">
                        <a:moveTo>
                          <a:pt x="3" y="109"/>
                        </a:moveTo>
                        <a:lnTo>
                          <a:pt x="3" y="109"/>
                        </a:lnTo>
                        <a:lnTo>
                          <a:pt x="9" y="123"/>
                        </a:lnTo>
                        <a:lnTo>
                          <a:pt x="19" y="136"/>
                        </a:lnTo>
                        <a:lnTo>
                          <a:pt x="31" y="148"/>
                        </a:lnTo>
                        <a:lnTo>
                          <a:pt x="47" y="158"/>
                        </a:lnTo>
                        <a:lnTo>
                          <a:pt x="64" y="166"/>
                        </a:lnTo>
                        <a:lnTo>
                          <a:pt x="84" y="172"/>
                        </a:lnTo>
                        <a:lnTo>
                          <a:pt x="105" y="177"/>
                        </a:lnTo>
                        <a:lnTo>
                          <a:pt x="127" y="178"/>
                        </a:lnTo>
                        <a:lnTo>
                          <a:pt x="127" y="178"/>
                        </a:lnTo>
                        <a:lnTo>
                          <a:pt x="150" y="177"/>
                        </a:lnTo>
                        <a:lnTo>
                          <a:pt x="170" y="172"/>
                        </a:lnTo>
                        <a:lnTo>
                          <a:pt x="190" y="165"/>
                        </a:lnTo>
                        <a:lnTo>
                          <a:pt x="208" y="157"/>
                        </a:lnTo>
                        <a:lnTo>
                          <a:pt x="224" y="145"/>
                        </a:lnTo>
                        <a:lnTo>
                          <a:pt x="235" y="134"/>
                        </a:lnTo>
                        <a:lnTo>
                          <a:pt x="245" y="120"/>
                        </a:lnTo>
                        <a:lnTo>
                          <a:pt x="251" y="105"/>
                        </a:lnTo>
                        <a:lnTo>
                          <a:pt x="251" y="105"/>
                        </a:lnTo>
                        <a:lnTo>
                          <a:pt x="252" y="100"/>
                        </a:lnTo>
                        <a:lnTo>
                          <a:pt x="252" y="97"/>
                        </a:lnTo>
                        <a:lnTo>
                          <a:pt x="253" y="93"/>
                        </a:lnTo>
                        <a:lnTo>
                          <a:pt x="253" y="89"/>
                        </a:lnTo>
                        <a:lnTo>
                          <a:pt x="253" y="89"/>
                        </a:lnTo>
                        <a:lnTo>
                          <a:pt x="251" y="71"/>
                        </a:lnTo>
                        <a:lnTo>
                          <a:pt x="244" y="54"/>
                        </a:lnTo>
                        <a:lnTo>
                          <a:pt x="231" y="39"/>
                        </a:lnTo>
                        <a:lnTo>
                          <a:pt x="216" y="26"/>
                        </a:lnTo>
                        <a:lnTo>
                          <a:pt x="198" y="15"/>
                        </a:lnTo>
                        <a:lnTo>
                          <a:pt x="176" y="7"/>
                        </a:lnTo>
                        <a:lnTo>
                          <a:pt x="152" y="3"/>
                        </a:lnTo>
                        <a:lnTo>
                          <a:pt x="127" y="0"/>
                        </a:lnTo>
                        <a:lnTo>
                          <a:pt x="127" y="0"/>
                        </a:lnTo>
                        <a:lnTo>
                          <a:pt x="101" y="3"/>
                        </a:lnTo>
                        <a:lnTo>
                          <a:pt x="77" y="7"/>
                        </a:lnTo>
                        <a:lnTo>
                          <a:pt x="55" y="15"/>
                        </a:lnTo>
                        <a:lnTo>
                          <a:pt x="37" y="26"/>
                        </a:lnTo>
                        <a:lnTo>
                          <a:pt x="22" y="39"/>
                        </a:lnTo>
                        <a:lnTo>
                          <a:pt x="9" y="54"/>
                        </a:lnTo>
                        <a:lnTo>
                          <a:pt x="2" y="71"/>
                        </a:lnTo>
                        <a:lnTo>
                          <a:pt x="0" y="89"/>
                        </a:lnTo>
                        <a:lnTo>
                          <a:pt x="0" y="89"/>
                        </a:lnTo>
                        <a:lnTo>
                          <a:pt x="0" y="93"/>
                        </a:lnTo>
                        <a:lnTo>
                          <a:pt x="1" y="99"/>
                        </a:lnTo>
                        <a:lnTo>
                          <a:pt x="2" y="104"/>
                        </a:lnTo>
                        <a:lnTo>
                          <a:pt x="3" y="109"/>
                        </a:lnTo>
                      </a:path>
                    </a:pathLst>
                  </a:custGeom>
                  <a:noFill/>
                  <a:ln w="0">
                    <a:solidFill>
                      <a:srgbClr val="8499AD"/>
                    </a:solidFill>
                    <a:prstDash val="solid"/>
                    <a:round/>
                    <a:headEnd/>
                    <a:tailEnd/>
                  </a:ln>
                </p:spPr>
                <p:txBody>
                  <a:bodyPr/>
                  <a:lstStyle/>
                  <a:p>
                    <a:endParaRPr lang="en-US"/>
                  </a:p>
                </p:txBody>
              </p:sp>
              <p:sp>
                <p:nvSpPr>
                  <p:cNvPr id="219499" name="Freeform 363"/>
                  <p:cNvSpPr>
                    <a:spLocks/>
                  </p:cNvSpPr>
                  <p:nvPr/>
                </p:nvSpPr>
                <p:spPr bwMode="auto">
                  <a:xfrm>
                    <a:off x="571" y="3644"/>
                    <a:ext cx="72" cy="50"/>
                  </a:xfrm>
                  <a:custGeom>
                    <a:avLst/>
                    <a:gdLst/>
                    <a:ahLst/>
                    <a:cxnLst>
                      <a:cxn ang="0">
                        <a:pos x="107" y="150"/>
                      </a:cxn>
                      <a:cxn ang="0">
                        <a:pos x="129" y="149"/>
                      </a:cxn>
                      <a:cxn ang="0">
                        <a:pos x="149" y="144"/>
                      </a:cxn>
                      <a:cxn ang="0">
                        <a:pos x="168" y="137"/>
                      </a:cxn>
                      <a:cxn ang="0">
                        <a:pos x="184" y="128"/>
                      </a:cxn>
                      <a:cxn ang="0">
                        <a:pos x="196" y="118"/>
                      </a:cxn>
                      <a:cxn ang="0">
                        <a:pos x="207" y="105"/>
                      </a:cxn>
                      <a:cxn ang="0">
                        <a:pos x="213" y="91"/>
                      </a:cxn>
                      <a:cxn ang="0">
                        <a:pos x="215" y="76"/>
                      </a:cxn>
                      <a:cxn ang="0">
                        <a:pos x="213" y="61"/>
                      </a:cxn>
                      <a:cxn ang="0">
                        <a:pos x="207" y="47"/>
                      </a:cxn>
                      <a:cxn ang="0">
                        <a:pos x="196" y="34"/>
                      </a:cxn>
                      <a:cxn ang="0">
                        <a:pos x="184" y="23"/>
                      </a:cxn>
                      <a:cxn ang="0">
                        <a:pos x="168" y="13"/>
                      </a:cxn>
                      <a:cxn ang="0">
                        <a:pos x="149" y="6"/>
                      </a:cxn>
                      <a:cxn ang="0">
                        <a:pos x="129" y="2"/>
                      </a:cxn>
                      <a:cxn ang="0">
                        <a:pos x="107" y="0"/>
                      </a:cxn>
                      <a:cxn ang="0">
                        <a:pos x="86" y="2"/>
                      </a:cxn>
                      <a:cxn ang="0">
                        <a:pos x="66" y="6"/>
                      </a:cxn>
                      <a:cxn ang="0">
                        <a:pos x="47" y="13"/>
                      </a:cxn>
                      <a:cxn ang="0">
                        <a:pos x="31" y="23"/>
                      </a:cxn>
                      <a:cxn ang="0">
                        <a:pos x="19" y="34"/>
                      </a:cxn>
                      <a:cxn ang="0">
                        <a:pos x="8" y="47"/>
                      </a:cxn>
                      <a:cxn ang="0">
                        <a:pos x="2" y="61"/>
                      </a:cxn>
                      <a:cxn ang="0">
                        <a:pos x="0" y="76"/>
                      </a:cxn>
                      <a:cxn ang="0">
                        <a:pos x="2" y="91"/>
                      </a:cxn>
                      <a:cxn ang="0">
                        <a:pos x="8" y="105"/>
                      </a:cxn>
                      <a:cxn ang="0">
                        <a:pos x="19" y="118"/>
                      </a:cxn>
                      <a:cxn ang="0">
                        <a:pos x="31" y="128"/>
                      </a:cxn>
                      <a:cxn ang="0">
                        <a:pos x="47" y="137"/>
                      </a:cxn>
                      <a:cxn ang="0">
                        <a:pos x="66" y="144"/>
                      </a:cxn>
                      <a:cxn ang="0">
                        <a:pos x="86" y="149"/>
                      </a:cxn>
                      <a:cxn ang="0">
                        <a:pos x="107" y="150"/>
                      </a:cxn>
                    </a:cxnLst>
                    <a:rect l="0" t="0" r="r" b="b"/>
                    <a:pathLst>
                      <a:path w="215" h="150">
                        <a:moveTo>
                          <a:pt x="107" y="150"/>
                        </a:moveTo>
                        <a:lnTo>
                          <a:pt x="129" y="149"/>
                        </a:lnTo>
                        <a:lnTo>
                          <a:pt x="149" y="144"/>
                        </a:lnTo>
                        <a:lnTo>
                          <a:pt x="168" y="137"/>
                        </a:lnTo>
                        <a:lnTo>
                          <a:pt x="184" y="128"/>
                        </a:lnTo>
                        <a:lnTo>
                          <a:pt x="196" y="118"/>
                        </a:lnTo>
                        <a:lnTo>
                          <a:pt x="207" y="105"/>
                        </a:lnTo>
                        <a:lnTo>
                          <a:pt x="213" y="91"/>
                        </a:lnTo>
                        <a:lnTo>
                          <a:pt x="215" y="76"/>
                        </a:lnTo>
                        <a:lnTo>
                          <a:pt x="213" y="61"/>
                        </a:lnTo>
                        <a:lnTo>
                          <a:pt x="207" y="47"/>
                        </a:lnTo>
                        <a:lnTo>
                          <a:pt x="196" y="34"/>
                        </a:lnTo>
                        <a:lnTo>
                          <a:pt x="184" y="23"/>
                        </a:lnTo>
                        <a:lnTo>
                          <a:pt x="168" y="13"/>
                        </a:lnTo>
                        <a:lnTo>
                          <a:pt x="149" y="6"/>
                        </a:lnTo>
                        <a:lnTo>
                          <a:pt x="129" y="2"/>
                        </a:lnTo>
                        <a:lnTo>
                          <a:pt x="107" y="0"/>
                        </a:lnTo>
                        <a:lnTo>
                          <a:pt x="86" y="2"/>
                        </a:lnTo>
                        <a:lnTo>
                          <a:pt x="66" y="6"/>
                        </a:lnTo>
                        <a:lnTo>
                          <a:pt x="47" y="13"/>
                        </a:lnTo>
                        <a:lnTo>
                          <a:pt x="31" y="23"/>
                        </a:lnTo>
                        <a:lnTo>
                          <a:pt x="19" y="34"/>
                        </a:lnTo>
                        <a:lnTo>
                          <a:pt x="8" y="47"/>
                        </a:lnTo>
                        <a:lnTo>
                          <a:pt x="2" y="61"/>
                        </a:lnTo>
                        <a:lnTo>
                          <a:pt x="0" y="76"/>
                        </a:lnTo>
                        <a:lnTo>
                          <a:pt x="2" y="91"/>
                        </a:lnTo>
                        <a:lnTo>
                          <a:pt x="8" y="105"/>
                        </a:lnTo>
                        <a:lnTo>
                          <a:pt x="19" y="118"/>
                        </a:lnTo>
                        <a:lnTo>
                          <a:pt x="31" y="128"/>
                        </a:lnTo>
                        <a:lnTo>
                          <a:pt x="47" y="137"/>
                        </a:lnTo>
                        <a:lnTo>
                          <a:pt x="66" y="144"/>
                        </a:lnTo>
                        <a:lnTo>
                          <a:pt x="86" y="149"/>
                        </a:lnTo>
                        <a:lnTo>
                          <a:pt x="107" y="150"/>
                        </a:lnTo>
                        <a:close/>
                      </a:path>
                    </a:pathLst>
                  </a:custGeom>
                  <a:solidFill>
                    <a:srgbClr val="0A335B"/>
                  </a:solidFill>
                  <a:ln w="9525">
                    <a:noFill/>
                    <a:round/>
                    <a:headEnd/>
                    <a:tailEnd/>
                  </a:ln>
                </p:spPr>
                <p:txBody>
                  <a:bodyPr/>
                  <a:lstStyle/>
                  <a:p>
                    <a:endParaRPr lang="en-US"/>
                  </a:p>
                </p:txBody>
              </p:sp>
              <p:sp>
                <p:nvSpPr>
                  <p:cNvPr id="219500" name="Freeform 364"/>
                  <p:cNvSpPr>
                    <a:spLocks/>
                  </p:cNvSpPr>
                  <p:nvPr/>
                </p:nvSpPr>
                <p:spPr bwMode="auto">
                  <a:xfrm>
                    <a:off x="571" y="3644"/>
                    <a:ext cx="72" cy="50"/>
                  </a:xfrm>
                  <a:custGeom>
                    <a:avLst/>
                    <a:gdLst/>
                    <a:ahLst/>
                    <a:cxnLst>
                      <a:cxn ang="0">
                        <a:pos x="107" y="150"/>
                      </a:cxn>
                      <a:cxn ang="0">
                        <a:pos x="107" y="150"/>
                      </a:cxn>
                      <a:cxn ang="0">
                        <a:pos x="129" y="149"/>
                      </a:cxn>
                      <a:cxn ang="0">
                        <a:pos x="149" y="144"/>
                      </a:cxn>
                      <a:cxn ang="0">
                        <a:pos x="168" y="137"/>
                      </a:cxn>
                      <a:cxn ang="0">
                        <a:pos x="184" y="128"/>
                      </a:cxn>
                      <a:cxn ang="0">
                        <a:pos x="196" y="118"/>
                      </a:cxn>
                      <a:cxn ang="0">
                        <a:pos x="207" y="105"/>
                      </a:cxn>
                      <a:cxn ang="0">
                        <a:pos x="213" y="91"/>
                      </a:cxn>
                      <a:cxn ang="0">
                        <a:pos x="215" y="76"/>
                      </a:cxn>
                      <a:cxn ang="0">
                        <a:pos x="215" y="76"/>
                      </a:cxn>
                      <a:cxn ang="0">
                        <a:pos x="213" y="61"/>
                      </a:cxn>
                      <a:cxn ang="0">
                        <a:pos x="207" y="47"/>
                      </a:cxn>
                      <a:cxn ang="0">
                        <a:pos x="196" y="34"/>
                      </a:cxn>
                      <a:cxn ang="0">
                        <a:pos x="184" y="23"/>
                      </a:cxn>
                      <a:cxn ang="0">
                        <a:pos x="168" y="13"/>
                      </a:cxn>
                      <a:cxn ang="0">
                        <a:pos x="149" y="6"/>
                      </a:cxn>
                      <a:cxn ang="0">
                        <a:pos x="129" y="2"/>
                      </a:cxn>
                      <a:cxn ang="0">
                        <a:pos x="107" y="0"/>
                      </a:cxn>
                      <a:cxn ang="0">
                        <a:pos x="107" y="0"/>
                      </a:cxn>
                      <a:cxn ang="0">
                        <a:pos x="86" y="2"/>
                      </a:cxn>
                      <a:cxn ang="0">
                        <a:pos x="66" y="6"/>
                      </a:cxn>
                      <a:cxn ang="0">
                        <a:pos x="47" y="13"/>
                      </a:cxn>
                      <a:cxn ang="0">
                        <a:pos x="31" y="23"/>
                      </a:cxn>
                      <a:cxn ang="0">
                        <a:pos x="19" y="34"/>
                      </a:cxn>
                      <a:cxn ang="0">
                        <a:pos x="8" y="47"/>
                      </a:cxn>
                      <a:cxn ang="0">
                        <a:pos x="2" y="61"/>
                      </a:cxn>
                      <a:cxn ang="0">
                        <a:pos x="0" y="76"/>
                      </a:cxn>
                      <a:cxn ang="0">
                        <a:pos x="0" y="76"/>
                      </a:cxn>
                      <a:cxn ang="0">
                        <a:pos x="2" y="91"/>
                      </a:cxn>
                      <a:cxn ang="0">
                        <a:pos x="8" y="105"/>
                      </a:cxn>
                      <a:cxn ang="0">
                        <a:pos x="19" y="118"/>
                      </a:cxn>
                      <a:cxn ang="0">
                        <a:pos x="31" y="128"/>
                      </a:cxn>
                      <a:cxn ang="0">
                        <a:pos x="47" y="137"/>
                      </a:cxn>
                      <a:cxn ang="0">
                        <a:pos x="66" y="144"/>
                      </a:cxn>
                      <a:cxn ang="0">
                        <a:pos x="86" y="149"/>
                      </a:cxn>
                      <a:cxn ang="0">
                        <a:pos x="107" y="150"/>
                      </a:cxn>
                    </a:cxnLst>
                    <a:rect l="0" t="0" r="r" b="b"/>
                    <a:pathLst>
                      <a:path w="215" h="150">
                        <a:moveTo>
                          <a:pt x="107" y="150"/>
                        </a:moveTo>
                        <a:lnTo>
                          <a:pt x="107" y="150"/>
                        </a:lnTo>
                        <a:lnTo>
                          <a:pt x="129" y="149"/>
                        </a:lnTo>
                        <a:lnTo>
                          <a:pt x="149" y="144"/>
                        </a:lnTo>
                        <a:lnTo>
                          <a:pt x="168" y="137"/>
                        </a:lnTo>
                        <a:lnTo>
                          <a:pt x="184" y="128"/>
                        </a:lnTo>
                        <a:lnTo>
                          <a:pt x="196" y="118"/>
                        </a:lnTo>
                        <a:lnTo>
                          <a:pt x="207" y="105"/>
                        </a:lnTo>
                        <a:lnTo>
                          <a:pt x="213" y="91"/>
                        </a:lnTo>
                        <a:lnTo>
                          <a:pt x="215" y="76"/>
                        </a:lnTo>
                        <a:lnTo>
                          <a:pt x="215" y="76"/>
                        </a:lnTo>
                        <a:lnTo>
                          <a:pt x="213" y="61"/>
                        </a:lnTo>
                        <a:lnTo>
                          <a:pt x="207" y="47"/>
                        </a:lnTo>
                        <a:lnTo>
                          <a:pt x="196" y="34"/>
                        </a:lnTo>
                        <a:lnTo>
                          <a:pt x="184" y="23"/>
                        </a:lnTo>
                        <a:lnTo>
                          <a:pt x="168" y="13"/>
                        </a:lnTo>
                        <a:lnTo>
                          <a:pt x="149" y="6"/>
                        </a:lnTo>
                        <a:lnTo>
                          <a:pt x="129" y="2"/>
                        </a:lnTo>
                        <a:lnTo>
                          <a:pt x="107" y="0"/>
                        </a:lnTo>
                        <a:lnTo>
                          <a:pt x="107" y="0"/>
                        </a:lnTo>
                        <a:lnTo>
                          <a:pt x="86" y="2"/>
                        </a:lnTo>
                        <a:lnTo>
                          <a:pt x="66" y="6"/>
                        </a:lnTo>
                        <a:lnTo>
                          <a:pt x="47" y="13"/>
                        </a:lnTo>
                        <a:lnTo>
                          <a:pt x="31" y="23"/>
                        </a:lnTo>
                        <a:lnTo>
                          <a:pt x="19" y="34"/>
                        </a:lnTo>
                        <a:lnTo>
                          <a:pt x="8" y="47"/>
                        </a:lnTo>
                        <a:lnTo>
                          <a:pt x="2" y="61"/>
                        </a:lnTo>
                        <a:lnTo>
                          <a:pt x="0" y="76"/>
                        </a:lnTo>
                        <a:lnTo>
                          <a:pt x="0" y="76"/>
                        </a:lnTo>
                        <a:lnTo>
                          <a:pt x="2" y="91"/>
                        </a:lnTo>
                        <a:lnTo>
                          <a:pt x="8" y="105"/>
                        </a:lnTo>
                        <a:lnTo>
                          <a:pt x="19" y="118"/>
                        </a:lnTo>
                        <a:lnTo>
                          <a:pt x="31" y="128"/>
                        </a:lnTo>
                        <a:lnTo>
                          <a:pt x="47" y="137"/>
                        </a:lnTo>
                        <a:lnTo>
                          <a:pt x="66" y="144"/>
                        </a:lnTo>
                        <a:lnTo>
                          <a:pt x="86" y="149"/>
                        </a:lnTo>
                        <a:lnTo>
                          <a:pt x="107" y="150"/>
                        </a:lnTo>
                      </a:path>
                    </a:pathLst>
                  </a:custGeom>
                  <a:noFill/>
                  <a:ln w="0">
                    <a:solidFill>
                      <a:srgbClr val="000033"/>
                    </a:solidFill>
                    <a:prstDash val="solid"/>
                    <a:round/>
                    <a:headEnd/>
                    <a:tailEnd/>
                  </a:ln>
                </p:spPr>
                <p:txBody>
                  <a:bodyPr/>
                  <a:lstStyle/>
                  <a:p>
                    <a:endParaRPr lang="en-US"/>
                  </a:p>
                </p:txBody>
              </p:sp>
              <p:sp>
                <p:nvSpPr>
                  <p:cNvPr id="219501" name="Freeform 365"/>
                  <p:cNvSpPr>
                    <a:spLocks/>
                  </p:cNvSpPr>
                  <p:nvPr/>
                </p:nvSpPr>
                <p:spPr bwMode="auto">
                  <a:xfrm>
                    <a:off x="566" y="3673"/>
                    <a:ext cx="83" cy="31"/>
                  </a:xfrm>
                  <a:custGeom>
                    <a:avLst/>
                    <a:gdLst/>
                    <a:ahLst/>
                    <a:cxnLst>
                      <a:cxn ang="0">
                        <a:pos x="250" y="2"/>
                      </a:cxn>
                      <a:cxn ang="0">
                        <a:pos x="246" y="29"/>
                      </a:cxn>
                      <a:cxn ang="0">
                        <a:pos x="239" y="44"/>
                      </a:cxn>
                      <a:cxn ang="0">
                        <a:pos x="230" y="56"/>
                      </a:cxn>
                      <a:cxn ang="0">
                        <a:pos x="219" y="67"/>
                      </a:cxn>
                      <a:cxn ang="0">
                        <a:pos x="205" y="76"/>
                      </a:cxn>
                      <a:cxn ang="0">
                        <a:pos x="188" y="83"/>
                      </a:cxn>
                      <a:cxn ang="0">
                        <a:pos x="170" y="88"/>
                      </a:cxn>
                      <a:cxn ang="0">
                        <a:pos x="149" y="91"/>
                      </a:cxn>
                      <a:cxn ang="0">
                        <a:pos x="126" y="92"/>
                      </a:cxn>
                      <a:cxn ang="0">
                        <a:pos x="107" y="91"/>
                      </a:cxn>
                      <a:cxn ang="0">
                        <a:pos x="87" y="87"/>
                      </a:cxn>
                      <a:cxn ang="0">
                        <a:pos x="68" y="81"/>
                      </a:cxn>
                      <a:cxn ang="0">
                        <a:pos x="50" y="73"/>
                      </a:cxn>
                      <a:cxn ang="0">
                        <a:pos x="35" y="63"/>
                      </a:cxn>
                      <a:cxn ang="0">
                        <a:pos x="21" y="52"/>
                      </a:cxn>
                      <a:cxn ang="0">
                        <a:pos x="11" y="39"/>
                      </a:cxn>
                      <a:cxn ang="0">
                        <a:pos x="3" y="26"/>
                      </a:cxn>
                      <a:cxn ang="0">
                        <a:pos x="0" y="0"/>
                      </a:cxn>
                      <a:cxn ang="0">
                        <a:pos x="6" y="15"/>
                      </a:cxn>
                      <a:cxn ang="0">
                        <a:pos x="16" y="30"/>
                      </a:cxn>
                      <a:cxn ang="0">
                        <a:pos x="28" y="43"/>
                      </a:cxn>
                      <a:cxn ang="0">
                        <a:pos x="43" y="53"/>
                      </a:cxn>
                      <a:cxn ang="0">
                        <a:pos x="61" y="62"/>
                      </a:cxn>
                      <a:cxn ang="0">
                        <a:pos x="81" y="68"/>
                      </a:cxn>
                      <a:cxn ang="0">
                        <a:pos x="103" y="73"/>
                      </a:cxn>
                      <a:cxn ang="0">
                        <a:pos x="126" y="74"/>
                      </a:cxn>
                      <a:cxn ang="0">
                        <a:pos x="149" y="73"/>
                      </a:cxn>
                      <a:cxn ang="0">
                        <a:pos x="169" y="69"/>
                      </a:cxn>
                      <a:cxn ang="0">
                        <a:pos x="188" y="62"/>
                      </a:cxn>
                      <a:cxn ang="0">
                        <a:pos x="206" y="54"/>
                      </a:cxn>
                      <a:cxn ang="0">
                        <a:pos x="221" y="44"/>
                      </a:cxn>
                      <a:cxn ang="0">
                        <a:pos x="233" y="31"/>
                      </a:cxn>
                      <a:cxn ang="0">
                        <a:pos x="243" y="17"/>
                      </a:cxn>
                      <a:cxn ang="0">
                        <a:pos x="250" y="2"/>
                      </a:cxn>
                    </a:cxnLst>
                    <a:rect l="0" t="0" r="r" b="b"/>
                    <a:pathLst>
                      <a:path w="250" h="92">
                        <a:moveTo>
                          <a:pt x="250" y="2"/>
                        </a:moveTo>
                        <a:lnTo>
                          <a:pt x="246" y="29"/>
                        </a:lnTo>
                        <a:lnTo>
                          <a:pt x="239" y="44"/>
                        </a:lnTo>
                        <a:lnTo>
                          <a:pt x="230" y="56"/>
                        </a:lnTo>
                        <a:lnTo>
                          <a:pt x="219" y="67"/>
                        </a:lnTo>
                        <a:lnTo>
                          <a:pt x="205" y="76"/>
                        </a:lnTo>
                        <a:lnTo>
                          <a:pt x="188" y="83"/>
                        </a:lnTo>
                        <a:lnTo>
                          <a:pt x="170" y="88"/>
                        </a:lnTo>
                        <a:lnTo>
                          <a:pt x="149" y="91"/>
                        </a:lnTo>
                        <a:lnTo>
                          <a:pt x="126" y="92"/>
                        </a:lnTo>
                        <a:lnTo>
                          <a:pt x="107" y="91"/>
                        </a:lnTo>
                        <a:lnTo>
                          <a:pt x="87" y="87"/>
                        </a:lnTo>
                        <a:lnTo>
                          <a:pt x="68" y="81"/>
                        </a:lnTo>
                        <a:lnTo>
                          <a:pt x="50" y="73"/>
                        </a:lnTo>
                        <a:lnTo>
                          <a:pt x="35" y="63"/>
                        </a:lnTo>
                        <a:lnTo>
                          <a:pt x="21" y="52"/>
                        </a:lnTo>
                        <a:lnTo>
                          <a:pt x="11" y="39"/>
                        </a:lnTo>
                        <a:lnTo>
                          <a:pt x="3" y="26"/>
                        </a:lnTo>
                        <a:lnTo>
                          <a:pt x="0" y="0"/>
                        </a:lnTo>
                        <a:lnTo>
                          <a:pt x="6" y="15"/>
                        </a:lnTo>
                        <a:lnTo>
                          <a:pt x="16" y="30"/>
                        </a:lnTo>
                        <a:lnTo>
                          <a:pt x="28" y="43"/>
                        </a:lnTo>
                        <a:lnTo>
                          <a:pt x="43" y="53"/>
                        </a:lnTo>
                        <a:lnTo>
                          <a:pt x="61" y="62"/>
                        </a:lnTo>
                        <a:lnTo>
                          <a:pt x="81" y="68"/>
                        </a:lnTo>
                        <a:lnTo>
                          <a:pt x="103" y="73"/>
                        </a:lnTo>
                        <a:lnTo>
                          <a:pt x="126" y="74"/>
                        </a:lnTo>
                        <a:lnTo>
                          <a:pt x="149" y="73"/>
                        </a:lnTo>
                        <a:lnTo>
                          <a:pt x="169" y="69"/>
                        </a:lnTo>
                        <a:lnTo>
                          <a:pt x="188" y="62"/>
                        </a:lnTo>
                        <a:lnTo>
                          <a:pt x="206" y="54"/>
                        </a:lnTo>
                        <a:lnTo>
                          <a:pt x="221" y="44"/>
                        </a:lnTo>
                        <a:lnTo>
                          <a:pt x="233" y="31"/>
                        </a:lnTo>
                        <a:lnTo>
                          <a:pt x="243" y="17"/>
                        </a:lnTo>
                        <a:lnTo>
                          <a:pt x="250" y="2"/>
                        </a:lnTo>
                        <a:close/>
                      </a:path>
                    </a:pathLst>
                  </a:custGeom>
                  <a:solidFill>
                    <a:srgbClr val="8499AD"/>
                  </a:solidFill>
                  <a:ln w="9525">
                    <a:noFill/>
                    <a:round/>
                    <a:headEnd/>
                    <a:tailEnd/>
                  </a:ln>
                </p:spPr>
                <p:txBody>
                  <a:bodyPr/>
                  <a:lstStyle/>
                  <a:p>
                    <a:endParaRPr lang="en-US"/>
                  </a:p>
                </p:txBody>
              </p:sp>
              <p:sp>
                <p:nvSpPr>
                  <p:cNvPr id="219502" name="Freeform 366"/>
                  <p:cNvSpPr>
                    <a:spLocks/>
                  </p:cNvSpPr>
                  <p:nvPr/>
                </p:nvSpPr>
                <p:spPr bwMode="auto">
                  <a:xfrm>
                    <a:off x="568" y="3624"/>
                    <a:ext cx="84" cy="59"/>
                  </a:xfrm>
                  <a:custGeom>
                    <a:avLst/>
                    <a:gdLst/>
                    <a:ahLst/>
                    <a:cxnLst>
                      <a:cxn ang="0">
                        <a:pos x="4" y="109"/>
                      </a:cxn>
                      <a:cxn ang="0">
                        <a:pos x="10" y="123"/>
                      </a:cxn>
                      <a:cxn ang="0">
                        <a:pos x="20" y="136"/>
                      </a:cxn>
                      <a:cxn ang="0">
                        <a:pos x="33" y="148"/>
                      </a:cxn>
                      <a:cxn ang="0">
                        <a:pos x="48" y="158"/>
                      </a:cxn>
                      <a:cxn ang="0">
                        <a:pos x="65" y="166"/>
                      </a:cxn>
                      <a:cxn ang="0">
                        <a:pos x="84" y="172"/>
                      </a:cxn>
                      <a:cxn ang="0">
                        <a:pos x="105" y="177"/>
                      </a:cxn>
                      <a:cxn ang="0">
                        <a:pos x="127" y="178"/>
                      </a:cxn>
                      <a:cxn ang="0">
                        <a:pos x="150" y="177"/>
                      </a:cxn>
                      <a:cxn ang="0">
                        <a:pos x="172" y="172"/>
                      </a:cxn>
                      <a:cxn ang="0">
                        <a:pos x="192" y="165"/>
                      </a:cxn>
                      <a:cxn ang="0">
                        <a:pos x="209" y="157"/>
                      </a:cxn>
                      <a:cxn ang="0">
                        <a:pos x="224" y="145"/>
                      </a:cxn>
                      <a:cxn ang="0">
                        <a:pos x="237" y="134"/>
                      </a:cxn>
                      <a:cxn ang="0">
                        <a:pos x="246" y="120"/>
                      </a:cxn>
                      <a:cxn ang="0">
                        <a:pos x="252" y="105"/>
                      </a:cxn>
                      <a:cxn ang="0">
                        <a:pos x="253" y="100"/>
                      </a:cxn>
                      <a:cxn ang="0">
                        <a:pos x="253" y="97"/>
                      </a:cxn>
                      <a:cxn ang="0">
                        <a:pos x="254" y="93"/>
                      </a:cxn>
                      <a:cxn ang="0">
                        <a:pos x="254" y="88"/>
                      </a:cxn>
                      <a:cxn ang="0">
                        <a:pos x="252" y="71"/>
                      </a:cxn>
                      <a:cxn ang="0">
                        <a:pos x="244" y="54"/>
                      </a:cxn>
                      <a:cxn ang="0">
                        <a:pos x="232" y="39"/>
                      </a:cxn>
                      <a:cxn ang="0">
                        <a:pos x="217" y="26"/>
                      </a:cxn>
                      <a:cxn ang="0">
                        <a:pos x="198" y="15"/>
                      </a:cxn>
                      <a:cxn ang="0">
                        <a:pos x="176" y="7"/>
                      </a:cxn>
                      <a:cxn ang="0">
                        <a:pos x="152" y="3"/>
                      </a:cxn>
                      <a:cxn ang="0">
                        <a:pos x="127" y="0"/>
                      </a:cxn>
                      <a:cxn ang="0">
                        <a:pos x="102" y="3"/>
                      </a:cxn>
                      <a:cxn ang="0">
                        <a:pos x="78" y="7"/>
                      </a:cxn>
                      <a:cxn ang="0">
                        <a:pos x="56" y="15"/>
                      </a:cxn>
                      <a:cxn ang="0">
                        <a:pos x="37" y="26"/>
                      </a:cxn>
                      <a:cxn ang="0">
                        <a:pos x="22" y="39"/>
                      </a:cxn>
                      <a:cxn ang="0">
                        <a:pos x="10" y="54"/>
                      </a:cxn>
                      <a:cxn ang="0">
                        <a:pos x="2" y="71"/>
                      </a:cxn>
                      <a:cxn ang="0">
                        <a:pos x="0" y="88"/>
                      </a:cxn>
                      <a:cxn ang="0">
                        <a:pos x="0" y="93"/>
                      </a:cxn>
                      <a:cxn ang="0">
                        <a:pos x="1" y="99"/>
                      </a:cxn>
                      <a:cxn ang="0">
                        <a:pos x="2" y="104"/>
                      </a:cxn>
                      <a:cxn ang="0">
                        <a:pos x="4" y="109"/>
                      </a:cxn>
                    </a:cxnLst>
                    <a:rect l="0" t="0" r="r" b="b"/>
                    <a:pathLst>
                      <a:path w="254" h="178">
                        <a:moveTo>
                          <a:pt x="4" y="109"/>
                        </a:moveTo>
                        <a:lnTo>
                          <a:pt x="10" y="123"/>
                        </a:lnTo>
                        <a:lnTo>
                          <a:pt x="20" y="136"/>
                        </a:lnTo>
                        <a:lnTo>
                          <a:pt x="33" y="148"/>
                        </a:lnTo>
                        <a:lnTo>
                          <a:pt x="48" y="158"/>
                        </a:lnTo>
                        <a:lnTo>
                          <a:pt x="65" y="166"/>
                        </a:lnTo>
                        <a:lnTo>
                          <a:pt x="84" y="172"/>
                        </a:lnTo>
                        <a:lnTo>
                          <a:pt x="105" y="177"/>
                        </a:lnTo>
                        <a:lnTo>
                          <a:pt x="127" y="178"/>
                        </a:lnTo>
                        <a:lnTo>
                          <a:pt x="150" y="177"/>
                        </a:lnTo>
                        <a:lnTo>
                          <a:pt x="172" y="172"/>
                        </a:lnTo>
                        <a:lnTo>
                          <a:pt x="192" y="165"/>
                        </a:lnTo>
                        <a:lnTo>
                          <a:pt x="209" y="157"/>
                        </a:lnTo>
                        <a:lnTo>
                          <a:pt x="224" y="145"/>
                        </a:lnTo>
                        <a:lnTo>
                          <a:pt x="237" y="134"/>
                        </a:lnTo>
                        <a:lnTo>
                          <a:pt x="246" y="120"/>
                        </a:lnTo>
                        <a:lnTo>
                          <a:pt x="252" y="105"/>
                        </a:lnTo>
                        <a:lnTo>
                          <a:pt x="253" y="100"/>
                        </a:lnTo>
                        <a:lnTo>
                          <a:pt x="253" y="97"/>
                        </a:lnTo>
                        <a:lnTo>
                          <a:pt x="254" y="93"/>
                        </a:lnTo>
                        <a:lnTo>
                          <a:pt x="254" y="88"/>
                        </a:lnTo>
                        <a:lnTo>
                          <a:pt x="252" y="71"/>
                        </a:lnTo>
                        <a:lnTo>
                          <a:pt x="244" y="54"/>
                        </a:lnTo>
                        <a:lnTo>
                          <a:pt x="232" y="39"/>
                        </a:lnTo>
                        <a:lnTo>
                          <a:pt x="217" y="26"/>
                        </a:lnTo>
                        <a:lnTo>
                          <a:pt x="198" y="15"/>
                        </a:lnTo>
                        <a:lnTo>
                          <a:pt x="176" y="7"/>
                        </a:lnTo>
                        <a:lnTo>
                          <a:pt x="152" y="3"/>
                        </a:lnTo>
                        <a:lnTo>
                          <a:pt x="127" y="0"/>
                        </a:lnTo>
                        <a:lnTo>
                          <a:pt x="102" y="3"/>
                        </a:lnTo>
                        <a:lnTo>
                          <a:pt x="78" y="7"/>
                        </a:lnTo>
                        <a:lnTo>
                          <a:pt x="56" y="15"/>
                        </a:lnTo>
                        <a:lnTo>
                          <a:pt x="37" y="26"/>
                        </a:lnTo>
                        <a:lnTo>
                          <a:pt x="22" y="39"/>
                        </a:lnTo>
                        <a:lnTo>
                          <a:pt x="10" y="54"/>
                        </a:lnTo>
                        <a:lnTo>
                          <a:pt x="2" y="71"/>
                        </a:lnTo>
                        <a:lnTo>
                          <a:pt x="0" y="88"/>
                        </a:lnTo>
                        <a:lnTo>
                          <a:pt x="0" y="93"/>
                        </a:lnTo>
                        <a:lnTo>
                          <a:pt x="1" y="99"/>
                        </a:lnTo>
                        <a:lnTo>
                          <a:pt x="2" y="104"/>
                        </a:lnTo>
                        <a:lnTo>
                          <a:pt x="4" y="109"/>
                        </a:lnTo>
                        <a:close/>
                      </a:path>
                    </a:pathLst>
                  </a:custGeom>
                  <a:solidFill>
                    <a:srgbClr val="C1CCD6"/>
                  </a:solidFill>
                  <a:ln w="9525">
                    <a:noFill/>
                    <a:round/>
                    <a:headEnd/>
                    <a:tailEnd/>
                  </a:ln>
                </p:spPr>
                <p:txBody>
                  <a:bodyPr/>
                  <a:lstStyle/>
                  <a:p>
                    <a:endParaRPr lang="en-US"/>
                  </a:p>
                </p:txBody>
              </p:sp>
              <p:sp>
                <p:nvSpPr>
                  <p:cNvPr id="219503" name="Freeform 367"/>
                  <p:cNvSpPr>
                    <a:spLocks/>
                  </p:cNvSpPr>
                  <p:nvPr/>
                </p:nvSpPr>
                <p:spPr bwMode="auto">
                  <a:xfrm>
                    <a:off x="568" y="3624"/>
                    <a:ext cx="84" cy="59"/>
                  </a:xfrm>
                  <a:custGeom>
                    <a:avLst/>
                    <a:gdLst/>
                    <a:ahLst/>
                    <a:cxnLst>
                      <a:cxn ang="0">
                        <a:pos x="4" y="109"/>
                      </a:cxn>
                      <a:cxn ang="0">
                        <a:pos x="4" y="109"/>
                      </a:cxn>
                      <a:cxn ang="0">
                        <a:pos x="10" y="123"/>
                      </a:cxn>
                      <a:cxn ang="0">
                        <a:pos x="20" y="136"/>
                      </a:cxn>
                      <a:cxn ang="0">
                        <a:pos x="33" y="148"/>
                      </a:cxn>
                      <a:cxn ang="0">
                        <a:pos x="48" y="158"/>
                      </a:cxn>
                      <a:cxn ang="0">
                        <a:pos x="65" y="166"/>
                      </a:cxn>
                      <a:cxn ang="0">
                        <a:pos x="84" y="172"/>
                      </a:cxn>
                      <a:cxn ang="0">
                        <a:pos x="105" y="177"/>
                      </a:cxn>
                      <a:cxn ang="0">
                        <a:pos x="127" y="178"/>
                      </a:cxn>
                      <a:cxn ang="0">
                        <a:pos x="127" y="178"/>
                      </a:cxn>
                      <a:cxn ang="0">
                        <a:pos x="150" y="177"/>
                      </a:cxn>
                      <a:cxn ang="0">
                        <a:pos x="172" y="172"/>
                      </a:cxn>
                      <a:cxn ang="0">
                        <a:pos x="192" y="165"/>
                      </a:cxn>
                      <a:cxn ang="0">
                        <a:pos x="209" y="157"/>
                      </a:cxn>
                      <a:cxn ang="0">
                        <a:pos x="224" y="145"/>
                      </a:cxn>
                      <a:cxn ang="0">
                        <a:pos x="237" y="134"/>
                      </a:cxn>
                      <a:cxn ang="0">
                        <a:pos x="246" y="120"/>
                      </a:cxn>
                      <a:cxn ang="0">
                        <a:pos x="252" y="105"/>
                      </a:cxn>
                      <a:cxn ang="0">
                        <a:pos x="252" y="105"/>
                      </a:cxn>
                      <a:cxn ang="0">
                        <a:pos x="253" y="100"/>
                      </a:cxn>
                      <a:cxn ang="0">
                        <a:pos x="253" y="97"/>
                      </a:cxn>
                      <a:cxn ang="0">
                        <a:pos x="254" y="93"/>
                      </a:cxn>
                      <a:cxn ang="0">
                        <a:pos x="254" y="88"/>
                      </a:cxn>
                      <a:cxn ang="0">
                        <a:pos x="254" y="88"/>
                      </a:cxn>
                      <a:cxn ang="0">
                        <a:pos x="252" y="71"/>
                      </a:cxn>
                      <a:cxn ang="0">
                        <a:pos x="244" y="54"/>
                      </a:cxn>
                      <a:cxn ang="0">
                        <a:pos x="232" y="39"/>
                      </a:cxn>
                      <a:cxn ang="0">
                        <a:pos x="217" y="26"/>
                      </a:cxn>
                      <a:cxn ang="0">
                        <a:pos x="198" y="15"/>
                      </a:cxn>
                      <a:cxn ang="0">
                        <a:pos x="176" y="7"/>
                      </a:cxn>
                      <a:cxn ang="0">
                        <a:pos x="152" y="3"/>
                      </a:cxn>
                      <a:cxn ang="0">
                        <a:pos x="127" y="0"/>
                      </a:cxn>
                      <a:cxn ang="0">
                        <a:pos x="127" y="0"/>
                      </a:cxn>
                      <a:cxn ang="0">
                        <a:pos x="102" y="3"/>
                      </a:cxn>
                      <a:cxn ang="0">
                        <a:pos x="78" y="7"/>
                      </a:cxn>
                      <a:cxn ang="0">
                        <a:pos x="56" y="15"/>
                      </a:cxn>
                      <a:cxn ang="0">
                        <a:pos x="37" y="26"/>
                      </a:cxn>
                      <a:cxn ang="0">
                        <a:pos x="22" y="39"/>
                      </a:cxn>
                      <a:cxn ang="0">
                        <a:pos x="10" y="54"/>
                      </a:cxn>
                      <a:cxn ang="0">
                        <a:pos x="2" y="71"/>
                      </a:cxn>
                      <a:cxn ang="0">
                        <a:pos x="0" y="88"/>
                      </a:cxn>
                      <a:cxn ang="0">
                        <a:pos x="0" y="88"/>
                      </a:cxn>
                      <a:cxn ang="0">
                        <a:pos x="0" y="93"/>
                      </a:cxn>
                      <a:cxn ang="0">
                        <a:pos x="1" y="99"/>
                      </a:cxn>
                      <a:cxn ang="0">
                        <a:pos x="2" y="104"/>
                      </a:cxn>
                      <a:cxn ang="0">
                        <a:pos x="4" y="109"/>
                      </a:cxn>
                    </a:cxnLst>
                    <a:rect l="0" t="0" r="r" b="b"/>
                    <a:pathLst>
                      <a:path w="254" h="178">
                        <a:moveTo>
                          <a:pt x="4" y="109"/>
                        </a:moveTo>
                        <a:lnTo>
                          <a:pt x="4" y="109"/>
                        </a:lnTo>
                        <a:lnTo>
                          <a:pt x="10" y="123"/>
                        </a:lnTo>
                        <a:lnTo>
                          <a:pt x="20" y="136"/>
                        </a:lnTo>
                        <a:lnTo>
                          <a:pt x="33" y="148"/>
                        </a:lnTo>
                        <a:lnTo>
                          <a:pt x="48" y="158"/>
                        </a:lnTo>
                        <a:lnTo>
                          <a:pt x="65" y="166"/>
                        </a:lnTo>
                        <a:lnTo>
                          <a:pt x="84" y="172"/>
                        </a:lnTo>
                        <a:lnTo>
                          <a:pt x="105" y="177"/>
                        </a:lnTo>
                        <a:lnTo>
                          <a:pt x="127" y="178"/>
                        </a:lnTo>
                        <a:lnTo>
                          <a:pt x="127" y="178"/>
                        </a:lnTo>
                        <a:lnTo>
                          <a:pt x="150" y="177"/>
                        </a:lnTo>
                        <a:lnTo>
                          <a:pt x="172" y="172"/>
                        </a:lnTo>
                        <a:lnTo>
                          <a:pt x="192" y="165"/>
                        </a:lnTo>
                        <a:lnTo>
                          <a:pt x="209" y="157"/>
                        </a:lnTo>
                        <a:lnTo>
                          <a:pt x="224" y="145"/>
                        </a:lnTo>
                        <a:lnTo>
                          <a:pt x="237" y="134"/>
                        </a:lnTo>
                        <a:lnTo>
                          <a:pt x="246" y="120"/>
                        </a:lnTo>
                        <a:lnTo>
                          <a:pt x="252" y="105"/>
                        </a:lnTo>
                        <a:lnTo>
                          <a:pt x="252" y="105"/>
                        </a:lnTo>
                        <a:lnTo>
                          <a:pt x="253" y="100"/>
                        </a:lnTo>
                        <a:lnTo>
                          <a:pt x="253" y="97"/>
                        </a:lnTo>
                        <a:lnTo>
                          <a:pt x="254" y="93"/>
                        </a:lnTo>
                        <a:lnTo>
                          <a:pt x="254" y="88"/>
                        </a:lnTo>
                        <a:lnTo>
                          <a:pt x="254" y="88"/>
                        </a:lnTo>
                        <a:lnTo>
                          <a:pt x="252" y="71"/>
                        </a:lnTo>
                        <a:lnTo>
                          <a:pt x="244" y="54"/>
                        </a:lnTo>
                        <a:lnTo>
                          <a:pt x="232" y="39"/>
                        </a:lnTo>
                        <a:lnTo>
                          <a:pt x="217" y="26"/>
                        </a:lnTo>
                        <a:lnTo>
                          <a:pt x="198" y="15"/>
                        </a:lnTo>
                        <a:lnTo>
                          <a:pt x="176" y="7"/>
                        </a:lnTo>
                        <a:lnTo>
                          <a:pt x="152" y="3"/>
                        </a:lnTo>
                        <a:lnTo>
                          <a:pt x="127" y="0"/>
                        </a:lnTo>
                        <a:lnTo>
                          <a:pt x="127" y="0"/>
                        </a:lnTo>
                        <a:lnTo>
                          <a:pt x="102" y="3"/>
                        </a:lnTo>
                        <a:lnTo>
                          <a:pt x="78" y="7"/>
                        </a:lnTo>
                        <a:lnTo>
                          <a:pt x="56" y="15"/>
                        </a:lnTo>
                        <a:lnTo>
                          <a:pt x="37" y="26"/>
                        </a:lnTo>
                        <a:lnTo>
                          <a:pt x="22" y="39"/>
                        </a:lnTo>
                        <a:lnTo>
                          <a:pt x="10" y="54"/>
                        </a:lnTo>
                        <a:lnTo>
                          <a:pt x="2" y="71"/>
                        </a:lnTo>
                        <a:lnTo>
                          <a:pt x="0" y="88"/>
                        </a:lnTo>
                        <a:lnTo>
                          <a:pt x="0" y="88"/>
                        </a:lnTo>
                        <a:lnTo>
                          <a:pt x="0" y="93"/>
                        </a:lnTo>
                        <a:lnTo>
                          <a:pt x="1" y="99"/>
                        </a:lnTo>
                        <a:lnTo>
                          <a:pt x="2" y="104"/>
                        </a:lnTo>
                        <a:lnTo>
                          <a:pt x="4" y="109"/>
                        </a:lnTo>
                      </a:path>
                    </a:pathLst>
                  </a:custGeom>
                  <a:noFill/>
                  <a:ln w="0">
                    <a:solidFill>
                      <a:srgbClr val="8499AD"/>
                    </a:solidFill>
                    <a:prstDash val="solid"/>
                    <a:round/>
                    <a:headEnd/>
                    <a:tailEnd/>
                  </a:ln>
                </p:spPr>
                <p:txBody>
                  <a:bodyPr/>
                  <a:lstStyle/>
                  <a:p>
                    <a:endParaRPr lang="en-US"/>
                  </a:p>
                </p:txBody>
              </p:sp>
              <p:sp>
                <p:nvSpPr>
                  <p:cNvPr id="219504" name="Freeform 368"/>
                  <p:cNvSpPr>
                    <a:spLocks/>
                  </p:cNvSpPr>
                  <p:nvPr/>
                </p:nvSpPr>
                <p:spPr bwMode="auto">
                  <a:xfrm>
                    <a:off x="574" y="3629"/>
                    <a:ext cx="71" cy="50"/>
                  </a:xfrm>
                  <a:custGeom>
                    <a:avLst/>
                    <a:gdLst/>
                    <a:ahLst/>
                    <a:cxnLst>
                      <a:cxn ang="0">
                        <a:pos x="108" y="150"/>
                      </a:cxn>
                      <a:cxn ang="0">
                        <a:pos x="130" y="149"/>
                      </a:cxn>
                      <a:cxn ang="0">
                        <a:pos x="150" y="144"/>
                      </a:cxn>
                      <a:cxn ang="0">
                        <a:pos x="168" y="137"/>
                      </a:cxn>
                      <a:cxn ang="0">
                        <a:pos x="184" y="128"/>
                      </a:cxn>
                      <a:cxn ang="0">
                        <a:pos x="197" y="118"/>
                      </a:cxn>
                      <a:cxn ang="0">
                        <a:pos x="207" y="105"/>
                      </a:cxn>
                      <a:cxn ang="0">
                        <a:pos x="213" y="91"/>
                      </a:cxn>
                      <a:cxn ang="0">
                        <a:pos x="215" y="76"/>
                      </a:cxn>
                      <a:cxn ang="0">
                        <a:pos x="213" y="61"/>
                      </a:cxn>
                      <a:cxn ang="0">
                        <a:pos x="207" y="47"/>
                      </a:cxn>
                      <a:cxn ang="0">
                        <a:pos x="197" y="34"/>
                      </a:cxn>
                      <a:cxn ang="0">
                        <a:pos x="184" y="22"/>
                      </a:cxn>
                      <a:cxn ang="0">
                        <a:pos x="168" y="13"/>
                      </a:cxn>
                      <a:cxn ang="0">
                        <a:pos x="150" y="6"/>
                      </a:cxn>
                      <a:cxn ang="0">
                        <a:pos x="130" y="2"/>
                      </a:cxn>
                      <a:cxn ang="0">
                        <a:pos x="108" y="0"/>
                      </a:cxn>
                      <a:cxn ang="0">
                        <a:pos x="86" y="2"/>
                      </a:cxn>
                      <a:cxn ang="0">
                        <a:pos x="66" y="6"/>
                      </a:cxn>
                      <a:cxn ang="0">
                        <a:pos x="47" y="13"/>
                      </a:cxn>
                      <a:cxn ang="0">
                        <a:pos x="32" y="22"/>
                      </a:cxn>
                      <a:cxn ang="0">
                        <a:pos x="19" y="34"/>
                      </a:cxn>
                      <a:cxn ang="0">
                        <a:pos x="9" y="47"/>
                      </a:cxn>
                      <a:cxn ang="0">
                        <a:pos x="2" y="61"/>
                      </a:cxn>
                      <a:cxn ang="0">
                        <a:pos x="0" y="76"/>
                      </a:cxn>
                      <a:cxn ang="0">
                        <a:pos x="2" y="91"/>
                      </a:cxn>
                      <a:cxn ang="0">
                        <a:pos x="9" y="105"/>
                      </a:cxn>
                      <a:cxn ang="0">
                        <a:pos x="19" y="118"/>
                      </a:cxn>
                      <a:cxn ang="0">
                        <a:pos x="32" y="128"/>
                      </a:cxn>
                      <a:cxn ang="0">
                        <a:pos x="47" y="137"/>
                      </a:cxn>
                      <a:cxn ang="0">
                        <a:pos x="66" y="144"/>
                      </a:cxn>
                      <a:cxn ang="0">
                        <a:pos x="86" y="149"/>
                      </a:cxn>
                      <a:cxn ang="0">
                        <a:pos x="108" y="150"/>
                      </a:cxn>
                    </a:cxnLst>
                    <a:rect l="0" t="0" r="r" b="b"/>
                    <a:pathLst>
                      <a:path w="215" h="150">
                        <a:moveTo>
                          <a:pt x="108" y="150"/>
                        </a:moveTo>
                        <a:lnTo>
                          <a:pt x="130" y="149"/>
                        </a:lnTo>
                        <a:lnTo>
                          <a:pt x="150" y="144"/>
                        </a:lnTo>
                        <a:lnTo>
                          <a:pt x="168" y="137"/>
                        </a:lnTo>
                        <a:lnTo>
                          <a:pt x="184" y="128"/>
                        </a:lnTo>
                        <a:lnTo>
                          <a:pt x="197" y="118"/>
                        </a:lnTo>
                        <a:lnTo>
                          <a:pt x="207" y="105"/>
                        </a:lnTo>
                        <a:lnTo>
                          <a:pt x="213" y="91"/>
                        </a:lnTo>
                        <a:lnTo>
                          <a:pt x="215" y="76"/>
                        </a:lnTo>
                        <a:lnTo>
                          <a:pt x="213" y="61"/>
                        </a:lnTo>
                        <a:lnTo>
                          <a:pt x="207" y="47"/>
                        </a:lnTo>
                        <a:lnTo>
                          <a:pt x="197" y="34"/>
                        </a:lnTo>
                        <a:lnTo>
                          <a:pt x="184" y="22"/>
                        </a:lnTo>
                        <a:lnTo>
                          <a:pt x="168" y="13"/>
                        </a:lnTo>
                        <a:lnTo>
                          <a:pt x="150" y="6"/>
                        </a:lnTo>
                        <a:lnTo>
                          <a:pt x="130" y="2"/>
                        </a:lnTo>
                        <a:lnTo>
                          <a:pt x="108" y="0"/>
                        </a:lnTo>
                        <a:lnTo>
                          <a:pt x="86" y="2"/>
                        </a:lnTo>
                        <a:lnTo>
                          <a:pt x="66" y="6"/>
                        </a:lnTo>
                        <a:lnTo>
                          <a:pt x="47" y="13"/>
                        </a:lnTo>
                        <a:lnTo>
                          <a:pt x="32" y="22"/>
                        </a:lnTo>
                        <a:lnTo>
                          <a:pt x="19" y="34"/>
                        </a:lnTo>
                        <a:lnTo>
                          <a:pt x="9" y="47"/>
                        </a:lnTo>
                        <a:lnTo>
                          <a:pt x="2" y="61"/>
                        </a:lnTo>
                        <a:lnTo>
                          <a:pt x="0" y="76"/>
                        </a:lnTo>
                        <a:lnTo>
                          <a:pt x="2" y="91"/>
                        </a:lnTo>
                        <a:lnTo>
                          <a:pt x="9" y="105"/>
                        </a:lnTo>
                        <a:lnTo>
                          <a:pt x="19" y="118"/>
                        </a:lnTo>
                        <a:lnTo>
                          <a:pt x="32" y="128"/>
                        </a:lnTo>
                        <a:lnTo>
                          <a:pt x="47" y="137"/>
                        </a:lnTo>
                        <a:lnTo>
                          <a:pt x="66" y="144"/>
                        </a:lnTo>
                        <a:lnTo>
                          <a:pt x="86" y="149"/>
                        </a:lnTo>
                        <a:lnTo>
                          <a:pt x="108" y="150"/>
                        </a:lnTo>
                        <a:close/>
                      </a:path>
                    </a:pathLst>
                  </a:custGeom>
                  <a:solidFill>
                    <a:srgbClr val="0A335B"/>
                  </a:solidFill>
                  <a:ln w="9525">
                    <a:noFill/>
                    <a:round/>
                    <a:headEnd/>
                    <a:tailEnd/>
                  </a:ln>
                </p:spPr>
                <p:txBody>
                  <a:bodyPr/>
                  <a:lstStyle/>
                  <a:p>
                    <a:endParaRPr lang="en-US"/>
                  </a:p>
                </p:txBody>
              </p:sp>
              <p:sp>
                <p:nvSpPr>
                  <p:cNvPr id="219505" name="Freeform 369"/>
                  <p:cNvSpPr>
                    <a:spLocks/>
                  </p:cNvSpPr>
                  <p:nvPr/>
                </p:nvSpPr>
                <p:spPr bwMode="auto">
                  <a:xfrm>
                    <a:off x="574" y="3629"/>
                    <a:ext cx="71" cy="50"/>
                  </a:xfrm>
                  <a:custGeom>
                    <a:avLst/>
                    <a:gdLst/>
                    <a:ahLst/>
                    <a:cxnLst>
                      <a:cxn ang="0">
                        <a:pos x="108" y="150"/>
                      </a:cxn>
                      <a:cxn ang="0">
                        <a:pos x="108" y="150"/>
                      </a:cxn>
                      <a:cxn ang="0">
                        <a:pos x="130" y="149"/>
                      </a:cxn>
                      <a:cxn ang="0">
                        <a:pos x="150" y="144"/>
                      </a:cxn>
                      <a:cxn ang="0">
                        <a:pos x="168" y="137"/>
                      </a:cxn>
                      <a:cxn ang="0">
                        <a:pos x="184" y="128"/>
                      </a:cxn>
                      <a:cxn ang="0">
                        <a:pos x="197" y="118"/>
                      </a:cxn>
                      <a:cxn ang="0">
                        <a:pos x="207" y="105"/>
                      </a:cxn>
                      <a:cxn ang="0">
                        <a:pos x="213" y="91"/>
                      </a:cxn>
                      <a:cxn ang="0">
                        <a:pos x="215" y="76"/>
                      </a:cxn>
                      <a:cxn ang="0">
                        <a:pos x="215" y="76"/>
                      </a:cxn>
                      <a:cxn ang="0">
                        <a:pos x="213" y="61"/>
                      </a:cxn>
                      <a:cxn ang="0">
                        <a:pos x="207" y="47"/>
                      </a:cxn>
                      <a:cxn ang="0">
                        <a:pos x="197" y="34"/>
                      </a:cxn>
                      <a:cxn ang="0">
                        <a:pos x="184" y="22"/>
                      </a:cxn>
                      <a:cxn ang="0">
                        <a:pos x="168" y="13"/>
                      </a:cxn>
                      <a:cxn ang="0">
                        <a:pos x="150" y="6"/>
                      </a:cxn>
                      <a:cxn ang="0">
                        <a:pos x="130" y="2"/>
                      </a:cxn>
                      <a:cxn ang="0">
                        <a:pos x="108" y="0"/>
                      </a:cxn>
                      <a:cxn ang="0">
                        <a:pos x="108" y="0"/>
                      </a:cxn>
                      <a:cxn ang="0">
                        <a:pos x="86" y="2"/>
                      </a:cxn>
                      <a:cxn ang="0">
                        <a:pos x="66" y="6"/>
                      </a:cxn>
                      <a:cxn ang="0">
                        <a:pos x="47" y="13"/>
                      </a:cxn>
                      <a:cxn ang="0">
                        <a:pos x="32" y="22"/>
                      </a:cxn>
                      <a:cxn ang="0">
                        <a:pos x="19" y="34"/>
                      </a:cxn>
                      <a:cxn ang="0">
                        <a:pos x="9" y="47"/>
                      </a:cxn>
                      <a:cxn ang="0">
                        <a:pos x="2" y="61"/>
                      </a:cxn>
                      <a:cxn ang="0">
                        <a:pos x="0" y="76"/>
                      </a:cxn>
                      <a:cxn ang="0">
                        <a:pos x="0" y="76"/>
                      </a:cxn>
                      <a:cxn ang="0">
                        <a:pos x="2" y="91"/>
                      </a:cxn>
                      <a:cxn ang="0">
                        <a:pos x="9" y="105"/>
                      </a:cxn>
                      <a:cxn ang="0">
                        <a:pos x="19" y="118"/>
                      </a:cxn>
                      <a:cxn ang="0">
                        <a:pos x="32" y="128"/>
                      </a:cxn>
                      <a:cxn ang="0">
                        <a:pos x="47" y="137"/>
                      </a:cxn>
                      <a:cxn ang="0">
                        <a:pos x="66" y="144"/>
                      </a:cxn>
                      <a:cxn ang="0">
                        <a:pos x="86" y="149"/>
                      </a:cxn>
                      <a:cxn ang="0">
                        <a:pos x="108" y="150"/>
                      </a:cxn>
                    </a:cxnLst>
                    <a:rect l="0" t="0" r="r" b="b"/>
                    <a:pathLst>
                      <a:path w="215" h="150">
                        <a:moveTo>
                          <a:pt x="108" y="150"/>
                        </a:moveTo>
                        <a:lnTo>
                          <a:pt x="108" y="150"/>
                        </a:lnTo>
                        <a:lnTo>
                          <a:pt x="130" y="149"/>
                        </a:lnTo>
                        <a:lnTo>
                          <a:pt x="150" y="144"/>
                        </a:lnTo>
                        <a:lnTo>
                          <a:pt x="168" y="137"/>
                        </a:lnTo>
                        <a:lnTo>
                          <a:pt x="184" y="128"/>
                        </a:lnTo>
                        <a:lnTo>
                          <a:pt x="197" y="118"/>
                        </a:lnTo>
                        <a:lnTo>
                          <a:pt x="207" y="105"/>
                        </a:lnTo>
                        <a:lnTo>
                          <a:pt x="213" y="91"/>
                        </a:lnTo>
                        <a:lnTo>
                          <a:pt x="215" y="76"/>
                        </a:lnTo>
                        <a:lnTo>
                          <a:pt x="215" y="76"/>
                        </a:lnTo>
                        <a:lnTo>
                          <a:pt x="213" y="61"/>
                        </a:lnTo>
                        <a:lnTo>
                          <a:pt x="207" y="47"/>
                        </a:lnTo>
                        <a:lnTo>
                          <a:pt x="197" y="34"/>
                        </a:lnTo>
                        <a:lnTo>
                          <a:pt x="184" y="22"/>
                        </a:lnTo>
                        <a:lnTo>
                          <a:pt x="168" y="13"/>
                        </a:lnTo>
                        <a:lnTo>
                          <a:pt x="150" y="6"/>
                        </a:lnTo>
                        <a:lnTo>
                          <a:pt x="130" y="2"/>
                        </a:lnTo>
                        <a:lnTo>
                          <a:pt x="108" y="0"/>
                        </a:lnTo>
                        <a:lnTo>
                          <a:pt x="108" y="0"/>
                        </a:lnTo>
                        <a:lnTo>
                          <a:pt x="86" y="2"/>
                        </a:lnTo>
                        <a:lnTo>
                          <a:pt x="66" y="6"/>
                        </a:lnTo>
                        <a:lnTo>
                          <a:pt x="47" y="13"/>
                        </a:lnTo>
                        <a:lnTo>
                          <a:pt x="32" y="22"/>
                        </a:lnTo>
                        <a:lnTo>
                          <a:pt x="19" y="34"/>
                        </a:lnTo>
                        <a:lnTo>
                          <a:pt x="9" y="47"/>
                        </a:lnTo>
                        <a:lnTo>
                          <a:pt x="2" y="61"/>
                        </a:lnTo>
                        <a:lnTo>
                          <a:pt x="0" y="76"/>
                        </a:lnTo>
                        <a:lnTo>
                          <a:pt x="0" y="76"/>
                        </a:lnTo>
                        <a:lnTo>
                          <a:pt x="2" y="91"/>
                        </a:lnTo>
                        <a:lnTo>
                          <a:pt x="9" y="105"/>
                        </a:lnTo>
                        <a:lnTo>
                          <a:pt x="19" y="118"/>
                        </a:lnTo>
                        <a:lnTo>
                          <a:pt x="32" y="128"/>
                        </a:lnTo>
                        <a:lnTo>
                          <a:pt x="47" y="137"/>
                        </a:lnTo>
                        <a:lnTo>
                          <a:pt x="66" y="144"/>
                        </a:lnTo>
                        <a:lnTo>
                          <a:pt x="86" y="149"/>
                        </a:lnTo>
                        <a:lnTo>
                          <a:pt x="108" y="150"/>
                        </a:lnTo>
                      </a:path>
                    </a:pathLst>
                  </a:custGeom>
                  <a:noFill/>
                  <a:ln w="0">
                    <a:solidFill>
                      <a:srgbClr val="000033"/>
                    </a:solidFill>
                    <a:prstDash val="solid"/>
                    <a:round/>
                    <a:headEnd/>
                    <a:tailEnd/>
                  </a:ln>
                </p:spPr>
                <p:txBody>
                  <a:bodyPr/>
                  <a:lstStyle/>
                  <a:p>
                    <a:endParaRPr lang="en-US"/>
                  </a:p>
                </p:txBody>
              </p:sp>
              <p:sp>
                <p:nvSpPr>
                  <p:cNvPr id="219506" name="Freeform 370"/>
                  <p:cNvSpPr>
                    <a:spLocks/>
                  </p:cNvSpPr>
                  <p:nvPr/>
                </p:nvSpPr>
                <p:spPr bwMode="auto">
                  <a:xfrm>
                    <a:off x="568" y="3659"/>
                    <a:ext cx="83" cy="30"/>
                  </a:xfrm>
                  <a:custGeom>
                    <a:avLst/>
                    <a:gdLst/>
                    <a:ahLst/>
                    <a:cxnLst>
                      <a:cxn ang="0">
                        <a:pos x="249" y="2"/>
                      </a:cxn>
                      <a:cxn ang="0">
                        <a:pos x="245" y="29"/>
                      </a:cxn>
                      <a:cxn ang="0">
                        <a:pos x="239" y="44"/>
                      </a:cxn>
                      <a:cxn ang="0">
                        <a:pos x="229" y="56"/>
                      </a:cxn>
                      <a:cxn ang="0">
                        <a:pos x="218" y="67"/>
                      </a:cxn>
                      <a:cxn ang="0">
                        <a:pos x="204" y="76"/>
                      </a:cxn>
                      <a:cxn ang="0">
                        <a:pos x="189" y="83"/>
                      </a:cxn>
                      <a:cxn ang="0">
                        <a:pos x="170" y="88"/>
                      </a:cxn>
                      <a:cxn ang="0">
                        <a:pos x="149" y="91"/>
                      </a:cxn>
                      <a:cxn ang="0">
                        <a:pos x="125" y="92"/>
                      </a:cxn>
                      <a:cxn ang="0">
                        <a:pos x="106" y="91"/>
                      </a:cxn>
                      <a:cxn ang="0">
                        <a:pos x="87" y="87"/>
                      </a:cxn>
                      <a:cxn ang="0">
                        <a:pos x="68" y="81"/>
                      </a:cxn>
                      <a:cxn ang="0">
                        <a:pos x="51" y="73"/>
                      </a:cxn>
                      <a:cxn ang="0">
                        <a:pos x="35" y="63"/>
                      </a:cxn>
                      <a:cxn ang="0">
                        <a:pos x="21" y="52"/>
                      </a:cxn>
                      <a:cxn ang="0">
                        <a:pos x="11" y="39"/>
                      </a:cxn>
                      <a:cxn ang="0">
                        <a:pos x="4" y="26"/>
                      </a:cxn>
                      <a:cxn ang="0">
                        <a:pos x="0" y="0"/>
                      </a:cxn>
                      <a:cxn ang="0">
                        <a:pos x="7" y="15"/>
                      </a:cxn>
                      <a:cxn ang="0">
                        <a:pos x="16" y="30"/>
                      </a:cxn>
                      <a:cxn ang="0">
                        <a:pos x="28" y="42"/>
                      </a:cxn>
                      <a:cxn ang="0">
                        <a:pos x="43" y="53"/>
                      </a:cxn>
                      <a:cxn ang="0">
                        <a:pos x="61" y="62"/>
                      </a:cxn>
                      <a:cxn ang="0">
                        <a:pos x="81" y="68"/>
                      </a:cxn>
                      <a:cxn ang="0">
                        <a:pos x="102" y="73"/>
                      </a:cxn>
                      <a:cxn ang="0">
                        <a:pos x="125" y="74"/>
                      </a:cxn>
                      <a:cxn ang="0">
                        <a:pos x="148" y="73"/>
                      </a:cxn>
                      <a:cxn ang="0">
                        <a:pos x="170" y="69"/>
                      </a:cxn>
                      <a:cxn ang="0">
                        <a:pos x="189" y="62"/>
                      </a:cxn>
                      <a:cxn ang="0">
                        <a:pos x="206" y="54"/>
                      </a:cxn>
                      <a:cxn ang="0">
                        <a:pos x="221" y="44"/>
                      </a:cxn>
                      <a:cxn ang="0">
                        <a:pos x="234" y="31"/>
                      </a:cxn>
                      <a:cxn ang="0">
                        <a:pos x="243" y="17"/>
                      </a:cxn>
                      <a:cxn ang="0">
                        <a:pos x="249" y="2"/>
                      </a:cxn>
                    </a:cxnLst>
                    <a:rect l="0" t="0" r="r" b="b"/>
                    <a:pathLst>
                      <a:path w="249" h="92">
                        <a:moveTo>
                          <a:pt x="249" y="2"/>
                        </a:moveTo>
                        <a:lnTo>
                          <a:pt x="245" y="29"/>
                        </a:lnTo>
                        <a:lnTo>
                          <a:pt x="239" y="44"/>
                        </a:lnTo>
                        <a:lnTo>
                          <a:pt x="229" y="56"/>
                        </a:lnTo>
                        <a:lnTo>
                          <a:pt x="218" y="67"/>
                        </a:lnTo>
                        <a:lnTo>
                          <a:pt x="204" y="76"/>
                        </a:lnTo>
                        <a:lnTo>
                          <a:pt x="189" y="83"/>
                        </a:lnTo>
                        <a:lnTo>
                          <a:pt x="170" y="88"/>
                        </a:lnTo>
                        <a:lnTo>
                          <a:pt x="149" y="91"/>
                        </a:lnTo>
                        <a:lnTo>
                          <a:pt x="125" y="92"/>
                        </a:lnTo>
                        <a:lnTo>
                          <a:pt x="106" y="91"/>
                        </a:lnTo>
                        <a:lnTo>
                          <a:pt x="87" y="87"/>
                        </a:lnTo>
                        <a:lnTo>
                          <a:pt x="68" y="81"/>
                        </a:lnTo>
                        <a:lnTo>
                          <a:pt x="51" y="73"/>
                        </a:lnTo>
                        <a:lnTo>
                          <a:pt x="35" y="63"/>
                        </a:lnTo>
                        <a:lnTo>
                          <a:pt x="21" y="52"/>
                        </a:lnTo>
                        <a:lnTo>
                          <a:pt x="11" y="39"/>
                        </a:lnTo>
                        <a:lnTo>
                          <a:pt x="4" y="26"/>
                        </a:lnTo>
                        <a:lnTo>
                          <a:pt x="0" y="0"/>
                        </a:lnTo>
                        <a:lnTo>
                          <a:pt x="7" y="15"/>
                        </a:lnTo>
                        <a:lnTo>
                          <a:pt x="16" y="30"/>
                        </a:lnTo>
                        <a:lnTo>
                          <a:pt x="28" y="42"/>
                        </a:lnTo>
                        <a:lnTo>
                          <a:pt x="43" y="53"/>
                        </a:lnTo>
                        <a:lnTo>
                          <a:pt x="61" y="62"/>
                        </a:lnTo>
                        <a:lnTo>
                          <a:pt x="81" y="68"/>
                        </a:lnTo>
                        <a:lnTo>
                          <a:pt x="102" y="73"/>
                        </a:lnTo>
                        <a:lnTo>
                          <a:pt x="125" y="74"/>
                        </a:lnTo>
                        <a:lnTo>
                          <a:pt x="148" y="73"/>
                        </a:lnTo>
                        <a:lnTo>
                          <a:pt x="170" y="69"/>
                        </a:lnTo>
                        <a:lnTo>
                          <a:pt x="189" y="62"/>
                        </a:lnTo>
                        <a:lnTo>
                          <a:pt x="206" y="54"/>
                        </a:lnTo>
                        <a:lnTo>
                          <a:pt x="221" y="44"/>
                        </a:lnTo>
                        <a:lnTo>
                          <a:pt x="234" y="31"/>
                        </a:lnTo>
                        <a:lnTo>
                          <a:pt x="243" y="17"/>
                        </a:lnTo>
                        <a:lnTo>
                          <a:pt x="249" y="2"/>
                        </a:lnTo>
                        <a:close/>
                      </a:path>
                    </a:pathLst>
                  </a:custGeom>
                  <a:solidFill>
                    <a:srgbClr val="8499AD"/>
                  </a:solidFill>
                  <a:ln w="9525">
                    <a:noFill/>
                    <a:round/>
                    <a:headEnd/>
                    <a:tailEnd/>
                  </a:ln>
                </p:spPr>
                <p:txBody>
                  <a:bodyPr/>
                  <a:lstStyle/>
                  <a:p>
                    <a:endParaRPr lang="en-US"/>
                  </a:p>
                </p:txBody>
              </p:sp>
              <p:sp>
                <p:nvSpPr>
                  <p:cNvPr id="219507" name="Freeform 371"/>
                  <p:cNvSpPr>
                    <a:spLocks/>
                  </p:cNvSpPr>
                  <p:nvPr/>
                </p:nvSpPr>
                <p:spPr bwMode="auto">
                  <a:xfrm>
                    <a:off x="566" y="3608"/>
                    <a:ext cx="84" cy="59"/>
                  </a:xfrm>
                  <a:custGeom>
                    <a:avLst/>
                    <a:gdLst/>
                    <a:ahLst/>
                    <a:cxnLst>
                      <a:cxn ang="0">
                        <a:pos x="3" y="108"/>
                      </a:cxn>
                      <a:cxn ang="0">
                        <a:pos x="10" y="122"/>
                      </a:cxn>
                      <a:cxn ang="0">
                        <a:pos x="20" y="135"/>
                      </a:cxn>
                      <a:cxn ang="0">
                        <a:pos x="33" y="147"/>
                      </a:cxn>
                      <a:cxn ang="0">
                        <a:pos x="48" y="156"/>
                      </a:cxn>
                      <a:cxn ang="0">
                        <a:pos x="65" y="164"/>
                      </a:cxn>
                      <a:cxn ang="0">
                        <a:pos x="84" y="171"/>
                      </a:cxn>
                      <a:cxn ang="0">
                        <a:pos x="105" y="175"/>
                      </a:cxn>
                      <a:cxn ang="0">
                        <a:pos x="127" y="176"/>
                      </a:cxn>
                      <a:cxn ang="0">
                        <a:pos x="150" y="175"/>
                      </a:cxn>
                      <a:cxn ang="0">
                        <a:pos x="172" y="170"/>
                      </a:cxn>
                      <a:cxn ang="0">
                        <a:pos x="191" y="164"/>
                      </a:cxn>
                      <a:cxn ang="0">
                        <a:pos x="209" y="155"/>
                      </a:cxn>
                      <a:cxn ang="0">
                        <a:pos x="224" y="145"/>
                      </a:cxn>
                      <a:cxn ang="0">
                        <a:pos x="236" y="132"/>
                      </a:cxn>
                      <a:cxn ang="0">
                        <a:pos x="246" y="118"/>
                      </a:cxn>
                      <a:cxn ang="0">
                        <a:pos x="252" y="103"/>
                      </a:cxn>
                      <a:cxn ang="0">
                        <a:pos x="253" y="100"/>
                      </a:cxn>
                      <a:cxn ang="0">
                        <a:pos x="253" y="96"/>
                      </a:cxn>
                      <a:cxn ang="0">
                        <a:pos x="254" y="93"/>
                      </a:cxn>
                      <a:cxn ang="0">
                        <a:pos x="254" y="88"/>
                      </a:cxn>
                      <a:cxn ang="0">
                        <a:pos x="252" y="71"/>
                      </a:cxn>
                      <a:cxn ang="0">
                        <a:pos x="244" y="53"/>
                      </a:cxn>
                      <a:cxn ang="0">
                        <a:pos x="232" y="38"/>
                      </a:cxn>
                      <a:cxn ang="0">
                        <a:pos x="216" y="25"/>
                      </a:cxn>
                      <a:cxn ang="0">
                        <a:pos x="198" y="15"/>
                      </a:cxn>
                      <a:cxn ang="0">
                        <a:pos x="176" y="7"/>
                      </a:cxn>
                      <a:cxn ang="0">
                        <a:pos x="152" y="2"/>
                      </a:cxn>
                      <a:cxn ang="0">
                        <a:pos x="127" y="0"/>
                      </a:cxn>
                      <a:cxn ang="0">
                        <a:pos x="102" y="2"/>
                      </a:cxn>
                      <a:cxn ang="0">
                        <a:pos x="77" y="7"/>
                      </a:cxn>
                      <a:cxn ang="0">
                        <a:pos x="56" y="15"/>
                      </a:cxn>
                      <a:cxn ang="0">
                        <a:pos x="37" y="25"/>
                      </a:cxn>
                      <a:cxn ang="0">
                        <a:pos x="22" y="38"/>
                      </a:cxn>
                      <a:cxn ang="0">
                        <a:pos x="10" y="53"/>
                      </a:cxn>
                      <a:cxn ang="0">
                        <a:pos x="2" y="71"/>
                      </a:cxn>
                      <a:cxn ang="0">
                        <a:pos x="0" y="88"/>
                      </a:cxn>
                      <a:cxn ang="0">
                        <a:pos x="0" y="93"/>
                      </a:cxn>
                      <a:cxn ang="0">
                        <a:pos x="1" y="98"/>
                      </a:cxn>
                      <a:cxn ang="0">
                        <a:pos x="2" y="103"/>
                      </a:cxn>
                      <a:cxn ang="0">
                        <a:pos x="3" y="108"/>
                      </a:cxn>
                    </a:cxnLst>
                    <a:rect l="0" t="0" r="r" b="b"/>
                    <a:pathLst>
                      <a:path w="254" h="176">
                        <a:moveTo>
                          <a:pt x="3" y="108"/>
                        </a:moveTo>
                        <a:lnTo>
                          <a:pt x="10" y="122"/>
                        </a:lnTo>
                        <a:lnTo>
                          <a:pt x="20" y="135"/>
                        </a:lnTo>
                        <a:lnTo>
                          <a:pt x="33" y="147"/>
                        </a:lnTo>
                        <a:lnTo>
                          <a:pt x="48" y="156"/>
                        </a:lnTo>
                        <a:lnTo>
                          <a:pt x="65" y="164"/>
                        </a:lnTo>
                        <a:lnTo>
                          <a:pt x="84" y="171"/>
                        </a:lnTo>
                        <a:lnTo>
                          <a:pt x="105" y="175"/>
                        </a:lnTo>
                        <a:lnTo>
                          <a:pt x="127" y="176"/>
                        </a:lnTo>
                        <a:lnTo>
                          <a:pt x="150" y="175"/>
                        </a:lnTo>
                        <a:lnTo>
                          <a:pt x="172" y="170"/>
                        </a:lnTo>
                        <a:lnTo>
                          <a:pt x="191" y="164"/>
                        </a:lnTo>
                        <a:lnTo>
                          <a:pt x="209" y="155"/>
                        </a:lnTo>
                        <a:lnTo>
                          <a:pt x="224" y="145"/>
                        </a:lnTo>
                        <a:lnTo>
                          <a:pt x="236" y="132"/>
                        </a:lnTo>
                        <a:lnTo>
                          <a:pt x="246" y="118"/>
                        </a:lnTo>
                        <a:lnTo>
                          <a:pt x="252" y="103"/>
                        </a:lnTo>
                        <a:lnTo>
                          <a:pt x="253" y="100"/>
                        </a:lnTo>
                        <a:lnTo>
                          <a:pt x="253" y="96"/>
                        </a:lnTo>
                        <a:lnTo>
                          <a:pt x="254" y="93"/>
                        </a:lnTo>
                        <a:lnTo>
                          <a:pt x="254" y="88"/>
                        </a:lnTo>
                        <a:lnTo>
                          <a:pt x="252" y="71"/>
                        </a:lnTo>
                        <a:lnTo>
                          <a:pt x="244" y="53"/>
                        </a:lnTo>
                        <a:lnTo>
                          <a:pt x="232" y="38"/>
                        </a:lnTo>
                        <a:lnTo>
                          <a:pt x="216" y="25"/>
                        </a:lnTo>
                        <a:lnTo>
                          <a:pt x="198" y="15"/>
                        </a:lnTo>
                        <a:lnTo>
                          <a:pt x="176" y="7"/>
                        </a:lnTo>
                        <a:lnTo>
                          <a:pt x="152" y="2"/>
                        </a:lnTo>
                        <a:lnTo>
                          <a:pt x="127" y="0"/>
                        </a:lnTo>
                        <a:lnTo>
                          <a:pt x="102" y="2"/>
                        </a:lnTo>
                        <a:lnTo>
                          <a:pt x="77" y="7"/>
                        </a:lnTo>
                        <a:lnTo>
                          <a:pt x="56" y="15"/>
                        </a:lnTo>
                        <a:lnTo>
                          <a:pt x="37" y="25"/>
                        </a:lnTo>
                        <a:lnTo>
                          <a:pt x="22" y="38"/>
                        </a:lnTo>
                        <a:lnTo>
                          <a:pt x="10" y="53"/>
                        </a:lnTo>
                        <a:lnTo>
                          <a:pt x="2" y="71"/>
                        </a:lnTo>
                        <a:lnTo>
                          <a:pt x="0" y="88"/>
                        </a:lnTo>
                        <a:lnTo>
                          <a:pt x="0" y="93"/>
                        </a:lnTo>
                        <a:lnTo>
                          <a:pt x="1" y="98"/>
                        </a:lnTo>
                        <a:lnTo>
                          <a:pt x="2" y="103"/>
                        </a:lnTo>
                        <a:lnTo>
                          <a:pt x="3" y="108"/>
                        </a:lnTo>
                        <a:close/>
                      </a:path>
                    </a:pathLst>
                  </a:custGeom>
                  <a:solidFill>
                    <a:srgbClr val="C1CCD6"/>
                  </a:solidFill>
                  <a:ln w="9525">
                    <a:noFill/>
                    <a:round/>
                    <a:headEnd/>
                    <a:tailEnd/>
                  </a:ln>
                </p:spPr>
                <p:txBody>
                  <a:bodyPr/>
                  <a:lstStyle/>
                  <a:p>
                    <a:endParaRPr lang="en-US"/>
                  </a:p>
                </p:txBody>
              </p:sp>
              <p:sp>
                <p:nvSpPr>
                  <p:cNvPr id="219508" name="Freeform 372"/>
                  <p:cNvSpPr>
                    <a:spLocks/>
                  </p:cNvSpPr>
                  <p:nvPr/>
                </p:nvSpPr>
                <p:spPr bwMode="auto">
                  <a:xfrm>
                    <a:off x="566" y="3608"/>
                    <a:ext cx="84" cy="59"/>
                  </a:xfrm>
                  <a:custGeom>
                    <a:avLst/>
                    <a:gdLst/>
                    <a:ahLst/>
                    <a:cxnLst>
                      <a:cxn ang="0">
                        <a:pos x="3" y="108"/>
                      </a:cxn>
                      <a:cxn ang="0">
                        <a:pos x="3" y="108"/>
                      </a:cxn>
                      <a:cxn ang="0">
                        <a:pos x="10" y="122"/>
                      </a:cxn>
                      <a:cxn ang="0">
                        <a:pos x="20" y="135"/>
                      </a:cxn>
                      <a:cxn ang="0">
                        <a:pos x="33" y="147"/>
                      </a:cxn>
                      <a:cxn ang="0">
                        <a:pos x="48" y="156"/>
                      </a:cxn>
                      <a:cxn ang="0">
                        <a:pos x="65" y="164"/>
                      </a:cxn>
                      <a:cxn ang="0">
                        <a:pos x="84" y="171"/>
                      </a:cxn>
                      <a:cxn ang="0">
                        <a:pos x="105" y="175"/>
                      </a:cxn>
                      <a:cxn ang="0">
                        <a:pos x="127" y="176"/>
                      </a:cxn>
                      <a:cxn ang="0">
                        <a:pos x="127" y="176"/>
                      </a:cxn>
                      <a:cxn ang="0">
                        <a:pos x="150" y="175"/>
                      </a:cxn>
                      <a:cxn ang="0">
                        <a:pos x="172" y="170"/>
                      </a:cxn>
                      <a:cxn ang="0">
                        <a:pos x="191" y="164"/>
                      </a:cxn>
                      <a:cxn ang="0">
                        <a:pos x="209" y="155"/>
                      </a:cxn>
                      <a:cxn ang="0">
                        <a:pos x="224" y="145"/>
                      </a:cxn>
                      <a:cxn ang="0">
                        <a:pos x="236" y="132"/>
                      </a:cxn>
                      <a:cxn ang="0">
                        <a:pos x="246" y="118"/>
                      </a:cxn>
                      <a:cxn ang="0">
                        <a:pos x="252" y="103"/>
                      </a:cxn>
                      <a:cxn ang="0">
                        <a:pos x="252" y="103"/>
                      </a:cxn>
                      <a:cxn ang="0">
                        <a:pos x="253" y="100"/>
                      </a:cxn>
                      <a:cxn ang="0">
                        <a:pos x="253" y="96"/>
                      </a:cxn>
                      <a:cxn ang="0">
                        <a:pos x="254" y="93"/>
                      </a:cxn>
                      <a:cxn ang="0">
                        <a:pos x="254" y="88"/>
                      </a:cxn>
                      <a:cxn ang="0">
                        <a:pos x="254" y="88"/>
                      </a:cxn>
                      <a:cxn ang="0">
                        <a:pos x="252" y="71"/>
                      </a:cxn>
                      <a:cxn ang="0">
                        <a:pos x="244" y="53"/>
                      </a:cxn>
                      <a:cxn ang="0">
                        <a:pos x="232" y="38"/>
                      </a:cxn>
                      <a:cxn ang="0">
                        <a:pos x="216" y="25"/>
                      </a:cxn>
                      <a:cxn ang="0">
                        <a:pos x="198" y="15"/>
                      </a:cxn>
                      <a:cxn ang="0">
                        <a:pos x="176" y="7"/>
                      </a:cxn>
                      <a:cxn ang="0">
                        <a:pos x="152" y="2"/>
                      </a:cxn>
                      <a:cxn ang="0">
                        <a:pos x="127" y="0"/>
                      </a:cxn>
                      <a:cxn ang="0">
                        <a:pos x="127" y="0"/>
                      </a:cxn>
                      <a:cxn ang="0">
                        <a:pos x="102" y="2"/>
                      </a:cxn>
                      <a:cxn ang="0">
                        <a:pos x="77" y="7"/>
                      </a:cxn>
                      <a:cxn ang="0">
                        <a:pos x="56" y="15"/>
                      </a:cxn>
                      <a:cxn ang="0">
                        <a:pos x="37" y="25"/>
                      </a:cxn>
                      <a:cxn ang="0">
                        <a:pos x="22" y="38"/>
                      </a:cxn>
                      <a:cxn ang="0">
                        <a:pos x="10" y="53"/>
                      </a:cxn>
                      <a:cxn ang="0">
                        <a:pos x="2" y="71"/>
                      </a:cxn>
                      <a:cxn ang="0">
                        <a:pos x="0" y="88"/>
                      </a:cxn>
                      <a:cxn ang="0">
                        <a:pos x="0" y="88"/>
                      </a:cxn>
                      <a:cxn ang="0">
                        <a:pos x="0" y="93"/>
                      </a:cxn>
                      <a:cxn ang="0">
                        <a:pos x="1" y="98"/>
                      </a:cxn>
                      <a:cxn ang="0">
                        <a:pos x="2" y="103"/>
                      </a:cxn>
                      <a:cxn ang="0">
                        <a:pos x="3" y="108"/>
                      </a:cxn>
                    </a:cxnLst>
                    <a:rect l="0" t="0" r="r" b="b"/>
                    <a:pathLst>
                      <a:path w="254" h="176">
                        <a:moveTo>
                          <a:pt x="3" y="108"/>
                        </a:moveTo>
                        <a:lnTo>
                          <a:pt x="3" y="108"/>
                        </a:lnTo>
                        <a:lnTo>
                          <a:pt x="10" y="122"/>
                        </a:lnTo>
                        <a:lnTo>
                          <a:pt x="20" y="135"/>
                        </a:lnTo>
                        <a:lnTo>
                          <a:pt x="33" y="147"/>
                        </a:lnTo>
                        <a:lnTo>
                          <a:pt x="48" y="156"/>
                        </a:lnTo>
                        <a:lnTo>
                          <a:pt x="65" y="164"/>
                        </a:lnTo>
                        <a:lnTo>
                          <a:pt x="84" y="171"/>
                        </a:lnTo>
                        <a:lnTo>
                          <a:pt x="105" y="175"/>
                        </a:lnTo>
                        <a:lnTo>
                          <a:pt x="127" y="176"/>
                        </a:lnTo>
                        <a:lnTo>
                          <a:pt x="127" y="176"/>
                        </a:lnTo>
                        <a:lnTo>
                          <a:pt x="150" y="175"/>
                        </a:lnTo>
                        <a:lnTo>
                          <a:pt x="172" y="170"/>
                        </a:lnTo>
                        <a:lnTo>
                          <a:pt x="191" y="164"/>
                        </a:lnTo>
                        <a:lnTo>
                          <a:pt x="209" y="155"/>
                        </a:lnTo>
                        <a:lnTo>
                          <a:pt x="224" y="145"/>
                        </a:lnTo>
                        <a:lnTo>
                          <a:pt x="236" y="132"/>
                        </a:lnTo>
                        <a:lnTo>
                          <a:pt x="246" y="118"/>
                        </a:lnTo>
                        <a:lnTo>
                          <a:pt x="252" y="103"/>
                        </a:lnTo>
                        <a:lnTo>
                          <a:pt x="252" y="103"/>
                        </a:lnTo>
                        <a:lnTo>
                          <a:pt x="253" y="100"/>
                        </a:lnTo>
                        <a:lnTo>
                          <a:pt x="253" y="96"/>
                        </a:lnTo>
                        <a:lnTo>
                          <a:pt x="254" y="93"/>
                        </a:lnTo>
                        <a:lnTo>
                          <a:pt x="254" y="88"/>
                        </a:lnTo>
                        <a:lnTo>
                          <a:pt x="254" y="88"/>
                        </a:lnTo>
                        <a:lnTo>
                          <a:pt x="252" y="71"/>
                        </a:lnTo>
                        <a:lnTo>
                          <a:pt x="244" y="53"/>
                        </a:lnTo>
                        <a:lnTo>
                          <a:pt x="232" y="38"/>
                        </a:lnTo>
                        <a:lnTo>
                          <a:pt x="216" y="25"/>
                        </a:lnTo>
                        <a:lnTo>
                          <a:pt x="198" y="15"/>
                        </a:lnTo>
                        <a:lnTo>
                          <a:pt x="176" y="7"/>
                        </a:lnTo>
                        <a:lnTo>
                          <a:pt x="152" y="2"/>
                        </a:lnTo>
                        <a:lnTo>
                          <a:pt x="127" y="0"/>
                        </a:lnTo>
                        <a:lnTo>
                          <a:pt x="127" y="0"/>
                        </a:lnTo>
                        <a:lnTo>
                          <a:pt x="102" y="2"/>
                        </a:lnTo>
                        <a:lnTo>
                          <a:pt x="77" y="7"/>
                        </a:lnTo>
                        <a:lnTo>
                          <a:pt x="56" y="15"/>
                        </a:lnTo>
                        <a:lnTo>
                          <a:pt x="37" y="25"/>
                        </a:lnTo>
                        <a:lnTo>
                          <a:pt x="22" y="38"/>
                        </a:lnTo>
                        <a:lnTo>
                          <a:pt x="10" y="53"/>
                        </a:lnTo>
                        <a:lnTo>
                          <a:pt x="2" y="71"/>
                        </a:lnTo>
                        <a:lnTo>
                          <a:pt x="0" y="88"/>
                        </a:lnTo>
                        <a:lnTo>
                          <a:pt x="0" y="88"/>
                        </a:lnTo>
                        <a:lnTo>
                          <a:pt x="0" y="93"/>
                        </a:lnTo>
                        <a:lnTo>
                          <a:pt x="1" y="98"/>
                        </a:lnTo>
                        <a:lnTo>
                          <a:pt x="2" y="103"/>
                        </a:lnTo>
                        <a:lnTo>
                          <a:pt x="3" y="108"/>
                        </a:lnTo>
                      </a:path>
                    </a:pathLst>
                  </a:custGeom>
                  <a:noFill/>
                  <a:ln w="0">
                    <a:solidFill>
                      <a:srgbClr val="8499AD"/>
                    </a:solidFill>
                    <a:prstDash val="solid"/>
                    <a:round/>
                    <a:headEnd/>
                    <a:tailEnd/>
                  </a:ln>
                </p:spPr>
                <p:txBody>
                  <a:bodyPr/>
                  <a:lstStyle/>
                  <a:p>
                    <a:endParaRPr lang="en-US"/>
                  </a:p>
                </p:txBody>
              </p:sp>
              <p:sp>
                <p:nvSpPr>
                  <p:cNvPr id="219509" name="Freeform 373"/>
                  <p:cNvSpPr>
                    <a:spLocks/>
                  </p:cNvSpPr>
                  <p:nvPr/>
                </p:nvSpPr>
                <p:spPr bwMode="auto">
                  <a:xfrm>
                    <a:off x="572" y="3613"/>
                    <a:ext cx="71" cy="50"/>
                  </a:xfrm>
                  <a:custGeom>
                    <a:avLst/>
                    <a:gdLst/>
                    <a:ahLst/>
                    <a:cxnLst>
                      <a:cxn ang="0">
                        <a:pos x="108" y="149"/>
                      </a:cxn>
                      <a:cxn ang="0">
                        <a:pos x="129" y="148"/>
                      </a:cxn>
                      <a:cxn ang="0">
                        <a:pos x="149" y="144"/>
                      </a:cxn>
                      <a:cxn ang="0">
                        <a:pos x="168" y="137"/>
                      </a:cxn>
                      <a:cxn ang="0">
                        <a:pos x="184" y="127"/>
                      </a:cxn>
                      <a:cxn ang="0">
                        <a:pos x="196" y="116"/>
                      </a:cxn>
                      <a:cxn ang="0">
                        <a:pos x="207" y="103"/>
                      </a:cxn>
                      <a:cxn ang="0">
                        <a:pos x="213" y="89"/>
                      </a:cxn>
                      <a:cxn ang="0">
                        <a:pos x="215" y="74"/>
                      </a:cxn>
                      <a:cxn ang="0">
                        <a:pos x="213" y="59"/>
                      </a:cxn>
                      <a:cxn ang="0">
                        <a:pos x="207" y="45"/>
                      </a:cxn>
                      <a:cxn ang="0">
                        <a:pos x="196" y="32"/>
                      </a:cxn>
                      <a:cxn ang="0">
                        <a:pos x="184" y="22"/>
                      </a:cxn>
                      <a:cxn ang="0">
                        <a:pos x="168" y="13"/>
                      </a:cxn>
                      <a:cxn ang="0">
                        <a:pos x="149" y="6"/>
                      </a:cxn>
                      <a:cxn ang="0">
                        <a:pos x="129" y="1"/>
                      </a:cxn>
                      <a:cxn ang="0">
                        <a:pos x="108" y="0"/>
                      </a:cxn>
                      <a:cxn ang="0">
                        <a:pos x="86" y="1"/>
                      </a:cxn>
                      <a:cxn ang="0">
                        <a:pos x="66" y="6"/>
                      </a:cxn>
                      <a:cxn ang="0">
                        <a:pos x="47" y="13"/>
                      </a:cxn>
                      <a:cxn ang="0">
                        <a:pos x="31" y="22"/>
                      </a:cxn>
                      <a:cxn ang="0">
                        <a:pos x="19" y="32"/>
                      </a:cxn>
                      <a:cxn ang="0">
                        <a:pos x="8" y="45"/>
                      </a:cxn>
                      <a:cxn ang="0">
                        <a:pos x="2" y="59"/>
                      </a:cxn>
                      <a:cxn ang="0">
                        <a:pos x="0" y="74"/>
                      </a:cxn>
                      <a:cxn ang="0">
                        <a:pos x="2" y="89"/>
                      </a:cxn>
                      <a:cxn ang="0">
                        <a:pos x="8" y="103"/>
                      </a:cxn>
                      <a:cxn ang="0">
                        <a:pos x="19" y="116"/>
                      </a:cxn>
                      <a:cxn ang="0">
                        <a:pos x="31" y="127"/>
                      </a:cxn>
                      <a:cxn ang="0">
                        <a:pos x="47" y="137"/>
                      </a:cxn>
                      <a:cxn ang="0">
                        <a:pos x="66" y="144"/>
                      </a:cxn>
                      <a:cxn ang="0">
                        <a:pos x="86" y="148"/>
                      </a:cxn>
                      <a:cxn ang="0">
                        <a:pos x="108" y="149"/>
                      </a:cxn>
                    </a:cxnLst>
                    <a:rect l="0" t="0" r="r" b="b"/>
                    <a:pathLst>
                      <a:path w="215" h="149">
                        <a:moveTo>
                          <a:pt x="108" y="149"/>
                        </a:moveTo>
                        <a:lnTo>
                          <a:pt x="129" y="148"/>
                        </a:lnTo>
                        <a:lnTo>
                          <a:pt x="149" y="144"/>
                        </a:lnTo>
                        <a:lnTo>
                          <a:pt x="168" y="137"/>
                        </a:lnTo>
                        <a:lnTo>
                          <a:pt x="184" y="127"/>
                        </a:lnTo>
                        <a:lnTo>
                          <a:pt x="196" y="116"/>
                        </a:lnTo>
                        <a:lnTo>
                          <a:pt x="207" y="103"/>
                        </a:lnTo>
                        <a:lnTo>
                          <a:pt x="213" y="89"/>
                        </a:lnTo>
                        <a:lnTo>
                          <a:pt x="215" y="74"/>
                        </a:lnTo>
                        <a:lnTo>
                          <a:pt x="213" y="59"/>
                        </a:lnTo>
                        <a:lnTo>
                          <a:pt x="207" y="45"/>
                        </a:lnTo>
                        <a:lnTo>
                          <a:pt x="196" y="32"/>
                        </a:lnTo>
                        <a:lnTo>
                          <a:pt x="184" y="22"/>
                        </a:lnTo>
                        <a:lnTo>
                          <a:pt x="168" y="13"/>
                        </a:lnTo>
                        <a:lnTo>
                          <a:pt x="149" y="6"/>
                        </a:lnTo>
                        <a:lnTo>
                          <a:pt x="129" y="1"/>
                        </a:lnTo>
                        <a:lnTo>
                          <a:pt x="108" y="0"/>
                        </a:lnTo>
                        <a:lnTo>
                          <a:pt x="86" y="1"/>
                        </a:lnTo>
                        <a:lnTo>
                          <a:pt x="66" y="6"/>
                        </a:lnTo>
                        <a:lnTo>
                          <a:pt x="47" y="13"/>
                        </a:lnTo>
                        <a:lnTo>
                          <a:pt x="31" y="22"/>
                        </a:lnTo>
                        <a:lnTo>
                          <a:pt x="19" y="32"/>
                        </a:lnTo>
                        <a:lnTo>
                          <a:pt x="8" y="45"/>
                        </a:lnTo>
                        <a:lnTo>
                          <a:pt x="2" y="59"/>
                        </a:lnTo>
                        <a:lnTo>
                          <a:pt x="0" y="74"/>
                        </a:lnTo>
                        <a:lnTo>
                          <a:pt x="2" y="89"/>
                        </a:lnTo>
                        <a:lnTo>
                          <a:pt x="8" y="103"/>
                        </a:lnTo>
                        <a:lnTo>
                          <a:pt x="19" y="116"/>
                        </a:lnTo>
                        <a:lnTo>
                          <a:pt x="31" y="127"/>
                        </a:lnTo>
                        <a:lnTo>
                          <a:pt x="47" y="137"/>
                        </a:lnTo>
                        <a:lnTo>
                          <a:pt x="66" y="144"/>
                        </a:lnTo>
                        <a:lnTo>
                          <a:pt x="86" y="148"/>
                        </a:lnTo>
                        <a:lnTo>
                          <a:pt x="108" y="149"/>
                        </a:lnTo>
                        <a:close/>
                      </a:path>
                    </a:pathLst>
                  </a:custGeom>
                  <a:solidFill>
                    <a:srgbClr val="0A335B"/>
                  </a:solidFill>
                  <a:ln w="9525">
                    <a:noFill/>
                    <a:round/>
                    <a:headEnd/>
                    <a:tailEnd/>
                  </a:ln>
                </p:spPr>
                <p:txBody>
                  <a:bodyPr/>
                  <a:lstStyle/>
                  <a:p>
                    <a:endParaRPr lang="en-US"/>
                  </a:p>
                </p:txBody>
              </p:sp>
              <p:sp>
                <p:nvSpPr>
                  <p:cNvPr id="219510" name="Freeform 374"/>
                  <p:cNvSpPr>
                    <a:spLocks/>
                  </p:cNvSpPr>
                  <p:nvPr/>
                </p:nvSpPr>
                <p:spPr bwMode="auto">
                  <a:xfrm>
                    <a:off x="572" y="3613"/>
                    <a:ext cx="71" cy="50"/>
                  </a:xfrm>
                  <a:custGeom>
                    <a:avLst/>
                    <a:gdLst/>
                    <a:ahLst/>
                    <a:cxnLst>
                      <a:cxn ang="0">
                        <a:pos x="108" y="149"/>
                      </a:cxn>
                      <a:cxn ang="0">
                        <a:pos x="108" y="149"/>
                      </a:cxn>
                      <a:cxn ang="0">
                        <a:pos x="129" y="148"/>
                      </a:cxn>
                      <a:cxn ang="0">
                        <a:pos x="149" y="144"/>
                      </a:cxn>
                      <a:cxn ang="0">
                        <a:pos x="168" y="137"/>
                      </a:cxn>
                      <a:cxn ang="0">
                        <a:pos x="184" y="127"/>
                      </a:cxn>
                      <a:cxn ang="0">
                        <a:pos x="196" y="116"/>
                      </a:cxn>
                      <a:cxn ang="0">
                        <a:pos x="207" y="103"/>
                      </a:cxn>
                      <a:cxn ang="0">
                        <a:pos x="213" y="89"/>
                      </a:cxn>
                      <a:cxn ang="0">
                        <a:pos x="215" y="74"/>
                      </a:cxn>
                      <a:cxn ang="0">
                        <a:pos x="215" y="74"/>
                      </a:cxn>
                      <a:cxn ang="0">
                        <a:pos x="213" y="59"/>
                      </a:cxn>
                      <a:cxn ang="0">
                        <a:pos x="207" y="45"/>
                      </a:cxn>
                      <a:cxn ang="0">
                        <a:pos x="196" y="32"/>
                      </a:cxn>
                      <a:cxn ang="0">
                        <a:pos x="184" y="22"/>
                      </a:cxn>
                      <a:cxn ang="0">
                        <a:pos x="168" y="13"/>
                      </a:cxn>
                      <a:cxn ang="0">
                        <a:pos x="149" y="6"/>
                      </a:cxn>
                      <a:cxn ang="0">
                        <a:pos x="129" y="1"/>
                      </a:cxn>
                      <a:cxn ang="0">
                        <a:pos x="108" y="0"/>
                      </a:cxn>
                      <a:cxn ang="0">
                        <a:pos x="108" y="0"/>
                      </a:cxn>
                      <a:cxn ang="0">
                        <a:pos x="86" y="1"/>
                      </a:cxn>
                      <a:cxn ang="0">
                        <a:pos x="66" y="6"/>
                      </a:cxn>
                      <a:cxn ang="0">
                        <a:pos x="47" y="13"/>
                      </a:cxn>
                      <a:cxn ang="0">
                        <a:pos x="31" y="22"/>
                      </a:cxn>
                      <a:cxn ang="0">
                        <a:pos x="19" y="32"/>
                      </a:cxn>
                      <a:cxn ang="0">
                        <a:pos x="8" y="45"/>
                      </a:cxn>
                      <a:cxn ang="0">
                        <a:pos x="2" y="59"/>
                      </a:cxn>
                      <a:cxn ang="0">
                        <a:pos x="0" y="74"/>
                      </a:cxn>
                      <a:cxn ang="0">
                        <a:pos x="0" y="74"/>
                      </a:cxn>
                      <a:cxn ang="0">
                        <a:pos x="2" y="89"/>
                      </a:cxn>
                      <a:cxn ang="0">
                        <a:pos x="8" y="103"/>
                      </a:cxn>
                      <a:cxn ang="0">
                        <a:pos x="19" y="116"/>
                      </a:cxn>
                      <a:cxn ang="0">
                        <a:pos x="31" y="127"/>
                      </a:cxn>
                      <a:cxn ang="0">
                        <a:pos x="47" y="137"/>
                      </a:cxn>
                      <a:cxn ang="0">
                        <a:pos x="66" y="144"/>
                      </a:cxn>
                      <a:cxn ang="0">
                        <a:pos x="86" y="148"/>
                      </a:cxn>
                      <a:cxn ang="0">
                        <a:pos x="108" y="149"/>
                      </a:cxn>
                    </a:cxnLst>
                    <a:rect l="0" t="0" r="r" b="b"/>
                    <a:pathLst>
                      <a:path w="215" h="149">
                        <a:moveTo>
                          <a:pt x="108" y="149"/>
                        </a:moveTo>
                        <a:lnTo>
                          <a:pt x="108" y="149"/>
                        </a:lnTo>
                        <a:lnTo>
                          <a:pt x="129" y="148"/>
                        </a:lnTo>
                        <a:lnTo>
                          <a:pt x="149" y="144"/>
                        </a:lnTo>
                        <a:lnTo>
                          <a:pt x="168" y="137"/>
                        </a:lnTo>
                        <a:lnTo>
                          <a:pt x="184" y="127"/>
                        </a:lnTo>
                        <a:lnTo>
                          <a:pt x="196" y="116"/>
                        </a:lnTo>
                        <a:lnTo>
                          <a:pt x="207" y="103"/>
                        </a:lnTo>
                        <a:lnTo>
                          <a:pt x="213" y="89"/>
                        </a:lnTo>
                        <a:lnTo>
                          <a:pt x="215" y="74"/>
                        </a:lnTo>
                        <a:lnTo>
                          <a:pt x="215" y="74"/>
                        </a:lnTo>
                        <a:lnTo>
                          <a:pt x="213" y="59"/>
                        </a:lnTo>
                        <a:lnTo>
                          <a:pt x="207" y="45"/>
                        </a:lnTo>
                        <a:lnTo>
                          <a:pt x="196" y="32"/>
                        </a:lnTo>
                        <a:lnTo>
                          <a:pt x="184" y="22"/>
                        </a:lnTo>
                        <a:lnTo>
                          <a:pt x="168" y="13"/>
                        </a:lnTo>
                        <a:lnTo>
                          <a:pt x="149" y="6"/>
                        </a:lnTo>
                        <a:lnTo>
                          <a:pt x="129" y="1"/>
                        </a:lnTo>
                        <a:lnTo>
                          <a:pt x="108" y="0"/>
                        </a:lnTo>
                        <a:lnTo>
                          <a:pt x="108" y="0"/>
                        </a:lnTo>
                        <a:lnTo>
                          <a:pt x="86" y="1"/>
                        </a:lnTo>
                        <a:lnTo>
                          <a:pt x="66" y="6"/>
                        </a:lnTo>
                        <a:lnTo>
                          <a:pt x="47" y="13"/>
                        </a:lnTo>
                        <a:lnTo>
                          <a:pt x="31" y="22"/>
                        </a:lnTo>
                        <a:lnTo>
                          <a:pt x="19" y="32"/>
                        </a:lnTo>
                        <a:lnTo>
                          <a:pt x="8" y="45"/>
                        </a:lnTo>
                        <a:lnTo>
                          <a:pt x="2" y="59"/>
                        </a:lnTo>
                        <a:lnTo>
                          <a:pt x="0" y="74"/>
                        </a:lnTo>
                        <a:lnTo>
                          <a:pt x="0" y="74"/>
                        </a:lnTo>
                        <a:lnTo>
                          <a:pt x="2" y="89"/>
                        </a:lnTo>
                        <a:lnTo>
                          <a:pt x="8" y="103"/>
                        </a:lnTo>
                        <a:lnTo>
                          <a:pt x="19" y="116"/>
                        </a:lnTo>
                        <a:lnTo>
                          <a:pt x="31" y="127"/>
                        </a:lnTo>
                        <a:lnTo>
                          <a:pt x="47" y="137"/>
                        </a:lnTo>
                        <a:lnTo>
                          <a:pt x="66" y="144"/>
                        </a:lnTo>
                        <a:lnTo>
                          <a:pt x="86" y="148"/>
                        </a:lnTo>
                        <a:lnTo>
                          <a:pt x="108" y="149"/>
                        </a:lnTo>
                      </a:path>
                    </a:pathLst>
                  </a:custGeom>
                  <a:noFill/>
                  <a:ln w="0">
                    <a:solidFill>
                      <a:srgbClr val="000033"/>
                    </a:solidFill>
                    <a:prstDash val="solid"/>
                    <a:round/>
                    <a:headEnd/>
                    <a:tailEnd/>
                  </a:ln>
                </p:spPr>
                <p:txBody>
                  <a:bodyPr/>
                  <a:lstStyle/>
                  <a:p>
                    <a:endParaRPr lang="en-US"/>
                  </a:p>
                </p:txBody>
              </p:sp>
              <p:sp>
                <p:nvSpPr>
                  <p:cNvPr id="219511" name="Freeform 375"/>
                  <p:cNvSpPr>
                    <a:spLocks/>
                  </p:cNvSpPr>
                  <p:nvPr/>
                </p:nvSpPr>
                <p:spPr bwMode="auto">
                  <a:xfrm>
                    <a:off x="566" y="3643"/>
                    <a:ext cx="83" cy="31"/>
                  </a:xfrm>
                  <a:custGeom>
                    <a:avLst/>
                    <a:gdLst/>
                    <a:ahLst/>
                    <a:cxnLst>
                      <a:cxn ang="0">
                        <a:pos x="249" y="1"/>
                      </a:cxn>
                      <a:cxn ang="0">
                        <a:pos x="245" y="29"/>
                      </a:cxn>
                      <a:cxn ang="0">
                        <a:pos x="239" y="44"/>
                      </a:cxn>
                      <a:cxn ang="0">
                        <a:pos x="229" y="57"/>
                      </a:cxn>
                      <a:cxn ang="0">
                        <a:pos x="218" y="67"/>
                      </a:cxn>
                      <a:cxn ang="0">
                        <a:pos x="204" y="77"/>
                      </a:cxn>
                      <a:cxn ang="0">
                        <a:pos x="188" y="83"/>
                      </a:cxn>
                      <a:cxn ang="0">
                        <a:pos x="170" y="88"/>
                      </a:cxn>
                      <a:cxn ang="0">
                        <a:pos x="149" y="92"/>
                      </a:cxn>
                      <a:cxn ang="0">
                        <a:pos x="125" y="93"/>
                      </a:cxn>
                      <a:cxn ang="0">
                        <a:pos x="106" y="92"/>
                      </a:cxn>
                      <a:cxn ang="0">
                        <a:pos x="87" y="87"/>
                      </a:cxn>
                      <a:cxn ang="0">
                        <a:pos x="68" y="81"/>
                      </a:cxn>
                      <a:cxn ang="0">
                        <a:pos x="50" y="73"/>
                      </a:cxn>
                      <a:cxn ang="0">
                        <a:pos x="35" y="63"/>
                      </a:cxn>
                      <a:cxn ang="0">
                        <a:pos x="21" y="52"/>
                      </a:cxn>
                      <a:cxn ang="0">
                        <a:pos x="11" y="39"/>
                      </a:cxn>
                      <a:cxn ang="0">
                        <a:pos x="3" y="27"/>
                      </a:cxn>
                      <a:cxn ang="0">
                        <a:pos x="0" y="0"/>
                      </a:cxn>
                      <a:cxn ang="0">
                        <a:pos x="6" y="15"/>
                      </a:cxn>
                      <a:cxn ang="0">
                        <a:pos x="16" y="29"/>
                      </a:cxn>
                      <a:cxn ang="0">
                        <a:pos x="27" y="42"/>
                      </a:cxn>
                      <a:cxn ang="0">
                        <a:pos x="43" y="52"/>
                      </a:cxn>
                      <a:cxn ang="0">
                        <a:pos x="61" y="61"/>
                      </a:cxn>
                      <a:cxn ang="0">
                        <a:pos x="81" y="67"/>
                      </a:cxn>
                      <a:cxn ang="0">
                        <a:pos x="102" y="72"/>
                      </a:cxn>
                      <a:cxn ang="0">
                        <a:pos x="125" y="73"/>
                      </a:cxn>
                      <a:cxn ang="0">
                        <a:pos x="148" y="72"/>
                      </a:cxn>
                      <a:cxn ang="0">
                        <a:pos x="170" y="68"/>
                      </a:cxn>
                      <a:cxn ang="0">
                        <a:pos x="188" y="61"/>
                      </a:cxn>
                      <a:cxn ang="0">
                        <a:pos x="206" y="53"/>
                      </a:cxn>
                      <a:cxn ang="0">
                        <a:pos x="221" y="43"/>
                      </a:cxn>
                      <a:cxn ang="0">
                        <a:pos x="233" y="30"/>
                      </a:cxn>
                      <a:cxn ang="0">
                        <a:pos x="243" y="16"/>
                      </a:cxn>
                      <a:cxn ang="0">
                        <a:pos x="249" y="1"/>
                      </a:cxn>
                    </a:cxnLst>
                    <a:rect l="0" t="0" r="r" b="b"/>
                    <a:pathLst>
                      <a:path w="249" h="93">
                        <a:moveTo>
                          <a:pt x="249" y="1"/>
                        </a:moveTo>
                        <a:lnTo>
                          <a:pt x="245" y="29"/>
                        </a:lnTo>
                        <a:lnTo>
                          <a:pt x="239" y="44"/>
                        </a:lnTo>
                        <a:lnTo>
                          <a:pt x="229" y="57"/>
                        </a:lnTo>
                        <a:lnTo>
                          <a:pt x="218" y="67"/>
                        </a:lnTo>
                        <a:lnTo>
                          <a:pt x="204" y="77"/>
                        </a:lnTo>
                        <a:lnTo>
                          <a:pt x="188" y="83"/>
                        </a:lnTo>
                        <a:lnTo>
                          <a:pt x="170" y="88"/>
                        </a:lnTo>
                        <a:lnTo>
                          <a:pt x="149" y="92"/>
                        </a:lnTo>
                        <a:lnTo>
                          <a:pt x="125" y="93"/>
                        </a:lnTo>
                        <a:lnTo>
                          <a:pt x="106" y="92"/>
                        </a:lnTo>
                        <a:lnTo>
                          <a:pt x="87" y="87"/>
                        </a:lnTo>
                        <a:lnTo>
                          <a:pt x="68" y="81"/>
                        </a:lnTo>
                        <a:lnTo>
                          <a:pt x="50" y="73"/>
                        </a:lnTo>
                        <a:lnTo>
                          <a:pt x="35" y="63"/>
                        </a:lnTo>
                        <a:lnTo>
                          <a:pt x="21" y="52"/>
                        </a:lnTo>
                        <a:lnTo>
                          <a:pt x="11" y="39"/>
                        </a:lnTo>
                        <a:lnTo>
                          <a:pt x="3" y="27"/>
                        </a:lnTo>
                        <a:lnTo>
                          <a:pt x="0" y="0"/>
                        </a:lnTo>
                        <a:lnTo>
                          <a:pt x="6" y="15"/>
                        </a:lnTo>
                        <a:lnTo>
                          <a:pt x="16" y="29"/>
                        </a:lnTo>
                        <a:lnTo>
                          <a:pt x="27" y="42"/>
                        </a:lnTo>
                        <a:lnTo>
                          <a:pt x="43" y="52"/>
                        </a:lnTo>
                        <a:lnTo>
                          <a:pt x="61" y="61"/>
                        </a:lnTo>
                        <a:lnTo>
                          <a:pt x="81" y="67"/>
                        </a:lnTo>
                        <a:lnTo>
                          <a:pt x="102" y="72"/>
                        </a:lnTo>
                        <a:lnTo>
                          <a:pt x="125" y="73"/>
                        </a:lnTo>
                        <a:lnTo>
                          <a:pt x="148" y="72"/>
                        </a:lnTo>
                        <a:lnTo>
                          <a:pt x="170" y="68"/>
                        </a:lnTo>
                        <a:lnTo>
                          <a:pt x="188" y="61"/>
                        </a:lnTo>
                        <a:lnTo>
                          <a:pt x="206" y="53"/>
                        </a:lnTo>
                        <a:lnTo>
                          <a:pt x="221" y="43"/>
                        </a:lnTo>
                        <a:lnTo>
                          <a:pt x="233" y="30"/>
                        </a:lnTo>
                        <a:lnTo>
                          <a:pt x="243" y="16"/>
                        </a:lnTo>
                        <a:lnTo>
                          <a:pt x="249" y="1"/>
                        </a:lnTo>
                        <a:close/>
                      </a:path>
                    </a:pathLst>
                  </a:custGeom>
                  <a:solidFill>
                    <a:srgbClr val="8499AD"/>
                  </a:solidFill>
                  <a:ln w="9525">
                    <a:noFill/>
                    <a:round/>
                    <a:headEnd/>
                    <a:tailEnd/>
                  </a:ln>
                </p:spPr>
                <p:txBody>
                  <a:bodyPr/>
                  <a:lstStyle/>
                  <a:p>
                    <a:endParaRPr lang="en-US"/>
                  </a:p>
                </p:txBody>
              </p:sp>
              <p:sp>
                <p:nvSpPr>
                  <p:cNvPr id="219512" name="Freeform 376"/>
                  <p:cNvSpPr>
                    <a:spLocks/>
                  </p:cNvSpPr>
                  <p:nvPr/>
                </p:nvSpPr>
                <p:spPr bwMode="auto">
                  <a:xfrm>
                    <a:off x="567" y="3590"/>
                    <a:ext cx="84" cy="59"/>
                  </a:xfrm>
                  <a:custGeom>
                    <a:avLst/>
                    <a:gdLst/>
                    <a:ahLst/>
                    <a:cxnLst>
                      <a:cxn ang="0">
                        <a:pos x="3" y="108"/>
                      </a:cxn>
                      <a:cxn ang="0">
                        <a:pos x="10" y="122"/>
                      </a:cxn>
                      <a:cxn ang="0">
                        <a:pos x="20" y="136"/>
                      </a:cxn>
                      <a:cxn ang="0">
                        <a:pos x="33" y="148"/>
                      </a:cxn>
                      <a:cxn ang="0">
                        <a:pos x="48" y="157"/>
                      </a:cxn>
                      <a:cxn ang="0">
                        <a:pos x="65" y="165"/>
                      </a:cxn>
                      <a:cxn ang="0">
                        <a:pos x="84" y="172"/>
                      </a:cxn>
                      <a:cxn ang="0">
                        <a:pos x="105" y="175"/>
                      </a:cxn>
                      <a:cxn ang="0">
                        <a:pos x="127" y="177"/>
                      </a:cxn>
                      <a:cxn ang="0">
                        <a:pos x="150" y="175"/>
                      </a:cxn>
                      <a:cxn ang="0">
                        <a:pos x="172" y="171"/>
                      </a:cxn>
                      <a:cxn ang="0">
                        <a:pos x="192" y="165"/>
                      </a:cxn>
                      <a:cxn ang="0">
                        <a:pos x="209" y="156"/>
                      </a:cxn>
                      <a:cxn ang="0">
                        <a:pos x="224" y="145"/>
                      </a:cxn>
                      <a:cxn ang="0">
                        <a:pos x="236" y="132"/>
                      </a:cxn>
                      <a:cxn ang="0">
                        <a:pos x="246" y="119"/>
                      </a:cxn>
                      <a:cxn ang="0">
                        <a:pos x="252" y="104"/>
                      </a:cxn>
                      <a:cxn ang="0">
                        <a:pos x="253" y="100"/>
                      </a:cxn>
                      <a:cxn ang="0">
                        <a:pos x="253" y="97"/>
                      </a:cxn>
                      <a:cxn ang="0">
                        <a:pos x="254" y="93"/>
                      </a:cxn>
                      <a:cxn ang="0">
                        <a:pos x="254" y="88"/>
                      </a:cxn>
                      <a:cxn ang="0">
                        <a:pos x="252" y="71"/>
                      </a:cxn>
                      <a:cxn ang="0">
                        <a:pos x="244" y="54"/>
                      </a:cxn>
                      <a:cxn ang="0">
                        <a:pos x="232" y="39"/>
                      </a:cxn>
                      <a:cxn ang="0">
                        <a:pos x="217" y="26"/>
                      </a:cxn>
                      <a:cxn ang="0">
                        <a:pos x="198" y="15"/>
                      </a:cxn>
                      <a:cxn ang="0">
                        <a:pos x="176" y="7"/>
                      </a:cxn>
                      <a:cxn ang="0">
                        <a:pos x="152" y="3"/>
                      </a:cxn>
                      <a:cxn ang="0">
                        <a:pos x="127" y="0"/>
                      </a:cxn>
                      <a:cxn ang="0">
                        <a:pos x="102" y="3"/>
                      </a:cxn>
                      <a:cxn ang="0">
                        <a:pos x="78" y="7"/>
                      </a:cxn>
                      <a:cxn ang="0">
                        <a:pos x="56" y="15"/>
                      </a:cxn>
                      <a:cxn ang="0">
                        <a:pos x="37" y="26"/>
                      </a:cxn>
                      <a:cxn ang="0">
                        <a:pos x="22" y="39"/>
                      </a:cxn>
                      <a:cxn ang="0">
                        <a:pos x="10" y="54"/>
                      </a:cxn>
                      <a:cxn ang="0">
                        <a:pos x="2" y="71"/>
                      </a:cxn>
                      <a:cxn ang="0">
                        <a:pos x="0" y="88"/>
                      </a:cxn>
                      <a:cxn ang="0">
                        <a:pos x="0" y="93"/>
                      </a:cxn>
                      <a:cxn ang="0">
                        <a:pos x="1" y="99"/>
                      </a:cxn>
                      <a:cxn ang="0">
                        <a:pos x="2" y="104"/>
                      </a:cxn>
                      <a:cxn ang="0">
                        <a:pos x="3" y="108"/>
                      </a:cxn>
                    </a:cxnLst>
                    <a:rect l="0" t="0" r="r" b="b"/>
                    <a:pathLst>
                      <a:path w="254" h="177">
                        <a:moveTo>
                          <a:pt x="3" y="108"/>
                        </a:moveTo>
                        <a:lnTo>
                          <a:pt x="10" y="122"/>
                        </a:lnTo>
                        <a:lnTo>
                          <a:pt x="20" y="136"/>
                        </a:lnTo>
                        <a:lnTo>
                          <a:pt x="33" y="148"/>
                        </a:lnTo>
                        <a:lnTo>
                          <a:pt x="48" y="157"/>
                        </a:lnTo>
                        <a:lnTo>
                          <a:pt x="65" y="165"/>
                        </a:lnTo>
                        <a:lnTo>
                          <a:pt x="84" y="172"/>
                        </a:lnTo>
                        <a:lnTo>
                          <a:pt x="105" y="175"/>
                        </a:lnTo>
                        <a:lnTo>
                          <a:pt x="127" y="177"/>
                        </a:lnTo>
                        <a:lnTo>
                          <a:pt x="150" y="175"/>
                        </a:lnTo>
                        <a:lnTo>
                          <a:pt x="172" y="171"/>
                        </a:lnTo>
                        <a:lnTo>
                          <a:pt x="192" y="165"/>
                        </a:lnTo>
                        <a:lnTo>
                          <a:pt x="209" y="156"/>
                        </a:lnTo>
                        <a:lnTo>
                          <a:pt x="224" y="145"/>
                        </a:lnTo>
                        <a:lnTo>
                          <a:pt x="236" y="132"/>
                        </a:lnTo>
                        <a:lnTo>
                          <a:pt x="246" y="119"/>
                        </a:lnTo>
                        <a:lnTo>
                          <a:pt x="252" y="104"/>
                        </a:lnTo>
                        <a:lnTo>
                          <a:pt x="253" y="100"/>
                        </a:lnTo>
                        <a:lnTo>
                          <a:pt x="253" y="97"/>
                        </a:lnTo>
                        <a:lnTo>
                          <a:pt x="254" y="93"/>
                        </a:lnTo>
                        <a:lnTo>
                          <a:pt x="254" y="88"/>
                        </a:lnTo>
                        <a:lnTo>
                          <a:pt x="252" y="71"/>
                        </a:lnTo>
                        <a:lnTo>
                          <a:pt x="244" y="54"/>
                        </a:lnTo>
                        <a:lnTo>
                          <a:pt x="232" y="39"/>
                        </a:lnTo>
                        <a:lnTo>
                          <a:pt x="217" y="26"/>
                        </a:lnTo>
                        <a:lnTo>
                          <a:pt x="198" y="15"/>
                        </a:lnTo>
                        <a:lnTo>
                          <a:pt x="176" y="7"/>
                        </a:lnTo>
                        <a:lnTo>
                          <a:pt x="152" y="3"/>
                        </a:lnTo>
                        <a:lnTo>
                          <a:pt x="127" y="0"/>
                        </a:lnTo>
                        <a:lnTo>
                          <a:pt x="102" y="3"/>
                        </a:lnTo>
                        <a:lnTo>
                          <a:pt x="78" y="7"/>
                        </a:lnTo>
                        <a:lnTo>
                          <a:pt x="56" y="15"/>
                        </a:lnTo>
                        <a:lnTo>
                          <a:pt x="37" y="26"/>
                        </a:lnTo>
                        <a:lnTo>
                          <a:pt x="22" y="39"/>
                        </a:lnTo>
                        <a:lnTo>
                          <a:pt x="10" y="54"/>
                        </a:lnTo>
                        <a:lnTo>
                          <a:pt x="2" y="71"/>
                        </a:lnTo>
                        <a:lnTo>
                          <a:pt x="0" y="88"/>
                        </a:lnTo>
                        <a:lnTo>
                          <a:pt x="0" y="93"/>
                        </a:lnTo>
                        <a:lnTo>
                          <a:pt x="1" y="99"/>
                        </a:lnTo>
                        <a:lnTo>
                          <a:pt x="2" y="104"/>
                        </a:lnTo>
                        <a:lnTo>
                          <a:pt x="3" y="108"/>
                        </a:lnTo>
                        <a:close/>
                      </a:path>
                    </a:pathLst>
                  </a:custGeom>
                  <a:solidFill>
                    <a:srgbClr val="C1CCD6"/>
                  </a:solidFill>
                  <a:ln w="9525">
                    <a:noFill/>
                    <a:round/>
                    <a:headEnd/>
                    <a:tailEnd/>
                  </a:ln>
                </p:spPr>
                <p:txBody>
                  <a:bodyPr/>
                  <a:lstStyle/>
                  <a:p>
                    <a:endParaRPr lang="en-US"/>
                  </a:p>
                </p:txBody>
              </p:sp>
              <p:sp>
                <p:nvSpPr>
                  <p:cNvPr id="219513" name="Freeform 377"/>
                  <p:cNvSpPr>
                    <a:spLocks/>
                  </p:cNvSpPr>
                  <p:nvPr/>
                </p:nvSpPr>
                <p:spPr bwMode="auto">
                  <a:xfrm>
                    <a:off x="567" y="3590"/>
                    <a:ext cx="84" cy="59"/>
                  </a:xfrm>
                  <a:custGeom>
                    <a:avLst/>
                    <a:gdLst/>
                    <a:ahLst/>
                    <a:cxnLst>
                      <a:cxn ang="0">
                        <a:pos x="3" y="108"/>
                      </a:cxn>
                      <a:cxn ang="0">
                        <a:pos x="3" y="108"/>
                      </a:cxn>
                      <a:cxn ang="0">
                        <a:pos x="10" y="122"/>
                      </a:cxn>
                      <a:cxn ang="0">
                        <a:pos x="20" y="136"/>
                      </a:cxn>
                      <a:cxn ang="0">
                        <a:pos x="33" y="148"/>
                      </a:cxn>
                      <a:cxn ang="0">
                        <a:pos x="48" y="157"/>
                      </a:cxn>
                      <a:cxn ang="0">
                        <a:pos x="65" y="165"/>
                      </a:cxn>
                      <a:cxn ang="0">
                        <a:pos x="84" y="172"/>
                      </a:cxn>
                      <a:cxn ang="0">
                        <a:pos x="105" y="175"/>
                      </a:cxn>
                      <a:cxn ang="0">
                        <a:pos x="127" y="177"/>
                      </a:cxn>
                      <a:cxn ang="0">
                        <a:pos x="127" y="177"/>
                      </a:cxn>
                      <a:cxn ang="0">
                        <a:pos x="150" y="175"/>
                      </a:cxn>
                      <a:cxn ang="0">
                        <a:pos x="172" y="171"/>
                      </a:cxn>
                      <a:cxn ang="0">
                        <a:pos x="192" y="165"/>
                      </a:cxn>
                      <a:cxn ang="0">
                        <a:pos x="209" y="156"/>
                      </a:cxn>
                      <a:cxn ang="0">
                        <a:pos x="224" y="145"/>
                      </a:cxn>
                      <a:cxn ang="0">
                        <a:pos x="236" y="132"/>
                      </a:cxn>
                      <a:cxn ang="0">
                        <a:pos x="246" y="119"/>
                      </a:cxn>
                      <a:cxn ang="0">
                        <a:pos x="252" y="104"/>
                      </a:cxn>
                      <a:cxn ang="0">
                        <a:pos x="252" y="104"/>
                      </a:cxn>
                      <a:cxn ang="0">
                        <a:pos x="253" y="100"/>
                      </a:cxn>
                      <a:cxn ang="0">
                        <a:pos x="253" y="97"/>
                      </a:cxn>
                      <a:cxn ang="0">
                        <a:pos x="254" y="93"/>
                      </a:cxn>
                      <a:cxn ang="0">
                        <a:pos x="254" y="88"/>
                      </a:cxn>
                      <a:cxn ang="0">
                        <a:pos x="254" y="88"/>
                      </a:cxn>
                      <a:cxn ang="0">
                        <a:pos x="252" y="71"/>
                      </a:cxn>
                      <a:cxn ang="0">
                        <a:pos x="244" y="54"/>
                      </a:cxn>
                      <a:cxn ang="0">
                        <a:pos x="232" y="39"/>
                      </a:cxn>
                      <a:cxn ang="0">
                        <a:pos x="217" y="26"/>
                      </a:cxn>
                      <a:cxn ang="0">
                        <a:pos x="198" y="15"/>
                      </a:cxn>
                      <a:cxn ang="0">
                        <a:pos x="176" y="7"/>
                      </a:cxn>
                      <a:cxn ang="0">
                        <a:pos x="152" y="3"/>
                      </a:cxn>
                      <a:cxn ang="0">
                        <a:pos x="127" y="0"/>
                      </a:cxn>
                      <a:cxn ang="0">
                        <a:pos x="127" y="0"/>
                      </a:cxn>
                      <a:cxn ang="0">
                        <a:pos x="102" y="3"/>
                      </a:cxn>
                      <a:cxn ang="0">
                        <a:pos x="78" y="7"/>
                      </a:cxn>
                      <a:cxn ang="0">
                        <a:pos x="56" y="15"/>
                      </a:cxn>
                      <a:cxn ang="0">
                        <a:pos x="37" y="26"/>
                      </a:cxn>
                      <a:cxn ang="0">
                        <a:pos x="22" y="39"/>
                      </a:cxn>
                      <a:cxn ang="0">
                        <a:pos x="10" y="54"/>
                      </a:cxn>
                      <a:cxn ang="0">
                        <a:pos x="2" y="71"/>
                      </a:cxn>
                      <a:cxn ang="0">
                        <a:pos x="0" y="88"/>
                      </a:cxn>
                      <a:cxn ang="0">
                        <a:pos x="0" y="88"/>
                      </a:cxn>
                      <a:cxn ang="0">
                        <a:pos x="0" y="93"/>
                      </a:cxn>
                      <a:cxn ang="0">
                        <a:pos x="1" y="99"/>
                      </a:cxn>
                      <a:cxn ang="0">
                        <a:pos x="2" y="104"/>
                      </a:cxn>
                      <a:cxn ang="0">
                        <a:pos x="3" y="108"/>
                      </a:cxn>
                    </a:cxnLst>
                    <a:rect l="0" t="0" r="r" b="b"/>
                    <a:pathLst>
                      <a:path w="254" h="177">
                        <a:moveTo>
                          <a:pt x="3" y="108"/>
                        </a:moveTo>
                        <a:lnTo>
                          <a:pt x="3" y="108"/>
                        </a:lnTo>
                        <a:lnTo>
                          <a:pt x="10" y="122"/>
                        </a:lnTo>
                        <a:lnTo>
                          <a:pt x="20" y="136"/>
                        </a:lnTo>
                        <a:lnTo>
                          <a:pt x="33" y="148"/>
                        </a:lnTo>
                        <a:lnTo>
                          <a:pt x="48" y="157"/>
                        </a:lnTo>
                        <a:lnTo>
                          <a:pt x="65" y="165"/>
                        </a:lnTo>
                        <a:lnTo>
                          <a:pt x="84" y="172"/>
                        </a:lnTo>
                        <a:lnTo>
                          <a:pt x="105" y="175"/>
                        </a:lnTo>
                        <a:lnTo>
                          <a:pt x="127" y="177"/>
                        </a:lnTo>
                        <a:lnTo>
                          <a:pt x="127" y="177"/>
                        </a:lnTo>
                        <a:lnTo>
                          <a:pt x="150" y="175"/>
                        </a:lnTo>
                        <a:lnTo>
                          <a:pt x="172" y="171"/>
                        </a:lnTo>
                        <a:lnTo>
                          <a:pt x="192" y="165"/>
                        </a:lnTo>
                        <a:lnTo>
                          <a:pt x="209" y="156"/>
                        </a:lnTo>
                        <a:lnTo>
                          <a:pt x="224" y="145"/>
                        </a:lnTo>
                        <a:lnTo>
                          <a:pt x="236" y="132"/>
                        </a:lnTo>
                        <a:lnTo>
                          <a:pt x="246" y="119"/>
                        </a:lnTo>
                        <a:lnTo>
                          <a:pt x="252" y="104"/>
                        </a:lnTo>
                        <a:lnTo>
                          <a:pt x="252" y="104"/>
                        </a:lnTo>
                        <a:lnTo>
                          <a:pt x="253" y="100"/>
                        </a:lnTo>
                        <a:lnTo>
                          <a:pt x="253" y="97"/>
                        </a:lnTo>
                        <a:lnTo>
                          <a:pt x="254" y="93"/>
                        </a:lnTo>
                        <a:lnTo>
                          <a:pt x="254" y="88"/>
                        </a:lnTo>
                        <a:lnTo>
                          <a:pt x="254" y="88"/>
                        </a:lnTo>
                        <a:lnTo>
                          <a:pt x="252" y="71"/>
                        </a:lnTo>
                        <a:lnTo>
                          <a:pt x="244" y="54"/>
                        </a:lnTo>
                        <a:lnTo>
                          <a:pt x="232" y="39"/>
                        </a:lnTo>
                        <a:lnTo>
                          <a:pt x="217" y="26"/>
                        </a:lnTo>
                        <a:lnTo>
                          <a:pt x="198" y="15"/>
                        </a:lnTo>
                        <a:lnTo>
                          <a:pt x="176" y="7"/>
                        </a:lnTo>
                        <a:lnTo>
                          <a:pt x="152" y="3"/>
                        </a:lnTo>
                        <a:lnTo>
                          <a:pt x="127" y="0"/>
                        </a:lnTo>
                        <a:lnTo>
                          <a:pt x="127" y="0"/>
                        </a:lnTo>
                        <a:lnTo>
                          <a:pt x="102" y="3"/>
                        </a:lnTo>
                        <a:lnTo>
                          <a:pt x="78" y="7"/>
                        </a:lnTo>
                        <a:lnTo>
                          <a:pt x="56" y="15"/>
                        </a:lnTo>
                        <a:lnTo>
                          <a:pt x="37" y="26"/>
                        </a:lnTo>
                        <a:lnTo>
                          <a:pt x="22" y="39"/>
                        </a:lnTo>
                        <a:lnTo>
                          <a:pt x="10" y="54"/>
                        </a:lnTo>
                        <a:lnTo>
                          <a:pt x="2" y="71"/>
                        </a:lnTo>
                        <a:lnTo>
                          <a:pt x="0" y="88"/>
                        </a:lnTo>
                        <a:lnTo>
                          <a:pt x="0" y="88"/>
                        </a:lnTo>
                        <a:lnTo>
                          <a:pt x="0" y="93"/>
                        </a:lnTo>
                        <a:lnTo>
                          <a:pt x="1" y="99"/>
                        </a:lnTo>
                        <a:lnTo>
                          <a:pt x="2" y="104"/>
                        </a:lnTo>
                        <a:lnTo>
                          <a:pt x="3" y="108"/>
                        </a:lnTo>
                      </a:path>
                    </a:pathLst>
                  </a:custGeom>
                  <a:noFill/>
                  <a:ln w="0">
                    <a:solidFill>
                      <a:srgbClr val="8499AD"/>
                    </a:solidFill>
                    <a:prstDash val="solid"/>
                    <a:round/>
                    <a:headEnd/>
                    <a:tailEnd/>
                  </a:ln>
                </p:spPr>
                <p:txBody>
                  <a:bodyPr/>
                  <a:lstStyle/>
                  <a:p>
                    <a:endParaRPr lang="en-US"/>
                  </a:p>
                </p:txBody>
              </p:sp>
              <p:sp>
                <p:nvSpPr>
                  <p:cNvPr id="219514" name="Freeform 378"/>
                  <p:cNvSpPr>
                    <a:spLocks/>
                  </p:cNvSpPr>
                  <p:nvPr/>
                </p:nvSpPr>
                <p:spPr bwMode="auto">
                  <a:xfrm>
                    <a:off x="573" y="3595"/>
                    <a:ext cx="71" cy="50"/>
                  </a:xfrm>
                  <a:custGeom>
                    <a:avLst/>
                    <a:gdLst/>
                    <a:ahLst/>
                    <a:cxnLst>
                      <a:cxn ang="0">
                        <a:pos x="108" y="151"/>
                      </a:cxn>
                      <a:cxn ang="0">
                        <a:pos x="130" y="150"/>
                      </a:cxn>
                      <a:cxn ang="0">
                        <a:pos x="149" y="145"/>
                      </a:cxn>
                      <a:cxn ang="0">
                        <a:pos x="168" y="138"/>
                      </a:cxn>
                      <a:cxn ang="0">
                        <a:pos x="184" y="129"/>
                      </a:cxn>
                      <a:cxn ang="0">
                        <a:pos x="197" y="117"/>
                      </a:cxn>
                      <a:cxn ang="0">
                        <a:pos x="207" y="105"/>
                      </a:cxn>
                      <a:cxn ang="0">
                        <a:pos x="213" y="91"/>
                      </a:cxn>
                      <a:cxn ang="0">
                        <a:pos x="215" y="76"/>
                      </a:cxn>
                      <a:cxn ang="0">
                        <a:pos x="213" y="61"/>
                      </a:cxn>
                      <a:cxn ang="0">
                        <a:pos x="207" y="47"/>
                      </a:cxn>
                      <a:cxn ang="0">
                        <a:pos x="197" y="34"/>
                      </a:cxn>
                      <a:cxn ang="0">
                        <a:pos x="184" y="22"/>
                      </a:cxn>
                      <a:cxn ang="0">
                        <a:pos x="168" y="13"/>
                      </a:cxn>
                      <a:cxn ang="0">
                        <a:pos x="149" y="6"/>
                      </a:cxn>
                      <a:cxn ang="0">
                        <a:pos x="130" y="1"/>
                      </a:cxn>
                      <a:cxn ang="0">
                        <a:pos x="108" y="0"/>
                      </a:cxn>
                      <a:cxn ang="0">
                        <a:pos x="86" y="1"/>
                      </a:cxn>
                      <a:cxn ang="0">
                        <a:pos x="66" y="6"/>
                      </a:cxn>
                      <a:cxn ang="0">
                        <a:pos x="47" y="13"/>
                      </a:cxn>
                      <a:cxn ang="0">
                        <a:pos x="31" y="22"/>
                      </a:cxn>
                      <a:cxn ang="0">
                        <a:pos x="19" y="34"/>
                      </a:cxn>
                      <a:cxn ang="0">
                        <a:pos x="8" y="47"/>
                      </a:cxn>
                      <a:cxn ang="0">
                        <a:pos x="2" y="61"/>
                      </a:cxn>
                      <a:cxn ang="0">
                        <a:pos x="0" y="76"/>
                      </a:cxn>
                      <a:cxn ang="0">
                        <a:pos x="2" y="91"/>
                      </a:cxn>
                      <a:cxn ang="0">
                        <a:pos x="8" y="105"/>
                      </a:cxn>
                      <a:cxn ang="0">
                        <a:pos x="19" y="117"/>
                      </a:cxn>
                      <a:cxn ang="0">
                        <a:pos x="31" y="129"/>
                      </a:cxn>
                      <a:cxn ang="0">
                        <a:pos x="47" y="138"/>
                      </a:cxn>
                      <a:cxn ang="0">
                        <a:pos x="66" y="145"/>
                      </a:cxn>
                      <a:cxn ang="0">
                        <a:pos x="86" y="150"/>
                      </a:cxn>
                      <a:cxn ang="0">
                        <a:pos x="108" y="151"/>
                      </a:cxn>
                    </a:cxnLst>
                    <a:rect l="0" t="0" r="r" b="b"/>
                    <a:pathLst>
                      <a:path w="215" h="151">
                        <a:moveTo>
                          <a:pt x="108" y="151"/>
                        </a:moveTo>
                        <a:lnTo>
                          <a:pt x="130" y="150"/>
                        </a:lnTo>
                        <a:lnTo>
                          <a:pt x="149" y="145"/>
                        </a:lnTo>
                        <a:lnTo>
                          <a:pt x="168" y="138"/>
                        </a:lnTo>
                        <a:lnTo>
                          <a:pt x="184" y="129"/>
                        </a:lnTo>
                        <a:lnTo>
                          <a:pt x="197" y="117"/>
                        </a:lnTo>
                        <a:lnTo>
                          <a:pt x="207" y="105"/>
                        </a:lnTo>
                        <a:lnTo>
                          <a:pt x="213" y="91"/>
                        </a:lnTo>
                        <a:lnTo>
                          <a:pt x="215" y="76"/>
                        </a:lnTo>
                        <a:lnTo>
                          <a:pt x="213" y="61"/>
                        </a:lnTo>
                        <a:lnTo>
                          <a:pt x="207" y="47"/>
                        </a:lnTo>
                        <a:lnTo>
                          <a:pt x="197" y="34"/>
                        </a:lnTo>
                        <a:lnTo>
                          <a:pt x="184" y="22"/>
                        </a:lnTo>
                        <a:lnTo>
                          <a:pt x="168" y="13"/>
                        </a:lnTo>
                        <a:lnTo>
                          <a:pt x="149" y="6"/>
                        </a:lnTo>
                        <a:lnTo>
                          <a:pt x="130" y="1"/>
                        </a:lnTo>
                        <a:lnTo>
                          <a:pt x="108" y="0"/>
                        </a:lnTo>
                        <a:lnTo>
                          <a:pt x="86" y="1"/>
                        </a:lnTo>
                        <a:lnTo>
                          <a:pt x="66" y="6"/>
                        </a:lnTo>
                        <a:lnTo>
                          <a:pt x="47" y="13"/>
                        </a:lnTo>
                        <a:lnTo>
                          <a:pt x="31" y="22"/>
                        </a:lnTo>
                        <a:lnTo>
                          <a:pt x="19" y="34"/>
                        </a:lnTo>
                        <a:lnTo>
                          <a:pt x="8" y="47"/>
                        </a:lnTo>
                        <a:lnTo>
                          <a:pt x="2" y="61"/>
                        </a:lnTo>
                        <a:lnTo>
                          <a:pt x="0" y="76"/>
                        </a:lnTo>
                        <a:lnTo>
                          <a:pt x="2" y="91"/>
                        </a:lnTo>
                        <a:lnTo>
                          <a:pt x="8" y="105"/>
                        </a:lnTo>
                        <a:lnTo>
                          <a:pt x="19" y="117"/>
                        </a:lnTo>
                        <a:lnTo>
                          <a:pt x="31" y="129"/>
                        </a:lnTo>
                        <a:lnTo>
                          <a:pt x="47" y="138"/>
                        </a:lnTo>
                        <a:lnTo>
                          <a:pt x="66" y="145"/>
                        </a:lnTo>
                        <a:lnTo>
                          <a:pt x="86" y="150"/>
                        </a:lnTo>
                        <a:lnTo>
                          <a:pt x="108" y="151"/>
                        </a:lnTo>
                        <a:close/>
                      </a:path>
                    </a:pathLst>
                  </a:custGeom>
                  <a:solidFill>
                    <a:srgbClr val="0A335B"/>
                  </a:solidFill>
                  <a:ln w="9525">
                    <a:noFill/>
                    <a:round/>
                    <a:headEnd/>
                    <a:tailEnd/>
                  </a:ln>
                </p:spPr>
                <p:txBody>
                  <a:bodyPr/>
                  <a:lstStyle/>
                  <a:p>
                    <a:endParaRPr lang="en-US"/>
                  </a:p>
                </p:txBody>
              </p:sp>
              <p:sp>
                <p:nvSpPr>
                  <p:cNvPr id="219515" name="Freeform 379"/>
                  <p:cNvSpPr>
                    <a:spLocks/>
                  </p:cNvSpPr>
                  <p:nvPr/>
                </p:nvSpPr>
                <p:spPr bwMode="auto">
                  <a:xfrm>
                    <a:off x="573" y="3595"/>
                    <a:ext cx="71" cy="50"/>
                  </a:xfrm>
                  <a:custGeom>
                    <a:avLst/>
                    <a:gdLst/>
                    <a:ahLst/>
                    <a:cxnLst>
                      <a:cxn ang="0">
                        <a:pos x="108" y="151"/>
                      </a:cxn>
                      <a:cxn ang="0">
                        <a:pos x="108" y="151"/>
                      </a:cxn>
                      <a:cxn ang="0">
                        <a:pos x="130" y="150"/>
                      </a:cxn>
                      <a:cxn ang="0">
                        <a:pos x="149" y="145"/>
                      </a:cxn>
                      <a:cxn ang="0">
                        <a:pos x="168" y="138"/>
                      </a:cxn>
                      <a:cxn ang="0">
                        <a:pos x="184" y="129"/>
                      </a:cxn>
                      <a:cxn ang="0">
                        <a:pos x="197" y="117"/>
                      </a:cxn>
                      <a:cxn ang="0">
                        <a:pos x="207" y="105"/>
                      </a:cxn>
                      <a:cxn ang="0">
                        <a:pos x="213" y="91"/>
                      </a:cxn>
                      <a:cxn ang="0">
                        <a:pos x="215" y="76"/>
                      </a:cxn>
                      <a:cxn ang="0">
                        <a:pos x="215" y="76"/>
                      </a:cxn>
                      <a:cxn ang="0">
                        <a:pos x="213" y="61"/>
                      </a:cxn>
                      <a:cxn ang="0">
                        <a:pos x="207" y="47"/>
                      </a:cxn>
                      <a:cxn ang="0">
                        <a:pos x="197" y="34"/>
                      </a:cxn>
                      <a:cxn ang="0">
                        <a:pos x="184" y="22"/>
                      </a:cxn>
                      <a:cxn ang="0">
                        <a:pos x="168" y="13"/>
                      </a:cxn>
                      <a:cxn ang="0">
                        <a:pos x="149" y="6"/>
                      </a:cxn>
                      <a:cxn ang="0">
                        <a:pos x="130" y="1"/>
                      </a:cxn>
                      <a:cxn ang="0">
                        <a:pos x="108" y="0"/>
                      </a:cxn>
                      <a:cxn ang="0">
                        <a:pos x="108" y="0"/>
                      </a:cxn>
                      <a:cxn ang="0">
                        <a:pos x="86" y="1"/>
                      </a:cxn>
                      <a:cxn ang="0">
                        <a:pos x="66" y="6"/>
                      </a:cxn>
                      <a:cxn ang="0">
                        <a:pos x="47" y="13"/>
                      </a:cxn>
                      <a:cxn ang="0">
                        <a:pos x="31" y="22"/>
                      </a:cxn>
                      <a:cxn ang="0">
                        <a:pos x="19" y="34"/>
                      </a:cxn>
                      <a:cxn ang="0">
                        <a:pos x="8" y="47"/>
                      </a:cxn>
                      <a:cxn ang="0">
                        <a:pos x="2" y="61"/>
                      </a:cxn>
                      <a:cxn ang="0">
                        <a:pos x="0" y="76"/>
                      </a:cxn>
                      <a:cxn ang="0">
                        <a:pos x="0" y="76"/>
                      </a:cxn>
                      <a:cxn ang="0">
                        <a:pos x="2" y="91"/>
                      </a:cxn>
                      <a:cxn ang="0">
                        <a:pos x="8" y="105"/>
                      </a:cxn>
                      <a:cxn ang="0">
                        <a:pos x="19" y="117"/>
                      </a:cxn>
                      <a:cxn ang="0">
                        <a:pos x="31" y="129"/>
                      </a:cxn>
                      <a:cxn ang="0">
                        <a:pos x="47" y="138"/>
                      </a:cxn>
                      <a:cxn ang="0">
                        <a:pos x="66" y="145"/>
                      </a:cxn>
                      <a:cxn ang="0">
                        <a:pos x="86" y="150"/>
                      </a:cxn>
                      <a:cxn ang="0">
                        <a:pos x="108" y="151"/>
                      </a:cxn>
                    </a:cxnLst>
                    <a:rect l="0" t="0" r="r" b="b"/>
                    <a:pathLst>
                      <a:path w="215" h="151">
                        <a:moveTo>
                          <a:pt x="108" y="151"/>
                        </a:moveTo>
                        <a:lnTo>
                          <a:pt x="108" y="151"/>
                        </a:lnTo>
                        <a:lnTo>
                          <a:pt x="130" y="150"/>
                        </a:lnTo>
                        <a:lnTo>
                          <a:pt x="149" y="145"/>
                        </a:lnTo>
                        <a:lnTo>
                          <a:pt x="168" y="138"/>
                        </a:lnTo>
                        <a:lnTo>
                          <a:pt x="184" y="129"/>
                        </a:lnTo>
                        <a:lnTo>
                          <a:pt x="197" y="117"/>
                        </a:lnTo>
                        <a:lnTo>
                          <a:pt x="207" y="105"/>
                        </a:lnTo>
                        <a:lnTo>
                          <a:pt x="213" y="91"/>
                        </a:lnTo>
                        <a:lnTo>
                          <a:pt x="215" y="76"/>
                        </a:lnTo>
                        <a:lnTo>
                          <a:pt x="215" y="76"/>
                        </a:lnTo>
                        <a:lnTo>
                          <a:pt x="213" y="61"/>
                        </a:lnTo>
                        <a:lnTo>
                          <a:pt x="207" y="47"/>
                        </a:lnTo>
                        <a:lnTo>
                          <a:pt x="197" y="34"/>
                        </a:lnTo>
                        <a:lnTo>
                          <a:pt x="184" y="22"/>
                        </a:lnTo>
                        <a:lnTo>
                          <a:pt x="168" y="13"/>
                        </a:lnTo>
                        <a:lnTo>
                          <a:pt x="149" y="6"/>
                        </a:lnTo>
                        <a:lnTo>
                          <a:pt x="130" y="1"/>
                        </a:lnTo>
                        <a:lnTo>
                          <a:pt x="108" y="0"/>
                        </a:lnTo>
                        <a:lnTo>
                          <a:pt x="108" y="0"/>
                        </a:lnTo>
                        <a:lnTo>
                          <a:pt x="86" y="1"/>
                        </a:lnTo>
                        <a:lnTo>
                          <a:pt x="66" y="6"/>
                        </a:lnTo>
                        <a:lnTo>
                          <a:pt x="47" y="13"/>
                        </a:lnTo>
                        <a:lnTo>
                          <a:pt x="31" y="22"/>
                        </a:lnTo>
                        <a:lnTo>
                          <a:pt x="19" y="34"/>
                        </a:lnTo>
                        <a:lnTo>
                          <a:pt x="8" y="47"/>
                        </a:lnTo>
                        <a:lnTo>
                          <a:pt x="2" y="61"/>
                        </a:lnTo>
                        <a:lnTo>
                          <a:pt x="0" y="76"/>
                        </a:lnTo>
                        <a:lnTo>
                          <a:pt x="0" y="76"/>
                        </a:lnTo>
                        <a:lnTo>
                          <a:pt x="2" y="91"/>
                        </a:lnTo>
                        <a:lnTo>
                          <a:pt x="8" y="105"/>
                        </a:lnTo>
                        <a:lnTo>
                          <a:pt x="19" y="117"/>
                        </a:lnTo>
                        <a:lnTo>
                          <a:pt x="31" y="129"/>
                        </a:lnTo>
                        <a:lnTo>
                          <a:pt x="47" y="138"/>
                        </a:lnTo>
                        <a:lnTo>
                          <a:pt x="66" y="145"/>
                        </a:lnTo>
                        <a:lnTo>
                          <a:pt x="86" y="150"/>
                        </a:lnTo>
                        <a:lnTo>
                          <a:pt x="108" y="151"/>
                        </a:lnTo>
                      </a:path>
                    </a:pathLst>
                  </a:custGeom>
                  <a:noFill/>
                  <a:ln w="0">
                    <a:solidFill>
                      <a:srgbClr val="000033"/>
                    </a:solidFill>
                    <a:prstDash val="solid"/>
                    <a:round/>
                    <a:headEnd/>
                    <a:tailEnd/>
                  </a:ln>
                </p:spPr>
                <p:txBody>
                  <a:bodyPr/>
                  <a:lstStyle/>
                  <a:p>
                    <a:endParaRPr lang="en-US"/>
                  </a:p>
                </p:txBody>
              </p:sp>
              <p:sp>
                <p:nvSpPr>
                  <p:cNvPr id="219516" name="Freeform 380"/>
                  <p:cNvSpPr>
                    <a:spLocks/>
                  </p:cNvSpPr>
                  <p:nvPr/>
                </p:nvSpPr>
                <p:spPr bwMode="auto">
                  <a:xfrm>
                    <a:off x="567" y="3625"/>
                    <a:ext cx="83" cy="30"/>
                  </a:xfrm>
                  <a:custGeom>
                    <a:avLst/>
                    <a:gdLst/>
                    <a:ahLst/>
                    <a:cxnLst>
                      <a:cxn ang="0">
                        <a:pos x="249" y="1"/>
                      </a:cxn>
                      <a:cxn ang="0">
                        <a:pos x="245" y="28"/>
                      </a:cxn>
                      <a:cxn ang="0">
                        <a:pos x="239" y="44"/>
                      </a:cxn>
                      <a:cxn ang="0">
                        <a:pos x="229" y="56"/>
                      </a:cxn>
                      <a:cxn ang="0">
                        <a:pos x="218" y="67"/>
                      </a:cxn>
                      <a:cxn ang="0">
                        <a:pos x="204" y="76"/>
                      </a:cxn>
                      <a:cxn ang="0">
                        <a:pos x="188" y="83"/>
                      </a:cxn>
                      <a:cxn ang="0">
                        <a:pos x="170" y="88"/>
                      </a:cxn>
                      <a:cxn ang="0">
                        <a:pos x="149" y="91"/>
                      </a:cxn>
                      <a:cxn ang="0">
                        <a:pos x="125" y="92"/>
                      </a:cxn>
                      <a:cxn ang="0">
                        <a:pos x="106" y="91"/>
                      </a:cxn>
                      <a:cxn ang="0">
                        <a:pos x="87" y="86"/>
                      </a:cxn>
                      <a:cxn ang="0">
                        <a:pos x="68" y="81"/>
                      </a:cxn>
                      <a:cxn ang="0">
                        <a:pos x="51" y="73"/>
                      </a:cxn>
                      <a:cxn ang="0">
                        <a:pos x="35" y="62"/>
                      </a:cxn>
                      <a:cxn ang="0">
                        <a:pos x="21" y="52"/>
                      </a:cxn>
                      <a:cxn ang="0">
                        <a:pos x="11" y="39"/>
                      </a:cxn>
                      <a:cxn ang="0">
                        <a:pos x="3" y="26"/>
                      </a:cxn>
                      <a:cxn ang="0">
                        <a:pos x="0" y="0"/>
                      </a:cxn>
                      <a:cxn ang="0">
                        <a:pos x="7" y="15"/>
                      </a:cxn>
                      <a:cxn ang="0">
                        <a:pos x="16" y="28"/>
                      </a:cxn>
                      <a:cxn ang="0">
                        <a:pos x="28" y="41"/>
                      </a:cxn>
                      <a:cxn ang="0">
                        <a:pos x="43" y="52"/>
                      </a:cxn>
                      <a:cxn ang="0">
                        <a:pos x="61" y="61"/>
                      </a:cxn>
                      <a:cxn ang="0">
                        <a:pos x="81" y="67"/>
                      </a:cxn>
                      <a:cxn ang="0">
                        <a:pos x="102" y="71"/>
                      </a:cxn>
                      <a:cxn ang="0">
                        <a:pos x="125" y="73"/>
                      </a:cxn>
                      <a:cxn ang="0">
                        <a:pos x="148" y="71"/>
                      </a:cxn>
                      <a:cxn ang="0">
                        <a:pos x="170" y="68"/>
                      </a:cxn>
                      <a:cxn ang="0">
                        <a:pos x="188" y="61"/>
                      </a:cxn>
                      <a:cxn ang="0">
                        <a:pos x="206" y="53"/>
                      </a:cxn>
                      <a:cxn ang="0">
                        <a:pos x="221" y="42"/>
                      </a:cxn>
                      <a:cxn ang="0">
                        <a:pos x="233" y="30"/>
                      </a:cxn>
                      <a:cxn ang="0">
                        <a:pos x="243" y="16"/>
                      </a:cxn>
                      <a:cxn ang="0">
                        <a:pos x="249" y="1"/>
                      </a:cxn>
                    </a:cxnLst>
                    <a:rect l="0" t="0" r="r" b="b"/>
                    <a:pathLst>
                      <a:path w="249" h="92">
                        <a:moveTo>
                          <a:pt x="249" y="1"/>
                        </a:moveTo>
                        <a:lnTo>
                          <a:pt x="245" y="28"/>
                        </a:lnTo>
                        <a:lnTo>
                          <a:pt x="239" y="44"/>
                        </a:lnTo>
                        <a:lnTo>
                          <a:pt x="229" y="56"/>
                        </a:lnTo>
                        <a:lnTo>
                          <a:pt x="218" y="67"/>
                        </a:lnTo>
                        <a:lnTo>
                          <a:pt x="204" y="76"/>
                        </a:lnTo>
                        <a:lnTo>
                          <a:pt x="188" y="83"/>
                        </a:lnTo>
                        <a:lnTo>
                          <a:pt x="170" y="88"/>
                        </a:lnTo>
                        <a:lnTo>
                          <a:pt x="149" y="91"/>
                        </a:lnTo>
                        <a:lnTo>
                          <a:pt x="125" y="92"/>
                        </a:lnTo>
                        <a:lnTo>
                          <a:pt x="106" y="91"/>
                        </a:lnTo>
                        <a:lnTo>
                          <a:pt x="87" y="86"/>
                        </a:lnTo>
                        <a:lnTo>
                          <a:pt x="68" y="81"/>
                        </a:lnTo>
                        <a:lnTo>
                          <a:pt x="51" y="73"/>
                        </a:lnTo>
                        <a:lnTo>
                          <a:pt x="35" y="62"/>
                        </a:lnTo>
                        <a:lnTo>
                          <a:pt x="21" y="52"/>
                        </a:lnTo>
                        <a:lnTo>
                          <a:pt x="11" y="39"/>
                        </a:lnTo>
                        <a:lnTo>
                          <a:pt x="3" y="26"/>
                        </a:lnTo>
                        <a:lnTo>
                          <a:pt x="0" y="0"/>
                        </a:lnTo>
                        <a:lnTo>
                          <a:pt x="7" y="15"/>
                        </a:lnTo>
                        <a:lnTo>
                          <a:pt x="16" y="28"/>
                        </a:lnTo>
                        <a:lnTo>
                          <a:pt x="28" y="41"/>
                        </a:lnTo>
                        <a:lnTo>
                          <a:pt x="43" y="52"/>
                        </a:lnTo>
                        <a:lnTo>
                          <a:pt x="61" y="61"/>
                        </a:lnTo>
                        <a:lnTo>
                          <a:pt x="81" y="67"/>
                        </a:lnTo>
                        <a:lnTo>
                          <a:pt x="102" y="71"/>
                        </a:lnTo>
                        <a:lnTo>
                          <a:pt x="125" y="73"/>
                        </a:lnTo>
                        <a:lnTo>
                          <a:pt x="148" y="71"/>
                        </a:lnTo>
                        <a:lnTo>
                          <a:pt x="170" y="68"/>
                        </a:lnTo>
                        <a:lnTo>
                          <a:pt x="188" y="61"/>
                        </a:lnTo>
                        <a:lnTo>
                          <a:pt x="206" y="53"/>
                        </a:lnTo>
                        <a:lnTo>
                          <a:pt x="221" y="42"/>
                        </a:lnTo>
                        <a:lnTo>
                          <a:pt x="233" y="30"/>
                        </a:lnTo>
                        <a:lnTo>
                          <a:pt x="243" y="16"/>
                        </a:lnTo>
                        <a:lnTo>
                          <a:pt x="249" y="1"/>
                        </a:lnTo>
                        <a:close/>
                      </a:path>
                    </a:pathLst>
                  </a:custGeom>
                  <a:solidFill>
                    <a:srgbClr val="8499AD"/>
                  </a:solidFill>
                  <a:ln w="9525">
                    <a:noFill/>
                    <a:round/>
                    <a:headEnd/>
                    <a:tailEnd/>
                  </a:ln>
                </p:spPr>
                <p:txBody>
                  <a:bodyPr/>
                  <a:lstStyle/>
                  <a:p>
                    <a:endParaRPr lang="en-US"/>
                  </a:p>
                </p:txBody>
              </p:sp>
              <p:sp>
                <p:nvSpPr>
                  <p:cNvPr id="219517" name="Freeform 381"/>
                  <p:cNvSpPr>
                    <a:spLocks/>
                  </p:cNvSpPr>
                  <p:nvPr/>
                </p:nvSpPr>
                <p:spPr bwMode="auto">
                  <a:xfrm>
                    <a:off x="565" y="3574"/>
                    <a:ext cx="84" cy="59"/>
                  </a:xfrm>
                  <a:custGeom>
                    <a:avLst/>
                    <a:gdLst/>
                    <a:ahLst/>
                    <a:cxnLst>
                      <a:cxn ang="0">
                        <a:pos x="3" y="109"/>
                      </a:cxn>
                      <a:cxn ang="0">
                        <a:pos x="9" y="123"/>
                      </a:cxn>
                      <a:cxn ang="0">
                        <a:pos x="20" y="135"/>
                      </a:cxn>
                      <a:cxn ang="0">
                        <a:pos x="32" y="147"/>
                      </a:cxn>
                      <a:cxn ang="0">
                        <a:pos x="48" y="157"/>
                      </a:cxn>
                      <a:cxn ang="0">
                        <a:pos x="65" y="165"/>
                      </a:cxn>
                      <a:cxn ang="0">
                        <a:pos x="84" y="171"/>
                      </a:cxn>
                      <a:cxn ang="0">
                        <a:pos x="105" y="176"/>
                      </a:cxn>
                      <a:cxn ang="0">
                        <a:pos x="126" y="177"/>
                      </a:cxn>
                      <a:cxn ang="0">
                        <a:pos x="149" y="176"/>
                      </a:cxn>
                      <a:cxn ang="0">
                        <a:pos x="171" y="171"/>
                      </a:cxn>
                      <a:cxn ang="0">
                        <a:pos x="191" y="165"/>
                      </a:cxn>
                      <a:cxn ang="0">
                        <a:pos x="209" y="156"/>
                      </a:cxn>
                      <a:cxn ang="0">
                        <a:pos x="224" y="146"/>
                      </a:cxn>
                      <a:cxn ang="0">
                        <a:pos x="236" y="133"/>
                      </a:cxn>
                      <a:cxn ang="0">
                        <a:pos x="246" y="119"/>
                      </a:cxn>
                      <a:cxn ang="0">
                        <a:pos x="252" y="104"/>
                      </a:cxn>
                      <a:cxn ang="0">
                        <a:pos x="253" y="100"/>
                      </a:cxn>
                      <a:cxn ang="0">
                        <a:pos x="253" y="96"/>
                      </a:cxn>
                      <a:cxn ang="0">
                        <a:pos x="254" y="92"/>
                      </a:cxn>
                      <a:cxn ang="0">
                        <a:pos x="254" y="89"/>
                      </a:cxn>
                      <a:cxn ang="0">
                        <a:pos x="252" y="72"/>
                      </a:cxn>
                      <a:cxn ang="0">
                        <a:pos x="244" y="54"/>
                      </a:cxn>
                      <a:cxn ang="0">
                        <a:pos x="232" y="39"/>
                      </a:cxn>
                      <a:cxn ang="0">
                        <a:pos x="216" y="26"/>
                      </a:cxn>
                      <a:cxn ang="0">
                        <a:pos x="198" y="15"/>
                      </a:cxn>
                      <a:cxn ang="0">
                        <a:pos x="176" y="7"/>
                      </a:cxn>
                      <a:cxn ang="0">
                        <a:pos x="152" y="2"/>
                      </a:cxn>
                      <a:cxn ang="0">
                        <a:pos x="126" y="0"/>
                      </a:cxn>
                      <a:cxn ang="0">
                        <a:pos x="101" y="2"/>
                      </a:cxn>
                      <a:cxn ang="0">
                        <a:pos x="77" y="7"/>
                      </a:cxn>
                      <a:cxn ang="0">
                        <a:pos x="55" y="15"/>
                      </a:cxn>
                      <a:cxn ang="0">
                        <a:pos x="37" y="26"/>
                      </a:cxn>
                      <a:cxn ang="0">
                        <a:pos x="22" y="39"/>
                      </a:cxn>
                      <a:cxn ang="0">
                        <a:pos x="9" y="54"/>
                      </a:cxn>
                      <a:cxn ang="0">
                        <a:pos x="2" y="72"/>
                      </a:cxn>
                      <a:cxn ang="0">
                        <a:pos x="0" y="89"/>
                      </a:cxn>
                      <a:cxn ang="0">
                        <a:pos x="0" y="94"/>
                      </a:cxn>
                      <a:cxn ang="0">
                        <a:pos x="1" y="98"/>
                      </a:cxn>
                      <a:cxn ang="0">
                        <a:pos x="2" y="104"/>
                      </a:cxn>
                      <a:cxn ang="0">
                        <a:pos x="3" y="109"/>
                      </a:cxn>
                    </a:cxnLst>
                    <a:rect l="0" t="0" r="r" b="b"/>
                    <a:pathLst>
                      <a:path w="254" h="177">
                        <a:moveTo>
                          <a:pt x="3" y="109"/>
                        </a:moveTo>
                        <a:lnTo>
                          <a:pt x="9" y="123"/>
                        </a:lnTo>
                        <a:lnTo>
                          <a:pt x="20" y="135"/>
                        </a:lnTo>
                        <a:lnTo>
                          <a:pt x="32" y="147"/>
                        </a:lnTo>
                        <a:lnTo>
                          <a:pt x="48" y="157"/>
                        </a:lnTo>
                        <a:lnTo>
                          <a:pt x="65" y="165"/>
                        </a:lnTo>
                        <a:lnTo>
                          <a:pt x="84" y="171"/>
                        </a:lnTo>
                        <a:lnTo>
                          <a:pt x="105" y="176"/>
                        </a:lnTo>
                        <a:lnTo>
                          <a:pt x="126" y="177"/>
                        </a:lnTo>
                        <a:lnTo>
                          <a:pt x="149" y="176"/>
                        </a:lnTo>
                        <a:lnTo>
                          <a:pt x="171" y="171"/>
                        </a:lnTo>
                        <a:lnTo>
                          <a:pt x="191" y="165"/>
                        </a:lnTo>
                        <a:lnTo>
                          <a:pt x="209" y="156"/>
                        </a:lnTo>
                        <a:lnTo>
                          <a:pt x="224" y="146"/>
                        </a:lnTo>
                        <a:lnTo>
                          <a:pt x="236" y="133"/>
                        </a:lnTo>
                        <a:lnTo>
                          <a:pt x="246" y="119"/>
                        </a:lnTo>
                        <a:lnTo>
                          <a:pt x="252" y="104"/>
                        </a:lnTo>
                        <a:lnTo>
                          <a:pt x="253" y="100"/>
                        </a:lnTo>
                        <a:lnTo>
                          <a:pt x="253" y="96"/>
                        </a:lnTo>
                        <a:lnTo>
                          <a:pt x="254" y="92"/>
                        </a:lnTo>
                        <a:lnTo>
                          <a:pt x="254" y="89"/>
                        </a:lnTo>
                        <a:lnTo>
                          <a:pt x="252" y="72"/>
                        </a:lnTo>
                        <a:lnTo>
                          <a:pt x="244" y="54"/>
                        </a:lnTo>
                        <a:lnTo>
                          <a:pt x="232" y="39"/>
                        </a:lnTo>
                        <a:lnTo>
                          <a:pt x="216" y="26"/>
                        </a:lnTo>
                        <a:lnTo>
                          <a:pt x="198" y="15"/>
                        </a:lnTo>
                        <a:lnTo>
                          <a:pt x="176" y="7"/>
                        </a:lnTo>
                        <a:lnTo>
                          <a:pt x="152" y="2"/>
                        </a:lnTo>
                        <a:lnTo>
                          <a:pt x="126" y="0"/>
                        </a:lnTo>
                        <a:lnTo>
                          <a:pt x="101" y="2"/>
                        </a:lnTo>
                        <a:lnTo>
                          <a:pt x="77" y="7"/>
                        </a:lnTo>
                        <a:lnTo>
                          <a:pt x="55" y="15"/>
                        </a:lnTo>
                        <a:lnTo>
                          <a:pt x="37" y="26"/>
                        </a:lnTo>
                        <a:lnTo>
                          <a:pt x="22" y="39"/>
                        </a:lnTo>
                        <a:lnTo>
                          <a:pt x="9" y="54"/>
                        </a:lnTo>
                        <a:lnTo>
                          <a:pt x="2" y="72"/>
                        </a:lnTo>
                        <a:lnTo>
                          <a:pt x="0" y="89"/>
                        </a:lnTo>
                        <a:lnTo>
                          <a:pt x="0" y="94"/>
                        </a:lnTo>
                        <a:lnTo>
                          <a:pt x="1" y="98"/>
                        </a:lnTo>
                        <a:lnTo>
                          <a:pt x="2" y="104"/>
                        </a:lnTo>
                        <a:lnTo>
                          <a:pt x="3" y="109"/>
                        </a:lnTo>
                        <a:close/>
                      </a:path>
                    </a:pathLst>
                  </a:custGeom>
                  <a:solidFill>
                    <a:srgbClr val="C1CCD6"/>
                  </a:solidFill>
                  <a:ln w="9525">
                    <a:noFill/>
                    <a:round/>
                    <a:headEnd/>
                    <a:tailEnd/>
                  </a:ln>
                </p:spPr>
                <p:txBody>
                  <a:bodyPr/>
                  <a:lstStyle/>
                  <a:p>
                    <a:endParaRPr lang="en-US"/>
                  </a:p>
                </p:txBody>
              </p:sp>
              <p:sp>
                <p:nvSpPr>
                  <p:cNvPr id="219518" name="Freeform 382"/>
                  <p:cNvSpPr>
                    <a:spLocks/>
                  </p:cNvSpPr>
                  <p:nvPr/>
                </p:nvSpPr>
                <p:spPr bwMode="auto">
                  <a:xfrm>
                    <a:off x="565" y="3574"/>
                    <a:ext cx="84" cy="59"/>
                  </a:xfrm>
                  <a:custGeom>
                    <a:avLst/>
                    <a:gdLst/>
                    <a:ahLst/>
                    <a:cxnLst>
                      <a:cxn ang="0">
                        <a:pos x="3" y="109"/>
                      </a:cxn>
                      <a:cxn ang="0">
                        <a:pos x="3" y="109"/>
                      </a:cxn>
                      <a:cxn ang="0">
                        <a:pos x="9" y="123"/>
                      </a:cxn>
                      <a:cxn ang="0">
                        <a:pos x="20" y="135"/>
                      </a:cxn>
                      <a:cxn ang="0">
                        <a:pos x="32" y="147"/>
                      </a:cxn>
                      <a:cxn ang="0">
                        <a:pos x="48" y="157"/>
                      </a:cxn>
                      <a:cxn ang="0">
                        <a:pos x="65" y="165"/>
                      </a:cxn>
                      <a:cxn ang="0">
                        <a:pos x="84" y="171"/>
                      </a:cxn>
                      <a:cxn ang="0">
                        <a:pos x="105" y="176"/>
                      </a:cxn>
                      <a:cxn ang="0">
                        <a:pos x="126" y="177"/>
                      </a:cxn>
                      <a:cxn ang="0">
                        <a:pos x="126" y="177"/>
                      </a:cxn>
                      <a:cxn ang="0">
                        <a:pos x="149" y="176"/>
                      </a:cxn>
                      <a:cxn ang="0">
                        <a:pos x="171" y="171"/>
                      </a:cxn>
                      <a:cxn ang="0">
                        <a:pos x="191" y="165"/>
                      </a:cxn>
                      <a:cxn ang="0">
                        <a:pos x="209" y="156"/>
                      </a:cxn>
                      <a:cxn ang="0">
                        <a:pos x="224" y="146"/>
                      </a:cxn>
                      <a:cxn ang="0">
                        <a:pos x="236" y="133"/>
                      </a:cxn>
                      <a:cxn ang="0">
                        <a:pos x="246" y="119"/>
                      </a:cxn>
                      <a:cxn ang="0">
                        <a:pos x="252" y="104"/>
                      </a:cxn>
                      <a:cxn ang="0">
                        <a:pos x="252" y="104"/>
                      </a:cxn>
                      <a:cxn ang="0">
                        <a:pos x="253" y="100"/>
                      </a:cxn>
                      <a:cxn ang="0">
                        <a:pos x="253" y="96"/>
                      </a:cxn>
                      <a:cxn ang="0">
                        <a:pos x="254" y="92"/>
                      </a:cxn>
                      <a:cxn ang="0">
                        <a:pos x="254" y="89"/>
                      </a:cxn>
                      <a:cxn ang="0">
                        <a:pos x="254" y="89"/>
                      </a:cxn>
                      <a:cxn ang="0">
                        <a:pos x="252" y="72"/>
                      </a:cxn>
                      <a:cxn ang="0">
                        <a:pos x="244" y="54"/>
                      </a:cxn>
                      <a:cxn ang="0">
                        <a:pos x="232" y="39"/>
                      </a:cxn>
                      <a:cxn ang="0">
                        <a:pos x="216" y="26"/>
                      </a:cxn>
                      <a:cxn ang="0">
                        <a:pos x="198" y="15"/>
                      </a:cxn>
                      <a:cxn ang="0">
                        <a:pos x="176" y="7"/>
                      </a:cxn>
                      <a:cxn ang="0">
                        <a:pos x="152" y="2"/>
                      </a:cxn>
                      <a:cxn ang="0">
                        <a:pos x="126" y="0"/>
                      </a:cxn>
                      <a:cxn ang="0">
                        <a:pos x="126" y="0"/>
                      </a:cxn>
                      <a:cxn ang="0">
                        <a:pos x="101" y="2"/>
                      </a:cxn>
                      <a:cxn ang="0">
                        <a:pos x="77" y="7"/>
                      </a:cxn>
                      <a:cxn ang="0">
                        <a:pos x="55" y="15"/>
                      </a:cxn>
                      <a:cxn ang="0">
                        <a:pos x="37" y="26"/>
                      </a:cxn>
                      <a:cxn ang="0">
                        <a:pos x="22" y="39"/>
                      </a:cxn>
                      <a:cxn ang="0">
                        <a:pos x="9" y="54"/>
                      </a:cxn>
                      <a:cxn ang="0">
                        <a:pos x="2" y="72"/>
                      </a:cxn>
                      <a:cxn ang="0">
                        <a:pos x="0" y="89"/>
                      </a:cxn>
                      <a:cxn ang="0">
                        <a:pos x="0" y="89"/>
                      </a:cxn>
                      <a:cxn ang="0">
                        <a:pos x="0" y="94"/>
                      </a:cxn>
                      <a:cxn ang="0">
                        <a:pos x="1" y="98"/>
                      </a:cxn>
                      <a:cxn ang="0">
                        <a:pos x="2" y="104"/>
                      </a:cxn>
                      <a:cxn ang="0">
                        <a:pos x="3" y="109"/>
                      </a:cxn>
                    </a:cxnLst>
                    <a:rect l="0" t="0" r="r" b="b"/>
                    <a:pathLst>
                      <a:path w="254" h="177">
                        <a:moveTo>
                          <a:pt x="3" y="109"/>
                        </a:moveTo>
                        <a:lnTo>
                          <a:pt x="3" y="109"/>
                        </a:lnTo>
                        <a:lnTo>
                          <a:pt x="9" y="123"/>
                        </a:lnTo>
                        <a:lnTo>
                          <a:pt x="20" y="135"/>
                        </a:lnTo>
                        <a:lnTo>
                          <a:pt x="32" y="147"/>
                        </a:lnTo>
                        <a:lnTo>
                          <a:pt x="48" y="157"/>
                        </a:lnTo>
                        <a:lnTo>
                          <a:pt x="65" y="165"/>
                        </a:lnTo>
                        <a:lnTo>
                          <a:pt x="84" y="171"/>
                        </a:lnTo>
                        <a:lnTo>
                          <a:pt x="105" y="176"/>
                        </a:lnTo>
                        <a:lnTo>
                          <a:pt x="126" y="177"/>
                        </a:lnTo>
                        <a:lnTo>
                          <a:pt x="126" y="177"/>
                        </a:lnTo>
                        <a:lnTo>
                          <a:pt x="149" y="176"/>
                        </a:lnTo>
                        <a:lnTo>
                          <a:pt x="171" y="171"/>
                        </a:lnTo>
                        <a:lnTo>
                          <a:pt x="191" y="165"/>
                        </a:lnTo>
                        <a:lnTo>
                          <a:pt x="209" y="156"/>
                        </a:lnTo>
                        <a:lnTo>
                          <a:pt x="224" y="146"/>
                        </a:lnTo>
                        <a:lnTo>
                          <a:pt x="236" y="133"/>
                        </a:lnTo>
                        <a:lnTo>
                          <a:pt x="246" y="119"/>
                        </a:lnTo>
                        <a:lnTo>
                          <a:pt x="252" y="104"/>
                        </a:lnTo>
                        <a:lnTo>
                          <a:pt x="252" y="104"/>
                        </a:lnTo>
                        <a:lnTo>
                          <a:pt x="253" y="100"/>
                        </a:lnTo>
                        <a:lnTo>
                          <a:pt x="253" y="96"/>
                        </a:lnTo>
                        <a:lnTo>
                          <a:pt x="254" y="92"/>
                        </a:lnTo>
                        <a:lnTo>
                          <a:pt x="254" y="89"/>
                        </a:lnTo>
                        <a:lnTo>
                          <a:pt x="254" y="89"/>
                        </a:lnTo>
                        <a:lnTo>
                          <a:pt x="252" y="72"/>
                        </a:lnTo>
                        <a:lnTo>
                          <a:pt x="244" y="54"/>
                        </a:lnTo>
                        <a:lnTo>
                          <a:pt x="232" y="39"/>
                        </a:lnTo>
                        <a:lnTo>
                          <a:pt x="216" y="26"/>
                        </a:lnTo>
                        <a:lnTo>
                          <a:pt x="198" y="15"/>
                        </a:lnTo>
                        <a:lnTo>
                          <a:pt x="176" y="7"/>
                        </a:lnTo>
                        <a:lnTo>
                          <a:pt x="152" y="2"/>
                        </a:lnTo>
                        <a:lnTo>
                          <a:pt x="126" y="0"/>
                        </a:lnTo>
                        <a:lnTo>
                          <a:pt x="126" y="0"/>
                        </a:lnTo>
                        <a:lnTo>
                          <a:pt x="101" y="2"/>
                        </a:lnTo>
                        <a:lnTo>
                          <a:pt x="77" y="7"/>
                        </a:lnTo>
                        <a:lnTo>
                          <a:pt x="55" y="15"/>
                        </a:lnTo>
                        <a:lnTo>
                          <a:pt x="37" y="26"/>
                        </a:lnTo>
                        <a:lnTo>
                          <a:pt x="22" y="39"/>
                        </a:lnTo>
                        <a:lnTo>
                          <a:pt x="9" y="54"/>
                        </a:lnTo>
                        <a:lnTo>
                          <a:pt x="2" y="72"/>
                        </a:lnTo>
                        <a:lnTo>
                          <a:pt x="0" y="89"/>
                        </a:lnTo>
                        <a:lnTo>
                          <a:pt x="0" y="89"/>
                        </a:lnTo>
                        <a:lnTo>
                          <a:pt x="0" y="94"/>
                        </a:lnTo>
                        <a:lnTo>
                          <a:pt x="1" y="98"/>
                        </a:lnTo>
                        <a:lnTo>
                          <a:pt x="2" y="104"/>
                        </a:lnTo>
                        <a:lnTo>
                          <a:pt x="3" y="109"/>
                        </a:lnTo>
                      </a:path>
                    </a:pathLst>
                  </a:custGeom>
                  <a:noFill/>
                  <a:ln w="0">
                    <a:solidFill>
                      <a:srgbClr val="8499AD"/>
                    </a:solidFill>
                    <a:prstDash val="solid"/>
                    <a:round/>
                    <a:headEnd/>
                    <a:tailEnd/>
                  </a:ln>
                </p:spPr>
                <p:txBody>
                  <a:bodyPr/>
                  <a:lstStyle/>
                  <a:p>
                    <a:endParaRPr lang="en-US"/>
                  </a:p>
                </p:txBody>
              </p:sp>
              <p:sp>
                <p:nvSpPr>
                  <p:cNvPr id="219519" name="Freeform 383"/>
                  <p:cNvSpPr>
                    <a:spLocks/>
                  </p:cNvSpPr>
                  <p:nvPr/>
                </p:nvSpPr>
                <p:spPr bwMode="auto">
                  <a:xfrm>
                    <a:off x="571" y="3579"/>
                    <a:ext cx="71" cy="50"/>
                  </a:xfrm>
                  <a:custGeom>
                    <a:avLst/>
                    <a:gdLst/>
                    <a:ahLst/>
                    <a:cxnLst>
                      <a:cxn ang="0">
                        <a:pos x="107" y="149"/>
                      </a:cxn>
                      <a:cxn ang="0">
                        <a:pos x="129" y="148"/>
                      </a:cxn>
                      <a:cxn ang="0">
                        <a:pos x="149" y="143"/>
                      </a:cxn>
                      <a:cxn ang="0">
                        <a:pos x="168" y="137"/>
                      </a:cxn>
                      <a:cxn ang="0">
                        <a:pos x="184" y="127"/>
                      </a:cxn>
                      <a:cxn ang="0">
                        <a:pos x="196" y="117"/>
                      </a:cxn>
                      <a:cxn ang="0">
                        <a:pos x="207" y="104"/>
                      </a:cxn>
                      <a:cxn ang="0">
                        <a:pos x="213" y="90"/>
                      </a:cxn>
                      <a:cxn ang="0">
                        <a:pos x="215" y="75"/>
                      </a:cxn>
                      <a:cxn ang="0">
                        <a:pos x="213" y="60"/>
                      </a:cxn>
                      <a:cxn ang="0">
                        <a:pos x="207" y="46"/>
                      </a:cxn>
                      <a:cxn ang="0">
                        <a:pos x="196" y="33"/>
                      </a:cxn>
                      <a:cxn ang="0">
                        <a:pos x="184" y="22"/>
                      </a:cxn>
                      <a:cxn ang="0">
                        <a:pos x="168" y="12"/>
                      </a:cxn>
                      <a:cxn ang="0">
                        <a:pos x="149" y="5"/>
                      </a:cxn>
                      <a:cxn ang="0">
                        <a:pos x="129" y="1"/>
                      </a:cxn>
                      <a:cxn ang="0">
                        <a:pos x="107" y="0"/>
                      </a:cxn>
                      <a:cxn ang="0">
                        <a:pos x="85" y="1"/>
                      </a:cxn>
                      <a:cxn ang="0">
                        <a:pos x="66" y="5"/>
                      </a:cxn>
                      <a:cxn ang="0">
                        <a:pos x="47" y="12"/>
                      </a:cxn>
                      <a:cxn ang="0">
                        <a:pos x="31" y="22"/>
                      </a:cxn>
                      <a:cxn ang="0">
                        <a:pos x="19" y="33"/>
                      </a:cxn>
                      <a:cxn ang="0">
                        <a:pos x="8" y="46"/>
                      </a:cxn>
                      <a:cxn ang="0">
                        <a:pos x="2" y="60"/>
                      </a:cxn>
                      <a:cxn ang="0">
                        <a:pos x="0" y="75"/>
                      </a:cxn>
                      <a:cxn ang="0">
                        <a:pos x="2" y="90"/>
                      </a:cxn>
                      <a:cxn ang="0">
                        <a:pos x="8" y="104"/>
                      </a:cxn>
                      <a:cxn ang="0">
                        <a:pos x="19" y="117"/>
                      </a:cxn>
                      <a:cxn ang="0">
                        <a:pos x="31" y="127"/>
                      </a:cxn>
                      <a:cxn ang="0">
                        <a:pos x="47" y="137"/>
                      </a:cxn>
                      <a:cxn ang="0">
                        <a:pos x="66" y="143"/>
                      </a:cxn>
                      <a:cxn ang="0">
                        <a:pos x="85" y="148"/>
                      </a:cxn>
                      <a:cxn ang="0">
                        <a:pos x="107" y="149"/>
                      </a:cxn>
                    </a:cxnLst>
                    <a:rect l="0" t="0" r="r" b="b"/>
                    <a:pathLst>
                      <a:path w="215" h="149">
                        <a:moveTo>
                          <a:pt x="107" y="149"/>
                        </a:moveTo>
                        <a:lnTo>
                          <a:pt x="129" y="148"/>
                        </a:lnTo>
                        <a:lnTo>
                          <a:pt x="149" y="143"/>
                        </a:lnTo>
                        <a:lnTo>
                          <a:pt x="168" y="137"/>
                        </a:lnTo>
                        <a:lnTo>
                          <a:pt x="184" y="127"/>
                        </a:lnTo>
                        <a:lnTo>
                          <a:pt x="196" y="117"/>
                        </a:lnTo>
                        <a:lnTo>
                          <a:pt x="207" y="104"/>
                        </a:lnTo>
                        <a:lnTo>
                          <a:pt x="213" y="90"/>
                        </a:lnTo>
                        <a:lnTo>
                          <a:pt x="215" y="75"/>
                        </a:lnTo>
                        <a:lnTo>
                          <a:pt x="213" y="60"/>
                        </a:lnTo>
                        <a:lnTo>
                          <a:pt x="207" y="46"/>
                        </a:lnTo>
                        <a:lnTo>
                          <a:pt x="196" y="33"/>
                        </a:lnTo>
                        <a:lnTo>
                          <a:pt x="184" y="22"/>
                        </a:lnTo>
                        <a:lnTo>
                          <a:pt x="168" y="12"/>
                        </a:lnTo>
                        <a:lnTo>
                          <a:pt x="149" y="5"/>
                        </a:lnTo>
                        <a:lnTo>
                          <a:pt x="129" y="1"/>
                        </a:lnTo>
                        <a:lnTo>
                          <a:pt x="107" y="0"/>
                        </a:lnTo>
                        <a:lnTo>
                          <a:pt x="85" y="1"/>
                        </a:lnTo>
                        <a:lnTo>
                          <a:pt x="66" y="5"/>
                        </a:lnTo>
                        <a:lnTo>
                          <a:pt x="47" y="12"/>
                        </a:lnTo>
                        <a:lnTo>
                          <a:pt x="31" y="22"/>
                        </a:lnTo>
                        <a:lnTo>
                          <a:pt x="19" y="33"/>
                        </a:lnTo>
                        <a:lnTo>
                          <a:pt x="8" y="46"/>
                        </a:lnTo>
                        <a:lnTo>
                          <a:pt x="2" y="60"/>
                        </a:lnTo>
                        <a:lnTo>
                          <a:pt x="0" y="75"/>
                        </a:lnTo>
                        <a:lnTo>
                          <a:pt x="2" y="90"/>
                        </a:lnTo>
                        <a:lnTo>
                          <a:pt x="8" y="104"/>
                        </a:lnTo>
                        <a:lnTo>
                          <a:pt x="19" y="117"/>
                        </a:lnTo>
                        <a:lnTo>
                          <a:pt x="31" y="127"/>
                        </a:lnTo>
                        <a:lnTo>
                          <a:pt x="47" y="137"/>
                        </a:lnTo>
                        <a:lnTo>
                          <a:pt x="66" y="143"/>
                        </a:lnTo>
                        <a:lnTo>
                          <a:pt x="85" y="148"/>
                        </a:lnTo>
                        <a:lnTo>
                          <a:pt x="107" y="149"/>
                        </a:lnTo>
                        <a:close/>
                      </a:path>
                    </a:pathLst>
                  </a:custGeom>
                  <a:solidFill>
                    <a:srgbClr val="0A335B"/>
                  </a:solidFill>
                  <a:ln w="9525">
                    <a:noFill/>
                    <a:round/>
                    <a:headEnd/>
                    <a:tailEnd/>
                  </a:ln>
                </p:spPr>
                <p:txBody>
                  <a:bodyPr/>
                  <a:lstStyle/>
                  <a:p>
                    <a:endParaRPr lang="en-US"/>
                  </a:p>
                </p:txBody>
              </p:sp>
              <p:sp>
                <p:nvSpPr>
                  <p:cNvPr id="219520" name="Freeform 384"/>
                  <p:cNvSpPr>
                    <a:spLocks/>
                  </p:cNvSpPr>
                  <p:nvPr/>
                </p:nvSpPr>
                <p:spPr bwMode="auto">
                  <a:xfrm>
                    <a:off x="571" y="3579"/>
                    <a:ext cx="71" cy="50"/>
                  </a:xfrm>
                  <a:custGeom>
                    <a:avLst/>
                    <a:gdLst/>
                    <a:ahLst/>
                    <a:cxnLst>
                      <a:cxn ang="0">
                        <a:pos x="107" y="149"/>
                      </a:cxn>
                      <a:cxn ang="0">
                        <a:pos x="107" y="149"/>
                      </a:cxn>
                      <a:cxn ang="0">
                        <a:pos x="129" y="148"/>
                      </a:cxn>
                      <a:cxn ang="0">
                        <a:pos x="149" y="143"/>
                      </a:cxn>
                      <a:cxn ang="0">
                        <a:pos x="168" y="137"/>
                      </a:cxn>
                      <a:cxn ang="0">
                        <a:pos x="184" y="127"/>
                      </a:cxn>
                      <a:cxn ang="0">
                        <a:pos x="196" y="117"/>
                      </a:cxn>
                      <a:cxn ang="0">
                        <a:pos x="207" y="104"/>
                      </a:cxn>
                      <a:cxn ang="0">
                        <a:pos x="213" y="90"/>
                      </a:cxn>
                      <a:cxn ang="0">
                        <a:pos x="215" y="75"/>
                      </a:cxn>
                      <a:cxn ang="0">
                        <a:pos x="215" y="75"/>
                      </a:cxn>
                      <a:cxn ang="0">
                        <a:pos x="213" y="60"/>
                      </a:cxn>
                      <a:cxn ang="0">
                        <a:pos x="207" y="46"/>
                      </a:cxn>
                      <a:cxn ang="0">
                        <a:pos x="196" y="33"/>
                      </a:cxn>
                      <a:cxn ang="0">
                        <a:pos x="184" y="22"/>
                      </a:cxn>
                      <a:cxn ang="0">
                        <a:pos x="168" y="12"/>
                      </a:cxn>
                      <a:cxn ang="0">
                        <a:pos x="149" y="5"/>
                      </a:cxn>
                      <a:cxn ang="0">
                        <a:pos x="129" y="1"/>
                      </a:cxn>
                      <a:cxn ang="0">
                        <a:pos x="107" y="0"/>
                      </a:cxn>
                      <a:cxn ang="0">
                        <a:pos x="107" y="0"/>
                      </a:cxn>
                      <a:cxn ang="0">
                        <a:pos x="85" y="1"/>
                      </a:cxn>
                      <a:cxn ang="0">
                        <a:pos x="66" y="5"/>
                      </a:cxn>
                      <a:cxn ang="0">
                        <a:pos x="47" y="12"/>
                      </a:cxn>
                      <a:cxn ang="0">
                        <a:pos x="31" y="22"/>
                      </a:cxn>
                      <a:cxn ang="0">
                        <a:pos x="19" y="33"/>
                      </a:cxn>
                      <a:cxn ang="0">
                        <a:pos x="8" y="46"/>
                      </a:cxn>
                      <a:cxn ang="0">
                        <a:pos x="2" y="60"/>
                      </a:cxn>
                      <a:cxn ang="0">
                        <a:pos x="0" y="75"/>
                      </a:cxn>
                      <a:cxn ang="0">
                        <a:pos x="0" y="75"/>
                      </a:cxn>
                      <a:cxn ang="0">
                        <a:pos x="2" y="90"/>
                      </a:cxn>
                      <a:cxn ang="0">
                        <a:pos x="8" y="104"/>
                      </a:cxn>
                      <a:cxn ang="0">
                        <a:pos x="19" y="117"/>
                      </a:cxn>
                      <a:cxn ang="0">
                        <a:pos x="31" y="127"/>
                      </a:cxn>
                      <a:cxn ang="0">
                        <a:pos x="47" y="137"/>
                      </a:cxn>
                      <a:cxn ang="0">
                        <a:pos x="66" y="143"/>
                      </a:cxn>
                      <a:cxn ang="0">
                        <a:pos x="85" y="148"/>
                      </a:cxn>
                      <a:cxn ang="0">
                        <a:pos x="107" y="149"/>
                      </a:cxn>
                    </a:cxnLst>
                    <a:rect l="0" t="0" r="r" b="b"/>
                    <a:pathLst>
                      <a:path w="215" h="149">
                        <a:moveTo>
                          <a:pt x="107" y="149"/>
                        </a:moveTo>
                        <a:lnTo>
                          <a:pt x="107" y="149"/>
                        </a:lnTo>
                        <a:lnTo>
                          <a:pt x="129" y="148"/>
                        </a:lnTo>
                        <a:lnTo>
                          <a:pt x="149" y="143"/>
                        </a:lnTo>
                        <a:lnTo>
                          <a:pt x="168" y="137"/>
                        </a:lnTo>
                        <a:lnTo>
                          <a:pt x="184" y="127"/>
                        </a:lnTo>
                        <a:lnTo>
                          <a:pt x="196" y="117"/>
                        </a:lnTo>
                        <a:lnTo>
                          <a:pt x="207" y="104"/>
                        </a:lnTo>
                        <a:lnTo>
                          <a:pt x="213" y="90"/>
                        </a:lnTo>
                        <a:lnTo>
                          <a:pt x="215" y="75"/>
                        </a:lnTo>
                        <a:lnTo>
                          <a:pt x="215" y="75"/>
                        </a:lnTo>
                        <a:lnTo>
                          <a:pt x="213" y="60"/>
                        </a:lnTo>
                        <a:lnTo>
                          <a:pt x="207" y="46"/>
                        </a:lnTo>
                        <a:lnTo>
                          <a:pt x="196" y="33"/>
                        </a:lnTo>
                        <a:lnTo>
                          <a:pt x="184" y="22"/>
                        </a:lnTo>
                        <a:lnTo>
                          <a:pt x="168" y="12"/>
                        </a:lnTo>
                        <a:lnTo>
                          <a:pt x="149" y="5"/>
                        </a:lnTo>
                        <a:lnTo>
                          <a:pt x="129" y="1"/>
                        </a:lnTo>
                        <a:lnTo>
                          <a:pt x="107" y="0"/>
                        </a:lnTo>
                        <a:lnTo>
                          <a:pt x="107" y="0"/>
                        </a:lnTo>
                        <a:lnTo>
                          <a:pt x="85" y="1"/>
                        </a:lnTo>
                        <a:lnTo>
                          <a:pt x="66" y="5"/>
                        </a:lnTo>
                        <a:lnTo>
                          <a:pt x="47" y="12"/>
                        </a:lnTo>
                        <a:lnTo>
                          <a:pt x="31" y="22"/>
                        </a:lnTo>
                        <a:lnTo>
                          <a:pt x="19" y="33"/>
                        </a:lnTo>
                        <a:lnTo>
                          <a:pt x="8" y="46"/>
                        </a:lnTo>
                        <a:lnTo>
                          <a:pt x="2" y="60"/>
                        </a:lnTo>
                        <a:lnTo>
                          <a:pt x="0" y="75"/>
                        </a:lnTo>
                        <a:lnTo>
                          <a:pt x="0" y="75"/>
                        </a:lnTo>
                        <a:lnTo>
                          <a:pt x="2" y="90"/>
                        </a:lnTo>
                        <a:lnTo>
                          <a:pt x="8" y="104"/>
                        </a:lnTo>
                        <a:lnTo>
                          <a:pt x="19" y="117"/>
                        </a:lnTo>
                        <a:lnTo>
                          <a:pt x="31" y="127"/>
                        </a:lnTo>
                        <a:lnTo>
                          <a:pt x="47" y="137"/>
                        </a:lnTo>
                        <a:lnTo>
                          <a:pt x="66" y="143"/>
                        </a:lnTo>
                        <a:lnTo>
                          <a:pt x="85" y="148"/>
                        </a:lnTo>
                        <a:lnTo>
                          <a:pt x="107" y="149"/>
                        </a:lnTo>
                      </a:path>
                    </a:pathLst>
                  </a:custGeom>
                  <a:noFill/>
                  <a:ln w="0">
                    <a:solidFill>
                      <a:srgbClr val="000033"/>
                    </a:solidFill>
                    <a:prstDash val="solid"/>
                    <a:round/>
                    <a:headEnd/>
                    <a:tailEnd/>
                  </a:ln>
                </p:spPr>
                <p:txBody>
                  <a:bodyPr/>
                  <a:lstStyle/>
                  <a:p>
                    <a:endParaRPr lang="en-US"/>
                  </a:p>
                </p:txBody>
              </p:sp>
              <p:sp>
                <p:nvSpPr>
                  <p:cNvPr id="219521" name="Freeform 385"/>
                  <p:cNvSpPr>
                    <a:spLocks/>
                  </p:cNvSpPr>
                  <p:nvPr/>
                </p:nvSpPr>
                <p:spPr bwMode="auto">
                  <a:xfrm>
                    <a:off x="565" y="3609"/>
                    <a:ext cx="83" cy="31"/>
                  </a:xfrm>
                  <a:custGeom>
                    <a:avLst/>
                    <a:gdLst/>
                    <a:ahLst/>
                    <a:cxnLst>
                      <a:cxn ang="0">
                        <a:pos x="249" y="1"/>
                      </a:cxn>
                      <a:cxn ang="0">
                        <a:pos x="245" y="28"/>
                      </a:cxn>
                      <a:cxn ang="0">
                        <a:pos x="238" y="43"/>
                      </a:cxn>
                      <a:cxn ang="0">
                        <a:pos x="229" y="56"/>
                      </a:cxn>
                      <a:cxn ang="0">
                        <a:pos x="217" y="67"/>
                      </a:cxn>
                      <a:cxn ang="0">
                        <a:pos x="204" y="75"/>
                      </a:cxn>
                      <a:cxn ang="0">
                        <a:pos x="188" y="83"/>
                      </a:cxn>
                      <a:cxn ang="0">
                        <a:pos x="169" y="88"/>
                      </a:cxn>
                      <a:cxn ang="0">
                        <a:pos x="148" y="92"/>
                      </a:cxn>
                      <a:cxn ang="0">
                        <a:pos x="124" y="93"/>
                      </a:cxn>
                      <a:cxn ang="0">
                        <a:pos x="106" y="92"/>
                      </a:cxn>
                      <a:cxn ang="0">
                        <a:pos x="87" y="87"/>
                      </a:cxn>
                      <a:cxn ang="0">
                        <a:pos x="68" y="81"/>
                      </a:cxn>
                      <a:cxn ang="0">
                        <a:pos x="50" y="73"/>
                      </a:cxn>
                      <a:cxn ang="0">
                        <a:pos x="35" y="63"/>
                      </a:cxn>
                      <a:cxn ang="0">
                        <a:pos x="21" y="52"/>
                      </a:cxn>
                      <a:cxn ang="0">
                        <a:pos x="11" y="39"/>
                      </a:cxn>
                      <a:cxn ang="0">
                        <a:pos x="3" y="27"/>
                      </a:cxn>
                      <a:cxn ang="0">
                        <a:pos x="0" y="0"/>
                      </a:cxn>
                      <a:cxn ang="0">
                        <a:pos x="6" y="15"/>
                      </a:cxn>
                      <a:cxn ang="0">
                        <a:pos x="16" y="29"/>
                      </a:cxn>
                      <a:cxn ang="0">
                        <a:pos x="27" y="42"/>
                      </a:cxn>
                      <a:cxn ang="0">
                        <a:pos x="43" y="52"/>
                      </a:cxn>
                      <a:cxn ang="0">
                        <a:pos x="61" y="61"/>
                      </a:cxn>
                      <a:cxn ang="0">
                        <a:pos x="81" y="67"/>
                      </a:cxn>
                      <a:cxn ang="0">
                        <a:pos x="101" y="72"/>
                      </a:cxn>
                      <a:cxn ang="0">
                        <a:pos x="124" y="73"/>
                      </a:cxn>
                      <a:cxn ang="0">
                        <a:pos x="147" y="72"/>
                      </a:cxn>
                      <a:cxn ang="0">
                        <a:pos x="169" y="68"/>
                      </a:cxn>
                      <a:cxn ang="0">
                        <a:pos x="188" y="61"/>
                      </a:cxn>
                      <a:cxn ang="0">
                        <a:pos x="206" y="53"/>
                      </a:cxn>
                      <a:cxn ang="0">
                        <a:pos x="221" y="43"/>
                      </a:cxn>
                      <a:cxn ang="0">
                        <a:pos x="233" y="30"/>
                      </a:cxn>
                      <a:cxn ang="0">
                        <a:pos x="243" y="16"/>
                      </a:cxn>
                      <a:cxn ang="0">
                        <a:pos x="249" y="1"/>
                      </a:cxn>
                    </a:cxnLst>
                    <a:rect l="0" t="0" r="r" b="b"/>
                    <a:pathLst>
                      <a:path w="249" h="93">
                        <a:moveTo>
                          <a:pt x="249" y="1"/>
                        </a:moveTo>
                        <a:lnTo>
                          <a:pt x="245" y="28"/>
                        </a:lnTo>
                        <a:lnTo>
                          <a:pt x="238" y="43"/>
                        </a:lnTo>
                        <a:lnTo>
                          <a:pt x="229" y="56"/>
                        </a:lnTo>
                        <a:lnTo>
                          <a:pt x="217" y="67"/>
                        </a:lnTo>
                        <a:lnTo>
                          <a:pt x="204" y="75"/>
                        </a:lnTo>
                        <a:lnTo>
                          <a:pt x="188" y="83"/>
                        </a:lnTo>
                        <a:lnTo>
                          <a:pt x="169" y="88"/>
                        </a:lnTo>
                        <a:lnTo>
                          <a:pt x="148" y="92"/>
                        </a:lnTo>
                        <a:lnTo>
                          <a:pt x="124" y="93"/>
                        </a:lnTo>
                        <a:lnTo>
                          <a:pt x="106" y="92"/>
                        </a:lnTo>
                        <a:lnTo>
                          <a:pt x="87" y="87"/>
                        </a:lnTo>
                        <a:lnTo>
                          <a:pt x="68" y="81"/>
                        </a:lnTo>
                        <a:lnTo>
                          <a:pt x="50" y="73"/>
                        </a:lnTo>
                        <a:lnTo>
                          <a:pt x="35" y="63"/>
                        </a:lnTo>
                        <a:lnTo>
                          <a:pt x="21" y="52"/>
                        </a:lnTo>
                        <a:lnTo>
                          <a:pt x="11" y="39"/>
                        </a:lnTo>
                        <a:lnTo>
                          <a:pt x="3" y="27"/>
                        </a:lnTo>
                        <a:lnTo>
                          <a:pt x="0" y="0"/>
                        </a:lnTo>
                        <a:lnTo>
                          <a:pt x="6" y="15"/>
                        </a:lnTo>
                        <a:lnTo>
                          <a:pt x="16" y="29"/>
                        </a:lnTo>
                        <a:lnTo>
                          <a:pt x="27" y="42"/>
                        </a:lnTo>
                        <a:lnTo>
                          <a:pt x="43" y="52"/>
                        </a:lnTo>
                        <a:lnTo>
                          <a:pt x="61" y="61"/>
                        </a:lnTo>
                        <a:lnTo>
                          <a:pt x="81" y="67"/>
                        </a:lnTo>
                        <a:lnTo>
                          <a:pt x="101" y="72"/>
                        </a:lnTo>
                        <a:lnTo>
                          <a:pt x="124" y="73"/>
                        </a:lnTo>
                        <a:lnTo>
                          <a:pt x="147" y="72"/>
                        </a:lnTo>
                        <a:lnTo>
                          <a:pt x="169" y="68"/>
                        </a:lnTo>
                        <a:lnTo>
                          <a:pt x="188" y="61"/>
                        </a:lnTo>
                        <a:lnTo>
                          <a:pt x="206" y="53"/>
                        </a:lnTo>
                        <a:lnTo>
                          <a:pt x="221" y="43"/>
                        </a:lnTo>
                        <a:lnTo>
                          <a:pt x="233" y="30"/>
                        </a:lnTo>
                        <a:lnTo>
                          <a:pt x="243" y="16"/>
                        </a:lnTo>
                        <a:lnTo>
                          <a:pt x="249" y="1"/>
                        </a:lnTo>
                        <a:close/>
                      </a:path>
                    </a:pathLst>
                  </a:custGeom>
                  <a:solidFill>
                    <a:srgbClr val="8499AD"/>
                  </a:solidFill>
                  <a:ln w="9525">
                    <a:noFill/>
                    <a:round/>
                    <a:headEnd/>
                    <a:tailEnd/>
                  </a:ln>
                </p:spPr>
                <p:txBody>
                  <a:bodyPr/>
                  <a:lstStyle/>
                  <a:p>
                    <a:endParaRPr lang="en-US"/>
                  </a:p>
                </p:txBody>
              </p:sp>
              <p:sp>
                <p:nvSpPr>
                  <p:cNvPr id="219522" name="Freeform 386"/>
                  <p:cNvSpPr>
                    <a:spLocks/>
                  </p:cNvSpPr>
                  <p:nvPr/>
                </p:nvSpPr>
                <p:spPr bwMode="auto">
                  <a:xfrm>
                    <a:off x="563" y="3559"/>
                    <a:ext cx="85" cy="59"/>
                  </a:xfrm>
                  <a:custGeom>
                    <a:avLst/>
                    <a:gdLst/>
                    <a:ahLst/>
                    <a:cxnLst>
                      <a:cxn ang="0">
                        <a:pos x="3" y="108"/>
                      </a:cxn>
                      <a:cxn ang="0">
                        <a:pos x="9" y="122"/>
                      </a:cxn>
                      <a:cxn ang="0">
                        <a:pos x="19" y="136"/>
                      </a:cxn>
                      <a:cxn ang="0">
                        <a:pos x="32" y="148"/>
                      </a:cxn>
                      <a:cxn ang="0">
                        <a:pos x="47" y="157"/>
                      </a:cxn>
                      <a:cxn ang="0">
                        <a:pos x="65" y="165"/>
                      </a:cxn>
                      <a:cxn ang="0">
                        <a:pos x="83" y="172"/>
                      </a:cxn>
                      <a:cxn ang="0">
                        <a:pos x="104" y="175"/>
                      </a:cxn>
                      <a:cxn ang="0">
                        <a:pos x="126" y="177"/>
                      </a:cxn>
                      <a:cxn ang="0">
                        <a:pos x="149" y="175"/>
                      </a:cxn>
                      <a:cxn ang="0">
                        <a:pos x="171" y="171"/>
                      </a:cxn>
                      <a:cxn ang="0">
                        <a:pos x="190" y="165"/>
                      </a:cxn>
                      <a:cxn ang="0">
                        <a:pos x="208" y="156"/>
                      </a:cxn>
                      <a:cxn ang="0">
                        <a:pos x="223" y="145"/>
                      </a:cxn>
                      <a:cxn ang="0">
                        <a:pos x="236" y="133"/>
                      </a:cxn>
                      <a:cxn ang="0">
                        <a:pos x="244" y="119"/>
                      </a:cxn>
                      <a:cxn ang="0">
                        <a:pos x="251" y="104"/>
                      </a:cxn>
                      <a:cxn ang="0">
                        <a:pos x="252" y="100"/>
                      </a:cxn>
                      <a:cxn ang="0">
                        <a:pos x="253" y="95"/>
                      </a:cxn>
                      <a:cxn ang="0">
                        <a:pos x="253" y="92"/>
                      </a:cxn>
                      <a:cxn ang="0">
                        <a:pos x="253" y="89"/>
                      </a:cxn>
                      <a:cxn ang="0">
                        <a:pos x="251" y="71"/>
                      </a:cxn>
                      <a:cxn ang="0">
                        <a:pos x="243" y="54"/>
                      </a:cxn>
                      <a:cxn ang="0">
                        <a:pos x="231" y="39"/>
                      </a:cxn>
                      <a:cxn ang="0">
                        <a:pos x="216" y="26"/>
                      </a:cxn>
                      <a:cxn ang="0">
                        <a:pos x="197" y="15"/>
                      </a:cxn>
                      <a:cxn ang="0">
                        <a:pos x="175" y="7"/>
                      </a:cxn>
                      <a:cxn ang="0">
                        <a:pos x="151" y="3"/>
                      </a:cxn>
                      <a:cxn ang="0">
                        <a:pos x="126" y="0"/>
                      </a:cxn>
                      <a:cxn ang="0">
                        <a:pos x="101" y="3"/>
                      </a:cxn>
                      <a:cxn ang="0">
                        <a:pos x="77" y="7"/>
                      </a:cxn>
                      <a:cxn ang="0">
                        <a:pos x="55" y="15"/>
                      </a:cxn>
                      <a:cxn ang="0">
                        <a:pos x="36" y="26"/>
                      </a:cxn>
                      <a:cxn ang="0">
                        <a:pos x="22" y="39"/>
                      </a:cxn>
                      <a:cxn ang="0">
                        <a:pos x="9" y="54"/>
                      </a:cxn>
                      <a:cxn ang="0">
                        <a:pos x="2" y="71"/>
                      </a:cxn>
                      <a:cxn ang="0">
                        <a:pos x="0" y="89"/>
                      </a:cxn>
                      <a:cxn ang="0">
                        <a:pos x="0" y="93"/>
                      </a:cxn>
                      <a:cxn ang="0">
                        <a:pos x="1" y="98"/>
                      </a:cxn>
                      <a:cxn ang="0">
                        <a:pos x="2" y="104"/>
                      </a:cxn>
                      <a:cxn ang="0">
                        <a:pos x="3" y="108"/>
                      </a:cxn>
                    </a:cxnLst>
                    <a:rect l="0" t="0" r="r" b="b"/>
                    <a:pathLst>
                      <a:path w="253" h="177">
                        <a:moveTo>
                          <a:pt x="3" y="108"/>
                        </a:moveTo>
                        <a:lnTo>
                          <a:pt x="9" y="122"/>
                        </a:lnTo>
                        <a:lnTo>
                          <a:pt x="19" y="136"/>
                        </a:lnTo>
                        <a:lnTo>
                          <a:pt x="32" y="148"/>
                        </a:lnTo>
                        <a:lnTo>
                          <a:pt x="47" y="157"/>
                        </a:lnTo>
                        <a:lnTo>
                          <a:pt x="65" y="165"/>
                        </a:lnTo>
                        <a:lnTo>
                          <a:pt x="83" y="172"/>
                        </a:lnTo>
                        <a:lnTo>
                          <a:pt x="104" y="175"/>
                        </a:lnTo>
                        <a:lnTo>
                          <a:pt x="126" y="177"/>
                        </a:lnTo>
                        <a:lnTo>
                          <a:pt x="149" y="175"/>
                        </a:lnTo>
                        <a:lnTo>
                          <a:pt x="171" y="171"/>
                        </a:lnTo>
                        <a:lnTo>
                          <a:pt x="190" y="165"/>
                        </a:lnTo>
                        <a:lnTo>
                          <a:pt x="208" y="156"/>
                        </a:lnTo>
                        <a:lnTo>
                          <a:pt x="223" y="145"/>
                        </a:lnTo>
                        <a:lnTo>
                          <a:pt x="236" y="133"/>
                        </a:lnTo>
                        <a:lnTo>
                          <a:pt x="244" y="119"/>
                        </a:lnTo>
                        <a:lnTo>
                          <a:pt x="251" y="104"/>
                        </a:lnTo>
                        <a:lnTo>
                          <a:pt x="252" y="100"/>
                        </a:lnTo>
                        <a:lnTo>
                          <a:pt x="253" y="95"/>
                        </a:lnTo>
                        <a:lnTo>
                          <a:pt x="253" y="92"/>
                        </a:lnTo>
                        <a:lnTo>
                          <a:pt x="253" y="89"/>
                        </a:lnTo>
                        <a:lnTo>
                          <a:pt x="251" y="71"/>
                        </a:lnTo>
                        <a:lnTo>
                          <a:pt x="243" y="54"/>
                        </a:lnTo>
                        <a:lnTo>
                          <a:pt x="231" y="39"/>
                        </a:lnTo>
                        <a:lnTo>
                          <a:pt x="216" y="26"/>
                        </a:lnTo>
                        <a:lnTo>
                          <a:pt x="197" y="15"/>
                        </a:lnTo>
                        <a:lnTo>
                          <a:pt x="175" y="7"/>
                        </a:lnTo>
                        <a:lnTo>
                          <a:pt x="151" y="3"/>
                        </a:lnTo>
                        <a:lnTo>
                          <a:pt x="126" y="0"/>
                        </a:lnTo>
                        <a:lnTo>
                          <a:pt x="101" y="3"/>
                        </a:lnTo>
                        <a:lnTo>
                          <a:pt x="77" y="7"/>
                        </a:lnTo>
                        <a:lnTo>
                          <a:pt x="55" y="15"/>
                        </a:lnTo>
                        <a:lnTo>
                          <a:pt x="36" y="26"/>
                        </a:lnTo>
                        <a:lnTo>
                          <a:pt x="22" y="39"/>
                        </a:lnTo>
                        <a:lnTo>
                          <a:pt x="9" y="54"/>
                        </a:lnTo>
                        <a:lnTo>
                          <a:pt x="2" y="71"/>
                        </a:lnTo>
                        <a:lnTo>
                          <a:pt x="0" y="89"/>
                        </a:lnTo>
                        <a:lnTo>
                          <a:pt x="0" y="93"/>
                        </a:lnTo>
                        <a:lnTo>
                          <a:pt x="1" y="98"/>
                        </a:lnTo>
                        <a:lnTo>
                          <a:pt x="2" y="104"/>
                        </a:lnTo>
                        <a:lnTo>
                          <a:pt x="3" y="108"/>
                        </a:lnTo>
                        <a:close/>
                      </a:path>
                    </a:pathLst>
                  </a:custGeom>
                  <a:solidFill>
                    <a:srgbClr val="C1CCD6"/>
                  </a:solidFill>
                  <a:ln w="9525">
                    <a:noFill/>
                    <a:round/>
                    <a:headEnd/>
                    <a:tailEnd/>
                  </a:ln>
                </p:spPr>
                <p:txBody>
                  <a:bodyPr/>
                  <a:lstStyle/>
                  <a:p>
                    <a:endParaRPr lang="en-US"/>
                  </a:p>
                </p:txBody>
              </p:sp>
              <p:sp>
                <p:nvSpPr>
                  <p:cNvPr id="219523" name="Freeform 387"/>
                  <p:cNvSpPr>
                    <a:spLocks/>
                  </p:cNvSpPr>
                  <p:nvPr/>
                </p:nvSpPr>
                <p:spPr bwMode="auto">
                  <a:xfrm>
                    <a:off x="563" y="3559"/>
                    <a:ext cx="85" cy="59"/>
                  </a:xfrm>
                  <a:custGeom>
                    <a:avLst/>
                    <a:gdLst/>
                    <a:ahLst/>
                    <a:cxnLst>
                      <a:cxn ang="0">
                        <a:pos x="3" y="108"/>
                      </a:cxn>
                      <a:cxn ang="0">
                        <a:pos x="3" y="108"/>
                      </a:cxn>
                      <a:cxn ang="0">
                        <a:pos x="9" y="122"/>
                      </a:cxn>
                      <a:cxn ang="0">
                        <a:pos x="19" y="136"/>
                      </a:cxn>
                      <a:cxn ang="0">
                        <a:pos x="32" y="148"/>
                      </a:cxn>
                      <a:cxn ang="0">
                        <a:pos x="47" y="157"/>
                      </a:cxn>
                      <a:cxn ang="0">
                        <a:pos x="65" y="165"/>
                      </a:cxn>
                      <a:cxn ang="0">
                        <a:pos x="83" y="172"/>
                      </a:cxn>
                      <a:cxn ang="0">
                        <a:pos x="104" y="175"/>
                      </a:cxn>
                      <a:cxn ang="0">
                        <a:pos x="126" y="177"/>
                      </a:cxn>
                      <a:cxn ang="0">
                        <a:pos x="126" y="177"/>
                      </a:cxn>
                      <a:cxn ang="0">
                        <a:pos x="149" y="175"/>
                      </a:cxn>
                      <a:cxn ang="0">
                        <a:pos x="171" y="171"/>
                      </a:cxn>
                      <a:cxn ang="0">
                        <a:pos x="190" y="165"/>
                      </a:cxn>
                      <a:cxn ang="0">
                        <a:pos x="208" y="156"/>
                      </a:cxn>
                      <a:cxn ang="0">
                        <a:pos x="223" y="145"/>
                      </a:cxn>
                      <a:cxn ang="0">
                        <a:pos x="236" y="133"/>
                      </a:cxn>
                      <a:cxn ang="0">
                        <a:pos x="244" y="119"/>
                      </a:cxn>
                      <a:cxn ang="0">
                        <a:pos x="251" y="104"/>
                      </a:cxn>
                      <a:cxn ang="0">
                        <a:pos x="251" y="104"/>
                      </a:cxn>
                      <a:cxn ang="0">
                        <a:pos x="252" y="100"/>
                      </a:cxn>
                      <a:cxn ang="0">
                        <a:pos x="253" y="95"/>
                      </a:cxn>
                      <a:cxn ang="0">
                        <a:pos x="253" y="92"/>
                      </a:cxn>
                      <a:cxn ang="0">
                        <a:pos x="253" y="89"/>
                      </a:cxn>
                      <a:cxn ang="0">
                        <a:pos x="253" y="89"/>
                      </a:cxn>
                      <a:cxn ang="0">
                        <a:pos x="251" y="71"/>
                      </a:cxn>
                      <a:cxn ang="0">
                        <a:pos x="243" y="54"/>
                      </a:cxn>
                      <a:cxn ang="0">
                        <a:pos x="231" y="39"/>
                      </a:cxn>
                      <a:cxn ang="0">
                        <a:pos x="216" y="26"/>
                      </a:cxn>
                      <a:cxn ang="0">
                        <a:pos x="197" y="15"/>
                      </a:cxn>
                      <a:cxn ang="0">
                        <a:pos x="175" y="7"/>
                      </a:cxn>
                      <a:cxn ang="0">
                        <a:pos x="151" y="3"/>
                      </a:cxn>
                      <a:cxn ang="0">
                        <a:pos x="126" y="0"/>
                      </a:cxn>
                      <a:cxn ang="0">
                        <a:pos x="126" y="0"/>
                      </a:cxn>
                      <a:cxn ang="0">
                        <a:pos x="101" y="3"/>
                      </a:cxn>
                      <a:cxn ang="0">
                        <a:pos x="77" y="7"/>
                      </a:cxn>
                      <a:cxn ang="0">
                        <a:pos x="55" y="15"/>
                      </a:cxn>
                      <a:cxn ang="0">
                        <a:pos x="36" y="26"/>
                      </a:cxn>
                      <a:cxn ang="0">
                        <a:pos x="22" y="39"/>
                      </a:cxn>
                      <a:cxn ang="0">
                        <a:pos x="9" y="54"/>
                      </a:cxn>
                      <a:cxn ang="0">
                        <a:pos x="2" y="71"/>
                      </a:cxn>
                      <a:cxn ang="0">
                        <a:pos x="0" y="89"/>
                      </a:cxn>
                      <a:cxn ang="0">
                        <a:pos x="0" y="89"/>
                      </a:cxn>
                      <a:cxn ang="0">
                        <a:pos x="0" y="93"/>
                      </a:cxn>
                      <a:cxn ang="0">
                        <a:pos x="1" y="98"/>
                      </a:cxn>
                      <a:cxn ang="0">
                        <a:pos x="2" y="104"/>
                      </a:cxn>
                      <a:cxn ang="0">
                        <a:pos x="3" y="108"/>
                      </a:cxn>
                    </a:cxnLst>
                    <a:rect l="0" t="0" r="r" b="b"/>
                    <a:pathLst>
                      <a:path w="253" h="177">
                        <a:moveTo>
                          <a:pt x="3" y="108"/>
                        </a:moveTo>
                        <a:lnTo>
                          <a:pt x="3" y="108"/>
                        </a:lnTo>
                        <a:lnTo>
                          <a:pt x="9" y="122"/>
                        </a:lnTo>
                        <a:lnTo>
                          <a:pt x="19" y="136"/>
                        </a:lnTo>
                        <a:lnTo>
                          <a:pt x="32" y="148"/>
                        </a:lnTo>
                        <a:lnTo>
                          <a:pt x="47" y="157"/>
                        </a:lnTo>
                        <a:lnTo>
                          <a:pt x="65" y="165"/>
                        </a:lnTo>
                        <a:lnTo>
                          <a:pt x="83" y="172"/>
                        </a:lnTo>
                        <a:lnTo>
                          <a:pt x="104" y="175"/>
                        </a:lnTo>
                        <a:lnTo>
                          <a:pt x="126" y="177"/>
                        </a:lnTo>
                        <a:lnTo>
                          <a:pt x="126" y="177"/>
                        </a:lnTo>
                        <a:lnTo>
                          <a:pt x="149" y="175"/>
                        </a:lnTo>
                        <a:lnTo>
                          <a:pt x="171" y="171"/>
                        </a:lnTo>
                        <a:lnTo>
                          <a:pt x="190" y="165"/>
                        </a:lnTo>
                        <a:lnTo>
                          <a:pt x="208" y="156"/>
                        </a:lnTo>
                        <a:lnTo>
                          <a:pt x="223" y="145"/>
                        </a:lnTo>
                        <a:lnTo>
                          <a:pt x="236" y="133"/>
                        </a:lnTo>
                        <a:lnTo>
                          <a:pt x="244" y="119"/>
                        </a:lnTo>
                        <a:lnTo>
                          <a:pt x="251" y="104"/>
                        </a:lnTo>
                        <a:lnTo>
                          <a:pt x="251" y="104"/>
                        </a:lnTo>
                        <a:lnTo>
                          <a:pt x="252" y="100"/>
                        </a:lnTo>
                        <a:lnTo>
                          <a:pt x="253" y="95"/>
                        </a:lnTo>
                        <a:lnTo>
                          <a:pt x="253" y="92"/>
                        </a:lnTo>
                        <a:lnTo>
                          <a:pt x="253" y="89"/>
                        </a:lnTo>
                        <a:lnTo>
                          <a:pt x="253" y="89"/>
                        </a:lnTo>
                        <a:lnTo>
                          <a:pt x="251" y="71"/>
                        </a:lnTo>
                        <a:lnTo>
                          <a:pt x="243" y="54"/>
                        </a:lnTo>
                        <a:lnTo>
                          <a:pt x="231" y="39"/>
                        </a:lnTo>
                        <a:lnTo>
                          <a:pt x="216" y="26"/>
                        </a:lnTo>
                        <a:lnTo>
                          <a:pt x="197" y="15"/>
                        </a:lnTo>
                        <a:lnTo>
                          <a:pt x="175" y="7"/>
                        </a:lnTo>
                        <a:lnTo>
                          <a:pt x="151" y="3"/>
                        </a:lnTo>
                        <a:lnTo>
                          <a:pt x="126" y="0"/>
                        </a:lnTo>
                        <a:lnTo>
                          <a:pt x="126" y="0"/>
                        </a:lnTo>
                        <a:lnTo>
                          <a:pt x="101" y="3"/>
                        </a:lnTo>
                        <a:lnTo>
                          <a:pt x="77" y="7"/>
                        </a:lnTo>
                        <a:lnTo>
                          <a:pt x="55" y="15"/>
                        </a:lnTo>
                        <a:lnTo>
                          <a:pt x="36" y="26"/>
                        </a:lnTo>
                        <a:lnTo>
                          <a:pt x="22" y="39"/>
                        </a:lnTo>
                        <a:lnTo>
                          <a:pt x="9" y="54"/>
                        </a:lnTo>
                        <a:lnTo>
                          <a:pt x="2" y="71"/>
                        </a:lnTo>
                        <a:lnTo>
                          <a:pt x="0" y="89"/>
                        </a:lnTo>
                        <a:lnTo>
                          <a:pt x="0" y="89"/>
                        </a:lnTo>
                        <a:lnTo>
                          <a:pt x="0" y="93"/>
                        </a:lnTo>
                        <a:lnTo>
                          <a:pt x="1" y="98"/>
                        </a:lnTo>
                        <a:lnTo>
                          <a:pt x="2" y="104"/>
                        </a:lnTo>
                        <a:lnTo>
                          <a:pt x="3" y="108"/>
                        </a:lnTo>
                      </a:path>
                    </a:pathLst>
                  </a:custGeom>
                  <a:noFill/>
                  <a:ln w="0">
                    <a:solidFill>
                      <a:srgbClr val="8499AD"/>
                    </a:solidFill>
                    <a:prstDash val="solid"/>
                    <a:round/>
                    <a:headEnd/>
                    <a:tailEnd/>
                  </a:ln>
                </p:spPr>
                <p:txBody>
                  <a:bodyPr/>
                  <a:lstStyle/>
                  <a:p>
                    <a:endParaRPr lang="en-US"/>
                  </a:p>
                </p:txBody>
              </p:sp>
              <p:sp>
                <p:nvSpPr>
                  <p:cNvPr id="219524" name="Freeform 388"/>
                  <p:cNvSpPr>
                    <a:spLocks/>
                  </p:cNvSpPr>
                  <p:nvPr/>
                </p:nvSpPr>
                <p:spPr bwMode="auto">
                  <a:xfrm>
                    <a:off x="569" y="3563"/>
                    <a:ext cx="72" cy="51"/>
                  </a:xfrm>
                  <a:custGeom>
                    <a:avLst/>
                    <a:gdLst/>
                    <a:ahLst/>
                    <a:cxnLst>
                      <a:cxn ang="0">
                        <a:pos x="107" y="151"/>
                      </a:cxn>
                      <a:cxn ang="0">
                        <a:pos x="129" y="150"/>
                      </a:cxn>
                      <a:cxn ang="0">
                        <a:pos x="149" y="145"/>
                      </a:cxn>
                      <a:cxn ang="0">
                        <a:pos x="168" y="138"/>
                      </a:cxn>
                      <a:cxn ang="0">
                        <a:pos x="184" y="129"/>
                      </a:cxn>
                      <a:cxn ang="0">
                        <a:pos x="196" y="117"/>
                      </a:cxn>
                      <a:cxn ang="0">
                        <a:pos x="207" y="105"/>
                      </a:cxn>
                      <a:cxn ang="0">
                        <a:pos x="213" y="91"/>
                      </a:cxn>
                      <a:cxn ang="0">
                        <a:pos x="215" y="76"/>
                      </a:cxn>
                      <a:cxn ang="0">
                        <a:pos x="213" y="61"/>
                      </a:cxn>
                      <a:cxn ang="0">
                        <a:pos x="207" y="47"/>
                      </a:cxn>
                      <a:cxn ang="0">
                        <a:pos x="196" y="34"/>
                      </a:cxn>
                      <a:cxn ang="0">
                        <a:pos x="184" y="22"/>
                      </a:cxn>
                      <a:cxn ang="0">
                        <a:pos x="168" y="13"/>
                      </a:cxn>
                      <a:cxn ang="0">
                        <a:pos x="149" y="6"/>
                      </a:cxn>
                      <a:cxn ang="0">
                        <a:pos x="129" y="1"/>
                      </a:cxn>
                      <a:cxn ang="0">
                        <a:pos x="107" y="0"/>
                      </a:cxn>
                      <a:cxn ang="0">
                        <a:pos x="85" y="1"/>
                      </a:cxn>
                      <a:cxn ang="0">
                        <a:pos x="65" y="6"/>
                      </a:cxn>
                      <a:cxn ang="0">
                        <a:pos x="47" y="13"/>
                      </a:cxn>
                      <a:cxn ang="0">
                        <a:pos x="31" y="22"/>
                      </a:cxn>
                      <a:cxn ang="0">
                        <a:pos x="18" y="34"/>
                      </a:cxn>
                      <a:cxn ang="0">
                        <a:pos x="8" y="47"/>
                      </a:cxn>
                      <a:cxn ang="0">
                        <a:pos x="2" y="61"/>
                      </a:cxn>
                      <a:cxn ang="0">
                        <a:pos x="0" y="76"/>
                      </a:cxn>
                      <a:cxn ang="0">
                        <a:pos x="2" y="91"/>
                      </a:cxn>
                      <a:cxn ang="0">
                        <a:pos x="8" y="105"/>
                      </a:cxn>
                      <a:cxn ang="0">
                        <a:pos x="18" y="117"/>
                      </a:cxn>
                      <a:cxn ang="0">
                        <a:pos x="31" y="129"/>
                      </a:cxn>
                      <a:cxn ang="0">
                        <a:pos x="47" y="138"/>
                      </a:cxn>
                      <a:cxn ang="0">
                        <a:pos x="65" y="145"/>
                      </a:cxn>
                      <a:cxn ang="0">
                        <a:pos x="85" y="150"/>
                      </a:cxn>
                      <a:cxn ang="0">
                        <a:pos x="107" y="151"/>
                      </a:cxn>
                    </a:cxnLst>
                    <a:rect l="0" t="0" r="r" b="b"/>
                    <a:pathLst>
                      <a:path w="215" h="151">
                        <a:moveTo>
                          <a:pt x="107" y="151"/>
                        </a:moveTo>
                        <a:lnTo>
                          <a:pt x="129" y="150"/>
                        </a:lnTo>
                        <a:lnTo>
                          <a:pt x="149" y="145"/>
                        </a:lnTo>
                        <a:lnTo>
                          <a:pt x="168" y="138"/>
                        </a:lnTo>
                        <a:lnTo>
                          <a:pt x="184" y="129"/>
                        </a:lnTo>
                        <a:lnTo>
                          <a:pt x="196" y="117"/>
                        </a:lnTo>
                        <a:lnTo>
                          <a:pt x="207" y="105"/>
                        </a:lnTo>
                        <a:lnTo>
                          <a:pt x="213" y="91"/>
                        </a:lnTo>
                        <a:lnTo>
                          <a:pt x="215" y="76"/>
                        </a:lnTo>
                        <a:lnTo>
                          <a:pt x="213" y="61"/>
                        </a:lnTo>
                        <a:lnTo>
                          <a:pt x="207" y="47"/>
                        </a:lnTo>
                        <a:lnTo>
                          <a:pt x="196" y="34"/>
                        </a:lnTo>
                        <a:lnTo>
                          <a:pt x="184" y="22"/>
                        </a:lnTo>
                        <a:lnTo>
                          <a:pt x="168" y="13"/>
                        </a:lnTo>
                        <a:lnTo>
                          <a:pt x="149" y="6"/>
                        </a:lnTo>
                        <a:lnTo>
                          <a:pt x="129" y="1"/>
                        </a:lnTo>
                        <a:lnTo>
                          <a:pt x="107" y="0"/>
                        </a:lnTo>
                        <a:lnTo>
                          <a:pt x="85" y="1"/>
                        </a:lnTo>
                        <a:lnTo>
                          <a:pt x="65" y="6"/>
                        </a:lnTo>
                        <a:lnTo>
                          <a:pt x="47" y="13"/>
                        </a:lnTo>
                        <a:lnTo>
                          <a:pt x="31" y="22"/>
                        </a:lnTo>
                        <a:lnTo>
                          <a:pt x="18" y="34"/>
                        </a:lnTo>
                        <a:lnTo>
                          <a:pt x="8" y="47"/>
                        </a:lnTo>
                        <a:lnTo>
                          <a:pt x="2" y="61"/>
                        </a:lnTo>
                        <a:lnTo>
                          <a:pt x="0" y="76"/>
                        </a:lnTo>
                        <a:lnTo>
                          <a:pt x="2" y="91"/>
                        </a:lnTo>
                        <a:lnTo>
                          <a:pt x="8" y="105"/>
                        </a:lnTo>
                        <a:lnTo>
                          <a:pt x="18" y="117"/>
                        </a:lnTo>
                        <a:lnTo>
                          <a:pt x="31" y="129"/>
                        </a:lnTo>
                        <a:lnTo>
                          <a:pt x="47" y="138"/>
                        </a:lnTo>
                        <a:lnTo>
                          <a:pt x="65" y="145"/>
                        </a:lnTo>
                        <a:lnTo>
                          <a:pt x="85" y="150"/>
                        </a:lnTo>
                        <a:lnTo>
                          <a:pt x="107" y="151"/>
                        </a:lnTo>
                        <a:close/>
                      </a:path>
                    </a:pathLst>
                  </a:custGeom>
                  <a:solidFill>
                    <a:srgbClr val="000033"/>
                  </a:solidFill>
                  <a:ln w="9525">
                    <a:noFill/>
                    <a:round/>
                    <a:headEnd/>
                    <a:tailEnd/>
                  </a:ln>
                </p:spPr>
                <p:txBody>
                  <a:bodyPr/>
                  <a:lstStyle/>
                  <a:p>
                    <a:endParaRPr lang="en-US"/>
                  </a:p>
                </p:txBody>
              </p:sp>
              <p:sp>
                <p:nvSpPr>
                  <p:cNvPr id="219525" name="Freeform 389"/>
                  <p:cNvSpPr>
                    <a:spLocks/>
                  </p:cNvSpPr>
                  <p:nvPr/>
                </p:nvSpPr>
                <p:spPr bwMode="auto">
                  <a:xfrm>
                    <a:off x="569" y="3563"/>
                    <a:ext cx="72" cy="51"/>
                  </a:xfrm>
                  <a:custGeom>
                    <a:avLst/>
                    <a:gdLst/>
                    <a:ahLst/>
                    <a:cxnLst>
                      <a:cxn ang="0">
                        <a:pos x="107" y="151"/>
                      </a:cxn>
                      <a:cxn ang="0">
                        <a:pos x="107" y="151"/>
                      </a:cxn>
                      <a:cxn ang="0">
                        <a:pos x="129" y="150"/>
                      </a:cxn>
                      <a:cxn ang="0">
                        <a:pos x="149" y="145"/>
                      </a:cxn>
                      <a:cxn ang="0">
                        <a:pos x="168" y="138"/>
                      </a:cxn>
                      <a:cxn ang="0">
                        <a:pos x="184" y="129"/>
                      </a:cxn>
                      <a:cxn ang="0">
                        <a:pos x="196" y="117"/>
                      </a:cxn>
                      <a:cxn ang="0">
                        <a:pos x="207" y="105"/>
                      </a:cxn>
                      <a:cxn ang="0">
                        <a:pos x="213" y="91"/>
                      </a:cxn>
                      <a:cxn ang="0">
                        <a:pos x="215" y="76"/>
                      </a:cxn>
                      <a:cxn ang="0">
                        <a:pos x="215" y="76"/>
                      </a:cxn>
                      <a:cxn ang="0">
                        <a:pos x="213" y="61"/>
                      </a:cxn>
                      <a:cxn ang="0">
                        <a:pos x="207" y="47"/>
                      </a:cxn>
                      <a:cxn ang="0">
                        <a:pos x="196" y="34"/>
                      </a:cxn>
                      <a:cxn ang="0">
                        <a:pos x="184" y="22"/>
                      </a:cxn>
                      <a:cxn ang="0">
                        <a:pos x="168" y="13"/>
                      </a:cxn>
                      <a:cxn ang="0">
                        <a:pos x="149" y="6"/>
                      </a:cxn>
                      <a:cxn ang="0">
                        <a:pos x="129" y="1"/>
                      </a:cxn>
                      <a:cxn ang="0">
                        <a:pos x="107" y="0"/>
                      </a:cxn>
                      <a:cxn ang="0">
                        <a:pos x="107" y="0"/>
                      </a:cxn>
                      <a:cxn ang="0">
                        <a:pos x="85" y="1"/>
                      </a:cxn>
                      <a:cxn ang="0">
                        <a:pos x="65" y="6"/>
                      </a:cxn>
                      <a:cxn ang="0">
                        <a:pos x="47" y="13"/>
                      </a:cxn>
                      <a:cxn ang="0">
                        <a:pos x="31" y="22"/>
                      </a:cxn>
                      <a:cxn ang="0">
                        <a:pos x="18" y="34"/>
                      </a:cxn>
                      <a:cxn ang="0">
                        <a:pos x="8" y="47"/>
                      </a:cxn>
                      <a:cxn ang="0">
                        <a:pos x="2" y="61"/>
                      </a:cxn>
                      <a:cxn ang="0">
                        <a:pos x="0" y="76"/>
                      </a:cxn>
                      <a:cxn ang="0">
                        <a:pos x="0" y="76"/>
                      </a:cxn>
                      <a:cxn ang="0">
                        <a:pos x="2" y="91"/>
                      </a:cxn>
                      <a:cxn ang="0">
                        <a:pos x="8" y="105"/>
                      </a:cxn>
                      <a:cxn ang="0">
                        <a:pos x="18" y="117"/>
                      </a:cxn>
                      <a:cxn ang="0">
                        <a:pos x="31" y="129"/>
                      </a:cxn>
                      <a:cxn ang="0">
                        <a:pos x="47" y="138"/>
                      </a:cxn>
                      <a:cxn ang="0">
                        <a:pos x="65" y="145"/>
                      </a:cxn>
                      <a:cxn ang="0">
                        <a:pos x="85" y="150"/>
                      </a:cxn>
                      <a:cxn ang="0">
                        <a:pos x="107" y="151"/>
                      </a:cxn>
                    </a:cxnLst>
                    <a:rect l="0" t="0" r="r" b="b"/>
                    <a:pathLst>
                      <a:path w="215" h="151">
                        <a:moveTo>
                          <a:pt x="107" y="151"/>
                        </a:moveTo>
                        <a:lnTo>
                          <a:pt x="107" y="151"/>
                        </a:lnTo>
                        <a:lnTo>
                          <a:pt x="129" y="150"/>
                        </a:lnTo>
                        <a:lnTo>
                          <a:pt x="149" y="145"/>
                        </a:lnTo>
                        <a:lnTo>
                          <a:pt x="168" y="138"/>
                        </a:lnTo>
                        <a:lnTo>
                          <a:pt x="184" y="129"/>
                        </a:lnTo>
                        <a:lnTo>
                          <a:pt x="196" y="117"/>
                        </a:lnTo>
                        <a:lnTo>
                          <a:pt x="207" y="105"/>
                        </a:lnTo>
                        <a:lnTo>
                          <a:pt x="213" y="91"/>
                        </a:lnTo>
                        <a:lnTo>
                          <a:pt x="215" y="76"/>
                        </a:lnTo>
                        <a:lnTo>
                          <a:pt x="215" y="76"/>
                        </a:lnTo>
                        <a:lnTo>
                          <a:pt x="213" y="61"/>
                        </a:lnTo>
                        <a:lnTo>
                          <a:pt x="207" y="47"/>
                        </a:lnTo>
                        <a:lnTo>
                          <a:pt x="196" y="34"/>
                        </a:lnTo>
                        <a:lnTo>
                          <a:pt x="184" y="22"/>
                        </a:lnTo>
                        <a:lnTo>
                          <a:pt x="168" y="13"/>
                        </a:lnTo>
                        <a:lnTo>
                          <a:pt x="149" y="6"/>
                        </a:lnTo>
                        <a:lnTo>
                          <a:pt x="129" y="1"/>
                        </a:lnTo>
                        <a:lnTo>
                          <a:pt x="107" y="0"/>
                        </a:lnTo>
                        <a:lnTo>
                          <a:pt x="107" y="0"/>
                        </a:lnTo>
                        <a:lnTo>
                          <a:pt x="85" y="1"/>
                        </a:lnTo>
                        <a:lnTo>
                          <a:pt x="65" y="6"/>
                        </a:lnTo>
                        <a:lnTo>
                          <a:pt x="47" y="13"/>
                        </a:lnTo>
                        <a:lnTo>
                          <a:pt x="31" y="22"/>
                        </a:lnTo>
                        <a:lnTo>
                          <a:pt x="18" y="34"/>
                        </a:lnTo>
                        <a:lnTo>
                          <a:pt x="8" y="47"/>
                        </a:lnTo>
                        <a:lnTo>
                          <a:pt x="2" y="61"/>
                        </a:lnTo>
                        <a:lnTo>
                          <a:pt x="0" y="76"/>
                        </a:lnTo>
                        <a:lnTo>
                          <a:pt x="0" y="76"/>
                        </a:lnTo>
                        <a:lnTo>
                          <a:pt x="2" y="91"/>
                        </a:lnTo>
                        <a:lnTo>
                          <a:pt x="8" y="105"/>
                        </a:lnTo>
                        <a:lnTo>
                          <a:pt x="18" y="117"/>
                        </a:lnTo>
                        <a:lnTo>
                          <a:pt x="31" y="129"/>
                        </a:lnTo>
                        <a:lnTo>
                          <a:pt x="47" y="138"/>
                        </a:lnTo>
                        <a:lnTo>
                          <a:pt x="65" y="145"/>
                        </a:lnTo>
                        <a:lnTo>
                          <a:pt x="85" y="150"/>
                        </a:lnTo>
                        <a:lnTo>
                          <a:pt x="107" y="151"/>
                        </a:lnTo>
                      </a:path>
                    </a:pathLst>
                  </a:custGeom>
                  <a:noFill/>
                  <a:ln w="0">
                    <a:solidFill>
                      <a:srgbClr val="000033"/>
                    </a:solidFill>
                    <a:prstDash val="solid"/>
                    <a:round/>
                    <a:headEnd/>
                    <a:tailEnd/>
                  </a:ln>
                </p:spPr>
                <p:txBody>
                  <a:bodyPr/>
                  <a:lstStyle/>
                  <a:p>
                    <a:endParaRPr lang="en-US"/>
                  </a:p>
                </p:txBody>
              </p:sp>
              <p:sp>
                <p:nvSpPr>
                  <p:cNvPr id="219526" name="Freeform 390"/>
                  <p:cNvSpPr>
                    <a:spLocks/>
                  </p:cNvSpPr>
                  <p:nvPr/>
                </p:nvSpPr>
                <p:spPr bwMode="auto">
                  <a:xfrm>
                    <a:off x="564" y="3593"/>
                    <a:ext cx="83" cy="31"/>
                  </a:xfrm>
                  <a:custGeom>
                    <a:avLst/>
                    <a:gdLst/>
                    <a:ahLst/>
                    <a:cxnLst>
                      <a:cxn ang="0">
                        <a:pos x="249" y="1"/>
                      </a:cxn>
                      <a:cxn ang="0">
                        <a:pos x="244" y="27"/>
                      </a:cxn>
                      <a:cxn ang="0">
                        <a:pos x="238" y="42"/>
                      </a:cxn>
                      <a:cxn ang="0">
                        <a:pos x="229" y="55"/>
                      </a:cxn>
                      <a:cxn ang="0">
                        <a:pos x="217" y="67"/>
                      </a:cxn>
                      <a:cxn ang="0">
                        <a:pos x="204" y="75"/>
                      </a:cxn>
                      <a:cxn ang="0">
                        <a:pos x="187" y="83"/>
                      </a:cxn>
                      <a:cxn ang="0">
                        <a:pos x="169" y="88"/>
                      </a:cxn>
                      <a:cxn ang="0">
                        <a:pos x="147" y="91"/>
                      </a:cxn>
                      <a:cxn ang="0">
                        <a:pos x="124" y="92"/>
                      </a:cxn>
                      <a:cxn ang="0">
                        <a:pos x="105" y="91"/>
                      </a:cxn>
                      <a:cxn ang="0">
                        <a:pos x="87" y="87"/>
                      </a:cxn>
                      <a:cxn ang="0">
                        <a:pos x="68" y="81"/>
                      </a:cxn>
                      <a:cxn ang="0">
                        <a:pos x="50" y="73"/>
                      </a:cxn>
                      <a:cxn ang="0">
                        <a:pos x="34" y="62"/>
                      </a:cxn>
                      <a:cxn ang="0">
                        <a:pos x="21" y="52"/>
                      </a:cxn>
                      <a:cxn ang="0">
                        <a:pos x="10" y="39"/>
                      </a:cxn>
                      <a:cxn ang="0">
                        <a:pos x="3" y="26"/>
                      </a:cxn>
                      <a:cxn ang="0">
                        <a:pos x="0" y="0"/>
                      </a:cxn>
                      <a:cxn ang="0">
                        <a:pos x="6" y="15"/>
                      </a:cxn>
                      <a:cxn ang="0">
                        <a:pos x="16" y="29"/>
                      </a:cxn>
                      <a:cxn ang="0">
                        <a:pos x="27" y="41"/>
                      </a:cxn>
                      <a:cxn ang="0">
                        <a:pos x="43" y="52"/>
                      </a:cxn>
                      <a:cxn ang="0">
                        <a:pos x="61" y="61"/>
                      </a:cxn>
                      <a:cxn ang="0">
                        <a:pos x="80" y="67"/>
                      </a:cxn>
                      <a:cxn ang="0">
                        <a:pos x="101" y="71"/>
                      </a:cxn>
                      <a:cxn ang="0">
                        <a:pos x="124" y="73"/>
                      </a:cxn>
                      <a:cxn ang="0">
                        <a:pos x="147" y="71"/>
                      </a:cxn>
                      <a:cxn ang="0">
                        <a:pos x="169" y="68"/>
                      </a:cxn>
                      <a:cxn ang="0">
                        <a:pos x="188" y="61"/>
                      </a:cxn>
                      <a:cxn ang="0">
                        <a:pos x="206" y="53"/>
                      </a:cxn>
                      <a:cxn ang="0">
                        <a:pos x="220" y="42"/>
                      </a:cxn>
                      <a:cxn ang="0">
                        <a:pos x="233" y="30"/>
                      </a:cxn>
                      <a:cxn ang="0">
                        <a:pos x="242" y="16"/>
                      </a:cxn>
                      <a:cxn ang="0">
                        <a:pos x="249" y="1"/>
                      </a:cxn>
                    </a:cxnLst>
                    <a:rect l="0" t="0" r="r" b="b"/>
                    <a:pathLst>
                      <a:path w="249" h="92">
                        <a:moveTo>
                          <a:pt x="249" y="1"/>
                        </a:moveTo>
                        <a:lnTo>
                          <a:pt x="244" y="27"/>
                        </a:lnTo>
                        <a:lnTo>
                          <a:pt x="238" y="42"/>
                        </a:lnTo>
                        <a:lnTo>
                          <a:pt x="229" y="55"/>
                        </a:lnTo>
                        <a:lnTo>
                          <a:pt x="217" y="67"/>
                        </a:lnTo>
                        <a:lnTo>
                          <a:pt x="204" y="75"/>
                        </a:lnTo>
                        <a:lnTo>
                          <a:pt x="187" y="83"/>
                        </a:lnTo>
                        <a:lnTo>
                          <a:pt x="169" y="88"/>
                        </a:lnTo>
                        <a:lnTo>
                          <a:pt x="147" y="91"/>
                        </a:lnTo>
                        <a:lnTo>
                          <a:pt x="124" y="92"/>
                        </a:lnTo>
                        <a:lnTo>
                          <a:pt x="105" y="91"/>
                        </a:lnTo>
                        <a:lnTo>
                          <a:pt x="87" y="87"/>
                        </a:lnTo>
                        <a:lnTo>
                          <a:pt x="68" y="81"/>
                        </a:lnTo>
                        <a:lnTo>
                          <a:pt x="50" y="73"/>
                        </a:lnTo>
                        <a:lnTo>
                          <a:pt x="34" y="62"/>
                        </a:lnTo>
                        <a:lnTo>
                          <a:pt x="21" y="52"/>
                        </a:lnTo>
                        <a:lnTo>
                          <a:pt x="10" y="39"/>
                        </a:lnTo>
                        <a:lnTo>
                          <a:pt x="3" y="26"/>
                        </a:lnTo>
                        <a:lnTo>
                          <a:pt x="0" y="0"/>
                        </a:lnTo>
                        <a:lnTo>
                          <a:pt x="6" y="15"/>
                        </a:lnTo>
                        <a:lnTo>
                          <a:pt x="16" y="29"/>
                        </a:lnTo>
                        <a:lnTo>
                          <a:pt x="27" y="41"/>
                        </a:lnTo>
                        <a:lnTo>
                          <a:pt x="43" y="52"/>
                        </a:lnTo>
                        <a:lnTo>
                          <a:pt x="61" y="61"/>
                        </a:lnTo>
                        <a:lnTo>
                          <a:pt x="80" y="67"/>
                        </a:lnTo>
                        <a:lnTo>
                          <a:pt x="101" y="71"/>
                        </a:lnTo>
                        <a:lnTo>
                          <a:pt x="124" y="73"/>
                        </a:lnTo>
                        <a:lnTo>
                          <a:pt x="147" y="71"/>
                        </a:lnTo>
                        <a:lnTo>
                          <a:pt x="169" y="68"/>
                        </a:lnTo>
                        <a:lnTo>
                          <a:pt x="188" y="61"/>
                        </a:lnTo>
                        <a:lnTo>
                          <a:pt x="206" y="53"/>
                        </a:lnTo>
                        <a:lnTo>
                          <a:pt x="220" y="42"/>
                        </a:lnTo>
                        <a:lnTo>
                          <a:pt x="233" y="30"/>
                        </a:lnTo>
                        <a:lnTo>
                          <a:pt x="242" y="16"/>
                        </a:lnTo>
                        <a:lnTo>
                          <a:pt x="249" y="1"/>
                        </a:lnTo>
                        <a:close/>
                      </a:path>
                    </a:pathLst>
                  </a:custGeom>
                  <a:solidFill>
                    <a:srgbClr val="8499AD"/>
                  </a:solidFill>
                  <a:ln w="9525">
                    <a:noFill/>
                    <a:round/>
                    <a:headEnd/>
                    <a:tailEnd/>
                  </a:ln>
                </p:spPr>
                <p:txBody>
                  <a:bodyPr/>
                  <a:lstStyle/>
                  <a:p>
                    <a:endParaRPr lang="en-US"/>
                  </a:p>
                </p:txBody>
              </p:sp>
              <p:sp>
                <p:nvSpPr>
                  <p:cNvPr id="219527" name="Freeform 391"/>
                  <p:cNvSpPr>
                    <a:spLocks/>
                  </p:cNvSpPr>
                  <p:nvPr/>
                </p:nvSpPr>
                <p:spPr bwMode="auto">
                  <a:xfrm>
                    <a:off x="573" y="3565"/>
                    <a:ext cx="63" cy="48"/>
                  </a:xfrm>
                  <a:custGeom>
                    <a:avLst/>
                    <a:gdLst/>
                    <a:ahLst/>
                    <a:cxnLst>
                      <a:cxn ang="0">
                        <a:pos x="191" y="71"/>
                      </a:cxn>
                      <a:cxn ang="0">
                        <a:pos x="189" y="57"/>
                      </a:cxn>
                      <a:cxn ang="0">
                        <a:pos x="184" y="43"/>
                      </a:cxn>
                      <a:cxn ang="0">
                        <a:pos x="175" y="31"/>
                      </a:cxn>
                      <a:cxn ang="0">
                        <a:pos x="163" y="21"/>
                      </a:cxn>
                      <a:cxn ang="0">
                        <a:pos x="149" y="12"/>
                      </a:cxn>
                      <a:cxn ang="0">
                        <a:pos x="133" y="6"/>
                      </a:cxn>
                      <a:cxn ang="0">
                        <a:pos x="115" y="1"/>
                      </a:cxn>
                      <a:cxn ang="0">
                        <a:pos x="96" y="0"/>
                      </a:cxn>
                      <a:cxn ang="0">
                        <a:pos x="76" y="1"/>
                      </a:cxn>
                      <a:cxn ang="0">
                        <a:pos x="59" y="6"/>
                      </a:cxn>
                      <a:cxn ang="0">
                        <a:pos x="42" y="12"/>
                      </a:cxn>
                      <a:cxn ang="0">
                        <a:pos x="28" y="21"/>
                      </a:cxn>
                      <a:cxn ang="0">
                        <a:pos x="17" y="31"/>
                      </a:cxn>
                      <a:cxn ang="0">
                        <a:pos x="7" y="43"/>
                      </a:cxn>
                      <a:cxn ang="0">
                        <a:pos x="2" y="57"/>
                      </a:cxn>
                      <a:cxn ang="0">
                        <a:pos x="0" y="71"/>
                      </a:cxn>
                      <a:cxn ang="0">
                        <a:pos x="2" y="85"/>
                      </a:cxn>
                      <a:cxn ang="0">
                        <a:pos x="7" y="99"/>
                      </a:cxn>
                      <a:cxn ang="0">
                        <a:pos x="17" y="111"/>
                      </a:cxn>
                      <a:cxn ang="0">
                        <a:pos x="28" y="122"/>
                      </a:cxn>
                      <a:cxn ang="0">
                        <a:pos x="42" y="130"/>
                      </a:cxn>
                      <a:cxn ang="0">
                        <a:pos x="59" y="137"/>
                      </a:cxn>
                      <a:cxn ang="0">
                        <a:pos x="76" y="141"/>
                      </a:cxn>
                      <a:cxn ang="0">
                        <a:pos x="96" y="143"/>
                      </a:cxn>
                      <a:cxn ang="0">
                        <a:pos x="115" y="141"/>
                      </a:cxn>
                      <a:cxn ang="0">
                        <a:pos x="133" y="137"/>
                      </a:cxn>
                      <a:cxn ang="0">
                        <a:pos x="149" y="130"/>
                      </a:cxn>
                      <a:cxn ang="0">
                        <a:pos x="163" y="122"/>
                      </a:cxn>
                      <a:cxn ang="0">
                        <a:pos x="175" y="111"/>
                      </a:cxn>
                      <a:cxn ang="0">
                        <a:pos x="184" y="99"/>
                      </a:cxn>
                      <a:cxn ang="0">
                        <a:pos x="189" y="85"/>
                      </a:cxn>
                      <a:cxn ang="0">
                        <a:pos x="191" y="71"/>
                      </a:cxn>
                    </a:cxnLst>
                    <a:rect l="0" t="0" r="r" b="b"/>
                    <a:pathLst>
                      <a:path w="191" h="143">
                        <a:moveTo>
                          <a:pt x="191" y="71"/>
                        </a:moveTo>
                        <a:lnTo>
                          <a:pt x="189" y="57"/>
                        </a:lnTo>
                        <a:lnTo>
                          <a:pt x="184" y="43"/>
                        </a:lnTo>
                        <a:lnTo>
                          <a:pt x="175" y="31"/>
                        </a:lnTo>
                        <a:lnTo>
                          <a:pt x="163" y="21"/>
                        </a:lnTo>
                        <a:lnTo>
                          <a:pt x="149" y="12"/>
                        </a:lnTo>
                        <a:lnTo>
                          <a:pt x="133" y="6"/>
                        </a:lnTo>
                        <a:lnTo>
                          <a:pt x="115" y="1"/>
                        </a:lnTo>
                        <a:lnTo>
                          <a:pt x="96" y="0"/>
                        </a:lnTo>
                        <a:lnTo>
                          <a:pt x="76" y="1"/>
                        </a:lnTo>
                        <a:lnTo>
                          <a:pt x="59" y="6"/>
                        </a:lnTo>
                        <a:lnTo>
                          <a:pt x="42" y="12"/>
                        </a:lnTo>
                        <a:lnTo>
                          <a:pt x="28" y="21"/>
                        </a:lnTo>
                        <a:lnTo>
                          <a:pt x="17" y="31"/>
                        </a:lnTo>
                        <a:lnTo>
                          <a:pt x="7" y="43"/>
                        </a:lnTo>
                        <a:lnTo>
                          <a:pt x="2" y="57"/>
                        </a:lnTo>
                        <a:lnTo>
                          <a:pt x="0" y="71"/>
                        </a:lnTo>
                        <a:lnTo>
                          <a:pt x="2" y="85"/>
                        </a:lnTo>
                        <a:lnTo>
                          <a:pt x="7" y="99"/>
                        </a:lnTo>
                        <a:lnTo>
                          <a:pt x="17" y="111"/>
                        </a:lnTo>
                        <a:lnTo>
                          <a:pt x="28" y="122"/>
                        </a:lnTo>
                        <a:lnTo>
                          <a:pt x="42" y="130"/>
                        </a:lnTo>
                        <a:lnTo>
                          <a:pt x="59" y="137"/>
                        </a:lnTo>
                        <a:lnTo>
                          <a:pt x="76" y="141"/>
                        </a:lnTo>
                        <a:lnTo>
                          <a:pt x="96" y="143"/>
                        </a:lnTo>
                        <a:lnTo>
                          <a:pt x="115" y="141"/>
                        </a:lnTo>
                        <a:lnTo>
                          <a:pt x="133" y="137"/>
                        </a:lnTo>
                        <a:lnTo>
                          <a:pt x="149" y="130"/>
                        </a:lnTo>
                        <a:lnTo>
                          <a:pt x="163" y="122"/>
                        </a:lnTo>
                        <a:lnTo>
                          <a:pt x="175" y="111"/>
                        </a:lnTo>
                        <a:lnTo>
                          <a:pt x="184" y="99"/>
                        </a:lnTo>
                        <a:lnTo>
                          <a:pt x="189" y="85"/>
                        </a:lnTo>
                        <a:lnTo>
                          <a:pt x="191" y="71"/>
                        </a:lnTo>
                        <a:close/>
                      </a:path>
                    </a:pathLst>
                  </a:custGeom>
                  <a:solidFill>
                    <a:srgbClr val="0A335B"/>
                  </a:solidFill>
                  <a:ln w="9525">
                    <a:noFill/>
                    <a:round/>
                    <a:headEnd/>
                    <a:tailEnd/>
                  </a:ln>
                </p:spPr>
                <p:txBody>
                  <a:bodyPr/>
                  <a:lstStyle/>
                  <a:p>
                    <a:endParaRPr lang="en-US"/>
                  </a:p>
                </p:txBody>
              </p:sp>
              <p:sp>
                <p:nvSpPr>
                  <p:cNvPr id="219528" name="Freeform 392"/>
                  <p:cNvSpPr>
                    <a:spLocks/>
                  </p:cNvSpPr>
                  <p:nvPr/>
                </p:nvSpPr>
                <p:spPr bwMode="auto">
                  <a:xfrm>
                    <a:off x="585" y="3565"/>
                    <a:ext cx="43" cy="45"/>
                  </a:xfrm>
                  <a:custGeom>
                    <a:avLst/>
                    <a:gdLst/>
                    <a:ahLst/>
                    <a:cxnLst>
                      <a:cxn ang="0">
                        <a:pos x="5" y="81"/>
                      </a:cxn>
                      <a:cxn ang="0">
                        <a:pos x="0" y="93"/>
                      </a:cxn>
                      <a:cxn ang="0">
                        <a:pos x="6" y="108"/>
                      </a:cxn>
                      <a:cxn ang="0">
                        <a:pos x="15" y="117"/>
                      </a:cxn>
                      <a:cxn ang="0">
                        <a:pos x="31" y="127"/>
                      </a:cxn>
                      <a:cxn ang="0">
                        <a:pos x="42" y="131"/>
                      </a:cxn>
                      <a:cxn ang="0">
                        <a:pos x="58" y="134"/>
                      </a:cxn>
                      <a:cxn ang="0">
                        <a:pos x="68" y="137"/>
                      </a:cxn>
                      <a:cxn ang="0">
                        <a:pos x="75" y="137"/>
                      </a:cxn>
                      <a:cxn ang="0">
                        <a:pos x="82" y="135"/>
                      </a:cxn>
                      <a:cxn ang="0">
                        <a:pos x="95" y="128"/>
                      </a:cxn>
                      <a:cxn ang="0">
                        <a:pos x="107" y="120"/>
                      </a:cxn>
                      <a:cxn ang="0">
                        <a:pos x="119" y="111"/>
                      </a:cxn>
                      <a:cxn ang="0">
                        <a:pos x="121" y="108"/>
                      </a:cxn>
                      <a:cxn ang="0">
                        <a:pos x="111" y="105"/>
                      </a:cxn>
                      <a:cxn ang="0">
                        <a:pos x="101" y="108"/>
                      </a:cxn>
                      <a:cxn ang="0">
                        <a:pos x="85" y="112"/>
                      </a:cxn>
                      <a:cxn ang="0">
                        <a:pos x="73" y="117"/>
                      </a:cxn>
                      <a:cxn ang="0">
                        <a:pos x="102" y="98"/>
                      </a:cxn>
                      <a:cxn ang="0">
                        <a:pos x="47" y="103"/>
                      </a:cxn>
                      <a:cxn ang="0">
                        <a:pos x="83" y="82"/>
                      </a:cxn>
                      <a:cxn ang="0">
                        <a:pos x="129" y="47"/>
                      </a:cxn>
                      <a:cxn ang="0">
                        <a:pos x="88" y="50"/>
                      </a:cxn>
                      <a:cxn ang="0">
                        <a:pos x="97" y="43"/>
                      </a:cxn>
                      <a:cxn ang="0">
                        <a:pos x="65" y="20"/>
                      </a:cxn>
                      <a:cxn ang="0">
                        <a:pos x="76" y="22"/>
                      </a:cxn>
                      <a:cxn ang="0">
                        <a:pos x="93" y="26"/>
                      </a:cxn>
                      <a:cxn ang="0">
                        <a:pos x="106" y="30"/>
                      </a:cxn>
                      <a:cxn ang="0">
                        <a:pos x="116" y="29"/>
                      </a:cxn>
                      <a:cxn ang="0">
                        <a:pos x="120" y="25"/>
                      </a:cxn>
                      <a:cxn ang="0">
                        <a:pos x="111" y="20"/>
                      </a:cxn>
                      <a:cxn ang="0">
                        <a:pos x="99" y="11"/>
                      </a:cxn>
                      <a:cxn ang="0">
                        <a:pos x="82" y="3"/>
                      </a:cxn>
                      <a:cxn ang="0">
                        <a:pos x="73" y="0"/>
                      </a:cxn>
                      <a:cxn ang="0">
                        <a:pos x="65" y="0"/>
                      </a:cxn>
                      <a:cxn ang="0">
                        <a:pos x="58" y="1"/>
                      </a:cxn>
                      <a:cxn ang="0">
                        <a:pos x="49" y="4"/>
                      </a:cxn>
                      <a:cxn ang="0">
                        <a:pos x="33" y="9"/>
                      </a:cxn>
                      <a:cxn ang="0">
                        <a:pos x="21" y="17"/>
                      </a:cxn>
                      <a:cxn ang="0">
                        <a:pos x="8" y="26"/>
                      </a:cxn>
                      <a:cxn ang="0">
                        <a:pos x="2" y="39"/>
                      </a:cxn>
                      <a:cxn ang="0">
                        <a:pos x="4" y="53"/>
                      </a:cxn>
                      <a:cxn ang="0">
                        <a:pos x="14" y="64"/>
                      </a:cxn>
                    </a:cxnLst>
                    <a:rect l="0" t="0" r="r" b="b"/>
                    <a:pathLst>
                      <a:path w="129" h="137">
                        <a:moveTo>
                          <a:pt x="10" y="75"/>
                        </a:moveTo>
                        <a:lnTo>
                          <a:pt x="5" y="81"/>
                        </a:lnTo>
                        <a:lnTo>
                          <a:pt x="1" y="87"/>
                        </a:lnTo>
                        <a:lnTo>
                          <a:pt x="0" y="93"/>
                        </a:lnTo>
                        <a:lnTo>
                          <a:pt x="2" y="101"/>
                        </a:lnTo>
                        <a:lnTo>
                          <a:pt x="6" y="108"/>
                        </a:lnTo>
                        <a:lnTo>
                          <a:pt x="10" y="112"/>
                        </a:lnTo>
                        <a:lnTo>
                          <a:pt x="15" y="117"/>
                        </a:lnTo>
                        <a:lnTo>
                          <a:pt x="24" y="123"/>
                        </a:lnTo>
                        <a:lnTo>
                          <a:pt x="31" y="127"/>
                        </a:lnTo>
                        <a:lnTo>
                          <a:pt x="36" y="130"/>
                        </a:lnTo>
                        <a:lnTo>
                          <a:pt x="42" y="131"/>
                        </a:lnTo>
                        <a:lnTo>
                          <a:pt x="53" y="133"/>
                        </a:lnTo>
                        <a:lnTo>
                          <a:pt x="58" y="134"/>
                        </a:lnTo>
                        <a:lnTo>
                          <a:pt x="63" y="135"/>
                        </a:lnTo>
                        <a:lnTo>
                          <a:pt x="68" y="137"/>
                        </a:lnTo>
                        <a:lnTo>
                          <a:pt x="72" y="137"/>
                        </a:lnTo>
                        <a:lnTo>
                          <a:pt x="75" y="137"/>
                        </a:lnTo>
                        <a:lnTo>
                          <a:pt x="78" y="137"/>
                        </a:lnTo>
                        <a:lnTo>
                          <a:pt x="82" y="135"/>
                        </a:lnTo>
                        <a:lnTo>
                          <a:pt x="86" y="133"/>
                        </a:lnTo>
                        <a:lnTo>
                          <a:pt x="95" y="128"/>
                        </a:lnTo>
                        <a:lnTo>
                          <a:pt x="102" y="124"/>
                        </a:lnTo>
                        <a:lnTo>
                          <a:pt x="107" y="120"/>
                        </a:lnTo>
                        <a:lnTo>
                          <a:pt x="114" y="116"/>
                        </a:lnTo>
                        <a:lnTo>
                          <a:pt x="119" y="111"/>
                        </a:lnTo>
                        <a:lnTo>
                          <a:pt x="122" y="109"/>
                        </a:lnTo>
                        <a:lnTo>
                          <a:pt x="121" y="108"/>
                        </a:lnTo>
                        <a:lnTo>
                          <a:pt x="117" y="106"/>
                        </a:lnTo>
                        <a:lnTo>
                          <a:pt x="111" y="105"/>
                        </a:lnTo>
                        <a:lnTo>
                          <a:pt x="107" y="106"/>
                        </a:lnTo>
                        <a:lnTo>
                          <a:pt x="101" y="108"/>
                        </a:lnTo>
                        <a:lnTo>
                          <a:pt x="94" y="110"/>
                        </a:lnTo>
                        <a:lnTo>
                          <a:pt x="85" y="112"/>
                        </a:lnTo>
                        <a:lnTo>
                          <a:pt x="78" y="116"/>
                        </a:lnTo>
                        <a:lnTo>
                          <a:pt x="73" y="117"/>
                        </a:lnTo>
                        <a:lnTo>
                          <a:pt x="69" y="118"/>
                        </a:lnTo>
                        <a:lnTo>
                          <a:pt x="102" y="98"/>
                        </a:lnTo>
                        <a:lnTo>
                          <a:pt x="95" y="94"/>
                        </a:lnTo>
                        <a:lnTo>
                          <a:pt x="47" y="103"/>
                        </a:lnTo>
                        <a:lnTo>
                          <a:pt x="86" y="87"/>
                        </a:lnTo>
                        <a:lnTo>
                          <a:pt x="83" y="82"/>
                        </a:lnTo>
                        <a:lnTo>
                          <a:pt x="127" y="87"/>
                        </a:lnTo>
                        <a:lnTo>
                          <a:pt x="129" y="47"/>
                        </a:lnTo>
                        <a:lnTo>
                          <a:pt x="86" y="55"/>
                        </a:lnTo>
                        <a:lnTo>
                          <a:pt x="88" y="50"/>
                        </a:lnTo>
                        <a:lnTo>
                          <a:pt x="47" y="36"/>
                        </a:lnTo>
                        <a:lnTo>
                          <a:pt x="97" y="43"/>
                        </a:lnTo>
                        <a:lnTo>
                          <a:pt x="102" y="37"/>
                        </a:lnTo>
                        <a:lnTo>
                          <a:pt x="65" y="20"/>
                        </a:lnTo>
                        <a:lnTo>
                          <a:pt x="71" y="21"/>
                        </a:lnTo>
                        <a:lnTo>
                          <a:pt x="76" y="22"/>
                        </a:lnTo>
                        <a:lnTo>
                          <a:pt x="83" y="24"/>
                        </a:lnTo>
                        <a:lnTo>
                          <a:pt x="93" y="26"/>
                        </a:lnTo>
                        <a:lnTo>
                          <a:pt x="101" y="29"/>
                        </a:lnTo>
                        <a:lnTo>
                          <a:pt x="106" y="30"/>
                        </a:lnTo>
                        <a:lnTo>
                          <a:pt x="110" y="30"/>
                        </a:lnTo>
                        <a:lnTo>
                          <a:pt x="116" y="29"/>
                        </a:lnTo>
                        <a:lnTo>
                          <a:pt x="120" y="28"/>
                        </a:lnTo>
                        <a:lnTo>
                          <a:pt x="120" y="25"/>
                        </a:lnTo>
                        <a:lnTo>
                          <a:pt x="118" y="23"/>
                        </a:lnTo>
                        <a:lnTo>
                          <a:pt x="111" y="20"/>
                        </a:lnTo>
                        <a:lnTo>
                          <a:pt x="105" y="16"/>
                        </a:lnTo>
                        <a:lnTo>
                          <a:pt x="99" y="11"/>
                        </a:lnTo>
                        <a:lnTo>
                          <a:pt x="92" y="8"/>
                        </a:lnTo>
                        <a:lnTo>
                          <a:pt x="82" y="3"/>
                        </a:lnTo>
                        <a:lnTo>
                          <a:pt x="77" y="1"/>
                        </a:lnTo>
                        <a:lnTo>
                          <a:pt x="73" y="0"/>
                        </a:lnTo>
                        <a:lnTo>
                          <a:pt x="70" y="0"/>
                        </a:lnTo>
                        <a:lnTo>
                          <a:pt x="65" y="0"/>
                        </a:lnTo>
                        <a:lnTo>
                          <a:pt x="62" y="1"/>
                        </a:lnTo>
                        <a:lnTo>
                          <a:pt x="58" y="1"/>
                        </a:lnTo>
                        <a:lnTo>
                          <a:pt x="54" y="3"/>
                        </a:lnTo>
                        <a:lnTo>
                          <a:pt x="49" y="4"/>
                        </a:lnTo>
                        <a:lnTo>
                          <a:pt x="39" y="7"/>
                        </a:lnTo>
                        <a:lnTo>
                          <a:pt x="33" y="9"/>
                        </a:lnTo>
                        <a:lnTo>
                          <a:pt x="27" y="11"/>
                        </a:lnTo>
                        <a:lnTo>
                          <a:pt x="21" y="17"/>
                        </a:lnTo>
                        <a:lnTo>
                          <a:pt x="13" y="23"/>
                        </a:lnTo>
                        <a:lnTo>
                          <a:pt x="8" y="26"/>
                        </a:lnTo>
                        <a:lnTo>
                          <a:pt x="5" y="32"/>
                        </a:lnTo>
                        <a:lnTo>
                          <a:pt x="2" y="39"/>
                        </a:lnTo>
                        <a:lnTo>
                          <a:pt x="1" y="47"/>
                        </a:lnTo>
                        <a:lnTo>
                          <a:pt x="4" y="53"/>
                        </a:lnTo>
                        <a:lnTo>
                          <a:pt x="8" y="58"/>
                        </a:lnTo>
                        <a:lnTo>
                          <a:pt x="14" y="64"/>
                        </a:lnTo>
                        <a:lnTo>
                          <a:pt x="10" y="75"/>
                        </a:lnTo>
                        <a:close/>
                      </a:path>
                    </a:pathLst>
                  </a:custGeom>
                  <a:solidFill>
                    <a:srgbClr val="8499AD"/>
                  </a:solidFill>
                  <a:ln w="9525">
                    <a:noFill/>
                    <a:round/>
                    <a:headEnd/>
                    <a:tailEnd/>
                  </a:ln>
                </p:spPr>
                <p:txBody>
                  <a:bodyPr/>
                  <a:lstStyle/>
                  <a:p>
                    <a:endParaRPr lang="en-US"/>
                  </a:p>
                </p:txBody>
              </p:sp>
              <p:sp>
                <p:nvSpPr>
                  <p:cNvPr id="219529" name="Freeform 393"/>
                  <p:cNvSpPr>
                    <a:spLocks/>
                  </p:cNvSpPr>
                  <p:nvPr/>
                </p:nvSpPr>
                <p:spPr bwMode="auto">
                  <a:xfrm>
                    <a:off x="595" y="3591"/>
                    <a:ext cx="13" cy="5"/>
                  </a:xfrm>
                  <a:custGeom>
                    <a:avLst/>
                    <a:gdLst/>
                    <a:ahLst/>
                    <a:cxnLst>
                      <a:cxn ang="0">
                        <a:pos x="2" y="14"/>
                      </a:cxn>
                      <a:cxn ang="0">
                        <a:pos x="0" y="1"/>
                      </a:cxn>
                      <a:cxn ang="0">
                        <a:pos x="40" y="0"/>
                      </a:cxn>
                      <a:cxn ang="0">
                        <a:pos x="2" y="14"/>
                      </a:cxn>
                    </a:cxnLst>
                    <a:rect l="0" t="0" r="r" b="b"/>
                    <a:pathLst>
                      <a:path w="40" h="14">
                        <a:moveTo>
                          <a:pt x="2" y="14"/>
                        </a:moveTo>
                        <a:lnTo>
                          <a:pt x="0" y="1"/>
                        </a:lnTo>
                        <a:lnTo>
                          <a:pt x="40" y="0"/>
                        </a:lnTo>
                        <a:lnTo>
                          <a:pt x="2" y="14"/>
                        </a:lnTo>
                        <a:close/>
                      </a:path>
                    </a:pathLst>
                  </a:custGeom>
                  <a:solidFill>
                    <a:srgbClr val="3F3F3F"/>
                  </a:solidFill>
                  <a:ln w="9525">
                    <a:noFill/>
                    <a:round/>
                    <a:headEnd/>
                    <a:tailEnd/>
                  </a:ln>
                </p:spPr>
                <p:txBody>
                  <a:bodyPr/>
                  <a:lstStyle/>
                  <a:p>
                    <a:endParaRPr lang="en-US"/>
                  </a:p>
                </p:txBody>
              </p:sp>
              <p:sp>
                <p:nvSpPr>
                  <p:cNvPr id="219530" name="Freeform 394"/>
                  <p:cNvSpPr>
                    <a:spLocks/>
                  </p:cNvSpPr>
                  <p:nvPr/>
                </p:nvSpPr>
                <p:spPr bwMode="auto">
                  <a:xfrm>
                    <a:off x="594" y="3580"/>
                    <a:ext cx="14" cy="4"/>
                  </a:xfrm>
                  <a:custGeom>
                    <a:avLst/>
                    <a:gdLst/>
                    <a:ahLst/>
                    <a:cxnLst>
                      <a:cxn ang="0">
                        <a:pos x="0" y="12"/>
                      </a:cxn>
                      <a:cxn ang="0">
                        <a:pos x="6" y="0"/>
                      </a:cxn>
                      <a:cxn ang="0">
                        <a:pos x="43" y="9"/>
                      </a:cxn>
                      <a:cxn ang="0">
                        <a:pos x="0" y="12"/>
                      </a:cxn>
                    </a:cxnLst>
                    <a:rect l="0" t="0" r="r" b="b"/>
                    <a:pathLst>
                      <a:path w="43" h="12">
                        <a:moveTo>
                          <a:pt x="0" y="12"/>
                        </a:moveTo>
                        <a:lnTo>
                          <a:pt x="6" y="0"/>
                        </a:lnTo>
                        <a:lnTo>
                          <a:pt x="43" y="9"/>
                        </a:lnTo>
                        <a:lnTo>
                          <a:pt x="0" y="12"/>
                        </a:lnTo>
                        <a:close/>
                      </a:path>
                    </a:pathLst>
                  </a:custGeom>
                  <a:solidFill>
                    <a:srgbClr val="3F3F3F"/>
                  </a:solidFill>
                  <a:ln w="9525">
                    <a:noFill/>
                    <a:round/>
                    <a:headEnd/>
                    <a:tailEnd/>
                  </a:ln>
                </p:spPr>
                <p:txBody>
                  <a:bodyPr/>
                  <a:lstStyle/>
                  <a:p>
                    <a:endParaRPr lang="en-US"/>
                  </a:p>
                </p:txBody>
              </p:sp>
              <p:sp>
                <p:nvSpPr>
                  <p:cNvPr id="219531" name="Freeform 395"/>
                  <p:cNvSpPr>
                    <a:spLocks/>
                  </p:cNvSpPr>
                  <p:nvPr/>
                </p:nvSpPr>
                <p:spPr bwMode="auto">
                  <a:xfrm>
                    <a:off x="659" y="3617"/>
                    <a:ext cx="237" cy="151"/>
                  </a:xfrm>
                  <a:custGeom>
                    <a:avLst/>
                    <a:gdLst/>
                    <a:ahLst/>
                    <a:cxnLst>
                      <a:cxn ang="0">
                        <a:pos x="508" y="0"/>
                      </a:cxn>
                      <a:cxn ang="0">
                        <a:pos x="712" y="119"/>
                      </a:cxn>
                      <a:cxn ang="0">
                        <a:pos x="303" y="454"/>
                      </a:cxn>
                      <a:cxn ang="0">
                        <a:pos x="0" y="282"/>
                      </a:cxn>
                      <a:cxn ang="0">
                        <a:pos x="508" y="0"/>
                      </a:cxn>
                    </a:cxnLst>
                    <a:rect l="0" t="0" r="r" b="b"/>
                    <a:pathLst>
                      <a:path w="712" h="454">
                        <a:moveTo>
                          <a:pt x="508" y="0"/>
                        </a:moveTo>
                        <a:lnTo>
                          <a:pt x="712" y="119"/>
                        </a:lnTo>
                        <a:lnTo>
                          <a:pt x="303" y="454"/>
                        </a:lnTo>
                        <a:lnTo>
                          <a:pt x="0" y="282"/>
                        </a:lnTo>
                        <a:lnTo>
                          <a:pt x="508" y="0"/>
                        </a:lnTo>
                        <a:close/>
                      </a:path>
                    </a:pathLst>
                  </a:custGeom>
                  <a:solidFill>
                    <a:srgbClr val="006600"/>
                  </a:solidFill>
                  <a:ln w="9525">
                    <a:noFill/>
                    <a:round/>
                    <a:headEnd/>
                    <a:tailEnd/>
                  </a:ln>
                </p:spPr>
                <p:txBody>
                  <a:bodyPr/>
                  <a:lstStyle/>
                  <a:p>
                    <a:endParaRPr lang="en-US"/>
                  </a:p>
                </p:txBody>
              </p:sp>
              <p:sp>
                <p:nvSpPr>
                  <p:cNvPr id="219532" name="Freeform 396"/>
                  <p:cNvSpPr>
                    <a:spLocks/>
                  </p:cNvSpPr>
                  <p:nvPr/>
                </p:nvSpPr>
                <p:spPr bwMode="auto">
                  <a:xfrm>
                    <a:off x="659" y="3617"/>
                    <a:ext cx="237" cy="151"/>
                  </a:xfrm>
                  <a:custGeom>
                    <a:avLst/>
                    <a:gdLst/>
                    <a:ahLst/>
                    <a:cxnLst>
                      <a:cxn ang="0">
                        <a:pos x="508" y="0"/>
                      </a:cxn>
                      <a:cxn ang="0">
                        <a:pos x="712" y="119"/>
                      </a:cxn>
                      <a:cxn ang="0">
                        <a:pos x="303" y="454"/>
                      </a:cxn>
                      <a:cxn ang="0">
                        <a:pos x="0" y="282"/>
                      </a:cxn>
                      <a:cxn ang="0">
                        <a:pos x="508" y="0"/>
                      </a:cxn>
                    </a:cxnLst>
                    <a:rect l="0" t="0" r="r" b="b"/>
                    <a:pathLst>
                      <a:path w="712" h="454">
                        <a:moveTo>
                          <a:pt x="508" y="0"/>
                        </a:moveTo>
                        <a:lnTo>
                          <a:pt x="712" y="119"/>
                        </a:lnTo>
                        <a:lnTo>
                          <a:pt x="303" y="454"/>
                        </a:lnTo>
                        <a:lnTo>
                          <a:pt x="0" y="282"/>
                        </a:lnTo>
                        <a:lnTo>
                          <a:pt x="508" y="0"/>
                        </a:lnTo>
                      </a:path>
                    </a:pathLst>
                  </a:custGeom>
                  <a:noFill/>
                  <a:ln w="0">
                    <a:solidFill>
                      <a:srgbClr val="FFEDD8"/>
                    </a:solidFill>
                    <a:prstDash val="solid"/>
                    <a:round/>
                    <a:headEnd/>
                    <a:tailEnd/>
                  </a:ln>
                </p:spPr>
                <p:txBody>
                  <a:bodyPr/>
                  <a:lstStyle/>
                  <a:p>
                    <a:endParaRPr lang="en-US"/>
                  </a:p>
                </p:txBody>
              </p:sp>
              <p:sp>
                <p:nvSpPr>
                  <p:cNvPr id="219533" name="Freeform 397"/>
                  <p:cNvSpPr>
                    <a:spLocks/>
                  </p:cNvSpPr>
                  <p:nvPr/>
                </p:nvSpPr>
                <p:spPr bwMode="auto">
                  <a:xfrm>
                    <a:off x="659" y="3611"/>
                    <a:ext cx="237" cy="151"/>
                  </a:xfrm>
                  <a:custGeom>
                    <a:avLst/>
                    <a:gdLst/>
                    <a:ahLst/>
                    <a:cxnLst>
                      <a:cxn ang="0">
                        <a:pos x="508" y="0"/>
                      </a:cxn>
                      <a:cxn ang="0">
                        <a:pos x="712" y="119"/>
                      </a:cxn>
                      <a:cxn ang="0">
                        <a:pos x="303" y="453"/>
                      </a:cxn>
                      <a:cxn ang="0">
                        <a:pos x="0" y="282"/>
                      </a:cxn>
                      <a:cxn ang="0">
                        <a:pos x="508" y="0"/>
                      </a:cxn>
                    </a:cxnLst>
                    <a:rect l="0" t="0" r="r" b="b"/>
                    <a:pathLst>
                      <a:path w="712" h="453">
                        <a:moveTo>
                          <a:pt x="508" y="0"/>
                        </a:moveTo>
                        <a:lnTo>
                          <a:pt x="712" y="119"/>
                        </a:lnTo>
                        <a:lnTo>
                          <a:pt x="303" y="453"/>
                        </a:lnTo>
                        <a:lnTo>
                          <a:pt x="0" y="282"/>
                        </a:lnTo>
                        <a:lnTo>
                          <a:pt x="508" y="0"/>
                        </a:lnTo>
                        <a:close/>
                      </a:path>
                    </a:pathLst>
                  </a:custGeom>
                  <a:solidFill>
                    <a:srgbClr val="006600"/>
                  </a:solidFill>
                  <a:ln w="9525">
                    <a:noFill/>
                    <a:round/>
                    <a:headEnd/>
                    <a:tailEnd/>
                  </a:ln>
                </p:spPr>
                <p:txBody>
                  <a:bodyPr/>
                  <a:lstStyle/>
                  <a:p>
                    <a:endParaRPr lang="en-US"/>
                  </a:p>
                </p:txBody>
              </p:sp>
              <p:sp>
                <p:nvSpPr>
                  <p:cNvPr id="219534" name="Freeform 398"/>
                  <p:cNvSpPr>
                    <a:spLocks/>
                  </p:cNvSpPr>
                  <p:nvPr/>
                </p:nvSpPr>
                <p:spPr bwMode="auto">
                  <a:xfrm>
                    <a:off x="659" y="3611"/>
                    <a:ext cx="237" cy="151"/>
                  </a:xfrm>
                  <a:custGeom>
                    <a:avLst/>
                    <a:gdLst/>
                    <a:ahLst/>
                    <a:cxnLst>
                      <a:cxn ang="0">
                        <a:pos x="508" y="0"/>
                      </a:cxn>
                      <a:cxn ang="0">
                        <a:pos x="712" y="119"/>
                      </a:cxn>
                      <a:cxn ang="0">
                        <a:pos x="303" y="453"/>
                      </a:cxn>
                      <a:cxn ang="0">
                        <a:pos x="0" y="282"/>
                      </a:cxn>
                      <a:cxn ang="0">
                        <a:pos x="508" y="0"/>
                      </a:cxn>
                    </a:cxnLst>
                    <a:rect l="0" t="0" r="r" b="b"/>
                    <a:pathLst>
                      <a:path w="712" h="453">
                        <a:moveTo>
                          <a:pt x="508" y="0"/>
                        </a:moveTo>
                        <a:lnTo>
                          <a:pt x="712" y="119"/>
                        </a:lnTo>
                        <a:lnTo>
                          <a:pt x="303" y="453"/>
                        </a:lnTo>
                        <a:lnTo>
                          <a:pt x="0" y="282"/>
                        </a:lnTo>
                        <a:lnTo>
                          <a:pt x="508" y="0"/>
                        </a:lnTo>
                      </a:path>
                    </a:pathLst>
                  </a:custGeom>
                  <a:noFill/>
                  <a:ln w="0">
                    <a:solidFill>
                      <a:srgbClr val="FFEDD8"/>
                    </a:solidFill>
                    <a:prstDash val="solid"/>
                    <a:round/>
                    <a:headEnd/>
                    <a:tailEnd/>
                  </a:ln>
                </p:spPr>
                <p:txBody>
                  <a:bodyPr/>
                  <a:lstStyle/>
                  <a:p>
                    <a:endParaRPr lang="en-US"/>
                  </a:p>
                </p:txBody>
              </p:sp>
              <p:sp>
                <p:nvSpPr>
                  <p:cNvPr id="219535" name="Freeform 399"/>
                  <p:cNvSpPr>
                    <a:spLocks/>
                  </p:cNvSpPr>
                  <p:nvPr/>
                </p:nvSpPr>
                <p:spPr bwMode="auto">
                  <a:xfrm>
                    <a:off x="659" y="3603"/>
                    <a:ext cx="237" cy="152"/>
                  </a:xfrm>
                  <a:custGeom>
                    <a:avLst/>
                    <a:gdLst/>
                    <a:ahLst/>
                    <a:cxnLst>
                      <a:cxn ang="0">
                        <a:pos x="509" y="0"/>
                      </a:cxn>
                      <a:cxn ang="0">
                        <a:pos x="713" y="119"/>
                      </a:cxn>
                      <a:cxn ang="0">
                        <a:pos x="304" y="454"/>
                      </a:cxn>
                      <a:cxn ang="0">
                        <a:pos x="0" y="283"/>
                      </a:cxn>
                      <a:cxn ang="0">
                        <a:pos x="509" y="0"/>
                      </a:cxn>
                    </a:cxnLst>
                    <a:rect l="0" t="0" r="r" b="b"/>
                    <a:pathLst>
                      <a:path w="713" h="454">
                        <a:moveTo>
                          <a:pt x="509" y="0"/>
                        </a:moveTo>
                        <a:lnTo>
                          <a:pt x="713" y="119"/>
                        </a:lnTo>
                        <a:lnTo>
                          <a:pt x="304" y="454"/>
                        </a:lnTo>
                        <a:lnTo>
                          <a:pt x="0" y="283"/>
                        </a:lnTo>
                        <a:lnTo>
                          <a:pt x="509" y="0"/>
                        </a:lnTo>
                        <a:close/>
                      </a:path>
                    </a:pathLst>
                  </a:custGeom>
                  <a:solidFill>
                    <a:srgbClr val="006600"/>
                  </a:solidFill>
                  <a:ln w="9525">
                    <a:noFill/>
                    <a:round/>
                    <a:headEnd/>
                    <a:tailEnd/>
                  </a:ln>
                </p:spPr>
                <p:txBody>
                  <a:bodyPr/>
                  <a:lstStyle/>
                  <a:p>
                    <a:endParaRPr lang="en-US"/>
                  </a:p>
                </p:txBody>
              </p:sp>
              <p:sp>
                <p:nvSpPr>
                  <p:cNvPr id="219536" name="Freeform 400"/>
                  <p:cNvSpPr>
                    <a:spLocks/>
                  </p:cNvSpPr>
                  <p:nvPr/>
                </p:nvSpPr>
                <p:spPr bwMode="auto">
                  <a:xfrm>
                    <a:off x="659" y="3603"/>
                    <a:ext cx="237" cy="152"/>
                  </a:xfrm>
                  <a:custGeom>
                    <a:avLst/>
                    <a:gdLst/>
                    <a:ahLst/>
                    <a:cxnLst>
                      <a:cxn ang="0">
                        <a:pos x="509" y="0"/>
                      </a:cxn>
                      <a:cxn ang="0">
                        <a:pos x="713" y="119"/>
                      </a:cxn>
                      <a:cxn ang="0">
                        <a:pos x="304" y="454"/>
                      </a:cxn>
                      <a:cxn ang="0">
                        <a:pos x="0" y="283"/>
                      </a:cxn>
                      <a:cxn ang="0">
                        <a:pos x="509" y="0"/>
                      </a:cxn>
                    </a:cxnLst>
                    <a:rect l="0" t="0" r="r" b="b"/>
                    <a:pathLst>
                      <a:path w="713" h="454">
                        <a:moveTo>
                          <a:pt x="509" y="0"/>
                        </a:moveTo>
                        <a:lnTo>
                          <a:pt x="713" y="119"/>
                        </a:lnTo>
                        <a:lnTo>
                          <a:pt x="304" y="454"/>
                        </a:lnTo>
                        <a:lnTo>
                          <a:pt x="0" y="283"/>
                        </a:lnTo>
                        <a:lnTo>
                          <a:pt x="509" y="0"/>
                        </a:lnTo>
                      </a:path>
                    </a:pathLst>
                  </a:custGeom>
                  <a:noFill/>
                  <a:ln w="0">
                    <a:solidFill>
                      <a:srgbClr val="FFEDD8"/>
                    </a:solidFill>
                    <a:prstDash val="solid"/>
                    <a:round/>
                    <a:headEnd/>
                    <a:tailEnd/>
                  </a:ln>
                </p:spPr>
                <p:txBody>
                  <a:bodyPr/>
                  <a:lstStyle/>
                  <a:p>
                    <a:endParaRPr lang="en-US"/>
                  </a:p>
                </p:txBody>
              </p:sp>
              <p:sp>
                <p:nvSpPr>
                  <p:cNvPr id="219537" name="Freeform 401"/>
                  <p:cNvSpPr>
                    <a:spLocks/>
                  </p:cNvSpPr>
                  <p:nvPr/>
                </p:nvSpPr>
                <p:spPr bwMode="auto">
                  <a:xfrm>
                    <a:off x="659" y="3597"/>
                    <a:ext cx="237" cy="152"/>
                  </a:xfrm>
                  <a:custGeom>
                    <a:avLst/>
                    <a:gdLst/>
                    <a:ahLst/>
                    <a:cxnLst>
                      <a:cxn ang="0">
                        <a:pos x="509" y="0"/>
                      </a:cxn>
                      <a:cxn ang="0">
                        <a:pos x="713" y="119"/>
                      </a:cxn>
                      <a:cxn ang="0">
                        <a:pos x="304" y="454"/>
                      </a:cxn>
                      <a:cxn ang="0">
                        <a:pos x="0" y="282"/>
                      </a:cxn>
                      <a:cxn ang="0">
                        <a:pos x="509" y="0"/>
                      </a:cxn>
                    </a:cxnLst>
                    <a:rect l="0" t="0" r="r" b="b"/>
                    <a:pathLst>
                      <a:path w="713" h="454">
                        <a:moveTo>
                          <a:pt x="509" y="0"/>
                        </a:moveTo>
                        <a:lnTo>
                          <a:pt x="713" y="119"/>
                        </a:lnTo>
                        <a:lnTo>
                          <a:pt x="304" y="454"/>
                        </a:lnTo>
                        <a:lnTo>
                          <a:pt x="0" y="282"/>
                        </a:lnTo>
                        <a:lnTo>
                          <a:pt x="509" y="0"/>
                        </a:lnTo>
                        <a:close/>
                      </a:path>
                    </a:pathLst>
                  </a:custGeom>
                  <a:solidFill>
                    <a:srgbClr val="006600"/>
                  </a:solidFill>
                  <a:ln w="9525">
                    <a:noFill/>
                    <a:round/>
                    <a:headEnd/>
                    <a:tailEnd/>
                  </a:ln>
                </p:spPr>
                <p:txBody>
                  <a:bodyPr/>
                  <a:lstStyle/>
                  <a:p>
                    <a:endParaRPr lang="en-US"/>
                  </a:p>
                </p:txBody>
              </p:sp>
              <p:sp>
                <p:nvSpPr>
                  <p:cNvPr id="219538" name="Freeform 402"/>
                  <p:cNvSpPr>
                    <a:spLocks/>
                  </p:cNvSpPr>
                  <p:nvPr/>
                </p:nvSpPr>
                <p:spPr bwMode="auto">
                  <a:xfrm>
                    <a:off x="659" y="3597"/>
                    <a:ext cx="237" cy="152"/>
                  </a:xfrm>
                  <a:custGeom>
                    <a:avLst/>
                    <a:gdLst/>
                    <a:ahLst/>
                    <a:cxnLst>
                      <a:cxn ang="0">
                        <a:pos x="509" y="0"/>
                      </a:cxn>
                      <a:cxn ang="0">
                        <a:pos x="713" y="119"/>
                      </a:cxn>
                      <a:cxn ang="0">
                        <a:pos x="304" y="454"/>
                      </a:cxn>
                      <a:cxn ang="0">
                        <a:pos x="0" y="282"/>
                      </a:cxn>
                      <a:cxn ang="0">
                        <a:pos x="509" y="0"/>
                      </a:cxn>
                    </a:cxnLst>
                    <a:rect l="0" t="0" r="r" b="b"/>
                    <a:pathLst>
                      <a:path w="713" h="454">
                        <a:moveTo>
                          <a:pt x="509" y="0"/>
                        </a:moveTo>
                        <a:lnTo>
                          <a:pt x="713" y="119"/>
                        </a:lnTo>
                        <a:lnTo>
                          <a:pt x="304" y="454"/>
                        </a:lnTo>
                        <a:lnTo>
                          <a:pt x="0" y="282"/>
                        </a:lnTo>
                        <a:lnTo>
                          <a:pt x="509" y="0"/>
                        </a:lnTo>
                      </a:path>
                    </a:pathLst>
                  </a:custGeom>
                  <a:noFill/>
                  <a:ln w="0">
                    <a:solidFill>
                      <a:srgbClr val="FFEDD8"/>
                    </a:solidFill>
                    <a:prstDash val="solid"/>
                    <a:round/>
                    <a:headEnd/>
                    <a:tailEnd/>
                  </a:ln>
                </p:spPr>
                <p:txBody>
                  <a:bodyPr/>
                  <a:lstStyle/>
                  <a:p>
                    <a:endParaRPr lang="en-US"/>
                  </a:p>
                </p:txBody>
              </p:sp>
              <p:sp>
                <p:nvSpPr>
                  <p:cNvPr id="219539" name="Freeform 403"/>
                  <p:cNvSpPr>
                    <a:spLocks/>
                  </p:cNvSpPr>
                  <p:nvPr/>
                </p:nvSpPr>
                <p:spPr bwMode="auto">
                  <a:xfrm>
                    <a:off x="662" y="3591"/>
                    <a:ext cx="237" cy="151"/>
                  </a:xfrm>
                  <a:custGeom>
                    <a:avLst/>
                    <a:gdLst/>
                    <a:ahLst/>
                    <a:cxnLst>
                      <a:cxn ang="0">
                        <a:pos x="509" y="0"/>
                      </a:cxn>
                      <a:cxn ang="0">
                        <a:pos x="712" y="119"/>
                      </a:cxn>
                      <a:cxn ang="0">
                        <a:pos x="304" y="453"/>
                      </a:cxn>
                      <a:cxn ang="0">
                        <a:pos x="0" y="281"/>
                      </a:cxn>
                      <a:cxn ang="0">
                        <a:pos x="509" y="0"/>
                      </a:cxn>
                    </a:cxnLst>
                    <a:rect l="0" t="0" r="r" b="b"/>
                    <a:pathLst>
                      <a:path w="712" h="453">
                        <a:moveTo>
                          <a:pt x="509" y="0"/>
                        </a:moveTo>
                        <a:lnTo>
                          <a:pt x="712" y="119"/>
                        </a:lnTo>
                        <a:lnTo>
                          <a:pt x="304" y="453"/>
                        </a:lnTo>
                        <a:lnTo>
                          <a:pt x="0" y="281"/>
                        </a:lnTo>
                        <a:lnTo>
                          <a:pt x="509" y="0"/>
                        </a:lnTo>
                        <a:close/>
                      </a:path>
                    </a:pathLst>
                  </a:custGeom>
                  <a:solidFill>
                    <a:srgbClr val="006600"/>
                  </a:solidFill>
                  <a:ln w="9525">
                    <a:noFill/>
                    <a:round/>
                    <a:headEnd/>
                    <a:tailEnd/>
                  </a:ln>
                </p:spPr>
                <p:txBody>
                  <a:bodyPr/>
                  <a:lstStyle/>
                  <a:p>
                    <a:endParaRPr lang="en-US"/>
                  </a:p>
                </p:txBody>
              </p:sp>
              <p:sp>
                <p:nvSpPr>
                  <p:cNvPr id="219540" name="Freeform 404"/>
                  <p:cNvSpPr>
                    <a:spLocks/>
                  </p:cNvSpPr>
                  <p:nvPr/>
                </p:nvSpPr>
                <p:spPr bwMode="auto">
                  <a:xfrm>
                    <a:off x="662" y="3591"/>
                    <a:ext cx="237" cy="151"/>
                  </a:xfrm>
                  <a:custGeom>
                    <a:avLst/>
                    <a:gdLst/>
                    <a:ahLst/>
                    <a:cxnLst>
                      <a:cxn ang="0">
                        <a:pos x="509" y="0"/>
                      </a:cxn>
                      <a:cxn ang="0">
                        <a:pos x="712" y="119"/>
                      </a:cxn>
                      <a:cxn ang="0">
                        <a:pos x="304" y="453"/>
                      </a:cxn>
                      <a:cxn ang="0">
                        <a:pos x="0" y="281"/>
                      </a:cxn>
                      <a:cxn ang="0">
                        <a:pos x="509" y="0"/>
                      </a:cxn>
                    </a:cxnLst>
                    <a:rect l="0" t="0" r="r" b="b"/>
                    <a:pathLst>
                      <a:path w="712" h="453">
                        <a:moveTo>
                          <a:pt x="509" y="0"/>
                        </a:moveTo>
                        <a:lnTo>
                          <a:pt x="712" y="119"/>
                        </a:lnTo>
                        <a:lnTo>
                          <a:pt x="304" y="453"/>
                        </a:lnTo>
                        <a:lnTo>
                          <a:pt x="0" y="281"/>
                        </a:lnTo>
                        <a:lnTo>
                          <a:pt x="509" y="0"/>
                        </a:lnTo>
                      </a:path>
                    </a:pathLst>
                  </a:custGeom>
                  <a:noFill/>
                  <a:ln w="0">
                    <a:solidFill>
                      <a:srgbClr val="FFEDD8"/>
                    </a:solidFill>
                    <a:prstDash val="solid"/>
                    <a:round/>
                    <a:headEnd/>
                    <a:tailEnd/>
                  </a:ln>
                </p:spPr>
                <p:txBody>
                  <a:bodyPr/>
                  <a:lstStyle/>
                  <a:p>
                    <a:endParaRPr lang="en-US"/>
                  </a:p>
                </p:txBody>
              </p:sp>
              <p:sp>
                <p:nvSpPr>
                  <p:cNvPr id="219541" name="Freeform 405"/>
                  <p:cNvSpPr>
                    <a:spLocks/>
                  </p:cNvSpPr>
                  <p:nvPr/>
                </p:nvSpPr>
                <p:spPr bwMode="auto">
                  <a:xfrm>
                    <a:off x="662" y="3585"/>
                    <a:ext cx="237" cy="151"/>
                  </a:xfrm>
                  <a:custGeom>
                    <a:avLst/>
                    <a:gdLst/>
                    <a:ahLst/>
                    <a:cxnLst>
                      <a:cxn ang="0">
                        <a:pos x="509" y="0"/>
                      </a:cxn>
                      <a:cxn ang="0">
                        <a:pos x="712" y="120"/>
                      </a:cxn>
                      <a:cxn ang="0">
                        <a:pos x="304" y="455"/>
                      </a:cxn>
                      <a:cxn ang="0">
                        <a:pos x="0" y="283"/>
                      </a:cxn>
                      <a:cxn ang="0">
                        <a:pos x="509" y="0"/>
                      </a:cxn>
                    </a:cxnLst>
                    <a:rect l="0" t="0" r="r" b="b"/>
                    <a:pathLst>
                      <a:path w="712" h="455">
                        <a:moveTo>
                          <a:pt x="509" y="0"/>
                        </a:moveTo>
                        <a:lnTo>
                          <a:pt x="712" y="120"/>
                        </a:lnTo>
                        <a:lnTo>
                          <a:pt x="304" y="455"/>
                        </a:lnTo>
                        <a:lnTo>
                          <a:pt x="0" y="283"/>
                        </a:lnTo>
                        <a:lnTo>
                          <a:pt x="509" y="0"/>
                        </a:lnTo>
                        <a:close/>
                      </a:path>
                    </a:pathLst>
                  </a:custGeom>
                  <a:solidFill>
                    <a:srgbClr val="006600"/>
                  </a:solidFill>
                  <a:ln w="9525">
                    <a:noFill/>
                    <a:round/>
                    <a:headEnd/>
                    <a:tailEnd/>
                  </a:ln>
                </p:spPr>
                <p:txBody>
                  <a:bodyPr/>
                  <a:lstStyle/>
                  <a:p>
                    <a:endParaRPr lang="en-US"/>
                  </a:p>
                </p:txBody>
              </p:sp>
              <p:sp>
                <p:nvSpPr>
                  <p:cNvPr id="219542" name="Freeform 406"/>
                  <p:cNvSpPr>
                    <a:spLocks/>
                  </p:cNvSpPr>
                  <p:nvPr/>
                </p:nvSpPr>
                <p:spPr bwMode="auto">
                  <a:xfrm>
                    <a:off x="662" y="3585"/>
                    <a:ext cx="237" cy="151"/>
                  </a:xfrm>
                  <a:custGeom>
                    <a:avLst/>
                    <a:gdLst/>
                    <a:ahLst/>
                    <a:cxnLst>
                      <a:cxn ang="0">
                        <a:pos x="509" y="0"/>
                      </a:cxn>
                      <a:cxn ang="0">
                        <a:pos x="712" y="120"/>
                      </a:cxn>
                      <a:cxn ang="0">
                        <a:pos x="304" y="455"/>
                      </a:cxn>
                      <a:cxn ang="0">
                        <a:pos x="0" y="283"/>
                      </a:cxn>
                      <a:cxn ang="0">
                        <a:pos x="509" y="0"/>
                      </a:cxn>
                    </a:cxnLst>
                    <a:rect l="0" t="0" r="r" b="b"/>
                    <a:pathLst>
                      <a:path w="712" h="455">
                        <a:moveTo>
                          <a:pt x="509" y="0"/>
                        </a:moveTo>
                        <a:lnTo>
                          <a:pt x="712" y="120"/>
                        </a:lnTo>
                        <a:lnTo>
                          <a:pt x="304" y="455"/>
                        </a:lnTo>
                        <a:lnTo>
                          <a:pt x="0" y="283"/>
                        </a:lnTo>
                        <a:lnTo>
                          <a:pt x="509" y="0"/>
                        </a:lnTo>
                      </a:path>
                    </a:pathLst>
                  </a:custGeom>
                  <a:noFill/>
                  <a:ln w="0">
                    <a:solidFill>
                      <a:srgbClr val="FFEDD8"/>
                    </a:solidFill>
                    <a:prstDash val="solid"/>
                    <a:round/>
                    <a:headEnd/>
                    <a:tailEnd/>
                  </a:ln>
                </p:spPr>
                <p:txBody>
                  <a:bodyPr/>
                  <a:lstStyle/>
                  <a:p>
                    <a:endParaRPr lang="en-US"/>
                  </a:p>
                </p:txBody>
              </p:sp>
              <p:sp>
                <p:nvSpPr>
                  <p:cNvPr id="219543" name="Freeform 407"/>
                  <p:cNvSpPr>
                    <a:spLocks/>
                  </p:cNvSpPr>
                  <p:nvPr/>
                </p:nvSpPr>
                <p:spPr bwMode="auto">
                  <a:xfrm>
                    <a:off x="662" y="3577"/>
                    <a:ext cx="237" cy="151"/>
                  </a:xfrm>
                  <a:custGeom>
                    <a:avLst/>
                    <a:gdLst/>
                    <a:ahLst/>
                    <a:cxnLst>
                      <a:cxn ang="0">
                        <a:pos x="508" y="0"/>
                      </a:cxn>
                      <a:cxn ang="0">
                        <a:pos x="711" y="119"/>
                      </a:cxn>
                      <a:cxn ang="0">
                        <a:pos x="303" y="453"/>
                      </a:cxn>
                      <a:cxn ang="0">
                        <a:pos x="0" y="282"/>
                      </a:cxn>
                      <a:cxn ang="0">
                        <a:pos x="508" y="0"/>
                      </a:cxn>
                    </a:cxnLst>
                    <a:rect l="0" t="0" r="r" b="b"/>
                    <a:pathLst>
                      <a:path w="711" h="453">
                        <a:moveTo>
                          <a:pt x="508" y="0"/>
                        </a:moveTo>
                        <a:lnTo>
                          <a:pt x="711" y="119"/>
                        </a:lnTo>
                        <a:lnTo>
                          <a:pt x="303" y="453"/>
                        </a:lnTo>
                        <a:lnTo>
                          <a:pt x="0" y="282"/>
                        </a:lnTo>
                        <a:lnTo>
                          <a:pt x="508" y="0"/>
                        </a:lnTo>
                        <a:close/>
                      </a:path>
                    </a:pathLst>
                  </a:custGeom>
                  <a:solidFill>
                    <a:srgbClr val="006600"/>
                  </a:solidFill>
                  <a:ln w="9525">
                    <a:noFill/>
                    <a:round/>
                    <a:headEnd/>
                    <a:tailEnd/>
                  </a:ln>
                </p:spPr>
                <p:txBody>
                  <a:bodyPr/>
                  <a:lstStyle/>
                  <a:p>
                    <a:endParaRPr lang="en-US"/>
                  </a:p>
                </p:txBody>
              </p:sp>
              <p:sp>
                <p:nvSpPr>
                  <p:cNvPr id="219544" name="Freeform 408"/>
                  <p:cNvSpPr>
                    <a:spLocks/>
                  </p:cNvSpPr>
                  <p:nvPr/>
                </p:nvSpPr>
                <p:spPr bwMode="auto">
                  <a:xfrm>
                    <a:off x="662" y="3577"/>
                    <a:ext cx="237" cy="151"/>
                  </a:xfrm>
                  <a:custGeom>
                    <a:avLst/>
                    <a:gdLst/>
                    <a:ahLst/>
                    <a:cxnLst>
                      <a:cxn ang="0">
                        <a:pos x="508" y="0"/>
                      </a:cxn>
                      <a:cxn ang="0">
                        <a:pos x="711" y="119"/>
                      </a:cxn>
                      <a:cxn ang="0">
                        <a:pos x="303" y="453"/>
                      </a:cxn>
                      <a:cxn ang="0">
                        <a:pos x="0" y="282"/>
                      </a:cxn>
                      <a:cxn ang="0">
                        <a:pos x="508" y="0"/>
                      </a:cxn>
                    </a:cxnLst>
                    <a:rect l="0" t="0" r="r" b="b"/>
                    <a:pathLst>
                      <a:path w="711" h="453">
                        <a:moveTo>
                          <a:pt x="508" y="0"/>
                        </a:moveTo>
                        <a:lnTo>
                          <a:pt x="711" y="119"/>
                        </a:lnTo>
                        <a:lnTo>
                          <a:pt x="303" y="453"/>
                        </a:lnTo>
                        <a:lnTo>
                          <a:pt x="0" y="282"/>
                        </a:lnTo>
                        <a:lnTo>
                          <a:pt x="508" y="0"/>
                        </a:lnTo>
                      </a:path>
                    </a:pathLst>
                  </a:custGeom>
                  <a:noFill/>
                  <a:ln w="0">
                    <a:solidFill>
                      <a:srgbClr val="FFEDD8"/>
                    </a:solidFill>
                    <a:prstDash val="solid"/>
                    <a:round/>
                    <a:headEnd/>
                    <a:tailEnd/>
                  </a:ln>
                </p:spPr>
                <p:txBody>
                  <a:bodyPr/>
                  <a:lstStyle/>
                  <a:p>
                    <a:endParaRPr lang="en-US"/>
                  </a:p>
                </p:txBody>
              </p:sp>
              <p:sp>
                <p:nvSpPr>
                  <p:cNvPr id="219545" name="Freeform 409"/>
                  <p:cNvSpPr>
                    <a:spLocks/>
                  </p:cNvSpPr>
                  <p:nvPr/>
                </p:nvSpPr>
                <p:spPr bwMode="auto">
                  <a:xfrm>
                    <a:off x="662" y="3571"/>
                    <a:ext cx="237" cy="151"/>
                  </a:xfrm>
                  <a:custGeom>
                    <a:avLst/>
                    <a:gdLst/>
                    <a:ahLst/>
                    <a:cxnLst>
                      <a:cxn ang="0">
                        <a:pos x="508" y="0"/>
                      </a:cxn>
                      <a:cxn ang="0">
                        <a:pos x="711" y="119"/>
                      </a:cxn>
                      <a:cxn ang="0">
                        <a:pos x="303" y="453"/>
                      </a:cxn>
                      <a:cxn ang="0">
                        <a:pos x="0" y="281"/>
                      </a:cxn>
                      <a:cxn ang="0">
                        <a:pos x="508" y="0"/>
                      </a:cxn>
                    </a:cxnLst>
                    <a:rect l="0" t="0" r="r" b="b"/>
                    <a:pathLst>
                      <a:path w="711" h="453">
                        <a:moveTo>
                          <a:pt x="508" y="0"/>
                        </a:moveTo>
                        <a:lnTo>
                          <a:pt x="711" y="119"/>
                        </a:lnTo>
                        <a:lnTo>
                          <a:pt x="303" y="453"/>
                        </a:lnTo>
                        <a:lnTo>
                          <a:pt x="0" y="281"/>
                        </a:lnTo>
                        <a:lnTo>
                          <a:pt x="508" y="0"/>
                        </a:lnTo>
                        <a:close/>
                      </a:path>
                    </a:pathLst>
                  </a:custGeom>
                  <a:solidFill>
                    <a:srgbClr val="006600"/>
                  </a:solidFill>
                  <a:ln w="9525">
                    <a:noFill/>
                    <a:round/>
                    <a:headEnd/>
                    <a:tailEnd/>
                  </a:ln>
                </p:spPr>
                <p:txBody>
                  <a:bodyPr/>
                  <a:lstStyle/>
                  <a:p>
                    <a:endParaRPr lang="en-US"/>
                  </a:p>
                </p:txBody>
              </p:sp>
              <p:sp>
                <p:nvSpPr>
                  <p:cNvPr id="219546" name="Freeform 410"/>
                  <p:cNvSpPr>
                    <a:spLocks/>
                  </p:cNvSpPr>
                  <p:nvPr/>
                </p:nvSpPr>
                <p:spPr bwMode="auto">
                  <a:xfrm>
                    <a:off x="662" y="3571"/>
                    <a:ext cx="237" cy="151"/>
                  </a:xfrm>
                  <a:custGeom>
                    <a:avLst/>
                    <a:gdLst/>
                    <a:ahLst/>
                    <a:cxnLst>
                      <a:cxn ang="0">
                        <a:pos x="508" y="0"/>
                      </a:cxn>
                      <a:cxn ang="0">
                        <a:pos x="711" y="119"/>
                      </a:cxn>
                      <a:cxn ang="0">
                        <a:pos x="303" y="453"/>
                      </a:cxn>
                      <a:cxn ang="0">
                        <a:pos x="0" y="281"/>
                      </a:cxn>
                      <a:cxn ang="0">
                        <a:pos x="508" y="0"/>
                      </a:cxn>
                    </a:cxnLst>
                    <a:rect l="0" t="0" r="r" b="b"/>
                    <a:pathLst>
                      <a:path w="711" h="453">
                        <a:moveTo>
                          <a:pt x="508" y="0"/>
                        </a:moveTo>
                        <a:lnTo>
                          <a:pt x="711" y="119"/>
                        </a:lnTo>
                        <a:lnTo>
                          <a:pt x="303" y="453"/>
                        </a:lnTo>
                        <a:lnTo>
                          <a:pt x="0" y="281"/>
                        </a:lnTo>
                        <a:lnTo>
                          <a:pt x="508" y="0"/>
                        </a:lnTo>
                      </a:path>
                    </a:pathLst>
                  </a:custGeom>
                  <a:noFill/>
                  <a:ln w="0">
                    <a:solidFill>
                      <a:srgbClr val="FFEDD8"/>
                    </a:solidFill>
                    <a:prstDash val="solid"/>
                    <a:round/>
                    <a:headEnd/>
                    <a:tailEnd/>
                  </a:ln>
                </p:spPr>
                <p:txBody>
                  <a:bodyPr/>
                  <a:lstStyle/>
                  <a:p>
                    <a:endParaRPr lang="en-US"/>
                  </a:p>
                </p:txBody>
              </p:sp>
              <p:sp>
                <p:nvSpPr>
                  <p:cNvPr id="219547" name="Freeform 411"/>
                  <p:cNvSpPr>
                    <a:spLocks/>
                  </p:cNvSpPr>
                  <p:nvPr/>
                </p:nvSpPr>
                <p:spPr bwMode="auto">
                  <a:xfrm>
                    <a:off x="667" y="3563"/>
                    <a:ext cx="237" cy="153"/>
                  </a:xfrm>
                  <a:custGeom>
                    <a:avLst/>
                    <a:gdLst/>
                    <a:ahLst/>
                    <a:cxnLst>
                      <a:cxn ang="0">
                        <a:pos x="510" y="0"/>
                      </a:cxn>
                      <a:cxn ang="0">
                        <a:pos x="712" y="120"/>
                      </a:cxn>
                      <a:cxn ang="0">
                        <a:pos x="304" y="457"/>
                      </a:cxn>
                      <a:cxn ang="0">
                        <a:pos x="0" y="286"/>
                      </a:cxn>
                      <a:cxn ang="0">
                        <a:pos x="510" y="0"/>
                      </a:cxn>
                    </a:cxnLst>
                    <a:rect l="0" t="0" r="r" b="b"/>
                    <a:pathLst>
                      <a:path w="712" h="457">
                        <a:moveTo>
                          <a:pt x="510" y="0"/>
                        </a:moveTo>
                        <a:lnTo>
                          <a:pt x="712" y="120"/>
                        </a:lnTo>
                        <a:lnTo>
                          <a:pt x="304" y="457"/>
                        </a:lnTo>
                        <a:lnTo>
                          <a:pt x="0" y="286"/>
                        </a:lnTo>
                        <a:lnTo>
                          <a:pt x="510" y="0"/>
                        </a:lnTo>
                        <a:close/>
                      </a:path>
                    </a:pathLst>
                  </a:custGeom>
                  <a:solidFill>
                    <a:srgbClr val="FFEDD8"/>
                  </a:solidFill>
                  <a:ln w="9525">
                    <a:noFill/>
                    <a:round/>
                    <a:headEnd/>
                    <a:tailEnd/>
                  </a:ln>
                </p:spPr>
                <p:txBody>
                  <a:bodyPr/>
                  <a:lstStyle/>
                  <a:p>
                    <a:endParaRPr lang="en-US"/>
                  </a:p>
                </p:txBody>
              </p:sp>
              <p:sp>
                <p:nvSpPr>
                  <p:cNvPr id="219548" name="Freeform 412"/>
                  <p:cNvSpPr>
                    <a:spLocks/>
                  </p:cNvSpPr>
                  <p:nvPr/>
                </p:nvSpPr>
                <p:spPr bwMode="auto">
                  <a:xfrm>
                    <a:off x="681" y="3570"/>
                    <a:ext cx="214" cy="140"/>
                  </a:xfrm>
                  <a:custGeom>
                    <a:avLst/>
                    <a:gdLst/>
                    <a:ahLst/>
                    <a:cxnLst>
                      <a:cxn ang="0">
                        <a:pos x="462" y="0"/>
                      </a:cxn>
                      <a:cxn ang="0">
                        <a:pos x="641" y="102"/>
                      </a:cxn>
                      <a:cxn ang="0">
                        <a:pos x="260" y="419"/>
                      </a:cxn>
                      <a:cxn ang="0">
                        <a:pos x="0" y="270"/>
                      </a:cxn>
                      <a:cxn ang="0">
                        <a:pos x="462" y="0"/>
                      </a:cxn>
                    </a:cxnLst>
                    <a:rect l="0" t="0" r="r" b="b"/>
                    <a:pathLst>
                      <a:path w="641" h="419">
                        <a:moveTo>
                          <a:pt x="462" y="0"/>
                        </a:moveTo>
                        <a:lnTo>
                          <a:pt x="641" y="102"/>
                        </a:lnTo>
                        <a:lnTo>
                          <a:pt x="260" y="419"/>
                        </a:lnTo>
                        <a:lnTo>
                          <a:pt x="0" y="270"/>
                        </a:lnTo>
                        <a:lnTo>
                          <a:pt x="462" y="0"/>
                        </a:lnTo>
                        <a:close/>
                      </a:path>
                    </a:pathLst>
                  </a:custGeom>
                  <a:solidFill>
                    <a:srgbClr val="FFEDD8"/>
                  </a:solidFill>
                  <a:ln w="9525">
                    <a:noFill/>
                    <a:round/>
                    <a:headEnd/>
                    <a:tailEnd/>
                  </a:ln>
                </p:spPr>
                <p:txBody>
                  <a:bodyPr/>
                  <a:lstStyle/>
                  <a:p>
                    <a:endParaRPr lang="en-US"/>
                  </a:p>
                </p:txBody>
              </p:sp>
              <p:sp>
                <p:nvSpPr>
                  <p:cNvPr id="219549" name="Freeform 413"/>
                  <p:cNvSpPr>
                    <a:spLocks/>
                  </p:cNvSpPr>
                  <p:nvPr/>
                </p:nvSpPr>
                <p:spPr bwMode="auto">
                  <a:xfrm>
                    <a:off x="681" y="3570"/>
                    <a:ext cx="214" cy="140"/>
                  </a:xfrm>
                  <a:custGeom>
                    <a:avLst/>
                    <a:gdLst/>
                    <a:ahLst/>
                    <a:cxnLst>
                      <a:cxn ang="0">
                        <a:pos x="462" y="0"/>
                      </a:cxn>
                      <a:cxn ang="0">
                        <a:pos x="641" y="102"/>
                      </a:cxn>
                      <a:cxn ang="0">
                        <a:pos x="260" y="419"/>
                      </a:cxn>
                      <a:cxn ang="0">
                        <a:pos x="0" y="270"/>
                      </a:cxn>
                      <a:cxn ang="0">
                        <a:pos x="462" y="0"/>
                      </a:cxn>
                    </a:cxnLst>
                    <a:rect l="0" t="0" r="r" b="b"/>
                    <a:pathLst>
                      <a:path w="641" h="419">
                        <a:moveTo>
                          <a:pt x="462" y="0"/>
                        </a:moveTo>
                        <a:lnTo>
                          <a:pt x="641" y="102"/>
                        </a:lnTo>
                        <a:lnTo>
                          <a:pt x="260" y="419"/>
                        </a:lnTo>
                        <a:lnTo>
                          <a:pt x="0" y="270"/>
                        </a:lnTo>
                        <a:lnTo>
                          <a:pt x="462" y="0"/>
                        </a:lnTo>
                      </a:path>
                    </a:pathLst>
                  </a:custGeom>
                  <a:noFill/>
                  <a:ln w="0">
                    <a:solidFill>
                      <a:srgbClr val="006600"/>
                    </a:solidFill>
                    <a:prstDash val="solid"/>
                    <a:round/>
                    <a:headEnd/>
                    <a:tailEnd/>
                  </a:ln>
                </p:spPr>
                <p:txBody>
                  <a:bodyPr/>
                  <a:lstStyle/>
                  <a:p>
                    <a:endParaRPr lang="en-US"/>
                  </a:p>
                </p:txBody>
              </p:sp>
              <p:sp>
                <p:nvSpPr>
                  <p:cNvPr id="219550" name="Freeform 414"/>
                  <p:cNvSpPr>
                    <a:spLocks/>
                  </p:cNvSpPr>
                  <p:nvPr/>
                </p:nvSpPr>
                <p:spPr bwMode="auto">
                  <a:xfrm>
                    <a:off x="698" y="3650"/>
                    <a:ext cx="36" cy="15"/>
                  </a:xfrm>
                  <a:custGeom>
                    <a:avLst/>
                    <a:gdLst/>
                    <a:ahLst/>
                    <a:cxnLst>
                      <a:cxn ang="0">
                        <a:pos x="3" y="35"/>
                      </a:cxn>
                      <a:cxn ang="0">
                        <a:pos x="8" y="38"/>
                      </a:cxn>
                      <a:cxn ang="0">
                        <a:pos x="14" y="41"/>
                      </a:cxn>
                      <a:cxn ang="0">
                        <a:pos x="21" y="43"/>
                      </a:cxn>
                      <a:cxn ang="0">
                        <a:pos x="31" y="44"/>
                      </a:cxn>
                      <a:cxn ang="0">
                        <a:pos x="40" y="44"/>
                      </a:cxn>
                      <a:cxn ang="0">
                        <a:pos x="50" y="44"/>
                      </a:cxn>
                      <a:cxn ang="0">
                        <a:pos x="61" y="42"/>
                      </a:cxn>
                      <a:cxn ang="0">
                        <a:pos x="71" y="40"/>
                      </a:cxn>
                      <a:cxn ang="0">
                        <a:pos x="82" y="36"/>
                      </a:cxn>
                      <a:cxn ang="0">
                        <a:pos x="90" y="34"/>
                      </a:cxn>
                      <a:cxn ang="0">
                        <a:pos x="97" y="29"/>
                      </a:cxn>
                      <a:cxn ang="0">
                        <a:pos x="103" y="26"/>
                      </a:cxn>
                      <a:cxn ang="0">
                        <a:pos x="107" y="21"/>
                      </a:cxn>
                      <a:cxn ang="0">
                        <a:pos x="108" y="18"/>
                      </a:cxn>
                      <a:cxn ang="0">
                        <a:pos x="108" y="13"/>
                      </a:cxn>
                      <a:cxn ang="0">
                        <a:pos x="106" y="9"/>
                      </a:cxn>
                      <a:cxn ang="0">
                        <a:pos x="102" y="6"/>
                      </a:cxn>
                      <a:cxn ang="0">
                        <a:pos x="95" y="4"/>
                      </a:cxn>
                      <a:cxn ang="0">
                        <a:pos x="88" y="1"/>
                      </a:cxn>
                      <a:cxn ang="0">
                        <a:pos x="79" y="0"/>
                      </a:cxn>
                      <a:cxn ang="0">
                        <a:pos x="69" y="0"/>
                      </a:cxn>
                      <a:cxn ang="0">
                        <a:pos x="59" y="0"/>
                      </a:cxn>
                      <a:cxn ang="0">
                        <a:pos x="48" y="1"/>
                      </a:cxn>
                      <a:cxn ang="0">
                        <a:pos x="38" y="4"/>
                      </a:cxn>
                      <a:cxn ang="0">
                        <a:pos x="27" y="7"/>
                      </a:cxn>
                      <a:cxn ang="0">
                        <a:pos x="19" y="9"/>
                      </a:cxn>
                      <a:cxn ang="0">
                        <a:pos x="12" y="14"/>
                      </a:cxn>
                      <a:cxn ang="0">
                        <a:pos x="7" y="18"/>
                      </a:cxn>
                      <a:cxn ang="0">
                        <a:pos x="2" y="22"/>
                      </a:cxn>
                      <a:cxn ang="0">
                        <a:pos x="0" y="27"/>
                      </a:cxn>
                      <a:cxn ang="0">
                        <a:pos x="1" y="32"/>
                      </a:cxn>
                      <a:cxn ang="0">
                        <a:pos x="3" y="35"/>
                      </a:cxn>
                    </a:cxnLst>
                    <a:rect l="0" t="0" r="r" b="b"/>
                    <a:pathLst>
                      <a:path w="108" h="44">
                        <a:moveTo>
                          <a:pt x="3" y="35"/>
                        </a:moveTo>
                        <a:lnTo>
                          <a:pt x="8" y="38"/>
                        </a:lnTo>
                        <a:lnTo>
                          <a:pt x="14" y="41"/>
                        </a:lnTo>
                        <a:lnTo>
                          <a:pt x="21" y="43"/>
                        </a:lnTo>
                        <a:lnTo>
                          <a:pt x="31" y="44"/>
                        </a:lnTo>
                        <a:lnTo>
                          <a:pt x="40" y="44"/>
                        </a:lnTo>
                        <a:lnTo>
                          <a:pt x="50" y="44"/>
                        </a:lnTo>
                        <a:lnTo>
                          <a:pt x="61" y="42"/>
                        </a:lnTo>
                        <a:lnTo>
                          <a:pt x="71" y="40"/>
                        </a:lnTo>
                        <a:lnTo>
                          <a:pt x="82" y="36"/>
                        </a:lnTo>
                        <a:lnTo>
                          <a:pt x="90" y="34"/>
                        </a:lnTo>
                        <a:lnTo>
                          <a:pt x="97" y="29"/>
                        </a:lnTo>
                        <a:lnTo>
                          <a:pt x="103" y="26"/>
                        </a:lnTo>
                        <a:lnTo>
                          <a:pt x="107" y="21"/>
                        </a:lnTo>
                        <a:lnTo>
                          <a:pt x="108" y="18"/>
                        </a:lnTo>
                        <a:lnTo>
                          <a:pt x="108" y="13"/>
                        </a:lnTo>
                        <a:lnTo>
                          <a:pt x="106" y="9"/>
                        </a:lnTo>
                        <a:lnTo>
                          <a:pt x="102" y="6"/>
                        </a:lnTo>
                        <a:lnTo>
                          <a:pt x="95" y="4"/>
                        </a:lnTo>
                        <a:lnTo>
                          <a:pt x="88" y="1"/>
                        </a:lnTo>
                        <a:lnTo>
                          <a:pt x="79" y="0"/>
                        </a:lnTo>
                        <a:lnTo>
                          <a:pt x="69" y="0"/>
                        </a:lnTo>
                        <a:lnTo>
                          <a:pt x="59" y="0"/>
                        </a:lnTo>
                        <a:lnTo>
                          <a:pt x="48" y="1"/>
                        </a:lnTo>
                        <a:lnTo>
                          <a:pt x="38" y="4"/>
                        </a:lnTo>
                        <a:lnTo>
                          <a:pt x="27" y="7"/>
                        </a:lnTo>
                        <a:lnTo>
                          <a:pt x="19" y="9"/>
                        </a:lnTo>
                        <a:lnTo>
                          <a:pt x="12" y="14"/>
                        </a:lnTo>
                        <a:lnTo>
                          <a:pt x="7" y="18"/>
                        </a:lnTo>
                        <a:lnTo>
                          <a:pt x="2" y="22"/>
                        </a:lnTo>
                        <a:lnTo>
                          <a:pt x="0" y="27"/>
                        </a:lnTo>
                        <a:lnTo>
                          <a:pt x="1" y="32"/>
                        </a:lnTo>
                        <a:lnTo>
                          <a:pt x="3" y="35"/>
                        </a:lnTo>
                        <a:close/>
                      </a:path>
                    </a:pathLst>
                  </a:custGeom>
                  <a:solidFill>
                    <a:srgbClr val="FFBF7F"/>
                  </a:solidFill>
                  <a:ln w="9525">
                    <a:noFill/>
                    <a:round/>
                    <a:headEnd/>
                    <a:tailEnd/>
                  </a:ln>
                </p:spPr>
                <p:txBody>
                  <a:bodyPr/>
                  <a:lstStyle/>
                  <a:p>
                    <a:endParaRPr lang="en-US"/>
                  </a:p>
                </p:txBody>
              </p:sp>
              <p:sp>
                <p:nvSpPr>
                  <p:cNvPr id="219551" name="Freeform 415"/>
                  <p:cNvSpPr>
                    <a:spLocks/>
                  </p:cNvSpPr>
                  <p:nvPr/>
                </p:nvSpPr>
                <p:spPr bwMode="auto">
                  <a:xfrm>
                    <a:off x="698" y="3650"/>
                    <a:ext cx="36" cy="15"/>
                  </a:xfrm>
                  <a:custGeom>
                    <a:avLst/>
                    <a:gdLst/>
                    <a:ahLst/>
                    <a:cxnLst>
                      <a:cxn ang="0">
                        <a:pos x="3" y="35"/>
                      </a:cxn>
                      <a:cxn ang="0">
                        <a:pos x="3" y="35"/>
                      </a:cxn>
                      <a:cxn ang="0">
                        <a:pos x="8" y="38"/>
                      </a:cxn>
                      <a:cxn ang="0">
                        <a:pos x="14" y="41"/>
                      </a:cxn>
                      <a:cxn ang="0">
                        <a:pos x="21" y="43"/>
                      </a:cxn>
                      <a:cxn ang="0">
                        <a:pos x="31" y="44"/>
                      </a:cxn>
                      <a:cxn ang="0">
                        <a:pos x="40" y="44"/>
                      </a:cxn>
                      <a:cxn ang="0">
                        <a:pos x="50" y="44"/>
                      </a:cxn>
                      <a:cxn ang="0">
                        <a:pos x="61" y="42"/>
                      </a:cxn>
                      <a:cxn ang="0">
                        <a:pos x="71" y="40"/>
                      </a:cxn>
                      <a:cxn ang="0">
                        <a:pos x="71" y="40"/>
                      </a:cxn>
                      <a:cxn ang="0">
                        <a:pos x="82" y="36"/>
                      </a:cxn>
                      <a:cxn ang="0">
                        <a:pos x="90" y="34"/>
                      </a:cxn>
                      <a:cxn ang="0">
                        <a:pos x="97" y="29"/>
                      </a:cxn>
                      <a:cxn ang="0">
                        <a:pos x="103" y="26"/>
                      </a:cxn>
                      <a:cxn ang="0">
                        <a:pos x="107" y="21"/>
                      </a:cxn>
                      <a:cxn ang="0">
                        <a:pos x="108" y="18"/>
                      </a:cxn>
                      <a:cxn ang="0">
                        <a:pos x="108" y="13"/>
                      </a:cxn>
                      <a:cxn ang="0">
                        <a:pos x="106" y="9"/>
                      </a:cxn>
                      <a:cxn ang="0">
                        <a:pos x="106" y="9"/>
                      </a:cxn>
                      <a:cxn ang="0">
                        <a:pos x="102" y="6"/>
                      </a:cxn>
                      <a:cxn ang="0">
                        <a:pos x="95" y="4"/>
                      </a:cxn>
                      <a:cxn ang="0">
                        <a:pos x="88" y="1"/>
                      </a:cxn>
                      <a:cxn ang="0">
                        <a:pos x="79" y="0"/>
                      </a:cxn>
                      <a:cxn ang="0">
                        <a:pos x="69" y="0"/>
                      </a:cxn>
                      <a:cxn ang="0">
                        <a:pos x="59" y="0"/>
                      </a:cxn>
                      <a:cxn ang="0">
                        <a:pos x="48" y="1"/>
                      </a:cxn>
                      <a:cxn ang="0">
                        <a:pos x="38" y="4"/>
                      </a:cxn>
                      <a:cxn ang="0">
                        <a:pos x="38" y="4"/>
                      </a:cxn>
                      <a:cxn ang="0">
                        <a:pos x="27" y="7"/>
                      </a:cxn>
                      <a:cxn ang="0">
                        <a:pos x="19" y="9"/>
                      </a:cxn>
                      <a:cxn ang="0">
                        <a:pos x="12" y="14"/>
                      </a:cxn>
                      <a:cxn ang="0">
                        <a:pos x="7" y="18"/>
                      </a:cxn>
                      <a:cxn ang="0">
                        <a:pos x="2" y="22"/>
                      </a:cxn>
                      <a:cxn ang="0">
                        <a:pos x="0" y="27"/>
                      </a:cxn>
                      <a:cxn ang="0">
                        <a:pos x="1" y="32"/>
                      </a:cxn>
                      <a:cxn ang="0">
                        <a:pos x="3" y="35"/>
                      </a:cxn>
                    </a:cxnLst>
                    <a:rect l="0" t="0" r="r" b="b"/>
                    <a:pathLst>
                      <a:path w="108" h="44">
                        <a:moveTo>
                          <a:pt x="3" y="35"/>
                        </a:moveTo>
                        <a:lnTo>
                          <a:pt x="3" y="35"/>
                        </a:lnTo>
                        <a:lnTo>
                          <a:pt x="8" y="38"/>
                        </a:lnTo>
                        <a:lnTo>
                          <a:pt x="14" y="41"/>
                        </a:lnTo>
                        <a:lnTo>
                          <a:pt x="21" y="43"/>
                        </a:lnTo>
                        <a:lnTo>
                          <a:pt x="31" y="44"/>
                        </a:lnTo>
                        <a:lnTo>
                          <a:pt x="40" y="44"/>
                        </a:lnTo>
                        <a:lnTo>
                          <a:pt x="50" y="44"/>
                        </a:lnTo>
                        <a:lnTo>
                          <a:pt x="61" y="42"/>
                        </a:lnTo>
                        <a:lnTo>
                          <a:pt x="71" y="40"/>
                        </a:lnTo>
                        <a:lnTo>
                          <a:pt x="71" y="40"/>
                        </a:lnTo>
                        <a:lnTo>
                          <a:pt x="82" y="36"/>
                        </a:lnTo>
                        <a:lnTo>
                          <a:pt x="90" y="34"/>
                        </a:lnTo>
                        <a:lnTo>
                          <a:pt x="97" y="29"/>
                        </a:lnTo>
                        <a:lnTo>
                          <a:pt x="103" y="26"/>
                        </a:lnTo>
                        <a:lnTo>
                          <a:pt x="107" y="21"/>
                        </a:lnTo>
                        <a:lnTo>
                          <a:pt x="108" y="18"/>
                        </a:lnTo>
                        <a:lnTo>
                          <a:pt x="108" y="13"/>
                        </a:lnTo>
                        <a:lnTo>
                          <a:pt x="106" y="9"/>
                        </a:lnTo>
                        <a:lnTo>
                          <a:pt x="106" y="9"/>
                        </a:lnTo>
                        <a:lnTo>
                          <a:pt x="102" y="6"/>
                        </a:lnTo>
                        <a:lnTo>
                          <a:pt x="95" y="4"/>
                        </a:lnTo>
                        <a:lnTo>
                          <a:pt x="88" y="1"/>
                        </a:lnTo>
                        <a:lnTo>
                          <a:pt x="79" y="0"/>
                        </a:lnTo>
                        <a:lnTo>
                          <a:pt x="69" y="0"/>
                        </a:lnTo>
                        <a:lnTo>
                          <a:pt x="59" y="0"/>
                        </a:lnTo>
                        <a:lnTo>
                          <a:pt x="48" y="1"/>
                        </a:lnTo>
                        <a:lnTo>
                          <a:pt x="38" y="4"/>
                        </a:lnTo>
                        <a:lnTo>
                          <a:pt x="38" y="4"/>
                        </a:lnTo>
                        <a:lnTo>
                          <a:pt x="27" y="7"/>
                        </a:lnTo>
                        <a:lnTo>
                          <a:pt x="19" y="9"/>
                        </a:lnTo>
                        <a:lnTo>
                          <a:pt x="12" y="14"/>
                        </a:lnTo>
                        <a:lnTo>
                          <a:pt x="7" y="18"/>
                        </a:lnTo>
                        <a:lnTo>
                          <a:pt x="2" y="22"/>
                        </a:lnTo>
                        <a:lnTo>
                          <a:pt x="0" y="27"/>
                        </a:lnTo>
                        <a:lnTo>
                          <a:pt x="1" y="32"/>
                        </a:lnTo>
                        <a:lnTo>
                          <a:pt x="3" y="35"/>
                        </a:lnTo>
                      </a:path>
                    </a:pathLst>
                  </a:custGeom>
                  <a:noFill/>
                  <a:ln w="0">
                    <a:solidFill>
                      <a:srgbClr val="006600"/>
                    </a:solidFill>
                    <a:prstDash val="solid"/>
                    <a:round/>
                    <a:headEnd/>
                    <a:tailEnd/>
                  </a:ln>
                </p:spPr>
                <p:txBody>
                  <a:bodyPr/>
                  <a:lstStyle/>
                  <a:p>
                    <a:endParaRPr lang="en-US"/>
                  </a:p>
                </p:txBody>
              </p:sp>
              <p:sp>
                <p:nvSpPr>
                  <p:cNvPr id="219552" name="Freeform 416"/>
                  <p:cNvSpPr>
                    <a:spLocks/>
                  </p:cNvSpPr>
                  <p:nvPr/>
                </p:nvSpPr>
                <p:spPr bwMode="auto">
                  <a:xfrm>
                    <a:off x="750" y="3678"/>
                    <a:ext cx="36" cy="15"/>
                  </a:xfrm>
                  <a:custGeom>
                    <a:avLst/>
                    <a:gdLst/>
                    <a:ahLst/>
                    <a:cxnLst>
                      <a:cxn ang="0">
                        <a:pos x="2" y="34"/>
                      </a:cxn>
                      <a:cxn ang="0">
                        <a:pos x="6" y="38"/>
                      </a:cxn>
                      <a:cxn ang="0">
                        <a:pos x="13" y="40"/>
                      </a:cxn>
                      <a:cxn ang="0">
                        <a:pos x="21" y="41"/>
                      </a:cxn>
                      <a:cxn ang="0">
                        <a:pos x="29" y="43"/>
                      </a:cxn>
                      <a:cxn ang="0">
                        <a:pos x="40" y="43"/>
                      </a:cxn>
                      <a:cxn ang="0">
                        <a:pos x="50" y="43"/>
                      </a:cxn>
                      <a:cxn ang="0">
                        <a:pos x="61" y="41"/>
                      </a:cxn>
                      <a:cxn ang="0">
                        <a:pos x="71" y="39"/>
                      </a:cxn>
                      <a:cxn ang="0">
                        <a:pos x="81" y="36"/>
                      </a:cxn>
                      <a:cxn ang="0">
                        <a:pos x="90" y="33"/>
                      </a:cxn>
                      <a:cxn ang="0">
                        <a:pos x="96" y="29"/>
                      </a:cxn>
                      <a:cxn ang="0">
                        <a:pos x="102" y="25"/>
                      </a:cxn>
                      <a:cxn ang="0">
                        <a:pos x="106" y="21"/>
                      </a:cxn>
                      <a:cxn ang="0">
                        <a:pos x="108" y="16"/>
                      </a:cxn>
                      <a:cxn ang="0">
                        <a:pos x="107" y="11"/>
                      </a:cxn>
                      <a:cxn ang="0">
                        <a:pos x="105" y="8"/>
                      </a:cxn>
                      <a:cxn ang="0">
                        <a:pos x="100" y="4"/>
                      </a:cxn>
                      <a:cxn ang="0">
                        <a:pos x="94" y="2"/>
                      </a:cxn>
                      <a:cxn ang="0">
                        <a:pos x="87" y="1"/>
                      </a:cxn>
                      <a:cxn ang="0">
                        <a:pos x="77" y="0"/>
                      </a:cxn>
                      <a:cxn ang="0">
                        <a:pos x="68" y="0"/>
                      </a:cxn>
                      <a:cxn ang="0">
                        <a:pos x="58" y="0"/>
                      </a:cxn>
                      <a:cxn ang="0">
                        <a:pos x="47" y="1"/>
                      </a:cxn>
                      <a:cxn ang="0">
                        <a:pos x="37" y="3"/>
                      </a:cxn>
                      <a:cxn ang="0">
                        <a:pos x="26" y="7"/>
                      </a:cxn>
                      <a:cxn ang="0">
                        <a:pos x="18" y="9"/>
                      </a:cxn>
                      <a:cxn ang="0">
                        <a:pos x="10" y="14"/>
                      </a:cxn>
                      <a:cxn ang="0">
                        <a:pos x="5" y="17"/>
                      </a:cxn>
                      <a:cxn ang="0">
                        <a:pos x="1" y="22"/>
                      </a:cxn>
                      <a:cxn ang="0">
                        <a:pos x="0" y="26"/>
                      </a:cxn>
                      <a:cxn ang="0">
                        <a:pos x="0" y="31"/>
                      </a:cxn>
                      <a:cxn ang="0">
                        <a:pos x="2" y="34"/>
                      </a:cxn>
                    </a:cxnLst>
                    <a:rect l="0" t="0" r="r" b="b"/>
                    <a:pathLst>
                      <a:path w="108" h="43">
                        <a:moveTo>
                          <a:pt x="2" y="34"/>
                        </a:moveTo>
                        <a:lnTo>
                          <a:pt x="6" y="38"/>
                        </a:lnTo>
                        <a:lnTo>
                          <a:pt x="13" y="40"/>
                        </a:lnTo>
                        <a:lnTo>
                          <a:pt x="21" y="41"/>
                        </a:lnTo>
                        <a:lnTo>
                          <a:pt x="29" y="43"/>
                        </a:lnTo>
                        <a:lnTo>
                          <a:pt x="40" y="43"/>
                        </a:lnTo>
                        <a:lnTo>
                          <a:pt x="50" y="43"/>
                        </a:lnTo>
                        <a:lnTo>
                          <a:pt x="61" y="41"/>
                        </a:lnTo>
                        <a:lnTo>
                          <a:pt x="71" y="39"/>
                        </a:lnTo>
                        <a:lnTo>
                          <a:pt x="81" y="36"/>
                        </a:lnTo>
                        <a:lnTo>
                          <a:pt x="90" y="33"/>
                        </a:lnTo>
                        <a:lnTo>
                          <a:pt x="96" y="29"/>
                        </a:lnTo>
                        <a:lnTo>
                          <a:pt x="102" y="25"/>
                        </a:lnTo>
                        <a:lnTo>
                          <a:pt x="106" y="21"/>
                        </a:lnTo>
                        <a:lnTo>
                          <a:pt x="108" y="16"/>
                        </a:lnTo>
                        <a:lnTo>
                          <a:pt x="107" y="11"/>
                        </a:lnTo>
                        <a:lnTo>
                          <a:pt x="105" y="8"/>
                        </a:lnTo>
                        <a:lnTo>
                          <a:pt x="100" y="4"/>
                        </a:lnTo>
                        <a:lnTo>
                          <a:pt x="94" y="2"/>
                        </a:lnTo>
                        <a:lnTo>
                          <a:pt x="87" y="1"/>
                        </a:lnTo>
                        <a:lnTo>
                          <a:pt x="77" y="0"/>
                        </a:lnTo>
                        <a:lnTo>
                          <a:pt x="68" y="0"/>
                        </a:lnTo>
                        <a:lnTo>
                          <a:pt x="58" y="0"/>
                        </a:lnTo>
                        <a:lnTo>
                          <a:pt x="47" y="1"/>
                        </a:lnTo>
                        <a:lnTo>
                          <a:pt x="37" y="3"/>
                        </a:lnTo>
                        <a:lnTo>
                          <a:pt x="26" y="7"/>
                        </a:lnTo>
                        <a:lnTo>
                          <a:pt x="18" y="9"/>
                        </a:lnTo>
                        <a:lnTo>
                          <a:pt x="10" y="14"/>
                        </a:lnTo>
                        <a:lnTo>
                          <a:pt x="5" y="17"/>
                        </a:lnTo>
                        <a:lnTo>
                          <a:pt x="1" y="22"/>
                        </a:lnTo>
                        <a:lnTo>
                          <a:pt x="0" y="26"/>
                        </a:lnTo>
                        <a:lnTo>
                          <a:pt x="0" y="31"/>
                        </a:lnTo>
                        <a:lnTo>
                          <a:pt x="2" y="34"/>
                        </a:lnTo>
                        <a:close/>
                      </a:path>
                    </a:pathLst>
                  </a:custGeom>
                  <a:solidFill>
                    <a:srgbClr val="FFBF7F"/>
                  </a:solidFill>
                  <a:ln w="9525">
                    <a:noFill/>
                    <a:round/>
                    <a:headEnd/>
                    <a:tailEnd/>
                  </a:ln>
                </p:spPr>
                <p:txBody>
                  <a:bodyPr/>
                  <a:lstStyle/>
                  <a:p>
                    <a:endParaRPr lang="en-US"/>
                  </a:p>
                </p:txBody>
              </p:sp>
              <p:sp>
                <p:nvSpPr>
                  <p:cNvPr id="219553" name="Freeform 417"/>
                  <p:cNvSpPr>
                    <a:spLocks/>
                  </p:cNvSpPr>
                  <p:nvPr/>
                </p:nvSpPr>
                <p:spPr bwMode="auto">
                  <a:xfrm>
                    <a:off x="750" y="3678"/>
                    <a:ext cx="36" cy="15"/>
                  </a:xfrm>
                  <a:custGeom>
                    <a:avLst/>
                    <a:gdLst/>
                    <a:ahLst/>
                    <a:cxnLst>
                      <a:cxn ang="0">
                        <a:pos x="2" y="34"/>
                      </a:cxn>
                      <a:cxn ang="0">
                        <a:pos x="2" y="34"/>
                      </a:cxn>
                      <a:cxn ang="0">
                        <a:pos x="6" y="38"/>
                      </a:cxn>
                      <a:cxn ang="0">
                        <a:pos x="13" y="40"/>
                      </a:cxn>
                      <a:cxn ang="0">
                        <a:pos x="21" y="41"/>
                      </a:cxn>
                      <a:cxn ang="0">
                        <a:pos x="29" y="43"/>
                      </a:cxn>
                      <a:cxn ang="0">
                        <a:pos x="40" y="43"/>
                      </a:cxn>
                      <a:cxn ang="0">
                        <a:pos x="50" y="43"/>
                      </a:cxn>
                      <a:cxn ang="0">
                        <a:pos x="61" y="41"/>
                      </a:cxn>
                      <a:cxn ang="0">
                        <a:pos x="71" y="39"/>
                      </a:cxn>
                      <a:cxn ang="0">
                        <a:pos x="71" y="39"/>
                      </a:cxn>
                      <a:cxn ang="0">
                        <a:pos x="81" y="36"/>
                      </a:cxn>
                      <a:cxn ang="0">
                        <a:pos x="90" y="33"/>
                      </a:cxn>
                      <a:cxn ang="0">
                        <a:pos x="96" y="29"/>
                      </a:cxn>
                      <a:cxn ang="0">
                        <a:pos x="102" y="25"/>
                      </a:cxn>
                      <a:cxn ang="0">
                        <a:pos x="106" y="21"/>
                      </a:cxn>
                      <a:cxn ang="0">
                        <a:pos x="108" y="16"/>
                      </a:cxn>
                      <a:cxn ang="0">
                        <a:pos x="107" y="11"/>
                      </a:cxn>
                      <a:cxn ang="0">
                        <a:pos x="105" y="8"/>
                      </a:cxn>
                      <a:cxn ang="0">
                        <a:pos x="105" y="8"/>
                      </a:cxn>
                      <a:cxn ang="0">
                        <a:pos x="100" y="4"/>
                      </a:cxn>
                      <a:cxn ang="0">
                        <a:pos x="94" y="2"/>
                      </a:cxn>
                      <a:cxn ang="0">
                        <a:pos x="87" y="1"/>
                      </a:cxn>
                      <a:cxn ang="0">
                        <a:pos x="77" y="0"/>
                      </a:cxn>
                      <a:cxn ang="0">
                        <a:pos x="68" y="0"/>
                      </a:cxn>
                      <a:cxn ang="0">
                        <a:pos x="58" y="0"/>
                      </a:cxn>
                      <a:cxn ang="0">
                        <a:pos x="47" y="1"/>
                      </a:cxn>
                      <a:cxn ang="0">
                        <a:pos x="37" y="3"/>
                      </a:cxn>
                      <a:cxn ang="0">
                        <a:pos x="37" y="3"/>
                      </a:cxn>
                      <a:cxn ang="0">
                        <a:pos x="26" y="7"/>
                      </a:cxn>
                      <a:cxn ang="0">
                        <a:pos x="18" y="9"/>
                      </a:cxn>
                      <a:cxn ang="0">
                        <a:pos x="10" y="14"/>
                      </a:cxn>
                      <a:cxn ang="0">
                        <a:pos x="5" y="17"/>
                      </a:cxn>
                      <a:cxn ang="0">
                        <a:pos x="1" y="22"/>
                      </a:cxn>
                      <a:cxn ang="0">
                        <a:pos x="0" y="26"/>
                      </a:cxn>
                      <a:cxn ang="0">
                        <a:pos x="0" y="31"/>
                      </a:cxn>
                      <a:cxn ang="0">
                        <a:pos x="2" y="34"/>
                      </a:cxn>
                    </a:cxnLst>
                    <a:rect l="0" t="0" r="r" b="b"/>
                    <a:pathLst>
                      <a:path w="108" h="43">
                        <a:moveTo>
                          <a:pt x="2" y="34"/>
                        </a:moveTo>
                        <a:lnTo>
                          <a:pt x="2" y="34"/>
                        </a:lnTo>
                        <a:lnTo>
                          <a:pt x="6" y="38"/>
                        </a:lnTo>
                        <a:lnTo>
                          <a:pt x="13" y="40"/>
                        </a:lnTo>
                        <a:lnTo>
                          <a:pt x="21" y="41"/>
                        </a:lnTo>
                        <a:lnTo>
                          <a:pt x="29" y="43"/>
                        </a:lnTo>
                        <a:lnTo>
                          <a:pt x="40" y="43"/>
                        </a:lnTo>
                        <a:lnTo>
                          <a:pt x="50" y="43"/>
                        </a:lnTo>
                        <a:lnTo>
                          <a:pt x="61" y="41"/>
                        </a:lnTo>
                        <a:lnTo>
                          <a:pt x="71" y="39"/>
                        </a:lnTo>
                        <a:lnTo>
                          <a:pt x="71" y="39"/>
                        </a:lnTo>
                        <a:lnTo>
                          <a:pt x="81" y="36"/>
                        </a:lnTo>
                        <a:lnTo>
                          <a:pt x="90" y="33"/>
                        </a:lnTo>
                        <a:lnTo>
                          <a:pt x="96" y="29"/>
                        </a:lnTo>
                        <a:lnTo>
                          <a:pt x="102" y="25"/>
                        </a:lnTo>
                        <a:lnTo>
                          <a:pt x="106" y="21"/>
                        </a:lnTo>
                        <a:lnTo>
                          <a:pt x="108" y="16"/>
                        </a:lnTo>
                        <a:lnTo>
                          <a:pt x="107" y="11"/>
                        </a:lnTo>
                        <a:lnTo>
                          <a:pt x="105" y="8"/>
                        </a:lnTo>
                        <a:lnTo>
                          <a:pt x="105" y="8"/>
                        </a:lnTo>
                        <a:lnTo>
                          <a:pt x="100" y="4"/>
                        </a:lnTo>
                        <a:lnTo>
                          <a:pt x="94" y="2"/>
                        </a:lnTo>
                        <a:lnTo>
                          <a:pt x="87" y="1"/>
                        </a:lnTo>
                        <a:lnTo>
                          <a:pt x="77" y="0"/>
                        </a:lnTo>
                        <a:lnTo>
                          <a:pt x="68" y="0"/>
                        </a:lnTo>
                        <a:lnTo>
                          <a:pt x="58" y="0"/>
                        </a:lnTo>
                        <a:lnTo>
                          <a:pt x="47" y="1"/>
                        </a:lnTo>
                        <a:lnTo>
                          <a:pt x="37" y="3"/>
                        </a:lnTo>
                        <a:lnTo>
                          <a:pt x="37" y="3"/>
                        </a:lnTo>
                        <a:lnTo>
                          <a:pt x="26" y="7"/>
                        </a:lnTo>
                        <a:lnTo>
                          <a:pt x="18" y="9"/>
                        </a:lnTo>
                        <a:lnTo>
                          <a:pt x="10" y="14"/>
                        </a:lnTo>
                        <a:lnTo>
                          <a:pt x="5" y="17"/>
                        </a:lnTo>
                        <a:lnTo>
                          <a:pt x="1" y="22"/>
                        </a:lnTo>
                        <a:lnTo>
                          <a:pt x="0" y="26"/>
                        </a:lnTo>
                        <a:lnTo>
                          <a:pt x="0" y="31"/>
                        </a:lnTo>
                        <a:lnTo>
                          <a:pt x="2" y="34"/>
                        </a:lnTo>
                      </a:path>
                    </a:pathLst>
                  </a:custGeom>
                  <a:noFill/>
                  <a:ln w="0">
                    <a:solidFill>
                      <a:srgbClr val="006600"/>
                    </a:solidFill>
                    <a:prstDash val="solid"/>
                    <a:round/>
                    <a:headEnd/>
                    <a:tailEnd/>
                  </a:ln>
                </p:spPr>
                <p:txBody>
                  <a:bodyPr/>
                  <a:lstStyle/>
                  <a:p>
                    <a:endParaRPr lang="en-US"/>
                  </a:p>
                </p:txBody>
              </p:sp>
              <p:sp>
                <p:nvSpPr>
                  <p:cNvPr id="219554" name="Freeform 418"/>
                  <p:cNvSpPr>
                    <a:spLocks/>
                  </p:cNvSpPr>
                  <p:nvPr/>
                </p:nvSpPr>
                <p:spPr bwMode="auto">
                  <a:xfrm>
                    <a:off x="821" y="3582"/>
                    <a:ext cx="24" cy="12"/>
                  </a:xfrm>
                  <a:custGeom>
                    <a:avLst/>
                    <a:gdLst/>
                    <a:ahLst/>
                    <a:cxnLst>
                      <a:cxn ang="0">
                        <a:pos x="3" y="26"/>
                      </a:cxn>
                      <a:cxn ang="0">
                        <a:pos x="7" y="29"/>
                      </a:cxn>
                      <a:cxn ang="0">
                        <a:pos x="12" y="31"/>
                      </a:cxn>
                      <a:cxn ang="0">
                        <a:pos x="17" y="33"/>
                      </a:cxn>
                      <a:cxn ang="0">
                        <a:pos x="23" y="35"/>
                      </a:cxn>
                      <a:cxn ang="0">
                        <a:pos x="30" y="36"/>
                      </a:cxn>
                      <a:cxn ang="0">
                        <a:pos x="37" y="36"/>
                      </a:cxn>
                      <a:cxn ang="0">
                        <a:pos x="43" y="35"/>
                      </a:cxn>
                      <a:cxn ang="0">
                        <a:pos x="50" y="33"/>
                      </a:cxn>
                      <a:cxn ang="0">
                        <a:pos x="62" y="29"/>
                      </a:cxn>
                      <a:cxn ang="0">
                        <a:pos x="69" y="23"/>
                      </a:cxn>
                      <a:cxn ang="0">
                        <a:pos x="72" y="16"/>
                      </a:cxn>
                      <a:cxn ang="0">
                        <a:pos x="69" y="9"/>
                      </a:cxn>
                      <a:cxn ang="0">
                        <a:pos x="65" y="7"/>
                      </a:cxn>
                      <a:cxn ang="0">
                        <a:pos x="61" y="4"/>
                      </a:cxn>
                      <a:cxn ang="0">
                        <a:pos x="55" y="2"/>
                      </a:cxn>
                      <a:cxn ang="0">
                        <a:pos x="48" y="1"/>
                      </a:cxn>
                      <a:cxn ang="0">
                        <a:pos x="42" y="0"/>
                      </a:cxn>
                      <a:cxn ang="0">
                        <a:pos x="35" y="0"/>
                      </a:cxn>
                      <a:cxn ang="0">
                        <a:pos x="29" y="1"/>
                      </a:cxn>
                      <a:cxn ang="0">
                        <a:pos x="21" y="2"/>
                      </a:cxn>
                      <a:cxn ang="0">
                        <a:pos x="10" y="7"/>
                      </a:cxn>
                      <a:cxn ang="0">
                        <a:pos x="2" y="13"/>
                      </a:cxn>
                      <a:cxn ang="0">
                        <a:pos x="0" y="20"/>
                      </a:cxn>
                      <a:cxn ang="0">
                        <a:pos x="3" y="26"/>
                      </a:cxn>
                    </a:cxnLst>
                    <a:rect l="0" t="0" r="r" b="b"/>
                    <a:pathLst>
                      <a:path w="72" h="36">
                        <a:moveTo>
                          <a:pt x="3" y="26"/>
                        </a:moveTo>
                        <a:lnTo>
                          <a:pt x="7" y="29"/>
                        </a:lnTo>
                        <a:lnTo>
                          <a:pt x="12" y="31"/>
                        </a:lnTo>
                        <a:lnTo>
                          <a:pt x="17" y="33"/>
                        </a:lnTo>
                        <a:lnTo>
                          <a:pt x="23" y="35"/>
                        </a:lnTo>
                        <a:lnTo>
                          <a:pt x="30" y="36"/>
                        </a:lnTo>
                        <a:lnTo>
                          <a:pt x="37" y="36"/>
                        </a:lnTo>
                        <a:lnTo>
                          <a:pt x="43" y="35"/>
                        </a:lnTo>
                        <a:lnTo>
                          <a:pt x="50" y="33"/>
                        </a:lnTo>
                        <a:lnTo>
                          <a:pt x="62" y="29"/>
                        </a:lnTo>
                        <a:lnTo>
                          <a:pt x="69" y="23"/>
                        </a:lnTo>
                        <a:lnTo>
                          <a:pt x="72" y="16"/>
                        </a:lnTo>
                        <a:lnTo>
                          <a:pt x="69" y="9"/>
                        </a:lnTo>
                        <a:lnTo>
                          <a:pt x="65" y="7"/>
                        </a:lnTo>
                        <a:lnTo>
                          <a:pt x="61" y="4"/>
                        </a:lnTo>
                        <a:lnTo>
                          <a:pt x="55" y="2"/>
                        </a:lnTo>
                        <a:lnTo>
                          <a:pt x="48" y="1"/>
                        </a:lnTo>
                        <a:lnTo>
                          <a:pt x="42" y="0"/>
                        </a:lnTo>
                        <a:lnTo>
                          <a:pt x="35" y="0"/>
                        </a:lnTo>
                        <a:lnTo>
                          <a:pt x="29" y="1"/>
                        </a:lnTo>
                        <a:lnTo>
                          <a:pt x="21" y="2"/>
                        </a:lnTo>
                        <a:lnTo>
                          <a:pt x="10" y="7"/>
                        </a:lnTo>
                        <a:lnTo>
                          <a:pt x="2" y="13"/>
                        </a:lnTo>
                        <a:lnTo>
                          <a:pt x="0" y="20"/>
                        </a:lnTo>
                        <a:lnTo>
                          <a:pt x="3" y="26"/>
                        </a:lnTo>
                        <a:close/>
                      </a:path>
                    </a:pathLst>
                  </a:custGeom>
                  <a:solidFill>
                    <a:srgbClr val="FFBF7F"/>
                  </a:solidFill>
                  <a:ln w="9525">
                    <a:noFill/>
                    <a:round/>
                    <a:headEnd/>
                    <a:tailEnd/>
                  </a:ln>
                </p:spPr>
                <p:txBody>
                  <a:bodyPr/>
                  <a:lstStyle/>
                  <a:p>
                    <a:endParaRPr lang="en-US"/>
                  </a:p>
                </p:txBody>
              </p:sp>
              <p:sp>
                <p:nvSpPr>
                  <p:cNvPr id="219555" name="Freeform 419"/>
                  <p:cNvSpPr>
                    <a:spLocks/>
                  </p:cNvSpPr>
                  <p:nvPr/>
                </p:nvSpPr>
                <p:spPr bwMode="auto">
                  <a:xfrm>
                    <a:off x="821" y="3582"/>
                    <a:ext cx="24" cy="12"/>
                  </a:xfrm>
                  <a:custGeom>
                    <a:avLst/>
                    <a:gdLst/>
                    <a:ahLst/>
                    <a:cxnLst>
                      <a:cxn ang="0">
                        <a:pos x="3" y="26"/>
                      </a:cxn>
                      <a:cxn ang="0">
                        <a:pos x="3" y="26"/>
                      </a:cxn>
                      <a:cxn ang="0">
                        <a:pos x="7" y="29"/>
                      </a:cxn>
                      <a:cxn ang="0">
                        <a:pos x="12" y="31"/>
                      </a:cxn>
                      <a:cxn ang="0">
                        <a:pos x="17" y="33"/>
                      </a:cxn>
                      <a:cxn ang="0">
                        <a:pos x="23" y="35"/>
                      </a:cxn>
                      <a:cxn ang="0">
                        <a:pos x="30" y="36"/>
                      </a:cxn>
                      <a:cxn ang="0">
                        <a:pos x="37" y="36"/>
                      </a:cxn>
                      <a:cxn ang="0">
                        <a:pos x="43" y="35"/>
                      </a:cxn>
                      <a:cxn ang="0">
                        <a:pos x="50" y="33"/>
                      </a:cxn>
                      <a:cxn ang="0">
                        <a:pos x="50" y="33"/>
                      </a:cxn>
                      <a:cxn ang="0">
                        <a:pos x="62" y="29"/>
                      </a:cxn>
                      <a:cxn ang="0">
                        <a:pos x="69" y="23"/>
                      </a:cxn>
                      <a:cxn ang="0">
                        <a:pos x="72" y="16"/>
                      </a:cxn>
                      <a:cxn ang="0">
                        <a:pos x="69" y="9"/>
                      </a:cxn>
                      <a:cxn ang="0">
                        <a:pos x="69" y="9"/>
                      </a:cxn>
                      <a:cxn ang="0">
                        <a:pos x="65" y="7"/>
                      </a:cxn>
                      <a:cxn ang="0">
                        <a:pos x="61" y="4"/>
                      </a:cxn>
                      <a:cxn ang="0">
                        <a:pos x="55" y="2"/>
                      </a:cxn>
                      <a:cxn ang="0">
                        <a:pos x="48" y="1"/>
                      </a:cxn>
                      <a:cxn ang="0">
                        <a:pos x="42" y="0"/>
                      </a:cxn>
                      <a:cxn ang="0">
                        <a:pos x="35" y="0"/>
                      </a:cxn>
                      <a:cxn ang="0">
                        <a:pos x="29" y="1"/>
                      </a:cxn>
                      <a:cxn ang="0">
                        <a:pos x="21" y="2"/>
                      </a:cxn>
                      <a:cxn ang="0">
                        <a:pos x="21" y="2"/>
                      </a:cxn>
                      <a:cxn ang="0">
                        <a:pos x="10" y="7"/>
                      </a:cxn>
                      <a:cxn ang="0">
                        <a:pos x="2" y="13"/>
                      </a:cxn>
                      <a:cxn ang="0">
                        <a:pos x="0" y="20"/>
                      </a:cxn>
                      <a:cxn ang="0">
                        <a:pos x="3" y="26"/>
                      </a:cxn>
                    </a:cxnLst>
                    <a:rect l="0" t="0" r="r" b="b"/>
                    <a:pathLst>
                      <a:path w="72" h="36">
                        <a:moveTo>
                          <a:pt x="3" y="26"/>
                        </a:moveTo>
                        <a:lnTo>
                          <a:pt x="3" y="26"/>
                        </a:lnTo>
                        <a:lnTo>
                          <a:pt x="7" y="29"/>
                        </a:lnTo>
                        <a:lnTo>
                          <a:pt x="12" y="31"/>
                        </a:lnTo>
                        <a:lnTo>
                          <a:pt x="17" y="33"/>
                        </a:lnTo>
                        <a:lnTo>
                          <a:pt x="23" y="35"/>
                        </a:lnTo>
                        <a:lnTo>
                          <a:pt x="30" y="36"/>
                        </a:lnTo>
                        <a:lnTo>
                          <a:pt x="37" y="36"/>
                        </a:lnTo>
                        <a:lnTo>
                          <a:pt x="43" y="35"/>
                        </a:lnTo>
                        <a:lnTo>
                          <a:pt x="50" y="33"/>
                        </a:lnTo>
                        <a:lnTo>
                          <a:pt x="50" y="33"/>
                        </a:lnTo>
                        <a:lnTo>
                          <a:pt x="62" y="29"/>
                        </a:lnTo>
                        <a:lnTo>
                          <a:pt x="69" y="23"/>
                        </a:lnTo>
                        <a:lnTo>
                          <a:pt x="72" y="16"/>
                        </a:lnTo>
                        <a:lnTo>
                          <a:pt x="69" y="9"/>
                        </a:lnTo>
                        <a:lnTo>
                          <a:pt x="69" y="9"/>
                        </a:lnTo>
                        <a:lnTo>
                          <a:pt x="65" y="7"/>
                        </a:lnTo>
                        <a:lnTo>
                          <a:pt x="61" y="4"/>
                        </a:lnTo>
                        <a:lnTo>
                          <a:pt x="55" y="2"/>
                        </a:lnTo>
                        <a:lnTo>
                          <a:pt x="48" y="1"/>
                        </a:lnTo>
                        <a:lnTo>
                          <a:pt x="42" y="0"/>
                        </a:lnTo>
                        <a:lnTo>
                          <a:pt x="35" y="0"/>
                        </a:lnTo>
                        <a:lnTo>
                          <a:pt x="29" y="1"/>
                        </a:lnTo>
                        <a:lnTo>
                          <a:pt x="21" y="2"/>
                        </a:lnTo>
                        <a:lnTo>
                          <a:pt x="21" y="2"/>
                        </a:lnTo>
                        <a:lnTo>
                          <a:pt x="10" y="7"/>
                        </a:lnTo>
                        <a:lnTo>
                          <a:pt x="2" y="13"/>
                        </a:lnTo>
                        <a:lnTo>
                          <a:pt x="0" y="20"/>
                        </a:lnTo>
                        <a:lnTo>
                          <a:pt x="3" y="26"/>
                        </a:lnTo>
                      </a:path>
                    </a:pathLst>
                  </a:custGeom>
                  <a:noFill/>
                  <a:ln w="0">
                    <a:solidFill>
                      <a:srgbClr val="006600"/>
                    </a:solidFill>
                    <a:prstDash val="solid"/>
                    <a:round/>
                    <a:headEnd/>
                    <a:tailEnd/>
                  </a:ln>
                </p:spPr>
                <p:txBody>
                  <a:bodyPr/>
                  <a:lstStyle/>
                  <a:p>
                    <a:endParaRPr lang="en-US"/>
                  </a:p>
                </p:txBody>
              </p:sp>
              <p:sp>
                <p:nvSpPr>
                  <p:cNvPr id="219556" name="Freeform 420"/>
                  <p:cNvSpPr>
                    <a:spLocks/>
                  </p:cNvSpPr>
                  <p:nvPr/>
                </p:nvSpPr>
                <p:spPr bwMode="auto">
                  <a:xfrm>
                    <a:off x="856" y="3600"/>
                    <a:ext cx="24" cy="12"/>
                  </a:xfrm>
                  <a:custGeom>
                    <a:avLst/>
                    <a:gdLst/>
                    <a:ahLst/>
                    <a:cxnLst>
                      <a:cxn ang="0">
                        <a:pos x="3" y="27"/>
                      </a:cxn>
                      <a:cxn ang="0">
                        <a:pos x="7" y="29"/>
                      </a:cxn>
                      <a:cxn ang="0">
                        <a:pos x="11" y="32"/>
                      </a:cxn>
                      <a:cxn ang="0">
                        <a:pos x="16" y="34"/>
                      </a:cxn>
                      <a:cxn ang="0">
                        <a:pos x="23" y="35"/>
                      </a:cxn>
                      <a:cxn ang="0">
                        <a:pos x="29" y="36"/>
                      </a:cxn>
                      <a:cxn ang="0">
                        <a:pos x="36" y="36"/>
                      </a:cxn>
                      <a:cxn ang="0">
                        <a:pos x="44" y="35"/>
                      </a:cxn>
                      <a:cxn ang="0">
                        <a:pos x="50" y="34"/>
                      </a:cxn>
                      <a:cxn ang="0">
                        <a:pos x="61" y="29"/>
                      </a:cxn>
                      <a:cxn ang="0">
                        <a:pos x="69" y="24"/>
                      </a:cxn>
                      <a:cxn ang="0">
                        <a:pos x="72" y="17"/>
                      </a:cxn>
                      <a:cxn ang="0">
                        <a:pos x="69" y="10"/>
                      </a:cxn>
                      <a:cxn ang="0">
                        <a:pos x="65" y="7"/>
                      </a:cxn>
                      <a:cxn ang="0">
                        <a:pos x="60" y="5"/>
                      </a:cxn>
                      <a:cxn ang="0">
                        <a:pos x="55" y="3"/>
                      </a:cxn>
                      <a:cxn ang="0">
                        <a:pos x="49" y="2"/>
                      </a:cxn>
                      <a:cxn ang="0">
                        <a:pos x="42" y="0"/>
                      </a:cxn>
                      <a:cxn ang="0">
                        <a:pos x="35" y="0"/>
                      </a:cxn>
                      <a:cxn ang="0">
                        <a:pos x="28" y="2"/>
                      </a:cxn>
                      <a:cxn ang="0">
                        <a:pos x="21" y="3"/>
                      </a:cxn>
                      <a:cxn ang="0">
                        <a:pos x="9" y="7"/>
                      </a:cxn>
                      <a:cxn ang="0">
                        <a:pos x="2" y="13"/>
                      </a:cxn>
                      <a:cxn ang="0">
                        <a:pos x="0" y="20"/>
                      </a:cxn>
                      <a:cxn ang="0">
                        <a:pos x="3" y="27"/>
                      </a:cxn>
                    </a:cxnLst>
                    <a:rect l="0" t="0" r="r" b="b"/>
                    <a:pathLst>
                      <a:path w="72" h="36">
                        <a:moveTo>
                          <a:pt x="3" y="27"/>
                        </a:moveTo>
                        <a:lnTo>
                          <a:pt x="7" y="29"/>
                        </a:lnTo>
                        <a:lnTo>
                          <a:pt x="11" y="32"/>
                        </a:lnTo>
                        <a:lnTo>
                          <a:pt x="16" y="34"/>
                        </a:lnTo>
                        <a:lnTo>
                          <a:pt x="23" y="35"/>
                        </a:lnTo>
                        <a:lnTo>
                          <a:pt x="29" y="36"/>
                        </a:lnTo>
                        <a:lnTo>
                          <a:pt x="36" y="36"/>
                        </a:lnTo>
                        <a:lnTo>
                          <a:pt x="44" y="35"/>
                        </a:lnTo>
                        <a:lnTo>
                          <a:pt x="50" y="34"/>
                        </a:lnTo>
                        <a:lnTo>
                          <a:pt x="61" y="29"/>
                        </a:lnTo>
                        <a:lnTo>
                          <a:pt x="69" y="24"/>
                        </a:lnTo>
                        <a:lnTo>
                          <a:pt x="72" y="17"/>
                        </a:lnTo>
                        <a:lnTo>
                          <a:pt x="69" y="10"/>
                        </a:lnTo>
                        <a:lnTo>
                          <a:pt x="65" y="7"/>
                        </a:lnTo>
                        <a:lnTo>
                          <a:pt x="60" y="5"/>
                        </a:lnTo>
                        <a:lnTo>
                          <a:pt x="55" y="3"/>
                        </a:lnTo>
                        <a:lnTo>
                          <a:pt x="49" y="2"/>
                        </a:lnTo>
                        <a:lnTo>
                          <a:pt x="42" y="0"/>
                        </a:lnTo>
                        <a:lnTo>
                          <a:pt x="35" y="0"/>
                        </a:lnTo>
                        <a:lnTo>
                          <a:pt x="28" y="2"/>
                        </a:lnTo>
                        <a:lnTo>
                          <a:pt x="21" y="3"/>
                        </a:lnTo>
                        <a:lnTo>
                          <a:pt x="9" y="7"/>
                        </a:lnTo>
                        <a:lnTo>
                          <a:pt x="2" y="13"/>
                        </a:lnTo>
                        <a:lnTo>
                          <a:pt x="0" y="20"/>
                        </a:lnTo>
                        <a:lnTo>
                          <a:pt x="3" y="27"/>
                        </a:lnTo>
                        <a:close/>
                      </a:path>
                    </a:pathLst>
                  </a:custGeom>
                  <a:solidFill>
                    <a:srgbClr val="FFBF7F"/>
                  </a:solidFill>
                  <a:ln w="9525">
                    <a:noFill/>
                    <a:round/>
                    <a:headEnd/>
                    <a:tailEnd/>
                  </a:ln>
                </p:spPr>
                <p:txBody>
                  <a:bodyPr/>
                  <a:lstStyle/>
                  <a:p>
                    <a:endParaRPr lang="en-US"/>
                  </a:p>
                </p:txBody>
              </p:sp>
              <p:sp>
                <p:nvSpPr>
                  <p:cNvPr id="219557" name="Freeform 421"/>
                  <p:cNvSpPr>
                    <a:spLocks/>
                  </p:cNvSpPr>
                  <p:nvPr/>
                </p:nvSpPr>
                <p:spPr bwMode="auto">
                  <a:xfrm>
                    <a:off x="856" y="3600"/>
                    <a:ext cx="24" cy="12"/>
                  </a:xfrm>
                  <a:custGeom>
                    <a:avLst/>
                    <a:gdLst/>
                    <a:ahLst/>
                    <a:cxnLst>
                      <a:cxn ang="0">
                        <a:pos x="3" y="27"/>
                      </a:cxn>
                      <a:cxn ang="0">
                        <a:pos x="3" y="27"/>
                      </a:cxn>
                      <a:cxn ang="0">
                        <a:pos x="7" y="29"/>
                      </a:cxn>
                      <a:cxn ang="0">
                        <a:pos x="11" y="32"/>
                      </a:cxn>
                      <a:cxn ang="0">
                        <a:pos x="16" y="34"/>
                      </a:cxn>
                      <a:cxn ang="0">
                        <a:pos x="23" y="35"/>
                      </a:cxn>
                      <a:cxn ang="0">
                        <a:pos x="29" y="36"/>
                      </a:cxn>
                      <a:cxn ang="0">
                        <a:pos x="36" y="36"/>
                      </a:cxn>
                      <a:cxn ang="0">
                        <a:pos x="44" y="35"/>
                      </a:cxn>
                      <a:cxn ang="0">
                        <a:pos x="50" y="34"/>
                      </a:cxn>
                      <a:cxn ang="0">
                        <a:pos x="50" y="34"/>
                      </a:cxn>
                      <a:cxn ang="0">
                        <a:pos x="61" y="29"/>
                      </a:cxn>
                      <a:cxn ang="0">
                        <a:pos x="69" y="24"/>
                      </a:cxn>
                      <a:cxn ang="0">
                        <a:pos x="72" y="17"/>
                      </a:cxn>
                      <a:cxn ang="0">
                        <a:pos x="69" y="10"/>
                      </a:cxn>
                      <a:cxn ang="0">
                        <a:pos x="69" y="10"/>
                      </a:cxn>
                      <a:cxn ang="0">
                        <a:pos x="65" y="7"/>
                      </a:cxn>
                      <a:cxn ang="0">
                        <a:pos x="60" y="5"/>
                      </a:cxn>
                      <a:cxn ang="0">
                        <a:pos x="55" y="3"/>
                      </a:cxn>
                      <a:cxn ang="0">
                        <a:pos x="49" y="2"/>
                      </a:cxn>
                      <a:cxn ang="0">
                        <a:pos x="42" y="0"/>
                      </a:cxn>
                      <a:cxn ang="0">
                        <a:pos x="35" y="0"/>
                      </a:cxn>
                      <a:cxn ang="0">
                        <a:pos x="28" y="2"/>
                      </a:cxn>
                      <a:cxn ang="0">
                        <a:pos x="21" y="3"/>
                      </a:cxn>
                      <a:cxn ang="0">
                        <a:pos x="21" y="3"/>
                      </a:cxn>
                      <a:cxn ang="0">
                        <a:pos x="9" y="7"/>
                      </a:cxn>
                      <a:cxn ang="0">
                        <a:pos x="2" y="13"/>
                      </a:cxn>
                      <a:cxn ang="0">
                        <a:pos x="0" y="20"/>
                      </a:cxn>
                      <a:cxn ang="0">
                        <a:pos x="3" y="27"/>
                      </a:cxn>
                    </a:cxnLst>
                    <a:rect l="0" t="0" r="r" b="b"/>
                    <a:pathLst>
                      <a:path w="72" h="36">
                        <a:moveTo>
                          <a:pt x="3" y="27"/>
                        </a:moveTo>
                        <a:lnTo>
                          <a:pt x="3" y="27"/>
                        </a:lnTo>
                        <a:lnTo>
                          <a:pt x="7" y="29"/>
                        </a:lnTo>
                        <a:lnTo>
                          <a:pt x="11" y="32"/>
                        </a:lnTo>
                        <a:lnTo>
                          <a:pt x="16" y="34"/>
                        </a:lnTo>
                        <a:lnTo>
                          <a:pt x="23" y="35"/>
                        </a:lnTo>
                        <a:lnTo>
                          <a:pt x="29" y="36"/>
                        </a:lnTo>
                        <a:lnTo>
                          <a:pt x="36" y="36"/>
                        </a:lnTo>
                        <a:lnTo>
                          <a:pt x="44" y="35"/>
                        </a:lnTo>
                        <a:lnTo>
                          <a:pt x="50" y="34"/>
                        </a:lnTo>
                        <a:lnTo>
                          <a:pt x="50" y="34"/>
                        </a:lnTo>
                        <a:lnTo>
                          <a:pt x="61" y="29"/>
                        </a:lnTo>
                        <a:lnTo>
                          <a:pt x="69" y="24"/>
                        </a:lnTo>
                        <a:lnTo>
                          <a:pt x="72" y="17"/>
                        </a:lnTo>
                        <a:lnTo>
                          <a:pt x="69" y="10"/>
                        </a:lnTo>
                        <a:lnTo>
                          <a:pt x="69" y="10"/>
                        </a:lnTo>
                        <a:lnTo>
                          <a:pt x="65" y="7"/>
                        </a:lnTo>
                        <a:lnTo>
                          <a:pt x="60" y="5"/>
                        </a:lnTo>
                        <a:lnTo>
                          <a:pt x="55" y="3"/>
                        </a:lnTo>
                        <a:lnTo>
                          <a:pt x="49" y="2"/>
                        </a:lnTo>
                        <a:lnTo>
                          <a:pt x="42" y="0"/>
                        </a:lnTo>
                        <a:lnTo>
                          <a:pt x="35" y="0"/>
                        </a:lnTo>
                        <a:lnTo>
                          <a:pt x="28" y="2"/>
                        </a:lnTo>
                        <a:lnTo>
                          <a:pt x="21" y="3"/>
                        </a:lnTo>
                        <a:lnTo>
                          <a:pt x="21" y="3"/>
                        </a:lnTo>
                        <a:lnTo>
                          <a:pt x="9" y="7"/>
                        </a:lnTo>
                        <a:lnTo>
                          <a:pt x="2" y="13"/>
                        </a:lnTo>
                        <a:lnTo>
                          <a:pt x="0" y="20"/>
                        </a:lnTo>
                        <a:lnTo>
                          <a:pt x="3" y="27"/>
                        </a:lnTo>
                      </a:path>
                    </a:pathLst>
                  </a:custGeom>
                  <a:noFill/>
                  <a:ln w="0">
                    <a:solidFill>
                      <a:srgbClr val="006600"/>
                    </a:solidFill>
                    <a:prstDash val="solid"/>
                    <a:round/>
                    <a:headEnd/>
                    <a:tailEnd/>
                  </a:ln>
                </p:spPr>
                <p:txBody>
                  <a:bodyPr/>
                  <a:lstStyle/>
                  <a:p>
                    <a:endParaRPr lang="en-US"/>
                  </a:p>
                </p:txBody>
              </p:sp>
              <p:sp>
                <p:nvSpPr>
                  <p:cNvPr id="219558" name="Freeform 422"/>
                  <p:cNvSpPr>
                    <a:spLocks/>
                  </p:cNvSpPr>
                  <p:nvPr/>
                </p:nvSpPr>
                <p:spPr bwMode="auto">
                  <a:xfrm>
                    <a:off x="766" y="3609"/>
                    <a:ext cx="73" cy="40"/>
                  </a:xfrm>
                  <a:custGeom>
                    <a:avLst/>
                    <a:gdLst/>
                    <a:ahLst/>
                    <a:cxnLst>
                      <a:cxn ang="0">
                        <a:pos x="13" y="84"/>
                      </a:cxn>
                      <a:cxn ang="0">
                        <a:pos x="25" y="94"/>
                      </a:cxn>
                      <a:cxn ang="0">
                        <a:pos x="40" y="103"/>
                      </a:cxn>
                      <a:cxn ang="0">
                        <a:pos x="58" y="110"/>
                      </a:cxn>
                      <a:cxn ang="0">
                        <a:pos x="77" y="115"/>
                      </a:cxn>
                      <a:cxn ang="0">
                        <a:pos x="98" y="118"/>
                      </a:cxn>
                      <a:cxn ang="0">
                        <a:pos x="119" y="120"/>
                      </a:cxn>
                      <a:cxn ang="0">
                        <a:pos x="140" y="118"/>
                      </a:cxn>
                      <a:cxn ang="0">
                        <a:pos x="161" y="115"/>
                      </a:cxn>
                      <a:cxn ang="0">
                        <a:pos x="180" y="109"/>
                      </a:cxn>
                      <a:cxn ang="0">
                        <a:pos x="195" y="101"/>
                      </a:cxn>
                      <a:cxn ang="0">
                        <a:pos x="206" y="92"/>
                      </a:cxn>
                      <a:cxn ang="0">
                        <a:pos x="214" y="81"/>
                      </a:cxn>
                      <a:cxn ang="0">
                        <a:pos x="218" y="71"/>
                      </a:cxn>
                      <a:cxn ang="0">
                        <a:pos x="218" y="59"/>
                      </a:cxn>
                      <a:cxn ang="0">
                        <a:pos x="213" y="48"/>
                      </a:cxn>
                      <a:cxn ang="0">
                        <a:pos x="205" y="36"/>
                      </a:cxn>
                      <a:cxn ang="0">
                        <a:pos x="192" y="26"/>
                      </a:cxn>
                      <a:cxn ang="0">
                        <a:pos x="178" y="16"/>
                      </a:cxn>
                      <a:cxn ang="0">
                        <a:pos x="160" y="9"/>
                      </a:cxn>
                      <a:cxn ang="0">
                        <a:pos x="140" y="4"/>
                      </a:cxn>
                      <a:cxn ang="0">
                        <a:pos x="119" y="1"/>
                      </a:cxn>
                      <a:cxn ang="0">
                        <a:pos x="98" y="0"/>
                      </a:cxn>
                      <a:cxn ang="0">
                        <a:pos x="77" y="1"/>
                      </a:cxn>
                      <a:cxn ang="0">
                        <a:pos x="57" y="5"/>
                      </a:cxn>
                      <a:cxn ang="0">
                        <a:pos x="38" y="11"/>
                      </a:cxn>
                      <a:cxn ang="0">
                        <a:pos x="23" y="19"/>
                      </a:cxn>
                      <a:cxn ang="0">
                        <a:pos x="12" y="28"/>
                      </a:cxn>
                      <a:cxn ang="0">
                        <a:pos x="3" y="38"/>
                      </a:cxn>
                      <a:cxn ang="0">
                        <a:pos x="0" y="49"/>
                      </a:cxn>
                      <a:cxn ang="0">
                        <a:pos x="0" y="60"/>
                      </a:cxn>
                      <a:cxn ang="0">
                        <a:pos x="4" y="72"/>
                      </a:cxn>
                      <a:cxn ang="0">
                        <a:pos x="13" y="84"/>
                      </a:cxn>
                    </a:cxnLst>
                    <a:rect l="0" t="0" r="r" b="b"/>
                    <a:pathLst>
                      <a:path w="218" h="120">
                        <a:moveTo>
                          <a:pt x="13" y="84"/>
                        </a:moveTo>
                        <a:lnTo>
                          <a:pt x="25" y="94"/>
                        </a:lnTo>
                        <a:lnTo>
                          <a:pt x="40" y="103"/>
                        </a:lnTo>
                        <a:lnTo>
                          <a:pt x="58" y="110"/>
                        </a:lnTo>
                        <a:lnTo>
                          <a:pt x="77" y="115"/>
                        </a:lnTo>
                        <a:lnTo>
                          <a:pt x="98" y="118"/>
                        </a:lnTo>
                        <a:lnTo>
                          <a:pt x="119" y="120"/>
                        </a:lnTo>
                        <a:lnTo>
                          <a:pt x="140" y="118"/>
                        </a:lnTo>
                        <a:lnTo>
                          <a:pt x="161" y="115"/>
                        </a:lnTo>
                        <a:lnTo>
                          <a:pt x="180" y="109"/>
                        </a:lnTo>
                        <a:lnTo>
                          <a:pt x="195" y="101"/>
                        </a:lnTo>
                        <a:lnTo>
                          <a:pt x="206" y="92"/>
                        </a:lnTo>
                        <a:lnTo>
                          <a:pt x="214" y="81"/>
                        </a:lnTo>
                        <a:lnTo>
                          <a:pt x="218" y="71"/>
                        </a:lnTo>
                        <a:lnTo>
                          <a:pt x="218" y="59"/>
                        </a:lnTo>
                        <a:lnTo>
                          <a:pt x="213" y="48"/>
                        </a:lnTo>
                        <a:lnTo>
                          <a:pt x="205" y="36"/>
                        </a:lnTo>
                        <a:lnTo>
                          <a:pt x="192" y="26"/>
                        </a:lnTo>
                        <a:lnTo>
                          <a:pt x="178" y="16"/>
                        </a:lnTo>
                        <a:lnTo>
                          <a:pt x="160" y="9"/>
                        </a:lnTo>
                        <a:lnTo>
                          <a:pt x="140" y="4"/>
                        </a:lnTo>
                        <a:lnTo>
                          <a:pt x="119" y="1"/>
                        </a:lnTo>
                        <a:lnTo>
                          <a:pt x="98" y="0"/>
                        </a:lnTo>
                        <a:lnTo>
                          <a:pt x="77" y="1"/>
                        </a:lnTo>
                        <a:lnTo>
                          <a:pt x="57" y="5"/>
                        </a:lnTo>
                        <a:lnTo>
                          <a:pt x="38" y="11"/>
                        </a:lnTo>
                        <a:lnTo>
                          <a:pt x="23" y="19"/>
                        </a:lnTo>
                        <a:lnTo>
                          <a:pt x="12" y="28"/>
                        </a:lnTo>
                        <a:lnTo>
                          <a:pt x="3" y="38"/>
                        </a:lnTo>
                        <a:lnTo>
                          <a:pt x="0" y="49"/>
                        </a:lnTo>
                        <a:lnTo>
                          <a:pt x="0" y="60"/>
                        </a:lnTo>
                        <a:lnTo>
                          <a:pt x="4" y="72"/>
                        </a:lnTo>
                        <a:lnTo>
                          <a:pt x="13" y="84"/>
                        </a:lnTo>
                        <a:close/>
                      </a:path>
                    </a:pathLst>
                  </a:custGeom>
                  <a:solidFill>
                    <a:srgbClr val="FFEDD8"/>
                  </a:solidFill>
                  <a:ln w="9525">
                    <a:noFill/>
                    <a:round/>
                    <a:headEnd/>
                    <a:tailEnd/>
                  </a:ln>
                </p:spPr>
                <p:txBody>
                  <a:bodyPr/>
                  <a:lstStyle/>
                  <a:p>
                    <a:endParaRPr lang="en-US"/>
                  </a:p>
                </p:txBody>
              </p:sp>
              <p:sp>
                <p:nvSpPr>
                  <p:cNvPr id="219559" name="Freeform 423"/>
                  <p:cNvSpPr>
                    <a:spLocks/>
                  </p:cNvSpPr>
                  <p:nvPr/>
                </p:nvSpPr>
                <p:spPr bwMode="auto">
                  <a:xfrm>
                    <a:off x="766" y="3609"/>
                    <a:ext cx="73" cy="40"/>
                  </a:xfrm>
                  <a:custGeom>
                    <a:avLst/>
                    <a:gdLst/>
                    <a:ahLst/>
                    <a:cxnLst>
                      <a:cxn ang="0">
                        <a:pos x="13" y="84"/>
                      </a:cxn>
                      <a:cxn ang="0">
                        <a:pos x="13" y="84"/>
                      </a:cxn>
                      <a:cxn ang="0">
                        <a:pos x="25" y="94"/>
                      </a:cxn>
                      <a:cxn ang="0">
                        <a:pos x="40" y="103"/>
                      </a:cxn>
                      <a:cxn ang="0">
                        <a:pos x="58" y="110"/>
                      </a:cxn>
                      <a:cxn ang="0">
                        <a:pos x="77" y="115"/>
                      </a:cxn>
                      <a:cxn ang="0">
                        <a:pos x="98" y="118"/>
                      </a:cxn>
                      <a:cxn ang="0">
                        <a:pos x="119" y="120"/>
                      </a:cxn>
                      <a:cxn ang="0">
                        <a:pos x="140" y="118"/>
                      </a:cxn>
                      <a:cxn ang="0">
                        <a:pos x="161" y="115"/>
                      </a:cxn>
                      <a:cxn ang="0">
                        <a:pos x="161" y="115"/>
                      </a:cxn>
                      <a:cxn ang="0">
                        <a:pos x="180" y="109"/>
                      </a:cxn>
                      <a:cxn ang="0">
                        <a:pos x="195" y="101"/>
                      </a:cxn>
                      <a:cxn ang="0">
                        <a:pos x="206" y="92"/>
                      </a:cxn>
                      <a:cxn ang="0">
                        <a:pos x="214" y="81"/>
                      </a:cxn>
                      <a:cxn ang="0">
                        <a:pos x="218" y="71"/>
                      </a:cxn>
                      <a:cxn ang="0">
                        <a:pos x="218" y="59"/>
                      </a:cxn>
                      <a:cxn ang="0">
                        <a:pos x="213" y="48"/>
                      </a:cxn>
                      <a:cxn ang="0">
                        <a:pos x="205" y="36"/>
                      </a:cxn>
                      <a:cxn ang="0">
                        <a:pos x="205" y="36"/>
                      </a:cxn>
                      <a:cxn ang="0">
                        <a:pos x="192" y="26"/>
                      </a:cxn>
                      <a:cxn ang="0">
                        <a:pos x="178" y="16"/>
                      </a:cxn>
                      <a:cxn ang="0">
                        <a:pos x="160" y="9"/>
                      </a:cxn>
                      <a:cxn ang="0">
                        <a:pos x="140" y="4"/>
                      </a:cxn>
                      <a:cxn ang="0">
                        <a:pos x="119" y="1"/>
                      </a:cxn>
                      <a:cxn ang="0">
                        <a:pos x="98" y="0"/>
                      </a:cxn>
                      <a:cxn ang="0">
                        <a:pos x="77" y="1"/>
                      </a:cxn>
                      <a:cxn ang="0">
                        <a:pos x="57" y="5"/>
                      </a:cxn>
                      <a:cxn ang="0">
                        <a:pos x="57" y="5"/>
                      </a:cxn>
                      <a:cxn ang="0">
                        <a:pos x="38" y="11"/>
                      </a:cxn>
                      <a:cxn ang="0">
                        <a:pos x="23" y="19"/>
                      </a:cxn>
                      <a:cxn ang="0">
                        <a:pos x="12" y="28"/>
                      </a:cxn>
                      <a:cxn ang="0">
                        <a:pos x="3" y="38"/>
                      </a:cxn>
                      <a:cxn ang="0">
                        <a:pos x="0" y="49"/>
                      </a:cxn>
                      <a:cxn ang="0">
                        <a:pos x="0" y="60"/>
                      </a:cxn>
                      <a:cxn ang="0">
                        <a:pos x="4" y="72"/>
                      </a:cxn>
                      <a:cxn ang="0">
                        <a:pos x="13" y="84"/>
                      </a:cxn>
                    </a:cxnLst>
                    <a:rect l="0" t="0" r="r" b="b"/>
                    <a:pathLst>
                      <a:path w="218" h="120">
                        <a:moveTo>
                          <a:pt x="13" y="84"/>
                        </a:moveTo>
                        <a:lnTo>
                          <a:pt x="13" y="84"/>
                        </a:lnTo>
                        <a:lnTo>
                          <a:pt x="25" y="94"/>
                        </a:lnTo>
                        <a:lnTo>
                          <a:pt x="40" y="103"/>
                        </a:lnTo>
                        <a:lnTo>
                          <a:pt x="58" y="110"/>
                        </a:lnTo>
                        <a:lnTo>
                          <a:pt x="77" y="115"/>
                        </a:lnTo>
                        <a:lnTo>
                          <a:pt x="98" y="118"/>
                        </a:lnTo>
                        <a:lnTo>
                          <a:pt x="119" y="120"/>
                        </a:lnTo>
                        <a:lnTo>
                          <a:pt x="140" y="118"/>
                        </a:lnTo>
                        <a:lnTo>
                          <a:pt x="161" y="115"/>
                        </a:lnTo>
                        <a:lnTo>
                          <a:pt x="161" y="115"/>
                        </a:lnTo>
                        <a:lnTo>
                          <a:pt x="180" y="109"/>
                        </a:lnTo>
                        <a:lnTo>
                          <a:pt x="195" y="101"/>
                        </a:lnTo>
                        <a:lnTo>
                          <a:pt x="206" y="92"/>
                        </a:lnTo>
                        <a:lnTo>
                          <a:pt x="214" y="81"/>
                        </a:lnTo>
                        <a:lnTo>
                          <a:pt x="218" y="71"/>
                        </a:lnTo>
                        <a:lnTo>
                          <a:pt x="218" y="59"/>
                        </a:lnTo>
                        <a:lnTo>
                          <a:pt x="213" y="48"/>
                        </a:lnTo>
                        <a:lnTo>
                          <a:pt x="205" y="36"/>
                        </a:lnTo>
                        <a:lnTo>
                          <a:pt x="205" y="36"/>
                        </a:lnTo>
                        <a:lnTo>
                          <a:pt x="192" y="26"/>
                        </a:lnTo>
                        <a:lnTo>
                          <a:pt x="178" y="16"/>
                        </a:lnTo>
                        <a:lnTo>
                          <a:pt x="160" y="9"/>
                        </a:lnTo>
                        <a:lnTo>
                          <a:pt x="140" y="4"/>
                        </a:lnTo>
                        <a:lnTo>
                          <a:pt x="119" y="1"/>
                        </a:lnTo>
                        <a:lnTo>
                          <a:pt x="98" y="0"/>
                        </a:lnTo>
                        <a:lnTo>
                          <a:pt x="77" y="1"/>
                        </a:lnTo>
                        <a:lnTo>
                          <a:pt x="57" y="5"/>
                        </a:lnTo>
                        <a:lnTo>
                          <a:pt x="57" y="5"/>
                        </a:lnTo>
                        <a:lnTo>
                          <a:pt x="38" y="11"/>
                        </a:lnTo>
                        <a:lnTo>
                          <a:pt x="23" y="19"/>
                        </a:lnTo>
                        <a:lnTo>
                          <a:pt x="12" y="28"/>
                        </a:lnTo>
                        <a:lnTo>
                          <a:pt x="3" y="38"/>
                        </a:lnTo>
                        <a:lnTo>
                          <a:pt x="0" y="49"/>
                        </a:lnTo>
                        <a:lnTo>
                          <a:pt x="0" y="60"/>
                        </a:lnTo>
                        <a:lnTo>
                          <a:pt x="4" y="72"/>
                        </a:lnTo>
                        <a:lnTo>
                          <a:pt x="13" y="84"/>
                        </a:lnTo>
                      </a:path>
                    </a:pathLst>
                  </a:custGeom>
                  <a:noFill/>
                  <a:ln w="0">
                    <a:solidFill>
                      <a:srgbClr val="006600"/>
                    </a:solidFill>
                    <a:prstDash val="solid"/>
                    <a:round/>
                    <a:headEnd/>
                    <a:tailEnd/>
                  </a:ln>
                </p:spPr>
                <p:txBody>
                  <a:bodyPr/>
                  <a:lstStyle/>
                  <a:p>
                    <a:endParaRPr lang="en-US"/>
                  </a:p>
                </p:txBody>
              </p:sp>
              <p:sp>
                <p:nvSpPr>
                  <p:cNvPr id="219560" name="Freeform 424"/>
                  <p:cNvSpPr>
                    <a:spLocks/>
                  </p:cNvSpPr>
                  <p:nvPr/>
                </p:nvSpPr>
                <p:spPr bwMode="auto">
                  <a:xfrm>
                    <a:off x="773" y="3614"/>
                    <a:ext cx="61" cy="33"/>
                  </a:xfrm>
                  <a:custGeom>
                    <a:avLst/>
                    <a:gdLst/>
                    <a:ahLst/>
                    <a:cxnLst>
                      <a:cxn ang="0">
                        <a:pos x="11" y="71"/>
                      </a:cxn>
                      <a:cxn ang="0">
                        <a:pos x="21" y="79"/>
                      </a:cxn>
                      <a:cxn ang="0">
                        <a:pos x="33" y="87"/>
                      </a:cxn>
                      <a:cxn ang="0">
                        <a:pos x="48" y="93"/>
                      </a:cxn>
                      <a:cxn ang="0">
                        <a:pos x="65" y="96"/>
                      </a:cxn>
                      <a:cxn ang="0">
                        <a:pos x="82" y="100"/>
                      </a:cxn>
                      <a:cxn ang="0">
                        <a:pos x="99" y="100"/>
                      </a:cxn>
                      <a:cxn ang="0">
                        <a:pos x="117" y="99"/>
                      </a:cxn>
                      <a:cxn ang="0">
                        <a:pos x="134" y="96"/>
                      </a:cxn>
                      <a:cxn ang="0">
                        <a:pos x="150" y="92"/>
                      </a:cxn>
                      <a:cxn ang="0">
                        <a:pos x="162" y="85"/>
                      </a:cxn>
                      <a:cxn ang="0">
                        <a:pos x="171" y="77"/>
                      </a:cxn>
                      <a:cxn ang="0">
                        <a:pos x="178" y="68"/>
                      </a:cxn>
                      <a:cxn ang="0">
                        <a:pos x="181" y="59"/>
                      </a:cxn>
                      <a:cxn ang="0">
                        <a:pos x="181" y="50"/>
                      </a:cxn>
                      <a:cxn ang="0">
                        <a:pos x="178" y="39"/>
                      </a:cxn>
                      <a:cxn ang="0">
                        <a:pos x="170" y="30"/>
                      </a:cxn>
                      <a:cxn ang="0">
                        <a:pos x="160" y="21"/>
                      </a:cxn>
                      <a:cxn ang="0">
                        <a:pos x="147" y="14"/>
                      </a:cxn>
                      <a:cxn ang="0">
                        <a:pos x="133" y="8"/>
                      </a:cxn>
                      <a:cxn ang="0">
                        <a:pos x="116" y="4"/>
                      </a:cxn>
                      <a:cxn ang="0">
                        <a:pos x="99" y="1"/>
                      </a:cxn>
                      <a:cxn ang="0">
                        <a:pos x="82" y="0"/>
                      </a:cxn>
                      <a:cxn ang="0">
                        <a:pos x="64" y="1"/>
                      </a:cxn>
                      <a:cxn ang="0">
                        <a:pos x="47" y="5"/>
                      </a:cxn>
                      <a:cxn ang="0">
                        <a:pos x="31" y="9"/>
                      </a:cxn>
                      <a:cxn ang="0">
                        <a:pos x="19" y="16"/>
                      </a:cxn>
                      <a:cxn ang="0">
                        <a:pos x="9" y="23"/>
                      </a:cxn>
                      <a:cxn ang="0">
                        <a:pos x="3" y="33"/>
                      </a:cxn>
                      <a:cxn ang="0">
                        <a:pos x="0" y="42"/>
                      </a:cxn>
                      <a:cxn ang="0">
                        <a:pos x="0" y="51"/>
                      </a:cxn>
                      <a:cxn ang="0">
                        <a:pos x="3" y="61"/>
                      </a:cxn>
                      <a:cxn ang="0">
                        <a:pos x="11" y="71"/>
                      </a:cxn>
                    </a:cxnLst>
                    <a:rect l="0" t="0" r="r" b="b"/>
                    <a:pathLst>
                      <a:path w="181" h="100">
                        <a:moveTo>
                          <a:pt x="11" y="71"/>
                        </a:moveTo>
                        <a:lnTo>
                          <a:pt x="21" y="79"/>
                        </a:lnTo>
                        <a:lnTo>
                          <a:pt x="33" y="87"/>
                        </a:lnTo>
                        <a:lnTo>
                          <a:pt x="48" y="93"/>
                        </a:lnTo>
                        <a:lnTo>
                          <a:pt x="65" y="96"/>
                        </a:lnTo>
                        <a:lnTo>
                          <a:pt x="82" y="100"/>
                        </a:lnTo>
                        <a:lnTo>
                          <a:pt x="99" y="100"/>
                        </a:lnTo>
                        <a:lnTo>
                          <a:pt x="117" y="99"/>
                        </a:lnTo>
                        <a:lnTo>
                          <a:pt x="134" y="96"/>
                        </a:lnTo>
                        <a:lnTo>
                          <a:pt x="150" y="92"/>
                        </a:lnTo>
                        <a:lnTo>
                          <a:pt x="162" y="85"/>
                        </a:lnTo>
                        <a:lnTo>
                          <a:pt x="171" y="77"/>
                        </a:lnTo>
                        <a:lnTo>
                          <a:pt x="178" y="68"/>
                        </a:lnTo>
                        <a:lnTo>
                          <a:pt x="181" y="59"/>
                        </a:lnTo>
                        <a:lnTo>
                          <a:pt x="181" y="50"/>
                        </a:lnTo>
                        <a:lnTo>
                          <a:pt x="178" y="39"/>
                        </a:lnTo>
                        <a:lnTo>
                          <a:pt x="170" y="30"/>
                        </a:lnTo>
                        <a:lnTo>
                          <a:pt x="160" y="21"/>
                        </a:lnTo>
                        <a:lnTo>
                          <a:pt x="147" y="14"/>
                        </a:lnTo>
                        <a:lnTo>
                          <a:pt x="133" y="8"/>
                        </a:lnTo>
                        <a:lnTo>
                          <a:pt x="116" y="4"/>
                        </a:lnTo>
                        <a:lnTo>
                          <a:pt x="99" y="1"/>
                        </a:lnTo>
                        <a:lnTo>
                          <a:pt x="82" y="0"/>
                        </a:lnTo>
                        <a:lnTo>
                          <a:pt x="64" y="1"/>
                        </a:lnTo>
                        <a:lnTo>
                          <a:pt x="47" y="5"/>
                        </a:lnTo>
                        <a:lnTo>
                          <a:pt x="31" y="9"/>
                        </a:lnTo>
                        <a:lnTo>
                          <a:pt x="19" y="16"/>
                        </a:lnTo>
                        <a:lnTo>
                          <a:pt x="9" y="23"/>
                        </a:lnTo>
                        <a:lnTo>
                          <a:pt x="3" y="33"/>
                        </a:lnTo>
                        <a:lnTo>
                          <a:pt x="0" y="42"/>
                        </a:lnTo>
                        <a:lnTo>
                          <a:pt x="0" y="51"/>
                        </a:lnTo>
                        <a:lnTo>
                          <a:pt x="3" y="61"/>
                        </a:lnTo>
                        <a:lnTo>
                          <a:pt x="11" y="71"/>
                        </a:lnTo>
                        <a:close/>
                      </a:path>
                    </a:pathLst>
                  </a:custGeom>
                  <a:solidFill>
                    <a:srgbClr val="FFBF7F"/>
                  </a:solidFill>
                  <a:ln w="9525">
                    <a:noFill/>
                    <a:round/>
                    <a:headEnd/>
                    <a:tailEnd/>
                  </a:ln>
                </p:spPr>
                <p:txBody>
                  <a:bodyPr/>
                  <a:lstStyle/>
                  <a:p>
                    <a:endParaRPr lang="en-US"/>
                  </a:p>
                </p:txBody>
              </p:sp>
              <p:sp>
                <p:nvSpPr>
                  <p:cNvPr id="219561" name="Freeform 425"/>
                  <p:cNvSpPr>
                    <a:spLocks/>
                  </p:cNvSpPr>
                  <p:nvPr/>
                </p:nvSpPr>
                <p:spPr bwMode="auto">
                  <a:xfrm>
                    <a:off x="773" y="3614"/>
                    <a:ext cx="61" cy="33"/>
                  </a:xfrm>
                  <a:custGeom>
                    <a:avLst/>
                    <a:gdLst/>
                    <a:ahLst/>
                    <a:cxnLst>
                      <a:cxn ang="0">
                        <a:pos x="11" y="71"/>
                      </a:cxn>
                      <a:cxn ang="0">
                        <a:pos x="11" y="71"/>
                      </a:cxn>
                      <a:cxn ang="0">
                        <a:pos x="21" y="79"/>
                      </a:cxn>
                      <a:cxn ang="0">
                        <a:pos x="33" y="87"/>
                      </a:cxn>
                      <a:cxn ang="0">
                        <a:pos x="48" y="93"/>
                      </a:cxn>
                      <a:cxn ang="0">
                        <a:pos x="65" y="96"/>
                      </a:cxn>
                      <a:cxn ang="0">
                        <a:pos x="82" y="100"/>
                      </a:cxn>
                      <a:cxn ang="0">
                        <a:pos x="99" y="100"/>
                      </a:cxn>
                      <a:cxn ang="0">
                        <a:pos x="117" y="99"/>
                      </a:cxn>
                      <a:cxn ang="0">
                        <a:pos x="134" y="96"/>
                      </a:cxn>
                      <a:cxn ang="0">
                        <a:pos x="134" y="96"/>
                      </a:cxn>
                      <a:cxn ang="0">
                        <a:pos x="150" y="92"/>
                      </a:cxn>
                      <a:cxn ang="0">
                        <a:pos x="162" y="85"/>
                      </a:cxn>
                      <a:cxn ang="0">
                        <a:pos x="171" y="77"/>
                      </a:cxn>
                      <a:cxn ang="0">
                        <a:pos x="178" y="68"/>
                      </a:cxn>
                      <a:cxn ang="0">
                        <a:pos x="181" y="59"/>
                      </a:cxn>
                      <a:cxn ang="0">
                        <a:pos x="181" y="50"/>
                      </a:cxn>
                      <a:cxn ang="0">
                        <a:pos x="178" y="39"/>
                      </a:cxn>
                      <a:cxn ang="0">
                        <a:pos x="170" y="30"/>
                      </a:cxn>
                      <a:cxn ang="0">
                        <a:pos x="170" y="30"/>
                      </a:cxn>
                      <a:cxn ang="0">
                        <a:pos x="160" y="21"/>
                      </a:cxn>
                      <a:cxn ang="0">
                        <a:pos x="147" y="14"/>
                      </a:cxn>
                      <a:cxn ang="0">
                        <a:pos x="133" y="8"/>
                      </a:cxn>
                      <a:cxn ang="0">
                        <a:pos x="116" y="4"/>
                      </a:cxn>
                      <a:cxn ang="0">
                        <a:pos x="99" y="1"/>
                      </a:cxn>
                      <a:cxn ang="0">
                        <a:pos x="82" y="0"/>
                      </a:cxn>
                      <a:cxn ang="0">
                        <a:pos x="64" y="1"/>
                      </a:cxn>
                      <a:cxn ang="0">
                        <a:pos x="47" y="5"/>
                      </a:cxn>
                      <a:cxn ang="0">
                        <a:pos x="47" y="5"/>
                      </a:cxn>
                      <a:cxn ang="0">
                        <a:pos x="31" y="9"/>
                      </a:cxn>
                      <a:cxn ang="0">
                        <a:pos x="19" y="16"/>
                      </a:cxn>
                      <a:cxn ang="0">
                        <a:pos x="9" y="23"/>
                      </a:cxn>
                      <a:cxn ang="0">
                        <a:pos x="3" y="33"/>
                      </a:cxn>
                      <a:cxn ang="0">
                        <a:pos x="0" y="42"/>
                      </a:cxn>
                      <a:cxn ang="0">
                        <a:pos x="0" y="51"/>
                      </a:cxn>
                      <a:cxn ang="0">
                        <a:pos x="3" y="61"/>
                      </a:cxn>
                      <a:cxn ang="0">
                        <a:pos x="11" y="71"/>
                      </a:cxn>
                    </a:cxnLst>
                    <a:rect l="0" t="0" r="r" b="b"/>
                    <a:pathLst>
                      <a:path w="181" h="100">
                        <a:moveTo>
                          <a:pt x="11" y="71"/>
                        </a:moveTo>
                        <a:lnTo>
                          <a:pt x="11" y="71"/>
                        </a:lnTo>
                        <a:lnTo>
                          <a:pt x="21" y="79"/>
                        </a:lnTo>
                        <a:lnTo>
                          <a:pt x="33" y="87"/>
                        </a:lnTo>
                        <a:lnTo>
                          <a:pt x="48" y="93"/>
                        </a:lnTo>
                        <a:lnTo>
                          <a:pt x="65" y="96"/>
                        </a:lnTo>
                        <a:lnTo>
                          <a:pt x="82" y="100"/>
                        </a:lnTo>
                        <a:lnTo>
                          <a:pt x="99" y="100"/>
                        </a:lnTo>
                        <a:lnTo>
                          <a:pt x="117" y="99"/>
                        </a:lnTo>
                        <a:lnTo>
                          <a:pt x="134" y="96"/>
                        </a:lnTo>
                        <a:lnTo>
                          <a:pt x="134" y="96"/>
                        </a:lnTo>
                        <a:lnTo>
                          <a:pt x="150" y="92"/>
                        </a:lnTo>
                        <a:lnTo>
                          <a:pt x="162" y="85"/>
                        </a:lnTo>
                        <a:lnTo>
                          <a:pt x="171" y="77"/>
                        </a:lnTo>
                        <a:lnTo>
                          <a:pt x="178" y="68"/>
                        </a:lnTo>
                        <a:lnTo>
                          <a:pt x="181" y="59"/>
                        </a:lnTo>
                        <a:lnTo>
                          <a:pt x="181" y="50"/>
                        </a:lnTo>
                        <a:lnTo>
                          <a:pt x="178" y="39"/>
                        </a:lnTo>
                        <a:lnTo>
                          <a:pt x="170" y="30"/>
                        </a:lnTo>
                        <a:lnTo>
                          <a:pt x="170" y="30"/>
                        </a:lnTo>
                        <a:lnTo>
                          <a:pt x="160" y="21"/>
                        </a:lnTo>
                        <a:lnTo>
                          <a:pt x="147" y="14"/>
                        </a:lnTo>
                        <a:lnTo>
                          <a:pt x="133" y="8"/>
                        </a:lnTo>
                        <a:lnTo>
                          <a:pt x="116" y="4"/>
                        </a:lnTo>
                        <a:lnTo>
                          <a:pt x="99" y="1"/>
                        </a:lnTo>
                        <a:lnTo>
                          <a:pt x="82" y="0"/>
                        </a:lnTo>
                        <a:lnTo>
                          <a:pt x="64" y="1"/>
                        </a:lnTo>
                        <a:lnTo>
                          <a:pt x="47" y="5"/>
                        </a:lnTo>
                        <a:lnTo>
                          <a:pt x="47" y="5"/>
                        </a:lnTo>
                        <a:lnTo>
                          <a:pt x="31" y="9"/>
                        </a:lnTo>
                        <a:lnTo>
                          <a:pt x="19" y="16"/>
                        </a:lnTo>
                        <a:lnTo>
                          <a:pt x="9" y="23"/>
                        </a:lnTo>
                        <a:lnTo>
                          <a:pt x="3" y="33"/>
                        </a:lnTo>
                        <a:lnTo>
                          <a:pt x="0" y="42"/>
                        </a:lnTo>
                        <a:lnTo>
                          <a:pt x="0" y="51"/>
                        </a:lnTo>
                        <a:lnTo>
                          <a:pt x="3" y="61"/>
                        </a:lnTo>
                        <a:lnTo>
                          <a:pt x="11" y="71"/>
                        </a:lnTo>
                      </a:path>
                    </a:pathLst>
                  </a:custGeom>
                  <a:noFill/>
                  <a:ln w="0">
                    <a:solidFill>
                      <a:srgbClr val="006600"/>
                    </a:solidFill>
                    <a:prstDash val="solid"/>
                    <a:round/>
                    <a:headEnd/>
                    <a:tailEnd/>
                  </a:ln>
                </p:spPr>
                <p:txBody>
                  <a:bodyPr/>
                  <a:lstStyle/>
                  <a:p>
                    <a:endParaRPr lang="en-US"/>
                  </a:p>
                </p:txBody>
              </p:sp>
              <p:sp>
                <p:nvSpPr>
                  <p:cNvPr id="219562" name="Freeform 426"/>
                  <p:cNvSpPr>
                    <a:spLocks/>
                  </p:cNvSpPr>
                  <p:nvPr/>
                </p:nvSpPr>
                <p:spPr bwMode="auto">
                  <a:xfrm>
                    <a:off x="779" y="3616"/>
                    <a:ext cx="33" cy="19"/>
                  </a:xfrm>
                  <a:custGeom>
                    <a:avLst/>
                    <a:gdLst/>
                    <a:ahLst/>
                    <a:cxnLst>
                      <a:cxn ang="0">
                        <a:pos x="100" y="3"/>
                      </a:cxn>
                      <a:cxn ang="0">
                        <a:pos x="79" y="14"/>
                      </a:cxn>
                      <a:cxn ang="0">
                        <a:pos x="37" y="24"/>
                      </a:cxn>
                      <a:cxn ang="0">
                        <a:pos x="10" y="57"/>
                      </a:cxn>
                      <a:cxn ang="0">
                        <a:pos x="0" y="31"/>
                      </a:cxn>
                      <a:cxn ang="0">
                        <a:pos x="5" y="17"/>
                      </a:cxn>
                      <a:cxn ang="0">
                        <a:pos x="31" y="3"/>
                      </a:cxn>
                      <a:cxn ang="0">
                        <a:pos x="72" y="0"/>
                      </a:cxn>
                      <a:cxn ang="0">
                        <a:pos x="100" y="3"/>
                      </a:cxn>
                    </a:cxnLst>
                    <a:rect l="0" t="0" r="r" b="b"/>
                    <a:pathLst>
                      <a:path w="100" h="57">
                        <a:moveTo>
                          <a:pt x="100" y="3"/>
                        </a:moveTo>
                        <a:lnTo>
                          <a:pt x="79" y="14"/>
                        </a:lnTo>
                        <a:lnTo>
                          <a:pt x="37" y="24"/>
                        </a:lnTo>
                        <a:lnTo>
                          <a:pt x="10" y="57"/>
                        </a:lnTo>
                        <a:lnTo>
                          <a:pt x="0" y="31"/>
                        </a:lnTo>
                        <a:lnTo>
                          <a:pt x="5" y="17"/>
                        </a:lnTo>
                        <a:lnTo>
                          <a:pt x="31" y="3"/>
                        </a:lnTo>
                        <a:lnTo>
                          <a:pt x="72" y="0"/>
                        </a:lnTo>
                        <a:lnTo>
                          <a:pt x="100" y="3"/>
                        </a:lnTo>
                        <a:close/>
                      </a:path>
                    </a:pathLst>
                  </a:custGeom>
                  <a:solidFill>
                    <a:srgbClr val="006600"/>
                  </a:solidFill>
                  <a:ln w="9525">
                    <a:noFill/>
                    <a:round/>
                    <a:headEnd/>
                    <a:tailEnd/>
                  </a:ln>
                </p:spPr>
                <p:txBody>
                  <a:bodyPr/>
                  <a:lstStyle/>
                  <a:p>
                    <a:endParaRPr lang="en-US"/>
                  </a:p>
                </p:txBody>
              </p:sp>
              <p:sp>
                <p:nvSpPr>
                  <p:cNvPr id="219563" name="Freeform 427"/>
                  <p:cNvSpPr>
                    <a:spLocks/>
                  </p:cNvSpPr>
                  <p:nvPr/>
                </p:nvSpPr>
                <p:spPr bwMode="auto">
                  <a:xfrm>
                    <a:off x="803" y="3639"/>
                    <a:ext cx="15" cy="5"/>
                  </a:xfrm>
                  <a:custGeom>
                    <a:avLst/>
                    <a:gdLst/>
                    <a:ahLst/>
                    <a:cxnLst>
                      <a:cxn ang="0">
                        <a:pos x="46" y="0"/>
                      </a:cxn>
                      <a:cxn ang="0">
                        <a:pos x="0" y="5"/>
                      </a:cxn>
                      <a:cxn ang="0">
                        <a:pos x="21" y="13"/>
                      </a:cxn>
                      <a:cxn ang="0">
                        <a:pos x="46" y="0"/>
                      </a:cxn>
                    </a:cxnLst>
                    <a:rect l="0" t="0" r="r" b="b"/>
                    <a:pathLst>
                      <a:path w="46" h="13">
                        <a:moveTo>
                          <a:pt x="46" y="0"/>
                        </a:moveTo>
                        <a:lnTo>
                          <a:pt x="0" y="5"/>
                        </a:lnTo>
                        <a:lnTo>
                          <a:pt x="21" y="13"/>
                        </a:lnTo>
                        <a:lnTo>
                          <a:pt x="46" y="0"/>
                        </a:lnTo>
                        <a:close/>
                      </a:path>
                    </a:pathLst>
                  </a:custGeom>
                  <a:solidFill>
                    <a:srgbClr val="006600"/>
                  </a:solidFill>
                  <a:ln w="9525">
                    <a:noFill/>
                    <a:round/>
                    <a:headEnd/>
                    <a:tailEnd/>
                  </a:ln>
                </p:spPr>
                <p:txBody>
                  <a:bodyPr/>
                  <a:lstStyle/>
                  <a:p>
                    <a:endParaRPr lang="en-US"/>
                  </a:p>
                </p:txBody>
              </p:sp>
              <p:sp>
                <p:nvSpPr>
                  <p:cNvPr id="219564" name="Freeform 428"/>
                  <p:cNvSpPr>
                    <a:spLocks/>
                  </p:cNvSpPr>
                  <p:nvPr/>
                </p:nvSpPr>
                <p:spPr bwMode="auto">
                  <a:xfrm>
                    <a:off x="801" y="3622"/>
                    <a:ext cx="5" cy="2"/>
                  </a:xfrm>
                  <a:custGeom>
                    <a:avLst/>
                    <a:gdLst/>
                    <a:ahLst/>
                    <a:cxnLst>
                      <a:cxn ang="0">
                        <a:pos x="15" y="0"/>
                      </a:cxn>
                      <a:cxn ang="0">
                        <a:pos x="0" y="7"/>
                      </a:cxn>
                      <a:cxn ang="0">
                        <a:pos x="15" y="4"/>
                      </a:cxn>
                    </a:cxnLst>
                    <a:rect l="0" t="0" r="r" b="b"/>
                    <a:pathLst>
                      <a:path w="15" h="7">
                        <a:moveTo>
                          <a:pt x="15" y="0"/>
                        </a:moveTo>
                        <a:lnTo>
                          <a:pt x="0" y="7"/>
                        </a:lnTo>
                        <a:lnTo>
                          <a:pt x="15" y="4"/>
                        </a:lnTo>
                      </a:path>
                    </a:pathLst>
                  </a:custGeom>
                  <a:noFill/>
                  <a:ln w="0">
                    <a:solidFill>
                      <a:srgbClr val="006600"/>
                    </a:solidFill>
                    <a:prstDash val="solid"/>
                    <a:round/>
                    <a:headEnd/>
                    <a:tailEnd/>
                  </a:ln>
                </p:spPr>
                <p:txBody>
                  <a:bodyPr/>
                  <a:lstStyle/>
                  <a:p>
                    <a:endParaRPr lang="en-US"/>
                  </a:p>
                </p:txBody>
              </p:sp>
              <p:sp>
                <p:nvSpPr>
                  <p:cNvPr id="219565" name="Line 429"/>
                  <p:cNvSpPr>
                    <a:spLocks noChangeShapeType="1"/>
                  </p:cNvSpPr>
                  <p:nvPr/>
                </p:nvSpPr>
                <p:spPr bwMode="auto">
                  <a:xfrm flipH="1">
                    <a:off x="806" y="3625"/>
                    <a:ext cx="7" cy="1"/>
                  </a:xfrm>
                  <a:prstGeom prst="line">
                    <a:avLst/>
                  </a:prstGeom>
                  <a:noFill/>
                  <a:ln w="0">
                    <a:solidFill>
                      <a:srgbClr val="006600"/>
                    </a:solidFill>
                    <a:round/>
                    <a:headEnd/>
                    <a:tailEnd/>
                  </a:ln>
                </p:spPr>
                <p:txBody>
                  <a:bodyPr/>
                  <a:lstStyle/>
                  <a:p>
                    <a:endParaRPr lang="en-US"/>
                  </a:p>
                </p:txBody>
              </p:sp>
              <p:sp>
                <p:nvSpPr>
                  <p:cNvPr id="219566" name="Freeform 430"/>
                  <p:cNvSpPr>
                    <a:spLocks/>
                  </p:cNvSpPr>
                  <p:nvPr/>
                </p:nvSpPr>
                <p:spPr bwMode="auto">
                  <a:xfrm>
                    <a:off x="794" y="3630"/>
                    <a:ext cx="33" cy="9"/>
                  </a:xfrm>
                  <a:custGeom>
                    <a:avLst/>
                    <a:gdLst/>
                    <a:ahLst/>
                    <a:cxnLst>
                      <a:cxn ang="0">
                        <a:pos x="28" y="0"/>
                      </a:cxn>
                      <a:cxn ang="0">
                        <a:pos x="47" y="7"/>
                      </a:cxn>
                      <a:cxn ang="0">
                        <a:pos x="78" y="13"/>
                      </a:cxn>
                      <a:cxn ang="0">
                        <a:pos x="98" y="14"/>
                      </a:cxn>
                      <a:cxn ang="0">
                        <a:pos x="25" y="24"/>
                      </a:cxn>
                      <a:cxn ang="0">
                        <a:pos x="2" y="27"/>
                      </a:cxn>
                      <a:cxn ang="0">
                        <a:pos x="0" y="11"/>
                      </a:cxn>
                      <a:cxn ang="0">
                        <a:pos x="28" y="0"/>
                      </a:cxn>
                    </a:cxnLst>
                    <a:rect l="0" t="0" r="r" b="b"/>
                    <a:pathLst>
                      <a:path w="98" h="27">
                        <a:moveTo>
                          <a:pt x="28" y="0"/>
                        </a:moveTo>
                        <a:lnTo>
                          <a:pt x="47" y="7"/>
                        </a:lnTo>
                        <a:lnTo>
                          <a:pt x="78" y="13"/>
                        </a:lnTo>
                        <a:lnTo>
                          <a:pt x="98" y="14"/>
                        </a:lnTo>
                        <a:lnTo>
                          <a:pt x="25" y="24"/>
                        </a:lnTo>
                        <a:lnTo>
                          <a:pt x="2" y="27"/>
                        </a:lnTo>
                        <a:lnTo>
                          <a:pt x="0" y="11"/>
                        </a:lnTo>
                        <a:lnTo>
                          <a:pt x="28" y="0"/>
                        </a:lnTo>
                        <a:close/>
                      </a:path>
                    </a:pathLst>
                  </a:custGeom>
                  <a:solidFill>
                    <a:srgbClr val="006600"/>
                  </a:solidFill>
                  <a:ln w="9525">
                    <a:noFill/>
                    <a:round/>
                    <a:headEnd/>
                    <a:tailEnd/>
                  </a:ln>
                </p:spPr>
                <p:txBody>
                  <a:bodyPr/>
                  <a:lstStyle/>
                  <a:p>
                    <a:endParaRPr lang="en-US"/>
                  </a:p>
                </p:txBody>
              </p:sp>
              <p:sp>
                <p:nvSpPr>
                  <p:cNvPr id="219567" name="Freeform 431"/>
                  <p:cNvSpPr>
                    <a:spLocks/>
                  </p:cNvSpPr>
                  <p:nvPr/>
                </p:nvSpPr>
                <p:spPr bwMode="auto">
                  <a:xfrm>
                    <a:off x="759" y="3647"/>
                    <a:ext cx="25" cy="15"/>
                  </a:xfrm>
                  <a:custGeom>
                    <a:avLst/>
                    <a:gdLst/>
                    <a:ahLst/>
                    <a:cxnLst>
                      <a:cxn ang="0">
                        <a:pos x="5" y="30"/>
                      </a:cxn>
                      <a:cxn ang="0">
                        <a:pos x="10" y="34"/>
                      </a:cxn>
                      <a:cxn ang="0">
                        <a:pos x="15" y="37"/>
                      </a:cxn>
                      <a:cxn ang="0">
                        <a:pos x="21" y="39"/>
                      </a:cxn>
                      <a:cxn ang="0">
                        <a:pos x="27" y="41"/>
                      </a:cxn>
                      <a:cxn ang="0">
                        <a:pos x="35" y="42"/>
                      </a:cxn>
                      <a:cxn ang="0">
                        <a:pos x="42" y="43"/>
                      </a:cxn>
                      <a:cxn ang="0">
                        <a:pos x="49" y="42"/>
                      </a:cxn>
                      <a:cxn ang="0">
                        <a:pos x="57" y="41"/>
                      </a:cxn>
                      <a:cxn ang="0">
                        <a:pos x="68" y="36"/>
                      </a:cxn>
                      <a:cxn ang="0">
                        <a:pos x="74" y="29"/>
                      </a:cxn>
                      <a:cxn ang="0">
                        <a:pos x="75" y="21"/>
                      </a:cxn>
                      <a:cxn ang="0">
                        <a:pos x="71" y="13"/>
                      </a:cxn>
                      <a:cxn ang="0">
                        <a:pos x="67" y="9"/>
                      </a:cxn>
                      <a:cxn ang="0">
                        <a:pos x="62" y="6"/>
                      </a:cxn>
                      <a:cxn ang="0">
                        <a:pos x="56" y="3"/>
                      </a:cxn>
                      <a:cxn ang="0">
                        <a:pos x="48" y="2"/>
                      </a:cxn>
                      <a:cxn ang="0">
                        <a:pos x="41" y="1"/>
                      </a:cxn>
                      <a:cxn ang="0">
                        <a:pos x="34" y="0"/>
                      </a:cxn>
                      <a:cxn ang="0">
                        <a:pos x="27" y="1"/>
                      </a:cxn>
                      <a:cxn ang="0">
                        <a:pos x="20" y="2"/>
                      </a:cxn>
                      <a:cxn ang="0">
                        <a:pos x="9" y="7"/>
                      </a:cxn>
                      <a:cxn ang="0">
                        <a:pos x="2" y="14"/>
                      </a:cxn>
                      <a:cxn ang="0">
                        <a:pos x="0" y="22"/>
                      </a:cxn>
                      <a:cxn ang="0">
                        <a:pos x="5" y="30"/>
                      </a:cxn>
                    </a:cxnLst>
                    <a:rect l="0" t="0" r="r" b="b"/>
                    <a:pathLst>
                      <a:path w="75" h="43">
                        <a:moveTo>
                          <a:pt x="5" y="30"/>
                        </a:moveTo>
                        <a:lnTo>
                          <a:pt x="10" y="34"/>
                        </a:lnTo>
                        <a:lnTo>
                          <a:pt x="15" y="37"/>
                        </a:lnTo>
                        <a:lnTo>
                          <a:pt x="21" y="39"/>
                        </a:lnTo>
                        <a:lnTo>
                          <a:pt x="27" y="41"/>
                        </a:lnTo>
                        <a:lnTo>
                          <a:pt x="35" y="42"/>
                        </a:lnTo>
                        <a:lnTo>
                          <a:pt x="42" y="43"/>
                        </a:lnTo>
                        <a:lnTo>
                          <a:pt x="49" y="42"/>
                        </a:lnTo>
                        <a:lnTo>
                          <a:pt x="57" y="41"/>
                        </a:lnTo>
                        <a:lnTo>
                          <a:pt x="68" y="36"/>
                        </a:lnTo>
                        <a:lnTo>
                          <a:pt x="74" y="29"/>
                        </a:lnTo>
                        <a:lnTo>
                          <a:pt x="75" y="21"/>
                        </a:lnTo>
                        <a:lnTo>
                          <a:pt x="71" y="13"/>
                        </a:lnTo>
                        <a:lnTo>
                          <a:pt x="67" y="9"/>
                        </a:lnTo>
                        <a:lnTo>
                          <a:pt x="62" y="6"/>
                        </a:lnTo>
                        <a:lnTo>
                          <a:pt x="56" y="3"/>
                        </a:lnTo>
                        <a:lnTo>
                          <a:pt x="48" y="2"/>
                        </a:lnTo>
                        <a:lnTo>
                          <a:pt x="41" y="1"/>
                        </a:lnTo>
                        <a:lnTo>
                          <a:pt x="34" y="0"/>
                        </a:lnTo>
                        <a:lnTo>
                          <a:pt x="27" y="1"/>
                        </a:lnTo>
                        <a:lnTo>
                          <a:pt x="20" y="2"/>
                        </a:lnTo>
                        <a:lnTo>
                          <a:pt x="9" y="7"/>
                        </a:lnTo>
                        <a:lnTo>
                          <a:pt x="2" y="14"/>
                        </a:lnTo>
                        <a:lnTo>
                          <a:pt x="0" y="22"/>
                        </a:lnTo>
                        <a:lnTo>
                          <a:pt x="5" y="30"/>
                        </a:lnTo>
                        <a:close/>
                      </a:path>
                    </a:pathLst>
                  </a:custGeom>
                  <a:solidFill>
                    <a:srgbClr val="006600"/>
                  </a:solidFill>
                  <a:ln w="9525">
                    <a:noFill/>
                    <a:round/>
                    <a:headEnd/>
                    <a:tailEnd/>
                  </a:ln>
                </p:spPr>
                <p:txBody>
                  <a:bodyPr/>
                  <a:lstStyle/>
                  <a:p>
                    <a:endParaRPr lang="en-US"/>
                  </a:p>
                </p:txBody>
              </p:sp>
              <p:sp>
                <p:nvSpPr>
                  <p:cNvPr id="219568" name="Freeform 432"/>
                  <p:cNvSpPr>
                    <a:spLocks/>
                  </p:cNvSpPr>
                  <p:nvPr/>
                </p:nvSpPr>
                <p:spPr bwMode="auto">
                  <a:xfrm>
                    <a:off x="489" y="3690"/>
                    <a:ext cx="224" cy="149"/>
                  </a:xfrm>
                  <a:custGeom>
                    <a:avLst/>
                    <a:gdLst/>
                    <a:ahLst/>
                    <a:cxnLst>
                      <a:cxn ang="0">
                        <a:pos x="189" y="0"/>
                      </a:cxn>
                      <a:cxn ang="0">
                        <a:pos x="0" y="163"/>
                      </a:cxn>
                      <a:cxn ang="0">
                        <a:pos x="391" y="448"/>
                      </a:cxn>
                      <a:cxn ang="0">
                        <a:pos x="672" y="213"/>
                      </a:cxn>
                      <a:cxn ang="0">
                        <a:pos x="189" y="0"/>
                      </a:cxn>
                    </a:cxnLst>
                    <a:rect l="0" t="0" r="r" b="b"/>
                    <a:pathLst>
                      <a:path w="672" h="448">
                        <a:moveTo>
                          <a:pt x="189" y="0"/>
                        </a:moveTo>
                        <a:lnTo>
                          <a:pt x="0" y="163"/>
                        </a:lnTo>
                        <a:lnTo>
                          <a:pt x="391" y="448"/>
                        </a:lnTo>
                        <a:lnTo>
                          <a:pt x="672" y="213"/>
                        </a:lnTo>
                        <a:lnTo>
                          <a:pt x="189" y="0"/>
                        </a:lnTo>
                        <a:close/>
                      </a:path>
                    </a:pathLst>
                  </a:custGeom>
                  <a:solidFill>
                    <a:srgbClr val="006600"/>
                  </a:solidFill>
                  <a:ln w="9525">
                    <a:noFill/>
                    <a:round/>
                    <a:headEnd/>
                    <a:tailEnd/>
                  </a:ln>
                </p:spPr>
                <p:txBody>
                  <a:bodyPr/>
                  <a:lstStyle/>
                  <a:p>
                    <a:endParaRPr lang="en-US"/>
                  </a:p>
                </p:txBody>
              </p:sp>
              <p:sp>
                <p:nvSpPr>
                  <p:cNvPr id="219569" name="Freeform 433"/>
                  <p:cNvSpPr>
                    <a:spLocks/>
                  </p:cNvSpPr>
                  <p:nvPr/>
                </p:nvSpPr>
                <p:spPr bwMode="auto">
                  <a:xfrm>
                    <a:off x="489" y="3690"/>
                    <a:ext cx="224" cy="149"/>
                  </a:xfrm>
                  <a:custGeom>
                    <a:avLst/>
                    <a:gdLst/>
                    <a:ahLst/>
                    <a:cxnLst>
                      <a:cxn ang="0">
                        <a:pos x="189" y="0"/>
                      </a:cxn>
                      <a:cxn ang="0">
                        <a:pos x="0" y="163"/>
                      </a:cxn>
                      <a:cxn ang="0">
                        <a:pos x="391" y="448"/>
                      </a:cxn>
                      <a:cxn ang="0">
                        <a:pos x="672" y="213"/>
                      </a:cxn>
                      <a:cxn ang="0">
                        <a:pos x="189" y="0"/>
                      </a:cxn>
                    </a:cxnLst>
                    <a:rect l="0" t="0" r="r" b="b"/>
                    <a:pathLst>
                      <a:path w="672" h="448">
                        <a:moveTo>
                          <a:pt x="189" y="0"/>
                        </a:moveTo>
                        <a:lnTo>
                          <a:pt x="0" y="163"/>
                        </a:lnTo>
                        <a:lnTo>
                          <a:pt x="391" y="448"/>
                        </a:lnTo>
                        <a:lnTo>
                          <a:pt x="672" y="213"/>
                        </a:lnTo>
                        <a:lnTo>
                          <a:pt x="189" y="0"/>
                        </a:lnTo>
                      </a:path>
                    </a:pathLst>
                  </a:custGeom>
                  <a:noFill/>
                  <a:ln w="0">
                    <a:solidFill>
                      <a:srgbClr val="FFEDD8"/>
                    </a:solidFill>
                    <a:prstDash val="solid"/>
                    <a:round/>
                    <a:headEnd/>
                    <a:tailEnd/>
                  </a:ln>
                </p:spPr>
                <p:txBody>
                  <a:bodyPr/>
                  <a:lstStyle/>
                  <a:p>
                    <a:endParaRPr lang="en-US"/>
                  </a:p>
                </p:txBody>
              </p:sp>
              <p:sp>
                <p:nvSpPr>
                  <p:cNvPr id="219570" name="Freeform 434"/>
                  <p:cNvSpPr>
                    <a:spLocks/>
                  </p:cNvSpPr>
                  <p:nvPr/>
                </p:nvSpPr>
                <p:spPr bwMode="auto">
                  <a:xfrm>
                    <a:off x="489" y="3684"/>
                    <a:ext cx="223" cy="148"/>
                  </a:xfrm>
                  <a:custGeom>
                    <a:avLst/>
                    <a:gdLst/>
                    <a:ahLst/>
                    <a:cxnLst>
                      <a:cxn ang="0">
                        <a:pos x="188" y="0"/>
                      </a:cxn>
                      <a:cxn ang="0">
                        <a:pos x="0" y="162"/>
                      </a:cxn>
                      <a:cxn ang="0">
                        <a:pos x="391" y="446"/>
                      </a:cxn>
                      <a:cxn ang="0">
                        <a:pos x="671" y="211"/>
                      </a:cxn>
                      <a:cxn ang="0">
                        <a:pos x="188" y="0"/>
                      </a:cxn>
                    </a:cxnLst>
                    <a:rect l="0" t="0" r="r" b="b"/>
                    <a:pathLst>
                      <a:path w="671" h="446">
                        <a:moveTo>
                          <a:pt x="188" y="0"/>
                        </a:moveTo>
                        <a:lnTo>
                          <a:pt x="0" y="162"/>
                        </a:lnTo>
                        <a:lnTo>
                          <a:pt x="391" y="446"/>
                        </a:lnTo>
                        <a:lnTo>
                          <a:pt x="671" y="211"/>
                        </a:lnTo>
                        <a:lnTo>
                          <a:pt x="188" y="0"/>
                        </a:lnTo>
                        <a:close/>
                      </a:path>
                    </a:pathLst>
                  </a:custGeom>
                  <a:solidFill>
                    <a:srgbClr val="006600"/>
                  </a:solidFill>
                  <a:ln w="9525">
                    <a:noFill/>
                    <a:round/>
                    <a:headEnd/>
                    <a:tailEnd/>
                  </a:ln>
                </p:spPr>
                <p:txBody>
                  <a:bodyPr/>
                  <a:lstStyle/>
                  <a:p>
                    <a:endParaRPr lang="en-US"/>
                  </a:p>
                </p:txBody>
              </p:sp>
              <p:sp>
                <p:nvSpPr>
                  <p:cNvPr id="219571" name="Freeform 435"/>
                  <p:cNvSpPr>
                    <a:spLocks/>
                  </p:cNvSpPr>
                  <p:nvPr/>
                </p:nvSpPr>
                <p:spPr bwMode="auto">
                  <a:xfrm>
                    <a:off x="489" y="3684"/>
                    <a:ext cx="223" cy="148"/>
                  </a:xfrm>
                  <a:custGeom>
                    <a:avLst/>
                    <a:gdLst/>
                    <a:ahLst/>
                    <a:cxnLst>
                      <a:cxn ang="0">
                        <a:pos x="188" y="0"/>
                      </a:cxn>
                      <a:cxn ang="0">
                        <a:pos x="0" y="162"/>
                      </a:cxn>
                      <a:cxn ang="0">
                        <a:pos x="391" y="446"/>
                      </a:cxn>
                      <a:cxn ang="0">
                        <a:pos x="671" y="211"/>
                      </a:cxn>
                      <a:cxn ang="0">
                        <a:pos x="188" y="0"/>
                      </a:cxn>
                    </a:cxnLst>
                    <a:rect l="0" t="0" r="r" b="b"/>
                    <a:pathLst>
                      <a:path w="671" h="446">
                        <a:moveTo>
                          <a:pt x="188" y="0"/>
                        </a:moveTo>
                        <a:lnTo>
                          <a:pt x="0" y="162"/>
                        </a:lnTo>
                        <a:lnTo>
                          <a:pt x="391" y="446"/>
                        </a:lnTo>
                        <a:lnTo>
                          <a:pt x="671" y="211"/>
                        </a:lnTo>
                        <a:lnTo>
                          <a:pt x="188" y="0"/>
                        </a:lnTo>
                      </a:path>
                    </a:pathLst>
                  </a:custGeom>
                  <a:noFill/>
                  <a:ln w="0">
                    <a:solidFill>
                      <a:srgbClr val="FFEDD8"/>
                    </a:solidFill>
                    <a:prstDash val="solid"/>
                    <a:round/>
                    <a:headEnd/>
                    <a:tailEnd/>
                  </a:ln>
                </p:spPr>
                <p:txBody>
                  <a:bodyPr/>
                  <a:lstStyle/>
                  <a:p>
                    <a:endParaRPr lang="en-US"/>
                  </a:p>
                </p:txBody>
              </p:sp>
              <p:sp>
                <p:nvSpPr>
                  <p:cNvPr id="219572" name="Freeform 436"/>
                  <p:cNvSpPr>
                    <a:spLocks/>
                  </p:cNvSpPr>
                  <p:nvPr/>
                </p:nvSpPr>
                <p:spPr bwMode="auto">
                  <a:xfrm>
                    <a:off x="488" y="3676"/>
                    <a:ext cx="224" cy="148"/>
                  </a:xfrm>
                  <a:custGeom>
                    <a:avLst/>
                    <a:gdLst/>
                    <a:ahLst/>
                    <a:cxnLst>
                      <a:cxn ang="0">
                        <a:pos x="188" y="0"/>
                      </a:cxn>
                      <a:cxn ang="0">
                        <a:pos x="0" y="162"/>
                      </a:cxn>
                      <a:cxn ang="0">
                        <a:pos x="391" y="446"/>
                      </a:cxn>
                      <a:cxn ang="0">
                        <a:pos x="671" y="211"/>
                      </a:cxn>
                      <a:cxn ang="0">
                        <a:pos x="188" y="0"/>
                      </a:cxn>
                    </a:cxnLst>
                    <a:rect l="0" t="0" r="r" b="b"/>
                    <a:pathLst>
                      <a:path w="671" h="446">
                        <a:moveTo>
                          <a:pt x="188" y="0"/>
                        </a:moveTo>
                        <a:lnTo>
                          <a:pt x="0" y="162"/>
                        </a:lnTo>
                        <a:lnTo>
                          <a:pt x="391" y="446"/>
                        </a:lnTo>
                        <a:lnTo>
                          <a:pt x="671" y="211"/>
                        </a:lnTo>
                        <a:lnTo>
                          <a:pt x="188" y="0"/>
                        </a:lnTo>
                        <a:close/>
                      </a:path>
                    </a:pathLst>
                  </a:custGeom>
                  <a:solidFill>
                    <a:srgbClr val="006600"/>
                  </a:solidFill>
                  <a:ln w="9525">
                    <a:noFill/>
                    <a:round/>
                    <a:headEnd/>
                    <a:tailEnd/>
                  </a:ln>
                </p:spPr>
                <p:txBody>
                  <a:bodyPr/>
                  <a:lstStyle/>
                  <a:p>
                    <a:endParaRPr lang="en-US"/>
                  </a:p>
                </p:txBody>
              </p:sp>
              <p:sp>
                <p:nvSpPr>
                  <p:cNvPr id="219573" name="Freeform 437"/>
                  <p:cNvSpPr>
                    <a:spLocks/>
                  </p:cNvSpPr>
                  <p:nvPr/>
                </p:nvSpPr>
                <p:spPr bwMode="auto">
                  <a:xfrm>
                    <a:off x="488" y="3676"/>
                    <a:ext cx="224" cy="148"/>
                  </a:xfrm>
                  <a:custGeom>
                    <a:avLst/>
                    <a:gdLst/>
                    <a:ahLst/>
                    <a:cxnLst>
                      <a:cxn ang="0">
                        <a:pos x="188" y="0"/>
                      </a:cxn>
                      <a:cxn ang="0">
                        <a:pos x="0" y="162"/>
                      </a:cxn>
                      <a:cxn ang="0">
                        <a:pos x="391" y="446"/>
                      </a:cxn>
                      <a:cxn ang="0">
                        <a:pos x="671" y="211"/>
                      </a:cxn>
                      <a:cxn ang="0">
                        <a:pos x="188" y="0"/>
                      </a:cxn>
                    </a:cxnLst>
                    <a:rect l="0" t="0" r="r" b="b"/>
                    <a:pathLst>
                      <a:path w="671" h="446">
                        <a:moveTo>
                          <a:pt x="188" y="0"/>
                        </a:moveTo>
                        <a:lnTo>
                          <a:pt x="0" y="162"/>
                        </a:lnTo>
                        <a:lnTo>
                          <a:pt x="391" y="446"/>
                        </a:lnTo>
                        <a:lnTo>
                          <a:pt x="671" y="211"/>
                        </a:lnTo>
                        <a:lnTo>
                          <a:pt x="188" y="0"/>
                        </a:lnTo>
                      </a:path>
                    </a:pathLst>
                  </a:custGeom>
                  <a:noFill/>
                  <a:ln w="0">
                    <a:solidFill>
                      <a:srgbClr val="FFEDD8"/>
                    </a:solidFill>
                    <a:prstDash val="solid"/>
                    <a:round/>
                    <a:headEnd/>
                    <a:tailEnd/>
                  </a:ln>
                </p:spPr>
                <p:txBody>
                  <a:bodyPr/>
                  <a:lstStyle/>
                  <a:p>
                    <a:endParaRPr lang="en-US"/>
                  </a:p>
                </p:txBody>
              </p:sp>
              <p:sp>
                <p:nvSpPr>
                  <p:cNvPr id="219574" name="Freeform 438"/>
                  <p:cNvSpPr>
                    <a:spLocks/>
                  </p:cNvSpPr>
                  <p:nvPr/>
                </p:nvSpPr>
                <p:spPr bwMode="auto">
                  <a:xfrm>
                    <a:off x="488" y="3669"/>
                    <a:ext cx="224" cy="149"/>
                  </a:xfrm>
                  <a:custGeom>
                    <a:avLst/>
                    <a:gdLst/>
                    <a:ahLst/>
                    <a:cxnLst>
                      <a:cxn ang="0">
                        <a:pos x="188" y="0"/>
                      </a:cxn>
                      <a:cxn ang="0">
                        <a:pos x="0" y="162"/>
                      </a:cxn>
                      <a:cxn ang="0">
                        <a:pos x="390" y="446"/>
                      </a:cxn>
                      <a:cxn ang="0">
                        <a:pos x="671" y="212"/>
                      </a:cxn>
                      <a:cxn ang="0">
                        <a:pos x="188" y="0"/>
                      </a:cxn>
                    </a:cxnLst>
                    <a:rect l="0" t="0" r="r" b="b"/>
                    <a:pathLst>
                      <a:path w="671" h="446">
                        <a:moveTo>
                          <a:pt x="188" y="0"/>
                        </a:moveTo>
                        <a:lnTo>
                          <a:pt x="0" y="162"/>
                        </a:lnTo>
                        <a:lnTo>
                          <a:pt x="390" y="446"/>
                        </a:lnTo>
                        <a:lnTo>
                          <a:pt x="671" y="212"/>
                        </a:lnTo>
                        <a:lnTo>
                          <a:pt x="188" y="0"/>
                        </a:lnTo>
                        <a:close/>
                      </a:path>
                    </a:pathLst>
                  </a:custGeom>
                  <a:solidFill>
                    <a:srgbClr val="006600"/>
                  </a:solidFill>
                  <a:ln w="9525">
                    <a:noFill/>
                    <a:round/>
                    <a:headEnd/>
                    <a:tailEnd/>
                  </a:ln>
                </p:spPr>
                <p:txBody>
                  <a:bodyPr/>
                  <a:lstStyle/>
                  <a:p>
                    <a:endParaRPr lang="en-US"/>
                  </a:p>
                </p:txBody>
              </p:sp>
              <p:sp>
                <p:nvSpPr>
                  <p:cNvPr id="219575" name="Freeform 439"/>
                  <p:cNvSpPr>
                    <a:spLocks/>
                  </p:cNvSpPr>
                  <p:nvPr/>
                </p:nvSpPr>
                <p:spPr bwMode="auto">
                  <a:xfrm>
                    <a:off x="488" y="3669"/>
                    <a:ext cx="224" cy="149"/>
                  </a:xfrm>
                  <a:custGeom>
                    <a:avLst/>
                    <a:gdLst/>
                    <a:ahLst/>
                    <a:cxnLst>
                      <a:cxn ang="0">
                        <a:pos x="188" y="0"/>
                      </a:cxn>
                      <a:cxn ang="0">
                        <a:pos x="0" y="162"/>
                      </a:cxn>
                      <a:cxn ang="0">
                        <a:pos x="390" y="446"/>
                      </a:cxn>
                      <a:cxn ang="0">
                        <a:pos x="671" y="212"/>
                      </a:cxn>
                      <a:cxn ang="0">
                        <a:pos x="188" y="0"/>
                      </a:cxn>
                    </a:cxnLst>
                    <a:rect l="0" t="0" r="r" b="b"/>
                    <a:pathLst>
                      <a:path w="671" h="446">
                        <a:moveTo>
                          <a:pt x="188" y="0"/>
                        </a:moveTo>
                        <a:lnTo>
                          <a:pt x="0" y="162"/>
                        </a:lnTo>
                        <a:lnTo>
                          <a:pt x="390" y="446"/>
                        </a:lnTo>
                        <a:lnTo>
                          <a:pt x="671" y="212"/>
                        </a:lnTo>
                        <a:lnTo>
                          <a:pt x="188" y="0"/>
                        </a:lnTo>
                      </a:path>
                    </a:pathLst>
                  </a:custGeom>
                  <a:noFill/>
                  <a:ln w="0">
                    <a:solidFill>
                      <a:srgbClr val="FFEDD8"/>
                    </a:solidFill>
                    <a:prstDash val="solid"/>
                    <a:round/>
                    <a:headEnd/>
                    <a:tailEnd/>
                  </a:ln>
                </p:spPr>
                <p:txBody>
                  <a:bodyPr/>
                  <a:lstStyle/>
                  <a:p>
                    <a:endParaRPr lang="en-US"/>
                  </a:p>
                </p:txBody>
              </p:sp>
              <p:sp>
                <p:nvSpPr>
                  <p:cNvPr id="219576" name="Freeform 440"/>
                  <p:cNvSpPr>
                    <a:spLocks/>
                  </p:cNvSpPr>
                  <p:nvPr/>
                </p:nvSpPr>
                <p:spPr bwMode="auto">
                  <a:xfrm>
                    <a:off x="486" y="3663"/>
                    <a:ext cx="223" cy="149"/>
                  </a:xfrm>
                  <a:custGeom>
                    <a:avLst/>
                    <a:gdLst/>
                    <a:ahLst/>
                    <a:cxnLst>
                      <a:cxn ang="0">
                        <a:pos x="188" y="0"/>
                      </a:cxn>
                      <a:cxn ang="0">
                        <a:pos x="0" y="163"/>
                      </a:cxn>
                      <a:cxn ang="0">
                        <a:pos x="391" y="447"/>
                      </a:cxn>
                      <a:cxn ang="0">
                        <a:pos x="671" y="211"/>
                      </a:cxn>
                      <a:cxn ang="0">
                        <a:pos x="188" y="0"/>
                      </a:cxn>
                    </a:cxnLst>
                    <a:rect l="0" t="0" r="r" b="b"/>
                    <a:pathLst>
                      <a:path w="671" h="447">
                        <a:moveTo>
                          <a:pt x="188" y="0"/>
                        </a:moveTo>
                        <a:lnTo>
                          <a:pt x="0" y="163"/>
                        </a:lnTo>
                        <a:lnTo>
                          <a:pt x="391" y="447"/>
                        </a:lnTo>
                        <a:lnTo>
                          <a:pt x="671" y="211"/>
                        </a:lnTo>
                        <a:lnTo>
                          <a:pt x="188" y="0"/>
                        </a:lnTo>
                        <a:close/>
                      </a:path>
                    </a:pathLst>
                  </a:custGeom>
                  <a:solidFill>
                    <a:srgbClr val="006600"/>
                  </a:solidFill>
                  <a:ln w="9525">
                    <a:noFill/>
                    <a:round/>
                    <a:headEnd/>
                    <a:tailEnd/>
                  </a:ln>
                </p:spPr>
                <p:txBody>
                  <a:bodyPr/>
                  <a:lstStyle/>
                  <a:p>
                    <a:endParaRPr lang="en-US"/>
                  </a:p>
                </p:txBody>
              </p:sp>
              <p:sp>
                <p:nvSpPr>
                  <p:cNvPr id="219577" name="Freeform 441"/>
                  <p:cNvSpPr>
                    <a:spLocks/>
                  </p:cNvSpPr>
                  <p:nvPr/>
                </p:nvSpPr>
                <p:spPr bwMode="auto">
                  <a:xfrm>
                    <a:off x="486" y="3663"/>
                    <a:ext cx="223" cy="149"/>
                  </a:xfrm>
                  <a:custGeom>
                    <a:avLst/>
                    <a:gdLst/>
                    <a:ahLst/>
                    <a:cxnLst>
                      <a:cxn ang="0">
                        <a:pos x="188" y="0"/>
                      </a:cxn>
                      <a:cxn ang="0">
                        <a:pos x="0" y="163"/>
                      </a:cxn>
                      <a:cxn ang="0">
                        <a:pos x="391" y="447"/>
                      </a:cxn>
                      <a:cxn ang="0">
                        <a:pos x="671" y="211"/>
                      </a:cxn>
                      <a:cxn ang="0">
                        <a:pos x="188" y="0"/>
                      </a:cxn>
                    </a:cxnLst>
                    <a:rect l="0" t="0" r="r" b="b"/>
                    <a:pathLst>
                      <a:path w="671" h="447">
                        <a:moveTo>
                          <a:pt x="188" y="0"/>
                        </a:moveTo>
                        <a:lnTo>
                          <a:pt x="0" y="163"/>
                        </a:lnTo>
                        <a:lnTo>
                          <a:pt x="391" y="447"/>
                        </a:lnTo>
                        <a:lnTo>
                          <a:pt x="671" y="211"/>
                        </a:lnTo>
                        <a:lnTo>
                          <a:pt x="188" y="0"/>
                        </a:lnTo>
                      </a:path>
                    </a:pathLst>
                  </a:custGeom>
                  <a:noFill/>
                  <a:ln w="0">
                    <a:solidFill>
                      <a:srgbClr val="FFEDD8"/>
                    </a:solidFill>
                    <a:prstDash val="solid"/>
                    <a:round/>
                    <a:headEnd/>
                    <a:tailEnd/>
                  </a:ln>
                </p:spPr>
                <p:txBody>
                  <a:bodyPr/>
                  <a:lstStyle/>
                  <a:p>
                    <a:endParaRPr lang="en-US"/>
                  </a:p>
                </p:txBody>
              </p:sp>
              <p:sp>
                <p:nvSpPr>
                  <p:cNvPr id="219578" name="Freeform 442"/>
                  <p:cNvSpPr>
                    <a:spLocks/>
                  </p:cNvSpPr>
                  <p:nvPr/>
                </p:nvSpPr>
                <p:spPr bwMode="auto">
                  <a:xfrm>
                    <a:off x="485" y="3656"/>
                    <a:ext cx="224" cy="149"/>
                  </a:xfrm>
                  <a:custGeom>
                    <a:avLst/>
                    <a:gdLst/>
                    <a:ahLst/>
                    <a:cxnLst>
                      <a:cxn ang="0">
                        <a:pos x="189" y="0"/>
                      </a:cxn>
                      <a:cxn ang="0">
                        <a:pos x="0" y="162"/>
                      </a:cxn>
                      <a:cxn ang="0">
                        <a:pos x="391" y="446"/>
                      </a:cxn>
                      <a:cxn ang="0">
                        <a:pos x="672" y="211"/>
                      </a:cxn>
                      <a:cxn ang="0">
                        <a:pos x="189" y="0"/>
                      </a:cxn>
                    </a:cxnLst>
                    <a:rect l="0" t="0" r="r" b="b"/>
                    <a:pathLst>
                      <a:path w="672" h="446">
                        <a:moveTo>
                          <a:pt x="189" y="0"/>
                        </a:moveTo>
                        <a:lnTo>
                          <a:pt x="0" y="162"/>
                        </a:lnTo>
                        <a:lnTo>
                          <a:pt x="391" y="446"/>
                        </a:lnTo>
                        <a:lnTo>
                          <a:pt x="672" y="211"/>
                        </a:lnTo>
                        <a:lnTo>
                          <a:pt x="189" y="0"/>
                        </a:lnTo>
                        <a:close/>
                      </a:path>
                    </a:pathLst>
                  </a:custGeom>
                  <a:solidFill>
                    <a:srgbClr val="006600"/>
                  </a:solidFill>
                  <a:ln w="9525">
                    <a:noFill/>
                    <a:round/>
                    <a:headEnd/>
                    <a:tailEnd/>
                  </a:ln>
                </p:spPr>
                <p:txBody>
                  <a:bodyPr/>
                  <a:lstStyle/>
                  <a:p>
                    <a:endParaRPr lang="en-US"/>
                  </a:p>
                </p:txBody>
              </p:sp>
              <p:sp>
                <p:nvSpPr>
                  <p:cNvPr id="219579" name="Freeform 443"/>
                  <p:cNvSpPr>
                    <a:spLocks/>
                  </p:cNvSpPr>
                  <p:nvPr/>
                </p:nvSpPr>
                <p:spPr bwMode="auto">
                  <a:xfrm>
                    <a:off x="485" y="3656"/>
                    <a:ext cx="224" cy="149"/>
                  </a:xfrm>
                  <a:custGeom>
                    <a:avLst/>
                    <a:gdLst/>
                    <a:ahLst/>
                    <a:cxnLst>
                      <a:cxn ang="0">
                        <a:pos x="189" y="0"/>
                      </a:cxn>
                      <a:cxn ang="0">
                        <a:pos x="0" y="162"/>
                      </a:cxn>
                      <a:cxn ang="0">
                        <a:pos x="391" y="446"/>
                      </a:cxn>
                      <a:cxn ang="0">
                        <a:pos x="672" y="211"/>
                      </a:cxn>
                      <a:cxn ang="0">
                        <a:pos x="189" y="0"/>
                      </a:cxn>
                    </a:cxnLst>
                    <a:rect l="0" t="0" r="r" b="b"/>
                    <a:pathLst>
                      <a:path w="672" h="446">
                        <a:moveTo>
                          <a:pt x="189" y="0"/>
                        </a:moveTo>
                        <a:lnTo>
                          <a:pt x="0" y="162"/>
                        </a:lnTo>
                        <a:lnTo>
                          <a:pt x="391" y="446"/>
                        </a:lnTo>
                        <a:lnTo>
                          <a:pt x="672" y="211"/>
                        </a:lnTo>
                        <a:lnTo>
                          <a:pt x="189" y="0"/>
                        </a:lnTo>
                      </a:path>
                    </a:pathLst>
                  </a:custGeom>
                  <a:noFill/>
                  <a:ln w="0">
                    <a:solidFill>
                      <a:srgbClr val="FFEDD8"/>
                    </a:solidFill>
                    <a:prstDash val="solid"/>
                    <a:round/>
                    <a:headEnd/>
                    <a:tailEnd/>
                  </a:ln>
                </p:spPr>
                <p:txBody>
                  <a:bodyPr/>
                  <a:lstStyle/>
                  <a:p>
                    <a:endParaRPr lang="en-US"/>
                  </a:p>
                </p:txBody>
              </p:sp>
              <p:sp>
                <p:nvSpPr>
                  <p:cNvPr id="219580" name="Freeform 444"/>
                  <p:cNvSpPr>
                    <a:spLocks/>
                  </p:cNvSpPr>
                  <p:nvPr/>
                </p:nvSpPr>
                <p:spPr bwMode="auto">
                  <a:xfrm>
                    <a:off x="485" y="3648"/>
                    <a:ext cx="224" cy="149"/>
                  </a:xfrm>
                  <a:custGeom>
                    <a:avLst/>
                    <a:gdLst/>
                    <a:ahLst/>
                    <a:cxnLst>
                      <a:cxn ang="0">
                        <a:pos x="189" y="0"/>
                      </a:cxn>
                      <a:cxn ang="0">
                        <a:pos x="0" y="163"/>
                      </a:cxn>
                      <a:cxn ang="0">
                        <a:pos x="391" y="447"/>
                      </a:cxn>
                      <a:cxn ang="0">
                        <a:pos x="672" y="211"/>
                      </a:cxn>
                      <a:cxn ang="0">
                        <a:pos x="189" y="0"/>
                      </a:cxn>
                    </a:cxnLst>
                    <a:rect l="0" t="0" r="r" b="b"/>
                    <a:pathLst>
                      <a:path w="672" h="447">
                        <a:moveTo>
                          <a:pt x="189" y="0"/>
                        </a:moveTo>
                        <a:lnTo>
                          <a:pt x="0" y="163"/>
                        </a:lnTo>
                        <a:lnTo>
                          <a:pt x="391" y="447"/>
                        </a:lnTo>
                        <a:lnTo>
                          <a:pt x="672" y="211"/>
                        </a:lnTo>
                        <a:lnTo>
                          <a:pt x="189" y="0"/>
                        </a:lnTo>
                        <a:close/>
                      </a:path>
                    </a:pathLst>
                  </a:custGeom>
                  <a:solidFill>
                    <a:srgbClr val="006600"/>
                  </a:solidFill>
                  <a:ln w="9525">
                    <a:noFill/>
                    <a:round/>
                    <a:headEnd/>
                    <a:tailEnd/>
                  </a:ln>
                </p:spPr>
                <p:txBody>
                  <a:bodyPr/>
                  <a:lstStyle/>
                  <a:p>
                    <a:endParaRPr lang="en-US"/>
                  </a:p>
                </p:txBody>
              </p:sp>
              <p:sp>
                <p:nvSpPr>
                  <p:cNvPr id="219581" name="Freeform 445"/>
                  <p:cNvSpPr>
                    <a:spLocks/>
                  </p:cNvSpPr>
                  <p:nvPr/>
                </p:nvSpPr>
                <p:spPr bwMode="auto">
                  <a:xfrm>
                    <a:off x="485" y="3648"/>
                    <a:ext cx="224" cy="149"/>
                  </a:xfrm>
                  <a:custGeom>
                    <a:avLst/>
                    <a:gdLst/>
                    <a:ahLst/>
                    <a:cxnLst>
                      <a:cxn ang="0">
                        <a:pos x="189" y="0"/>
                      </a:cxn>
                      <a:cxn ang="0">
                        <a:pos x="0" y="163"/>
                      </a:cxn>
                      <a:cxn ang="0">
                        <a:pos x="391" y="447"/>
                      </a:cxn>
                      <a:cxn ang="0">
                        <a:pos x="672" y="211"/>
                      </a:cxn>
                      <a:cxn ang="0">
                        <a:pos x="189" y="0"/>
                      </a:cxn>
                    </a:cxnLst>
                    <a:rect l="0" t="0" r="r" b="b"/>
                    <a:pathLst>
                      <a:path w="672" h="447">
                        <a:moveTo>
                          <a:pt x="189" y="0"/>
                        </a:moveTo>
                        <a:lnTo>
                          <a:pt x="0" y="163"/>
                        </a:lnTo>
                        <a:lnTo>
                          <a:pt x="391" y="447"/>
                        </a:lnTo>
                        <a:lnTo>
                          <a:pt x="672" y="211"/>
                        </a:lnTo>
                        <a:lnTo>
                          <a:pt x="189" y="0"/>
                        </a:lnTo>
                      </a:path>
                    </a:pathLst>
                  </a:custGeom>
                  <a:noFill/>
                  <a:ln w="0">
                    <a:solidFill>
                      <a:srgbClr val="FFEDD8"/>
                    </a:solidFill>
                    <a:prstDash val="solid"/>
                    <a:round/>
                    <a:headEnd/>
                    <a:tailEnd/>
                  </a:ln>
                </p:spPr>
                <p:txBody>
                  <a:bodyPr/>
                  <a:lstStyle/>
                  <a:p>
                    <a:endParaRPr lang="en-US"/>
                  </a:p>
                </p:txBody>
              </p:sp>
              <p:sp>
                <p:nvSpPr>
                  <p:cNvPr id="219582" name="Freeform 446"/>
                  <p:cNvSpPr>
                    <a:spLocks/>
                  </p:cNvSpPr>
                  <p:nvPr/>
                </p:nvSpPr>
                <p:spPr bwMode="auto">
                  <a:xfrm>
                    <a:off x="485" y="3642"/>
                    <a:ext cx="224" cy="149"/>
                  </a:xfrm>
                  <a:custGeom>
                    <a:avLst/>
                    <a:gdLst/>
                    <a:ahLst/>
                    <a:cxnLst>
                      <a:cxn ang="0">
                        <a:pos x="188" y="0"/>
                      </a:cxn>
                      <a:cxn ang="0">
                        <a:pos x="0" y="162"/>
                      </a:cxn>
                      <a:cxn ang="0">
                        <a:pos x="391" y="446"/>
                      </a:cxn>
                      <a:cxn ang="0">
                        <a:pos x="671" y="211"/>
                      </a:cxn>
                      <a:cxn ang="0">
                        <a:pos x="188" y="0"/>
                      </a:cxn>
                    </a:cxnLst>
                    <a:rect l="0" t="0" r="r" b="b"/>
                    <a:pathLst>
                      <a:path w="671" h="446">
                        <a:moveTo>
                          <a:pt x="188" y="0"/>
                        </a:moveTo>
                        <a:lnTo>
                          <a:pt x="0" y="162"/>
                        </a:lnTo>
                        <a:lnTo>
                          <a:pt x="391" y="446"/>
                        </a:lnTo>
                        <a:lnTo>
                          <a:pt x="671" y="211"/>
                        </a:lnTo>
                        <a:lnTo>
                          <a:pt x="188" y="0"/>
                        </a:lnTo>
                        <a:close/>
                      </a:path>
                    </a:pathLst>
                  </a:custGeom>
                  <a:solidFill>
                    <a:srgbClr val="006600"/>
                  </a:solidFill>
                  <a:ln w="9525">
                    <a:noFill/>
                    <a:round/>
                    <a:headEnd/>
                    <a:tailEnd/>
                  </a:ln>
                </p:spPr>
                <p:txBody>
                  <a:bodyPr/>
                  <a:lstStyle/>
                  <a:p>
                    <a:endParaRPr lang="en-US"/>
                  </a:p>
                </p:txBody>
              </p:sp>
              <p:sp>
                <p:nvSpPr>
                  <p:cNvPr id="219583" name="Freeform 447"/>
                  <p:cNvSpPr>
                    <a:spLocks/>
                  </p:cNvSpPr>
                  <p:nvPr/>
                </p:nvSpPr>
                <p:spPr bwMode="auto">
                  <a:xfrm>
                    <a:off x="485" y="3642"/>
                    <a:ext cx="224" cy="149"/>
                  </a:xfrm>
                  <a:custGeom>
                    <a:avLst/>
                    <a:gdLst/>
                    <a:ahLst/>
                    <a:cxnLst>
                      <a:cxn ang="0">
                        <a:pos x="188" y="0"/>
                      </a:cxn>
                      <a:cxn ang="0">
                        <a:pos x="0" y="162"/>
                      </a:cxn>
                      <a:cxn ang="0">
                        <a:pos x="391" y="446"/>
                      </a:cxn>
                      <a:cxn ang="0">
                        <a:pos x="671" y="211"/>
                      </a:cxn>
                      <a:cxn ang="0">
                        <a:pos x="188" y="0"/>
                      </a:cxn>
                    </a:cxnLst>
                    <a:rect l="0" t="0" r="r" b="b"/>
                    <a:pathLst>
                      <a:path w="671" h="446">
                        <a:moveTo>
                          <a:pt x="188" y="0"/>
                        </a:moveTo>
                        <a:lnTo>
                          <a:pt x="0" y="162"/>
                        </a:lnTo>
                        <a:lnTo>
                          <a:pt x="391" y="446"/>
                        </a:lnTo>
                        <a:lnTo>
                          <a:pt x="671" y="211"/>
                        </a:lnTo>
                        <a:lnTo>
                          <a:pt x="188" y="0"/>
                        </a:lnTo>
                      </a:path>
                    </a:pathLst>
                  </a:custGeom>
                  <a:noFill/>
                  <a:ln w="0">
                    <a:solidFill>
                      <a:srgbClr val="FFEDD8"/>
                    </a:solidFill>
                    <a:prstDash val="solid"/>
                    <a:round/>
                    <a:headEnd/>
                    <a:tailEnd/>
                  </a:ln>
                </p:spPr>
                <p:txBody>
                  <a:bodyPr/>
                  <a:lstStyle/>
                  <a:p>
                    <a:endParaRPr lang="en-US"/>
                  </a:p>
                </p:txBody>
              </p:sp>
            </p:grpSp>
            <p:sp>
              <p:nvSpPr>
                <p:cNvPr id="219584" name="Freeform 448"/>
                <p:cNvSpPr>
                  <a:spLocks/>
                </p:cNvSpPr>
                <p:nvPr/>
              </p:nvSpPr>
              <p:spPr bwMode="auto">
                <a:xfrm>
                  <a:off x="480" y="3635"/>
                  <a:ext cx="224" cy="150"/>
                </a:xfrm>
                <a:custGeom>
                  <a:avLst/>
                  <a:gdLst/>
                  <a:ahLst/>
                  <a:cxnLst>
                    <a:cxn ang="0">
                      <a:pos x="187" y="0"/>
                    </a:cxn>
                    <a:cxn ang="0">
                      <a:pos x="0" y="162"/>
                    </a:cxn>
                    <a:cxn ang="0">
                      <a:pos x="391" y="450"/>
                    </a:cxn>
                    <a:cxn ang="0">
                      <a:pos x="672" y="214"/>
                    </a:cxn>
                    <a:cxn ang="0">
                      <a:pos x="187" y="0"/>
                    </a:cxn>
                  </a:cxnLst>
                  <a:rect l="0" t="0" r="r" b="b"/>
                  <a:pathLst>
                    <a:path w="672" h="450">
                      <a:moveTo>
                        <a:pt x="187" y="0"/>
                      </a:moveTo>
                      <a:lnTo>
                        <a:pt x="0" y="162"/>
                      </a:lnTo>
                      <a:lnTo>
                        <a:pt x="391" y="450"/>
                      </a:lnTo>
                      <a:lnTo>
                        <a:pt x="672" y="214"/>
                      </a:lnTo>
                      <a:lnTo>
                        <a:pt x="187" y="0"/>
                      </a:lnTo>
                      <a:close/>
                    </a:path>
                  </a:pathLst>
                </a:custGeom>
                <a:solidFill>
                  <a:srgbClr val="FFEDD8"/>
                </a:solidFill>
                <a:ln w="9525">
                  <a:noFill/>
                  <a:round/>
                  <a:headEnd/>
                  <a:tailEnd/>
                </a:ln>
              </p:spPr>
              <p:txBody>
                <a:bodyPr/>
                <a:lstStyle/>
                <a:p>
                  <a:endParaRPr lang="en-US"/>
                </a:p>
              </p:txBody>
            </p:sp>
            <p:sp>
              <p:nvSpPr>
                <p:cNvPr id="219585" name="Freeform 449"/>
                <p:cNvSpPr>
                  <a:spLocks/>
                </p:cNvSpPr>
                <p:nvPr/>
              </p:nvSpPr>
              <p:spPr bwMode="auto">
                <a:xfrm>
                  <a:off x="489" y="3641"/>
                  <a:ext cx="201" cy="137"/>
                </a:xfrm>
                <a:custGeom>
                  <a:avLst/>
                  <a:gdLst/>
                  <a:ahLst/>
                  <a:cxnLst>
                    <a:cxn ang="0">
                      <a:pos x="165" y="0"/>
                    </a:cxn>
                    <a:cxn ang="0">
                      <a:pos x="0" y="140"/>
                    </a:cxn>
                    <a:cxn ang="0">
                      <a:pos x="364" y="410"/>
                    </a:cxn>
                    <a:cxn ang="0">
                      <a:pos x="604" y="207"/>
                    </a:cxn>
                    <a:cxn ang="0">
                      <a:pos x="165" y="0"/>
                    </a:cxn>
                  </a:cxnLst>
                  <a:rect l="0" t="0" r="r" b="b"/>
                  <a:pathLst>
                    <a:path w="604" h="410">
                      <a:moveTo>
                        <a:pt x="165" y="0"/>
                      </a:moveTo>
                      <a:lnTo>
                        <a:pt x="0" y="140"/>
                      </a:lnTo>
                      <a:lnTo>
                        <a:pt x="364" y="410"/>
                      </a:lnTo>
                      <a:lnTo>
                        <a:pt x="604" y="207"/>
                      </a:lnTo>
                      <a:lnTo>
                        <a:pt x="165" y="0"/>
                      </a:lnTo>
                      <a:close/>
                    </a:path>
                  </a:pathLst>
                </a:custGeom>
                <a:solidFill>
                  <a:srgbClr val="FFEDD8"/>
                </a:solidFill>
                <a:ln w="9525">
                  <a:noFill/>
                  <a:round/>
                  <a:headEnd/>
                  <a:tailEnd/>
                </a:ln>
              </p:spPr>
              <p:txBody>
                <a:bodyPr/>
                <a:lstStyle/>
                <a:p>
                  <a:endParaRPr lang="en-US"/>
                </a:p>
              </p:txBody>
            </p:sp>
            <p:sp>
              <p:nvSpPr>
                <p:cNvPr id="219586" name="Freeform 450"/>
                <p:cNvSpPr>
                  <a:spLocks/>
                </p:cNvSpPr>
                <p:nvPr/>
              </p:nvSpPr>
              <p:spPr bwMode="auto">
                <a:xfrm>
                  <a:off x="489" y="3641"/>
                  <a:ext cx="201" cy="137"/>
                </a:xfrm>
                <a:custGeom>
                  <a:avLst/>
                  <a:gdLst/>
                  <a:ahLst/>
                  <a:cxnLst>
                    <a:cxn ang="0">
                      <a:pos x="165" y="0"/>
                    </a:cxn>
                    <a:cxn ang="0">
                      <a:pos x="0" y="140"/>
                    </a:cxn>
                    <a:cxn ang="0">
                      <a:pos x="364" y="410"/>
                    </a:cxn>
                    <a:cxn ang="0">
                      <a:pos x="604" y="207"/>
                    </a:cxn>
                    <a:cxn ang="0">
                      <a:pos x="165" y="0"/>
                    </a:cxn>
                  </a:cxnLst>
                  <a:rect l="0" t="0" r="r" b="b"/>
                  <a:pathLst>
                    <a:path w="604" h="410">
                      <a:moveTo>
                        <a:pt x="165" y="0"/>
                      </a:moveTo>
                      <a:lnTo>
                        <a:pt x="0" y="140"/>
                      </a:lnTo>
                      <a:lnTo>
                        <a:pt x="364" y="410"/>
                      </a:lnTo>
                      <a:lnTo>
                        <a:pt x="604" y="207"/>
                      </a:lnTo>
                      <a:lnTo>
                        <a:pt x="165" y="0"/>
                      </a:lnTo>
                    </a:path>
                  </a:pathLst>
                </a:custGeom>
                <a:noFill/>
                <a:ln w="0">
                  <a:solidFill>
                    <a:srgbClr val="006600"/>
                  </a:solidFill>
                  <a:prstDash val="solid"/>
                  <a:round/>
                  <a:headEnd/>
                  <a:tailEnd/>
                </a:ln>
              </p:spPr>
              <p:txBody>
                <a:bodyPr/>
                <a:lstStyle/>
                <a:p>
                  <a:endParaRPr lang="en-US"/>
                </a:p>
              </p:txBody>
            </p:sp>
            <p:sp>
              <p:nvSpPr>
                <p:cNvPr id="219587" name="Freeform 451"/>
                <p:cNvSpPr>
                  <a:spLocks/>
                </p:cNvSpPr>
                <p:nvPr/>
              </p:nvSpPr>
              <p:spPr bwMode="auto">
                <a:xfrm>
                  <a:off x="641" y="3706"/>
                  <a:ext cx="34" cy="15"/>
                </a:xfrm>
                <a:custGeom>
                  <a:avLst/>
                  <a:gdLst/>
                  <a:ahLst/>
                  <a:cxnLst>
                    <a:cxn ang="0">
                      <a:pos x="98" y="28"/>
                    </a:cxn>
                    <a:cxn ang="0">
                      <a:pos x="94" y="33"/>
                    </a:cxn>
                    <a:cxn ang="0">
                      <a:pos x="89" y="36"/>
                    </a:cxn>
                    <a:cxn ang="0">
                      <a:pos x="81" y="40"/>
                    </a:cxn>
                    <a:cxn ang="0">
                      <a:pos x="73" y="42"/>
                    </a:cxn>
                    <a:cxn ang="0">
                      <a:pos x="65" y="44"/>
                    </a:cxn>
                    <a:cxn ang="0">
                      <a:pos x="54" y="45"/>
                    </a:cxn>
                    <a:cxn ang="0">
                      <a:pos x="45" y="45"/>
                    </a:cxn>
                    <a:cxn ang="0">
                      <a:pos x="34" y="45"/>
                    </a:cxn>
                    <a:cxn ang="0">
                      <a:pos x="25" y="44"/>
                    </a:cxn>
                    <a:cxn ang="0">
                      <a:pos x="17" y="42"/>
                    </a:cxn>
                    <a:cxn ang="0">
                      <a:pos x="10" y="38"/>
                    </a:cxn>
                    <a:cxn ang="0">
                      <a:pos x="5" y="35"/>
                    </a:cxn>
                    <a:cxn ang="0">
                      <a:pos x="2" y="31"/>
                    </a:cxn>
                    <a:cxn ang="0">
                      <a:pos x="0" y="28"/>
                    </a:cxn>
                    <a:cxn ang="0">
                      <a:pos x="0" y="23"/>
                    </a:cxn>
                    <a:cxn ang="0">
                      <a:pos x="2" y="19"/>
                    </a:cxn>
                    <a:cxn ang="0">
                      <a:pos x="6" y="14"/>
                    </a:cxn>
                    <a:cxn ang="0">
                      <a:pos x="11" y="11"/>
                    </a:cxn>
                    <a:cxn ang="0">
                      <a:pos x="19" y="7"/>
                    </a:cxn>
                    <a:cxn ang="0">
                      <a:pos x="27" y="4"/>
                    </a:cxn>
                    <a:cxn ang="0">
                      <a:pos x="36" y="2"/>
                    </a:cxn>
                    <a:cxn ang="0">
                      <a:pos x="46" y="1"/>
                    </a:cxn>
                    <a:cxn ang="0">
                      <a:pos x="56" y="0"/>
                    </a:cxn>
                    <a:cxn ang="0">
                      <a:pos x="66" y="1"/>
                    </a:cxn>
                    <a:cxn ang="0">
                      <a:pos x="75" y="2"/>
                    </a:cxn>
                    <a:cxn ang="0">
                      <a:pos x="83" y="5"/>
                    </a:cxn>
                    <a:cxn ang="0">
                      <a:pos x="91" y="7"/>
                    </a:cxn>
                    <a:cxn ang="0">
                      <a:pos x="96" y="11"/>
                    </a:cxn>
                    <a:cxn ang="0">
                      <a:pos x="99" y="14"/>
                    </a:cxn>
                    <a:cxn ang="0">
                      <a:pos x="101" y="19"/>
                    </a:cxn>
                    <a:cxn ang="0">
                      <a:pos x="100" y="23"/>
                    </a:cxn>
                    <a:cxn ang="0">
                      <a:pos x="98" y="28"/>
                    </a:cxn>
                  </a:cxnLst>
                  <a:rect l="0" t="0" r="r" b="b"/>
                  <a:pathLst>
                    <a:path w="101" h="45">
                      <a:moveTo>
                        <a:pt x="98" y="28"/>
                      </a:moveTo>
                      <a:lnTo>
                        <a:pt x="94" y="33"/>
                      </a:lnTo>
                      <a:lnTo>
                        <a:pt x="89" y="36"/>
                      </a:lnTo>
                      <a:lnTo>
                        <a:pt x="81" y="40"/>
                      </a:lnTo>
                      <a:lnTo>
                        <a:pt x="73" y="42"/>
                      </a:lnTo>
                      <a:lnTo>
                        <a:pt x="65" y="44"/>
                      </a:lnTo>
                      <a:lnTo>
                        <a:pt x="54" y="45"/>
                      </a:lnTo>
                      <a:lnTo>
                        <a:pt x="45" y="45"/>
                      </a:lnTo>
                      <a:lnTo>
                        <a:pt x="34" y="45"/>
                      </a:lnTo>
                      <a:lnTo>
                        <a:pt x="25" y="44"/>
                      </a:lnTo>
                      <a:lnTo>
                        <a:pt x="17" y="42"/>
                      </a:lnTo>
                      <a:lnTo>
                        <a:pt x="10" y="38"/>
                      </a:lnTo>
                      <a:lnTo>
                        <a:pt x="5" y="35"/>
                      </a:lnTo>
                      <a:lnTo>
                        <a:pt x="2" y="31"/>
                      </a:lnTo>
                      <a:lnTo>
                        <a:pt x="0" y="28"/>
                      </a:lnTo>
                      <a:lnTo>
                        <a:pt x="0" y="23"/>
                      </a:lnTo>
                      <a:lnTo>
                        <a:pt x="2" y="19"/>
                      </a:lnTo>
                      <a:lnTo>
                        <a:pt x="6" y="14"/>
                      </a:lnTo>
                      <a:lnTo>
                        <a:pt x="11" y="11"/>
                      </a:lnTo>
                      <a:lnTo>
                        <a:pt x="19" y="7"/>
                      </a:lnTo>
                      <a:lnTo>
                        <a:pt x="27" y="4"/>
                      </a:lnTo>
                      <a:lnTo>
                        <a:pt x="36" y="2"/>
                      </a:lnTo>
                      <a:lnTo>
                        <a:pt x="46" y="1"/>
                      </a:lnTo>
                      <a:lnTo>
                        <a:pt x="56" y="0"/>
                      </a:lnTo>
                      <a:lnTo>
                        <a:pt x="66" y="1"/>
                      </a:lnTo>
                      <a:lnTo>
                        <a:pt x="75" y="2"/>
                      </a:lnTo>
                      <a:lnTo>
                        <a:pt x="83" y="5"/>
                      </a:lnTo>
                      <a:lnTo>
                        <a:pt x="91" y="7"/>
                      </a:lnTo>
                      <a:lnTo>
                        <a:pt x="96" y="11"/>
                      </a:lnTo>
                      <a:lnTo>
                        <a:pt x="99" y="14"/>
                      </a:lnTo>
                      <a:lnTo>
                        <a:pt x="101" y="19"/>
                      </a:lnTo>
                      <a:lnTo>
                        <a:pt x="100" y="23"/>
                      </a:lnTo>
                      <a:lnTo>
                        <a:pt x="98" y="28"/>
                      </a:lnTo>
                      <a:close/>
                    </a:path>
                  </a:pathLst>
                </a:custGeom>
                <a:solidFill>
                  <a:srgbClr val="FFBF7F"/>
                </a:solidFill>
                <a:ln w="9525">
                  <a:noFill/>
                  <a:round/>
                  <a:headEnd/>
                  <a:tailEnd/>
                </a:ln>
              </p:spPr>
              <p:txBody>
                <a:bodyPr/>
                <a:lstStyle/>
                <a:p>
                  <a:endParaRPr lang="en-US"/>
                </a:p>
              </p:txBody>
            </p:sp>
            <p:sp>
              <p:nvSpPr>
                <p:cNvPr id="219588" name="Freeform 452"/>
                <p:cNvSpPr>
                  <a:spLocks/>
                </p:cNvSpPr>
                <p:nvPr/>
              </p:nvSpPr>
              <p:spPr bwMode="auto">
                <a:xfrm>
                  <a:off x="641" y="3706"/>
                  <a:ext cx="34" cy="15"/>
                </a:xfrm>
                <a:custGeom>
                  <a:avLst/>
                  <a:gdLst/>
                  <a:ahLst/>
                  <a:cxnLst>
                    <a:cxn ang="0">
                      <a:pos x="98" y="28"/>
                    </a:cxn>
                    <a:cxn ang="0">
                      <a:pos x="98" y="28"/>
                    </a:cxn>
                    <a:cxn ang="0">
                      <a:pos x="94" y="33"/>
                    </a:cxn>
                    <a:cxn ang="0">
                      <a:pos x="89" y="36"/>
                    </a:cxn>
                    <a:cxn ang="0">
                      <a:pos x="81" y="40"/>
                    </a:cxn>
                    <a:cxn ang="0">
                      <a:pos x="73" y="42"/>
                    </a:cxn>
                    <a:cxn ang="0">
                      <a:pos x="65" y="44"/>
                    </a:cxn>
                    <a:cxn ang="0">
                      <a:pos x="54" y="45"/>
                    </a:cxn>
                    <a:cxn ang="0">
                      <a:pos x="45" y="45"/>
                    </a:cxn>
                    <a:cxn ang="0">
                      <a:pos x="34" y="45"/>
                    </a:cxn>
                    <a:cxn ang="0">
                      <a:pos x="34" y="45"/>
                    </a:cxn>
                    <a:cxn ang="0">
                      <a:pos x="25" y="44"/>
                    </a:cxn>
                    <a:cxn ang="0">
                      <a:pos x="17" y="42"/>
                    </a:cxn>
                    <a:cxn ang="0">
                      <a:pos x="10" y="38"/>
                    </a:cxn>
                    <a:cxn ang="0">
                      <a:pos x="5" y="35"/>
                    </a:cxn>
                    <a:cxn ang="0">
                      <a:pos x="2" y="31"/>
                    </a:cxn>
                    <a:cxn ang="0">
                      <a:pos x="0" y="28"/>
                    </a:cxn>
                    <a:cxn ang="0">
                      <a:pos x="0" y="23"/>
                    </a:cxn>
                    <a:cxn ang="0">
                      <a:pos x="2" y="19"/>
                    </a:cxn>
                    <a:cxn ang="0">
                      <a:pos x="2" y="19"/>
                    </a:cxn>
                    <a:cxn ang="0">
                      <a:pos x="6" y="14"/>
                    </a:cxn>
                    <a:cxn ang="0">
                      <a:pos x="11" y="11"/>
                    </a:cxn>
                    <a:cxn ang="0">
                      <a:pos x="19" y="7"/>
                    </a:cxn>
                    <a:cxn ang="0">
                      <a:pos x="27" y="4"/>
                    </a:cxn>
                    <a:cxn ang="0">
                      <a:pos x="36" y="2"/>
                    </a:cxn>
                    <a:cxn ang="0">
                      <a:pos x="46" y="1"/>
                    </a:cxn>
                    <a:cxn ang="0">
                      <a:pos x="56" y="0"/>
                    </a:cxn>
                    <a:cxn ang="0">
                      <a:pos x="66" y="1"/>
                    </a:cxn>
                    <a:cxn ang="0">
                      <a:pos x="66" y="1"/>
                    </a:cxn>
                    <a:cxn ang="0">
                      <a:pos x="75" y="2"/>
                    </a:cxn>
                    <a:cxn ang="0">
                      <a:pos x="83" y="5"/>
                    </a:cxn>
                    <a:cxn ang="0">
                      <a:pos x="91" y="7"/>
                    </a:cxn>
                    <a:cxn ang="0">
                      <a:pos x="96" y="11"/>
                    </a:cxn>
                    <a:cxn ang="0">
                      <a:pos x="99" y="14"/>
                    </a:cxn>
                    <a:cxn ang="0">
                      <a:pos x="101" y="19"/>
                    </a:cxn>
                    <a:cxn ang="0">
                      <a:pos x="100" y="23"/>
                    </a:cxn>
                    <a:cxn ang="0">
                      <a:pos x="98" y="28"/>
                    </a:cxn>
                  </a:cxnLst>
                  <a:rect l="0" t="0" r="r" b="b"/>
                  <a:pathLst>
                    <a:path w="101" h="45">
                      <a:moveTo>
                        <a:pt x="98" y="28"/>
                      </a:moveTo>
                      <a:lnTo>
                        <a:pt x="98" y="28"/>
                      </a:lnTo>
                      <a:lnTo>
                        <a:pt x="94" y="33"/>
                      </a:lnTo>
                      <a:lnTo>
                        <a:pt x="89" y="36"/>
                      </a:lnTo>
                      <a:lnTo>
                        <a:pt x="81" y="40"/>
                      </a:lnTo>
                      <a:lnTo>
                        <a:pt x="73" y="42"/>
                      </a:lnTo>
                      <a:lnTo>
                        <a:pt x="65" y="44"/>
                      </a:lnTo>
                      <a:lnTo>
                        <a:pt x="54" y="45"/>
                      </a:lnTo>
                      <a:lnTo>
                        <a:pt x="45" y="45"/>
                      </a:lnTo>
                      <a:lnTo>
                        <a:pt x="34" y="45"/>
                      </a:lnTo>
                      <a:lnTo>
                        <a:pt x="34" y="45"/>
                      </a:lnTo>
                      <a:lnTo>
                        <a:pt x="25" y="44"/>
                      </a:lnTo>
                      <a:lnTo>
                        <a:pt x="17" y="42"/>
                      </a:lnTo>
                      <a:lnTo>
                        <a:pt x="10" y="38"/>
                      </a:lnTo>
                      <a:lnTo>
                        <a:pt x="5" y="35"/>
                      </a:lnTo>
                      <a:lnTo>
                        <a:pt x="2" y="31"/>
                      </a:lnTo>
                      <a:lnTo>
                        <a:pt x="0" y="28"/>
                      </a:lnTo>
                      <a:lnTo>
                        <a:pt x="0" y="23"/>
                      </a:lnTo>
                      <a:lnTo>
                        <a:pt x="2" y="19"/>
                      </a:lnTo>
                      <a:lnTo>
                        <a:pt x="2" y="19"/>
                      </a:lnTo>
                      <a:lnTo>
                        <a:pt x="6" y="14"/>
                      </a:lnTo>
                      <a:lnTo>
                        <a:pt x="11" y="11"/>
                      </a:lnTo>
                      <a:lnTo>
                        <a:pt x="19" y="7"/>
                      </a:lnTo>
                      <a:lnTo>
                        <a:pt x="27" y="4"/>
                      </a:lnTo>
                      <a:lnTo>
                        <a:pt x="36" y="2"/>
                      </a:lnTo>
                      <a:lnTo>
                        <a:pt x="46" y="1"/>
                      </a:lnTo>
                      <a:lnTo>
                        <a:pt x="56" y="0"/>
                      </a:lnTo>
                      <a:lnTo>
                        <a:pt x="66" y="1"/>
                      </a:lnTo>
                      <a:lnTo>
                        <a:pt x="66" y="1"/>
                      </a:lnTo>
                      <a:lnTo>
                        <a:pt x="75" y="2"/>
                      </a:lnTo>
                      <a:lnTo>
                        <a:pt x="83" y="5"/>
                      </a:lnTo>
                      <a:lnTo>
                        <a:pt x="91" y="7"/>
                      </a:lnTo>
                      <a:lnTo>
                        <a:pt x="96" y="11"/>
                      </a:lnTo>
                      <a:lnTo>
                        <a:pt x="99" y="14"/>
                      </a:lnTo>
                      <a:lnTo>
                        <a:pt x="101" y="19"/>
                      </a:lnTo>
                      <a:lnTo>
                        <a:pt x="100" y="23"/>
                      </a:lnTo>
                      <a:lnTo>
                        <a:pt x="98" y="28"/>
                      </a:lnTo>
                    </a:path>
                  </a:pathLst>
                </a:custGeom>
                <a:noFill/>
                <a:ln w="0">
                  <a:solidFill>
                    <a:srgbClr val="006600"/>
                  </a:solidFill>
                  <a:prstDash val="solid"/>
                  <a:round/>
                  <a:headEnd/>
                  <a:tailEnd/>
                </a:ln>
              </p:spPr>
              <p:txBody>
                <a:bodyPr/>
                <a:lstStyle/>
                <a:p>
                  <a:endParaRPr lang="en-US"/>
                </a:p>
              </p:txBody>
            </p:sp>
            <p:sp>
              <p:nvSpPr>
                <p:cNvPr id="219589" name="Freeform 453"/>
                <p:cNvSpPr>
                  <a:spLocks/>
                </p:cNvSpPr>
                <p:nvPr/>
              </p:nvSpPr>
              <p:spPr bwMode="auto">
                <a:xfrm>
                  <a:off x="593" y="3745"/>
                  <a:ext cx="34" cy="15"/>
                </a:xfrm>
                <a:custGeom>
                  <a:avLst/>
                  <a:gdLst/>
                  <a:ahLst/>
                  <a:cxnLst>
                    <a:cxn ang="0">
                      <a:pos x="98" y="27"/>
                    </a:cxn>
                    <a:cxn ang="0">
                      <a:pos x="94" y="31"/>
                    </a:cxn>
                    <a:cxn ang="0">
                      <a:pos x="88" y="35"/>
                    </a:cxn>
                    <a:cxn ang="0">
                      <a:pos x="81" y="38"/>
                    </a:cxn>
                    <a:cxn ang="0">
                      <a:pos x="73" y="42"/>
                    </a:cxn>
                    <a:cxn ang="0">
                      <a:pos x="64" y="43"/>
                    </a:cxn>
                    <a:cxn ang="0">
                      <a:pos x="54" y="44"/>
                    </a:cxn>
                    <a:cxn ang="0">
                      <a:pos x="45" y="45"/>
                    </a:cxn>
                    <a:cxn ang="0">
                      <a:pos x="34" y="44"/>
                    </a:cxn>
                    <a:cxn ang="0">
                      <a:pos x="25" y="43"/>
                    </a:cxn>
                    <a:cxn ang="0">
                      <a:pos x="16" y="41"/>
                    </a:cxn>
                    <a:cxn ang="0">
                      <a:pos x="10" y="38"/>
                    </a:cxn>
                    <a:cxn ang="0">
                      <a:pos x="5" y="35"/>
                    </a:cxn>
                    <a:cxn ang="0">
                      <a:pos x="2" y="31"/>
                    </a:cxn>
                    <a:cxn ang="0">
                      <a:pos x="0" y="27"/>
                    </a:cxn>
                    <a:cxn ang="0">
                      <a:pos x="0" y="22"/>
                    </a:cxn>
                    <a:cxn ang="0">
                      <a:pos x="2" y="17"/>
                    </a:cxn>
                    <a:cxn ang="0">
                      <a:pos x="6" y="13"/>
                    </a:cxn>
                    <a:cxn ang="0">
                      <a:pos x="12" y="9"/>
                    </a:cxn>
                    <a:cxn ang="0">
                      <a:pos x="20" y="6"/>
                    </a:cxn>
                    <a:cxn ang="0">
                      <a:pos x="28" y="4"/>
                    </a:cxn>
                    <a:cxn ang="0">
                      <a:pos x="36" y="1"/>
                    </a:cxn>
                    <a:cxn ang="0">
                      <a:pos x="46" y="0"/>
                    </a:cxn>
                    <a:cxn ang="0">
                      <a:pos x="56" y="0"/>
                    </a:cxn>
                    <a:cxn ang="0">
                      <a:pos x="65" y="0"/>
                    </a:cxn>
                    <a:cxn ang="0">
                      <a:pos x="75" y="1"/>
                    </a:cxn>
                    <a:cxn ang="0">
                      <a:pos x="83" y="4"/>
                    </a:cxn>
                    <a:cxn ang="0">
                      <a:pos x="91" y="7"/>
                    </a:cxn>
                    <a:cxn ang="0">
                      <a:pos x="96" y="9"/>
                    </a:cxn>
                    <a:cxn ang="0">
                      <a:pos x="99" y="14"/>
                    </a:cxn>
                    <a:cxn ang="0">
                      <a:pos x="101" y="17"/>
                    </a:cxn>
                    <a:cxn ang="0">
                      <a:pos x="100" y="22"/>
                    </a:cxn>
                    <a:cxn ang="0">
                      <a:pos x="98" y="27"/>
                    </a:cxn>
                  </a:cxnLst>
                  <a:rect l="0" t="0" r="r" b="b"/>
                  <a:pathLst>
                    <a:path w="101" h="45">
                      <a:moveTo>
                        <a:pt x="98" y="27"/>
                      </a:moveTo>
                      <a:lnTo>
                        <a:pt x="94" y="31"/>
                      </a:lnTo>
                      <a:lnTo>
                        <a:pt x="88" y="35"/>
                      </a:lnTo>
                      <a:lnTo>
                        <a:pt x="81" y="38"/>
                      </a:lnTo>
                      <a:lnTo>
                        <a:pt x="73" y="42"/>
                      </a:lnTo>
                      <a:lnTo>
                        <a:pt x="64" y="43"/>
                      </a:lnTo>
                      <a:lnTo>
                        <a:pt x="54" y="44"/>
                      </a:lnTo>
                      <a:lnTo>
                        <a:pt x="45" y="45"/>
                      </a:lnTo>
                      <a:lnTo>
                        <a:pt x="34" y="44"/>
                      </a:lnTo>
                      <a:lnTo>
                        <a:pt x="25" y="43"/>
                      </a:lnTo>
                      <a:lnTo>
                        <a:pt x="16" y="41"/>
                      </a:lnTo>
                      <a:lnTo>
                        <a:pt x="10" y="38"/>
                      </a:lnTo>
                      <a:lnTo>
                        <a:pt x="5" y="35"/>
                      </a:lnTo>
                      <a:lnTo>
                        <a:pt x="2" y="31"/>
                      </a:lnTo>
                      <a:lnTo>
                        <a:pt x="0" y="27"/>
                      </a:lnTo>
                      <a:lnTo>
                        <a:pt x="0" y="22"/>
                      </a:lnTo>
                      <a:lnTo>
                        <a:pt x="2" y="17"/>
                      </a:lnTo>
                      <a:lnTo>
                        <a:pt x="6" y="13"/>
                      </a:lnTo>
                      <a:lnTo>
                        <a:pt x="12" y="9"/>
                      </a:lnTo>
                      <a:lnTo>
                        <a:pt x="20" y="6"/>
                      </a:lnTo>
                      <a:lnTo>
                        <a:pt x="28" y="4"/>
                      </a:lnTo>
                      <a:lnTo>
                        <a:pt x="36" y="1"/>
                      </a:lnTo>
                      <a:lnTo>
                        <a:pt x="46" y="0"/>
                      </a:lnTo>
                      <a:lnTo>
                        <a:pt x="56" y="0"/>
                      </a:lnTo>
                      <a:lnTo>
                        <a:pt x="65" y="0"/>
                      </a:lnTo>
                      <a:lnTo>
                        <a:pt x="75" y="1"/>
                      </a:lnTo>
                      <a:lnTo>
                        <a:pt x="83" y="4"/>
                      </a:lnTo>
                      <a:lnTo>
                        <a:pt x="91" y="7"/>
                      </a:lnTo>
                      <a:lnTo>
                        <a:pt x="96" y="9"/>
                      </a:lnTo>
                      <a:lnTo>
                        <a:pt x="99" y="14"/>
                      </a:lnTo>
                      <a:lnTo>
                        <a:pt x="101" y="17"/>
                      </a:lnTo>
                      <a:lnTo>
                        <a:pt x="100" y="22"/>
                      </a:lnTo>
                      <a:lnTo>
                        <a:pt x="98" y="27"/>
                      </a:lnTo>
                      <a:close/>
                    </a:path>
                  </a:pathLst>
                </a:custGeom>
                <a:solidFill>
                  <a:srgbClr val="FFBF7F"/>
                </a:solidFill>
                <a:ln w="9525">
                  <a:noFill/>
                  <a:round/>
                  <a:headEnd/>
                  <a:tailEnd/>
                </a:ln>
              </p:spPr>
              <p:txBody>
                <a:bodyPr/>
                <a:lstStyle/>
                <a:p>
                  <a:endParaRPr lang="en-US"/>
                </a:p>
              </p:txBody>
            </p:sp>
            <p:sp>
              <p:nvSpPr>
                <p:cNvPr id="219590" name="Freeform 454"/>
                <p:cNvSpPr>
                  <a:spLocks/>
                </p:cNvSpPr>
                <p:nvPr/>
              </p:nvSpPr>
              <p:spPr bwMode="auto">
                <a:xfrm>
                  <a:off x="593" y="3745"/>
                  <a:ext cx="34" cy="15"/>
                </a:xfrm>
                <a:custGeom>
                  <a:avLst/>
                  <a:gdLst/>
                  <a:ahLst/>
                  <a:cxnLst>
                    <a:cxn ang="0">
                      <a:pos x="98" y="27"/>
                    </a:cxn>
                    <a:cxn ang="0">
                      <a:pos x="98" y="27"/>
                    </a:cxn>
                    <a:cxn ang="0">
                      <a:pos x="94" y="31"/>
                    </a:cxn>
                    <a:cxn ang="0">
                      <a:pos x="88" y="35"/>
                    </a:cxn>
                    <a:cxn ang="0">
                      <a:pos x="81" y="38"/>
                    </a:cxn>
                    <a:cxn ang="0">
                      <a:pos x="73" y="42"/>
                    </a:cxn>
                    <a:cxn ang="0">
                      <a:pos x="64" y="43"/>
                    </a:cxn>
                    <a:cxn ang="0">
                      <a:pos x="54" y="44"/>
                    </a:cxn>
                    <a:cxn ang="0">
                      <a:pos x="45" y="45"/>
                    </a:cxn>
                    <a:cxn ang="0">
                      <a:pos x="34" y="44"/>
                    </a:cxn>
                    <a:cxn ang="0">
                      <a:pos x="34" y="44"/>
                    </a:cxn>
                    <a:cxn ang="0">
                      <a:pos x="25" y="43"/>
                    </a:cxn>
                    <a:cxn ang="0">
                      <a:pos x="16" y="41"/>
                    </a:cxn>
                    <a:cxn ang="0">
                      <a:pos x="10" y="38"/>
                    </a:cxn>
                    <a:cxn ang="0">
                      <a:pos x="5" y="35"/>
                    </a:cxn>
                    <a:cxn ang="0">
                      <a:pos x="2" y="31"/>
                    </a:cxn>
                    <a:cxn ang="0">
                      <a:pos x="0" y="27"/>
                    </a:cxn>
                    <a:cxn ang="0">
                      <a:pos x="0" y="22"/>
                    </a:cxn>
                    <a:cxn ang="0">
                      <a:pos x="2" y="17"/>
                    </a:cxn>
                    <a:cxn ang="0">
                      <a:pos x="2" y="17"/>
                    </a:cxn>
                    <a:cxn ang="0">
                      <a:pos x="6" y="13"/>
                    </a:cxn>
                    <a:cxn ang="0">
                      <a:pos x="12" y="9"/>
                    </a:cxn>
                    <a:cxn ang="0">
                      <a:pos x="20" y="6"/>
                    </a:cxn>
                    <a:cxn ang="0">
                      <a:pos x="28" y="4"/>
                    </a:cxn>
                    <a:cxn ang="0">
                      <a:pos x="36" y="1"/>
                    </a:cxn>
                    <a:cxn ang="0">
                      <a:pos x="46" y="0"/>
                    </a:cxn>
                    <a:cxn ang="0">
                      <a:pos x="56" y="0"/>
                    </a:cxn>
                    <a:cxn ang="0">
                      <a:pos x="65" y="0"/>
                    </a:cxn>
                    <a:cxn ang="0">
                      <a:pos x="65" y="0"/>
                    </a:cxn>
                    <a:cxn ang="0">
                      <a:pos x="75" y="1"/>
                    </a:cxn>
                    <a:cxn ang="0">
                      <a:pos x="83" y="4"/>
                    </a:cxn>
                    <a:cxn ang="0">
                      <a:pos x="91" y="7"/>
                    </a:cxn>
                    <a:cxn ang="0">
                      <a:pos x="96" y="9"/>
                    </a:cxn>
                    <a:cxn ang="0">
                      <a:pos x="99" y="14"/>
                    </a:cxn>
                    <a:cxn ang="0">
                      <a:pos x="101" y="17"/>
                    </a:cxn>
                    <a:cxn ang="0">
                      <a:pos x="100" y="22"/>
                    </a:cxn>
                    <a:cxn ang="0">
                      <a:pos x="98" y="27"/>
                    </a:cxn>
                  </a:cxnLst>
                  <a:rect l="0" t="0" r="r" b="b"/>
                  <a:pathLst>
                    <a:path w="101" h="45">
                      <a:moveTo>
                        <a:pt x="98" y="27"/>
                      </a:moveTo>
                      <a:lnTo>
                        <a:pt x="98" y="27"/>
                      </a:lnTo>
                      <a:lnTo>
                        <a:pt x="94" y="31"/>
                      </a:lnTo>
                      <a:lnTo>
                        <a:pt x="88" y="35"/>
                      </a:lnTo>
                      <a:lnTo>
                        <a:pt x="81" y="38"/>
                      </a:lnTo>
                      <a:lnTo>
                        <a:pt x="73" y="42"/>
                      </a:lnTo>
                      <a:lnTo>
                        <a:pt x="64" y="43"/>
                      </a:lnTo>
                      <a:lnTo>
                        <a:pt x="54" y="44"/>
                      </a:lnTo>
                      <a:lnTo>
                        <a:pt x="45" y="45"/>
                      </a:lnTo>
                      <a:lnTo>
                        <a:pt x="34" y="44"/>
                      </a:lnTo>
                      <a:lnTo>
                        <a:pt x="34" y="44"/>
                      </a:lnTo>
                      <a:lnTo>
                        <a:pt x="25" y="43"/>
                      </a:lnTo>
                      <a:lnTo>
                        <a:pt x="16" y="41"/>
                      </a:lnTo>
                      <a:lnTo>
                        <a:pt x="10" y="38"/>
                      </a:lnTo>
                      <a:lnTo>
                        <a:pt x="5" y="35"/>
                      </a:lnTo>
                      <a:lnTo>
                        <a:pt x="2" y="31"/>
                      </a:lnTo>
                      <a:lnTo>
                        <a:pt x="0" y="27"/>
                      </a:lnTo>
                      <a:lnTo>
                        <a:pt x="0" y="22"/>
                      </a:lnTo>
                      <a:lnTo>
                        <a:pt x="2" y="17"/>
                      </a:lnTo>
                      <a:lnTo>
                        <a:pt x="2" y="17"/>
                      </a:lnTo>
                      <a:lnTo>
                        <a:pt x="6" y="13"/>
                      </a:lnTo>
                      <a:lnTo>
                        <a:pt x="12" y="9"/>
                      </a:lnTo>
                      <a:lnTo>
                        <a:pt x="20" y="6"/>
                      </a:lnTo>
                      <a:lnTo>
                        <a:pt x="28" y="4"/>
                      </a:lnTo>
                      <a:lnTo>
                        <a:pt x="36" y="1"/>
                      </a:lnTo>
                      <a:lnTo>
                        <a:pt x="46" y="0"/>
                      </a:lnTo>
                      <a:lnTo>
                        <a:pt x="56" y="0"/>
                      </a:lnTo>
                      <a:lnTo>
                        <a:pt x="65" y="0"/>
                      </a:lnTo>
                      <a:lnTo>
                        <a:pt x="65" y="0"/>
                      </a:lnTo>
                      <a:lnTo>
                        <a:pt x="75" y="1"/>
                      </a:lnTo>
                      <a:lnTo>
                        <a:pt x="83" y="4"/>
                      </a:lnTo>
                      <a:lnTo>
                        <a:pt x="91" y="7"/>
                      </a:lnTo>
                      <a:lnTo>
                        <a:pt x="96" y="9"/>
                      </a:lnTo>
                      <a:lnTo>
                        <a:pt x="99" y="14"/>
                      </a:lnTo>
                      <a:lnTo>
                        <a:pt x="101" y="17"/>
                      </a:lnTo>
                      <a:lnTo>
                        <a:pt x="100" y="22"/>
                      </a:lnTo>
                      <a:lnTo>
                        <a:pt x="98" y="27"/>
                      </a:lnTo>
                    </a:path>
                  </a:pathLst>
                </a:custGeom>
                <a:noFill/>
                <a:ln w="0">
                  <a:solidFill>
                    <a:srgbClr val="006600"/>
                  </a:solidFill>
                  <a:prstDash val="solid"/>
                  <a:round/>
                  <a:headEnd/>
                  <a:tailEnd/>
                </a:ln>
              </p:spPr>
              <p:txBody>
                <a:bodyPr/>
                <a:lstStyle/>
                <a:p>
                  <a:endParaRPr lang="en-US"/>
                </a:p>
              </p:txBody>
            </p:sp>
            <p:sp>
              <p:nvSpPr>
                <p:cNvPr id="219591" name="Freeform 455"/>
                <p:cNvSpPr>
                  <a:spLocks/>
                </p:cNvSpPr>
                <p:nvPr/>
              </p:nvSpPr>
              <p:spPr bwMode="auto">
                <a:xfrm>
                  <a:off x="535" y="3653"/>
                  <a:ext cx="22" cy="13"/>
                </a:xfrm>
                <a:custGeom>
                  <a:avLst/>
                  <a:gdLst/>
                  <a:ahLst/>
                  <a:cxnLst>
                    <a:cxn ang="0">
                      <a:pos x="65" y="21"/>
                    </a:cxn>
                    <a:cxn ang="0">
                      <a:pos x="62" y="26"/>
                    </a:cxn>
                    <a:cxn ang="0">
                      <a:pos x="58" y="29"/>
                    </a:cxn>
                    <a:cxn ang="0">
                      <a:pos x="52" y="32"/>
                    </a:cxn>
                    <a:cxn ang="0">
                      <a:pos x="46" y="34"/>
                    </a:cxn>
                    <a:cxn ang="0">
                      <a:pos x="40" y="36"/>
                    </a:cxn>
                    <a:cxn ang="0">
                      <a:pos x="34" y="38"/>
                    </a:cxn>
                    <a:cxn ang="0">
                      <a:pos x="27" y="38"/>
                    </a:cxn>
                    <a:cxn ang="0">
                      <a:pos x="21" y="38"/>
                    </a:cxn>
                    <a:cxn ang="0">
                      <a:pos x="11" y="35"/>
                    </a:cxn>
                    <a:cxn ang="0">
                      <a:pos x="3" y="29"/>
                    </a:cxn>
                    <a:cxn ang="0">
                      <a:pos x="0" y="24"/>
                    </a:cxn>
                    <a:cxn ang="0">
                      <a:pos x="3" y="16"/>
                    </a:cxn>
                    <a:cxn ang="0">
                      <a:pos x="6" y="12"/>
                    </a:cxn>
                    <a:cxn ang="0">
                      <a:pos x="11" y="9"/>
                    </a:cxn>
                    <a:cxn ang="0">
                      <a:pos x="16" y="5"/>
                    </a:cxn>
                    <a:cxn ang="0">
                      <a:pos x="22" y="3"/>
                    </a:cxn>
                    <a:cxn ang="0">
                      <a:pos x="28" y="2"/>
                    </a:cxn>
                    <a:cxn ang="0">
                      <a:pos x="35" y="0"/>
                    </a:cxn>
                    <a:cxn ang="0">
                      <a:pos x="42" y="0"/>
                    </a:cxn>
                    <a:cxn ang="0">
                      <a:pos x="48" y="0"/>
                    </a:cxn>
                    <a:cxn ang="0">
                      <a:pos x="59" y="3"/>
                    </a:cxn>
                    <a:cxn ang="0">
                      <a:pos x="66" y="7"/>
                    </a:cxn>
                    <a:cxn ang="0">
                      <a:pos x="68" y="14"/>
                    </a:cxn>
                    <a:cxn ang="0">
                      <a:pos x="65" y="21"/>
                    </a:cxn>
                  </a:cxnLst>
                  <a:rect l="0" t="0" r="r" b="b"/>
                  <a:pathLst>
                    <a:path w="68" h="38">
                      <a:moveTo>
                        <a:pt x="65" y="21"/>
                      </a:moveTo>
                      <a:lnTo>
                        <a:pt x="62" y="26"/>
                      </a:lnTo>
                      <a:lnTo>
                        <a:pt x="58" y="29"/>
                      </a:lnTo>
                      <a:lnTo>
                        <a:pt x="52" y="32"/>
                      </a:lnTo>
                      <a:lnTo>
                        <a:pt x="46" y="34"/>
                      </a:lnTo>
                      <a:lnTo>
                        <a:pt x="40" y="36"/>
                      </a:lnTo>
                      <a:lnTo>
                        <a:pt x="34" y="38"/>
                      </a:lnTo>
                      <a:lnTo>
                        <a:pt x="27" y="38"/>
                      </a:lnTo>
                      <a:lnTo>
                        <a:pt x="21" y="38"/>
                      </a:lnTo>
                      <a:lnTo>
                        <a:pt x="11" y="35"/>
                      </a:lnTo>
                      <a:lnTo>
                        <a:pt x="3" y="29"/>
                      </a:lnTo>
                      <a:lnTo>
                        <a:pt x="0" y="24"/>
                      </a:lnTo>
                      <a:lnTo>
                        <a:pt x="3" y="16"/>
                      </a:lnTo>
                      <a:lnTo>
                        <a:pt x="6" y="12"/>
                      </a:lnTo>
                      <a:lnTo>
                        <a:pt x="11" y="9"/>
                      </a:lnTo>
                      <a:lnTo>
                        <a:pt x="16" y="5"/>
                      </a:lnTo>
                      <a:lnTo>
                        <a:pt x="22" y="3"/>
                      </a:lnTo>
                      <a:lnTo>
                        <a:pt x="28" y="2"/>
                      </a:lnTo>
                      <a:lnTo>
                        <a:pt x="35" y="0"/>
                      </a:lnTo>
                      <a:lnTo>
                        <a:pt x="42" y="0"/>
                      </a:lnTo>
                      <a:lnTo>
                        <a:pt x="48" y="0"/>
                      </a:lnTo>
                      <a:lnTo>
                        <a:pt x="59" y="3"/>
                      </a:lnTo>
                      <a:lnTo>
                        <a:pt x="66" y="7"/>
                      </a:lnTo>
                      <a:lnTo>
                        <a:pt x="68" y="14"/>
                      </a:lnTo>
                      <a:lnTo>
                        <a:pt x="65" y="21"/>
                      </a:lnTo>
                      <a:close/>
                    </a:path>
                  </a:pathLst>
                </a:custGeom>
                <a:solidFill>
                  <a:srgbClr val="FFBF7F"/>
                </a:solidFill>
                <a:ln w="9525">
                  <a:noFill/>
                  <a:round/>
                  <a:headEnd/>
                  <a:tailEnd/>
                </a:ln>
              </p:spPr>
              <p:txBody>
                <a:bodyPr/>
                <a:lstStyle/>
                <a:p>
                  <a:endParaRPr lang="en-US"/>
                </a:p>
              </p:txBody>
            </p:sp>
            <p:sp>
              <p:nvSpPr>
                <p:cNvPr id="219592" name="Freeform 456"/>
                <p:cNvSpPr>
                  <a:spLocks/>
                </p:cNvSpPr>
                <p:nvPr/>
              </p:nvSpPr>
              <p:spPr bwMode="auto">
                <a:xfrm>
                  <a:off x="535" y="3653"/>
                  <a:ext cx="22" cy="13"/>
                </a:xfrm>
                <a:custGeom>
                  <a:avLst/>
                  <a:gdLst/>
                  <a:ahLst/>
                  <a:cxnLst>
                    <a:cxn ang="0">
                      <a:pos x="65" y="21"/>
                    </a:cxn>
                    <a:cxn ang="0">
                      <a:pos x="65" y="21"/>
                    </a:cxn>
                    <a:cxn ang="0">
                      <a:pos x="62" y="26"/>
                    </a:cxn>
                    <a:cxn ang="0">
                      <a:pos x="58" y="29"/>
                    </a:cxn>
                    <a:cxn ang="0">
                      <a:pos x="52" y="32"/>
                    </a:cxn>
                    <a:cxn ang="0">
                      <a:pos x="46" y="34"/>
                    </a:cxn>
                    <a:cxn ang="0">
                      <a:pos x="40" y="36"/>
                    </a:cxn>
                    <a:cxn ang="0">
                      <a:pos x="34" y="38"/>
                    </a:cxn>
                    <a:cxn ang="0">
                      <a:pos x="27" y="38"/>
                    </a:cxn>
                    <a:cxn ang="0">
                      <a:pos x="21" y="38"/>
                    </a:cxn>
                    <a:cxn ang="0">
                      <a:pos x="21" y="38"/>
                    </a:cxn>
                    <a:cxn ang="0">
                      <a:pos x="11" y="35"/>
                    </a:cxn>
                    <a:cxn ang="0">
                      <a:pos x="3" y="29"/>
                    </a:cxn>
                    <a:cxn ang="0">
                      <a:pos x="0" y="24"/>
                    </a:cxn>
                    <a:cxn ang="0">
                      <a:pos x="3" y="16"/>
                    </a:cxn>
                    <a:cxn ang="0">
                      <a:pos x="3" y="16"/>
                    </a:cxn>
                    <a:cxn ang="0">
                      <a:pos x="6" y="12"/>
                    </a:cxn>
                    <a:cxn ang="0">
                      <a:pos x="11" y="9"/>
                    </a:cxn>
                    <a:cxn ang="0">
                      <a:pos x="16" y="5"/>
                    </a:cxn>
                    <a:cxn ang="0">
                      <a:pos x="22" y="3"/>
                    </a:cxn>
                    <a:cxn ang="0">
                      <a:pos x="28" y="2"/>
                    </a:cxn>
                    <a:cxn ang="0">
                      <a:pos x="35" y="0"/>
                    </a:cxn>
                    <a:cxn ang="0">
                      <a:pos x="42" y="0"/>
                    </a:cxn>
                    <a:cxn ang="0">
                      <a:pos x="48" y="0"/>
                    </a:cxn>
                    <a:cxn ang="0">
                      <a:pos x="48" y="0"/>
                    </a:cxn>
                    <a:cxn ang="0">
                      <a:pos x="59" y="3"/>
                    </a:cxn>
                    <a:cxn ang="0">
                      <a:pos x="66" y="7"/>
                    </a:cxn>
                    <a:cxn ang="0">
                      <a:pos x="68" y="14"/>
                    </a:cxn>
                    <a:cxn ang="0">
                      <a:pos x="65" y="21"/>
                    </a:cxn>
                  </a:cxnLst>
                  <a:rect l="0" t="0" r="r" b="b"/>
                  <a:pathLst>
                    <a:path w="68" h="38">
                      <a:moveTo>
                        <a:pt x="65" y="21"/>
                      </a:moveTo>
                      <a:lnTo>
                        <a:pt x="65" y="21"/>
                      </a:lnTo>
                      <a:lnTo>
                        <a:pt x="62" y="26"/>
                      </a:lnTo>
                      <a:lnTo>
                        <a:pt x="58" y="29"/>
                      </a:lnTo>
                      <a:lnTo>
                        <a:pt x="52" y="32"/>
                      </a:lnTo>
                      <a:lnTo>
                        <a:pt x="46" y="34"/>
                      </a:lnTo>
                      <a:lnTo>
                        <a:pt x="40" y="36"/>
                      </a:lnTo>
                      <a:lnTo>
                        <a:pt x="34" y="38"/>
                      </a:lnTo>
                      <a:lnTo>
                        <a:pt x="27" y="38"/>
                      </a:lnTo>
                      <a:lnTo>
                        <a:pt x="21" y="38"/>
                      </a:lnTo>
                      <a:lnTo>
                        <a:pt x="21" y="38"/>
                      </a:lnTo>
                      <a:lnTo>
                        <a:pt x="11" y="35"/>
                      </a:lnTo>
                      <a:lnTo>
                        <a:pt x="3" y="29"/>
                      </a:lnTo>
                      <a:lnTo>
                        <a:pt x="0" y="24"/>
                      </a:lnTo>
                      <a:lnTo>
                        <a:pt x="3" y="16"/>
                      </a:lnTo>
                      <a:lnTo>
                        <a:pt x="3" y="16"/>
                      </a:lnTo>
                      <a:lnTo>
                        <a:pt x="6" y="12"/>
                      </a:lnTo>
                      <a:lnTo>
                        <a:pt x="11" y="9"/>
                      </a:lnTo>
                      <a:lnTo>
                        <a:pt x="16" y="5"/>
                      </a:lnTo>
                      <a:lnTo>
                        <a:pt x="22" y="3"/>
                      </a:lnTo>
                      <a:lnTo>
                        <a:pt x="28" y="2"/>
                      </a:lnTo>
                      <a:lnTo>
                        <a:pt x="35" y="0"/>
                      </a:lnTo>
                      <a:lnTo>
                        <a:pt x="42" y="0"/>
                      </a:lnTo>
                      <a:lnTo>
                        <a:pt x="48" y="0"/>
                      </a:lnTo>
                      <a:lnTo>
                        <a:pt x="48" y="0"/>
                      </a:lnTo>
                      <a:lnTo>
                        <a:pt x="59" y="3"/>
                      </a:lnTo>
                      <a:lnTo>
                        <a:pt x="66" y="7"/>
                      </a:lnTo>
                      <a:lnTo>
                        <a:pt x="68" y="14"/>
                      </a:lnTo>
                      <a:lnTo>
                        <a:pt x="65" y="21"/>
                      </a:lnTo>
                    </a:path>
                  </a:pathLst>
                </a:custGeom>
                <a:noFill/>
                <a:ln w="0">
                  <a:solidFill>
                    <a:srgbClr val="006600"/>
                  </a:solidFill>
                  <a:prstDash val="solid"/>
                  <a:round/>
                  <a:headEnd/>
                  <a:tailEnd/>
                </a:ln>
              </p:spPr>
              <p:txBody>
                <a:bodyPr/>
                <a:lstStyle/>
                <a:p>
                  <a:endParaRPr lang="en-US"/>
                </a:p>
              </p:txBody>
            </p:sp>
            <p:sp>
              <p:nvSpPr>
                <p:cNvPr id="219593" name="Freeform 457"/>
                <p:cNvSpPr>
                  <a:spLocks/>
                </p:cNvSpPr>
                <p:nvPr/>
              </p:nvSpPr>
              <p:spPr bwMode="auto">
                <a:xfrm>
                  <a:off x="503" y="3679"/>
                  <a:ext cx="23" cy="13"/>
                </a:xfrm>
                <a:custGeom>
                  <a:avLst/>
                  <a:gdLst/>
                  <a:ahLst/>
                  <a:cxnLst>
                    <a:cxn ang="0">
                      <a:pos x="66" y="22"/>
                    </a:cxn>
                    <a:cxn ang="0">
                      <a:pos x="63" y="26"/>
                    </a:cxn>
                    <a:cxn ang="0">
                      <a:pos x="59" y="29"/>
                    </a:cxn>
                    <a:cxn ang="0">
                      <a:pos x="53" y="32"/>
                    </a:cxn>
                    <a:cxn ang="0">
                      <a:pos x="47" y="35"/>
                    </a:cxn>
                    <a:cxn ang="0">
                      <a:pos x="41" y="36"/>
                    </a:cxn>
                    <a:cxn ang="0">
                      <a:pos x="34" y="37"/>
                    </a:cxn>
                    <a:cxn ang="0">
                      <a:pos x="27" y="38"/>
                    </a:cxn>
                    <a:cxn ang="0">
                      <a:pos x="21" y="38"/>
                    </a:cxn>
                    <a:cxn ang="0">
                      <a:pos x="10" y="35"/>
                    </a:cxn>
                    <a:cxn ang="0">
                      <a:pos x="3" y="30"/>
                    </a:cxn>
                    <a:cxn ang="0">
                      <a:pos x="0" y="23"/>
                    </a:cxn>
                    <a:cxn ang="0">
                      <a:pos x="3" y="16"/>
                    </a:cxn>
                    <a:cxn ang="0">
                      <a:pos x="6" y="13"/>
                    </a:cxn>
                    <a:cxn ang="0">
                      <a:pos x="10" y="9"/>
                    </a:cxn>
                    <a:cxn ang="0">
                      <a:pos x="16" y="6"/>
                    </a:cxn>
                    <a:cxn ang="0">
                      <a:pos x="22" y="3"/>
                    </a:cxn>
                    <a:cxn ang="0">
                      <a:pos x="28" y="2"/>
                    </a:cxn>
                    <a:cxn ang="0">
                      <a:pos x="34" y="0"/>
                    </a:cxn>
                    <a:cxn ang="0">
                      <a:pos x="42" y="0"/>
                    </a:cxn>
                    <a:cxn ang="0">
                      <a:pos x="48" y="0"/>
                    </a:cxn>
                    <a:cxn ang="0">
                      <a:pos x="59" y="3"/>
                    </a:cxn>
                    <a:cxn ang="0">
                      <a:pos x="66" y="8"/>
                    </a:cxn>
                    <a:cxn ang="0">
                      <a:pos x="69" y="15"/>
                    </a:cxn>
                    <a:cxn ang="0">
                      <a:pos x="66" y="22"/>
                    </a:cxn>
                  </a:cxnLst>
                  <a:rect l="0" t="0" r="r" b="b"/>
                  <a:pathLst>
                    <a:path w="69" h="38">
                      <a:moveTo>
                        <a:pt x="66" y="22"/>
                      </a:moveTo>
                      <a:lnTo>
                        <a:pt x="63" y="26"/>
                      </a:lnTo>
                      <a:lnTo>
                        <a:pt x="59" y="29"/>
                      </a:lnTo>
                      <a:lnTo>
                        <a:pt x="53" y="32"/>
                      </a:lnTo>
                      <a:lnTo>
                        <a:pt x="47" y="35"/>
                      </a:lnTo>
                      <a:lnTo>
                        <a:pt x="41" y="36"/>
                      </a:lnTo>
                      <a:lnTo>
                        <a:pt x="34" y="37"/>
                      </a:lnTo>
                      <a:lnTo>
                        <a:pt x="27" y="38"/>
                      </a:lnTo>
                      <a:lnTo>
                        <a:pt x="21" y="38"/>
                      </a:lnTo>
                      <a:lnTo>
                        <a:pt x="10" y="35"/>
                      </a:lnTo>
                      <a:lnTo>
                        <a:pt x="3" y="30"/>
                      </a:lnTo>
                      <a:lnTo>
                        <a:pt x="0" y="23"/>
                      </a:lnTo>
                      <a:lnTo>
                        <a:pt x="3" y="16"/>
                      </a:lnTo>
                      <a:lnTo>
                        <a:pt x="6" y="13"/>
                      </a:lnTo>
                      <a:lnTo>
                        <a:pt x="10" y="9"/>
                      </a:lnTo>
                      <a:lnTo>
                        <a:pt x="16" y="6"/>
                      </a:lnTo>
                      <a:lnTo>
                        <a:pt x="22" y="3"/>
                      </a:lnTo>
                      <a:lnTo>
                        <a:pt x="28" y="2"/>
                      </a:lnTo>
                      <a:lnTo>
                        <a:pt x="34" y="0"/>
                      </a:lnTo>
                      <a:lnTo>
                        <a:pt x="42" y="0"/>
                      </a:lnTo>
                      <a:lnTo>
                        <a:pt x="48" y="0"/>
                      </a:lnTo>
                      <a:lnTo>
                        <a:pt x="59" y="3"/>
                      </a:lnTo>
                      <a:lnTo>
                        <a:pt x="66" y="8"/>
                      </a:lnTo>
                      <a:lnTo>
                        <a:pt x="69" y="15"/>
                      </a:lnTo>
                      <a:lnTo>
                        <a:pt x="66" y="22"/>
                      </a:lnTo>
                      <a:close/>
                    </a:path>
                  </a:pathLst>
                </a:custGeom>
                <a:solidFill>
                  <a:srgbClr val="FFBF7F"/>
                </a:solidFill>
                <a:ln w="9525">
                  <a:noFill/>
                  <a:round/>
                  <a:headEnd/>
                  <a:tailEnd/>
                </a:ln>
              </p:spPr>
              <p:txBody>
                <a:bodyPr/>
                <a:lstStyle/>
                <a:p>
                  <a:endParaRPr lang="en-US"/>
                </a:p>
              </p:txBody>
            </p:sp>
            <p:sp>
              <p:nvSpPr>
                <p:cNvPr id="219594" name="Freeform 458"/>
                <p:cNvSpPr>
                  <a:spLocks/>
                </p:cNvSpPr>
                <p:nvPr/>
              </p:nvSpPr>
              <p:spPr bwMode="auto">
                <a:xfrm>
                  <a:off x="503" y="3679"/>
                  <a:ext cx="23" cy="13"/>
                </a:xfrm>
                <a:custGeom>
                  <a:avLst/>
                  <a:gdLst/>
                  <a:ahLst/>
                  <a:cxnLst>
                    <a:cxn ang="0">
                      <a:pos x="66" y="22"/>
                    </a:cxn>
                    <a:cxn ang="0">
                      <a:pos x="66" y="22"/>
                    </a:cxn>
                    <a:cxn ang="0">
                      <a:pos x="63" y="26"/>
                    </a:cxn>
                    <a:cxn ang="0">
                      <a:pos x="59" y="29"/>
                    </a:cxn>
                    <a:cxn ang="0">
                      <a:pos x="53" y="32"/>
                    </a:cxn>
                    <a:cxn ang="0">
                      <a:pos x="47" y="35"/>
                    </a:cxn>
                    <a:cxn ang="0">
                      <a:pos x="41" y="36"/>
                    </a:cxn>
                    <a:cxn ang="0">
                      <a:pos x="34" y="37"/>
                    </a:cxn>
                    <a:cxn ang="0">
                      <a:pos x="27" y="38"/>
                    </a:cxn>
                    <a:cxn ang="0">
                      <a:pos x="21" y="38"/>
                    </a:cxn>
                    <a:cxn ang="0">
                      <a:pos x="21" y="38"/>
                    </a:cxn>
                    <a:cxn ang="0">
                      <a:pos x="10" y="35"/>
                    </a:cxn>
                    <a:cxn ang="0">
                      <a:pos x="3" y="30"/>
                    </a:cxn>
                    <a:cxn ang="0">
                      <a:pos x="0" y="23"/>
                    </a:cxn>
                    <a:cxn ang="0">
                      <a:pos x="3" y="16"/>
                    </a:cxn>
                    <a:cxn ang="0">
                      <a:pos x="3" y="16"/>
                    </a:cxn>
                    <a:cxn ang="0">
                      <a:pos x="6" y="13"/>
                    </a:cxn>
                    <a:cxn ang="0">
                      <a:pos x="10" y="9"/>
                    </a:cxn>
                    <a:cxn ang="0">
                      <a:pos x="16" y="6"/>
                    </a:cxn>
                    <a:cxn ang="0">
                      <a:pos x="22" y="3"/>
                    </a:cxn>
                    <a:cxn ang="0">
                      <a:pos x="28" y="2"/>
                    </a:cxn>
                    <a:cxn ang="0">
                      <a:pos x="34" y="0"/>
                    </a:cxn>
                    <a:cxn ang="0">
                      <a:pos x="42" y="0"/>
                    </a:cxn>
                    <a:cxn ang="0">
                      <a:pos x="48" y="0"/>
                    </a:cxn>
                    <a:cxn ang="0">
                      <a:pos x="48" y="0"/>
                    </a:cxn>
                    <a:cxn ang="0">
                      <a:pos x="59" y="3"/>
                    </a:cxn>
                    <a:cxn ang="0">
                      <a:pos x="66" y="8"/>
                    </a:cxn>
                    <a:cxn ang="0">
                      <a:pos x="69" y="15"/>
                    </a:cxn>
                    <a:cxn ang="0">
                      <a:pos x="66" y="22"/>
                    </a:cxn>
                  </a:cxnLst>
                  <a:rect l="0" t="0" r="r" b="b"/>
                  <a:pathLst>
                    <a:path w="69" h="38">
                      <a:moveTo>
                        <a:pt x="66" y="22"/>
                      </a:moveTo>
                      <a:lnTo>
                        <a:pt x="66" y="22"/>
                      </a:lnTo>
                      <a:lnTo>
                        <a:pt x="63" y="26"/>
                      </a:lnTo>
                      <a:lnTo>
                        <a:pt x="59" y="29"/>
                      </a:lnTo>
                      <a:lnTo>
                        <a:pt x="53" y="32"/>
                      </a:lnTo>
                      <a:lnTo>
                        <a:pt x="47" y="35"/>
                      </a:lnTo>
                      <a:lnTo>
                        <a:pt x="41" y="36"/>
                      </a:lnTo>
                      <a:lnTo>
                        <a:pt x="34" y="37"/>
                      </a:lnTo>
                      <a:lnTo>
                        <a:pt x="27" y="38"/>
                      </a:lnTo>
                      <a:lnTo>
                        <a:pt x="21" y="38"/>
                      </a:lnTo>
                      <a:lnTo>
                        <a:pt x="21" y="38"/>
                      </a:lnTo>
                      <a:lnTo>
                        <a:pt x="10" y="35"/>
                      </a:lnTo>
                      <a:lnTo>
                        <a:pt x="3" y="30"/>
                      </a:lnTo>
                      <a:lnTo>
                        <a:pt x="0" y="23"/>
                      </a:lnTo>
                      <a:lnTo>
                        <a:pt x="3" y="16"/>
                      </a:lnTo>
                      <a:lnTo>
                        <a:pt x="3" y="16"/>
                      </a:lnTo>
                      <a:lnTo>
                        <a:pt x="6" y="13"/>
                      </a:lnTo>
                      <a:lnTo>
                        <a:pt x="10" y="9"/>
                      </a:lnTo>
                      <a:lnTo>
                        <a:pt x="16" y="6"/>
                      </a:lnTo>
                      <a:lnTo>
                        <a:pt x="22" y="3"/>
                      </a:lnTo>
                      <a:lnTo>
                        <a:pt x="28" y="2"/>
                      </a:lnTo>
                      <a:lnTo>
                        <a:pt x="34" y="0"/>
                      </a:lnTo>
                      <a:lnTo>
                        <a:pt x="42" y="0"/>
                      </a:lnTo>
                      <a:lnTo>
                        <a:pt x="48" y="0"/>
                      </a:lnTo>
                      <a:lnTo>
                        <a:pt x="48" y="0"/>
                      </a:lnTo>
                      <a:lnTo>
                        <a:pt x="59" y="3"/>
                      </a:lnTo>
                      <a:lnTo>
                        <a:pt x="66" y="8"/>
                      </a:lnTo>
                      <a:lnTo>
                        <a:pt x="69" y="15"/>
                      </a:lnTo>
                      <a:lnTo>
                        <a:pt x="66" y="22"/>
                      </a:lnTo>
                    </a:path>
                  </a:pathLst>
                </a:custGeom>
                <a:noFill/>
                <a:ln w="0">
                  <a:solidFill>
                    <a:srgbClr val="006600"/>
                  </a:solidFill>
                  <a:prstDash val="solid"/>
                  <a:round/>
                  <a:headEnd/>
                  <a:tailEnd/>
                </a:ln>
              </p:spPr>
              <p:txBody>
                <a:bodyPr/>
                <a:lstStyle/>
                <a:p>
                  <a:endParaRPr lang="en-US"/>
                </a:p>
              </p:txBody>
            </p:sp>
            <p:sp>
              <p:nvSpPr>
                <p:cNvPr id="219595" name="Freeform 459"/>
                <p:cNvSpPr>
                  <a:spLocks/>
                </p:cNvSpPr>
                <p:nvPr/>
              </p:nvSpPr>
              <p:spPr bwMode="auto">
                <a:xfrm>
                  <a:off x="542" y="3676"/>
                  <a:ext cx="68" cy="45"/>
                </a:xfrm>
                <a:custGeom>
                  <a:avLst/>
                  <a:gdLst/>
                  <a:ahLst/>
                  <a:cxnLst>
                    <a:cxn ang="0">
                      <a:pos x="193" y="76"/>
                    </a:cxn>
                    <a:cxn ang="0">
                      <a:pos x="182" y="90"/>
                    </a:cxn>
                    <a:cxn ang="0">
                      <a:pos x="168" y="102"/>
                    </a:cxn>
                    <a:cxn ang="0">
                      <a:pos x="152" y="113"/>
                    </a:cxn>
                    <a:cxn ang="0">
                      <a:pos x="134" y="121"/>
                    </a:cxn>
                    <a:cxn ang="0">
                      <a:pos x="114" y="128"/>
                    </a:cxn>
                    <a:cxn ang="0">
                      <a:pos x="94" y="133"/>
                    </a:cxn>
                    <a:cxn ang="0">
                      <a:pos x="74" y="135"/>
                    </a:cxn>
                    <a:cxn ang="0">
                      <a:pos x="55" y="135"/>
                    </a:cxn>
                    <a:cxn ang="0">
                      <a:pos x="38" y="132"/>
                    </a:cxn>
                    <a:cxn ang="0">
                      <a:pos x="23" y="126"/>
                    </a:cxn>
                    <a:cxn ang="0">
                      <a:pos x="13" y="119"/>
                    </a:cxn>
                    <a:cxn ang="0">
                      <a:pos x="4" y="109"/>
                    </a:cxn>
                    <a:cxn ang="0">
                      <a:pos x="0" y="98"/>
                    </a:cxn>
                    <a:cxn ang="0">
                      <a:pos x="0" y="85"/>
                    </a:cxn>
                    <a:cxn ang="0">
                      <a:pos x="4" y="73"/>
                    </a:cxn>
                    <a:cxn ang="0">
                      <a:pos x="11" y="59"/>
                    </a:cxn>
                    <a:cxn ang="0">
                      <a:pos x="23" y="45"/>
                    </a:cxn>
                    <a:cxn ang="0">
                      <a:pos x="38" y="33"/>
                    </a:cxn>
                    <a:cxn ang="0">
                      <a:pos x="53" y="23"/>
                    </a:cxn>
                    <a:cxn ang="0">
                      <a:pos x="72" y="13"/>
                    </a:cxn>
                    <a:cxn ang="0">
                      <a:pos x="91" y="7"/>
                    </a:cxn>
                    <a:cxn ang="0">
                      <a:pos x="111" y="2"/>
                    </a:cxn>
                    <a:cxn ang="0">
                      <a:pos x="132" y="0"/>
                    </a:cxn>
                    <a:cxn ang="0">
                      <a:pos x="151" y="1"/>
                    </a:cxn>
                    <a:cxn ang="0">
                      <a:pos x="168" y="4"/>
                    </a:cxn>
                    <a:cxn ang="0">
                      <a:pos x="182" y="9"/>
                    </a:cxn>
                    <a:cxn ang="0">
                      <a:pos x="193" y="17"/>
                    </a:cxn>
                    <a:cxn ang="0">
                      <a:pos x="201" y="26"/>
                    </a:cxn>
                    <a:cxn ang="0">
                      <a:pos x="205" y="37"/>
                    </a:cxn>
                    <a:cxn ang="0">
                      <a:pos x="205" y="49"/>
                    </a:cxn>
                    <a:cxn ang="0">
                      <a:pos x="201" y="62"/>
                    </a:cxn>
                    <a:cxn ang="0">
                      <a:pos x="193" y="76"/>
                    </a:cxn>
                  </a:cxnLst>
                  <a:rect l="0" t="0" r="r" b="b"/>
                  <a:pathLst>
                    <a:path w="205" h="135">
                      <a:moveTo>
                        <a:pt x="193" y="76"/>
                      </a:moveTo>
                      <a:lnTo>
                        <a:pt x="182" y="90"/>
                      </a:lnTo>
                      <a:lnTo>
                        <a:pt x="168" y="102"/>
                      </a:lnTo>
                      <a:lnTo>
                        <a:pt x="152" y="113"/>
                      </a:lnTo>
                      <a:lnTo>
                        <a:pt x="134" y="121"/>
                      </a:lnTo>
                      <a:lnTo>
                        <a:pt x="114" y="128"/>
                      </a:lnTo>
                      <a:lnTo>
                        <a:pt x="94" y="133"/>
                      </a:lnTo>
                      <a:lnTo>
                        <a:pt x="74" y="135"/>
                      </a:lnTo>
                      <a:lnTo>
                        <a:pt x="55" y="135"/>
                      </a:lnTo>
                      <a:lnTo>
                        <a:pt x="38" y="132"/>
                      </a:lnTo>
                      <a:lnTo>
                        <a:pt x="23" y="126"/>
                      </a:lnTo>
                      <a:lnTo>
                        <a:pt x="13" y="119"/>
                      </a:lnTo>
                      <a:lnTo>
                        <a:pt x="4" y="109"/>
                      </a:lnTo>
                      <a:lnTo>
                        <a:pt x="0" y="98"/>
                      </a:lnTo>
                      <a:lnTo>
                        <a:pt x="0" y="85"/>
                      </a:lnTo>
                      <a:lnTo>
                        <a:pt x="4" y="73"/>
                      </a:lnTo>
                      <a:lnTo>
                        <a:pt x="11" y="59"/>
                      </a:lnTo>
                      <a:lnTo>
                        <a:pt x="23" y="45"/>
                      </a:lnTo>
                      <a:lnTo>
                        <a:pt x="38" y="33"/>
                      </a:lnTo>
                      <a:lnTo>
                        <a:pt x="53" y="23"/>
                      </a:lnTo>
                      <a:lnTo>
                        <a:pt x="72" y="13"/>
                      </a:lnTo>
                      <a:lnTo>
                        <a:pt x="91" y="7"/>
                      </a:lnTo>
                      <a:lnTo>
                        <a:pt x="111" y="2"/>
                      </a:lnTo>
                      <a:lnTo>
                        <a:pt x="132" y="0"/>
                      </a:lnTo>
                      <a:lnTo>
                        <a:pt x="151" y="1"/>
                      </a:lnTo>
                      <a:lnTo>
                        <a:pt x="168" y="4"/>
                      </a:lnTo>
                      <a:lnTo>
                        <a:pt x="182" y="9"/>
                      </a:lnTo>
                      <a:lnTo>
                        <a:pt x="193" y="17"/>
                      </a:lnTo>
                      <a:lnTo>
                        <a:pt x="201" y="26"/>
                      </a:lnTo>
                      <a:lnTo>
                        <a:pt x="205" y="37"/>
                      </a:lnTo>
                      <a:lnTo>
                        <a:pt x="205" y="49"/>
                      </a:lnTo>
                      <a:lnTo>
                        <a:pt x="201" y="62"/>
                      </a:lnTo>
                      <a:lnTo>
                        <a:pt x="193" y="76"/>
                      </a:lnTo>
                      <a:close/>
                    </a:path>
                  </a:pathLst>
                </a:custGeom>
                <a:solidFill>
                  <a:srgbClr val="FFEDD8"/>
                </a:solidFill>
                <a:ln w="9525">
                  <a:noFill/>
                  <a:round/>
                  <a:headEnd/>
                  <a:tailEnd/>
                </a:ln>
              </p:spPr>
              <p:txBody>
                <a:bodyPr/>
                <a:lstStyle/>
                <a:p>
                  <a:endParaRPr lang="en-US"/>
                </a:p>
              </p:txBody>
            </p:sp>
            <p:sp>
              <p:nvSpPr>
                <p:cNvPr id="219596" name="Freeform 460"/>
                <p:cNvSpPr>
                  <a:spLocks/>
                </p:cNvSpPr>
                <p:nvPr/>
              </p:nvSpPr>
              <p:spPr bwMode="auto">
                <a:xfrm>
                  <a:off x="542" y="3676"/>
                  <a:ext cx="68" cy="45"/>
                </a:xfrm>
                <a:custGeom>
                  <a:avLst/>
                  <a:gdLst/>
                  <a:ahLst/>
                  <a:cxnLst>
                    <a:cxn ang="0">
                      <a:pos x="193" y="76"/>
                    </a:cxn>
                    <a:cxn ang="0">
                      <a:pos x="193" y="76"/>
                    </a:cxn>
                    <a:cxn ang="0">
                      <a:pos x="182" y="90"/>
                    </a:cxn>
                    <a:cxn ang="0">
                      <a:pos x="168" y="102"/>
                    </a:cxn>
                    <a:cxn ang="0">
                      <a:pos x="152" y="113"/>
                    </a:cxn>
                    <a:cxn ang="0">
                      <a:pos x="134" y="121"/>
                    </a:cxn>
                    <a:cxn ang="0">
                      <a:pos x="114" y="128"/>
                    </a:cxn>
                    <a:cxn ang="0">
                      <a:pos x="94" y="133"/>
                    </a:cxn>
                    <a:cxn ang="0">
                      <a:pos x="74" y="135"/>
                    </a:cxn>
                    <a:cxn ang="0">
                      <a:pos x="55" y="135"/>
                    </a:cxn>
                    <a:cxn ang="0">
                      <a:pos x="55" y="135"/>
                    </a:cxn>
                    <a:cxn ang="0">
                      <a:pos x="38" y="132"/>
                    </a:cxn>
                    <a:cxn ang="0">
                      <a:pos x="23" y="126"/>
                    </a:cxn>
                    <a:cxn ang="0">
                      <a:pos x="13" y="119"/>
                    </a:cxn>
                    <a:cxn ang="0">
                      <a:pos x="4" y="109"/>
                    </a:cxn>
                    <a:cxn ang="0">
                      <a:pos x="0" y="98"/>
                    </a:cxn>
                    <a:cxn ang="0">
                      <a:pos x="0" y="85"/>
                    </a:cxn>
                    <a:cxn ang="0">
                      <a:pos x="4" y="73"/>
                    </a:cxn>
                    <a:cxn ang="0">
                      <a:pos x="11" y="59"/>
                    </a:cxn>
                    <a:cxn ang="0">
                      <a:pos x="11" y="59"/>
                    </a:cxn>
                    <a:cxn ang="0">
                      <a:pos x="23" y="45"/>
                    </a:cxn>
                    <a:cxn ang="0">
                      <a:pos x="38" y="33"/>
                    </a:cxn>
                    <a:cxn ang="0">
                      <a:pos x="53" y="23"/>
                    </a:cxn>
                    <a:cxn ang="0">
                      <a:pos x="72" y="13"/>
                    </a:cxn>
                    <a:cxn ang="0">
                      <a:pos x="91" y="7"/>
                    </a:cxn>
                    <a:cxn ang="0">
                      <a:pos x="111" y="2"/>
                    </a:cxn>
                    <a:cxn ang="0">
                      <a:pos x="132" y="0"/>
                    </a:cxn>
                    <a:cxn ang="0">
                      <a:pos x="151" y="1"/>
                    </a:cxn>
                    <a:cxn ang="0">
                      <a:pos x="151" y="1"/>
                    </a:cxn>
                    <a:cxn ang="0">
                      <a:pos x="168" y="4"/>
                    </a:cxn>
                    <a:cxn ang="0">
                      <a:pos x="182" y="9"/>
                    </a:cxn>
                    <a:cxn ang="0">
                      <a:pos x="193" y="17"/>
                    </a:cxn>
                    <a:cxn ang="0">
                      <a:pos x="201" y="26"/>
                    </a:cxn>
                    <a:cxn ang="0">
                      <a:pos x="205" y="37"/>
                    </a:cxn>
                    <a:cxn ang="0">
                      <a:pos x="205" y="49"/>
                    </a:cxn>
                    <a:cxn ang="0">
                      <a:pos x="201" y="62"/>
                    </a:cxn>
                    <a:cxn ang="0">
                      <a:pos x="193" y="76"/>
                    </a:cxn>
                  </a:cxnLst>
                  <a:rect l="0" t="0" r="r" b="b"/>
                  <a:pathLst>
                    <a:path w="205" h="135">
                      <a:moveTo>
                        <a:pt x="193" y="76"/>
                      </a:moveTo>
                      <a:lnTo>
                        <a:pt x="193" y="76"/>
                      </a:lnTo>
                      <a:lnTo>
                        <a:pt x="182" y="90"/>
                      </a:lnTo>
                      <a:lnTo>
                        <a:pt x="168" y="102"/>
                      </a:lnTo>
                      <a:lnTo>
                        <a:pt x="152" y="113"/>
                      </a:lnTo>
                      <a:lnTo>
                        <a:pt x="134" y="121"/>
                      </a:lnTo>
                      <a:lnTo>
                        <a:pt x="114" y="128"/>
                      </a:lnTo>
                      <a:lnTo>
                        <a:pt x="94" y="133"/>
                      </a:lnTo>
                      <a:lnTo>
                        <a:pt x="74" y="135"/>
                      </a:lnTo>
                      <a:lnTo>
                        <a:pt x="55" y="135"/>
                      </a:lnTo>
                      <a:lnTo>
                        <a:pt x="55" y="135"/>
                      </a:lnTo>
                      <a:lnTo>
                        <a:pt x="38" y="132"/>
                      </a:lnTo>
                      <a:lnTo>
                        <a:pt x="23" y="126"/>
                      </a:lnTo>
                      <a:lnTo>
                        <a:pt x="13" y="119"/>
                      </a:lnTo>
                      <a:lnTo>
                        <a:pt x="4" y="109"/>
                      </a:lnTo>
                      <a:lnTo>
                        <a:pt x="0" y="98"/>
                      </a:lnTo>
                      <a:lnTo>
                        <a:pt x="0" y="85"/>
                      </a:lnTo>
                      <a:lnTo>
                        <a:pt x="4" y="73"/>
                      </a:lnTo>
                      <a:lnTo>
                        <a:pt x="11" y="59"/>
                      </a:lnTo>
                      <a:lnTo>
                        <a:pt x="11" y="59"/>
                      </a:lnTo>
                      <a:lnTo>
                        <a:pt x="23" y="45"/>
                      </a:lnTo>
                      <a:lnTo>
                        <a:pt x="38" y="33"/>
                      </a:lnTo>
                      <a:lnTo>
                        <a:pt x="53" y="23"/>
                      </a:lnTo>
                      <a:lnTo>
                        <a:pt x="72" y="13"/>
                      </a:lnTo>
                      <a:lnTo>
                        <a:pt x="91" y="7"/>
                      </a:lnTo>
                      <a:lnTo>
                        <a:pt x="111" y="2"/>
                      </a:lnTo>
                      <a:lnTo>
                        <a:pt x="132" y="0"/>
                      </a:lnTo>
                      <a:lnTo>
                        <a:pt x="151" y="1"/>
                      </a:lnTo>
                      <a:lnTo>
                        <a:pt x="151" y="1"/>
                      </a:lnTo>
                      <a:lnTo>
                        <a:pt x="168" y="4"/>
                      </a:lnTo>
                      <a:lnTo>
                        <a:pt x="182" y="9"/>
                      </a:lnTo>
                      <a:lnTo>
                        <a:pt x="193" y="17"/>
                      </a:lnTo>
                      <a:lnTo>
                        <a:pt x="201" y="26"/>
                      </a:lnTo>
                      <a:lnTo>
                        <a:pt x="205" y="37"/>
                      </a:lnTo>
                      <a:lnTo>
                        <a:pt x="205" y="49"/>
                      </a:lnTo>
                      <a:lnTo>
                        <a:pt x="201" y="62"/>
                      </a:lnTo>
                      <a:lnTo>
                        <a:pt x="193" y="76"/>
                      </a:lnTo>
                    </a:path>
                  </a:pathLst>
                </a:custGeom>
                <a:noFill/>
                <a:ln w="0">
                  <a:solidFill>
                    <a:srgbClr val="006600"/>
                  </a:solidFill>
                  <a:prstDash val="solid"/>
                  <a:round/>
                  <a:headEnd/>
                  <a:tailEnd/>
                </a:ln>
              </p:spPr>
              <p:txBody>
                <a:bodyPr/>
                <a:lstStyle/>
                <a:p>
                  <a:endParaRPr lang="en-US"/>
                </a:p>
              </p:txBody>
            </p:sp>
            <p:sp>
              <p:nvSpPr>
                <p:cNvPr id="219597" name="Freeform 461"/>
                <p:cNvSpPr>
                  <a:spLocks/>
                </p:cNvSpPr>
                <p:nvPr/>
              </p:nvSpPr>
              <p:spPr bwMode="auto">
                <a:xfrm>
                  <a:off x="547" y="3681"/>
                  <a:ext cx="56" cy="38"/>
                </a:xfrm>
                <a:custGeom>
                  <a:avLst/>
                  <a:gdLst/>
                  <a:ahLst/>
                  <a:cxnLst>
                    <a:cxn ang="0">
                      <a:pos x="161" y="64"/>
                    </a:cxn>
                    <a:cxn ang="0">
                      <a:pos x="151" y="74"/>
                    </a:cxn>
                    <a:cxn ang="0">
                      <a:pos x="140" y="85"/>
                    </a:cxn>
                    <a:cxn ang="0">
                      <a:pos x="126" y="94"/>
                    </a:cxn>
                    <a:cxn ang="0">
                      <a:pos x="110" y="101"/>
                    </a:cxn>
                    <a:cxn ang="0">
                      <a:pos x="95" y="107"/>
                    </a:cxn>
                    <a:cxn ang="0">
                      <a:pos x="78" y="110"/>
                    </a:cxn>
                    <a:cxn ang="0">
                      <a:pos x="61" y="112"/>
                    </a:cxn>
                    <a:cxn ang="0">
                      <a:pos x="46" y="112"/>
                    </a:cxn>
                    <a:cxn ang="0">
                      <a:pos x="31" y="110"/>
                    </a:cxn>
                    <a:cxn ang="0">
                      <a:pos x="19" y="104"/>
                    </a:cxn>
                    <a:cxn ang="0">
                      <a:pos x="10" y="99"/>
                    </a:cxn>
                    <a:cxn ang="0">
                      <a:pos x="4" y="90"/>
                    </a:cxn>
                    <a:cxn ang="0">
                      <a:pos x="0" y="81"/>
                    </a:cxn>
                    <a:cxn ang="0">
                      <a:pos x="0" y="71"/>
                    </a:cxn>
                    <a:cxn ang="0">
                      <a:pos x="3" y="60"/>
                    </a:cxn>
                    <a:cxn ang="0">
                      <a:pos x="9" y="49"/>
                    </a:cxn>
                    <a:cxn ang="0">
                      <a:pos x="18" y="37"/>
                    </a:cxn>
                    <a:cxn ang="0">
                      <a:pos x="31" y="27"/>
                    </a:cxn>
                    <a:cxn ang="0">
                      <a:pos x="45" y="19"/>
                    </a:cxn>
                    <a:cxn ang="0">
                      <a:pos x="59" y="10"/>
                    </a:cxn>
                    <a:cxn ang="0">
                      <a:pos x="76" y="5"/>
                    </a:cxn>
                    <a:cxn ang="0">
                      <a:pos x="93" y="1"/>
                    </a:cxn>
                    <a:cxn ang="0">
                      <a:pos x="109" y="0"/>
                    </a:cxn>
                    <a:cxn ang="0">
                      <a:pos x="125" y="0"/>
                    </a:cxn>
                    <a:cxn ang="0">
                      <a:pos x="140" y="2"/>
                    </a:cxn>
                    <a:cxn ang="0">
                      <a:pos x="151" y="7"/>
                    </a:cxn>
                    <a:cxn ang="0">
                      <a:pos x="161" y="14"/>
                    </a:cxn>
                    <a:cxn ang="0">
                      <a:pos x="167" y="21"/>
                    </a:cxn>
                    <a:cxn ang="0">
                      <a:pos x="170" y="31"/>
                    </a:cxn>
                    <a:cxn ang="0">
                      <a:pos x="170" y="41"/>
                    </a:cxn>
                    <a:cxn ang="0">
                      <a:pos x="167" y="52"/>
                    </a:cxn>
                    <a:cxn ang="0">
                      <a:pos x="161" y="64"/>
                    </a:cxn>
                  </a:cxnLst>
                  <a:rect l="0" t="0" r="r" b="b"/>
                  <a:pathLst>
                    <a:path w="170" h="112">
                      <a:moveTo>
                        <a:pt x="161" y="64"/>
                      </a:moveTo>
                      <a:lnTo>
                        <a:pt x="151" y="74"/>
                      </a:lnTo>
                      <a:lnTo>
                        <a:pt x="140" y="85"/>
                      </a:lnTo>
                      <a:lnTo>
                        <a:pt x="126" y="94"/>
                      </a:lnTo>
                      <a:lnTo>
                        <a:pt x="110" y="101"/>
                      </a:lnTo>
                      <a:lnTo>
                        <a:pt x="95" y="107"/>
                      </a:lnTo>
                      <a:lnTo>
                        <a:pt x="78" y="110"/>
                      </a:lnTo>
                      <a:lnTo>
                        <a:pt x="61" y="112"/>
                      </a:lnTo>
                      <a:lnTo>
                        <a:pt x="46" y="112"/>
                      </a:lnTo>
                      <a:lnTo>
                        <a:pt x="31" y="110"/>
                      </a:lnTo>
                      <a:lnTo>
                        <a:pt x="19" y="104"/>
                      </a:lnTo>
                      <a:lnTo>
                        <a:pt x="10" y="99"/>
                      </a:lnTo>
                      <a:lnTo>
                        <a:pt x="4" y="90"/>
                      </a:lnTo>
                      <a:lnTo>
                        <a:pt x="0" y="81"/>
                      </a:lnTo>
                      <a:lnTo>
                        <a:pt x="0" y="71"/>
                      </a:lnTo>
                      <a:lnTo>
                        <a:pt x="3" y="60"/>
                      </a:lnTo>
                      <a:lnTo>
                        <a:pt x="9" y="49"/>
                      </a:lnTo>
                      <a:lnTo>
                        <a:pt x="18" y="37"/>
                      </a:lnTo>
                      <a:lnTo>
                        <a:pt x="31" y="27"/>
                      </a:lnTo>
                      <a:lnTo>
                        <a:pt x="45" y="19"/>
                      </a:lnTo>
                      <a:lnTo>
                        <a:pt x="59" y="10"/>
                      </a:lnTo>
                      <a:lnTo>
                        <a:pt x="76" y="5"/>
                      </a:lnTo>
                      <a:lnTo>
                        <a:pt x="93" y="1"/>
                      </a:lnTo>
                      <a:lnTo>
                        <a:pt x="109" y="0"/>
                      </a:lnTo>
                      <a:lnTo>
                        <a:pt x="125" y="0"/>
                      </a:lnTo>
                      <a:lnTo>
                        <a:pt x="140" y="2"/>
                      </a:lnTo>
                      <a:lnTo>
                        <a:pt x="151" y="7"/>
                      </a:lnTo>
                      <a:lnTo>
                        <a:pt x="161" y="14"/>
                      </a:lnTo>
                      <a:lnTo>
                        <a:pt x="167" y="21"/>
                      </a:lnTo>
                      <a:lnTo>
                        <a:pt x="170" y="31"/>
                      </a:lnTo>
                      <a:lnTo>
                        <a:pt x="170" y="41"/>
                      </a:lnTo>
                      <a:lnTo>
                        <a:pt x="167" y="52"/>
                      </a:lnTo>
                      <a:lnTo>
                        <a:pt x="161" y="64"/>
                      </a:lnTo>
                      <a:close/>
                    </a:path>
                  </a:pathLst>
                </a:custGeom>
                <a:solidFill>
                  <a:srgbClr val="FFBF7F"/>
                </a:solidFill>
                <a:ln w="9525">
                  <a:noFill/>
                  <a:round/>
                  <a:headEnd/>
                  <a:tailEnd/>
                </a:ln>
              </p:spPr>
              <p:txBody>
                <a:bodyPr/>
                <a:lstStyle/>
                <a:p>
                  <a:endParaRPr lang="en-US"/>
                </a:p>
              </p:txBody>
            </p:sp>
            <p:sp>
              <p:nvSpPr>
                <p:cNvPr id="219598" name="Freeform 462"/>
                <p:cNvSpPr>
                  <a:spLocks/>
                </p:cNvSpPr>
                <p:nvPr/>
              </p:nvSpPr>
              <p:spPr bwMode="auto">
                <a:xfrm>
                  <a:off x="547" y="3681"/>
                  <a:ext cx="56" cy="38"/>
                </a:xfrm>
                <a:custGeom>
                  <a:avLst/>
                  <a:gdLst/>
                  <a:ahLst/>
                  <a:cxnLst>
                    <a:cxn ang="0">
                      <a:pos x="161" y="64"/>
                    </a:cxn>
                    <a:cxn ang="0">
                      <a:pos x="161" y="64"/>
                    </a:cxn>
                    <a:cxn ang="0">
                      <a:pos x="151" y="74"/>
                    </a:cxn>
                    <a:cxn ang="0">
                      <a:pos x="140" y="85"/>
                    </a:cxn>
                    <a:cxn ang="0">
                      <a:pos x="126" y="94"/>
                    </a:cxn>
                    <a:cxn ang="0">
                      <a:pos x="110" y="101"/>
                    </a:cxn>
                    <a:cxn ang="0">
                      <a:pos x="95" y="107"/>
                    </a:cxn>
                    <a:cxn ang="0">
                      <a:pos x="78" y="110"/>
                    </a:cxn>
                    <a:cxn ang="0">
                      <a:pos x="61" y="112"/>
                    </a:cxn>
                    <a:cxn ang="0">
                      <a:pos x="46" y="112"/>
                    </a:cxn>
                    <a:cxn ang="0">
                      <a:pos x="46" y="112"/>
                    </a:cxn>
                    <a:cxn ang="0">
                      <a:pos x="31" y="110"/>
                    </a:cxn>
                    <a:cxn ang="0">
                      <a:pos x="19" y="104"/>
                    </a:cxn>
                    <a:cxn ang="0">
                      <a:pos x="10" y="99"/>
                    </a:cxn>
                    <a:cxn ang="0">
                      <a:pos x="4" y="90"/>
                    </a:cxn>
                    <a:cxn ang="0">
                      <a:pos x="0" y="81"/>
                    </a:cxn>
                    <a:cxn ang="0">
                      <a:pos x="0" y="71"/>
                    </a:cxn>
                    <a:cxn ang="0">
                      <a:pos x="3" y="60"/>
                    </a:cxn>
                    <a:cxn ang="0">
                      <a:pos x="9" y="49"/>
                    </a:cxn>
                    <a:cxn ang="0">
                      <a:pos x="9" y="49"/>
                    </a:cxn>
                    <a:cxn ang="0">
                      <a:pos x="18" y="37"/>
                    </a:cxn>
                    <a:cxn ang="0">
                      <a:pos x="31" y="27"/>
                    </a:cxn>
                    <a:cxn ang="0">
                      <a:pos x="45" y="19"/>
                    </a:cxn>
                    <a:cxn ang="0">
                      <a:pos x="59" y="10"/>
                    </a:cxn>
                    <a:cxn ang="0">
                      <a:pos x="76" y="5"/>
                    </a:cxn>
                    <a:cxn ang="0">
                      <a:pos x="93" y="1"/>
                    </a:cxn>
                    <a:cxn ang="0">
                      <a:pos x="109" y="0"/>
                    </a:cxn>
                    <a:cxn ang="0">
                      <a:pos x="125" y="0"/>
                    </a:cxn>
                    <a:cxn ang="0">
                      <a:pos x="125" y="0"/>
                    </a:cxn>
                    <a:cxn ang="0">
                      <a:pos x="140" y="2"/>
                    </a:cxn>
                    <a:cxn ang="0">
                      <a:pos x="151" y="7"/>
                    </a:cxn>
                    <a:cxn ang="0">
                      <a:pos x="161" y="14"/>
                    </a:cxn>
                    <a:cxn ang="0">
                      <a:pos x="167" y="21"/>
                    </a:cxn>
                    <a:cxn ang="0">
                      <a:pos x="170" y="31"/>
                    </a:cxn>
                    <a:cxn ang="0">
                      <a:pos x="170" y="41"/>
                    </a:cxn>
                    <a:cxn ang="0">
                      <a:pos x="167" y="52"/>
                    </a:cxn>
                    <a:cxn ang="0">
                      <a:pos x="161" y="64"/>
                    </a:cxn>
                  </a:cxnLst>
                  <a:rect l="0" t="0" r="r" b="b"/>
                  <a:pathLst>
                    <a:path w="170" h="112">
                      <a:moveTo>
                        <a:pt x="161" y="64"/>
                      </a:moveTo>
                      <a:lnTo>
                        <a:pt x="161" y="64"/>
                      </a:lnTo>
                      <a:lnTo>
                        <a:pt x="151" y="74"/>
                      </a:lnTo>
                      <a:lnTo>
                        <a:pt x="140" y="85"/>
                      </a:lnTo>
                      <a:lnTo>
                        <a:pt x="126" y="94"/>
                      </a:lnTo>
                      <a:lnTo>
                        <a:pt x="110" y="101"/>
                      </a:lnTo>
                      <a:lnTo>
                        <a:pt x="95" y="107"/>
                      </a:lnTo>
                      <a:lnTo>
                        <a:pt x="78" y="110"/>
                      </a:lnTo>
                      <a:lnTo>
                        <a:pt x="61" y="112"/>
                      </a:lnTo>
                      <a:lnTo>
                        <a:pt x="46" y="112"/>
                      </a:lnTo>
                      <a:lnTo>
                        <a:pt x="46" y="112"/>
                      </a:lnTo>
                      <a:lnTo>
                        <a:pt x="31" y="110"/>
                      </a:lnTo>
                      <a:lnTo>
                        <a:pt x="19" y="104"/>
                      </a:lnTo>
                      <a:lnTo>
                        <a:pt x="10" y="99"/>
                      </a:lnTo>
                      <a:lnTo>
                        <a:pt x="4" y="90"/>
                      </a:lnTo>
                      <a:lnTo>
                        <a:pt x="0" y="81"/>
                      </a:lnTo>
                      <a:lnTo>
                        <a:pt x="0" y="71"/>
                      </a:lnTo>
                      <a:lnTo>
                        <a:pt x="3" y="60"/>
                      </a:lnTo>
                      <a:lnTo>
                        <a:pt x="9" y="49"/>
                      </a:lnTo>
                      <a:lnTo>
                        <a:pt x="9" y="49"/>
                      </a:lnTo>
                      <a:lnTo>
                        <a:pt x="18" y="37"/>
                      </a:lnTo>
                      <a:lnTo>
                        <a:pt x="31" y="27"/>
                      </a:lnTo>
                      <a:lnTo>
                        <a:pt x="45" y="19"/>
                      </a:lnTo>
                      <a:lnTo>
                        <a:pt x="59" y="10"/>
                      </a:lnTo>
                      <a:lnTo>
                        <a:pt x="76" y="5"/>
                      </a:lnTo>
                      <a:lnTo>
                        <a:pt x="93" y="1"/>
                      </a:lnTo>
                      <a:lnTo>
                        <a:pt x="109" y="0"/>
                      </a:lnTo>
                      <a:lnTo>
                        <a:pt x="125" y="0"/>
                      </a:lnTo>
                      <a:lnTo>
                        <a:pt x="125" y="0"/>
                      </a:lnTo>
                      <a:lnTo>
                        <a:pt x="140" y="2"/>
                      </a:lnTo>
                      <a:lnTo>
                        <a:pt x="151" y="7"/>
                      </a:lnTo>
                      <a:lnTo>
                        <a:pt x="161" y="14"/>
                      </a:lnTo>
                      <a:lnTo>
                        <a:pt x="167" y="21"/>
                      </a:lnTo>
                      <a:lnTo>
                        <a:pt x="170" y="31"/>
                      </a:lnTo>
                      <a:lnTo>
                        <a:pt x="170" y="41"/>
                      </a:lnTo>
                      <a:lnTo>
                        <a:pt x="167" y="52"/>
                      </a:lnTo>
                      <a:lnTo>
                        <a:pt x="161" y="64"/>
                      </a:lnTo>
                    </a:path>
                  </a:pathLst>
                </a:custGeom>
                <a:noFill/>
                <a:ln w="0">
                  <a:solidFill>
                    <a:srgbClr val="006600"/>
                  </a:solidFill>
                  <a:prstDash val="solid"/>
                  <a:round/>
                  <a:headEnd/>
                  <a:tailEnd/>
                </a:ln>
              </p:spPr>
              <p:txBody>
                <a:bodyPr/>
                <a:lstStyle/>
                <a:p>
                  <a:endParaRPr lang="en-US"/>
                </a:p>
              </p:txBody>
            </p:sp>
            <p:sp>
              <p:nvSpPr>
                <p:cNvPr id="219599" name="Freeform 463"/>
                <p:cNvSpPr>
                  <a:spLocks/>
                </p:cNvSpPr>
                <p:nvPr/>
              </p:nvSpPr>
              <p:spPr bwMode="auto">
                <a:xfrm>
                  <a:off x="567" y="3683"/>
                  <a:ext cx="31" cy="18"/>
                </a:xfrm>
                <a:custGeom>
                  <a:avLst/>
                  <a:gdLst/>
                  <a:ahLst/>
                  <a:cxnLst>
                    <a:cxn ang="0">
                      <a:pos x="0" y="11"/>
                    </a:cxn>
                    <a:cxn ang="0">
                      <a:pos x="20" y="19"/>
                    </a:cxn>
                    <a:cxn ang="0">
                      <a:pos x="59" y="23"/>
                    </a:cxn>
                    <a:cxn ang="0">
                      <a:pos x="85" y="53"/>
                    </a:cxn>
                    <a:cxn ang="0">
                      <a:pos x="95" y="24"/>
                    </a:cxn>
                    <a:cxn ang="0">
                      <a:pos x="89" y="10"/>
                    </a:cxn>
                    <a:cxn ang="0">
                      <a:pos x="65" y="0"/>
                    </a:cxn>
                    <a:cxn ang="0">
                      <a:pos x="26" y="3"/>
                    </a:cxn>
                    <a:cxn ang="0">
                      <a:pos x="0" y="11"/>
                    </a:cxn>
                  </a:cxnLst>
                  <a:rect l="0" t="0" r="r" b="b"/>
                  <a:pathLst>
                    <a:path w="95" h="53">
                      <a:moveTo>
                        <a:pt x="0" y="11"/>
                      </a:moveTo>
                      <a:lnTo>
                        <a:pt x="20" y="19"/>
                      </a:lnTo>
                      <a:lnTo>
                        <a:pt x="59" y="23"/>
                      </a:lnTo>
                      <a:lnTo>
                        <a:pt x="85" y="53"/>
                      </a:lnTo>
                      <a:lnTo>
                        <a:pt x="95" y="24"/>
                      </a:lnTo>
                      <a:lnTo>
                        <a:pt x="89" y="10"/>
                      </a:lnTo>
                      <a:lnTo>
                        <a:pt x="65" y="0"/>
                      </a:lnTo>
                      <a:lnTo>
                        <a:pt x="26" y="3"/>
                      </a:lnTo>
                      <a:lnTo>
                        <a:pt x="0" y="11"/>
                      </a:lnTo>
                      <a:close/>
                    </a:path>
                  </a:pathLst>
                </a:custGeom>
                <a:solidFill>
                  <a:srgbClr val="006600"/>
                </a:solidFill>
                <a:ln w="9525">
                  <a:noFill/>
                  <a:round/>
                  <a:headEnd/>
                  <a:tailEnd/>
                </a:ln>
              </p:spPr>
              <p:txBody>
                <a:bodyPr/>
                <a:lstStyle/>
                <a:p>
                  <a:endParaRPr lang="en-US"/>
                </a:p>
              </p:txBody>
            </p:sp>
            <p:sp>
              <p:nvSpPr>
                <p:cNvPr id="219600" name="Freeform 464"/>
                <p:cNvSpPr>
                  <a:spLocks/>
                </p:cNvSpPr>
                <p:nvPr/>
              </p:nvSpPr>
              <p:spPr bwMode="auto">
                <a:xfrm>
                  <a:off x="562" y="3711"/>
                  <a:ext cx="14" cy="4"/>
                </a:xfrm>
                <a:custGeom>
                  <a:avLst/>
                  <a:gdLst/>
                  <a:ahLst/>
                  <a:cxnLst>
                    <a:cxn ang="0">
                      <a:pos x="0" y="3"/>
                    </a:cxn>
                    <a:cxn ang="0">
                      <a:pos x="42" y="0"/>
                    </a:cxn>
                    <a:cxn ang="0">
                      <a:pos x="23" y="13"/>
                    </a:cxn>
                    <a:cxn ang="0">
                      <a:pos x="0" y="3"/>
                    </a:cxn>
                  </a:cxnLst>
                  <a:rect l="0" t="0" r="r" b="b"/>
                  <a:pathLst>
                    <a:path w="42" h="13">
                      <a:moveTo>
                        <a:pt x="0" y="3"/>
                      </a:moveTo>
                      <a:lnTo>
                        <a:pt x="42" y="0"/>
                      </a:lnTo>
                      <a:lnTo>
                        <a:pt x="23" y="13"/>
                      </a:lnTo>
                      <a:lnTo>
                        <a:pt x="0" y="3"/>
                      </a:lnTo>
                      <a:close/>
                    </a:path>
                  </a:pathLst>
                </a:custGeom>
                <a:solidFill>
                  <a:srgbClr val="006600"/>
                </a:solidFill>
                <a:ln w="9525">
                  <a:noFill/>
                  <a:round/>
                  <a:headEnd/>
                  <a:tailEnd/>
                </a:ln>
              </p:spPr>
              <p:txBody>
                <a:bodyPr/>
                <a:lstStyle/>
                <a:p>
                  <a:endParaRPr lang="en-US"/>
                </a:p>
              </p:txBody>
            </p:sp>
            <p:sp>
              <p:nvSpPr>
                <p:cNvPr id="219601" name="Freeform 465"/>
                <p:cNvSpPr>
                  <a:spLocks/>
                </p:cNvSpPr>
                <p:nvPr/>
              </p:nvSpPr>
              <p:spPr bwMode="auto">
                <a:xfrm>
                  <a:off x="572" y="3691"/>
                  <a:ext cx="5" cy="2"/>
                </a:xfrm>
                <a:custGeom>
                  <a:avLst/>
                  <a:gdLst/>
                  <a:ahLst/>
                  <a:cxnLst>
                    <a:cxn ang="0">
                      <a:pos x="0" y="0"/>
                    </a:cxn>
                    <a:cxn ang="0">
                      <a:pos x="15" y="5"/>
                    </a:cxn>
                    <a:cxn ang="0">
                      <a:pos x="0" y="5"/>
                    </a:cxn>
                  </a:cxnLst>
                  <a:rect l="0" t="0" r="r" b="b"/>
                  <a:pathLst>
                    <a:path w="15" h="5">
                      <a:moveTo>
                        <a:pt x="0" y="0"/>
                      </a:moveTo>
                      <a:lnTo>
                        <a:pt x="15" y="5"/>
                      </a:lnTo>
                      <a:lnTo>
                        <a:pt x="0" y="5"/>
                      </a:lnTo>
                    </a:path>
                  </a:pathLst>
                </a:custGeom>
                <a:noFill/>
                <a:ln w="0">
                  <a:solidFill>
                    <a:srgbClr val="006600"/>
                  </a:solidFill>
                  <a:prstDash val="solid"/>
                  <a:round/>
                  <a:headEnd/>
                  <a:tailEnd/>
                </a:ln>
              </p:spPr>
              <p:txBody>
                <a:bodyPr/>
                <a:lstStyle/>
                <a:p>
                  <a:endParaRPr lang="en-US"/>
                </a:p>
              </p:txBody>
            </p:sp>
            <p:sp>
              <p:nvSpPr>
                <p:cNvPr id="219602" name="Line 466"/>
                <p:cNvSpPr>
                  <a:spLocks noChangeShapeType="1"/>
                </p:cNvSpPr>
                <p:nvPr/>
              </p:nvSpPr>
              <p:spPr bwMode="auto">
                <a:xfrm>
                  <a:off x="566" y="3696"/>
                  <a:ext cx="7" cy="1"/>
                </a:xfrm>
                <a:prstGeom prst="line">
                  <a:avLst/>
                </a:prstGeom>
                <a:noFill/>
                <a:ln w="0">
                  <a:solidFill>
                    <a:srgbClr val="006600"/>
                  </a:solidFill>
                  <a:round/>
                  <a:headEnd/>
                  <a:tailEnd/>
                </a:ln>
              </p:spPr>
              <p:txBody>
                <a:bodyPr/>
                <a:lstStyle/>
                <a:p>
                  <a:endParaRPr lang="en-US"/>
                </a:p>
              </p:txBody>
            </p:sp>
            <p:sp>
              <p:nvSpPr>
                <p:cNvPr id="219603" name="Freeform 467"/>
                <p:cNvSpPr>
                  <a:spLocks/>
                </p:cNvSpPr>
                <p:nvPr/>
              </p:nvSpPr>
              <p:spPr bwMode="auto">
                <a:xfrm>
                  <a:off x="553" y="3700"/>
                  <a:ext cx="31" cy="9"/>
                </a:xfrm>
                <a:custGeom>
                  <a:avLst/>
                  <a:gdLst/>
                  <a:ahLst/>
                  <a:cxnLst>
                    <a:cxn ang="0">
                      <a:pos x="66" y="0"/>
                    </a:cxn>
                    <a:cxn ang="0">
                      <a:pos x="48" y="11"/>
                    </a:cxn>
                    <a:cxn ang="0">
                      <a:pos x="19" y="22"/>
                    </a:cxn>
                    <a:cxn ang="0">
                      <a:pos x="0" y="27"/>
                    </a:cxn>
                    <a:cxn ang="0">
                      <a:pos x="69" y="25"/>
                    </a:cxn>
                    <a:cxn ang="0">
                      <a:pos x="90" y="24"/>
                    </a:cxn>
                    <a:cxn ang="0">
                      <a:pos x="92" y="8"/>
                    </a:cxn>
                    <a:cxn ang="0">
                      <a:pos x="66" y="0"/>
                    </a:cxn>
                  </a:cxnLst>
                  <a:rect l="0" t="0" r="r" b="b"/>
                  <a:pathLst>
                    <a:path w="92" h="27">
                      <a:moveTo>
                        <a:pt x="66" y="0"/>
                      </a:moveTo>
                      <a:lnTo>
                        <a:pt x="48" y="11"/>
                      </a:lnTo>
                      <a:lnTo>
                        <a:pt x="19" y="22"/>
                      </a:lnTo>
                      <a:lnTo>
                        <a:pt x="0" y="27"/>
                      </a:lnTo>
                      <a:lnTo>
                        <a:pt x="69" y="25"/>
                      </a:lnTo>
                      <a:lnTo>
                        <a:pt x="90" y="24"/>
                      </a:lnTo>
                      <a:lnTo>
                        <a:pt x="92" y="8"/>
                      </a:lnTo>
                      <a:lnTo>
                        <a:pt x="66" y="0"/>
                      </a:lnTo>
                      <a:close/>
                    </a:path>
                  </a:pathLst>
                </a:custGeom>
                <a:solidFill>
                  <a:srgbClr val="006600"/>
                </a:solidFill>
                <a:ln w="9525">
                  <a:noFill/>
                  <a:round/>
                  <a:headEnd/>
                  <a:tailEnd/>
                </a:ln>
              </p:spPr>
              <p:txBody>
                <a:bodyPr/>
                <a:lstStyle/>
                <a:p>
                  <a:endParaRPr lang="en-US"/>
                </a:p>
              </p:txBody>
            </p:sp>
            <p:sp>
              <p:nvSpPr>
                <p:cNvPr id="219604" name="Freeform 468"/>
                <p:cNvSpPr>
                  <a:spLocks/>
                </p:cNvSpPr>
                <p:nvPr/>
              </p:nvSpPr>
              <p:spPr bwMode="auto">
                <a:xfrm>
                  <a:off x="594" y="3712"/>
                  <a:ext cx="23" cy="16"/>
                </a:xfrm>
                <a:custGeom>
                  <a:avLst/>
                  <a:gdLst/>
                  <a:ahLst/>
                  <a:cxnLst>
                    <a:cxn ang="0">
                      <a:pos x="66" y="26"/>
                    </a:cxn>
                    <a:cxn ang="0">
                      <a:pos x="61" y="31"/>
                    </a:cxn>
                    <a:cxn ang="0">
                      <a:pos x="56" y="36"/>
                    </a:cxn>
                    <a:cxn ang="0">
                      <a:pos x="51" y="39"/>
                    </a:cxn>
                    <a:cxn ang="0">
                      <a:pos x="45" y="41"/>
                    </a:cxn>
                    <a:cxn ang="0">
                      <a:pos x="37" y="44"/>
                    </a:cxn>
                    <a:cxn ang="0">
                      <a:pos x="31" y="46"/>
                    </a:cxn>
                    <a:cxn ang="0">
                      <a:pos x="24" y="46"/>
                    </a:cxn>
                    <a:cxn ang="0">
                      <a:pos x="18" y="46"/>
                    </a:cxn>
                    <a:cxn ang="0">
                      <a:pos x="7" y="44"/>
                    </a:cxn>
                    <a:cxn ang="0">
                      <a:pos x="1" y="38"/>
                    </a:cxn>
                    <a:cxn ang="0">
                      <a:pos x="0" y="30"/>
                    </a:cxn>
                    <a:cxn ang="0">
                      <a:pos x="3" y="19"/>
                    </a:cxn>
                    <a:cxn ang="0">
                      <a:pos x="7" y="15"/>
                    </a:cxn>
                    <a:cxn ang="0">
                      <a:pos x="12" y="10"/>
                    </a:cxn>
                    <a:cxn ang="0">
                      <a:pos x="18" y="7"/>
                    </a:cxn>
                    <a:cxn ang="0">
                      <a:pos x="24" y="4"/>
                    </a:cxn>
                    <a:cxn ang="0">
                      <a:pos x="31" y="2"/>
                    </a:cxn>
                    <a:cxn ang="0">
                      <a:pos x="37" y="0"/>
                    </a:cxn>
                    <a:cxn ang="0">
                      <a:pos x="45" y="0"/>
                    </a:cxn>
                    <a:cxn ang="0">
                      <a:pos x="51" y="0"/>
                    </a:cxn>
                    <a:cxn ang="0">
                      <a:pos x="61" y="2"/>
                    </a:cxn>
                    <a:cxn ang="0">
                      <a:pos x="68" y="9"/>
                    </a:cxn>
                    <a:cxn ang="0">
                      <a:pos x="69" y="17"/>
                    </a:cxn>
                    <a:cxn ang="0">
                      <a:pos x="66" y="26"/>
                    </a:cxn>
                  </a:cxnLst>
                  <a:rect l="0" t="0" r="r" b="b"/>
                  <a:pathLst>
                    <a:path w="69" h="46">
                      <a:moveTo>
                        <a:pt x="66" y="26"/>
                      </a:moveTo>
                      <a:lnTo>
                        <a:pt x="61" y="31"/>
                      </a:lnTo>
                      <a:lnTo>
                        <a:pt x="56" y="36"/>
                      </a:lnTo>
                      <a:lnTo>
                        <a:pt x="51" y="39"/>
                      </a:lnTo>
                      <a:lnTo>
                        <a:pt x="45" y="41"/>
                      </a:lnTo>
                      <a:lnTo>
                        <a:pt x="37" y="44"/>
                      </a:lnTo>
                      <a:lnTo>
                        <a:pt x="31" y="46"/>
                      </a:lnTo>
                      <a:lnTo>
                        <a:pt x="24" y="46"/>
                      </a:lnTo>
                      <a:lnTo>
                        <a:pt x="18" y="46"/>
                      </a:lnTo>
                      <a:lnTo>
                        <a:pt x="7" y="44"/>
                      </a:lnTo>
                      <a:lnTo>
                        <a:pt x="1" y="38"/>
                      </a:lnTo>
                      <a:lnTo>
                        <a:pt x="0" y="30"/>
                      </a:lnTo>
                      <a:lnTo>
                        <a:pt x="3" y="19"/>
                      </a:lnTo>
                      <a:lnTo>
                        <a:pt x="7" y="15"/>
                      </a:lnTo>
                      <a:lnTo>
                        <a:pt x="12" y="10"/>
                      </a:lnTo>
                      <a:lnTo>
                        <a:pt x="18" y="7"/>
                      </a:lnTo>
                      <a:lnTo>
                        <a:pt x="24" y="4"/>
                      </a:lnTo>
                      <a:lnTo>
                        <a:pt x="31" y="2"/>
                      </a:lnTo>
                      <a:lnTo>
                        <a:pt x="37" y="0"/>
                      </a:lnTo>
                      <a:lnTo>
                        <a:pt x="45" y="0"/>
                      </a:lnTo>
                      <a:lnTo>
                        <a:pt x="51" y="0"/>
                      </a:lnTo>
                      <a:lnTo>
                        <a:pt x="61" y="2"/>
                      </a:lnTo>
                      <a:lnTo>
                        <a:pt x="68" y="9"/>
                      </a:lnTo>
                      <a:lnTo>
                        <a:pt x="69" y="17"/>
                      </a:lnTo>
                      <a:lnTo>
                        <a:pt x="66" y="26"/>
                      </a:lnTo>
                      <a:close/>
                    </a:path>
                  </a:pathLst>
                </a:custGeom>
                <a:solidFill>
                  <a:srgbClr val="006600"/>
                </a:solidFill>
                <a:ln w="9525">
                  <a:noFill/>
                  <a:round/>
                  <a:headEnd/>
                  <a:tailEnd/>
                </a:ln>
              </p:spPr>
              <p:txBody>
                <a:bodyPr/>
                <a:lstStyle/>
                <a:p>
                  <a:endParaRPr lang="en-US"/>
                </a:p>
              </p:txBody>
            </p:sp>
          </p:grpSp>
          <p:sp>
            <p:nvSpPr>
              <p:cNvPr id="219605" name="Text Box 469"/>
              <p:cNvSpPr txBox="1">
                <a:spLocks noChangeArrowheads="1"/>
              </p:cNvSpPr>
              <p:nvPr/>
            </p:nvSpPr>
            <p:spPr bwMode="auto">
              <a:xfrm>
                <a:off x="2978" y="1776"/>
                <a:ext cx="941" cy="425"/>
              </a:xfrm>
              <a:prstGeom prst="rect">
                <a:avLst/>
              </a:prstGeom>
              <a:noFill/>
              <a:ln w="9525">
                <a:noFill/>
                <a:miter lim="800000"/>
                <a:headEnd/>
                <a:tailEnd/>
              </a:ln>
              <a:effectLst/>
            </p:spPr>
            <p:txBody>
              <a:bodyPr>
                <a:spAutoFit/>
              </a:bodyPr>
              <a:lstStyle/>
              <a:p>
                <a:pPr>
                  <a:spcBef>
                    <a:spcPct val="0"/>
                  </a:spcBef>
                  <a:buFontTx/>
                  <a:buNone/>
                </a:pPr>
                <a:r>
                  <a:rPr lang="tr-TR" sz="1400" b="1">
                    <a:ea typeface="ＭＳ Ｐゴシック" pitchFamily="34" charset="-128"/>
                  </a:rPr>
                  <a:t>Ömür Devri Maliyetleri</a:t>
                </a:r>
              </a:p>
            </p:txBody>
          </p:sp>
        </p:grpSp>
        <p:grpSp>
          <p:nvGrpSpPr>
            <p:cNvPr id="219606" name="Group 470"/>
            <p:cNvGrpSpPr>
              <a:grpSpLocks/>
            </p:cNvGrpSpPr>
            <p:nvPr/>
          </p:nvGrpSpPr>
          <p:grpSpPr bwMode="auto">
            <a:xfrm>
              <a:off x="4464" y="2400"/>
              <a:ext cx="1122" cy="900"/>
              <a:chOff x="4032" y="1824"/>
              <a:chExt cx="1122" cy="900"/>
            </a:xfrm>
          </p:grpSpPr>
          <p:graphicFrame>
            <p:nvGraphicFramePr>
              <p:cNvPr id="219607" name="Object 471"/>
              <p:cNvGraphicFramePr>
                <a:graphicFrameLocks noChangeAspect="1"/>
              </p:cNvGraphicFramePr>
              <p:nvPr/>
            </p:nvGraphicFramePr>
            <p:xfrm>
              <a:off x="4032" y="1824"/>
              <a:ext cx="402" cy="900"/>
            </p:xfrm>
            <a:graphic>
              <a:graphicData uri="http://schemas.openxmlformats.org/presentationml/2006/ole">
                <p:oleObj spid="_x0000_s219607" name="Photo Editor Photo" r:id="rId1041" imgW="638264" imgH="1428949" progId="">
                  <p:embed/>
                </p:oleObj>
              </a:graphicData>
            </a:graphic>
          </p:graphicFrame>
          <p:sp>
            <p:nvSpPr>
              <p:cNvPr id="219608" name="Rectangle 472"/>
              <p:cNvSpPr>
                <a:spLocks noChangeArrowheads="1"/>
              </p:cNvSpPr>
              <p:nvPr/>
            </p:nvSpPr>
            <p:spPr bwMode="auto">
              <a:xfrm>
                <a:off x="4226" y="2064"/>
                <a:ext cx="928" cy="601"/>
              </a:xfrm>
              <a:prstGeom prst="rect">
                <a:avLst/>
              </a:prstGeom>
              <a:noFill/>
              <a:ln w="9525">
                <a:noFill/>
                <a:miter lim="800000"/>
                <a:headEnd/>
                <a:tailEnd/>
              </a:ln>
              <a:effectLst/>
            </p:spPr>
            <p:txBody>
              <a:bodyPr>
                <a:spAutoFit/>
              </a:bodyPr>
              <a:lstStyle/>
              <a:p>
                <a:pPr>
                  <a:spcBef>
                    <a:spcPct val="0"/>
                  </a:spcBef>
                  <a:buFontTx/>
                  <a:buNone/>
                </a:pPr>
                <a:r>
                  <a:rPr lang="tr-TR" sz="1400" b="1">
                    <a:ea typeface="ＭＳ Ｐゴシック" pitchFamily="34" charset="-128"/>
                  </a:rPr>
                  <a:t>Performans Gösterge ve Hedefleri</a:t>
                </a:r>
              </a:p>
            </p:txBody>
          </p:sp>
        </p:grpSp>
      </p:grpSp>
      <p:cxnSp>
        <p:nvCxnSpPr>
          <p:cNvPr id="219609" name="AutoShape 473"/>
          <p:cNvCxnSpPr>
            <a:cxnSpLocks noChangeShapeType="1"/>
            <a:stCxn id="219209" idx="3"/>
            <a:endCxn id="219380" idx="1"/>
          </p:cNvCxnSpPr>
          <p:nvPr/>
        </p:nvCxnSpPr>
        <p:spPr bwMode="auto">
          <a:xfrm>
            <a:off x="5410200" y="3046413"/>
            <a:ext cx="1295400" cy="2360612"/>
          </a:xfrm>
          <a:prstGeom prst="bentConnector3">
            <a:avLst>
              <a:gd name="adj1" fmla="val 50000"/>
            </a:avLst>
          </a:prstGeom>
          <a:noFill/>
          <a:ln w="127000">
            <a:solidFill>
              <a:schemeClr val="bg2"/>
            </a:solidFill>
            <a:miter lim="800000"/>
            <a:headEnd/>
            <a:tailEnd type="triangle" w="med" len="med"/>
          </a:ln>
          <a:effectLst/>
        </p:spPr>
      </p:cxnSp>
      <p:cxnSp>
        <p:nvCxnSpPr>
          <p:cNvPr id="219610" name="AutoShape 474"/>
          <p:cNvCxnSpPr>
            <a:cxnSpLocks noChangeShapeType="1"/>
            <a:stCxn id="219209" idx="3"/>
            <a:endCxn id="219326" idx="1"/>
          </p:cNvCxnSpPr>
          <p:nvPr/>
        </p:nvCxnSpPr>
        <p:spPr bwMode="auto">
          <a:xfrm>
            <a:off x="5410200" y="3046413"/>
            <a:ext cx="1295400" cy="563562"/>
          </a:xfrm>
          <a:prstGeom prst="bentConnector3">
            <a:avLst>
              <a:gd name="adj1" fmla="val 50000"/>
            </a:avLst>
          </a:prstGeom>
          <a:noFill/>
          <a:ln w="127000">
            <a:solidFill>
              <a:schemeClr val="bg2"/>
            </a:solidFill>
            <a:miter lim="800000"/>
            <a:headEnd/>
            <a:tailEnd type="triangle" w="med" len="med"/>
          </a:ln>
          <a:effectLst/>
        </p:spPr>
      </p:cxnSp>
      <p:cxnSp>
        <p:nvCxnSpPr>
          <p:cNvPr id="219611" name="AutoShape 475"/>
          <p:cNvCxnSpPr>
            <a:cxnSpLocks noChangeShapeType="1"/>
            <a:stCxn id="219210" idx="2"/>
            <a:endCxn id="219612" idx="0"/>
          </p:cNvCxnSpPr>
          <p:nvPr/>
        </p:nvCxnSpPr>
        <p:spPr bwMode="auto">
          <a:xfrm rot="5400000">
            <a:off x="2400300" y="3625850"/>
            <a:ext cx="685800" cy="0"/>
          </a:xfrm>
          <a:prstGeom prst="straightConnector1">
            <a:avLst/>
          </a:prstGeom>
          <a:noFill/>
          <a:ln w="127000">
            <a:solidFill>
              <a:schemeClr val="bg2"/>
            </a:solidFill>
            <a:round/>
            <a:headEnd/>
            <a:tailEnd type="triangle" w="med" len="med"/>
          </a:ln>
          <a:effectLst/>
        </p:spPr>
      </p:cxnSp>
      <p:sp>
        <p:nvSpPr>
          <p:cNvPr id="219612" name="Rectangle 476"/>
          <p:cNvSpPr>
            <a:spLocks noChangeArrowheads="1"/>
          </p:cNvSpPr>
          <p:nvPr/>
        </p:nvSpPr>
        <p:spPr bwMode="auto">
          <a:xfrm>
            <a:off x="76200" y="3968750"/>
            <a:ext cx="5334000" cy="2819400"/>
          </a:xfrm>
          <a:prstGeom prst="rect">
            <a:avLst/>
          </a:prstGeom>
          <a:solidFill>
            <a:srgbClr val="CCFFFF"/>
          </a:solidFill>
          <a:ln w="9525">
            <a:solidFill>
              <a:schemeClr val="tx1"/>
            </a:solidFill>
            <a:miter lim="800000"/>
            <a:headEnd/>
            <a:tailEnd/>
          </a:ln>
          <a:effectLst/>
        </p:spPr>
        <p:txBody>
          <a:bodyPr wrap="none"/>
          <a:lstStyle/>
          <a:p>
            <a:pPr>
              <a:spcBef>
                <a:spcPct val="0"/>
              </a:spcBef>
              <a:buFontTx/>
              <a:buNone/>
            </a:pPr>
            <a:r>
              <a:rPr lang="tr-TR" sz="1200" b="1"/>
              <a:t>İ</a:t>
            </a:r>
            <a:r>
              <a:rPr lang="tr-TR" sz="1200" b="1">
                <a:ea typeface="ＭＳ Ｐゴシック" pitchFamily="34" charset="-128"/>
              </a:rPr>
              <a:t>dame-</a:t>
            </a:r>
          </a:p>
          <a:p>
            <a:pPr>
              <a:spcBef>
                <a:spcPct val="0"/>
              </a:spcBef>
              <a:buFontTx/>
              <a:buNone/>
            </a:pPr>
            <a:r>
              <a:rPr lang="tr-TR" sz="1200" b="1"/>
              <a:t>İş</a:t>
            </a:r>
            <a:r>
              <a:rPr lang="tr-TR" sz="1200" b="1">
                <a:ea typeface="ＭＳ Ｐゴシック" pitchFamily="34" charset="-128"/>
              </a:rPr>
              <a:t>letme</a:t>
            </a:r>
          </a:p>
        </p:txBody>
      </p:sp>
      <p:grpSp>
        <p:nvGrpSpPr>
          <p:cNvPr id="219613" name="Group 477"/>
          <p:cNvGrpSpPr>
            <a:grpSpLocks/>
          </p:cNvGrpSpPr>
          <p:nvPr/>
        </p:nvGrpSpPr>
        <p:grpSpPr bwMode="auto">
          <a:xfrm>
            <a:off x="2133600" y="4883150"/>
            <a:ext cx="504825" cy="431800"/>
            <a:chOff x="914" y="3216"/>
            <a:chExt cx="397" cy="394"/>
          </a:xfrm>
        </p:grpSpPr>
        <p:sp>
          <p:nvSpPr>
            <p:cNvPr id="219614" name="Freeform 478"/>
            <p:cNvSpPr>
              <a:spLocks/>
            </p:cNvSpPr>
            <p:nvPr/>
          </p:nvSpPr>
          <p:spPr bwMode="auto">
            <a:xfrm>
              <a:off x="916" y="3226"/>
              <a:ext cx="383" cy="382"/>
            </a:xfrm>
            <a:custGeom>
              <a:avLst/>
              <a:gdLst/>
              <a:ahLst/>
              <a:cxnLst>
                <a:cxn ang="0">
                  <a:pos x="1437" y="1250"/>
                </a:cxn>
                <a:cxn ang="0">
                  <a:pos x="1433" y="1287"/>
                </a:cxn>
                <a:cxn ang="0">
                  <a:pos x="1423" y="1321"/>
                </a:cxn>
                <a:cxn ang="0">
                  <a:pos x="1406" y="1352"/>
                </a:cxn>
                <a:cxn ang="0">
                  <a:pos x="1383" y="1380"/>
                </a:cxn>
                <a:cxn ang="0">
                  <a:pos x="1356" y="1401"/>
                </a:cxn>
                <a:cxn ang="0">
                  <a:pos x="1326" y="1419"/>
                </a:cxn>
                <a:cxn ang="0">
                  <a:pos x="1291" y="1429"/>
                </a:cxn>
                <a:cxn ang="0">
                  <a:pos x="1254" y="1433"/>
                </a:cxn>
                <a:cxn ang="0">
                  <a:pos x="183" y="1433"/>
                </a:cxn>
                <a:cxn ang="0">
                  <a:pos x="146" y="1429"/>
                </a:cxn>
                <a:cxn ang="0">
                  <a:pos x="112" y="1419"/>
                </a:cxn>
                <a:cxn ang="0">
                  <a:pos x="81" y="1401"/>
                </a:cxn>
                <a:cxn ang="0">
                  <a:pos x="53" y="1380"/>
                </a:cxn>
                <a:cxn ang="0">
                  <a:pos x="32" y="1352"/>
                </a:cxn>
                <a:cxn ang="0">
                  <a:pos x="14" y="1321"/>
                </a:cxn>
                <a:cxn ang="0">
                  <a:pos x="4" y="1287"/>
                </a:cxn>
                <a:cxn ang="0">
                  <a:pos x="0" y="1250"/>
                </a:cxn>
                <a:cxn ang="0">
                  <a:pos x="0" y="182"/>
                </a:cxn>
                <a:cxn ang="0">
                  <a:pos x="4" y="145"/>
                </a:cxn>
                <a:cxn ang="0">
                  <a:pos x="14" y="111"/>
                </a:cxn>
                <a:cxn ang="0">
                  <a:pos x="32" y="81"/>
                </a:cxn>
                <a:cxn ang="0">
                  <a:pos x="53" y="54"/>
                </a:cxn>
                <a:cxn ang="0">
                  <a:pos x="81" y="31"/>
                </a:cxn>
                <a:cxn ang="0">
                  <a:pos x="112" y="14"/>
                </a:cxn>
                <a:cxn ang="0">
                  <a:pos x="146" y="4"/>
                </a:cxn>
                <a:cxn ang="0">
                  <a:pos x="183" y="0"/>
                </a:cxn>
                <a:cxn ang="0">
                  <a:pos x="1254" y="0"/>
                </a:cxn>
                <a:cxn ang="0">
                  <a:pos x="1291" y="4"/>
                </a:cxn>
                <a:cxn ang="0">
                  <a:pos x="1326" y="14"/>
                </a:cxn>
                <a:cxn ang="0">
                  <a:pos x="1356" y="31"/>
                </a:cxn>
                <a:cxn ang="0">
                  <a:pos x="1383" y="54"/>
                </a:cxn>
                <a:cxn ang="0">
                  <a:pos x="1406" y="81"/>
                </a:cxn>
                <a:cxn ang="0">
                  <a:pos x="1423" y="111"/>
                </a:cxn>
                <a:cxn ang="0">
                  <a:pos x="1433" y="145"/>
                </a:cxn>
                <a:cxn ang="0">
                  <a:pos x="1437" y="182"/>
                </a:cxn>
                <a:cxn ang="0">
                  <a:pos x="1437" y="1250"/>
                </a:cxn>
              </a:cxnLst>
              <a:rect l="0" t="0" r="r" b="b"/>
              <a:pathLst>
                <a:path w="1437" h="1433">
                  <a:moveTo>
                    <a:pt x="1437" y="1250"/>
                  </a:moveTo>
                  <a:lnTo>
                    <a:pt x="1433" y="1287"/>
                  </a:lnTo>
                  <a:lnTo>
                    <a:pt x="1423" y="1321"/>
                  </a:lnTo>
                  <a:lnTo>
                    <a:pt x="1406" y="1352"/>
                  </a:lnTo>
                  <a:lnTo>
                    <a:pt x="1383" y="1380"/>
                  </a:lnTo>
                  <a:lnTo>
                    <a:pt x="1356" y="1401"/>
                  </a:lnTo>
                  <a:lnTo>
                    <a:pt x="1326" y="1419"/>
                  </a:lnTo>
                  <a:lnTo>
                    <a:pt x="1291" y="1429"/>
                  </a:lnTo>
                  <a:lnTo>
                    <a:pt x="1254" y="1433"/>
                  </a:lnTo>
                  <a:lnTo>
                    <a:pt x="183" y="1433"/>
                  </a:lnTo>
                  <a:lnTo>
                    <a:pt x="146" y="1429"/>
                  </a:lnTo>
                  <a:lnTo>
                    <a:pt x="112" y="1419"/>
                  </a:lnTo>
                  <a:lnTo>
                    <a:pt x="81" y="1401"/>
                  </a:lnTo>
                  <a:lnTo>
                    <a:pt x="53" y="1380"/>
                  </a:lnTo>
                  <a:lnTo>
                    <a:pt x="32" y="1352"/>
                  </a:lnTo>
                  <a:lnTo>
                    <a:pt x="14" y="1321"/>
                  </a:lnTo>
                  <a:lnTo>
                    <a:pt x="4" y="1287"/>
                  </a:lnTo>
                  <a:lnTo>
                    <a:pt x="0" y="1250"/>
                  </a:lnTo>
                  <a:lnTo>
                    <a:pt x="0" y="182"/>
                  </a:lnTo>
                  <a:lnTo>
                    <a:pt x="4" y="145"/>
                  </a:lnTo>
                  <a:lnTo>
                    <a:pt x="14" y="111"/>
                  </a:lnTo>
                  <a:lnTo>
                    <a:pt x="32" y="81"/>
                  </a:lnTo>
                  <a:lnTo>
                    <a:pt x="53" y="54"/>
                  </a:lnTo>
                  <a:lnTo>
                    <a:pt x="81" y="31"/>
                  </a:lnTo>
                  <a:lnTo>
                    <a:pt x="112" y="14"/>
                  </a:lnTo>
                  <a:lnTo>
                    <a:pt x="146" y="4"/>
                  </a:lnTo>
                  <a:lnTo>
                    <a:pt x="183" y="0"/>
                  </a:lnTo>
                  <a:lnTo>
                    <a:pt x="1254" y="0"/>
                  </a:lnTo>
                  <a:lnTo>
                    <a:pt x="1291" y="4"/>
                  </a:lnTo>
                  <a:lnTo>
                    <a:pt x="1326" y="14"/>
                  </a:lnTo>
                  <a:lnTo>
                    <a:pt x="1356" y="31"/>
                  </a:lnTo>
                  <a:lnTo>
                    <a:pt x="1383" y="54"/>
                  </a:lnTo>
                  <a:lnTo>
                    <a:pt x="1406" y="81"/>
                  </a:lnTo>
                  <a:lnTo>
                    <a:pt x="1423" y="111"/>
                  </a:lnTo>
                  <a:lnTo>
                    <a:pt x="1433" y="145"/>
                  </a:lnTo>
                  <a:lnTo>
                    <a:pt x="1437" y="182"/>
                  </a:lnTo>
                  <a:lnTo>
                    <a:pt x="1437" y="1250"/>
                  </a:lnTo>
                  <a:close/>
                </a:path>
              </a:pathLst>
            </a:custGeom>
            <a:solidFill>
              <a:srgbClr val="FFC68C"/>
            </a:solidFill>
            <a:ln w="9525">
              <a:noFill/>
              <a:round/>
              <a:headEnd/>
              <a:tailEnd/>
            </a:ln>
          </p:spPr>
          <p:txBody>
            <a:bodyPr/>
            <a:lstStyle/>
            <a:p>
              <a:endParaRPr lang="en-US"/>
            </a:p>
          </p:txBody>
        </p:sp>
        <p:sp>
          <p:nvSpPr>
            <p:cNvPr id="219615" name="Freeform 479"/>
            <p:cNvSpPr>
              <a:spLocks/>
            </p:cNvSpPr>
            <p:nvPr/>
          </p:nvSpPr>
          <p:spPr bwMode="auto">
            <a:xfrm>
              <a:off x="1250" y="3559"/>
              <a:ext cx="51" cy="50"/>
            </a:xfrm>
            <a:custGeom>
              <a:avLst/>
              <a:gdLst/>
              <a:ahLst/>
              <a:cxnLst>
                <a:cxn ang="0">
                  <a:pos x="5" y="189"/>
                </a:cxn>
                <a:cxn ang="0">
                  <a:pos x="5" y="189"/>
                </a:cxn>
                <a:cxn ang="0">
                  <a:pos x="42" y="184"/>
                </a:cxn>
                <a:cxn ang="0">
                  <a:pos x="78" y="174"/>
                </a:cxn>
                <a:cxn ang="0">
                  <a:pos x="110" y="156"/>
                </a:cxn>
                <a:cxn ang="0">
                  <a:pos x="138" y="133"/>
                </a:cxn>
                <a:cxn ang="0">
                  <a:pos x="162" y="104"/>
                </a:cxn>
                <a:cxn ang="0">
                  <a:pos x="179" y="72"/>
                </a:cxn>
                <a:cxn ang="0">
                  <a:pos x="189" y="37"/>
                </a:cxn>
                <a:cxn ang="0">
                  <a:pos x="194" y="0"/>
                </a:cxn>
                <a:cxn ang="0">
                  <a:pos x="181" y="0"/>
                </a:cxn>
                <a:cxn ang="0">
                  <a:pos x="179" y="37"/>
                </a:cxn>
                <a:cxn ang="0">
                  <a:pos x="169" y="70"/>
                </a:cxn>
                <a:cxn ang="0">
                  <a:pos x="152" y="99"/>
                </a:cxn>
                <a:cxn ang="0">
                  <a:pos x="130" y="126"/>
                </a:cxn>
                <a:cxn ang="0">
                  <a:pos x="105" y="146"/>
                </a:cxn>
                <a:cxn ang="0">
                  <a:pos x="76" y="164"/>
                </a:cxn>
                <a:cxn ang="0">
                  <a:pos x="42" y="174"/>
                </a:cxn>
                <a:cxn ang="0">
                  <a:pos x="5" y="177"/>
                </a:cxn>
                <a:cxn ang="0">
                  <a:pos x="5" y="177"/>
                </a:cxn>
                <a:cxn ang="0">
                  <a:pos x="5" y="177"/>
                </a:cxn>
                <a:cxn ang="0">
                  <a:pos x="2" y="179"/>
                </a:cxn>
                <a:cxn ang="0">
                  <a:pos x="0" y="183"/>
                </a:cxn>
                <a:cxn ang="0">
                  <a:pos x="2" y="187"/>
                </a:cxn>
                <a:cxn ang="0">
                  <a:pos x="5" y="189"/>
                </a:cxn>
              </a:cxnLst>
              <a:rect l="0" t="0" r="r" b="b"/>
              <a:pathLst>
                <a:path w="194" h="189">
                  <a:moveTo>
                    <a:pt x="5" y="189"/>
                  </a:moveTo>
                  <a:lnTo>
                    <a:pt x="5" y="189"/>
                  </a:lnTo>
                  <a:lnTo>
                    <a:pt x="42" y="184"/>
                  </a:lnTo>
                  <a:lnTo>
                    <a:pt x="78" y="174"/>
                  </a:lnTo>
                  <a:lnTo>
                    <a:pt x="110" y="156"/>
                  </a:lnTo>
                  <a:lnTo>
                    <a:pt x="138" y="133"/>
                  </a:lnTo>
                  <a:lnTo>
                    <a:pt x="162" y="104"/>
                  </a:lnTo>
                  <a:lnTo>
                    <a:pt x="179" y="72"/>
                  </a:lnTo>
                  <a:lnTo>
                    <a:pt x="189" y="37"/>
                  </a:lnTo>
                  <a:lnTo>
                    <a:pt x="194" y="0"/>
                  </a:lnTo>
                  <a:lnTo>
                    <a:pt x="181" y="0"/>
                  </a:lnTo>
                  <a:lnTo>
                    <a:pt x="179" y="37"/>
                  </a:lnTo>
                  <a:lnTo>
                    <a:pt x="169" y="70"/>
                  </a:lnTo>
                  <a:lnTo>
                    <a:pt x="152" y="99"/>
                  </a:lnTo>
                  <a:lnTo>
                    <a:pt x="130" y="126"/>
                  </a:lnTo>
                  <a:lnTo>
                    <a:pt x="105" y="146"/>
                  </a:lnTo>
                  <a:lnTo>
                    <a:pt x="76" y="164"/>
                  </a:lnTo>
                  <a:lnTo>
                    <a:pt x="42" y="174"/>
                  </a:lnTo>
                  <a:lnTo>
                    <a:pt x="5" y="177"/>
                  </a:lnTo>
                  <a:lnTo>
                    <a:pt x="5" y="177"/>
                  </a:lnTo>
                  <a:lnTo>
                    <a:pt x="5" y="177"/>
                  </a:lnTo>
                  <a:lnTo>
                    <a:pt x="2" y="179"/>
                  </a:lnTo>
                  <a:lnTo>
                    <a:pt x="0" y="183"/>
                  </a:lnTo>
                  <a:lnTo>
                    <a:pt x="2" y="187"/>
                  </a:lnTo>
                  <a:lnTo>
                    <a:pt x="5" y="189"/>
                  </a:lnTo>
                  <a:close/>
                </a:path>
              </a:pathLst>
            </a:custGeom>
            <a:solidFill>
              <a:srgbClr val="000000"/>
            </a:solidFill>
            <a:ln w="9525">
              <a:noFill/>
              <a:round/>
              <a:headEnd/>
              <a:tailEnd/>
            </a:ln>
          </p:spPr>
          <p:txBody>
            <a:bodyPr/>
            <a:lstStyle/>
            <a:p>
              <a:endParaRPr lang="en-US"/>
            </a:p>
          </p:txBody>
        </p:sp>
        <p:sp>
          <p:nvSpPr>
            <p:cNvPr id="219616" name="Freeform 480"/>
            <p:cNvSpPr>
              <a:spLocks/>
            </p:cNvSpPr>
            <p:nvPr/>
          </p:nvSpPr>
          <p:spPr bwMode="auto">
            <a:xfrm>
              <a:off x="964" y="3606"/>
              <a:ext cx="287" cy="3"/>
            </a:xfrm>
            <a:custGeom>
              <a:avLst/>
              <a:gdLst/>
              <a:ahLst/>
              <a:cxnLst>
                <a:cxn ang="0">
                  <a:pos x="5" y="12"/>
                </a:cxn>
                <a:cxn ang="0">
                  <a:pos x="5" y="12"/>
                </a:cxn>
                <a:cxn ang="0">
                  <a:pos x="1076" y="12"/>
                </a:cxn>
                <a:cxn ang="0">
                  <a:pos x="1076" y="0"/>
                </a:cxn>
                <a:cxn ang="0">
                  <a:pos x="5" y="0"/>
                </a:cxn>
                <a:cxn ang="0">
                  <a:pos x="5" y="0"/>
                </a:cxn>
                <a:cxn ang="0">
                  <a:pos x="5" y="0"/>
                </a:cxn>
                <a:cxn ang="0">
                  <a:pos x="2" y="2"/>
                </a:cxn>
                <a:cxn ang="0">
                  <a:pos x="0" y="6"/>
                </a:cxn>
                <a:cxn ang="0">
                  <a:pos x="2" y="10"/>
                </a:cxn>
                <a:cxn ang="0">
                  <a:pos x="5" y="12"/>
                </a:cxn>
              </a:cxnLst>
              <a:rect l="0" t="0" r="r" b="b"/>
              <a:pathLst>
                <a:path w="1076" h="12">
                  <a:moveTo>
                    <a:pt x="5" y="12"/>
                  </a:moveTo>
                  <a:lnTo>
                    <a:pt x="5" y="12"/>
                  </a:lnTo>
                  <a:lnTo>
                    <a:pt x="1076" y="12"/>
                  </a:lnTo>
                  <a:lnTo>
                    <a:pt x="1076" y="0"/>
                  </a:lnTo>
                  <a:lnTo>
                    <a:pt x="5" y="0"/>
                  </a:lnTo>
                  <a:lnTo>
                    <a:pt x="5" y="0"/>
                  </a:lnTo>
                  <a:lnTo>
                    <a:pt x="5" y="0"/>
                  </a:lnTo>
                  <a:lnTo>
                    <a:pt x="2" y="2"/>
                  </a:lnTo>
                  <a:lnTo>
                    <a:pt x="0" y="6"/>
                  </a:lnTo>
                  <a:lnTo>
                    <a:pt x="2" y="10"/>
                  </a:lnTo>
                  <a:lnTo>
                    <a:pt x="5" y="12"/>
                  </a:lnTo>
                  <a:close/>
                </a:path>
              </a:pathLst>
            </a:custGeom>
            <a:solidFill>
              <a:srgbClr val="000000"/>
            </a:solidFill>
            <a:ln w="9525">
              <a:noFill/>
              <a:round/>
              <a:headEnd/>
              <a:tailEnd/>
            </a:ln>
          </p:spPr>
          <p:txBody>
            <a:bodyPr/>
            <a:lstStyle/>
            <a:p>
              <a:endParaRPr lang="en-US"/>
            </a:p>
          </p:txBody>
        </p:sp>
        <p:sp>
          <p:nvSpPr>
            <p:cNvPr id="219617" name="Freeform 481"/>
            <p:cNvSpPr>
              <a:spLocks/>
            </p:cNvSpPr>
            <p:nvPr/>
          </p:nvSpPr>
          <p:spPr bwMode="auto">
            <a:xfrm>
              <a:off x="915" y="3557"/>
              <a:ext cx="50" cy="52"/>
            </a:xfrm>
            <a:custGeom>
              <a:avLst/>
              <a:gdLst/>
              <a:ahLst/>
              <a:cxnLst>
                <a:cxn ang="0">
                  <a:pos x="0" y="6"/>
                </a:cxn>
                <a:cxn ang="0">
                  <a:pos x="0" y="6"/>
                </a:cxn>
                <a:cxn ang="0">
                  <a:pos x="6" y="43"/>
                </a:cxn>
                <a:cxn ang="0">
                  <a:pos x="16" y="78"/>
                </a:cxn>
                <a:cxn ang="0">
                  <a:pos x="34" y="110"/>
                </a:cxn>
                <a:cxn ang="0">
                  <a:pos x="57" y="139"/>
                </a:cxn>
                <a:cxn ang="0">
                  <a:pos x="86" y="162"/>
                </a:cxn>
                <a:cxn ang="0">
                  <a:pos x="118" y="180"/>
                </a:cxn>
                <a:cxn ang="0">
                  <a:pos x="153" y="190"/>
                </a:cxn>
                <a:cxn ang="0">
                  <a:pos x="190" y="195"/>
                </a:cxn>
                <a:cxn ang="0">
                  <a:pos x="190" y="183"/>
                </a:cxn>
                <a:cxn ang="0">
                  <a:pos x="153" y="180"/>
                </a:cxn>
                <a:cxn ang="0">
                  <a:pos x="120" y="170"/>
                </a:cxn>
                <a:cxn ang="0">
                  <a:pos x="91" y="152"/>
                </a:cxn>
                <a:cxn ang="0">
                  <a:pos x="64" y="132"/>
                </a:cxn>
                <a:cxn ang="0">
                  <a:pos x="44" y="105"/>
                </a:cxn>
                <a:cxn ang="0">
                  <a:pos x="26" y="76"/>
                </a:cxn>
                <a:cxn ang="0">
                  <a:pos x="16" y="43"/>
                </a:cxn>
                <a:cxn ang="0">
                  <a:pos x="13" y="6"/>
                </a:cxn>
                <a:cxn ang="0">
                  <a:pos x="13" y="6"/>
                </a:cxn>
                <a:cxn ang="0">
                  <a:pos x="13" y="6"/>
                </a:cxn>
                <a:cxn ang="0">
                  <a:pos x="11" y="2"/>
                </a:cxn>
                <a:cxn ang="0">
                  <a:pos x="7" y="0"/>
                </a:cxn>
                <a:cxn ang="0">
                  <a:pos x="3" y="2"/>
                </a:cxn>
                <a:cxn ang="0">
                  <a:pos x="0" y="6"/>
                </a:cxn>
              </a:cxnLst>
              <a:rect l="0" t="0" r="r" b="b"/>
              <a:pathLst>
                <a:path w="190" h="195">
                  <a:moveTo>
                    <a:pt x="0" y="6"/>
                  </a:moveTo>
                  <a:lnTo>
                    <a:pt x="0" y="6"/>
                  </a:lnTo>
                  <a:lnTo>
                    <a:pt x="6" y="43"/>
                  </a:lnTo>
                  <a:lnTo>
                    <a:pt x="16" y="78"/>
                  </a:lnTo>
                  <a:lnTo>
                    <a:pt x="34" y="110"/>
                  </a:lnTo>
                  <a:lnTo>
                    <a:pt x="57" y="139"/>
                  </a:lnTo>
                  <a:lnTo>
                    <a:pt x="86" y="162"/>
                  </a:lnTo>
                  <a:lnTo>
                    <a:pt x="118" y="180"/>
                  </a:lnTo>
                  <a:lnTo>
                    <a:pt x="153" y="190"/>
                  </a:lnTo>
                  <a:lnTo>
                    <a:pt x="190" y="195"/>
                  </a:lnTo>
                  <a:lnTo>
                    <a:pt x="190" y="183"/>
                  </a:lnTo>
                  <a:lnTo>
                    <a:pt x="153" y="180"/>
                  </a:lnTo>
                  <a:lnTo>
                    <a:pt x="120" y="170"/>
                  </a:lnTo>
                  <a:lnTo>
                    <a:pt x="91" y="152"/>
                  </a:lnTo>
                  <a:lnTo>
                    <a:pt x="64" y="132"/>
                  </a:lnTo>
                  <a:lnTo>
                    <a:pt x="44" y="105"/>
                  </a:lnTo>
                  <a:lnTo>
                    <a:pt x="26" y="76"/>
                  </a:lnTo>
                  <a:lnTo>
                    <a:pt x="16" y="43"/>
                  </a:lnTo>
                  <a:lnTo>
                    <a:pt x="13" y="6"/>
                  </a:lnTo>
                  <a:lnTo>
                    <a:pt x="13" y="6"/>
                  </a:lnTo>
                  <a:lnTo>
                    <a:pt x="13" y="6"/>
                  </a:lnTo>
                  <a:lnTo>
                    <a:pt x="11" y="2"/>
                  </a:lnTo>
                  <a:lnTo>
                    <a:pt x="7" y="0"/>
                  </a:lnTo>
                  <a:lnTo>
                    <a:pt x="3" y="2"/>
                  </a:lnTo>
                  <a:lnTo>
                    <a:pt x="0" y="6"/>
                  </a:lnTo>
                  <a:close/>
                </a:path>
              </a:pathLst>
            </a:custGeom>
            <a:solidFill>
              <a:srgbClr val="000000"/>
            </a:solidFill>
            <a:ln w="9525">
              <a:noFill/>
              <a:round/>
              <a:headEnd/>
              <a:tailEnd/>
            </a:ln>
          </p:spPr>
          <p:txBody>
            <a:bodyPr/>
            <a:lstStyle/>
            <a:p>
              <a:endParaRPr lang="en-US"/>
            </a:p>
          </p:txBody>
        </p:sp>
        <p:sp>
          <p:nvSpPr>
            <p:cNvPr id="219618" name="Freeform 482"/>
            <p:cNvSpPr>
              <a:spLocks/>
            </p:cNvSpPr>
            <p:nvPr/>
          </p:nvSpPr>
          <p:spPr bwMode="auto">
            <a:xfrm>
              <a:off x="915" y="3273"/>
              <a:ext cx="3" cy="286"/>
            </a:xfrm>
            <a:custGeom>
              <a:avLst/>
              <a:gdLst/>
              <a:ahLst/>
              <a:cxnLst>
                <a:cxn ang="0">
                  <a:pos x="0" y="6"/>
                </a:cxn>
                <a:cxn ang="0">
                  <a:pos x="0" y="6"/>
                </a:cxn>
                <a:cxn ang="0">
                  <a:pos x="0" y="1074"/>
                </a:cxn>
                <a:cxn ang="0">
                  <a:pos x="13" y="1074"/>
                </a:cxn>
                <a:cxn ang="0">
                  <a:pos x="13" y="6"/>
                </a:cxn>
                <a:cxn ang="0">
                  <a:pos x="13" y="6"/>
                </a:cxn>
                <a:cxn ang="0">
                  <a:pos x="13" y="6"/>
                </a:cxn>
                <a:cxn ang="0">
                  <a:pos x="11" y="2"/>
                </a:cxn>
                <a:cxn ang="0">
                  <a:pos x="7" y="0"/>
                </a:cxn>
                <a:cxn ang="0">
                  <a:pos x="3" y="2"/>
                </a:cxn>
                <a:cxn ang="0">
                  <a:pos x="0" y="6"/>
                </a:cxn>
              </a:cxnLst>
              <a:rect l="0" t="0" r="r" b="b"/>
              <a:pathLst>
                <a:path w="13" h="1074">
                  <a:moveTo>
                    <a:pt x="0" y="6"/>
                  </a:moveTo>
                  <a:lnTo>
                    <a:pt x="0" y="6"/>
                  </a:lnTo>
                  <a:lnTo>
                    <a:pt x="0" y="1074"/>
                  </a:lnTo>
                  <a:lnTo>
                    <a:pt x="13" y="1074"/>
                  </a:lnTo>
                  <a:lnTo>
                    <a:pt x="13" y="6"/>
                  </a:lnTo>
                  <a:lnTo>
                    <a:pt x="13" y="6"/>
                  </a:lnTo>
                  <a:lnTo>
                    <a:pt x="13" y="6"/>
                  </a:lnTo>
                  <a:lnTo>
                    <a:pt x="11" y="2"/>
                  </a:lnTo>
                  <a:lnTo>
                    <a:pt x="7" y="0"/>
                  </a:lnTo>
                  <a:lnTo>
                    <a:pt x="3" y="2"/>
                  </a:lnTo>
                  <a:lnTo>
                    <a:pt x="0" y="6"/>
                  </a:lnTo>
                  <a:close/>
                </a:path>
              </a:pathLst>
            </a:custGeom>
            <a:solidFill>
              <a:srgbClr val="000000"/>
            </a:solidFill>
            <a:ln w="9525">
              <a:noFill/>
              <a:round/>
              <a:headEnd/>
              <a:tailEnd/>
            </a:ln>
          </p:spPr>
          <p:txBody>
            <a:bodyPr/>
            <a:lstStyle/>
            <a:p>
              <a:endParaRPr lang="en-US"/>
            </a:p>
          </p:txBody>
        </p:sp>
        <p:sp>
          <p:nvSpPr>
            <p:cNvPr id="219619" name="Freeform 483"/>
            <p:cNvSpPr>
              <a:spLocks/>
            </p:cNvSpPr>
            <p:nvPr/>
          </p:nvSpPr>
          <p:spPr bwMode="auto">
            <a:xfrm>
              <a:off x="915" y="3224"/>
              <a:ext cx="53" cy="50"/>
            </a:xfrm>
            <a:custGeom>
              <a:avLst/>
              <a:gdLst/>
              <a:ahLst/>
              <a:cxnLst>
                <a:cxn ang="0">
                  <a:pos x="190" y="0"/>
                </a:cxn>
                <a:cxn ang="0">
                  <a:pos x="190" y="0"/>
                </a:cxn>
                <a:cxn ang="0">
                  <a:pos x="153" y="5"/>
                </a:cxn>
                <a:cxn ang="0">
                  <a:pos x="118" y="15"/>
                </a:cxn>
                <a:cxn ang="0">
                  <a:pos x="86" y="32"/>
                </a:cxn>
                <a:cxn ang="0">
                  <a:pos x="57" y="56"/>
                </a:cxn>
                <a:cxn ang="0">
                  <a:pos x="34" y="84"/>
                </a:cxn>
                <a:cxn ang="0">
                  <a:pos x="16" y="116"/>
                </a:cxn>
                <a:cxn ang="0">
                  <a:pos x="6" y="151"/>
                </a:cxn>
                <a:cxn ang="0">
                  <a:pos x="0" y="188"/>
                </a:cxn>
                <a:cxn ang="0">
                  <a:pos x="13" y="188"/>
                </a:cxn>
                <a:cxn ang="0">
                  <a:pos x="16" y="151"/>
                </a:cxn>
                <a:cxn ang="0">
                  <a:pos x="26" y="118"/>
                </a:cxn>
                <a:cxn ang="0">
                  <a:pos x="44" y="89"/>
                </a:cxn>
                <a:cxn ang="0">
                  <a:pos x="64" y="64"/>
                </a:cxn>
                <a:cxn ang="0">
                  <a:pos x="91" y="42"/>
                </a:cxn>
                <a:cxn ang="0">
                  <a:pos x="120" y="26"/>
                </a:cxn>
                <a:cxn ang="0">
                  <a:pos x="153" y="15"/>
                </a:cxn>
                <a:cxn ang="0">
                  <a:pos x="190" y="13"/>
                </a:cxn>
                <a:cxn ang="0">
                  <a:pos x="190" y="13"/>
                </a:cxn>
                <a:cxn ang="0">
                  <a:pos x="190" y="13"/>
                </a:cxn>
                <a:cxn ang="0">
                  <a:pos x="194" y="10"/>
                </a:cxn>
                <a:cxn ang="0">
                  <a:pos x="197" y="6"/>
                </a:cxn>
                <a:cxn ang="0">
                  <a:pos x="194" y="3"/>
                </a:cxn>
                <a:cxn ang="0">
                  <a:pos x="190" y="0"/>
                </a:cxn>
              </a:cxnLst>
              <a:rect l="0" t="0" r="r" b="b"/>
              <a:pathLst>
                <a:path w="197" h="188">
                  <a:moveTo>
                    <a:pt x="190" y="0"/>
                  </a:moveTo>
                  <a:lnTo>
                    <a:pt x="190" y="0"/>
                  </a:lnTo>
                  <a:lnTo>
                    <a:pt x="153" y="5"/>
                  </a:lnTo>
                  <a:lnTo>
                    <a:pt x="118" y="15"/>
                  </a:lnTo>
                  <a:lnTo>
                    <a:pt x="86" y="32"/>
                  </a:lnTo>
                  <a:lnTo>
                    <a:pt x="57" y="56"/>
                  </a:lnTo>
                  <a:lnTo>
                    <a:pt x="34" y="84"/>
                  </a:lnTo>
                  <a:lnTo>
                    <a:pt x="16" y="116"/>
                  </a:lnTo>
                  <a:lnTo>
                    <a:pt x="6" y="151"/>
                  </a:lnTo>
                  <a:lnTo>
                    <a:pt x="0" y="188"/>
                  </a:lnTo>
                  <a:lnTo>
                    <a:pt x="13" y="188"/>
                  </a:lnTo>
                  <a:lnTo>
                    <a:pt x="16" y="151"/>
                  </a:lnTo>
                  <a:lnTo>
                    <a:pt x="26" y="118"/>
                  </a:lnTo>
                  <a:lnTo>
                    <a:pt x="44" y="89"/>
                  </a:lnTo>
                  <a:lnTo>
                    <a:pt x="64" y="64"/>
                  </a:lnTo>
                  <a:lnTo>
                    <a:pt x="91" y="42"/>
                  </a:lnTo>
                  <a:lnTo>
                    <a:pt x="120" y="26"/>
                  </a:lnTo>
                  <a:lnTo>
                    <a:pt x="153" y="15"/>
                  </a:lnTo>
                  <a:lnTo>
                    <a:pt x="190" y="13"/>
                  </a:lnTo>
                  <a:lnTo>
                    <a:pt x="190" y="13"/>
                  </a:lnTo>
                  <a:lnTo>
                    <a:pt x="190" y="13"/>
                  </a:lnTo>
                  <a:lnTo>
                    <a:pt x="194" y="10"/>
                  </a:lnTo>
                  <a:lnTo>
                    <a:pt x="197" y="6"/>
                  </a:lnTo>
                  <a:lnTo>
                    <a:pt x="194" y="3"/>
                  </a:lnTo>
                  <a:lnTo>
                    <a:pt x="190" y="0"/>
                  </a:lnTo>
                  <a:close/>
                </a:path>
              </a:pathLst>
            </a:custGeom>
            <a:solidFill>
              <a:srgbClr val="000000"/>
            </a:solidFill>
            <a:ln w="9525">
              <a:noFill/>
              <a:round/>
              <a:headEnd/>
              <a:tailEnd/>
            </a:ln>
          </p:spPr>
          <p:txBody>
            <a:bodyPr/>
            <a:lstStyle/>
            <a:p>
              <a:endParaRPr lang="en-US"/>
            </a:p>
          </p:txBody>
        </p:sp>
        <p:sp>
          <p:nvSpPr>
            <p:cNvPr id="219620" name="Freeform 484"/>
            <p:cNvSpPr>
              <a:spLocks/>
            </p:cNvSpPr>
            <p:nvPr/>
          </p:nvSpPr>
          <p:spPr bwMode="auto">
            <a:xfrm>
              <a:off x="965" y="3224"/>
              <a:ext cx="288" cy="4"/>
            </a:xfrm>
            <a:custGeom>
              <a:avLst/>
              <a:gdLst/>
              <a:ahLst/>
              <a:cxnLst>
                <a:cxn ang="0">
                  <a:pos x="1071" y="0"/>
                </a:cxn>
                <a:cxn ang="0">
                  <a:pos x="1071" y="0"/>
                </a:cxn>
                <a:cxn ang="0">
                  <a:pos x="0" y="0"/>
                </a:cxn>
                <a:cxn ang="0">
                  <a:pos x="0" y="13"/>
                </a:cxn>
                <a:cxn ang="0">
                  <a:pos x="1071" y="13"/>
                </a:cxn>
                <a:cxn ang="0">
                  <a:pos x="1071" y="13"/>
                </a:cxn>
                <a:cxn ang="0">
                  <a:pos x="1071" y="13"/>
                </a:cxn>
                <a:cxn ang="0">
                  <a:pos x="1075" y="10"/>
                </a:cxn>
                <a:cxn ang="0">
                  <a:pos x="1078" y="6"/>
                </a:cxn>
                <a:cxn ang="0">
                  <a:pos x="1075" y="3"/>
                </a:cxn>
                <a:cxn ang="0">
                  <a:pos x="1071" y="0"/>
                </a:cxn>
              </a:cxnLst>
              <a:rect l="0" t="0" r="r" b="b"/>
              <a:pathLst>
                <a:path w="1078" h="13">
                  <a:moveTo>
                    <a:pt x="1071" y="0"/>
                  </a:moveTo>
                  <a:lnTo>
                    <a:pt x="1071" y="0"/>
                  </a:lnTo>
                  <a:lnTo>
                    <a:pt x="0" y="0"/>
                  </a:lnTo>
                  <a:lnTo>
                    <a:pt x="0" y="13"/>
                  </a:lnTo>
                  <a:lnTo>
                    <a:pt x="1071" y="13"/>
                  </a:lnTo>
                  <a:lnTo>
                    <a:pt x="1071" y="13"/>
                  </a:lnTo>
                  <a:lnTo>
                    <a:pt x="1071" y="13"/>
                  </a:lnTo>
                  <a:lnTo>
                    <a:pt x="1075" y="10"/>
                  </a:lnTo>
                  <a:lnTo>
                    <a:pt x="1078" y="6"/>
                  </a:lnTo>
                  <a:lnTo>
                    <a:pt x="1075" y="3"/>
                  </a:lnTo>
                  <a:lnTo>
                    <a:pt x="1071" y="0"/>
                  </a:lnTo>
                  <a:close/>
                </a:path>
              </a:pathLst>
            </a:custGeom>
            <a:solidFill>
              <a:srgbClr val="000000"/>
            </a:solidFill>
            <a:ln w="9525">
              <a:noFill/>
              <a:round/>
              <a:headEnd/>
              <a:tailEnd/>
            </a:ln>
          </p:spPr>
          <p:txBody>
            <a:bodyPr/>
            <a:lstStyle/>
            <a:p>
              <a:endParaRPr lang="en-US"/>
            </a:p>
          </p:txBody>
        </p:sp>
        <p:sp>
          <p:nvSpPr>
            <p:cNvPr id="219621" name="Freeform 485"/>
            <p:cNvSpPr>
              <a:spLocks/>
            </p:cNvSpPr>
            <p:nvPr/>
          </p:nvSpPr>
          <p:spPr bwMode="auto">
            <a:xfrm>
              <a:off x="1251" y="3224"/>
              <a:ext cx="50" cy="52"/>
            </a:xfrm>
            <a:custGeom>
              <a:avLst/>
              <a:gdLst/>
              <a:ahLst/>
              <a:cxnLst>
                <a:cxn ang="0">
                  <a:pos x="189" y="188"/>
                </a:cxn>
                <a:cxn ang="0">
                  <a:pos x="189" y="188"/>
                </a:cxn>
                <a:cxn ang="0">
                  <a:pos x="184" y="151"/>
                </a:cxn>
                <a:cxn ang="0">
                  <a:pos x="174" y="116"/>
                </a:cxn>
                <a:cxn ang="0">
                  <a:pos x="157" y="84"/>
                </a:cxn>
                <a:cxn ang="0">
                  <a:pos x="133" y="56"/>
                </a:cxn>
                <a:cxn ang="0">
                  <a:pos x="105" y="32"/>
                </a:cxn>
                <a:cxn ang="0">
                  <a:pos x="73" y="15"/>
                </a:cxn>
                <a:cxn ang="0">
                  <a:pos x="37" y="5"/>
                </a:cxn>
                <a:cxn ang="0">
                  <a:pos x="0" y="0"/>
                </a:cxn>
                <a:cxn ang="0">
                  <a:pos x="0" y="13"/>
                </a:cxn>
                <a:cxn ang="0">
                  <a:pos x="37" y="15"/>
                </a:cxn>
                <a:cxn ang="0">
                  <a:pos x="71" y="26"/>
                </a:cxn>
                <a:cxn ang="0">
                  <a:pos x="100" y="42"/>
                </a:cxn>
                <a:cxn ang="0">
                  <a:pos x="125" y="64"/>
                </a:cxn>
                <a:cxn ang="0">
                  <a:pos x="147" y="89"/>
                </a:cxn>
                <a:cxn ang="0">
                  <a:pos x="164" y="118"/>
                </a:cxn>
                <a:cxn ang="0">
                  <a:pos x="174" y="151"/>
                </a:cxn>
                <a:cxn ang="0">
                  <a:pos x="176" y="188"/>
                </a:cxn>
                <a:cxn ang="0">
                  <a:pos x="176" y="188"/>
                </a:cxn>
                <a:cxn ang="0">
                  <a:pos x="176" y="188"/>
                </a:cxn>
                <a:cxn ang="0">
                  <a:pos x="179" y="192"/>
                </a:cxn>
                <a:cxn ang="0">
                  <a:pos x="183" y="193"/>
                </a:cxn>
                <a:cxn ang="0">
                  <a:pos x="187" y="192"/>
                </a:cxn>
                <a:cxn ang="0">
                  <a:pos x="189" y="188"/>
                </a:cxn>
              </a:cxnLst>
              <a:rect l="0" t="0" r="r" b="b"/>
              <a:pathLst>
                <a:path w="189" h="193">
                  <a:moveTo>
                    <a:pt x="189" y="188"/>
                  </a:moveTo>
                  <a:lnTo>
                    <a:pt x="189" y="188"/>
                  </a:lnTo>
                  <a:lnTo>
                    <a:pt x="184" y="151"/>
                  </a:lnTo>
                  <a:lnTo>
                    <a:pt x="174" y="116"/>
                  </a:lnTo>
                  <a:lnTo>
                    <a:pt x="157" y="84"/>
                  </a:lnTo>
                  <a:lnTo>
                    <a:pt x="133" y="56"/>
                  </a:lnTo>
                  <a:lnTo>
                    <a:pt x="105" y="32"/>
                  </a:lnTo>
                  <a:lnTo>
                    <a:pt x="73" y="15"/>
                  </a:lnTo>
                  <a:lnTo>
                    <a:pt x="37" y="5"/>
                  </a:lnTo>
                  <a:lnTo>
                    <a:pt x="0" y="0"/>
                  </a:lnTo>
                  <a:lnTo>
                    <a:pt x="0" y="13"/>
                  </a:lnTo>
                  <a:lnTo>
                    <a:pt x="37" y="15"/>
                  </a:lnTo>
                  <a:lnTo>
                    <a:pt x="71" y="26"/>
                  </a:lnTo>
                  <a:lnTo>
                    <a:pt x="100" y="42"/>
                  </a:lnTo>
                  <a:lnTo>
                    <a:pt x="125" y="64"/>
                  </a:lnTo>
                  <a:lnTo>
                    <a:pt x="147" y="89"/>
                  </a:lnTo>
                  <a:lnTo>
                    <a:pt x="164" y="118"/>
                  </a:lnTo>
                  <a:lnTo>
                    <a:pt x="174" y="151"/>
                  </a:lnTo>
                  <a:lnTo>
                    <a:pt x="176" y="188"/>
                  </a:lnTo>
                  <a:lnTo>
                    <a:pt x="176" y="188"/>
                  </a:lnTo>
                  <a:lnTo>
                    <a:pt x="176" y="188"/>
                  </a:lnTo>
                  <a:lnTo>
                    <a:pt x="179" y="192"/>
                  </a:lnTo>
                  <a:lnTo>
                    <a:pt x="183" y="193"/>
                  </a:lnTo>
                  <a:lnTo>
                    <a:pt x="187" y="192"/>
                  </a:lnTo>
                  <a:lnTo>
                    <a:pt x="189" y="188"/>
                  </a:lnTo>
                  <a:close/>
                </a:path>
              </a:pathLst>
            </a:custGeom>
            <a:solidFill>
              <a:srgbClr val="000000"/>
            </a:solidFill>
            <a:ln w="9525">
              <a:noFill/>
              <a:round/>
              <a:headEnd/>
              <a:tailEnd/>
            </a:ln>
          </p:spPr>
          <p:txBody>
            <a:bodyPr/>
            <a:lstStyle/>
            <a:p>
              <a:endParaRPr lang="en-US"/>
            </a:p>
          </p:txBody>
        </p:sp>
        <p:sp>
          <p:nvSpPr>
            <p:cNvPr id="219622" name="Freeform 486"/>
            <p:cNvSpPr>
              <a:spLocks/>
            </p:cNvSpPr>
            <p:nvPr/>
          </p:nvSpPr>
          <p:spPr bwMode="auto">
            <a:xfrm>
              <a:off x="1298" y="3274"/>
              <a:ext cx="3" cy="286"/>
            </a:xfrm>
            <a:custGeom>
              <a:avLst/>
              <a:gdLst/>
              <a:ahLst/>
              <a:cxnLst>
                <a:cxn ang="0">
                  <a:pos x="13" y="1068"/>
                </a:cxn>
                <a:cxn ang="0">
                  <a:pos x="13" y="1068"/>
                </a:cxn>
                <a:cxn ang="0">
                  <a:pos x="13" y="0"/>
                </a:cxn>
                <a:cxn ang="0">
                  <a:pos x="0" y="0"/>
                </a:cxn>
                <a:cxn ang="0">
                  <a:pos x="0" y="1068"/>
                </a:cxn>
                <a:cxn ang="0">
                  <a:pos x="0" y="1068"/>
                </a:cxn>
                <a:cxn ang="0">
                  <a:pos x="0" y="1068"/>
                </a:cxn>
                <a:cxn ang="0">
                  <a:pos x="3" y="1072"/>
                </a:cxn>
                <a:cxn ang="0">
                  <a:pos x="7" y="1073"/>
                </a:cxn>
                <a:cxn ang="0">
                  <a:pos x="11" y="1072"/>
                </a:cxn>
                <a:cxn ang="0">
                  <a:pos x="13" y="1068"/>
                </a:cxn>
              </a:cxnLst>
              <a:rect l="0" t="0" r="r" b="b"/>
              <a:pathLst>
                <a:path w="13" h="1073">
                  <a:moveTo>
                    <a:pt x="13" y="1068"/>
                  </a:moveTo>
                  <a:lnTo>
                    <a:pt x="13" y="1068"/>
                  </a:lnTo>
                  <a:lnTo>
                    <a:pt x="13" y="0"/>
                  </a:lnTo>
                  <a:lnTo>
                    <a:pt x="0" y="0"/>
                  </a:lnTo>
                  <a:lnTo>
                    <a:pt x="0" y="1068"/>
                  </a:lnTo>
                  <a:lnTo>
                    <a:pt x="0" y="1068"/>
                  </a:lnTo>
                  <a:lnTo>
                    <a:pt x="0" y="1068"/>
                  </a:lnTo>
                  <a:lnTo>
                    <a:pt x="3" y="1072"/>
                  </a:lnTo>
                  <a:lnTo>
                    <a:pt x="7" y="1073"/>
                  </a:lnTo>
                  <a:lnTo>
                    <a:pt x="11" y="1072"/>
                  </a:lnTo>
                  <a:lnTo>
                    <a:pt x="13" y="1068"/>
                  </a:lnTo>
                  <a:close/>
                </a:path>
              </a:pathLst>
            </a:custGeom>
            <a:solidFill>
              <a:srgbClr val="000000"/>
            </a:solidFill>
            <a:ln w="9525">
              <a:noFill/>
              <a:round/>
              <a:headEnd/>
              <a:tailEnd/>
            </a:ln>
          </p:spPr>
          <p:txBody>
            <a:bodyPr/>
            <a:lstStyle/>
            <a:p>
              <a:endParaRPr lang="en-US"/>
            </a:p>
          </p:txBody>
        </p:sp>
        <p:sp>
          <p:nvSpPr>
            <p:cNvPr id="219623" name="Freeform 487"/>
            <p:cNvSpPr>
              <a:spLocks/>
            </p:cNvSpPr>
            <p:nvPr/>
          </p:nvSpPr>
          <p:spPr bwMode="auto">
            <a:xfrm>
              <a:off x="1249" y="3559"/>
              <a:ext cx="53" cy="51"/>
            </a:xfrm>
            <a:custGeom>
              <a:avLst/>
              <a:gdLst/>
              <a:ahLst/>
              <a:cxnLst>
                <a:cxn ang="0">
                  <a:pos x="8" y="192"/>
                </a:cxn>
                <a:cxn ang="0">
                  <a:pos x="8" y="192"/>
                </a:cxn>
                <a:cxn ang="0">
                  <a:pos x="47" y="187"/>
                </a:cxn>
                <a:cxn ang="0">
                  <a:pos x="82" y="177"/>
                </a:cxn>
                <a:cxn ang="0">
                  <a:pos x="114" y="158"/>
                </a:cxn>
                <a:cxn ang="0">
                  <a:pos x="142" y="135"/>
                </a:cxn>
                <a:cxn ang="0">
                  <a:pos x="167" y="105"/>
                </a:cxn>
                <a:cxn ang="0">
                  <a:pos x="184" y="74"/>
                </a:cxn>
                <a:cxn ang="0">
                  <a:pos x="195" y="38"/>
                </a:cxn>
                <a:cxn ang="0">
                  <a:pos x="200" y="0"/>
                </a:cxn>
                <a:cxn ang="0">
                  <a:pos x="182" y="0"/>
                </a:cxn>
                <a:cxn ang="0">
                  <a:pos x="179" y="36"/>
                </a:cxn>
                <a:cxn ang="0">
                  <a:pos x="169" y="69"/>
                </a:cxn>
                <a:cxn ang="0">
                  <a:pos x="154" y="98"/>
                </a:cxn>
                <a:cxn ang="0">
                  <a:pos x="132" y="125"/>
                </a:cxn>
                <a:cxn ang="0">
                  <a:pos x="107" y="145"/>
                </a:cxn>
                <a:cxn ang="0">
                  <a:pos x="77" y="161"/>
                </a:cxn>
                <a:cxn ang="0">
                  <a:pos x="44" y="172"/>
                </a:cxn>
                <a:cxn ang="0">
                  <a:pos x="8" y="174"/>
                </a:cxn>
                <a:cxn ang="0">
                  <a:pos x="8" y="174"/>
                </a:cxn>
                <a:cxn ang="0">
                  <a:pos x="8" y="174"/>
                </a:cxn>
                <a:cxn ang="0">
                  <a:pos x="2" y="177"/>
                </a:cxn>
                <a:cxn ang="0">
                  <a:pos x="0" y="183"/>
                </a:cxn>
                <a:cxn ang="0">
                  <a:pos x="2" y="189"/>
                </a:cxn>
                <a:cxn ang="0">
                  <a:pos x="8" y="192"/>
                </a:cxn>
              </a:cxnLst>
              <a:rect l="0" t="0" r="r" b="b"/>
              <a:pathLst>
                <a:path w="200" h="192">
                  <a:moveTo>
                    <a:pt x="8" y="192"/>
                  </a:moveTo>
                  <a:lnTo>
                    <a:pt x="8" y="192"/>
                  </a:lnTo>
                  <a:lnTo>
                    <a:pt x="47" y="187"/>
                  </a:lnTo>
                  <a:lnTo>
                    <a:pt x="82" y="177"/>
                  </a:lnTo>
                  <a:lnTo>
                    <a:pt x="114" y="158"/>
                  </a:lnTo>
                  <a:lnTo>
                    <a:pt x="142" y="135"/>
                  </a:lnTo>
                  <a:lnTo>
                    <a:pt x="167" y="105"/>
                  </a:lnTo>
                  <a:lnTo>
                    <a:pt x="184" y="74"/>
                  </a:lnTo>
                  <a:lnTo>
                    <a:pt x="195" y="38"/>
                  </a:lnTo>
                  <a:lnTo>
                    <a:pt x="200" y="0"/>
                  </a:lnTo>
                  <a:lnTo>
                    <a:pt x="182" y="0"/>
                  </a:lnTo>
                  <a:lnTo>
                    <a:pt x="179" y="36"/>
                  </a:lnTo>
                  <a:lnTo>
                    <a:pt x="169" y="69"/>
                  </a:lnTo>
                  <a:lnTo>
                    <a:pt x="154" y="98"/>
                  </a:lnTo>
                  <a:lnTo>
                    <a:pt x="132" y="125"/>
                  </a:lnTo>
                  <a:lnTo>
                    <a:pt x="107" y="145"/>
                  </a:lnTo>
                  <a:lnTo>
                    <a:pt x="77" y="161"/>
                  </a:lnTo>
                  <a:lnTo>
                    <a:pt x="44" y="172"/>
                  </a:lnTo>
                  <a:lnTo>
                    <a:pt x="8" y="174"/>
                  </a:lnTo>
                  <a:lnTo>
                    <a:pt x="8" y="174"/>
                  </a:lnTo>
                  <a:lnTo>
                    <a:pt x="8" y="174"/>
                  </a:lnTo>
                  <a:lnTo>
                    <a:pt x="2" y="177"/>
                  </a:lnTo>
                  <a:lnTo>
                    <a:pt x="0" y="183"/>
                  </a:lnTo>
                  <a:lnTo>
                    <a:pt x="2" y="189"/>
                  </a:lnTo>
                  <a:lnTo>
                    <a:pt x="8" y="192"/>
                  </a:lnTo>
                  <a:close/>
                </a:path>
              </a:pathLst>
            </a:custGeom>
            <a:solidFill>
              <a:srgbClr val="000000"/>
            </a:solidFill>
            <a:ln w="9525">
              <a:noFill/>
              <a:round/>
              <a:headEnd/>
              <a:tailEnd/>
            </a:ln>
          </p:spPr>
          <p:txBody>
            <a:bodyPr/>
            <a:lstStyle/>
            <a:p>
              <a:endParaRPr lang="en-US"/>
            </a:p>
          </p:txBody>
        </p:sp>
        <p:sp>
          <p:nvSpPr>
            <p:cNvPr id="219624" name="Freeform 488"/>
            <p:cNvSpPr>
              <a:spLocks/>
            </p:cNvSpPr>
            <p:nvPr/>
          </p:nvSpPr>
          <p:spPr bwMode="auto">
            <a:xfrm>
              <a:off x="964" y="3605"/>
              <a:ext cx="287" cy="5"/>
            </a:xfrm>
            <a:custGeom>
              <a:avLst/>
              <a:gdLst/>
              <a:ahLst/>
              <a:cxnLst>
                <a:cxn ang="0">
                  <a:pos x="8" y="18"/>
                </a:cxn>
                <a:cxn ang="0">
                  <a:pos x="8" y="18"/>
                </a:cxn>
                <a:cxn ang="0">
                  <a:pos x="1079" y="18"/>
                </a:cxn>
                <a:cxn ang="0">
                  <a:pos x="1079" y="0"/>
                </a:cxn>
                <a:cxn ang="0">
                  <a:pos x="8" y="0"/>
                </a:cxn>
                <a:cxn ang="0">
                  <a:pos x="8" y="0"/>
                </a:cxn>
                <a:cxn ang="0">
                  <a:pos x="8" y="0"/>
                </a:cxn>
                <a:cxn ang="0">
                  <a:pos x="2" y="3"/>
                </a:cxn>
                <a:cxn ang="0">
                  <a:pos x="0" y="9"/>
                </a:cxn>
                <a:cxn ang="0">
                  <a:pos x="2" y="15"/>
                </a:cxn>
                <a:cxn ang="0">
                  <a:pos x="8" y="18"/>
                </a:cxn>
              </a:cxnLst>
              <a:rect l="0" t="0" r="r" b="b"/>
              <a:pathLst>
                <a:path w="1079" h="18">
                  <a:moveTo>
                    <a:pt x="8" y="18"/>
                  </a:moveTo>
                  <a:lnTo>
                    <a:pt x="8" y="18"/>
                  </a:lnTo>
                  <a:lnTo>
                    <a:pt x="1079" y="18"/>
                  </a:lnTo>
                  <a:lnTo>
                    <a:pt x="1079" y="0"/>
                  </a:lnTo>
                  <a:lnTo>
                    <a:pt x="8" y="0"/>
                  </a:lnTo>
                  <a:lnTo>
                    <a:pt x="8" y="0"/>
                  </a:lnTo>
                  <a:lnTo>
                    <a:pt x="8" y="0"/>
                  </a:lnTo>
                  <a:lnTo>
                    <a:pt x="2" y="3"/>
                  </a:lnTo>
                  <a:lnTo>
                    <a:pt x="0" y="9"/>
                  </a:lnTo>
                  <a:lnTo>
                    <a:pt x="2" y="15"/>
                  </a:lnTo>
                  <a:lnTo>
                    <a:pt x="8" y="18"/>
                  </a:lnTo>
                  <a:close/>
                </a:path>
              </a:pathLst>
            </a:custGeom>
            <a:solidFill>
              <a:srgbClr val="000000"/>
            </a:solidFill>
            <a:ln w="9525">
              <a:noFill/>
              <a:round/>
              <a:headEnd/>
              <a:tailEnd/>
            </a:ln>
          </p:spPr>
          <p:txBody>
            <a:bodyPr/>
            <a:lstStyle/>
            <a:p>
              <a:endParaRPr lang="en-US"/>
            </a:p>
          </p:txBody>
        </p:sp>
        <p:sp>
          <p:nvSpPr>
            <p:cNvPr id="219625" name="Freeform 489"/>
            <p:cNvSpPr>
              <a:spLocks/>
            </p:cNvSpPr>
            <p:nvPr/>
          </p:nvSpPr>
          <p:spPr bwMode="auto">
            <a:xfrm>
              <a:off x="914" y="3556"/>
              <a:ext cx="51" cy="54"/>
            </a:xfrm>
            <a:custGeom>
              <a:avLst/>
              <a:gdLst/>
              <a:ahLst/>
              <a:cxnLst>
                <a:cxn ang="0">
                  <a:pos x="0" y="9"/>
                </a:cxn>
                <a:cxn ang="0">
                  <a:pos x="0" y="9"/>
                </a:cxn>
                <a:cxn ang="0">
                  <a:pos x="5" y="47"/>
                </a:cxn>
                <a:cxn ang="0">
                  <a:pos x="15" y="83"/>
                </a:cxn>
                <a:cxn ang="0">
                  <a:pos x="34" y="114"/>
                </a:cxn>
                <a:cxn ang="0">
                  <a:pos x="57" y="144"/>
                </a:cxn>
                <a:cxn ang="0">
                  <a:pos x="87" y="167"/>
                </a:cxn>
                <a:cxn ang="0">
                  <a:pos x="118" y="186"/>
                </a:cxn>
                <a:cxn ang="0">
                  <a:pos x="154" y="196"/>
                </a:cxn>
                <a:cxn ang="0">
                  <a:pos x="192" y="201"/>
                </a:cxn>
                <a:cxn ang="0">
                  <a:pos x="192" y="183"/>
                </a:cxn>
                <a:cxn ang="0">
                  <a:pos x="157" y="181"/>
                </a:cxn>
                <a:cxn ang="0">
                  <a:pos x="124" y="170"/>
                </a:cxn>
                <a:cxn ang="0">
                  <a:pos x="94" y="154"/>
                </a:cxn>
                <a:cxn ang="0">
                  <a:pos x="67" y="134"/>
                </a:cxn>
                <a:cxn ang="0">
                  <a:pos x="47" y="107"/>
                </a:cxn>
                <a:cxn ang="0">
                  <a:pos x="31" y="78"/>
                </a:cxn>
                <a:cxn ang="0">
                  <a:pos x="20" y="45"/>
                </a:cxn>
                <a:cxn ang="0">
                  <a:pos x="18" y="9"/>
                </a:cxn>
                <a:cxn ang="0">
                  <a:pos x="18" y="9"/>
                </a:cxn>
                <a:cxn ang="0">
                  <a:pos x="18" y="9"/>
                </a:cxn>
                <a:cxn ang="0">
                  <a:pos x="15" y="3"/>
                </a:cxn>
                <a:cxn ang="0">
                  <a:pos x="9" y="0"/>
                </a:cxn>
                <a:cxn ang="0">
                  <a:pos x="2" y="3"/>
                </a:cxn>
                <a:cxn ang="0">
                  <a:pos x="0" y="9"/>
                </a:cxn>
              </a:cxnLst>
              <a:rect l="0" t="0" r="r" b="b"/>
              <a:pathLst>
                <a:path w="192" h="201">
                  <a:moveTo>
                    <a:pt x="0" y="9"/>
                  </a:moveTo>
                  <a:lnTo>
                    <a:pt x="0" y="9"/>
                  </a:lnTo>
                  <a:lnTo>
                    <a:pt x="5" y="47"/>
                  </a:lnTo>
                  <a:lnTo>
                    <a:pt x="15" y="83"/>
                  </a:lnTo>
                  <a:lnTo>
                    <a:pt x="34" y="114"/>
                  </a:lnTo>
                  <a:lnTo>
                    <a:pt x="57" y="144"/>
                  </a:lnTo>
                  <a:lnTo>
                    <a:pt x="87" y="167"/>
                  </a:lnTo>
                  <a:lnTo>
                    <a:pt x="118" y="186"/>
                  </a:lnTo>
                  <a:lnTo>
                    <a:pt x="154" y="196"/>
                  </a:lnTo>
                  <a:lnTo>
                    <a:pt x="192" y="201"/>
                  </a:lnTo>
                  <a:lnTo>
                    <a:pt x="192" y="183"/>
                  </a:lnTo>
                  <a:lnTo>
                    <a:pt x="157" y="181"/>
                  </a:lnTo>
                  <a:lnTo>
                    <a:pt x="124" y="170"/>
                  </a:lnTo>
                  <a:lnTo>
                    <a:pt x="94" y="154"/>
                  </a:lnTo>
                  <a:lnTo>
                    <a:pt x="67" y="134"/>
                  </a:lnTo>
                  <a:lnTo>
                    <a:pt x="47" y="107"/>
                  </a:lnTo>
                  <a:lnTo>
                    <a:pt x="31" y="78"/>
                  </a:lnTo>
                  <a:lnTo>
                    <a:pt x="20" y="45"/>
                  </a:lnTo>
                  <a:lnTo>
                    <a:pt x="18" y="9"/>
                  </a:lnTo>
                  <a:lnTo>
                    <a:pt x="18" y="9"/>
                  </a:lnTo>
                  <a:lnTo>
                    <a:pt x="18" y="9"/>
                  </a:lnTo>
                  <a:lnTo>
                    <a:pt x="15" y="3"/>
                  </a:lnTo>
                  <a:lnTo>
                    <a:pt x="9" y="0"/>
                  </a:lnTo>
                  <a:lnTo>
                    <a:pt x="2" y="3"/>
                  </a:lnTo>
                  <a:lnTo>
                    <a:pt x="0" y="9"/>
                  </a:lnTo>
                  <a:close/>
                </a:path>
              </a:pathLst>
            </a:custGeom>
            <a:solidFill>
              <a:srgbClr val="000000"/>
            </a:solidFill>
            <a:ln w="9525">
              <a:noFill/>
              <a:round/>
              <a:headEnd/>
              <a:tailEnd/>
            </a:ln>
          </p:spPr>
          <p:txBody>
            <a:bodyPr/>
            <a:lstStyle/>
            <a:p>
              <a:endParaRPr lang="en-US"/>
            </a:p>
          </p:txBody>
        </p:sp>
        <p:sp>
          <p:nvSpPr>
            <p:cNvPr id="219626" name="Freeform 490"/>
            <p:cNvSpPr>
              <a:spLocks/>
            </p:cNvSpPr>
            <p:nvPr/>
          </p:nvSpPr>
          <p:spPr bwMode="auto">
            <a:xfrm>
              <a:off x="914" y="3272"/>
              <a:ext cx="5" cy="287"/>
            </a:xfrm>
            <a:custGeom>
              <a:avLst/>
              <a:gdLst/>
              <a:ahLst/>
              <a:cxnLst>
                <a:cxn ang="0">
                  <a:pos x="0" y="9"/>
                </a:cxn>
                <a:cxn ang="0">
                  <a:pos x="0" y="9"/>
                </a:cxn>
                <a:cxn ang="0">
                  <a:pos x="0" y="1077"/>
                </a:cxn>
                <a:cxn ang="0">
                  <a:pos x="18" y="1077"/>
                </a:cxn>
                <a:cxn ang="0">
                  <a:pos x="18" y="9"/>
                </a:cxn>
                <a:cxn ang="0">
                  <a:pos x="18" y="9"/>
                </a:cxn>
                <a:cxn ang="0">
                  <a:pos x="18" y="9"/>
                </a:cxn>
                <a:cxn ang="0">
                  <a:pos x="15" y="3"/>
                </a:cxn>
                <a:cxn ang="0">
                  <a:pos x="9" y="0"/>
                </a:cxn>
                <a:cxn ang="0">
                  <a:pos x="2" y="3"/>
                </a:cxn>
                <a:cxn ang="0">
                  <a:pos x="0" y="9"/>
                </a:cxn>
              </a:cxnLst>
              <a:rect l="0" t="0" r="r" b="b"/>
              <a:pathLst>
                <a:path w="18" h="1077">
                  <a:moveTo>
                    <a:pt x="0" y="9"/>
                  </a:moveTo>
                  <a:lnTo>
                    <a:pt x="0" y="9"/>
                  </a:lnTo>
                  <a:lnTo>
                    <a:pt x="0" y="1077"/>
                  </a:lnTo>
                  <a:lnTo>
                    <a:pt x="18" y="1077"/>
                  </a:lnTo>
                  <a:lnTo>
                    <a:pt x="18" y="9"/>
                  </a:lnTo>
                  <a:lnTo>
                    <a:pt x="18" y="9"/>
                  </a:lnTo>
                  <a:lnTo>
                    <a:pt x="18" y="9"/>
                  </a:lnTo>
                  <a:lnTo>
                    <a:pt x="15" y="3"/>
                  </a:lnTo>
                  <a:lnTo>
                    <a:pt x="9" y="0"/>
                  </a:lnTo>
                  <a:lnTo>
                    <a:pt x="2" y="3"/>
                  </a:lnTo>
                  <a:lnTo>
                    <a:pt x="0" y="9"/>
                  </a:lnTo>
                  <a:close/>
                </a:path>
              </a:pathLst>
            </a:custGeom>
            <a:solidFill>
              <a:srgbClr val="000000"/>
            </a:solidFill>
            <a:ln w="9525">
              <a:noFill/>
              <a:round/>
              <a:headEnd/>
              <a:tailEnd/>
            </a:ln>
          </p:spPr>
          <p:txBody>
            <a:bodyPr/>
            <a:lstStyle/>
            <a:p>
              <a:endParaRPr lang="en-US"/>
            </a:p>
          </p:txBody>
        </p:sp>
        <p:sp>
          <p:nvSpPr>
            <p:cNvPr id="219627" name="Freeform 491"/>
            <p:cNvSpPr>
              <a:spLocks/>
            </p:cNvSpPr>
            <p:nvPr/>
          </p:nvSpPr>
          <p:spPr bwMode="auto">
            <a:xfrm>
              <a:off x="914" y="3224"/>
              <a:ext cx="54" cy="50"/>
            </a:xfrm>
            <a:custGeom>
              <a:avLst/>
              <a:gdLst/>
              <a:ahLst/>
              <a:cxnLst>
                <a:cxn ang="0">
                  <a:pos x="192" y="0"/>
                </a:cxn>
                <a:cxn ang="0">
                  <a:pos x="192" y="0"/>
                </a:cxn>
                <a:cxn ang="0">
                  <a:pos x="154" y="5"/>
                </a:cxn>
                <a:cxn ang="0">
                  <a:pos x="118" y="15"/>
                </a:cxn>
                <a:cxn ang="0">
                  <a:pos x="87" y="33"/>
                </a:cxn>
                <a:cxn ang="0">
                  <a:pos x="57" y="57"/>
                </a:cxn>
                <a:cxn ang="0">
                  <a:pos x="34" y="85"/>
                </a:cxn>
                <a:cxn ang="0">
                  <a:pos x="15" y="117"/>
                </a:cxn>
                <a:cxn ang="0">
                  <a:pos x="5" y="152"/>
                </a:cxn>
                <a:cxn ang="0">
                  <a:pos x="0" y="190"/>
                </a:cxn>
                <a:cxn ang="0">
                  <a:pos x="18" y="190"/>
                </a:cxn>
                <a:cxn ang="0">
                  <a:pos x="20" y="155"/>
                </a:cxn>
                <a:cxn ang="0">
                  <a:pos x="31" y="122"/>
                </a:cxn>
                <a:cxn ang="0">
                  <a:pos x="47" y="92"/>
                </a:cxn>
                <a:cxn ang="0">
                  <a:pos x="67" y="67"/>
                </a:cxn>
                <a:cxn ang="0">
                  <a:pos x="94" y="45"/>
                </a:cxn>
                <a:cxn ang="0">
                  <a:pos x="124" y="30"/>
                </a:cxn>
                <a:cxn ang="0">
                  <a:pos x="157" y="20"/>
                </a:cxn>
                <a:cxn ang="0">
                  <a:pos x="192" y="17"/>
                </a:cxn>
                <a:cxn ang="0">
                  <a:pos x="192" y="17"/>
                </a:cxn>
                <a:cxn ang="0">
                  <a:pos x="192" y="17"/>
                </a:cxn>
                <a:cxn ang="0">
                  <a:pos x="199" y="15"/>
                </a:cxn>
                <a:cxn ang="0">
                  <a:pos x="201" y="8"/>
                </a:cxn>
                <a:cxn ang="0">
                  <a:pos x="199" y="2"/>
                </a:cxn>
                <a:cxn ang="0">
                  <a:pos x="192" y="0"/>
                </a:cxn>
              </a:cxnLst>
              <a:rect l="0" t="0" r="r" b="b"/>
              <a:pathLst>
                <a:path w="201" h="190">
                  <a:moveTo>
                    <a:pt x="192" y="0"/>
                  </a:moveTo>
                  <a:lnTo>
                    <a:pt x="192" y="0"/>
                  </a:lnTo>
                  <a:lnTo>
                    <a:pt x="154" y="5"/>
                  </a:lnTo>
                  <a:lnTo>
                    <a:pt x="118" y="15"/>
                  </a:lnTo>
                  <a:lnTo>
                    <a:pt x="87" y="33"/>
                  </a:lnTo>
                  <a:lnTo>
                    <a:pt x="57" y="57"/>
                  </a:lnTo>
                  <a:lnTo>
                    <a:pt x="34" y="85"/>
                  </a:lnTo>
                  <a:lnTo>
                    <a:pt x="15" y="117"/>
                  </a:lnTo>
                  <a:lnTo>
                    <a:pt x="5" y="152"/>
                  </a:lnTo>
                  <a:lnTo>
                    <a:pt x="0" y="190"/>
                  </a:lnTo>
                  <a:lnTo>
                    <a:pt x="18" y="190"/>
                  </a:lnTo>
                  <a:lnTo>
                    <a:pt x="20" y="155"/>
                  </a:lnTo>
                  <a:lnTo>
                    <a:pt x="31" y="122"/>
                  </a:lnTo>
                  <a:lnTo>
                    <a:pt x="47" y="92"/>
                  </a:lnTo>
                  <a:lnTo>
                    <a:pt x="67" y="67"/>
                  </a:lnTo>
                  <a:lnTo>
                    <a:pt x="94" y="45"/>
                  </a:lnTo>
                  <a:lnTo>
                    <a:pt x="124" y="30"/>
                  </a:lnTo>
                  <a:lnTo>
                    <a:pt x="157" y="20"/>
                  </a:lnTo>
                  <a:lnTo>
                    <a:pt x="192" y="17"/>
                  </a:lnTo>
                  <a:lnTo>
                    <a:pt x="192" y="17"/>
                  </a:lnTo>
                  <a:lnTo>
                    <a:pt x="192" y="17"/>
                  </a:lnTo>
                  <a:lnTo>
                    <a:pt x="199" y="15"/>
                  </a:lnTo>
                  <a:lnTo>
                    <a:pt x="201" y="8"/>
                  </a:lnTo>
                  <a:lnTo>
                    <a:pt x="199" y="2"/>
                  </a:lnTo>
                  <a:lnTo>
                    <a:pt x="192" y="0"/>
                  </a:lnTo>
                  <a:close/>
                </a:path>
              </a:pathLst>
            </a:custGeom>
            <a:solidFill>
              <a:srgbClr val="000000"/>
            </a:solidFill>
            <a:ln w="9525">
              <a:noFill/>
              <a:round/>
              <a:headEnd/>
              <a:tailEnd/>
            </a:ln>
          </p:spPr>
          <p:txBody>
            <a:bodyPr/>
            <a:lstStyle/>
            <a:p>
              <a:endParaRPr lang="en-US"/>
            </a:p>
          </p:txBody>
        </p:sp>
        <p:sp>
          <p:nvSpPr>
            <p:cNvPr id="219628" name="Freeform 492"/>
            <p:cNvSpPr>
              <a:spLocks/>
            </p:cNvSpPr>
            <p:nvPr/>
          </p:nvSpPr>
          <p:spPr bwMode="auto">
            <a:xfrm>
              <a:off x="965" y="3224"/>
              <a:ext cx="288" cy="4"/>
            </a:xfrm>
            <a:custGeom>
              <a:avLst/>
              <a:gdLst/>
              <a:ahLst/>
              <a:cxnLst>
                <a:cxn ang="0">
                  <a:pos x="1071" y="0"/>
                </a:cxn>
                <a:cxn ang="0">
                  <a:pos x="1071" y="0"/>
                </a:cxn>
                <a:cxn ang="0">
                  <a:pos x="0" y="0"/>
                </a:cxn>
                <a:cxn ang="0">
                  <a:pos x="0" y="17"/>
                </a:cxn>
                <a:cxn ang="0">
                  <a:pos x="1071" y="17"/>
                </a:cxn>
                <a:cxn ang="0">
                  <a:pos x="1071" y="17"/>
                </a:cxn>
                <a:cxn ang="0">
                  <a:pos x="1071" y="17"/>
                </a:cxn>
                <a:cxn ang="0">
                  <a:pos x="1078" y="15"/>
                </a:cxn>
                <a:cxn ang="0">
                  <a:pos x="1080" y="8"/>
                </a:cxn>
                <a:cxn ang="0">
                  <a:pos x="1078" y="2"/>
                </a:cxn>
                <a:cxn ang="0">
                  <a:pos x="1071" y="0"/>
                </a:cxn>
              </a:cxnLst>
              <a:rect l="0" t="0" r="r" b="b"/>
              <a:pathLst>
                <a:path w="1080" h="17">
                  <a:moveTo>
                    <a:pt x="1071" y="0"/>
                  </a:moveTo>
                  <a:lnTo>
                    <a:pt x="1071" y="0"/>
                  </a:lnTo>
                  <a:lnTo>
                    <a:pt x="0" y="0"/>
                  </a:lnTo>
                  <a:lnTo>
                    <a:pt x="0" y="17"/>
                  </a:lnTo>
                  <a:lnTo>
                    <a:pt x="1071" y="17"/>
                  </a:lnTo>
                  <a:lnTo>
                    <a:pt x="1071" y="17"/>
                  </a:lnTo>
                  <a:lnTo>
                    <a:pt x="1071" y="17"/>
                  </a:lnTo>
                  <a:lnTo>
                    <a:pt x="1078" y="15"/>
                  </a:lnTo>
                  <a:lnTo>
                    <a:pt x="1080" y="8"/>
                  </a:lnTo>
                  <a:lnTo>
                    <a:pt x="1078" y="2"/>
                  </a:lnTo>
                  <a:lnTo>
                    <a:pt x="1071" y="0"/>
                  </a:lnTo>
                  <a:close/>
                </a:path>
              </a:pathLst>
            </a:custGeom>
            <a:solidFill>
              <a:srgbClr val="000000"/>
            </a:solidFill>
            <a:ln w="9525">
              <a:noFill/>
              <a:round/>
              <a:headEnd/>
              <a:tailEnd/>
            </a:ln>
          </p:spPr>
          <p:txBody>
            <a:bodyPr/>
            <a:lstStyle/>
            <a:p>
              <a:endParaRPr lang="en-US"/>
            </a:p>
          </p:txBody>
        </p:sp>
        <p:sp>
          <p:nvSpPr>
            <p:cNvPr id="219629" name="Freeform 493"/>
            <p:cNvSpPr>
              <a:spLocks/>
            </p:cNvSpPr>
            <p:nvPr/>
          </p:nvSpPr>
          <p:spPr bwMode="auto">
            <a:xfrm>
              <a:off x="1251" y="3224"/>
              <a:ext cx="51" cy="53"/>
            </a:xfrm>
            <a:custGeom>
              <a:avLst/>
              <a:gdLst/>
              <a:ahLst/>
              <a:cxnLst>
                <a:cxn ang="0">
                  <a:pos x="192" y="190"/>
                </a:cxn>
                <a:cxn ang="0">
                  <a:pos x="192" y="190"/>
                </a:cxn>
                <a:cxn ang="0">
                  <a:pos x="187" y="152"/>
                </a:cxn>
                <a:cxn ang="0">
                  <a:pos x="176" y="117"/>
                </a:cxn>
                <a:cxn ang="0">
                  <a:pos x="159" y="85"/>
                </a:cxn>
                <a:cxn ang="0">
                  <a:pos x="134" y="57"/>
                </a:cxn>
                <a:cxn ang="0">
                  <a:pos x="106" y="33"/>
                </a:cxn>
                <a:cxn ang="0">
                  <a:pos x="74" y="15"/>
                </a:cxn>
                <a:cxn ang="0">
                  <a:pos x="39" y="5"/>
                </a:cxn>
                <a:cxn ang="0">
                  <a:pos x="0" y="0"/>
                </a:cxn>
                <a:cxn ang="0">
                  <a:pos x="0" y="17"/>
                </a:cxn>
                <a:cxn ang="0">
                  <a:pos x="36" y="20"/>
                </a:cxn>
                <a:cxn ang="0">
                  <a:pos x="69" y="30"/>
                </a:cxn>
                <a:cxn ang="0">
                  <a:pos x="99" y="45"/>
                </a:cxn>
                <a:cxn ang="0">
                  <a:pos x="124" y="67"/>
                </a:cxn>
                <a:cxn ang="0">
                  <a:pos x="146" y="92"/>
                </a:cxn>
                <a:cxn ang="0">
                  <a:pos x="161" y="122"/>
                </a:cxn>
                <a:cxn ang="0">
                  <a:pos x="171" y="155"/>
                </a:cxn>
                <a:cxn ang="0">
                  <a:pos x="174" y="190"/>
                </a:cxn>
                <a:cxn ang="0">
                  <a:pos x="174" y="190"/>
                </a:cxn>
                <a:cxn ang="0">
                  <a:pos x="174" y="190"/>
                </a:cxn>
                <a:cxn ang="0">
                  <a:pos x="176" y="197"/>
                </a:cxn>
                <a:cxn ang="0">
                  <a:pos x="183" y="199"/>
                </a:cxn>
                <a:cxn ang="0">
                  <a:pos x="189" y="197"/>
                </a:cxn>
                <a:cxn ang="0">
                  <a:pos x="192" y="190"/>
                </a:cxn>
              </a:cxnLst>
              <a:rect l="0" t="0" r="r" b="b"/>
              <a:pathLst>
                <a:path w="192" h="199">
                  <a:moveTo>
                    <a:pt x="192" y="190"/>
                  </a:moveTo>
                  <a:lnTo>
                    <a:pt x="192" y="190"/>
                  </a:lnTo>
                  <a:lnTo>
                    <a:pt x="187" y="152"/>
                  </a:lnTo>
                  <a:lnTo>
                    <a:pt x="176" y="117"/>
                  </a:lnTo>
                  <a:lnTo>
                    <a:pt x="159" y="85"/>
                  </a:lnTo>
                  <a:lnTo>
                    <a:pt x="134" y="57"/>
                  </a:lnTo>
                  <a:lnTo>
                    <a:pt x="106" y="33"/>
                  </a:lnTo>
                  <a:lnTo>
                    <a:pt x="74" y="15"/>
                  </a:lnTo>
                  <a:lnTo>
                    <a:pt x="39" y="5"/>
                  </a:lnTo>
                  <a:lnTo>
                    <a:pt x="0" y="0"/>
                  </a:lnTo>
                  <a:lnTo>
                    <a:pt x="0" y="17"/>
                  </a:lnTo>
                  <a:lnTo>
                    <a:pt x="36" y="20"/>
                  </a:lnTo>
                  <a:lnTo>
                    <a:pt x="69" y="30"/>
                  </a:lnTo>
                  <a:lnTo>
                    <a:pt x="99" y="45"/>
                  </a:lnTo>
                  <a:lnTo>
                    <a:pt x="124" y="67"/>
                  </a:lnTo>
                  <a:lnTo>
                    <a:pt x="146" y="92"/>
                  </a:lnTo>
                  <a:lnTo>
                    <a:pt x="161" y="122"/>
                  </a:lnTo>
                  <a:lnTo>
                    <a:pt x="171" y="155"/>
                  </a:lnTo>
                  <a:lnTo>
                    <a:pt x="174" y="190"/>
                  </a:lnTo>
                  <a:lnTo>
                    <a:pt x="174" y="190"/>
                  </a:lnTo>
                  <a:lnTo>
                    <a:pt x="174" y="190"/>
                  </a:lnTo>
                  <a:lnTo>
                    <a:pt x="176" y="197"/>
                  </a:lnTo>
                  <a:lnTo>
                    <a:pt x="183" y="199"/>
                  </a:lnTo>
                  <a:lnTo>
                    <a:pt x="189" y="197"/>
                  </a:lnTo>
                  <a:lnTo>
                    <a:pt x="192" y="190"/>
                  </a:lnTo>
                  <a:close/>
                </a:path>
              </a:pathLst>
            </a:custGeom>
            <a:solidFill>
              <a:srgbClr val="000000"/>
            </a:solidFill>
            <a:ln w="9525">
              <a:noFill/>
              <a:round/>
              <a:headEnd/>
              <a:tailEnd/>
            </a:ln>
          </p:spPr>
          <p:txBody>
            <a:bodyPr/>
            <a:lstStyle/>
            <a:p>
              <a:endParaRPr lang="en-US"/>
            </a:p>
          </p:txBody>
        </p:sp>
        <p:sp>
          <p:nvSpPr>
            <p:cNvPr id="219630" name="Freeform 494"/>
            <p:cNvSpPr>
              <a:spLocks/>
            </p:cNvSpPr>
            <p:nvPr/>
          </p:nvSpPr>
          <p:spPr bwMode="auto">
            <a:xfrm>
              <a:off x="1297" y="3274"/>
              <a:ext cx="5" cy="287"/>
            </a:xfrm>
            <a:custGeom>
              <a:avLst/>
              <a:gdLst/>
              <a:ahLst/>
              <a:cxnLst>
                <a:cxn ang="0">
                  <a:pos x="18" y="1068"/>
                </a:cxn>
                <a:cxn ang="0">
                  <a:pos x="18" y="1068"/>
                </a:cxn>
                <a:cxn ang="0">
                  <a:pos x="18" y="0"/>
                </a:cxn>
                <a:cxn ang="0">
                  <a:pos x="0" y="0"/>
                </a:cxn>
                <a:cxn ang="0">
                  <a:pos x="0" y="1068"/>
                </a:cxn>
                <a:cxn ang="0">
                  <a:pos x="0" y="1068"/>
                </a:cxn>
                <a:cxn ang="0">
                  <a:pos x="0" y="1068"/>
                </a:cxn>
                <a:cxn ang="0">
                  <a:pos x="2" y="1074"/>
                </a:cxn>
                <a:cxn ang="0">
                  <a:pos x="9" y="1077"/>
                </a:cxn>
                <a:cxn ang="0">
                  <a:pos x="15" y="1074"/>
                </a:cxn>
                <a:cxn ang="0">
                  <a:pos x="18" y="1068"/>
                </a:cxn>
              </a:cxnLst>
              <a:rect l="0" t="0" r="r" b="b"/>
              <a:pathLst>
                <a:path w="18" h="1077">
                  <a:moveTo>
                    <a:pt x="18" y="1068"/>
                  </a:moveTo>
                  <a:lnTo>
                    <a:pt x="18" y="1068"/>
                  </a:lnTo>
                  <a:lnTo>
                    <a:pt x="18" y="0"/>
                  </a:lnTo>
                  <a:lnTo>
                    <a:pt x="0" y="0"/>
                  </a:lnTo>
                  <a:lnTo>
                    <a:pt x="0" y="1068"/>
                  </a:lnTo>
                  <a:lnTo>
                    <a:pt x="0" y="1068"/>
                  </a:lnTo>
                  <a:lnTo>
                    <a:pt x="0" y="1068"/>
                  </a:lnTo>
                  <a:lnTo>
                    <a:pt x="2" y="1074"/>
                  </a:lnTo>
                  <a:lnTo>
                    <a:pt x="9" y="1077"/>
                  </a:lnTo>
                  <a:lnTo>
                    <a:pt x="15" y="1074"/>
                  </a:lnTo>
                  <a:lnTo>
                    <a:pt x="18" y="1068"/>
                  </a:lnTo>
                  <a:close/>
                </a:path>
              </a:pathLst>
            </a:custGeom>
            <a:solidFill>
              <a:srgbClr val="000000"/>
            </a:solidFill>
            <a:ln w="9525">
              <a:noFill/>
              <a:round/>
              <a:headEnd/>
              <a:tailEnd/>
            </a:ln>
          </p:spPr>
          <p:txBody>
            <a:bodyPr/>
            <a:lstStyle/>
            <a:p>
              <a:endParaRPr lang="en-US"/>
            </a:p>
          </p:txBody>
        </p:sp>
        <p:sp>
          <p:nvSpPr>
            <p:cNvPr id="219631" name="Freeform 495"/>
            <p:cNvSpPr>
              <a:spLocks/>
            </p:cNvSpPr>
            <p:nvPr/>
          </p:nvSpPr>
          <p:spPr bwMode="auto">
            <a:xfrm>
              <a:off x="954" y="3446"/>
              <a:ext cx="121" cy="137"/>
            </a:xfrm>
            <a:custGeom>
              <a:avLst/>
              <a:gdLst/>
              <a:ahLst/>
              <a:cxnLst>
                <a:cxn ang="0">
                  <a:pos x="81" y="5"/>
                </a:cxn>
                <a:cxn ang="0">
                  <a:pos x="97" y="1"/>
                </a:cxn>
                <a:cxn ang="0">
                  <a:pos x="114" y="0"/>
                </a:cxn>
                <a:cxn ang="0">
                  <a:pos x="130" y="1"/>
                </a:cxn>
                <a:cxn ang="0">
                  <a:pos x="147" y="5"/>
                </a:cxn>
                <a:cxn ang="0">
                  <a:pos x="162" y="10"/>
                </a:cxn>
                <a:cxn ang="0">
                  <a:pos x="178" y="18"/>
                </a:cxn>
                <a:cxn ang="0">
                  <a:pos x="190" y="28"/>
                </a:cxn>
                <a:cxn ang="0">
                  <a:pos x="203" y="41"/>
                </a:cxn>
                <a:cxn ang="0">
                  <a:pos x="221" y="70"/>
                </a:cxn>
                <a:cxn ang="0">
                  <a:pos x="230" y="103"/>
                </a:cxn>
                <a:cxn ang="0">
                  <a:pos x="229" y="136"/>
                </a:cxn>
                <a:cxn ang="0">
                  <a:pos x="218" y="168"/>
                </a:cxn>
                <a:cxn ang="0">
                  <a:pos x="218" y="165"/>
                </a:cxn>
                <a:cxn ang="0">
                  <a:pos x="456" y="455"/>
                </a:cxn>
                <a:cxn ang="0">
                  <a:pos x="385" y="513"/>
                </a:cxn>
                <a:cxn ang="0">
                  <a:pos x="148" y="225"/>
                </a:cxn>
                <a:cxn ang="0">
                  <a:pos x="150" y="225"/>
                </a:cxn>
                <a:cxn ang="0">
                  <a:pos x="133" y="229"/>
                </a:cxn>
                <a:cxn ang="0">
                  <a:pos x="116" y="230"/>
                </a:cxn>
                <a:cxn ang="0">
                  <a:pos x="100" y="230"/>
                </a:cxn>
                <a:cxn ang="0">
                  <a:pos x="83" y="226"/>
                </a:cxn>
                <a:cxn ang="0">
                  <a:pos x="68" y="221"/>
                </a:cxn>
                <a:cxn ang="0">
                  <a:pos x="53" y="214"/>
                </a:cxn>
                <a:cxn ang="0">
                  <a:pos x="40" y="203"/>
                </a:cxn>
                <a:cxn ang="0">
                  <a:pos x="27" y="191"/>
                </a:cxn>
                <a:cxn ang="0">
                  <a:pos x="9" y="161"/>
                </a:cxn>
                <a:cxn ang="0">
                  <a:pos x="0" y="128"/>
                </a:cxn>
                <a:cxn ang="0">
                  <a:pos x="0" y="95"/>
                </a:cxn>
                <a:cxn ang="0">
                  <a:pos x="11" y="65"/>
                </a:cxn>
                <a:cxn ang="0">
                  <a:pos x="12" y="65"/>
                </a:cxn>
                <a:cxn ang="0">
                  <a:pos x="85" y="150"/>
                </a:cxn>
                <a:cxn ang="0">
                  <a:pos x="143" y="147"/>
                </a:cxn>
                <a:cxn ang="0">
                  <a:pos x="156" y="93"/>
                </a:cxn>
                <a:cxn ang="0">
                  <a:pos x="81" y="5"/>
                </a:cxn>
              </a:cxnLst>
              <a:rect l="0" t="0" r="r" b="b"/>
              <a:pathLst>
                <a:path w="456" h="513">
                  <a:moveTo>
                    <a:pt x="81" y="5"/>
                  </a:moveTo>
                  <a:lnTo>
                    <a:pt x="97" y="1"/>
                  </a:lnTo>
                  <a:lnTo>
                    <a:pt x="114" y="0"/>
                  </a:lnTo>
                  <a:lnTo>
                    <a:pt x="130" y="1"/>
                  </a:lnTo>
                  <a:lnTo>
                    <a:pt x="147" y="5"/>
                  </a:lnTo>
                  <a:lnTo>
                    <a:pt x="162" y="10"/>
                  </a:lnTo>
                  <a:lnTo>
                    <a:pt x="178" y="18"/>
                  </a:lnTo>
                  <a:lnTo>
                    <a:pt x="190" y="28"/>
                  </a:lnTo>
                  <a:lnTo>
                    <a:pt x="203" y="41"/>
                  </a:lnTo>
                  <a:lnTo>
                    <a:pt x="221" y="70"/>
                  </a:lnTo>
                  <a:lnTo>
                    <a:pt x="230" y="103"/>
                  </a:lnTo>
                  <a:lnTo>
                    <a:pt x="229" y="136"/>
                  </a:lnTo>
                  <a:lnTo>
                    <a:pt x="218" y="168"/>
                  </a:lnTo>
                  <a:lnTo>
                    <a:pt x="218" y="165"/>
                  </a:lnTo>
                  <a:lnTo>
                    <a:pt x="456" y="455"/>
                  </a:lnTo>
                  <a:lnTo>
                    <a:pt x="385" y="513"/>
                  </a:lnTo>
                  <a:lnTo>
                    <a:pt x="148" y="225"/>
                  </a:lnTo>
                  <a:lnTo>
                    <a:pt x="150" y="225"/>
                  </a:lnTo>
                  <a:lnTo>
                    <a:pt x="133" y="229"/>
                  </a:lnTo>
                  <a:lnTo>
                    <a:pt x="116" y="230"/>
                  </a:lnTo>
                  <a:lnTo>
                    <a:pt x="100" y="230"/>
                  </a:lnTo>
                  <a:lnTo>
                    <a:pt x="83" y="226"/>
                  </a:lnTo>
                  <a:lnTo>
                    <a:pt x="68" y="221"/>
                  </a:lnTo>
                  <a:lnTo>
                    <a:pt x="53" y="214"/>
                  </a:lnTo>
                  <a:lnTo>
                    <a:pt x="40" y="203"/>
                  </a:lnTo>
                  <a:lnTo>
                    <a:pt x="27" y="191"/>
                  </a:lnTo>
                  <a:lnTo>
                    <a:pt x="9" y="161"/>
                  </a:lnTo>
                  <a:lnTo>
                    <a:pt x="0" y="128"/>
                  </a:lnTo>
                  <a:lnTo>
                    <a:pt x="0" y="95"/>
                  </a:lnTo>
                  <a:lnTo>
                    <a:pt x="11" y="65"/>
                  </a:lnTo>
                  <a:lnTo>
                    <a:pt x="12" y="65"/>
                  </a:lnTo>
                  <a:lnTo>
                    <a:pt x="85" y="150"/>
                  </a:lnTo>
                  <a:lnTo>
                    <a:pt x="143" y="147"/>
                  </a:lnTo>
                  <a:lnTo>
                    <a:pt x="156" y="93"/>
                  </a:lnTo>
                  <a:lnTo>
                    <a:pt x="81" y="5"/>
                  </a:lnTo>
                  <a:close/>
                </a:path>
              </a:pathLst>
            </a:custGeom>
            <a:solidFill>
              <a:srgbClr val="4C4C4C"/>
            </a:solidFill>
            <a:ln w="9525">
              <a:noFill/>
              <a:round/>
              <a:headEnd/>
              <a:tailEnd/>
            </a:ln>
          </p:spPr>
          <p:txBody>
            <a:bodyPr/>
            <a:lstStyle/>
            <a:p>
              <a:endParaRPr lang="en-US"/>
            </a:p>
          </p:txBody>
        </p:sp>
        <p:sp>
          <p:nvSpPr>
            <p:cNvPr id="219632" name="Freeform 496"/>
            <p:cNvSpPr>
              <a:spLocks/>
            </p:cNvSpPr>
            <p:nvPr/>
          </p:nvSpPr>
          <p:spPr bwMode="auto">
            <a:xfrm>
              <a:off x="976" y="3445"/>
              <a:ext cx="33" cy="13"/>
            </a:xfrm>
            <a:custGeom>
              <a:avLst/>
              <a:gdLst/>
              <a:ahLst/>
              <a:cxnLst>
                <a:cxn ang="0">
                  <a:pos x="128" y="43"/>
                </a:cxn>
                <a:cxn ang="0">
                  <a:pos x="128" y="43"/>
                </a:cxn>
                <a:cxn ang="0">
                  <a:pos x="115" y="30"/>
                </a:cxn>
                <a:cxn ang="0">
                  <a:pos x="101" y="19"/>
                </a:cxn>
                <a:cxn ang="0">
                  <a:pos x="85" y="11"/>
                </a:cxn>
                <a:cxn ang="0">
                  <a:pos x="69" y="6"/>
                </a:cxn>
                <a:cxn ang="0">
                  <a:pos x="51" y="2"/>
                </a:cxn>
                <a:cxn ang="0">
                  <a:pos x="35" y="0"/>
                </a:cxn>
                <a:cxn ang="0">
                  <a:pos x="18" y="2"/>
                </a:cxn>
                <a:cxn ang="0">
                  <a:pos x="0" y="6"/>
                </a:cxn>
                <a:cxn ang="0">
                  <a:pos x="3" y="16"/>
                </a:cxn>
                <a:cxn ang="0">
                  <a:pos x="18" y="12"/>
                </a:cxn>
                <a:cxn ang="0">
                  <a:pos x="35" y="12"/>
                </a:cxn>
                <a:cxn ang="0">
                  <a:pos x="51" y="12"/>
                </a:cxn>
                <a:cxn ang="0">
                  <a:pos x="67" y="16"/>
                </a:cxn>
                <a:cxn ang="0">
                  <a:pos x="82" y="21"/>
                </a:cxn>
                <a:cxn ang="0">
                  <a:pos x="96" y="29"/>
                </a:cxn>
                <a:cxn ang="0">
                  <a:pos x="108" y="38"/>
                </a:cxn>
                <a:cxn ang="0">
                  <a:pos x="120" y="50"/>
                </a:cxn>
                <a:cxn ang="0">
                  <a:pos x="120" y="50"/>
                </a:cxn>
                <a:cxn ang="0">
                  <a:pos x="128" y="43"/>
                </a:cxn>
              </a:cxnLst>
              <a:rect l="0" t="0" r="r" b="b"/>
              <a:pathLst>
                <a:path w="128" h="50">
                  <a:moveTo>
                    <a:pt x="128" y="43"/>
                  </a:moveTo>
                  <a:lnTo>
                    <a:pt x="128" y="43"/>
                  </a:lnTo>
                  <a:lnTo>
                    <a:pt x="115" y="30"/>
                  </a:lnTo>
                  <a:lnTo>
                    <a:pt x="101" y="19"/>
                  </a:lnTo>
                  <a:lnTo>
                    <a:pt x="85" y="11"/>
                  </a:lnTo>
                  <a:lnTo>
                    <a:pt x="69" y="6"/>
                  </a:lnTo>
                  <a:lnTo>
                    <a:pt x="51" y="2"/>
                  </a:lnTo>
                  <a:lnTo>
                    <a:pt x="35" y="0"/>
                  </a:lnTo>
                  <a:lnTo>
                    <a:pt x="18" y="2"/>
                  </a:lnTo>
                  <a:lnTo>
                    <a:pt x="0" y="6"/>
                  </a:lnTo>
                  <a:lnTo>
                    <a:pt x="3" y="16"/>
                  </a:lnTo>
                  <a:lnTo>
                    <a:pt x="18" y="12"/>
                  </a:lnTo>
                  <a:lnTo>
                    <a:pt x="35" y="12"/>
                  </a:lnTo>
                  <a:lnTo>
                    <a:pt x="51" y="12"/>
                  </a:lnTo>
                  <a:lnTo>
                    <a:pt x="67" y="16"/>
                  </a:lnTo>
                  <a:lnTo>
                    <a:pt x="82" y="21"/>
                  </a:lnTo>
                  <a:lnTo>
                    <a:pt x="96" y="29"/>
                  </a:lnTo>
                  <a:lnTo>
                    <a:pt x="108" y="38"/>
                  </a:lnTo>
                  <a:lnTo>
                    <a:pt x="120" y="50"/>
                  </a:lnTo>
                  <a:lnTo>
                    <a:pt x="120" y="50"/>
                  </a:lnTo>
                  <a:lnTo>
                    <a:pt x="128" y="43"/>
                  </a:lnTo>
                  <a:close/>
                </a:path>
              </a:pathLst>
            </a:custGeom>
            <a:solidFill>
              <a:srgbClr val="000000"/>
            </a:solidFill>
            <a:ln w="9525">
              <a:noFill/>
              <a:round/>
              <a:headEnd/>
              <a:tailEnd/>
            </a:ln>
          </p:spPr>
          <p:txBody>
            <a:bodyPr/>
            <a:lstStyle/>
            <a:p>
              <a:endParaRPr lang="en-US"/>
            </a:p>
          </p:txBody>
        </p:sp>
        <p:sp>
          <p:nvSpPr>
            <p:cNvPr id="219633" name="Freeform 497"/>
            <p:cNvSpPr>
              <a:spLocks/>
            </p:cNvSpPr>
            <p:nvPr/>
          </p:nvSpPr>
          <p:spPr bwMode="auto">
            <a:xfrm>
              <a:off x="1007" y="3457"/>
              <a:ext cx="10" cy="36"/>
            </a:xfrm>
            <a:custGeom>
              <a:avLst/>
              <a:gdLst/>
              <a:ahLst/>
              <a:cxnLst>
                <a:cxn ang="0">
                  <a:pos x="13" y="131"/>
                </a:cxn>
                <a:cxn ang="0">
                  <a:pos x="24" y="133"/>
                </a:cxn>
                <a:cxn ang="0">
                  <a:pos x="35" y="99"/>
                </a:cxn>
                <a:cxn ang="0">
                  <a:pos x="36" y="66"/>
                </a:cxn>
                <a:cxn ang="0">
                  <a:pos x="27" y="32"/>
                </a:cxn>
                <a:cxn ang="0">
                  <a:pos x="8" y="0"/>
                </a:cxn>
                <a:cxn ang="0">
                  <a:pos x="0" y="7"/>
                </a:cxn>
                <a:cxn ang="0">
                  <a:pos x="17" y="34"/>
                </a:cxn>
                <a:cxn ang="0">
                  <a:pos x="26" y="66"/>
                </a:cxn>
                <a:cxn ang="0">
                  <a:pos x="24" y="99"/>
                </a:cxn>
                <a:cxn ang="0">
                  <a:pos x="14" y="128"/>
                </a:cxn>
                <a:cxn ang="0">
                  <a:pos x="26" y="131"/>
                </a:cxn>
                <a:cxn ang="0">
                  <a:pos x="14" y="128"/>
                </a:cxn>
                <a:cxn ang="0">
                  <a:pos x="14" y="132"/>
                </a:cxn>
                <a:cxn ang="0">
                  <a:pos x="18" y="136"/>
                </a:cxn>
                <a:cxn ang="0">
                  <a:pos x="22" y="136"/>
                </a:cxn>
                <a:cxn ang="0">
                  <a:pos x="24" y="133"/>
                </a:cxn>
                <a:cxn ang="0">
                  <a:pos x="13" y="131"/>
                </a:cxn>
              </a:cxnLst>
              <a:rect l="0" t="0" r="r" b="b"/>
              <a:pathLst>
                <a:path w="36" h="136">
                  <a:moveTo>
                    <a:pt x="13" y="131"/>
                  </a:moveTo>
                  <a:lnTo>
                    <a:pt x="24" y="133"/>
                  </a:lnTo>
                  <a:lnTo>
                    <a:pt x="35" y="99"/>
                  </a:lnTo>
                  <a:lnTo>
                    <a:pt x="36" y="66"/>
                  </a:lnTo>
                  <a:lnTo>
                    <a:pt x="27" y="32"/>
                  </a:lnTo>
                  <a:lnTo>
                    <a:pt x="8" y="0"/>
                  </a:lnTo>
                  <a:lnTo>
                    <a:pt x="0" y="7"/>
                  </a:lnTo>
                  <a:lnTo>
                    <a:pt x="17" y="34"/>
                  </a:lnTo>
                  <a:lnTo>
                    <a:pt x="26" y="66"/>
                  </a:lnTo>
                  <a:lnTo>
                    <a:pt x="24" y="99"/>
                  </a:lnTo>
                  <a:lnTo>
                    <a:pt x="14" y="128"/>
                  </a:lnTo>
                  <a:lnTo>
                    <a:pt x="26" y="131"/>
                  </a:lnTo>
                  <a:lnTo>
                    <a:pt x="14" y="128"/>
                  </a:lnTo>
                  <a:lnTo>
                    <a:pt x="14" y="132"/>
                  </a:lnTo>
                  <a:lnTo>
                    <a:pt x="18" y="136"/>
                  </a:lnTo>
                  <a:lnTo>
                    <a:pt x="22" y="136"/>
                  </a:lnTo>
                  <a:lnTo>
                    <a:pt x="24" y="133"/>
                  </a:lnTo>
                  <a:lnTo>
                    <a:pt x="13" y="131"/>
                  </a:lnTo>
                  <a:close/>
                </a:path>
              </a:pathLst>
            </a:custGeom>
            <a:solidFill>
              <a:srgbClr val="000000"/>
            </a:solidFill>
            <a:ln w="9525">
              <a:noFill/>
              <a:round/>
              <a:headEnd/>
              <a:tailEnd/>
            </a:ln>
          </p:spPr>
          <p:txBody>
            <a:bodyPr/>
            <a:lstStyle/>
            <a:p>
              <a:endParaRPr lang="en-US"/>
            </a:p>
          </p:txBody>
        </p:sp>
        <p:sp>
          <p:nvSpPr>
            <p:cNvPr id="219634" name="Freeform 498"/>
            <p:cNvSpPr>
              <a:spLocks/>
            </p:cNvSpPr>
            <p:nvPr/>
          </p:nvSpPr>
          <p:spPr bwMode="auto">
            <a:xfrm>
              <a:off x="1011" y="3489"/>
              <a:ext cx="3" cy="3"/>
            </a:xfrm>
            <a:custGeom>
              <a:avLst/>
              <a:gdLst/>
              <a:ahLst/>
              <a:cxnLst>
                <a:cxn ang="0">
                  <a:pos x="10" y="2"/>
                </a:cxn>
                <a:cxn ang="0">
                  <a:pos x="0" y="6"/>
                </a:cxn>
                <a:cxn ang="0">
                  <a:pos x="0" y="9"/>
                </a:cxn>
                <a:cxn ang="0">
                  <a:pos x="13" y="9"/>
                </a:cxn>
                <a:cxn ang="0">
                  <a:pos x="13" y="6"/>
                </a:cxn>
                <a:cxn ang="0">
                  <a:pos x="3" y="10"/>
                </a:cxn>
                <a:cxn ang="0">
                  <a:pos x="13" y="6"/>
                </a:cxn>
                <a:cxn ang="0">
                  <a:pos x="10" y="2"/>
                </a:cxn>
                <a:cxn ang="0">
                  <a:pos x="6" y="0"/>
                </a:cxn>
                <a:cxn ang="0">
                  <a:pos x="3" y="2"/>
                </a:cxn>
                <a:cxn ang="0">
                  <a:pos x="0" y="6"/>
                </a:cxn>
                <a:cxn ang="0">
                  <a:pos x="10" y="2"/>
                </a:cxn>
              </a:cxnLst>
              <a:rect l="0" t="0" r="r" b="b"/>
              <a:pathLst>
                <a:path w="13" h="10">
                  <a:moveTo>
                    <a:pt x="10" y="2"/>
                  </a:moveTo>
                  <a:lnTo>
                    <a:pt x="0" y="6"/>
                  </a:lnTo>
                  <a:lnTo>
                    <a:pt x="0" y="9"/>
                  </a:lnTo>
                  <a:lnTo>
                    <a:pt x="13" y="9"/>
                  </a:lnTo>
                  <a:lnTo>
                    <a:pt x="13" y="6"/>
                  </a:lnTo>
                  <a:lnTo>
                    <a:pt x="3" y="10"/>
                  </a:lnTo>
                  <a:lnTo>
                    <a:pt x="13" y="6"/>
                  </a:lnTo>
                  <a:lnTo>
                    <a:pt x="10" y="2"/>
                  </a:lnTo>
                  <a:lnTo>
                    <a:pt x="6" y="0"/>
                  </a:lnTo>
                  <a:lnTo>
                    <a:pt x="3" y="2"/>
                  </a:lnTo>
                  <a:lnTo>
                    <a:pt x="0" y="6"/>
                  </a:lnTo>
                  <a:lnTo>
                    <a:pt x="10" y="2"/>
                  </a:lnTo>
                  <a:close/>
                </a:path>
              </a:pathLst>
            </a:custGeom>
            <a:solidFill>
              <a:srgbClr val="000000"/>
            </a:solidFill>
            <a:ln w="9525">
              <a:noFill/>
              <a:round/>
              <a:headEnd/>
              <a:tailEnd/>
            </a:ln>
          </p:spPr>
          <p:txBody>
            <a:bodyPr/>
            <a:lstStyle/>
            <a:p>
              <a:endParaRPr lang="en-US"/>
            </a:p>
          </p:txBody>
        </p:sp>
        <p:sp>
          <p:nvSpPr>
            <p:cNvPr id="219635" name="Freeform 499"/>
            <p:cNvSpPr>
              <a:spLocks/>
            </p:cNvSpPr>
            <p:nvPr/>
          </p:nvSpPr>
          <p:spPr bwMode="auto">
            <a:xfrm>
              <a:off x="1011" y="3489"/>
              <a:ext cx="66" cy="80"/>
            </a:xfrm>
            <a:custGeom>
              <a:avLst/>
              <a:gdLst/>
              <a:ahLst/>
              <a:cxnLst>
                <a:cxn ang="0">
                  <a:pos x="244" y="298"/>
                </a:cxn>
                <a:cxn ang="0">
                  <a:pos x="244" y="290"/>
                </a:cxn>
                <a:cxn ang="0">
                  <a:pos x="7" y="0"/>
                </a:cxn>
                <a:cxn ang="0">
                  <a:pos x="0" y="8"/>
                </a:cxn>
                <a:cxn ang="0">
                  <a:pos x="237" y="298"/>
                </a:cxn>
                <a:cxn ang="0">
                  <a:pos x="237" y="290"/>
                </a:cxn>
                <a:cxn ang="0">
                  <a:pos x="237" y="298"/>
                </a:cxn>
                <a:cxn ang="0">
                  <a:pos x="241" y="299"/>
                </a:cxn>
                <a:cxn ang="0">
                  <a:pos x="244" y="298"/>
                </a:cxn>
                <a:cxn ang="0">
                  <a:pos x="246" y="294"/>
                </a:cxn>
                <a:cxn ang="0">
                  <a:pos x="244" y="290"/>
                </a:cxn>
                <a:cxn ang="0">
                  <a:pos x="244" y="298"/>
                </a:cxn>
              </a:cxnLst>
              <a:rect l="0" t="0" r="r" b="b"/>
              <a:pathLst>
                <a:path w="246" h="299">
                  <a:moveTo>
                    <a:pt x="244" y="298"/>
                  </a:moveTo>
                  <a:lnTo>
                    <a:pt x="244" y="290"/>
                  </a:lnTo>
                  <a:lnTo>
                    <a:pt x="7" y="0"/>
                  </a:lnTo>
                  <a:lnTo>
                    <a:pt x="0" y="8"/>
                  </a:lnTo>
                  <a:lnTo>
                    <a:pt x="237" y="298"/>
                  </a:lnTo>
                  <a:lnTo>
                    <a:pt x="237" y="290"/>
                  </a:lnTo>
                  <a:lnTo>
                    <a:pt x="237" y="298"/>
                  </a:lnTo>
                  <a:lnTo>
                    <a:pt x="241" y="299"/>
                  </a:lnTo>
                  <a:lnTo>
                    <a:pt x="244" y="298"/>
                  </a:lnTo>
                  <a:lnTo>
                    <a:pt x="246" y="294"/>
                  </a:lnTo>
                  <a:lnTo>
                    <a:pt x="244" y="290"/>
                  </a:lnTo>
                  <a:lnTo>
                    <a:pt x="244" y="298"/>
                  </a:lnTo>
                  <a:close/>
                </a:path>
              </a:pathLst>
            </a:custGeom>
            <a:solidFill>
              <a:srgbClr val="000000"/>
            </a:solidFill>
            <a:ln w="9525">
              <a:noFill/>
              <a:round/>
              <a:headEnd/>
              <a:tailEnd/>
            </a:ln>
          </p:spPr>
          <p:txBody>
            <a:bodyPr/>
            <a:lstStyle/>
            <a:p>
              <a:endParaRPr lang="en-US"/>
            </a:p>
          </p:txBody>
        </p:sp>
        <p:sp>
          <p:nvSpPr>
            <p:cNvPr id="219636" name="Freeform 500"/>
            <p:cNvSpPr>
              <a:spLocks/>
            </p:cNvSpPr>
            <p:nvPr/>
          </p:nvSpPr>
          <p:spPr bwMode="auto">
            <a:xfrm>
              <a:off x="1055" y="3567"/>
              <a:ext cx="21" cy="17"/>
            </a:xfrm>
            <a:custGeom>
              <a:avLst/>
              <a:gdLst/>
              <a:ahLst/>
              <a:cxnLst>
                <a:cxn ang="0">
                  <a:pos x="2" y="66"/>
                </a:cxn>
                <a:cxn ang="0">
                  <a:pos x="9" y="66"/>
                </a:cxn>
                <a:cxn ang="0">
                  <a:pos x="79" y="8"/>
                </a:cxn>
                <a:cxn ang="0">
                  <a:pos x="72" y="0"/>
                </a:cxn>
                <a:cxn ang="0">
                  <a:pos x="2" y="59"/>
                </a:cxn>
                <a:cxn ang="0">
                  <a:pos x="9" y="59"/>
                </a:cxn>
                <a:cxn ang="0">
                  <a:pos x="2" y="59"/>
                </a:cxn>
                <a:cxn ang="0">
                  <a:pos x="0" y="62"/>
                </a:cxn>
                <a:cxn ang="0">
                  <a:pos x="2" y="66"/>
                </a:cxn>
                <a:cxn ang="0">
                  <a:pos x="5" y="68"/>
                </a:cxn>
                <a:cxn ang="0">
                  <a:pos x="9" y="66"/>
                </a:cxn>
                <a:cxn ang="0">
                  <a:pos x="2" y="66"/>
                </a:cxn>
              </a:cxnLst>
              <a:rect l="0" t="0" r="r" b="b"/>
              <a:pathLst>
                <a:path w="79" h="68">
                  <a:moveTo>
                    <a:pt x="2" y="66"/>
                  </a:moveTo>
                  <a:lnTo>
                    <a:pt x="9" y="66"/>
                  </a:lnTo>
                  <a:lnTo>
                    <a:pt x="79" y="8"/>
                  </a:lnTo>
                  <a:lnTo>
                    <a:pt x="72" y="0"/>
                  </a:lnTo>
                  <a:lnTo>
                    <a:pt x="2" y="59"/>
                  </a:lnTo>
                  <a:lnTo>
                    <a:pt x="9" y="59"/>
                  </a:lnTo>
                  <a:lnTo>
                    <a:pt x="2" y="59"/>
                  </a:lnTo>
                  <a:lnTo>
                    <a:pt x="0" y="62"/>
                  </a:lnTo>
                  <a:lnTo>
                    <a:pt x="2" y="66"/>
                  </a:lnTo>
                  <a:lnTo>
                    <a:pt x="5" y="68"/>
                  </a:lnTo>
                  <a:lnTo>
                    <a:pt x="9" y="66"/>
                  </a:lnTo>
                  <a:lnTo>
                    <a:pt x="2" y="66"/>
                  </a:lnTo>
                  <a:close/>
                </a:path>
              </a:pathLst>
            </a:custGeom>
            <a:solidFill>
              <a:srgbClr val="000000"/>
            </a:solidFill>
            <a:ln w="9525">
              <a:noFill/>
              <a:round/>
              <a:headEnd/>
              <a:tailEnd/>
            </a:ln>
          </p:spPr>
          <p:txBody>
            <a:bodyPr/>
            <a:lstStyle/>
            <a:p>
              <a:endParaRPr lang="en-US"/>
            </a:p>
          </p:txBody>
        </p:sp>
        <p:sp>
          <p:nvSpPr>
            <p:cNvPr id="219637" name="Freeform 501"/>
            <p:cNvSpPr>
              <a:spLocks/>
            </p:cNvSpPr>
            <p:nvPr/>
          </p:nvSpPr>
          <p:spPr bwMode="auto">
            <a:xfrm>
              <a:off x="992" y="3505"/>
              <a:ext cx="66" cy="79"/>
            </a:xfrm>
            <a:custGeom>
              <a:avLst/>
              <a:gdLst/>
              <a:ahLst/>
              <a:cxnLst>
                <a:cxn ang="0">
                  <a:pos x="5" y="0"/>
                </a:cxn>
                <a:cxn ang="0">
                  <a:pos x="1" y="10"/>
                </a:cxn>
                <a:cxn ang="0">
                  <a:pos x="239" y="298"/>
                </a:cxn>
                <a:cxn ang="0">
                  <a:pos x="246" y="291"/>
                </a:cxn>
                <a:cxn ang="0">
                  <a:pos x="9" y="2"/>
                </a:cxn>
                <a:cxn ang="0">
                  <a:pos x="5" y="12"/>
                </a:cxn>
                <a:cxn ang="0">
                  <a:pos x="9" y="2"/>
                </a:cxn>
                <a:cxn ang="0">
                  <a:pos x="5" y="1"/>
                </a:cxn>
                <a:cxn ang="0">
                  <a:pos x="1" y="2"/>
                </a:cxn>
                <a:cxn ang="0">
                  <a:pos x="0" y="6"/>
                </a:cxn>
                <a:cxn ang="0">
                  <a:pos x="1" y="10"/>
                </a:cxn>
                <a:cxn ang="0">
                  <a:pos x="5" y="0"/>
                </a:cxn>
              </a:cxnLst>
              <a:rect l="0" t="0" r="r" b="b"/>
              <a:pathLst>
                <a:path w="246" h="298">
                  <a:moveTo>
                    <a:pt x="5" y="0"/>
                  </a:moveTo>
                  <a:lnTo>
                    <a:pt x="1" y="10"/>
                  </a:lnTo>
                  <a:lnTo>
                    <a:pt x="239" y="298"/>
                  </a:lnTo>
                  <a:lnTo>
                    <a:pt x="246" y="291"/>
                  </a:lnTo>
                  <a:lnTo>
                    <a:pt x="9" y="2"/>
                  </a:lnTo>
                  <a:lnTo>
                    <a:pt x="5" y="12"/>
                  </a:lnTo>
                  <a:lnTo>
                    <a:pt x="9" y="2"/>
                  </a:lnTo>
                  <a:lnTo>
                    <a:pt x="5" y="1"/>
                  </a:lnTo>
                  <a:lnTo>
                    <a:pt x="1" y="2"/>
                  </a:lnTo>
                  <a:lnTo>
                    <a:pt x="0" y="6"/>
                  </a:lnTo>
                  <a:lnTo>
                    <a:pt x="1" y="10"/>
                  </a:lnTo>
                  <a:lnTo>
                    <a:pt x="5" y="0"/>
                  </a:lnTo>
                  <a:close/>
                </a:path>
              </a:pathLst>
            </a:custGeom>
            <a:solidFill>
              <a:srgbClr val="000000"/>
            </a:solidFill>
            <a:ln w="9525">
              <a:noFill/>
              <a:round/>
              <a:headEnd/>
              <a:tailEnd/>
            </a:ln>
          </p:spPr>
          <p:txBody>
            <a:bodyPr/>
            <a:lstStyle/>
            <a:p>
              <a:endParaRPr lang="en-US"/>
            </a:p>
          </p:txBody>
        </p:sp>
        <p:sp>
          <p:nvSpPr>
            <p:cNvPr id="219638" name="Freeform 502"/>
            <p:cNvSpPr>
              <a:spLocks/>
            </p:cNvSpPr>
            <p:nvPr/>
          </p:nvSpPr>
          <p:spPr bwMode="auto">
            <a:xfrm>
              <a:off x="994" y="3505"/>
              <a:ext cx="2" cy="3"/>
            </a:xfrm>
            <a:custGeom>
              <a:avLst/>
              <a:gdLst/>
              <a:ahLst/>
              <a:cxnLst>
                <a:cxn ang="0">
                  <a:pos x="3" y="11"/>
                </a:cxn>
                <a:cxn ang="0">
                  <a:pos x="2" y="0"/>
                </a:cxn>
                <a:cxn ang="0">
                  <a:pos x="0" y="0"/>
                </a:cxn>
                <a:cxn ang="0">
                  <a:pos x="0" y="12"/>
                </a:cxn>
                <a:cxn ang="0">
                  <a:pos x="2" y="12"/>
                </a:cxn>
                <a:cxn ang="0">
                  <a:pos x="0" y="1"/>
                </a:cxn>
                <a:cxn ang="0">
                  <a:pos x="2" y="12"/>
                </a:cxn>
                <a:cxn ang="0">
                  <a:pos x="5" y="10"/>
                </a:cxn>
                <a:cxn ang="0">
                  <a:pos x="8" y="6"/>
                </a:cxn>
                <a:cxn ang="0">
                  <a:pos x="5" y="2"/>
                </a:cxn>
                <a:cxn ang="0">
                  <a:pos x="2" y="0"/>
                </a:cxn>
                <a:cxn ang="0">
                  <a:pos x="3" y="11"/>
                </a:cxn>
              </a:cxnLst>
              <a:rect l="0" t="0" r="r" b="b"/>
              <a:pathLst>
                <a:path w="8" h="12">
                  <a:moveTo>
                    <a:pt x="3" y="11"/>
                  </a:moveTo>
                  <a:lnTo>
                    <a:pt x="2" y="0"/>
                  </a:lnTo>
                  <a:lnTo>
                    <a:pt x="0" y="0"/>
                  </a:lnTo>
                  <a:lnTo>
                    <a:pt x="0" y="12"/>
                  </a:lnTo>
                  <a:lnTo>
                    <a:pt x="2" y="12"/>
                  </a:lnTo>
                  <a:lnTo>
                    <a:pt x="0" y="1"/>
                  </a:lnTo>
                  <a:lnTo>
                    <a:pt x="2" y="12"/>
                  </a:lnTo>
                  <a:lnTo>
                    <a:pt x="5" y="10"/>
                  </a:lnTo>
                  <a:lnTo>
                    <a:pt x="8" y="6"/>
                  </a:lnTo>
                  <a:lnTo>
                    <a:pt x="5" y="2"/>
                  </a:lnTo>
                  <a:lnTo>
                    <a:pt x="2" y="0"/>
                  </a:lnTo>
                  <a:lnTo>
                    <a:pt x="3" y="11"/>
                  </a:lnTo>
                  <a:close/>
                </a:path>
              </a:pathLst>
            </a:custGeom>
            <a:solidFill>
              <a:srgbClr val="000000"/>
            </a:solidFill>
            <a:ln w="9525">
              <a:noFill/>
              <a:round/>
              <a:headEnd/>
              <a:tailEnd/>
            </a:ln>
          </p:spPr>
          <p:txBody>
            <a:bodyPr/>
            <a:lstStyle/>
            <a:p>
              <a:endParaRPr lang="en-US"/>
            </a:p>
          </p:txBody>
        </p:sp>
        <p:sp>
          <p:nvSpPr>
            <p:cNvPr id="219639" name="Freeform 503"/>
            <p:cNvSpPr>
              <a:spLocks/>
            </p:cNvSpPr>
            <p:nvPr/>
          </p:nvSpPr>
          <p:spPr bwMode="auto">
            <a:xfrm>
              <a:off x="960" y="3497"/>
              <a:ext cx="35" cy="12"/>
            </a:xfrm>
            <a:custGeom>
              <a:avLst/>
              <a:gdLst/>
              <a:ahLst/>
              <a:cxnLst>
                <a:cxn ang="0">
                  <a:pos x="0" y="7"/>
                </a:cxn>
                <a:cxn ang="0">
                  <a:pos x="0" y="7"/>
                </a:cxn>
                <a:cxn ang="0">
                  <a:pos x="13" y="20"/>
                </a:cxn>
                <a:cxn ang="0">
                  <a:pos x="27" y="32"/>
                </a:cxn>
                <a:cxn ang="0">
                  <a:pos x="44" y="39"/>
                </a:cxn>
                <a:cxn ang="0">
                  <a:pos x="59" y="44"/>
                </a:cxn>
                <a:cxn ang="0">
                  <a:pos x="77" y="48"/>
                </a:cxn>
                <a:cxn ang="0">
                  <a:pos x="93" y="49"/>
                </a:cxn>
                <a:cxn ang="0">
                  <a:pos x="110" y="47"/>
                </a:cxn>
                <a:cxn ang="0">
                  <a:pos x="128" y="43"/>
                </a:cxn>
                <a:cxn ang="0">
                  <a:pos x="125" y="33"/>
                </a:cxn>
                <a:cxn ang="0">
                  <a:pos x="110" y="37"/>
                </a:cxn>
                <a:cxn ang="0">
                  <a:pos x="93" y="37"/>
                </a:cxn>
                <a:cxn ang="0">
                  <a:pos x="77" y="38"/>
                </a:cxn>
                <a:cxn ang="0">
                  <a:pos x="62" y="34"/>
                </a:cxn>
                <a:cxn ang="0">
                  <a:pos x="46" y="29"/>
                </a:cxn>
                <a:cxn ang="0">
                  <a:pos x="32" y="21"/>
                </a:cxn>
                <a:cxn ang="0">
                  <a:pos x="21" y="13"/>
                </a:cxn>
                <a:cxn ang="0">
                  <a:pos x="8" y="0"/>
                </a:cxn>
                <a:cxn ang="0">
                  <a:pos x="8" y="0"/>
                </a:cxn>
                <a:cxn ang="0">
                  <a:pos x="0" y="7"/>
                </a:cxn>
              </a:cxnLst>
              <a:rect l="0" t="0" r="r" b="b"/>
              <a:pathLst>
                <a:path w="128" h="49">
                  <a:moveTo>
                    <a:pt x="0" y="7"/>
                  </a:moveTo>
                  <a:lnTo>
                    <a:pt x="0" y="7"/>
                  </a:lnTo>
                  <a:lnTo>
                    <a:pt x="13" y="20"/>
                  </a:lnTo>
                  <a:lnTo>
                    <a:pt x="27" y="32"/>
                  </a:lnTo>
                  <a:lnTo>
                    <a:pt x="44" y="39"/>
                  </a:lnTo>
                  <a:lnTo>
                    <a:pt x="59" y="44"/>
                  </a:lnTo>
                  <a:lnTo>
                    <a:pt x="77" y="48"/>
                  </a:lnTo>
                  <a:lnTo>
                    <a:pt x="93" y="49"/>
                  </a:lnTo>
                  <a:lnTo>
                    <a:pt x="110" y="47"/>
                  </a:lnTo>
                  <a:lnTo>
                    <a:pt x="128" y="43"/>
                  </a:lnTo>
                  <a:lnTo>
                    <a:pt x="125" y="33"/>
                  </a:lnTo>
                  <a:lnTo>
                    <a:pt x="110" y="37"/>
                  </a:lnTo>
                  <a:lnTo>
                    <a:pt x="93" y="37"/>
                  </a:lnTo>
                  <a:lnTo>
                    <a:pt x="77" y="38"/>
                  </a:lnTo>
                  <a:lnTo>
                    <a:pt x="62" y="34"/>
                  </a:lnTo>
                  <a:lnTo>
                    <a:pt x="46" y="29"/>
                  </a:lnTo>
                  <a:lnTo>
                    <a:pt x="32" y="21"/>
                  </a:lnTo>
                  <a:lnTo>
                    <a:pt x="21" y="13"/>
                  </a:lnTo>
                  <a:lnTo>
                    <a:pt x="8" y="0"/>
                  </a:lnTo>
                  <a:lnTo>
                    <a:pt x="8" y="0"/>
                  </a:lnTo>
                  <a:lnTo>
                    <a:pt x="0" y="7"/>
                  </a:lnTo>
                  <a:close/>
                </a:path>
              </a:pathLst>
            </a:custGeom>
            <a:solidFill>
              <a:srgbClr val="000000"/>
            </a:solidFill>
            <a:ln w="9525">
              <a:noFill/>
              <a:round/>
              <a:headEnd/>
              <a:tailEnd/>
            </a:ln>
          </p:spPr>
          <p:txBody>
            <a:bodyPr/>
            <a:lstStyle/>
            <a:p>
              <a:endParaRPr lang="en-US"/>
            </a:p>
          </p:txBody>
        </p:sp>
        <p:sp>
          <p:nvSpPr>
            <p:cNvPr id="219640" name="Freeform 504"/>
            <p:cNvSpPr>
              <a:spLocks/>
            </p:cNvSpPr>
            <p:nvPr/>
          </p:nvSpPr>
          <p:spPr bwMode="auto">
            <a:xfrm>
              <a:off x="953" y="3462"/>
              <a:ext cx="10" cy="36"/>
            </a:xfrm>
            <a:custGeom>
              <a:avLst/>
              <a:gdLst/>
              <a:ahLst/>
              <a:cxnLst>
                <a:cxn ang="0">
                  <a:pos x="16" y="0"/>
                </a:cxn>
                <a:cxn ang="0">
                  <a:pos x="10" y="4"/>
                </a:cxn>
                <a:cxn ang="0">
                  <a:pos x="0" y="37"/>
                </a:cxn>
                <a:cxn ang="0">
                  <a:pos x="0" y="70"/>
                </a:cxn>
                <a:cxn ang="0">
                  <a:pos x="9" y="105"/>
                </a:cxn>
                <a:cxn ang="0">
                  <a:pos x="28" y="136"/>
                </a:cxn>
                <a:cxn ang="0">
                  <a:pos x="36" y="129"/>
                </a:cxn>
                <a:cxn ang="0">
                  <a:pos x="19" y="102"/>
                </a:cxn>
                <a:cxn ang="0">
                  <a:pos x="10" y="70"/>
                </a:cxn>
                <a:cxn ang="0">
                  <a:pos x="10" y="37"/>
                </a:cxn>
                <a:cxn ang="0">
                  <a:pos x="21" y="9"/>
                </a:cxn>
                <a:cxn ang="0">
                  <a:pos x="16" y="13"/>
                </a:cxn>
                <a:cxn ang="0">
                  <a:pos x="21" y="9"/>
                </a:cxn>
                <a:cxn ang="0">
                  <a:pos x="21" y="6"/>
                </a:cxn>
                <a:cxn ang="0">
                  <a:pos x="18" y="2"/>
                </a:cxn>
                <a:cxn ang="0">
                  <a:pos x="13" y="2"/>
                </a:cxn>
                <a:cxn ang="0">
                  <a:pos x="10" y="4"/>
                </a:cxn>
                <a:cxn ang="0">
                  <a:pos x="16" y="0"/>
                </a:cxn>
              </a:cxnLst>
              <a:rect l="0" t="0" r="r" b="b"/>
              <a:pathLst>
                <a:path w="36" h="136">
                  <a:moveTo>
                    <a:pt x="16" y="0"/>
                  </a:moveTo>
                  <a:lnTo>
                    <a:pt x="10" y="4"/>
                  </a:lnTo>
                  <a:lnTo>
                    <a:pt x="0" y="37"/>
                  </a:lnTo>
                  <a:lnTo>
                    <a:pt x="0" y="70"/>
                  </a:lnTo>
                  <a:lnTo>
                    <a:pt x="9" y="105"/>
                  </a:lnTo>
                  <a:lnTo>
                    <a:pt x="28" y="136"/>
                  </a:lnTo>
                  <a:lnTo>
                    <a:pt x="36" y="129"/>
                  </a:lnTo>
                  <a:lnTo>
                    <a:pt x="19" y="102"/>
                  </a:lnTo>
                  <a:lnTo>
                    <a:pt x="10" y="70"/>
                  </a:lnTo>
                  <a:lnTo>
                    <a:pt x="10" y="37"/>
                  </a:lnTo>
                  <a:lnTo>
                    <a:pt x="21" y="9"/>
                  </a:lnTo>
                  <a:lnTo>
                    <a:pt x="16" y="13"/>
                  </a:lnTo>
                  <a:lnTo>
                    <a:pt x="21" y="9"/>
                  </a:lnTo>
                  <a:lnTo>
                    <a:pt x="21" y="6"/>
                  </a:lnTo>
                  <a:lnTo>
                    <a:pt x="18" y="2"/>
                  </a:lnTo>
                  <a:lnTo>
                    <a:pt x="13" y="2"/>
                  </a:lnTo>
                  <a:lnTo>
                    <a:pt x="10" y="4"/>
                  </a:lnTo>
                  <a:lnTo>
                    <a:pt x="16" y="0"/>
                  </a:lnTo>
                  <a:close/>
                </a:path>
              </a:pathLst>
            </a:custGeom>
            <a:solidFill>
              <a:srgbClr val="000000"/>
            </a:solidFill>
            <a:ln w="9525">
              <a:noFill/>
              <a:round/>
              <a:headEnd/>
              <a:tailEnd/>
            </a:ln>
          </p:spPr>
          <p:txBody>
            <a:bodyPr/>
            <a:lstStyle/>
            <a:p>
              <a:endParaRPr lang="en-US"/>
            </a:p>
          </p:txBody>
        </p:sp>
        <p:sp>
          <p:nvSpPr>
            <p:cNvPr id="219641" name="Freeform 505"/>
            <p:cNvSpPr>
              <a:spLocks/>
            </p:cNvSpPr>
            <p:nvPr/>
          </p:nvSpPr>
          <p:spPr bwMode="auto">
            <a:xfrm>
              <a:off x="956" y="3462"/>
              <a:ext cx="3" cy="3"/>
            </a:xfrm>
            <a:custGeom>
              <a:avLst/>
              <a:gdLst/>
              <a:ahLst/>
              <a:cxnLst>
                <a:cxn ang="0">
                  <a:pos x="8" y="3"/>
                </a:cxn>
                <a:cxn ang="0">
                  <a:pos x="4" y="0"/>
                </a:cxn>
                <a:cxn ang="0">
                  <a:pos x="3" y="0"/>
                </a:cxn>
                <a:cxn ang="0">
                  <a:pos x="3" y="13"/>
                </a:cxn>
                <a:cxn ang="0">
                  <a:pos x="4" y="13"/>
                </a:cxn>
                <a:cxn ang="0">
                  <a:pos x="0" y="11"/>
                </a:cxn>
                <a:cxn ang="0">
                  <a:pos x="4" y="13"/>
                </a:cxn>
                <a:cxn ang="0">
                  <a:pos x="8" y="11"/>
                </a:cxn>
                <a:cxn ang="0">
                  <a:pos x="10" y="7"/>
                </a:cxn>
                <a:cxn ang="0">
                  <a:pos x="8" y="3"/>
                </a:cxn>
                <a:cxn ang="0">
                  <a:pos x="4" y="0"/>
                </a:cxn>
                <a:cxn ang="0">
                  <a:pos x="8" y="3"/>
                </a:cxn>
              </a:cxnLst>
              <a:rect l="0" t="0" r="r" b="b"/>
              <a:pathLst>
                <a:path w="10" h="13">
                  <a:moveTo>
                    <a:pt x="8" y="3"/>
                  </a:moveTo>
                  <a:lnTo>
                    <a:pt x="4" y="0"/>
                  </a:lnTo>
                  <a:lnTo>
                    <a:pt x="3" y="0"/>
                  </a:lnTo>
                  <a:lnTo>
                    <a:pt x="3" y="13"/>
                  </a:lnTo>
                  <a:lnTo>
                    <a:pt x="4" y="13"/>
                  </a:lnTo>
                  <a:lnTo>
                    <a:pt x="0" y="11"/>
                  </a:lnTo>
                  <a:lnTo>
                    <a:pt x="4" y="13"/>
                  </a:lnTo>
                  <a:lnTo>
                    <a:pt x="8" y="11"/>
                  </a:lnTo>
                  <a:lnTo>
                    <a:pt x="10" y="7"/>
                  </a:lnTo>
                  <a:lnTo>
                    <a:pt x="8" y="3"/>
                  </a:lnTo>
                  <a:lnTo>
                    <a:pt x="4" y="0"/>
                  </a:lnTo>
                  <a:lnTo>
                    <a:pt x="8" y="3"/>
                  </a:lnTo>
                  <a:close/>
                </a:path>
              </a:pathLst>
            </a:custGeom>
            <a:solidFill>
              <a:srgbClr val="000000"/>
            </a:solidFill>
            <a:ln w="9525">
              <a:noFill/>
              <a:round/>
              <a:headEnd/>
              <a:tailEnd/>
            </a:ln>
          </p:spPr>
          <p:txBody>
            <a:bodyPr/>
            <a:lstStyle/>
            <a:p>
              <a:endParaRPr lang="en-US"/>
            </a:p>
          </p:txBody>
        </p:sp>
        <p:sp>
          <p:nvSpPr>
            <p:cNvPr id="219642" name="Freeform 506"/>
            <p:cNvSpPr>
              <a:spLocks/>
            </p:cNvSpPr>
            <p:nvPr/>
          </p:nvSpPr>
          <p:spPr bwMode="auto">
            <a:xfrm>
              <a:off x="956" y="3463"/>
              <a:ext cx="22" cy="25"/>
            </a:xfrm>
            <a:custGeom>
              <a:avLst/>
              <a:gdLst/>
              <a:ahLst/>
              <a:cxnLst>
                <a:cxn ang="0">
                  <a:pos x="77" y="84"/>
                </a:cxn>
                <a:cxn ang="0">
                  <a:pos x="80" y="85"/>
                </a:cxn>
                <a:cxn ang="0">
                  <a:pos x="8" y="0"/>
                </a:cxn>
                <a:cxn ang="0">
                  <a:pos x="0" y="8"/>
                </a:cxn>
                <a:cxn ang="0">
                  <a:pos x="73" y="93"/>
                </a:cxn>
                <a:cxn ang="0">
                  <a:pos x="77" y="94"/>
                </a:cxn>
                <a:cxn ang="0">
                  <a:pos x="73" y="93"/>
                </a:cxn>
                <a:cxn ang="0">
                  <a:pos x="77" y="94"/>
                </a:cxn>
                <a:cxn ang="0">
                  <a:pos x="80" y="93"/>
                </a:cxn>
                <a:cxn ang="0">
                  <a:pos x="82" y="89"/>
                </a:cxn>
                <a:cxn ang="0">
                  <a:pos x="80" y="85"/>
                </a:cxn>
                <a:cxn ang="0">
                  <a:pos x="77" y="84"/>
                </a:cxn>
              </a:cxnLst>
              <a:rect l="0" t="0" r="r" b="b"/>
              <a:pathLst>
                <a:path w="82" h="94">
                  <a:moveTo>
                    <a:pt x="77" y="84"/>
                  </a:moveTo>
                  <a:lnTo>
                    <a:pt x="80" y="85"/>
                  </a:lnTo>
                  <a:lnTo>
                    <a:pt x="8" y="0"/>
                  </a:lnTo>
                  <a:lnTo>
                    <a:pt x="0" y="8"/>
                  </a:lnTo>
                  <a:lnTo>
                    <a:pt x="73" y="93"/>
                  </a:lnTo>
                  <a:lnTo>
                    <a:pt x="77" y="94"/>
                  </a:lnTo>
                  <a:lnTo>
                    <a:pt x="73" y="93"/>
                  </a:lnTo>
                  <a:lnTo>
                    <a:pt x="77" y="94"/>
                  </a:lnTo>
                  <a:lnTo>
                    <a:pt x="80" y="93"/>
                  </a:lnTo>
                  <a:lnTo>
                    <a:pt x="82" y="89"/>
                  </a:lnTo>
                  <a:lnTo>
                    <a:pt x="80" y="85"/>
                  </a:lnTo>
                  <a:lnTo>
                    <a:pt x="77" y="84"/>
                  </a:lnTo>
                  <a:close/>
                </a:path>
              </a:pathLst>
            </a:custGeom>
            <a:solidFill>
              <a:srgbClr val="000000"/>
            </a:solidFill>
            <a:ln w="9525">
              <a:noFill/>
              <a:round/>
              <a:headEnd/>
              <a:tailEnd/>
            </a:ln>
          </p:spPr>
          <p:txBody>
            <a:bodyPr/>
            <a:lstStyle/>
            <a:p>
              <a:endParaRPr lang="en-US"/>
            </a:p>
          </p:txBody>
        </p:sp>
        <p:sp>
          <p:nvSpPr>
            <p:cNvPr id="219643" name="Freeform 507"/>
            <p:cNvSpPr>
              <a:spLocks/>
            </p:cNvSpPr>
            <p:nvPr/>
          </p:nvSpPr>
          <p:spPr bwMode="auto">
            <a:xfrm>
              <a:off x="977" y="3485"/>
              <a:ext cx="17" cy="3"/>
            </a:xfrm>
            <a:custGeom>
              <a:avLst/>
              <a:gdLst/>
              <a:ahLst/>
              <a:cxnLst>
                <a:cxn ang="0">
                  <a:pos x="53" y="4"/>
                </a:cxn>
                <a:cxn ang="0">
                  <a:pos x="58" y="0"/>
                </a:cxn>
                <a:cxn ang="0">
                  <a:pos x="0" y="3"/>
                </a:cxn>
                <a:cxn ang="0">
                  <a:pos x="0" y="13"/>
                </a:cxn>
                <a:cxn ang="0">
                  <a:pos x="58" y="10"/>
                </a:cxn>
                <a:cxn ang="0">
                  <a:pos x="63" y="7"/>
                </a:cxn>
                <a:cxn ang="0">
                  <a:pos x="58" y="10"/>
                </a:cxn>
                <a:cxn ang="0">
                  <a:pos x="62" y="9"/>
                </a:cxn>
                <a:cxn ang="0">
                  <a:pos x="63" y="5"/>
                </a:cxn>
                <a:cxn ang="0">
                  <a:pos x="62" y="2"/>
                </a:cxn>
                <a:cxn ang="0">
                  <a:pos x="58" y="0"/>
                </a:cxn>
                <a:cxn ang="0">
                  <a:pos x="53" y="4"/>
                </a:cxn>
              </a:cxnLst>
              <a:rect l="0" t="0" r="r" b="b"/>
              <a:pathLst>
                <a:path w="63" h="13">
                  <a:moveTo>
                    <a:pt x="53" y="4"/>
                  </a:moveTo>
                  <a:lnTo>
                    <a:pt x="58" y="0"/>
                  </a:lnTo>
                  <a:lnTo>
                    <a:pt x="0" y="3"/>
                  </a:lnTo>
                  <a:lnTo>
                    <a:pt x="0" y="13"/>
                  </a:lnTo>
                  <a:lnTo>
                    <a:pt x="58" y="10"/>
                  </a:lnTo>
                  <a:lnTo>
                    <a:pt x="63" y="7"/>
                  </a:lnTo>
                  <a:lnTo>
                    <a:pt x="58" y="10"/>
                  </a:lnTo>
                  <a:lnTo>
                    <a:pt x="62" y="9"/>
                  </a:lnTo>
                  <a:lnTo>
                    <a:pt x="63" y="5"/>
                  </a:lnTo>
                  <a:lnTo>
                    <a:pt x="62" y="2"/>
                  </a:lnTo>
                  <a:lnTo>
                    <a:pt x="58" y="0"/>
                  </a:lnTo>
                  <a:lnTo>
                    <a:pt x="53" y="4"/>
                  </a:lnTo>
                  <a:close/>
                </a:path>
              </a:pathLst>
            </a:custGeom>
            <a:solidFill>
              <a:srgbClr val="000000"/>
            </a:solidFill>
            <a:ln w="9525">
              <a:noFill/>
              <a:round/>
              <a:headEnd/>
              <a:tailEnd/>
            </a:ln>
          </p:spPr>
          <p:txBody>
            <a:bodyPr/>
            <a:lstStyle/>
            <a:p>
              <a:endParaRPr lang="en-US"/>
            </a:p>
          </p:txBody>
        </p:sp>
        <p:sp>
          <p:nvSpPr>
            <p:cNvPr id="219644" name="Freeform 508"/>
            <p:cNvSpPr>
              <a:spLocks/>
            </p:cNvSpPr>
            <p:nvPr/>
          </p:nvSpPr>
          <p:spPr bwMode="auto">
            <a:xfrm>
              <a:off x="991" y="3470"/>
              <a:ext cx="6" cy="16"/>
            </a:xfrm>
            <a:custGeom>
              <a:avLst/>
              <a:gdLst/>
              <a:ahLst/>
              <a:cxnLst>
                <a:cxn ang="0">
                  <a:pos x="14" y="9"/>
                </a:cxn>
                <a:cxn ang="0">
                  <a:pos x="13" y="3"/>
                </a:cxn>
                <a:cxn ang="0">
                  <a:pos x="0" y="58"/>
                </a:cxn>
                <a:cxn ang="0">
                  <a:pos x="10" y="61"/>
                </a:cxn>
                <a:cxn ang="0">
                  <a:pos x="23" y="6"/>
                </a:cxn>
                <a:cxn ang="0">
                  <a:pos x="22" y="1"/>
                </a:cxn>
                <a:cxn ang="0">
                  <a:pos x="23" y="6"/>
                </a:cxn>
                <a:cxn ang="0">
                  <a:pos x="22" y="2"/>
                </a:cxn>
                <a:cxn ang="0">
                  <a:pos x="19" y="0"/>
                </a:cxn>
                <a:cxn ang="0">
                  <a:pos x="15" y="0"/>
                </a:cxn>
                <a:cxn ang="0">
                  <a:pos x="13" y="3"/>
                </a:cxn>
                <a:cxn ang="0">
                  <a:pos x="14" y="9"/>
                </a:cxn>
              </a:cxnLst>
              <a:rect l="0" t="0" r="r" b="b"/>
              <a:pathLst>
                <a:path w="23" h="61">
                  <a:moveTo>
                    <a:pt x="14" y="9"/>
                  </a:moveTo>
                  <a:lnTo>
                    <a:pt x="13" y="3"/>
                  </a:lnTo>
                  <a:lnTo>
                    <a:pt x="0" y="58"/>
                  </a:lnTo>
                  <a:lnTo>
                    <a:pt x="10" y="61"/>
                  </a:lnTo>
                  <a:lnTo>
                    <a:pt x="23" y="6"/>
                  </a:lnTo>
                  <a:lnTo>
                    <a:pt x="22" y="1"/>
                  </a:lnTo>
                  <a:lnTo>
                    <a:pt x="23" y="6"/>
                  </a:lnTo>
                  <a:lnTo>
                    <a:pt x="22" y="2"/>
                  </a:lnTo>
                  <a:lnTo>
                    <a:pt x="19" y="0"/>
                  </a:lnTo>
                  <a:lnTo>
                    <a:pt x="15" y="0"/>
                  </a:lnTo>
                  <a:lnTo>
                    <a:pt x="13" y="3"/>
                  </a:lnTo>
                  <a:lnTo>
                    <a:pt x="14" y="9"/>
                  </a:lnTo>
                  <a:close/>
                </a:path>
              </a:pathLst>
            </a:custGeom>
            <a:solidFill>
              <a:srgbClr val="000000"/>
            </a:solidFill>
            <a:ln w="9525">
              <a:noFill/>
              <a:round/>
              <a:headEnd/>
              <a:tailEnd/>
            </a:ln>
          </p:spPr>
          <p:txBody>
            <a:bodyPr/>
            <a:lstStyle/>
            <a:p>
              <a:endParaRPr lang="en-US"/>
            </a:p>
          </p:txBody>
        </p:sp>
        <p:sp>
          <p:nvSpPr>
            <p:cNvPr id="219645" name="Freeform 509"/>
            <p:cNvSpPr>
              <a:spLocks/>
            </p:cNvSpPr>
            <p:nvPr/>
          </p:nvSpPr>
          <p:spPr bwMode="auto">
            <a:xfrm>
              <a:off x="975" y="3446"/>
              <a:ext cx="22" cy="27"/>
            </a:xfrm>
            <a:custGeom>
              <a:avLst/>
              <a:gdLst/>
              <a:ahLst/>
              <a:cxnLst>
                <a:cxn ang="0">
                  <a:pos x="3" y="0"/>
                </a:cxn>
                <a:cxn ang="0">
                  <a:pos x="1" y="9"/>
                </a:cxn>
                <a:cxn ang="0">
                  <a:pos x="76" y="97"/>
                </a:cxn>
                <a:cxn ang="0">
                  <a:pos x="84" y="89"/>
                </a:cxn>
                <a:cxn ang="0">
                  <a:pos x="9" y="1"/>
                </a:cxn>
                <a:cxn ang="0">
                  <a:pos x="6" y="10"/>
                </a:cxn>
                <a:cxn ang="0">
                  <a:pos x="9" y="1"/>
                </a:cxn>
                <a:cxn ang="0">
                  <a:pos x="5" y="0"/>
                </a:cxn>
                <a:cxn ang="0">
                  <a:pos x="1" y="1"/>
                </a:cxn>
                <a:cxn ang="0">
                  <a:pos x="0" y="5"/>
                </a:cxn>
                <a:cxn ang="0">
                  <a:pos x="1" y="9"/>
                </a:cxn>
                <a:cxn ang="0">
                  <a:pos x="3" y="0"/>
                </a:cxn>
              </a:cxnLst>
              <a:rect l="0" t="0" r="r" b="b"/>
              <a:pathLst>
                <a:path w="84" h="97">
                  <a:moveTo>
                    <a:pt x="3" y="0"/>
                  </a:moveTo>
                  <a:lnTo>
                    <a:pt x="1" y="9"/>
                  </a:lnTo>
                  <a:lnTo>
                    <a:pt x="76" y="97"/>
                  </a:lnTo>
                  <a:lnTo>
                    <a:pt x="84" y="89"/>
                  </a:lnTo>
                  <a:lnTo>
                    <a:pt x="9" y="1"/>
                  </a:lnTo>
                  <a:lnTo>
                    <a:pt x="6" y="10"/>
                  </a:lnTo>
                  <a:lnTo>
                    <a:pt x="9" y="1"/>
                  </a:lnTo>
                  <a:lnTo>
                    <a:pt x="5" y="0"/>
                  </a:lnTo>
                  <a:lnTo>
                    <a:pt x="1" y="1"/>
                  </a:lnTo>
                  <a:lnTo>
                    <a:pt x="0" y="5"/>
                  </a:lnTo>
                  <a:lnTo>
                    <a:pt x="1" y="9"/>
                  </a:lnTo>
                  <a:lnTo>
                    <a:pt x="3" y="0"/>
                  </a:lnTo>
                  <a:close/>
                </a:path>
              </a:pathLst>
            </a:custGeom>
            <a:solidFill>
              <a:srgbClr val="000000"/>
            </a:solidFill>
            <a:ln w="9525">
              <a:noFill/>
              <a:round/>
              <a:headEnd/>
              <a:tailEnd/>
            </a:ln>
          </p:spPr>
          <p:txBody>
            <a:bodyPr/>
            <a:lstStyle/>
            <a:p>
              <a:endParaRPr lang="en-US"/>
            </a:p>
          </p:txBody>
        </p:sp>
        <p:sp>
          <p:nvSpPr>
            <p:cNvPr id="219646" name="Freeform 510"/>
            <p:cNvSpPr>
              <a:spLocks/>
            </p:cNvSpPr>
            <p:nvPr/>
          </p:nvSpPr>
          <p:spPr bwMode="auto">
            <a:xfrm>
              <a:off x="1002" y="3484"/>
              <a:ext cx="82" cy="79"/>
            </a:xfrm>
            <a:custGeom>
              <a:avLst/>
              <a:gdLst/>
              <a:ahLst/>
              <a:cxnLst>
                <a:cxn ang="0">
                  <a:pos x="152" y="0"/>
                </a:cxn>
                <a:cxn ang="0">
                  <a:pos x="102" y="48"/>
                </a:cxn>
                <a:cxn ang="0">
                  <a:pos x="63" y="90"/>
                </a:cxn>
                <a:cxn ang="0">
                  <a:pos x="32" y="126"/>
                </a:cxn>
                <a:cxn ang="0">
                  <a:pos x="13" y="157"/>
                </a:cxn>
                <a:cxn ang="0">
                  <a:pos x="1" y="185"/>
                </a:cxn>
                <a:cxn ang="0">
                  <a:pos x="0" y="212"/>
                </a:cxn>
                <a:cxn ang="0">
                  <a:pos x="8" y="237"/>
                </a:cxn>
                <a:cxn ang="0">
                  <a:pos x="26" y="263"/>
                </a:cxn>
                <a:cxn ang="0">
                  <a:pos x="37" y="274"/>
                </a:cxn>
                <a:cxn ang="0">
                  <a:pos x="50" y="283"/>
                </a:cxn>
                <a:cxn ang="0">
                  <a:pos x="64" y="291"/>
                </a:cxn>
                <a:cxn ang="0">
                  <a:pos x="79" y="295"/>
                </a:cxn>
                <a:cxn ang="0">
                  <a:pos x="96" y="296"/>
                </a:cxn>
                <a:cxn ang="0">
                  <a:pos x="112" y="296"/>
                </a:cxn>
                <a:cxn ang="0">
                  <a:pos x="129" y="293"/>
                </a:cxn>
                <a:cxn ang="0">
                  <a:pos x="148" y="287"/>
                </a:cxn>
                <a:cxn ang="0">
                  <a:pos x="166" y="279"/>
                </a:cxn>
                <a:cxn ang="0">
                  <a:pos x="185" y="269"/>
                </a:cxn>
                <a:cxn ang="0">
                  <a:pos x="205" y="257"/>
                </a:cxn>
                <a:cxn ang="0">
                  <a:pos x="225" y="241"/>
                </a:cxn>
                <a:cxn ang="0">
                  <a:pos x="245" y="223"/>
                </a:cxn>
                <a:cxn ang="0">
                  <a:pos x="265" y="204"/>
                </a:cxn>
                <a:cxn ang="0">
                  <a:pos x="287" y="182"/>
                </a:cxn>
                <a:cxn ang="0">
                  <a:pos x="307" y="157"/>
                </a:cxn>
                <a:cxn ang="0">
                  <a:pos x="152" y="0"/>
                </a:cxn>
              </a:cxnLst>
              <a:rect l="0" t="0" r="r" b="b"/>
              <a:pathLst>
                <a:path w="307" h="296">
                  <a:moveTo>
                    <a:pt x="152" y="0"/>
                  </a:moveTo>
                  <a:lnTo>
                    <a:pt x="102" y="48"/>
                  </a:lnTo>
                  <a:lnTo>
                    <a:pt x="63" y="90"/>
                  </a:lnTo>
                  <a:lnTo>
                    <a:pt x="32" y="126"/>
                  </a:lnTo>
                  <a:lnTo>
                    <a:pt x="13" y="157"/>
                  </a:lnTo>
                  <a:lnTo>
                    <a:pt x="1" y="185"/>
                  </a:lnTo>
                  <a:lnTo>
                    <a:pt x="0" y="212"/>
                  </a:lnTo>
                  <a:lnTo>
                    <a:pt x="8" y="237"/>
                  </a:lnTo>
                  <a:lnTo>
                    <a:pt x="26" y="263"/>
                  </a:lnTo>
                  <a:lnTo>
                    <a:pt x="37" y="274"/>
                  </a:lnTo>
                  <a:lnTo>
                    <a:pt x="50" y="283"/>
                  </a:lnTo>
                  <a:lnTo>
                    <a:pt x="64" y="291"/>
                  </a:lnTo>
                  <a:lnTo>
                    <a:pt x="79" y="295"/>
                  </a:lnTo>
                  <a:lnTo>
                    <a:pt x="96" y="296"/>
                  </a:lnTo>
                  <a:lnTo>
                    <a:pt x="112" y="296"/>
                  </a:lnTo>
                  <a:lnTo>
                    <a:pt x="129" y="293"/>
                  </a:lnTo>
                  <a:lnTo>
                    <a:pt x="148" y="287"/>
                  </a:lnTo>
                  <a:lnTo>
                    <a:pt x="166" y="279"/>
                  </a:lnTo>
                  <a:lnTo>
                    <a:pt x="185" y="269"/>
                  </a:lnTo>
                  <a:lnTo>
                    <a:pt x="205" y="257"/>
                  </a:lnTo>
                  <a:lnTo>
                    <a:pt x="225" y="241"/>
                  </a:lnTo>
                  <a:lnTo>
                    <a:pt x="245" y="223"/>
                  </a:lnTo>
                  <a:lnTo>
                    <a:pt x="265" y="204"/>
                  </a:lnTo>
                  <a:lnTo>
                    <a:pt x="287" y="182"/>
                  </a:lnTo>
                  <a:lnTo>
                    <a:pt x="307" y="157"/>
                  </a:lnTo>
                  <a:lnTo>
                    <a:pt x="152" y="0"/>
                  </a:lnTo>
                  <a:close/>
                </a:path>
              </a:pathLst>
            </a:custGeom>
            <a:solidFill>
              <a:srgbClr val="B26656"/>
            </a:solidFill>
            <a:ln w="9525">
              <a:noFill/>
              <a:round/>
              <a:headEnd/>
              <a:tailEnd/>
            </a:ln>
          </p:spPr>
          <p:txBody>
            <a:bodyPr/>
            <a:lstStyle/>
            <a:p>
              <a:endParaRPr lang="en-US"/>
            </a:p>
          </p:txBody>
        </p:sp>
        <p:sp>
          <p:nvSpPr>
            <p:cNvPr id="219647" name="Freeform 511"/>
            <p:cNvSpPr>
              <a:spLocks/>
            </p:cNvSpPr>
            <p:nvPr/>
          </p:nvSpPr>
          <p:spPr bwMode="auto">
            <a:xfrm>
              <a:off x="1001" y="3483"/>
              <a:ext cx="42" cy="72"/>
            </a:xfrm>
            <a:custGeom>
              <a:avLst/>
              <a:gdLst/>
              <a:ahLst/>
              <a:cxnLst>
                <a:cxn ang="0">
                  <a:pos x="34" y="263"/>
                </a:cxn>
                <a:cxn ang="0">
                  <a:pos x="34" y="263"/>
                </a:cxn>
                <a:cxn ang="0">
                  <a:pos x="18" y="239"/>
                </a:cxn>
                <a:cxn ang="0">
                  <a:pos x="10" y="216"/>
                </a:cxn>
                <a:cxn ang="0">
                  <a:pos x="12" y="191"/>
                </a:cxn>
                <a:cxn ang="0">
                  <a:pos x="23" y="164"/>
                </a:cxn>
                <a:cxn ang="0">
                  <a:pos x="42" y="132"/>
                </a:cxn>
                <a:cxn ang="0">
                  <a:pos x="71" y="98"/>
                </a:cxn>
                <a:cxn ang="0">
                  <a:pos x="111" y="56"/>
                </a:cxn>
                <a:cxn ang="0">
                  <a:pos x="161" y="8"/>
                </a:cxn>
                <a:cxn ang="0">
                  <a:pos x="153" y="0"/>
                </a:cxn>
                <a:cxn ang="0">
                  <a:pos x="103" y="48"/>
                </a:cxn>
                <a:cxn ang="0">
                  <a:pos x="64" y="90"/>
                </a:cxn>
                <a:cxn ang="0">
                  <a:pos x="32" y="127"/>
                </a:cxn>
                <a:cxn ang="0">
                  <a:pos x="13" y="159"/>
                </a:cxn>
                <a:cxn ang="0">
                  <a:pos x="1" y="188"/>
                </a:cxn>
                <a:cxn ang="0">
                  <a:pos x="0" y="216"/>
                </a:cxn>
                <a:cxn ang="0">
                  <a:pos x="8" y="244"/>
                </a:cxn>
                <a:cxn ang="0">
                  <a:pos x="27" y="271"/>
                </a:cxn>
                <a:cxn ang="0">
                  <a:pos x="27" y="271"/>
                </a:cxn>
                <a:cxn ang="0">
                  <a:pos x="34" y="263"/>
                </a:cxn>
              </a:cxnLst>
              <a:rect l="0" t="0" r="r" b="b"/>
              <a:pathLst>
                <a:path w="161" h="271">
                  <a:moveTo>
                    <a:pt x="34" y="263"/>
                  </a:moveTo>
                  <a:lnTo>
                    <a:pt x="34" y="263"/>
                  </a:lnTo>
                  <a:lnTo>
                    <a:pt x="18" y="239"/>
                  </a:lnTo>
                  <a:lnTo>
                    <a:pt x="10" y="216"/>
                  </a:lnTo>
                  <a:lnTo>
                    <a:pt x="12" y="191"/>
                  </a:lnTo>
                  <a:lnTo>
                    <a:pt x="23" y="164"/>
                  </a:lnTo>
                  <a:lnTo>
                    <a:pt x="42" y="132"/>
                  </a:lnTo>
                  <a:lnTo>
                    <a:pt x="71" y="98"/>
                  </a:lnTo>
                  <a:lnTo>
                    <a:pt x="111" y="56"/>
                  </a:lnTo>
                  <a:lnTo>
                    <a:pt x="161" y="8"/>
                  </a:lnTo>
                  <a:lnTo>
                    <a:pt x="153" y="0"/>
                  </a:lnTo>
                  <a:lnTo>
                    <a:pt x="103" y="48"/>
                  </a:lnTo>
                  <a:lnTo>
                    <a:pt x="64" y="90"/>
                  </a:lnTo>
                  <a:lnTo>
                    <a:pt x="32" y="127"/>
                  </a:lnTo>
                  <a:lnTo>
                    <a:pt x="13" y="159"/>
                  </a:lnTo>
                  <a:lnTo>
                    <a:pt x="1" y="188"/>
                  </a:lnTo>
                  <a:lnTo>
                    <a:pt x="0" y="216"/>
                  </a:lnTo>
                  <a:lnTo>
                    <a:pt x="8" y="244"/>
                  </a:lnTo>
                  <a:lnTo>
                    <a:pt x="27" y="271"/>
                  </a:lnTo>
                  <a:lnTo>
                    <a:pt x="27" y="271"/>
                  </a:lnTo>
                  <a:lnTo>
                    <a:pt x="34" y="263"/>
                  </a:lnTo>
                  <a:close/>
                </a:path>
              </a:pathLst>
            </a:custGeom>
            <a:solidFill>
              <a:srgbClr val="000000"/>
            </a:solidFill>
            <a:ln w="9525">
              <a:noFill/>
              <a:round/>
              <a:headEnd/>
              <a:tailEnd/>
            </a:ln>
          </p:spPr>
          <p:txBody>
            <a:bodyPr/>
            <a:lstStyle/>
            <a:p>
              <a:endParaRPr lang="en-US"/>
            </a:p>
          </p:txBody>
        </p:sp>
        <p:sp>
          <p:nvSpPr>
            <p:cNvPr id="219648" name="Freeform 512"/>
            <p:cNvSpPr>
              <a:spLocks/>
            </p:cNvSpPr>
            <p:nvPr/>
          </p:nvSpPr>
          <p:spPr bwMode="auto">
            <a:xfrm>
              <a:off x="1008" y="3524"/>
              <a:ext cx="78" cy="40"/>
            </a:xfrm>
            <a:custGeom>
              <a:avLst/>
              <a:gdLst/>
              <a:ahLst/>
              <a:cxnLst>
                <a:cxn ang="0">
                  <a:pos x="282" y="9"/>
                </a:cxn>
                <a:cxn ang="0">
                  <a:pos x="282" y="2"/>
                </a:cxn>
                <a:cxn ang="0">
                  <a:pos x="261" y="26"/>
                </a:cxn>
                <a:cxn ang="0">
                  <a:pos x="240" y="49"/>
                </a:cxn>
                <a:cxn ang="0">
                  <a:pos x="219" y="68"/>
                </a:cxn>
                <a:cxn ang="0">
                  <a:pos x="199" y="85"/>
                </a:cxn>
                <a:cxn ang="0">
                  <a:pos x="181" y="99"/>
                </a:cxn>
                <a:cxn ang="0">
                  <a:pos x="160" y="112"/>
                </a:cxn>
                <a:cxn ang="0">
                  <a:pos x="141" y="122"/>
                </a:cxn>
                <a:cxn ang="0">
                  <a:pos x="125" y="130"/>
                </a:cxn>
                <a:cxn ang="0">
                  <a:pos x="106" y="136"/>
                </a:cxn>
                <a:cxn ang="0">
                  <a:pos x="90" y="139"/>
                </a:cxn>
                <a:cxn ang="0">
                  <a:pos x="74" y="138"/>
                </a:cxn>
                <a:cxn ang="0">
                  <a:pos x="57" y="138"/>
                </a:cxn>
                <a:cxn ang="0">
                  <a:pos x="43" y="134"/>
                </a:cxn>
                <a:cxn ang="0">
                  <a:pos x="30" y="126"/>
                </a:cxn>
                <a:cxn ang="0">
                  <a:pos x="19" y="119"/>
                </a:cxn>
                <a:cxn ang="0">
                  <a:pos x="7" y="107"/>
                </a:cxn>
                <a:cxn ang="0">
                  <a:pos x="0" y="115"/>
                </a:cxn>
                <a:cxn ang="0">
                  <a:pos x="11" y="126"/>
                </a:cxn>
                <a:cxn ang="0">
                  <a:pos x="25" y="136"/>
                </a:cxn>
                <a:cxn ang="0">
                  <a:pos x="41" y="144"/>
                </a:cxn>
                <a:cxn ang="0">
                  <a:pos x="57" y="148"/>
                </a:cxn>
                <a:cxn ang="0">
                  <a:pos x="74" y="150"/>
                </a:cxn>
                <a:cxn ang="0">
                  <a:pos x="90" y="149"/>
                </a:cxn>
                <a:cxn ang="0">
                  <a:pos x="108" y="146"/>
                </a:cxn>
                <a:cxn ang="0">
                  <a:pos x="127" y="140"/>
                </a:cxn>
                <a:cxn ang="0">
                  <a:pos x="146" y="133"/>
                </a:cxn>
                <a:cxn ang="0">
                  <a:pos x="166" y="122"/>
                </a:cxn>
                <a:cxn ang="0">
                  <a:pos x="186" y="110"/>
                </a:cxn>
                <a:cxn ang="0">
                  <a:pos x="206" y="93"/>
                </a:cxn>
                <a:cxn ang="0">
                  <a:pos x="227" y="75"/>
                </a:cxn>
                <a:cxn ang="0">
                  <a:pos x="247" y="56"/>
                </a:cxn>
                <a:cxn ang="0">
                  <a:pos x="269" y="33"/>
                </a:cxn>
                <a:cxn ang="0">
                  <a:pos x="289" y="9"/>
                </a:cxn>
                <a:cxn ang="0">
                  <a:pos x="289" y="2"/>
                </a:cxn>
                <a:cxn ang="0">
                  <a:pos x="289" y="9"/>
                </a:cxn>
                <a:cxn ang="0">
                  <a:pos x="291" y="5"/>
                </a:cxn>
                <a:cxn ang="0">
                  <a:pos x="289" y="2"/>
                </a:cxn>
                <a:cxn ang="0">
                  <a:pos x="285" y="0"/>
                </a:cxn>
                <a:cxn ang="0">
                  <a:pos x="282" y="2"/>
                </a:cxn>
                <a:cxn ang="0">
                  <a:pos x="282" y="9"/>
                </a:cxn>
              </a:cxnLst>
              <a:rect l="0" t="0" r="r" b="b"/>
              <a:pathLst>
                <a:path w="291" h="150">
                  <a:moveTo>
                    <a:pt x="282" y="9"/>
                  </a:moveTo>
                  <a:lnTo>
                    <a:pt x="282" y="2"/>
                  </a:lnTo>
                  <a:lnTo>
                    <a:pt x="261" y="26"/>
                  </a:lnTo>
                  <a:lnTo>
                    <a:pt x="240" y="49"/>
                  </a:lnTo>
                  <a:lnTo>
                    <a:pt x="219" y="68"/>
                  </a:lnTo>
                  <a:lnTo>
                    <a:pt x="199" y="85"/>
                  </a:lnTo>
                  <a:lnTo>
                    <a:pt x="181" y="99"/>
                  </a:lnTo>
                  <a:lnTo>
                    <a:pt x="160" y="112"/>
                  </a:lnTo>
                  <a:lnTo>
                    <a:pt x="141" y="122"/>
                  </a:lnTo>
                  <a:lnTo>
                    <a:pt x="125" y="130"/>
                  </a:lnTo>
                  <a:lnTo>
                    <a:pt x="106" y="136"/>
                  </a:lnTo>
                  <a:lnTo>
                    <a:pt x="90" y="139"/>
                  </a:lnTo>
                  <a:lnTo>
                    <a:pt x="74" y="138"/>
                  </a:lnTo>
                  <a:lnTo>
                    <a:pt x="57" y="138"/>
                  </a:lnTo>
                  <a:lnTo>
                    <a:pt x="43" y="134"/>
                  </a:lnTo>
                  <a:lnTo>
                    <a:pt x="30" y="126"/>
                  </a:lnTo>
                  <a:lnTo>
                    <a:pt x="19" y="119"/>
                  </a:lnTo>
                  <a:lnTo>
                    <a:pt x="7" y="107"/>
                  </a:lnTo>
                  <a:lnTo>
                    <a:pt x="0" y="115"/>
                  </a:lnTo>
                  <a:lnTo>
                    <a:pt x="11" y="126"/>
                  </a:lnTo>
                  <a:lnTo>
                    <a:pt x="25" y="136"/>
                  </a:lnTo>
                  <a:lnTo>
                    <a:pt x="41" y="144"/>
                  </a:lnTo>
                  <a:lnTo>
                    <a:pt x="57" y="148"/>
                  </a:lnTo>
                  <a:lnTo>
                    <a:pt x="74" y="150"/>
                  </a:lnTo>
                  <a:lnTo>
                    <a:pt x="90" y="149"/>
                  </a:lnTo>
                  <a:lnTo>
                    <a:pt x="108" y="146"/>
                  </a:lnTo>
                  <a:lnTo>
                    <a:pt x="127" y="140"/>
                  </a:lnTo>
                  <a:lnTo>
                    <a:pt x="146" y="133"/>
                  </a:lnTo>
                  <a:lnTo>
                    <a:pt x="166" y="122"/>
                  </a:lnTo>
                  <a:lnTo>
                    <a:pt x="186" y="110"/>
                  </a:lnTo>
                  <a:lnTo>
                    <a:pt x="206" y="93"/>
                  </a:lnTo>
                  <a:lnTo>
                    <a:pt x="227" y="75"/>
                  </a:lnTo>
                  <a:lnTo>
                    <a:pt x="247" y="56"/>
                  </a:lnTo>
                  <a:lnTo>
                    <a:pt x="269" y="33"/>
                  </a:lnTo>
                  <a:lnTo>
                    <a:pt x="289" y="9"/>
                  </a:lnTo>
                  <a:lnTo>
                    <a:pt x="289" y="2"/>
                  </a:lnTo>
                  <a:lnTo>
                    <a:pt x="289" y="9"/>
                  </a:lnTo>
                  <a:lnTo>
                    <a:pt x="291" y="5"/>
                  </a:lnTo>
                  <a:lnTo>
                    <a:pt x="289" y="2"/>
                  </a:lnTo>
                  <a:lnTo>
                    <a:pt x="285" y="0"/>
                  </a:lnTo>
                  <a:lnTo>
                    <a:pt x="282" y="2"/>
                  </a:lnTo>
                  <a:lnTo>
                    <a:pt x="282" y="9"/>
                  </a:lnTo>
                  <a:close/>
                </a:path>
              </a:pathLst>
            </a:custGeom>
            <a:solidFill>
              <a:srgbClr val="000000"/>
            </a:solidFill>
            <a:ln w="9525">
              <a:noFill/>
              <a:round/>
              <a:headEnd/>
              <a:tailEnd/>
            </a:ln>
          </p:spPr>
          <p:txBody>
            <a:bodyPr/>
            <a:lstStyle/>
            <a:p>
              <a:endParaRPr lang="en-US"/>
            </a:p>
          </p:txBody>
        </p:sp>
        <p:sp>
          <p:nvSpPr>
            <p:cNvPr id="219649" name="Freeform 513"/>
            <p:cNvSpPr>
              <a:spLocks/>
            </p:cNvSpPr>
            <p:nvPr/>
          </p:nvSpPr>
          <p:spPr bwMode="auto">
            <a:xfrm>
              <a:off x="1041" y="3482"/>
              <a:ext cx="44" cy="45"/>
            </a:xfrm>
            <a:custGeom>
              <a:avLst/>
              <a:gdLst/>
              <a:ahLst/>
              <a:cxnLst>
                <a:cxn ang="0">
                  <a:pos x="9" y="9"/>
                </a:cxn>
                <a:cxn ang="0">
                  <a:pos x="1" y="9"/>
                </a:cxn>
                <a:cxn ang="0">
                  <a:pos x="157" y="166"/>
                </a:cxn>
                <a:cxn ang="0">
                  <a:pos x="164" y="159"/>
                </a:cxn>
                <a:cxn ang="0">
                  <a:pos x="9" y="1"/>
                </a:cxn>
                <a:cxn ang="0">
                  <a:pos x="1" y="1"/>
                </a:cxn>
                <a:cxn ang="0">
                  <a:pos x="9" y="1"/>
                </a:cxn>
                <a:cxn ang="0">
                  <a:pos x="5" y="0"/>
                </a:cxn>
                <a:cxn ang="0">
                  <a:pos x="1" y="1"/>
                </a:cxn>
                <a:cxn ang="0">
                  <a:pos x="0" y="5"/>
                </a:cxn>
                <a:cxn ang="0">
                  <a:pos x="1" y="9"/>
                </a:cxn>
                <a:cxn ang="0">
                  <a:pos x="9" y="9"/>
                </a:cxn>
              </a:cxnLst>
              <a:rect l="0" t="0" r="r" b="b"/>
              <a:pathLst>
                <a:path w="164" h="166">
                  <a:moveTo>
                    <a:pt x="9" y="9"/>
                  </a:moveTo>
                  <a:lnTo>
                    <a:pt x="1" y="9"/>
                  </a:lnTo>
                  <a:lnTo>
                    <a:pt x="157" y="166"/>
                  </a:lnTo>
                  <a:lnTo>
                    <a:pt x="164" y="159"/>
                  </a:lnTo>
                  <a:lnTo>
                    <a:pt x="9" y="1"/>
                  </a:lnTo>
                  <a:lnTo>
                    <a:pt x="1" y="1"/>
                  </a:lnTo>
                  <a:lnTo>
                    <a:pt x="9" y="1"/>
                  </a:lnTo>
                  <a:lnTo>
                    <a:pt x="5" y="0"/>
                  </a:lnTo>
                  <a:lnTo>
                    <a:pt x="1" y="1"/>
                  </a:lnTo>
                  <a:lnTo>
                    <a:pt x="0" y="5"/>
                  </a:lnTo>
                  <a:lnTo>
                    <a:pt x="1" y="9"/>
                  </a:lnTo>
                  <a:lnTo>
                    <a:pt x="9" y="9"/>
                  </a:lnTo>
                  <a:close/>
                </a:path>
              </a:pathLst>
            </a:custGeom>
            <a:solidFill>
              <a:srgbClr val="000000"/>
            </a:solidFill>
            <a:ln w="9525">
              <a:noFill/>
              <a:round/>
              <a:headEnd/>
              <a:tailEnd/>
            </a:ln>
          </p:spPr>
          <p:txBody>
            <a:bodyPr/>
            <a:lstStyle/>
            <a:p>
              <a:endParaRPr lang="en-US"/>
            </a:p>
          </p:txBody>
        </p:sp>
        <p:sp>
          <p:nvSpPr>
            <p:cNvPr id="219650" name="Freeform 514"/>
            <p:cNvSpPr>
              <a:spLocks/>
            </p:cNvSpPr>
            <p:nvPr/>
          </p:nvSpPr>
          <p:spPr bwMode="auto">
            <a:xfrm>
              <a:off x="954" y="3258"/>
              <a:ext cx="73" cy="86"/>
            </a:xfrm>
            <a:custGeom>
              <a:avLst/>
              <a:gdLst/>
              <a:ahLst/>
              <a:cxnLst>
                <a:cxn ang="0">
                  <a:pos x="56" y="322"/>
                </a:cxn>
                <a:cxn ang="0">
                  <a:pos x="35" y="261"/>
                </a:cxn>
                <a:cxn ang="0">
                  <a:pos x="18" y="206"/>
                </a:cxn>
                <a:cxn ang="0">
                  <a:pos x="6" y="158"/>
                </a:cxn>
                <a:cxn ang="0">
                  <a:pos x="0" y="115"/>
                </a:cxn>
                <a:cxn ang="0">
                  <a:pos x="3" y="79"/>
                </a:cxn>
                <a:cxn ang="0">
                  <a:pos x="13" y="49"/>
                </a:cxn>
                <a:cxn ang="0">
                  <a:pos x="32" y="26"/>
                </a:cxn>
                <a:cxn ang="0">
                  <a:pos x="63" y="8"/>
                </a:cxn>
                <a:cxn ang="0">
                  <a:pos x="80" y="3"/>
                </a:cxn>
                <a:cxn ang="0">
                  <a:pos x="97" y="0"/>
                </a:cxn>
                <a:cxn ang="0">
                  <a:pos x="114" y="1"/>
                </a:cxn>
                <a:cxn ang="0">
                  <a:pos x="129" y="5"/>
                </a:cxn>
                <a:cxn ang="0">
                  <a:pos x="143" y="13"/>
                </a:cxn>
                <a:cxn ang="0">
                  <a:pos x="157" y="22"/>
                </a:cxn>
                <a:cxn ang="0">
                  <a:pos x="170" y="35"/>
                </a:cxn>
                <a:cxn ang="0">
                  <a:pos x="182" y="49"/>
                </a:cxn>
                <a:cxn ang="0">
                  <a:pos x="195" y="65"/>
                </a:cxn>
                <a:cxn ang="0">
                  <a:pos x="207" y="83"/>
                </a:cxn>
                <a:cxn ang="0">
                  <a:pos x="218" y="103"/>
                </a:cxn>
                <a:cxn ang="0">
                  <a:pos x="230" y="124"/>
                </a:cxn>
                <a:cxn ang="0">
                  <a:pos x="240" y="145"/>
                </a:cxn>
                <a:cxn ang="0">
                  <a:pos x="251" y="168"/>
                </a:cxn>
                <a:cxn ang="0">
                  <a:pos x="261" y="192"/>
                </a:cxn>
                <a:cxn ang="0">
                  <a:pos x="273" y="216"/>
                </a:cxn>
                <a:cxn ang="0">
                  <a:pos x="56" y="322"/>
                </a:cxn>
              </a:cxnLst>
              <a:rect l="0" t="0" r="r" b="b"/>
              <a:pathLst>
                <a:path w="273" h="322">
                  <a:moveTo>
                    <a:pt x="56" y="322"/>
                  </a:moveTo>
                  <a:lnTo>
                    <a:pt x="35" y="261"/>
                  </a:lnTo>
                  <a:lnTo>
                    <a:pt x="18" y="206"/>
                  </a:lnTo>
                  <a:lnTo>
                    <a:pt x="6" y="158"/>
                  </a:lnTo>
                  <a:lnTo>
                    <a:pt x="0" y="115"/>
                  </a:lnTo>
                  <a:lnTo>
                    <a:pt x="3" y="79"/>
                  </a:lnTo>
                  <a:lnTo>
                    <a:pt x="13" y="49"/>
                  </a:lnTo>
                  <a:lnTo>
                    <a:pt x="32" y="26"/>
                  </a:lnTo>
                  <a:lnTo>
                    <a:pt x="63" y="8"/>
                  </a:lnTo>
                  <a:lnTo>
                    <a:pt x="80" y="3"/>
                  </a:lnTo>
                  <a:lnTo>
                    <a:pt x="97" y="0"/>
                  </a:lnTo>
                  <a:lnTo>
                    <a:pt x="114" y="1"/>
                  </a:lnTo>
                  <a:lnTo>
                    <a:pt x="129" y="5"/>
                  </a:lnTo>
                  <a:lnTo>
                    <a:pt x="143" y="13"/>
                  </a:lnTo>
                  <a:lnTo>
                    <a:pt x="157" y="22"/>
                  </a:lnTo>
                  <a:lnTo>
                    <a:pt x="170" y="35"/>
                  </a:lnTo>
                  <a:lnTo>
                    <a:pt x="182" y="49"/>
                  </a:lnTo>
                  <a:lnTo>
                    <a:pt x="195" y="65"/>
                  </a:lnTo>
                  <a:lnTo>
                    <a:pt x="207" y="83"/>
                  </a:lnTo>
                  <a:lnTo>
                    <a:pt x="218" y="103"/>
                  </a:lnTo>
                  <a:lnTo>
                    <a:pt x="230" y="124"/>
                  </a:lnTo>
                  <a:lnTo>
                    <a:pt x="240" y="145"/>
                  </a:lnTo>
                  <a:lnTo>
                    <a:pt x="251" y="168"/>
                  </a:lnTo>
                  <a:lnTo>
                    <a:pt x="261" y="192"/>
                  </a:lnTo>
                  <a:lnTo>
                    <a:pt x="273" y="216"/>
                  </a:lnTo>
                  <a:lnTo>
                    <a:pt x="56" y="322"/>
                  </a:lnTo>
                  <a:close/>
                </a:path>
              </a:pathLst>
            </a:custGeom>
            <a:solidFill>
              <a:srgbClr val="B26656"/>
            </a:solidFill>
            <a:ln w="9525">
              <a:noFill/>
              <a:round/>
              <a:headEnd/>
              <a:tailEnd/>
            </a:ln>
          </p:spPr>
          <p:txBody>
            <a:bodyPr/>
            <a:lstStyle/>
            <a:p>
              <a:endParaRPr lang="en-US"/>
            </a:p>
          </p:txBody>
        </p:sp>
        <p:sp>
          <p:nvSpPr>
            <p:cNvPr id="219651" name="Freeform 515"/>
            <p:cNvSpPr>
              <a:spLocks/>
            </p:cNvSpPr>
            <p:nvPr/>
          </p:nvSpPr>
          <p:spPr bwMode="auto">
            <a:xfrm>
              <a:off x="952" y="3259"/>
              <a:ext cx="19" cy="85"/>
            </a:xfrm>
            <a:custGeom>
              <a:avLst/>
              <a:gdLst/>
              <a:ahLst/>
              <a:cxnLst>
                <a:cxn ang="0">
                  <a:pos x="66" y="0"/>
                </a:cxn>
                <a:cxn ang="0">
                  <a:pos x="66" y="0"/>
                </a:cxn>
                <a:cxn ang="0">
                  <a:pos x="33" y="19"/>
                </a:cxn>
                <a:cxn ang="0">
                  <a:pos x="13" y="43"/>
                </a:cxn>
                <a:cxn ang="0">
                  <a:pos x="3" y="76"/>
                </a:cxn>
                <a:cxn ang="0">
                  <a:pos x="0" y="112"/>
                </a:cxn>
                <a:cxn ang="0">
                  <a:pos x="6" y="155"/>
                </a:cxn>
                <a:cxn ang="0">
                  <a:pos x="18" y="204"/>
                </a:cxn>
                <a:cxn ang="0">
                  <a:pos x="34" y="259"/>
                </a:cxn>
                <a:cxn ang="0">
                  <a:pos x="56" y="320"/>
                </a:cxn>
                <a:cxn ang="0">
                  <a:pos x="66" y="318"/>
                </a:cxn>
                <a:cxn ang="0">
                  <a:pos x="45" y="257"/>
                </a:cxn>
                <a:cxn ang="0">
                  <a:pos x="28" y="202"/>
                </a:cxn>
                <a:cxn ang="0">
                  <a:pos x="17" y="155"/>
                </a:cxn>
                <a:cxn ang="0">
                  <a:pos x="10" y="112"/>
                </a:cxn>
                <a:cxn ang="0">
                  <a:pos x="13" y="76"/>
                </a:cxn>
                <a:cxn ang="0">
                  <a:pos x="23" y="48"/>
                </a:cxn>
                <a:cxn ang="0">
                  <a:pos x="41" y="26"/>
                </a:cxn>
                <a:cxn ang="0">
                  <a:pos x="69" y="10"/>
                </a:cxn>
                <a:cxn ang="0">
                  <a:pos x="69" y="10"/>
                </a:cxn>
                <a:cxn ang="0">
                  <a:pos x="66" y="0"/>
                </a:cxn>
              </a:cxnLst>
              <a:rect l="0" t="0" r="r" b="b"/>
              <a:pathLst>
                <a:path w="69" h="320">
                  <a:moveTo>
                    <a:pt x="66" y="0"/>
                  </a:moveTo>
                  <a:lnTo>
                    <a:pt x="66" y="0"/>
                  </a:lnTo>
                  <a:lnTo>
                    <a:pt x="33" y="19"/>
                  </a:lnTo>
                  <a:lnTo>
                    <a:pt x="13" y="43"/>
                  </a:lnTo>
                  <a:lnTo>
                    <a:pt x="3" y="76"/>
                  </a:lnTo>
                  <a:lnTo>
                    <a:pt x="0" y="112"/>
                  </a:lnTo>
                  <a:lnTo>
                    <a:pt x="6" y="155"/>
                  </a:lnTo>
                  <a:lnTo>
                    <a:pt x="18" y="204"/>
                  </a:lnTo>
                  <a:lnTo>
                    <a:pt x="34" y="259"/>
                  </a:lnTo>
                  <a:lnTo>
                    <a:pt x="56" y="320"/>
                  </a:lnTo>
                  <a:lnTo>
                    <a:pt x="66" y="318"/>
                  </a:lnTo>
                  <a:lnTo>
                    <a:pt x="45" y="257"/>
                  </a:lnTo>
                  <a:lnTo>
                    <a:pt x="28" y="202"/>
                  </a:lnTo>
                  <a:lnTo>
                    <a:pt x="17" y="155"/>
                  </a:lnTo>
                  <a:lnTo>
                    <a:pt x="10" y="112"/>
                  </a:lnTo>
                  <a:lnTo>
                    <a:pt x="13" y="76"/>
                  </a:lnTo>
                  <a:lnTo>
                    <a:pt x="23" y="48"/>
                  </a:lnTo>
                  <a:lnTo>
                    <a:pt x="41" y="26"/>
                  </a:lnTo>
                  <a:lnTo>
                    <a:pt x="69" y="10"/>
                  </a:lnTo>
                  <a:lnTo>
                    <a:pt x="69" y="10"/>
                  </a:lnTo>
                  <a:lnTo>
                    <a:pt x="66" y="0"/>
                  </a:lnTo>
                  <a:close/>
                </a:path>
              </a:pathLst>
            </a:custGeom>
            <a:solidFill>
              <a:srgbClr val="000000"/>
            </a:solidFill>
            <a:ln w="9525">
              <a:noFill/>
              <a:round/>
              <a:headEnd/>
              <a:tailEnd/>
            </a:ln>
          </p:spPr>
          <p:txBody>
            <a:bodyPr/>
            <a:lstStyle/>
            <a:p>
              <a:endParaRPr lang="en-US"/>
            </a:p>
          </p:txBody>
        </p:sp>
        <p:sp>
          <p:nvSpPr>
            <p:cNvPr id="219652" name="Freeform 516"/>
            <p:cNvSpPr>
              <a:spLocks/>
            </p:cNvSpPr>
            <p:nvPr/>
          </p:nvSpPr>
          <p:spPr bwMode="auto">
            <a:xfrm>
              <a:off x="970" y="3257"/>
              <a:ext cx="58" cy="60"/>
            </a:xfrm>
            <a:custGeom>
              <a:avLst/>
              <a:gdLst/>
              <a:ahLst/>
              <a:cxnLst>
                <a:cxn ang="0">
                  <a:pos x="214" y="227"/>
                </a:cxn>
                <a:cxn ang="0">
                  <a:pos x="217" y="220"/>
                </a:cxn>
                <a:cxn ang="0">
                  <a:pos x="206" y="196"/>
                </a:cxn>
                <a:cxn ang="0">
                  <a:pos x="195" y="171"/>
                </a:cxn>
                <a:cxn ang="0">
                  <a:pos x="184" y="149"/>
                </a:cxn>
                <a:cxn ang="0">
                  <a:pos x="174" y="127"/>
                </a:cxn>
                <a:cxn ang="0">
                  <a:pos x="162" y="107"/>
                </a:cxn>
                <a:cxn ang="0">
                  <a:pos x="151" y="86"/>
                </a:cxn>
                <a:cxn ang="0">
                  <a:pos x="139" y="69"/>
                </a:cxn>
                <a:cxn ang="0">
                  <a:pos x="125" y="51"/>
                </a:cxn>
                <a:cxn ang="0">
                  <a:pos x="112" y="37"/>
                </a:cxn>
                <a:cxn ang="0">
                  <a:pos x="100" y="24"/>
                </a:cxn>
                <a:cxn ang="0">
                  <a:pos x="84" y="14"/>
                </a:cxn>
                <a:cxn ang="0">
                  <a:pos x="69" y="6"/>
                </a:cxn>
                <a:cxn ang="0">
                  <a:pos x="53" y="2"/>
                </a:cxn>
                <a:cxn ang="0">
                  <a:pos x="36" y="0"/>
                </a:cxn>
                <a:cxn ang="0">
                  <a:pos x="18" y="4"/>
                </a:cxn>
                <a:cxn ang="0">
                  <a:pos x="0" y="9"/>
                </a:cxn>
                <a:cxn ang="0">
                  <a:pos x="3" y="19"/>
                </a:cxn>
                <a:cxn ang="0">
                  <a:pos x="21" y="14"/>
                </a:cxn>
                <a:cxn ang="0">
                  <a:pos x="36" y="13"/>
                </a:cxn>
                <a:cxn ang="0">
                  <a:pos x="53" y="13"/>
                </a:cxn>
                <a:cxn ang="0">
                  <a:pos x="67" y="16"/>
                </a:cxn>
                <a:cxn ang="0">
                  <a:pos x="79" y="24"/>
                </a:cxn>
                <a:cxn ang="0">
                  <a:pos x="92" y="32"/>
                </a:cxn>
                <a:cxn ang="0">
                  <a:pos x="105" y="44"/>
                </a:cxn>
                <a:cxn ang="0">
                  <a:pos x="118" y="58"/>
                </a:cxn>
                <a:cxn ang="0">
                  <a:pos x="129" y="74"/>
                </a:cxn>
                <a:cxn ang="0">
                  <a:pos x="141" y="91"/>
                </a:cxn>
                <a:cxn ang="0">
                  <a:pos x="152" y="112"/>
                </a:cxn>
                <a:cxn ang="0">
                  <a:pos x="163" y="132"/>
                </a:cxn>
                <a:cxn ang="0">
                  <a:pos x="174" y="154"/>
                </a:cxn>
                <a:cxn ang="0">
                  <a:pos x="185" y="177"/>
                </a:cxn>
                <a:cxn ang="0">
                  <a:pos x="195" y="201"/>
                </a:cxn>
                <a:cxn ang="0">
                  <a:pos x="207" y="225"/>
                </a:cxn>
                <a:cxn ang="0">
                  <a:pos x="209" y="217"/>
                </a:cxn>
                <a:cxn ang="0">
                  <a:pos x="207" y="225"/>
                </a:cxn>
                <a:cxn ang="0">
                  <a:pos x="209" y="227"/>
                </a:cxn>
                <a:cxn ang="0">
                  <a:pos x="214" y="227"/>
                </a:cxn>
                <a:cxn ang="0">
                  <a:pos x="217" y="224"/>
                </a:cxn>
                <a:cxn ang="0">
                  <a:pos x="217" y="220"/>
                </a:cxn>
                <a:cxn ang="0">
                  <a:pos x="214" y="227"/>
                </a:cxn>
              </a:cxnLst>
              <a:rect l="0" t="0" r="r" b="b"/>
              <a:pathLst>
                <a:path w="217" h="227">
                  <a:moveTo>
                    <a:pt x="214" y="227"/>
                  </a:moveTo>
                  <a:lnTo>
                    <a:pt x="217" y="220"/>
                  </a:lnTo>
                  <a:lnTo>
                    <a:pt x="206" y="196"/>
                  </a:lnTo>
                  <a:lnTo>
                    <a:pt x="195" y="171"/>
                  </a:lnTo>
                  <a:lnTo>
                    <a:pt x="184" y="149"/>
                  </a:lnTo>
                  <a:lnTo>
                    <a:pt x="174" y="127"/>
                  </a:lnTo>
                  <a:lnTo>
                    <a:pt x="162" y="107"/>
                  </a:lnTo>
                  <a:lnTo>
                    <a:pt x="151" y="86"/>
                  </a:lnTo>
                  <a:lnTo>
                    <a:pt x="139" y="69"/>
                  </a:lnTo>
                  <a:lnTo>
                    <a:pt x="125" y="51"/>
                  </a:lnTo>
                  <a:lnTo>
                    <a:pt x="112" y="37"/>
                  </a:lnTo>
                  <a:lnTo>
                    <a:pt x="100" y="24"/>
                  </a:lnTo>
                  <a:lnTo>
                    <a:pt x="84" y="14"/>
                  </a:lnTo>
                  <a:lnTo>
                    <a:pt x="69" y="6"/>
                  </a:lnTo>
                  <a:lnTo>
                    <a:pt x="53" y="2"/>
                  </a:lnTo>
                  <a:lnTo>
                    <a:pt x="36" y="0"/>
                  </a:lnTo>
                  <a:lnTo>
                    <a:pt x="18" y="4"/>
                  </a:lnTo>
                  <a:lnTo>
                    <a:pt x="0" y="9"/>
                  </a:lnTo>
                  <a:lnTo>
                    <a:pt x="3" y="19"/>
                  </a:lnTo>
                  <a:lnTo>
                    <a:pt x="21" y="14"/>
                  </a:lnTo>
                  <a:lnTo>
                    <a:pt x="36" y="13"/>
                  </a:lnTo>
                  <a:lnTo>
                    <a:pt x="53" y="13"/>
                  </a:lnTo>
                  <a:lnTo>
                    <a:pt x="67" y="16"/>
                  </a:lnTo>
                  <a:lnTo>
                    <a:pt x="79" y="24"/>
                  </a:lnTo>
                  <a:lnTo>
                    <a:pt x="92" y="32"/>
                  </a:lnTo>
                  <a:lnTo>
                    <a:pt x="105" y="44"/>
                  </a:lnTo>
                  <a:lnTo>
                    <a:pt x="118" y="58"/>
                  </a:lnTo>
                  <a:lnTo>
                    <a:pt x="129" y="74"/>
                  </a:lnTo>
                  <a:lnTo>
                    <a:pt x="141" y="91"/>
                  </a:lnTo>
                  <a:lnTo>
                    <a:pt x="152" y="112"/>
                  </a:lnTo>
                  <a:lnTo>
                    <a:pt x="163" y="132"/>
                  </a:lnTo>
                  <a:lnTo>
                    <a:pt x="174" y="154"/>
                  </a:lnTo>
                  <a:lnTo>
                    <a:pt x="185" y="177"/>
                  </a:lnTo>
                  <a:lnTo>
                    <a:pt x="195" y="201"/>
                  </a:lnTo>
                  <a:lnTo>
                    <a:pt x="207" y="225"/>
                  </a:lnTo>
                  <a:lnTo>
                    <a:pt x="209" y="217"/>
                  </a:lnTo>
                  <a:lnTo>
                    <a:pt x="207" y="225"/>
                  </a:lnTo>
                  <a:lnTo>
                    <a:pt x="209" y="227"/>
                  </a:lnTo>
                  <a:lnTo>
                    <a:pt x="214" y="227"/>
                  </a:lnTo>
                  <a:lnTo>
                    <a:pt x="217" y="224"/>
                  </a:lnTo>
                  <a:lnTo>
                    <a:pt x="217" y="220"/>
                  </a:lnTo>
                  <a:lnTo>
                    <a:pt x="214" y="227"/>
                  </a:lnTo>
                  <a:close/>
                </a:path>
              </a:pathLst>
            </a:custGeom>
            <a:solidFill>
              <a:srgbClr val="000000"/>
            </a:solidFill>
            <a:ln w="9525">
              <a:noFill/>
              <a:round/>
              <a:headEnd/>
              <a:tailEnd/>
            </a:ln>
          </p:spPr>
          <p:txBody>
            <a:bodyPr/>
            <a:lstStyle/>
            <a:p>
              <a:endParaRPr lang="en-US"/>
            </a:p>
          </p:txBody>
        </p:sp>
        <p:sp>
          <p:nvSpPr>
            <p:cNvPr id="219653" name="Freeform 517"/>
            <p:cNvSpPr>
              <a:spLocks/>
            </p:cNvSpPr>
            <p:nvPr/>
          </p:nvSpPr>
          <p:spPr bwMode="auto">
            <a:xfrm>
              <a:off x="968" y="3314"/>
              <a:ext cx="59" cy="31"/>
            </a:xfrm>
            <a:custGeom>
              <a:avLst/>
              <a:gdLst/>
              <a:ahLst/>
              <a:cxnLst>
                <a:cxn ang="0">
                  <a:pos x="0" y="112"/>
                </a:cxn>
                <a:cxn ang="0">
                  <a:pos x="8" y="116"/>
                </a:cxn>
                <a:cxn ang="0">
                  <a:pos x="224" y="10"/>
                </a:cxn>
                <a:cxn ang="0">
                  <a:pos x="219" y="0"/>
                </a:cxn>
                <a:cxn ang="0">
                  <a:pos x="3" y="106"/>
                </a:cxn>
                <a:cxn ang="0">
                  <a:pos x="10" y="110"/>
                </a:cxn>
                <a:cxn ang="0">
                  <a:pos x="3" y="106"/>
                </a:cxn>
                <a:cxn ang="0">
                  <a:pos x="0" y="108"/>
                </a:cxn>
                <a:cxn ang="0">
                  <a:pos x="0" y="112"/>
                </a:cxn>
                <a:cxn ang="0">
                  <a:pos x="4" y="116"/>
                </a:cxn>
                <a:cxn ang="0">
                  <a:pos x="8" y="116"/>
                </a:cxn>
                <a:cxn ang="0">
                  <a:pos x="0" y="112"/>
                </a:cxn>
              </a:cxnLst>
              <a:rect l="0" t="0" r="r" b="b"/>
              <a:pathLst>
                <a:path w="224" h="116">
                  <a:moveTo>
                    <a:pt x="0" y="112"/>
                  </a:moveTo>
                  <a:lnTo>
                    <a:pt x="8" y="116"/>
                  </a:lnTo>
                  <a:lnTo>
                    <a:pt x="224" y="10"/>
                  </a:lnTo>
                  <a:lnTo>
                    <a:pt x="219" y="0"/>
                  </a:lnTo>
                  <a:lnTo>
                    <a:pt x="3" y="106"/>
                  </a:lnTo>
                  <a:lnTo>
                    <a:pt x="10" y="110"/>
                  </a:lnTo>
                  <a:lnTo>
                    <a:pt x="3" y="106"/>
                  </a:lnTo>
                  <a:lnTo>
                    <a:pt x="0" y="108"/>
                  </a:lnTo>
                  <a:lnTo>
                    <a:pt x="0" y="112"/>
                  </a:lnTo>
                  <a:lnTo>
                    <a:pt x="4" y="116"/>
                  </a:lnTo>
                  <a:lnTo>
                    <a:pt x="8" y="116"/>
                  </a:lnTo>
                  <a:lnTo>
                    <a:pt x="0" y="112"/>
                  </a:lnTo>
                  <a:close/>
                </a:path>
              </a:pathLst>
            </a:custGeom>
            <a:solidFill>
              <a:srgbClr val="000000"/>
            </a:solidFill>
            <a:ln w="9525">
              <a:noFill/>
              <a:round/>
              <a:headEnd/>
              <a:tailEnd/>
            </a:ln>
          </p:spPr>
          <p:txBody>
            <a:bodyPr/>
            <a:lstStyle/>
            <a:p>
              <a:endParaRPr lang="en-US"/>
            </a:p>
          </p:txBody>
        </p:sp>
        <p:sp>
          <p:nvSpPr>
            <p:cNvPr id="219654" name="Freeform 518"/>
            <p:cNvSpPr>
              <a:spLocks/>
            </p:cNvSpPr>
            <p:nvPr/>
          </p:nvSpPr>
          <p:spPr bwMode="auto">
            <a:xfrm>
              <a:off x="1061" y="3218"/>
              <a:ext cx="115" cy="131"/>
            </a:xfrm>
            <a:custGeom>
              <a:avLst/>
              <a:gdLst/>
              <a:ahLst/>
              <a:cxnLst>
                <a:cxn ang="0">
                  <a:pos x="69" y="379"/>
                </a:cxn>
                <a:cxn ang="0">
                  <a:pos x="79" y="397"/>
                </a:cxn>
                <a:cxn ang="0">
                  <a:pos x="91" y="413"/>
                </a:cxn>
                <a:cxn ang="0">
                  <a:pos x="102" y="428"/>
                </a:cxn>
                <a:cxn ang="0">
                  <a:pos x="116" y="441"/>
                </a:cxn>
                <a:cxn ang="0">
                  <a:pos x="131" y="454"/>
                </a:cxn>
                <a:cxn ang="0">
                  <a:pos x="147" y="464"/>
                </a:cxn>
                <a:cxn ang="0">
                  <a:pos x="163" y="473"/>
                </a:cxn>
                <a:cxn ang="0">
                  <a:pos x="180" y="479"/>
                </a:cxn>
                <a:cxn ang="0">
                  <a:pos x="198" y="486"/>
                </a:cxn>
                <a:cxn ang="0">
                  <a:pos x="215" y="488"/>
                </a:cxn>
                <a:cxn ang="0">
                  <a:pos x="235" y="491"/>
                </a:cxn>
                <a:cxn ang="0">
                  <a:pos x="252" y="491"/>
                </a:cxn>
                <a:cxn ang="0">
                  <a:pos x="272" y="489"/>
                </a:cxn>
                <a:cxn ang="0">
                  <a:pos x="289" y="486"/>
                </a:cxn>
                <a:cxn ang="0">
                  <a:pos x="309" y="479"/>
                </a:cxn>
                <a:cxn ang="0">
                  <a:pos x="326" y="472"/>
                </a:cxn>
                <a:cxn ang="0">
                  <a:pos x="360" y="451"/>
                </a:cxn>
                <a:cxn ang="0">
                  <a:pos x="386" y="426"/>
                </a:cxn>
                <a:cxn ang="0">
                  <a:pos x="407" y="395"/>
                </a:cxn>
                <a:cxn ang="0">
                  <a:pos x="422" y="361"/>
                </a:cxn>
                <a:cxn ang="0">
                  <a:pos x="431" y="324"/>
                </a:cxn>
                <a:cxn ang="0">
                  <a:pos x="432" y="286"/>
                </a:cxn>
                <a:cxn ang="0">
                  <a:pos x="426" y="248"/>
                </a:cxn>
                <a:cxn ang="0">
                  <a:pos x="412" y="211"/>
                </a:cxn>
                <a:cxn ang="0">
                  <a:pos x="362" y="112"/>
                </a:cxn>
                <a:cxn ang="0">
                  <a:pos x="352" y="94"/>
                </a:cxn>
                <a:cxn ang="0">
                  <a:pos x="342" y="78"/>
                </a:cxn>
                <a:cxn ang="0">
                  <a:pos x="329" y="62"/>
                </a:cxn>
                <a:cxn ang="0">
                  <a:pos x="315" y="50"/>
                </a:cxn>
                <a:cxn ang="0">
                  <a:pos x="301" y="37"/>
                </a:cxn>
                <a:cxn ang="0">
                  <a:pos x="286" y="27"/>
                </a:cxn>
                <a:cxn ang="0">
                  <a:pos x="269" y="18"/>
                </a:cxn>
                <a:cxn ang="0">
                  <a:pos x="251" y="11"/>
                </a:cxn>
                <a:cxn ang="0">
                  <a:pos x="233" y="5"/>
                </a:cxn>
                <a:cxn ang="0">
                  <a:pos x="215" y="3"/>
                </a:cxn>
                <a:cxn ang="0">
                  <a:pos x="198" y="0"/>
                </a:cxn>
                <a:cxn ang="0">
                  <a:pos x="178" y="0"/>
                </a:cxn>
                <a:cxn ang="0">
                  <a:pos x="159" y="1"/>
                </a:cxn>
                <a:cxn ang="0">
                  <a:pos x="142" y="5"/>
                </a:cxn>
                <a:cxn ang="0">
                  <a:pos x="122" y="11"/>
                </a:cxn>
                <a:cxn ang="0">
                  <a:pos x="105" y="19"/>
                </a:cxn>
                <a:cxn ang="0">
                  <a:pos x="71" y="39"/>
                </a:cxn>
                <a:cxn ang="0">
                  <a:pos x="45" y="65"/>
                </a:cxn>
                <a:cxn ang="0">
                  <a:pos x="24" y="95"/>
                </a:cxn>
                <a:cxn ang="0">
                  <a:pos x="9" y="130"/>
                </a:cxn>
                <a:cxn ang="0">
                  <a:pos x="1" y="166"/>
                </a:cxn>
                <a:cxn ang="0">
                  <a:pos x="0" y="205"/>
                </a:cxn>
                <a:cxn ang="0">
                  <a:pos x="6" y="243"/>
                </a:cxn>
                <a:cxn ang="0">
                  <a:pos x="20" y="280"/>
                </a:cxn>
                <a:cxn ang="0">
                  <a:pos x="69" y="379"/>
                </a:cxn>
              </a:cxnLst>
              <a:rect l="0" t="0" r="r" b="b"/>
              <a:pathLst>
                <a:path w="432" h="491">
                  <a:moveTo>
                    <a:pt x="69" y="379"/>
                  </a:moveTo>
                  <a:lnTo>
                    <a:pt x="79" y="397"/>
                  </a:lnTo>
                  <a:lnTo>
                    <a:pt x="91" y="413"/>
                  </a:lnTo>
                  <a:lnTo>
                    <a:pt x="102" y="428"/>
                  </a:lnTo>
                  <a:lnTo>
                    <a:pt x="116" y="441"/>
                  </a:lnTo>
                  <a:lnTo>
                    <a:pt x="131" y="454"/>
                  </a:lnTo>
                  <a:lnTo>
                    <a:pt x="147" y="464"/>
                  </a:lnTo>
                  <a:lnTo>
                    <a:pt x="163" y="473"/>
                  </a:lnTo>
                  <a:lnTo>
                    <a:pt x="180" y="479"/>
                  </a:lnTo>
                  <a:lnTo>
                    <a:pt x="198" y="486"/>
                  </a:lnTo>
                  <a:lnTo>
                    <a:pt x="215" y="488"/>
                  </a:lnTo>
                  <a:lnTo>
                    <a:pt x="235" y="491"/>
                  </a:lnTo>
                  <a:lnTo>
                    <a:pt x="252" y="491"/>
                  </a:lnTo>
                  <a:lnTo>
                    <a:pt x="272" y="489"/>
                  </a:lnTo>
                  <a:lnTo>
                    <a:pt x="289" y="486"/>
                  </a:lnTo>
                  <a:lnTo>
                    <a:pt x="309" y="479"/>
                  </a:lnTo>
                  <a:lnTo>
                    <a:pt x="326" y="472"/>
                  </a:lnTo>
                  <a:lnTo>
                    <a:pt x="360" y="451"/>
                  </a:lnTo>
                  <a:lnTo>
                    <a:pt x="386" y="426"/>
                  </a:lnTo>
                  <a:lnTo>
                    <a:pt x="407" y="395"/>
                  </a:lnTo>
                  <a:lnTo>
                    <a:pt x="422" y="361"/>
                  </a:lnTo>
                  <a:lnTo>
                    <a:pt x="431" y="324"/>
                  </a:lnTo>
                  <a:lnTo>
                    <a:pt x="432" y="286"/>
                  </a:lnTo>
                  <a:lnTo>
                    <a:pt x="426" y="248"/>
                  </a:lnTo>
                  <a:lnTo>
                    <a:pt x="412" y="211"/>
                  </a:lnTo>
                  <a:lnTo>
                    <a:pt x="362" y="112"/>
                  </a:lnTo>
                  <a:lnTo>
                    <a:pt x="352" y="94"/>
                  </a:lnTo>
                  <a:lnTo>
                    <a:pt x="342" y="78"/>
                  </a:lnTo>
                  <a:lnTo>
                    <a:pt x="329" y="62"/>
                  </a:lnTo>
                  <a:lnTo>
                    <a:pt x="315" y="50"/>
                  </a:lnTo>
                  <a:lnTo>
                    <a:pt x="301" y="37"/>
                  </a:lnTo>
                  <a:lnTo>
                    <a:pt x="286" y="27"/>
                  </a:lnTo>
                  <a:lnTo>
                    <a:pt x="269" y="18"/>
                  </a:lnTo>
                  <a:lnTo>
                    <a:pt x="251" y="11"/>
                  </a:lnTo>
                  <a:lnTo>
                    <a:pt x="233" y="5"/>
                  </a:lnTo>
                  <a:lnTo>
                    <a:pt x="215" y="3"/>
                  </a:lnTo>
                  <a:lnTo>
                    <a:pt x="198" y="0"/>
                  </a:lnTo>
                  <a:lnTo>
                    <a:pt x="178" y="0"/>
                  </a:lnTo>
                  <a:lnTo>
                    <a:pt x="159" y="1"/>
                  </a:lnTo>
                  <a:lnTo>
                    <a:pt x="142" y="5"/>
                  </a:lnTo>
                  <a:lnTo>
                    <a:pt x="122" y="11"/>
                  </a:lnTo>
                  <a:lnTo>
                    <a:pt x="105" y="19"/>
                  </a:lnTo>
                  <a:lnTo>
                    <a:pt x="71" y="39"/>
                  </a:lnTo>
                  <a:lnTo>
                    <a:pt x="45" y="65"/>
                  </a:lnTo>
                  <a:lnTo>
                    <a:pt x="24" y="95"/>
                  </a:lnTo>
                  <a:lnTo>
                    <a:pt x="9" y="130"/>
                  </a:lnTo>
                  <a:lnTo>
                    <a:pt x="1" y="166"/>
                  </a:lnTo>
                  <a:lnTo>
                    <a:pt x="0" y="205"/>
                  </a:lnTo>
                  <a:lnTo>
                    <a:pt x="6" y="243"/>
                  </a:lnTo>
                  <a:lnTo>
                    <a:pt x="20" y="280"/>
                  </a:lnTo>
                  <a:lnTo>
                    <a:pt x="69" y="379"/>
                  </a:lnTo>
                  <a:close/>
                </a:path>
              </a:pathLst>
            </a:custGeom>
            <a:solidFill>
              <a:srgbClr val="B26656"/>
            </a:solidFill>
            <a:ln w="9525">
              <a:noFill/>
              <a:round/>
              <a:headEnd/>
              <a:tailEnd/>
            </a:ln>
          </p:spPr>
          <p:txBody>
            <a:bodyPr/>
            <a:lstStyle/>
            <a:p>
              <a:endParaRPr lang="en-US"/>
            </a:p>
          </p:txBody>
        </p:sp>
        <p:sp>
          <p:nvSpPr>
            <p:cNvPr id="219655" name="Freeform 519"/>
            <p:cNvSpPr>
              <a:spLocks/>
            </p:cNvSpPr>
            <p:nvPr/>
          </p:nvSpPr>
          <p:spPr bwMode="auto">
            <a:xfrm>
              <a:off x="1079" y="3318"/>
              <a:ext cx="70" cy="32"/>
            </a:xfrm>
            <a:custGeom>
              <a:avLst/>
              <a:gdLst/>
              <a:ahLst/>
              <a:cxnLst>
                <a:cxn ang="0">
                  <a:pos x="260" y="90"/>
                </a:cxn>
                <a:cxn ang="0">
                  <a:pos x="260" y="90"/>
                </a:cxn>
                <a:cxn ang="0">
                  <a:pos x="243" y="98"/>
                </a:cxn>
                <a:cxn ang="0">
                  <a:pos x="224" y="104"/>
                </a:cxn>
                <a:cxn ang="0">
                  <a:pos x="208" y="108"/>
                </a:cxn>
                <a:cxn ang="0">
                  <a:pos x="188" y="108"/>
                </a:cxn>
                <a:cxn ang="0">
                  <a:pos x="171" y="110"/>
                </a:cxn>
                <a:cxn ang="0">
                  <a:pos x="151" y="107"/>
                </a:cxn>
                <a:cxn ang="0">
                  <a:pos x="135" y="104"/>
                </a:cxn>
                <a:cxn ang="0">
                  <a:pos x="117" y="98"/>
                </a:cxn>
                <a:cxn ang="0">
                  <a:pos x="102" y="92"/>
                </a:cxn>
                <a:cxn ang="0">
                  <a:pos x="85" y="83"/>
                </a:cxn>
                <a:cxn ang="0">
                  <a:pos x="70" y="74"/>
                </a:cxn>
                <a:cxn ang="0">
                  <a:pos x="56" y="61"/>
                </a:cxn>
                <a:cxn ang="0">
                  <a:pos x="42" y="49"/>
                </a:cxn>
                <a:cxn ang="0">
                  <a:pos x="32" y="35"/>
                </a:cxn>
                <a:cxn ang="0">
                  <a:pos x="20" y="18"/>
                </a:cxn>
                <a:cxn ang="0">
                  <a:pos x="10" y="0"/>
                </a:cxn>
                <a:cxn ang="0">
                  <a:pos x="0" y="5"/>
                </a:cxn>
                <a:cxn ang="0">
                  <a:pos x="10" y="23"/>
                </a:cxn>
                <a:cxn ang="0">
                  <a:pos x="21" y="40"/>
                </a:cxn>
                <a:cxn ang="0">
                  <a:pos x="34" y="56"/>
                </a:cxn>
                <a:cxn ang="0">
                  <a:pos x="48" y="69"/>
                </a:cxn>
                <a:cxn ang="0">
                  <a:pos x="65" y="82"/>
                </a:cxn>
                <a:cxn ang="0">
                  <a:pos x="80" y="93"/>
                </a:cxn>
                <a:cxn ang="0">
                  <a:pos x="97" y="102"/>
                </a:cxn>
                <a:cxn ang="0">
                  <a:pos x="114" y="108"/>
                </a:cxn>
                <a:cxn ang="0">
                  <a:pos x="132" y="115"/>
                </a:cxn>
                <a:cxn ang="0">
                  <a:pos x="151" y="117"/>
                </a:cxn>
                <a:cxn ang="0">
                  <a:pos x="171" y="120"/>
                </a:cxn>
                <a:cxn ang="0">
                  <a:pos x="188" y="121"/>
                </a:cxn>
                <a:cxn ang="0">
                  <a:pos x="208" y="118"/>
                </a:cxn>
                <a:cxn ang="0">
                  <a:pos x="227" y="115"/>
                </a:cxn>
                <a:cxn ang="0">
                  <a:pos x="246" y="108"/>
                </a:cxn>
                <a:cxn ang="0">
                  <a:pos x="265" y="101"/>
                </a:cxn>
                <a:cxn ang="0">
                  <a:pos x="265" y="101"/>
                </a:cxn>
                <a:cxn ang="0">
                  <a:pos x="260" y="90"/>
                </a:cxn>
              </a:cxnLst>
              <a:rect l="0" t="0" r="r" b="b"/>
              <a:pathLst>
                <a:path w="265" h="121">
                  <a:moveTo>
                    <a:pt x="260" y="90"/>
                  </a:moveTo>
                  <a:lnTo>
                    <a:pt x="260" y="90"/>
                  </a:lnTo>
                  <a:lnTo>
                    <a:pt x="243" y="98"/>
                  </a:lnTo>
                  <a:lnTo>
                    <a:pt x="224" y="104"/>
                  </a:lnTo>
                  <a:lnTo>
                    <a:pt x="208" y="108"/>
                  </a:lnTo>
                  <a:lnTo>
                    <a:pt x="188" y="108"/>
                  </a:lnTo>
                  <a:lnTo>
                    <a:pt x="171" y="110"/>
                  </a:lnTo>
                  <a:lnTo>
                    <a:pt x="151" y="107"/>
                  </a:lnTo>
                  <a:lnTo>
                    <a:pt x="135" y="104"/>
                  </a:lnTo>
                  <a:lnTo>
                    <a:pt x="117" y="98"/>
                  </a:lnTo>
                  <a:lnTo>
                    <a:pt x="102" y="92"/>
                  </a:lnTo>
                  <a:lnTo>
                    <a:pt x="85" y="83"/>
                  </a:lnTo>
                  <a:lnTo>
                    <a:pt x="70" y="74"/>
                  </a:lnTo>
                  <a:lnTo>
                    <a:pt x="56" y="61"/>
                  </a:lnTo>
                  <a:lnTo>
                    <a:pt x="42" y="49"/>
                  </a:lnTo>
                  <a:lnTo>
                    <a:pt x="32" y="35"/>
                  </a:lnTo>
                  <a:lnTo>
                    <a:pt x="20" y="18"/>
                  </a:lnTo>
                  <a:lnTo>
                    <a:pt x="10" y="0"/>
                  </a:lnTo>
                  <a:lnTo>
                    <a:pt x="0" y="5"/>
                  </a:lnTo>
                  <a:lnTo>
                    <a:pt x="10" y="23"/>
                  </a:lnTo>
                  <a:lnTo>
                    <a:pt x="21" y="40"/>
                  </a:lnTo>
                  <a:lnTo>
                    <a:pt x="34" y="56"/>
                  </a:lnTo>
                  <a:lnTo>
                    <a:pt x="48" y="69"/>
                  </a:lnTo>
                  <a:lnTo>
                    <a:pt x="65" y="82"/>
                  </a:lnTo>
                  <a:lnTo>
                    <a:pt x="80" y="93"/>
                  </a:lnTo>
                  <a:lnTo>
                    <a:pt x="97" y="102"/>
                  </a:lnTo>
                  <a:lnTo>
                    <a:pt x="114" y="108"/>
                  </a:lnTo>
                  <a:lnTo>
                    <a:pt x="132" y="115"/>
                  </a:lnTo>
                  <a:lnTo>
                    <a:pt x="151" y="117"/>
                  </a:lnTo>
                  <a:lnTo>
                    <a:pt x="171" y="120"/>
                  </a:lnTo>
                  <a:lnTo>
                    <a:pt x="188" y="121"/>
                  </a:lnTo>
                  <a:lnTo>
                    <a:pt x="208" y="118"/>
                  </a:lnTo>
                  <a:lnTo>
                    <a:pt x="227" y="115"/>
                  </a:lnTo>
                  <a:lnTo>
                    <a:pt x="246" y="108"/>
                  </a:lnTo>
                  <a:lnTo>
                    <a:pt x="265" y="101"/>
                  </a:lnTo>
                  <a:lnTo>
                    <a:pt x="265" y="101"/>
                  </a:lnTo>
                  <a:lnTo>
                    <a:pt x="260" y="90"/>
                  </a:lnTo>
                  <a:close/>
                </a:path>
              </a:pathLst>
            </a:custGeom>
            <a:solidFill>
              <a:srgbClr val="000000"/>
            </a:solidFill>
            <a:ln w="9525">
              <a:noFill/>
              <a:round/>
              <a:headEnd/>
              <a:tailEnd/>
            </a:ln>
          </p:spPr>
          <p:txBody>
            <a:bodyPr/>
            <a:lstStyle/>
            <a:p>
              <a:endParaRPr lang="en-US"/>
            </a:p>
          </p:txBody>
        </p:sp>
        <p:sp>
          <p:nvSpPr>
            <p:cNvPr id="219656" name="Freeform 520"/>
            <p:cNvSpPr>
              <a:spLocks/>
            </p:cNvSpPr>
            <p:nvPr/>
          </p:nvSpPr>
          <p:spPr bwMode="auto">
            <a:xfrm>
              <a:off x="1147" y="3273"/>
              <a:ext cx="31" cy="72"/>
            </a:xfrm>
            <a:custGeom>
              <a:avLst/>
              <a:gdLst/>
              <a:ahLst/>
              <a:cxnLst>
                <a:cxn ang="0">
                  <a:pos x="83" y="8"/>
                </a:cxn>
                <a:cxn ang="0">
                  <a:pos x="83" y="8"/>
                </a:cxn>
                <a:cxn ang="0">
                  <a:pos x="97" y="43"/>
                </a:cxn>
                <a:cxn ang="0">
                  <a:pos x="103" y="80"/>
                </a:cxn>
                <a:cxn ang="0">
                  <a:pos x="102" y="118"/>
                </a:cxn>
                <a:cxn ang="0">
                  <a:pos x="93" y="154"/>
                </a:cxn>
                <a:cxn ang="0">
                  <a:pos x="78" y="187"/>
                </a:cxn>
                <a:cxn ang="0">
                  <a:pos x="58" y="216"/>
                </a:cxn>
                <a:cxn ang="0">
                  <a:pos x="32" y="241"/>
                </a:cxn>
                <a:cxn ang="0">
                  <a:pos x="0" y="260"/>
                </a:cxn>
                <a:cxn ang="0">
                  <a:pos x="5" y="271"/>
                </a:cxn>
                <a:cxn ang="0">
                  <a:pos x="39" y="249"/>
                </a:cxn>
                <a:cxn ang="0">
                  <a:pos x="66" y="224"/>
                </a:cxn>
                <a:cxn ang="0">
                  <a:pos x="88" y="192"/>
                </a:cxn>
                <a:cxn ang="0">
                  <a:pos x="103" y="156"/>
                </a:cxn>
                <a:cxn ang="0">
                  <a:pos x="112" y="118"/>
                </a:cxn>
                <a:cxn ang="0">
                  <a:pos x="113" y="80"/>
                </a:cxn>
                <a:cxn ang="0">
                  <a:pos x="107" y="41"/>
                </a:cxn>
                <a:cxn ang="0">
                  <a:pos x="93" y="2"/>
                </a:cxn>
                <a:cxn ang="0">
                  <a:pos x="93" y="2"/>
                </a:cxn>
                <a:cxn ang="0">
                  <a:pos x="93" y="2"/>
                </a:cxn>
                <a:cxn ang="0">
                  <a:pos x="90" y="0"/>
                </a:cxn>
                <a:cxn ang="0">
                  <a:pos x="87" y="0"/>
                </a:cxn>
                <a:cxn ang="0">
                  <a:pos x="83" y="4"/>
                </a:cxn>
                <a:cxn ang="0">
                  <a:pos x="83" y="8"/>
                </a:cxn>
              </a:cxnLst>
              <a:rect l="0" t="0" r="r" b="b"/>
              <a:pathLst>
                <a:path w="113" h="271">
                  <a:moveTo>
                    <a:pt x="83" y="8"/>
                  </a:moveTo>
                  <a:lnTo>
                    <a:pt x="83" y="8"/>
                  </a:lnTo>
                  <a:lnTo>
                    <a:pt x="97" y="43"/>
                  </a:lnTo>
                  <a:lnTo>
                    <a:pt x="103" y="80"/>
                  </a:lnTo>
                  <a:lnTo>
                    <a:pt x="102" y="118"/>
                  </a:lnTo>
                  <a:lnTo>
                    <a:pt x="93" y="154"/>
                  </a:lnTo>
                  <a:lnTo>
                    <a:pt x="78" y="187"/>
                  </a:lnTo>
                  <a:lnTo>
                    <a:pt x="58" y="216"/>
                  </a:lnTo>
                  <a:lnTo>
                    <a:pt x="32" y="241"/>
                  </a:lnTo>
                  <a:lnTo>
                    <a:pt x="0" y="260"/>
                  </a:lnTo>
                  <a:lnTo>
                    <a:pt x="5" y="271"/>
                  </a:lnTo>
                  <a:lnTo>
                    <a:pt x="39" y="249"/>
                  </a:lnTo>
                  <a:lnTo>
                    <a:pt x="66" y="224"/>
                  </a:lnTo>
                  <a:lnTo>
                    <a:pt x="88" y="192"/>
                  </a:lnTo>
                  <a:lnTo>
                    <a:pt x="103" y="156"/>
                  </a:lnTo>
                  <a:lnTo>
                    <a:pt x="112" y="118"/>
                  </a:lnTo>
                  <a:lnTo>
                    <a:pt x="113" y="80"/>
                  </a:lnTo>
                  <a:lnTo>
                    <a:pt x="107" y="41"/>
                  </a:lnTo>
                  <a:lnTo>
                    <a:pt x="93" y="2"/>
                  </a:lnTo>
                  <a:lnTo>
                    <a:pt x="93" y="2"/>
                  </a:lnTo>
                  <a:lnTo>
                    <a:pt x="93" y="2"/>
                  </a:lnTo>
                  <a:lnTo>
                    <a:pt x="90" y="0"/>
                  </a:lnTo>
                  <a:lnTo>
                    <a:pt x="87" y="0"/>
                  </a:lnTo>
                  <a:lnTo>
                    <a:pt x="83" y="4"/>
                  </a:lnTo>
                  <a:lnTo>
                    <a:pt x="83" y="8"/>
                  </a:lnTo>
                  <a:close/>
                </a:path>
              </a:pathLst>
            </a:custGeom>
            <a:solidFill>
              <a:srgbClr val="000000"/>
            </a:solidFill>
            <a:ln w="9525">
              <a:noFill/>
              <a:round/>
              <a:headEnd/>
              <a:tailEnd/>
            </a:ln>
          </p:spPr>
          <p:txBody>
            <a:bodyPr/>
            <a:lstStyle/>
            <a:p>
              <a:endParaRPr lang="en-US"/>
            </a:p>
          </p:txBody>
        </p:sp>
        <p:sp>
          <p:nvSpPr>
            <p:cNvPr id="219657" name="Freeform 521"/>
            <p:cNvSpPr>
              <a:spLocks/>
            </p:cNvSpPr>
            <p:nvPr/>
          </p:nvSpPr>
          <p:spPr bwMode="auto">
            <a:xfrm>
              <a:off x="1156" y="3246"/>
              <a:ext cx="16" cy="29"/>
            </a:xfrm>
            <a:custGeom>
              <a:avLst/>
              <a:gdLst/>
              <a:ahLst/>
              <a:cxnLst>
                <a:cxn ang="0">
                  <a:pos x="0" y="7"/>
                </a:cxn>
                <a:cxn ang="0">
                  <a:pos x="0" y="7"/>
                </a:cxn>
                <a:cxn ang="0">
                  <a:pos x="50" y="107"/>
                </a:cxn>
                <a:cxn ang="0">
                  <a:pos x="60" y="101"/>
                </a:cxn>
                <a:cxn ang="0">
                  <a:pos x="10" y="2"/>
                </a:cxn>
                <a:cxn ang="0">
                  <a:pos x="10" y="2"/>
                </a:cxn>
                <a:cxn ang="0">
                  <a:pos x="10" y="2"/>
                </a:cxn>
                <a:cxn ang="0">
                  <a:pos x="8" y="0"/>
                </a:cxn>
                <a:cxn ang="0">
                  <a:pos x="4" y="0"/>
                </a:cxn>
                <a:cxn ang="0">
                  <a:pos x="0" y="4"/>
                </a:cxn>
                <a:cxn ang="0">
                  <a:pos x="0" y="7"/>
                </a:cxn>
              </a:cxnLst>
              <a:rect l="0" t="0" r="r" b="b"/>
              <a:pathLst>
                <a:path w="60" h="107">
                  <a:moveTo>
                    <a:pt x="0" y="7"/>
                  </a:moveTo>
                  <a:lnTo>
                    <a:pt x="0" y="7"/>
                  </a:lnTo>
                  <a:lnTo>
                    <a:pt x="50" y="107"/>
                  </a:lnTo>
                  <a:lnTo>
                    <a:pt x="60" y="101"/>
                  </a:lnTo>
                  <a:lnTo>
                    <a:pt x="10" y="2"/>
                  </a:lnTo>
                  <a:lnTo>
                    <a:pt x="10" y="2"/>
                  </a:lnTo>
                  <a:lnTo>
                    <a:pt x="10" y="2"/>
                  </a:lnTo>
                  <a:lnTo>
                    <a:pt x="8" y="0"/>
                  </a:lnTo>
                  <a:lnTo>
                    <a:pt x="4" y="0"/>
                  </a:lnTo>
                  <a:lnTo>
                    <a:pt x="0" y="4"/>
                  </a:lnTo>
                  <a:lnTo>
                    <a:pt x="0" y="7"/>
                  </a:lnTo>
                  <a:close/>
                </a:path>
              </a:pathLst>
            </a:custGeom>
            <a:solidFill>
              <a:srgbClr val="000000"/>
            </a:solidFill>
            <a:ln w="9525">
              <a:noFill/>
              <a:round/>
              <a:headEnd/>
              <a:tailEnd/>
            </a:ln>
          </p:spPr>
          <p:txBody>
            <a:bodyPr/>
            <a:lstStyle/>
            <a:p>
              <a:endParaRPr lang="en-US"/>
            </a:p>
          </p:txBody>
        </p:sp>
        <p:sp>
          <p:nvSpPr>
            <p:cNvPr id="219658" name="Freeform 522"/>
            <p:cNvSpPr>
              <a:spLocks/>
            </p:cNvSpPr>
            <p:nvPr/>
          </p:nvSpPr>
          <p:spPr bwMode="auto">
            <a:xfrm>
              <a:off x="1088" y="3216"/>
              <a:ext cx="71" cy="32"/>
            </a:xfrm>
            <a:custGeom>
              <a:avLst/>
              <a:gdLst/>
              <a:ahLst/>
              <a:cxnLst>
                <a:cxn ang="0">
                  <a:pos x="5" y="30"/>
                </a:cxn>
                <a:cxn ang="0">
                  <a:pos x="5" y="30"/>
                </a:cxn>
                <a:cxn ang="0">
                  <a:pos x="22" y="22"/>
                </a:cxn>
                <a:cxn ang="0">
                  <a:pos x="41" y="16"/>
                </a:cxn>
                <a:cxn ang="0">
                  <a:pos x="57" y="12"/>
                </a:cxn>
                <a:cxn ang="0">
                  <a:pos x="76" y="12"/>
                </a:cxn>
                <a:cxn ang="0">
                  <a:pos x="96" y="11"/>
                </a:cxn>
                <a:cxn ang="0">
                  <a:pos x="113" y="14"/>
                </a:cxn>
                <a:cxn ang="0">
                  <a:pos x="130" y="16"/>
                </a:cxn>
                <a:cxn ang="0">
                  <a:pos x="148" y="22"/>
                </a:cxn>
                <a:cxn ang="0">
                  <a:pos x="164" y="29"/>
                </a:cxn>
                <a:cxn ang="0">
                  <a:pos x="181" y="38"/>
                </a:cxn>
                <a:cxn ang="0">
                  <a:pos x="195" y="47"/>
                </a:cxn>
                <a:cxn ang="0">
                  <a:pos x="209" y="59"/>
                </a:cxn>
                <a:cxn ang="0">
                  <a:pos x="223" y="72"/>
                </a:cxn>
                <a:cxn ang="0">
                  <a:pos x="235" y="86"/>
                </a:cxn>
                <a:cxn ang="0">
                  <a:pos x="245" y="103"/>
                </a:cxn>
                <a:cxn ang="0">
                  <a:pos x="255" y="120"/>
                </a:cxn>
                <a:cxn ang="0">
                  <a:pos x="265" y="115"/>
                </a:cxn>
                <a:cxn ang="0">
                  <a:pos x="255" y="97"/>
                </a:cxn>
                <a:cxn ang="0">
                  <a:pos x="245" y="81"/>
                </a:cxn>
                <a:cxn ang="0">
                  <a:pos x="231" y="64"/>
                </a:cxn>
                <a:cxn ang="0">
                  <a:pos x="217" y="52"/>
                </a:cxn>
                <a:cxn ang="0">
                  <a:pos x="203" y="39"/>
                </a:cxn>
                <a:cxn ang="0">
                  <a:pos x="186" y="28"/>
                </a:cxn>
                <a:cxn ang="0">
                  <a:pos x="170" y="19"/>
                </a:cxn>
                <a:cxn ang="0">
                  <a:pos x="150" y="12"/>
                </a:cxn>
                <a:cxn ang="0">
                  <a:pos x="133" y="6"/>
                </a:cxn>
                <a:cxn ang="0">
                  <a:pos x="113" y="3"/>
                </a:cxn>
                <a:cxn ang="0">
                  <a:pos x="96" y="1"/>
                </a:cxn>
                <a:cxn ang="0">
                  <a:pos x="76" y="0"/>
                </a:cxn>
                <a:cxn ang="0">
                  <a:pos x="57" y="2"/>
                </a:cxn>
                <a:cxn ang="0">
                  <a:pos x="38" y="6"/>
                </a:cxn>
                <a:cxn ang="0">
                  <a:pos x="19" y="12"/>
                </a:cxn>
                <a:cxn ang="0">
                  <a:pos x="0" y="20"/>
                </a:cxn>
                <a:cxn ang="0">
                  <a:pos x="0" y="20"/>
                </a:cxn>
                <a:cxn ang="0">
                  <a:pos x="5" y="30"/>
                </a:cxn>
              </a:cxnLst>
              <a:rect l="0" t="0" r="r" b="b"/>
              <a:pathLst>
                <a:path w="265" h="120">
                  <a:moveTo>
                    <a:pt x="5" y="30"/>
                  </a:moveTo>
                  <a:lnTo>
                    <a:pt x="5" y="30"/>
                  </a:lnTo>
                  <a:lnTo>
                    <a:pt x="22" y="22"/>
                  </a:lnTo>
                  <a:lnTo>
                    <a:pt x="41" y="16"/>
                  </a:lnTo>
                  <a:lnTo>
                    <a:pt x="57" y="12"/>
                  </a:lnTo>
                  <a:lnTo>
                    <a:pt x="76" y="12"/>
                  </a:lnTo>
                  <a:lnTo>
                    <a:pt x="96" y="11"/>
                  </a:lnTo>
                  <a:lnTo>
                    <a:pt x="113" y="14"/>
                  </a:lnTo>
                  <a:lnTo>
                    <a:pt x="130" y="16"/>
                  </a:lnTo>
                  <a:lnTo>
                    <a:pt x="148" y="22"/>
                  </a:lnTo>
                  <a:lnTo>
                    <a:pt x="164" y="29"/>
                  </a:lnTo>
                  <a:lnTo>
                    <a:pt x="181" y="38"/>
                  </a:lnTo>
                  <a:lnTo>
                    <a:pt x="195" y="47"/>
                  </a:lnTo>
                  <a:lnTo>
                    <a:pt x="209" y="59"/>
                  </a:lnTo>
                  <a:lnTo>
                    <a:pt x="223" y="72"/>
                  </a:lnTo>
                  <a:lnTo>
                    <a:pt x="235" y="86"/>
                  </a:lnTo>
                  <a:lnTo>
                    <a:pt x="245" y="103"/>
                  </a:lnTo>
                  <a:lnTo>
                    <a:pt x="255" y="120"/>
                  </a:lnTo>
                  <a:lnTo>
                    <a:pt x="265" y="115"/>
                  </a:lnTo>
                  <a:lnTo>
                    <a:pt x="255" y="97"/>
                  </a:lnTo>
                  <a:lnTo>
                    <a:pt x="245" y="81"/>
                  </a:lnTo>
                  <a:lnTo>
                    <a:pt x="231" y="64"/>
                  </a:lnTo>
                  <a:lnTo>
                    <a:pt x="217" y="52"/>
                  </a:lnTo>
                  <a:lnTo>
                    <a:pt x="203" y="39"/>
                  </a:lnTo>
                  <a:lnTo>
                    <a:pt x="186" y="28"/>
                  </a:lnTo>
                  <a:lnTo>
                    <a:pt x="170" y="19"/>
                  </a:lnTo>
                  <a:lnTo>
                    <a:pt x="150" y="12"/>
                  </a:lnTo>
                  <a:lnTo>
                    <a:pt x="133" y="6"/>
                  </a:lnTo>
                  <a:lnTo>
                    <a:pt x="113" y="3"/>
                  </a:lnTo>
                  <a:lnTo>
                    <a:pt x="96" y="1"/>
                  </a:lnTo>
                  <a:lnTo>
                    <a:pt x="76" y="0"/>
                  </a:lnTo>
                  <a:lnTo>
                    <a:pt x="57" y="2"/>
                  </a:lnTo>
                  <a:lnTo>
                    <a:pt x="38" y="6"/>
                  </a:lnTo>
                  <a:lnTo>
                    <a:pt x="19" y="12"/>
                  </a:lnTo>
                  <a:lnTo>
                    <a:pt x="0" y="20"/>
                  </a:lnTo>
                  <a:lnTo>
                    <a:pt x="0" y="20"/>
                  </a:lnTo>
                  <a:lnTo>
                    <a:pt x="5" y="30"/>
                  </a:lnTo>
                  <a:close/>
                </a:path>
              </a:pathLst>
            </a:custGeom>
            <a:solidFill>
              <a:srgbClr val="000000"/>
            </a:solidFill>
            <a:ln w="9525">
              <a:noFill/>
              <a:round/>
              <a:headEnd/>
              <a:tailEnd/>
            </a:ln>
          </p:spPr>
          <p:txBody>
            <a:bodyPr/>
            <a:lstStyle/>
            <a:p>
              <a:endParaRPr lang="en-US"/>
            </a:p>
          </p:txBody>
        </p:sp>
        <p:sp>
          <p:nvSpPr>
            <p:cNvPr id="219659" name="Freeform 523"/>
            <p:cNvSpPr>
              <a:spLocks/>
            </p:cNvSpPr>
            <p:nvPr/>
          </p:nvSpPr>
          <p:spPr bwMode="auto">
            <a:xfrm>
              <a:off x="1060" y="3222"/>
              <a:ext cx="30" cy="72"/>
            </a:xfrm>
            <a:custGeom>
              <a:avLst/>
              <a:gdLst/>
              <a:ahLst/>
              <a:cxnLst>
                <a:cxn ang="0">
                  <a:pos x="30" y="263"/>
                </a:cxn>
                <a:cxn ang="0">
                  <a:pos x="30" y="263"/>
                </a:cxn>
                <a:cxn ang="0">
                  <a:pos x="16" y="227"/>
                </a:cxn>
                <a:cxn ang="0">
                  <a:pos x="10" y="191"/>
                </a:cxn>
                <a:cxn ang="0">
                  <a:pos x="11" y="152"/>
                </a:cxn>
                <a:cxn ang="0">
                  <a:pos x="19" y="117"/>
                </a:cxn>
                <a:cxn ang="0">
                  <a:pos x="34" y="84"/>
                </a:cxn>
                <a:cxn ang="0">
                  <a:pos x="53" y="55"/>
                </a:cxn>
                <a:cxn ang="0">
                  <a:pos x="80" y="29"/>
                </a:cxn>
                <a:cxn ang="0">
                  <a:pos x="112" y="10"/>
                </a:cxn>
                <a:cxn ang="0">
                  <a:pos x="107" y="0"/>
                </a:cxn>
                <a:cxn ang="0">
                  <a:pos x="73" y="22"/>
                </a:cxn>
                <a:cxn ang="0">
                  <a:pos x="46" y="47"/>
                </a:cxn>
                <a:cxn ang="0">
                  <a:pos x="24" y="79"/>
                </a:cxn>
                <a:cxn ang="0">
                  <a:pos x="9" y="114"/>
                </a:cxn>
                <a:cxn ang="0">
                  <a:pos x="1" y="152"/>
                </a:cxn>
                <a:cxn ang="0">
                  <a:pos x="0" y="191"/>
                </a:cxn>
                <a:cxn ang="0">
                  <a:pos x="6" y="230"/>
                </a:cxn>
                <a:cxn ang="0">
                  <a:pos x="20" y="268"/>
                </a:cxn>
                <a:cxn ang="0">
                  <a:pos x="20" y="268"/>
                </a:cxn>
                <a:cxn ang="0">
                  <a:pos x="20" y="268"/>
                </a:cxn>
                <a:cxn ang="0">
                  <a:pos x="23" y="271"/>
                </a:cxn>
                <a:cxn ang="0">
                  <a:pos x="28" y="271"/>
                </a:cxn>
                <a:cxn ang="0">
                  <a:pos x="30" y="267"/>
                </a:cxn>
                <a:cxn ang="0">
                  <a:pos x="30" y="263"/>
                </a:cxn>
              </a:cxnLst>
              <a:rect l="0" t="0" r="r" b="b"/>
              <a:pathLst>
                <a:path w="112" h="271">
                  <a:moveTo>
                    <a:pt x="30" y="263"/>
                  </a:moveTo>
                  <a:lnTo>
                    <a:pt x="30" y="263"/>
                  </a:lnTo>
                  <a:lnTo>
                    <a:pt x="16" y="227"/>
                  </a:lnTo>
                  <a:lnTo>
                    <a:pt x="10" y="191"/>
                  </a:lnTo>
                  <a:lnTo>
                    <a:pt x="11" y="152"/>
                  </a:lnTo>
                  <a:lnTo>
                    <a:pt x="19" y="117"/>
                  </a:lnTo>
                  <a:lnTo>
                    <a:pt x="34" y="84"/>
                  </a:lnTo>
                  <a:lnTo>
                    <a:pt x="53" y="55"/>
                  </a:lnTo>
                  <a:lnTo>
                    <a:pt x="80" y="29"/>
                  </a:lnTo>
                  <a:lnTo>
                    <a:pt x="112" y="10"/>
                  </a:lnTo>
                  <a:lnTo>
                    <a:pt x="107" y="0"/>
                  </a:lnTo>
                  <a:lnTo>
                    <a:pt x="73" y="22"/>
                  </a:lnTo>
                  <a:lnTo>
                    <a:pt x="46" y="47"/>
                  </a:lnTo>
                  <a:lnTo>
                    <a:pt x="24" y="79"/>
                  </a:lnTo>
                  <a:lnTo>
                    <a:pt x="9" y="114"/>
                  </a:lnTo>
                  <a:lnTo>
                    <a:pt x="1" y="152"/>
                  </a:lnTo>
                  <a:lnTo>
                    <a:pt x="0" y="191"/>
                  </a:lnTo>
                  <a:lnTo>
                    <a:pt x="6" y="230"/>
                  </a:lnTo>
                  <a:lnTo>
                    <a:pt x="20" y="268"/>
                  </a:lnTo>
                  <a:lnTo>
                    <a:pt x="20" y="268"/>
                  </a:lnTo>
                  <a:lnTo>
                    <a:pt x="20" y="268"/>
                  </a:lnTo>
                  <a:lnTo>
                    <a:pt x="23" y="271"/>
                  </a:lnTo>
                  <a:lnTo>
                    <a:pt x="28" y="271"/>
                  </a:lnTo>
                  <a:lnTo>
                    <a:pt x="30" y="267"/>
                  </a:lnTo>
                  <a:lnTo>
                    <a:pt x="30" y="263"/>
                  </a:lnTo>
                  <a:close/>
                </a:path>
              </a:pathLst>
            </a:custGeom>
            <a:solidFill>
              <a:srgbClr val="000000"/>
            </a:solidFill>
            <a:ln w="9525">
              <a:noFill/>
              <a:round/>
              <a:headEnd/>
              <a:tailEnd/>
            </a:ln>
          </p:spPr>
          <p:txBody>
            <a:bodyPr/>
            <a:lstStyle/>
            <a:p>
              <a:endParaRPr lang="en-US"/>
            </a:p>
          </p:txBody>
        </p:sp>
        <p:sp>
          <p:nvSpPr>
            <p:cNvPr id="219660" name="Freeform 524"/>
            <p:cNvSpPr>
              <a:spLocks/>
            </p:cNvSpPr>
            <p:nvPr/>
          </p:nvSpPr>
          <p:spPr bwMode="auto">
            <a:xfrm>
              <a:off x="1065" y="3292"/>
              <a:ext cx="16" cy="28"/>
            </a:xfrm>
            <a:custGeom>
              <a:avLst/>
              <a:gdLst/>
              <a:ahLst/>
              <a:cxnLst>
                <a:cxn ang="0">
                  <a:pos x="59" y="99"/>
                </a:cxn>
                <a:cxn ang="0">
                  <a:pos x="59" y="99"/>
                </a:cxn>
                <a:cxn ang="0">
                  <a:pos x="10" y="0"/>
                </a:cxn>
                <a:cxn ang="0">
                  <a:pos x="0" y="5"/>
                </a:cxn>
                <a:cxn ang="0">
                  <a:pos x="49" y="104"/>
                </a:cxn>
                <a:cxn ang="0">
                  <a:pos x="49" y="104"/>
                </a:cxn>
                <a:cxn ang="0">
                  <a:pos x="49" y="104"/>
                </a:cxn>
                <a:cxn ang="0">
                  <a:pos x="51" y="107"/>
                </a:cxn>
                <a:cxn ang="0">
                  <a:pos x="56" y="107"/>
                </a:cxn>
                <a:cxn ang="0">
                  <a:pos x="59" y="103"/>
                </a:cxn>
                <a:cxn ang="0">
                  <a:pos x="59" y="99"/>
                </a:cxn>
              </a:cxnLst>
              <a:rect l="0" t="0" r="r" b="b"/>
              <a:pathLst>
                <a:path w="59" h="107">
                  <a:moveTo>
                    <a:pt x="59" y="99"/>
                  </a:moveTo>
                  <a:lnTo>
                    <a:pt x="59" y="99"/>
                  </a:lnTo>
                  <a:lnTo>
                    <a:pt x="10" y="0"/>
                  </a:lnTo>
                  <a:lnTo>
                    <a:pt x="0" y="5"/>
                  </a:lnTo>
                  <a:lnTo>
                    <a:pt x="49" y="104"/>
                  </a:lnTo>
                  <a:lnTo>
                    <a:pt x="49" y="104"/>
                  </a:lnTo>
                  <a:lnTo>
                    <a:pt x="49" y="104"/>
                  </a:lnTo>
                  <a:lnTo>
                    <a:pt x="51" y="107"/>
                  </a:lnTo>
                  <a:lnTo>
                    <a:pt x="56" y="107"/>
                  </a:lnTo>
                  <a:lnTo>
                    <a:pt x="59" y="103"/>
                  </a:lnTo>
                  <a:lnTo>
                    <a:pt x="59" y="99"/>
                  </a:lnTo>
                  <a:close/>
                </a:path>
              </a:pathLst>
            </a:custGeom>
            <a:solidFill>
              <a:srgbClr val="000000"/>
            </a:solidFill>
            <a:ln w="9525">
              <a:noFill/>
              <a:round/>
              <a:headEnd/>
              <a:tailEnd/>
            </a:ln>
          </p:spPr>
          <p:txBody>
            <a:bodyPr/>
            <a:lstStyle/>
            <a:p>
              <a:endParaRPr lang="en-US"/>
            </a:p>
          </p:txBody>
        </p:sp>
        <p:sp>
          <p:nvSpPr>
            <p:cNvPr id="219661" name="Freeform 525"/>
            <p:cNvSpPr>
              <a:spLocks/>
            </p:cNvSpPr>
            <p:nvPr/>
          </p:nvSpPr>
          <p:spPr bwMode="auto">
            <a:xfrm>
              <a:off x="969" y="3316"/>
              <a:ext cx="306" cy="290"/>
            </a:xfrm>
            <a:custGeom>
              <a:avLst/>
              <a:gdLst/>
              <a:ahLst/>
              <a:cxnLst>
                <a:cxn ang="0">
                  <a:pos x="1092" y="1090"/>
                </a:cxn>
                <a:cxn ang="0">
                  <a:pos x="653" y="1090"/>
                </a:cxn>
                <a:cxn ang="0">
                  <a:pos x="667" y="1052"/>
                </a:cxn>
                <a:cxn ang="0">
                  <a:pos x="685" y="1004"/>
                </a:cxn>
                <a:cxn ang="0">
                  <a:pos x="703" y="952"/>
                </a:cxn>
                <a:cxn ang="0">
                  <a:pos x="722" y="900"/>
                </a:cxn>
                <a:cxn ang="0">
                  <a:pos x="738" y="852"/>
                </a:cxn>
                <a:cxn ang="0">
                  <a:pos x="752" y="813"/>
                </a:cxn>
                <a:cxn ang="0">
                  <a:pos x="761" y="786"/>
                </a:cxn>
                <a:cxn ang="0">
                  <a:pos x="765" y="776"/>
                </a:cxn>
                <a:cxn ang="0">
                  <a:pos x="550" y="424"/>
                </a:cxn>
                <a:cxn ang="0">
                  <a:pos x="197" y="534"/>
                </a:cxn>
                <a:cxn ang="0">
                  <a:pos x="0" y="106"/>
                </a:cxn>
                <a:cxn ang="0">
                  <a:pos x="217" y="0"/>
                </a:cxn>
                <a:cxn ang="0">
                  <a:pos x="230" y="30"/>
                </a:cxn>
                <a:cxn ang="0">
                  <a:pos x="248" y="68"/>
                </a:cxn>
                <a:cxn ang="0">
                  <a:pos x="267" y="113"/>
                </a:cxn>
                <a:cxn ang="0">
                  <a:pos x="288" y="159"/>
                </a:cxn>
                <a:cxn ang="0">
                  <a:pos x="309" y="202"/>
                </a:cxn>
                <a:cxn ang="0">
                  <a:pos x="325" y="239"/>
                </a:cxn>
                <a:cxn ang="0">
                  <a:pos x="337" y="265"/>
                </a:cxn>
                <a:cxn ang="0">
                  <a:pos x="341" y="274"/>
                </a:cxn>
                <a:cxn ang="0">
                  <a:pos x="564" y="209"/>
                </a:cxn>
                <a:cxn ang="0">
                  <a:pos x="575" y="158"/>
                </a:cxn>
                <a:cxn ang="0">
                  <a:pos x="791" y="21"/>
                </a:cxn>
                <a:cxn ang="0">
                  <a:pos x="1092" y="586"/>
                </a:cxn>
                <a:cxn ang="0">
                  <a:pos x="1127" y="655"/>
                </a:cxn>
                <a:cxn ang="0">
                  <a:pos x="1145" y="721"/>
                </a:cxn>
                <a:cxn ang="0">
                  <a:pos x="1149" y="785"/>
                </a:cxn>
                <a:cxn ang="0">
                  <a:pos x="1141" y="847"/>
                </a:cxn>
                <a:cxn ang="0">
                  <a:pos x="1129" y="909"/>
                </a:cxn>
                <a:cxn ang="0">
                  <a:pos x="1113" y="969"/>
                </a:cxn>
                <a:cxn ang="0">
                  <a:pos x="1099" y="1030"/>
                </a:cxn>
                <a:cxn ang="0">
                  <a:pos x="1092" y="1090"/>
                </a:cxn>
              </a:cxnLst>
              <a:rect l="0" t="0" r="r" b="b"/>
              <a:pathLst>
                <a:path w="1149" h="1090">
                  <a:moveTo>
                    <a:pt x="1092" y="1090"/>
                  </a:moveTo>
                  <a:lnTo>
                    <a:pt x="653" y="1090"/>
                  </a:lnTo>
                  <a:lnTo>
                    <a:pt x="667" y="1052"/>
                  </a:lnTo>
                  <a:lnTo>
                    <a:pt x="685" y="1004"/>
                  </a:lnTo>
                  <a:lnTo>
                    <a:pt x="703" y="952"/>
                  </a:lnTo>
                  <a:lnTo>
                    <a:pt x="722" y="900"/>
                  </a:lnTo>
                  <a:lnTo>
                    <a:pt x="738" y="852"/>
                  </a:lnTo>
                  <a:lnTo>
                    <a:pt x="752" y="813"/>
                  </a:lnTo>
                  <a:lnTo>
                    <a:pt x="761" y="786"/>
                  </a:lnTo>
                  <a:lnTo>
                    <a:pt x="765" y="776"/>
                  </a:lnTo>
                  <a:lnTo>
                    <a:pt x="550" y="424"/>
                  </a:lnTo>
                  <a:lnTo>
                    <a:pt x="197" y="534"/>
                  </a:lnTo>
                  <a:lnTo>
                    <a:pt x="0" y="106"/>
                  </a:lnTo>
                  <a:lnTo>
                    <a:pt x="217" y="0"/>
                  </a:lnTo>
                  <a:lnTo>
                    <a:pt x="230" y="30"/>
                  </a:lnTo>
                  <a:lnTo>
                    <a:pt x="248" y="68"/>
                  </a:lnTo>
                  <a:lnTo>
                    <a:pt x="267" y="113"/>
                  </a:lnTo>
                  <a:lnTo>
                    <a:pt x="288" y="159"/>
                  </a:lnTo>
                  <a:lnTo>
                    <a:pt x="309" y="202"/>
                  </a:lnTo>
                  <a:lnTo>
                    <a:pt x="325" y="239"/>
                  </a:lnTo>
                  <a:lnTo>
                    <a:pt x="337" y="265"/>
                  </a:lnTo>
                  <a:lnTo>
                    <a:pt x="341" y="274"/>
                  </a:lnTo>
                  <a:lnTo>
                    <a:pt x="564" y="209"/>
                  </a:lnTo>
                  <a:lnTo>
                    <a:pt x="575" y="158"/>
                  </a:lnTo>
                  <a:lnTo>
                    <a:pt x="791" y="21"/>
                  </a:lnTo>
                  <a:lnTo>
                    <a:pt x="1092" y="586"/>
                  </a:lnTo>
                  <a:lnTo>
                    <a:pt x="1127" y="655"/>
                  </a:lnTo>
                  <a:lnTo>
                    <a:pt x="1145" y="721"/>
                  </a:lnTo>
                  <a:lnTo>
                    <a:pt x="1149" y="785"/>
                  </a:lnTo>
                  <a:lnTo>
                    <a:pt x="1141" y="847"/>
                  </a:lnTo>
                  <a:lnTo>
                    <a:pt x="1129" y="909"/>
                  </a:lnTo>
                  <a:lnTo>
                    <a:pt x="1113" y="969"/>
                  </a:lnTo>
                  <a:lnTo>
                    <a:pt x="1099" y="1030"/>
                  </a:lnTo>
                  <a:lnTo>
                    <a:pt x="1092" y="1090"/>
                  </a:lnTo>
                  <a:close/>
                </a:path>
              </a:pathLst>
            </a:custGeom>
            <a:solidFill>
              <a:srgbClr val="004CB2"/>
            </a:solidFill>
            <a:ln w="9525">
              <a:noFill/>
              <a:round/>
              <a:headEnd/>
              <a:tailEnd/>
            </a:ln>
          </p:spPr>
          <p:txBody>
            <a:bodyPr/>
            <a:lstStyle/>
            <a:p>
              <a:endParaRPr lang="en-US"/>
            </a:p>
          </p:txBody>
        </p:sp>
        <p:sp>
          <p:nvSpPr>
            <p:cNvPr id="219662" name="Freeform 526"/>
            <p:cNvSpPr>
              <a:spLocks/>
            </p:cNvSpPr>
            <p:nvPr/>
          </p:nvSpPr>
          <p:spPr bwMode="auto">
            <a:xfrm>
              <a:off x="1142" y="3604"/>
              <a:ext cx="118" cy="4"/>
            </a:xfrm>
            <a:custGeom>
              <a:avLst/>
              <a:gdLst/>
              <a:ahLst/>
              <a:cxnLst>
                <a:cxn ang="0">
                  <a:pos x="0" y="5"/>
                </a:cxn>
                <a:cxn ang="0">
                  <a:pos x="5" y="13"/>
                </a:cxn>
                <a:cxn ang="0">
                  <a:pos x="444" y="13"/>
                </a:cxn>
                <a:cxn ang="0">
                  <a:pos x="444" y="0"/>
                </a:cxn>
                <a:cxn ang="0">
                  <a:pos x="5" y="0"/>
                </a:cxn>
                <a:cxn ang="0">
                  <a:pos x="10" y="8"/>
                </a:cxn>
                <a:cxn ang="0">
                  <a:pos x="5" y="0"/>
                </a:cxn>
                <a:cxn ang="0">
                  <a:pos x="1" y="3"/>
                </a:cxn>
                <a:cxn ang="0">
                  <a:pos x="0" y="7"/>
                </a:cxn>
                <a:cxn ang="0">
                  <a:pos x="1" y="10"/>
                </a:cxn>
                <a:cxn ang="0">
                  <a:pos x="5" y="13"/>
                </a:cxn>
                <a:cxn ang="0">
                  <a:pos x="0" y="5"/>
                </a:cxn>
              </a:cxnLst>
              <a:rect l="0" t="0" r="r" b="b"/>
              <a:pathLst>
                <a:path w="444" h="13">
                  <a:moveTo>
                    <a:pt x="0" y="5"/>
                  </a:moveTo>
                  <a:lnTo>
                    <a:pt x="5" y="13"/>
                  </a:lnTo>
                  <a:lnTo>
                    <a:pt x="444" y="13"/>
                  </a:lnTo>
                  <a:lnTo>
                    <a:pt x="444" y="0"/>
                  </a:lnTo>
                  <a:lnTo>
                    <a:pt x="5" y="0"/>
                  </a:lnTo>
                  <a:lnTo>
                    <a:pt x="10" y="8"/>
                  </a:lnTo>
                  <a:lnTo>
                    <a:pt x="5" y="0"/>
                  </a:lnTo>
                  <a:lnTo>
                    <a:pt x="1" y="3"/>
                  </a:lnTo>
                  <a:lnTo>
                    <a:pt x="0" y="7"/>
                  </a:lnTo>
                  <a:lnTo>
                    <a:pt x="1" y="10"/>
                  </a:lnTo>
                  <a:lnTo>
                    <a:pt x="5" y="13"/>
                  </a:lnTo>
                  <a:lnTo>
                    <a:pt x="0" y="5"/>
                  </a:lnTo>
                  <a:close/>
                </a:path>
              </a:pathLst>
            </a:custGeom>
            <a:solidFill>
              <a:srgbClr val="000000"/>
            </a:solidFill>
            <a:ln w="9525">
              <a:noFill/>
              <a:round/>
              <a:headEnd/>
              <a:tailEnd/>
            </a:ln>
          </p:spPr>
          <p:txBody>
            <a:bodyPr/>
            <a:lstStyle/>
            <a:p>
              <a:endParaRPr lang="en-US"/>
            </a:p>
          </p:txBody>
        </p:sp>
        <p:sp>
          <p:nvSpPr>
            <p:cNvPr id="219663" name="Freeform 527"/>
            <p:cNvSpPr>
              <a:spLocks/>
            </p:cNvSpPr>
            <p:nvPr/>
          </p:nvSpPr>
          <p:spPr bwMode="auto">
            <a:xfrm>
              <a:off x="1142" y="3521"/>
              <a:ext cx="32" cy="85"/>
            </a:xfrm>
            <a:custGeom>
              <a:avLst/>
              <a:gdLst/>
              <a:ahLst/>
              <a:cxnLst>
                <a:cxn ang="0">
                  <a:pos x="112" y="7"/>
                </a:cxn>
                <a:cxn ang="0">
                  <a:pos x="112" y="3"/>
                </a:cxn>
                <a:cxn ang="0">
                  <a:pos x="108" y="14"/>
                </a:cxn>
                <a:cxn ang="0">
                  <a:pos x="99" y="40"/>
                </a:cxn>
                <a:cxn ang="0">
                  <a:pos x="85" y="80"/>
                </a:cxn>
                <a:cxn ang="0">
                  <a:pos x="69" y="128"/>
                </a:cxn>
                <a:cxn ang="0">
                  <a:pos x="50" y="180"/>
                </a:cxn>
                <a:cxn ang="0">
                  <a:pos x="32" y="232"/>
                </a:cxn>
                <a:cxn ang="0">
                  <a:pos x="14" y="279"/>
                </a:cxn>
                <a:cxn ang="0">
                  <a:pos x="0" y="317"/>
                </a:cxn>
                <a:cxn ang="0">
                  <a:pos x="10" y="320"/>
                </a:cxn>
                <a:cxn ang="0">
                  <a:pos x="24" y="282"/>
                </a:cxn>
                <a:cxn ang="0">
                  <a:pos x="42" y="235"/>
                </a:cxn>
                <a:cxn ang="0">
                  <a:pos x="60" y="183"/>
                </a:cxn>
                <a:cxn ang="0">
                  <a:pos x="79" y="131"/>
                </a:cxn>
                <a:cxn ang="0">
                  <a:pos x="96" y="82"/>
                </a:cxn>
                <a:cxn ang="0">
                  <a:pos x="110" y="43"/>
                </a:cxn>
                <a:cxn ang="0">
                  <a:pos x="118" y="16"/>
                </a:cxn>
                <a:cxn ang="0">
                  <a:pos x="122" y="6"/>
                </a:cxn>
                <a:cxn ang="0">
                  <a:pos x="122" y="2"/>
                </a:cxn>
                <a:cxn ang="0">
                  <a:pos x="122" y="6"/>
                </a:cxn>
                <a:cxn ang="0">
                  <a:pos x="121" y="2"/>
                </a:cxn>
                <a:cxn ang="0">
                  <a:pos x="118" y="0"/>
                </a:cxn>
                <a:cxn ang="0">
                  <a:pos x="115" y="0"/>
                </a:cxn>
                <a:cxn ang="0">
                  <a:pos x="112" y="3"/>
                </a:cxn>
                <a:cxn ang="0">
                  <a:pos x="112" y="7"/>
                </a:cxn>
              </a:cxnLst>
              <a:rect l="0" t="0" r="r" b="b"/>
              <a:pathLst>
                <a:path w="122" h="320">
                  <a:moveTo>
                    <a:pt x="112" y="7"/>
                  </a:moveTo>
                  <a:lnTo>
                    <a:pt x="112" y="3"/>
                  </a:lnTo>
                  <a:lnTo>
                    <a:pt x="108" y="14"/>
                  </a:lnTo>
                  <a:lnTo>
                    <a:pt x="99" y="40"/>
                  </a:lnTo>
                  <a:lnTo>
                    <a:pt x="85" y="80"/>
                  </a:lnTo>
                  <a:lnTo>
                    <a:pt x="69" y="128"/>
                  </a:lnTo>
                  <a:lnTo>
                    <a:pt x="50" y="180"/>
                  </a:lnTo>
                  <a:lnTo>
                    <a:pt x="32" y="232"/>
                  </a:lnTo>
                  <a:lnTo>
                    <a:pt x="14" y="279"/>
                  </a:lnTo>
                  <a:lnTo>
                    <a:pt x="0" y="317"/>
                  </a:lnTo>
                  <a:lnTo>
                    <a:pt x="10" y="320"/>
                  </a:lnTo>
                  <a:lnTo>
                    <a:pt x="24" y="282"/>
                  </a:lnTo>
                  <a:lnTo>
                    <a:pt x="42" y="235"/>
                  </a:lnTo>
                  <a:lnTo>
                    <a:pt x="60" y="183"/>
                  </a:lnTo>
                  <a:lnTo>
                    <a:pt x="79" y="131"/>
                  </a:lnTo>
                  <a:lnTo>
                    <a:pt x="96" y="82"/>
                  </a:lnTo>
                  <a:lnTo>
                    <a:pt x="110" y="43"/>
                  </a:lnTo>
                  <a:lnTo>
                    <a:pt x="118" y="16"/>
                  </a:lnTo>
                  <a:lnTo>
                    <a:pt x="122" y="6"/>
                  </a:lnTo>
                  <a:lnTo>
                    <a:pt x="122" y="2"/>
                  </a:lnTo>
                  <a:lnTo>
                    <a:pt x="122" y="6"/>
                  </a:lnTo>
                  <a:lnTo>
                    <a:pt x="121" y="2"/>
                  </a:lnTo>
                  <a:lnTo>
                    <a:pt x="118" y="0"/>
                  </a:lnTo>
                  <a:lnTo>
                    <a:pt x="115" y="0"/>
                  </a:lnTo>
                  <a:lnTo>
                    <a:pt x="112" y="3"/>
                  </a:lnTo>
                  <a:lnTo>
                    <a:pt x="112" y="7"/>
                  </a:lnTo>
                  <a:close/>
                </a:path>
              </a:pathLst>
            </a:custGeom>
            <a:solidFill>
              <a:srgbClr val="000000"/>
            </a:solidFill>
            <a:ln w="9525">
              <a:noFill/>
              <a:round/>
              <a:headEnd/>
              <a:tailEnd/>
            </a:ln>
          </p:spPr>
          <p:txBody>
            <a:bodyPr/>
            <a:lstStyle/>
            <a:p>
              <a:endParaRPr lang="en-US"/>
            </a:p>
          </p:txBody>
        </p:sp>
        <p:sp>
          <p:nvSpPr>
            <p:cNvPr id="219664" name="Freeform 528"/>
            <p:cNvSpPr>
              <a:spLocks/>
            </p:cNvSpPr>
            <p:nvPr/>
          </p:nvSpPr>
          <p:spPr bwMode="auto">
            <a:xfrm>
              <a:off x="1114" y="3427"/>
              <a:ext cx="60" cy="96"/>
            </a:xfrm>
            <a:custGeom>
              <a:avLst/>
              <a:gdLst/>
              <a:ahLst/>
              <a:cxnLst>
                <a:cxn ang="0">
                  <a:pos x="6" y="10"/>
                </a:cxn>
                <a:cxn ang="0">
                  <a:pos x="0" y="7"/>
                </a:cxn>
                <a:cxn ang="0">
                  <a:pos x="215" y="359"/>
                </a:cxn>
                <a:cxn ang="0">
                  <a:pos x="225" y="354"/>
                </a:cxn>
                <a:cxn ang="0">
                  <a:pos x="10" y="2"/>
                </a:cxn>
                <a:cxn ang="0">
                  <a:pos x="3" y="0"/>
                </a:cxn>
                <a:cxn ang="0">
                  <a:pos x="10" y="2"/>
                </a:cxn>
                <a:cxn ang="0">
                  <a:pos x="7" y="0"/>
                </a:cxn>
                <a:cxn ang="0">
                  <a:pos x="3" y="0"/>
                </a:cxn>
                <a:cxn ang="0">
                  <a:pos x="0" y="3"/>
                </a:cxn>
                <a:cxn ang="0">
                  <a:pos x="0" y="7"/>
                </a:cxn>
                <a:cxn ang="0">
                  <a:pos x="6" y="10"/>
                </a:cxn>
              </a:cxnLst>
              <a:rect l="0" t="0" r="r" b="b"/>
              <a:pathLst>
                <a:path w="225" h="359">
                  <a:moveTo>
                    <a:pt x="6" y="10"/>
                  </a:moveTo>
                  <a:lnTo>
                    <a:pt x="0" y="7"/>
                  </a:lnTo>
                  <a:lnTo>
                    <a:pt x="215" y="359"/>
                  </a:lnTo>
                  <a:lnTo>
                    <a:pt x="225" y="354"/>
                  </a:lnTo>
                  <a:lnTo>
                    <a:pt x="10" y="2"/>
                  </a:lnTo>
                  <a:lnTo>
                    <a:pt x="3" y="0"/>
                  </a:lnTo>
                  <a:lnTo>
                    <a:pt x="10" y="2"/>
                  </a:lnTo>
                  <a:lnTo>
                    <a:pt x="7" y="0"/>
                  </a:lnTo>
                  <a:lnTo>
                    <a:pt x="3" y="0"/>
                  </a:lnTo>
                  <a:lnTo>
                    <a:pt x="0" y="3"/>
                  </a:lnTo>
                  <a:lnTo>
                    <a:pt x="0" y="7"/>
                  </a:lnTo>
                  <a:lnTo>
                    <a:pt x="6" y="10"/>
                  </a:lnTo>
                  <a:close/>
                </a:path>
              </a:pathLst>
            </a:custGeom>
            <a:solidFill>
              <a:srgbClr val="000000"/>
            </a:solidFill>
            <a:ln w="9525">
              <a:noFill/>
              <a:round/>
              <a:headEnd/>
              <a:tailEnd/>
            </a:ln>
          </p:spPr>
          <p:txBody>
            <a:bodyPr/>
            <a:lstStyle/>
            <a:p>
              <a:endParaRPr lang="en-US"/>
            </a:p>
          </p:txBody>
        </p:sp>
        <p:sp>
          <p:nvSpPr>
            <p:cNvPr id="219665" name="Freeform 529"/>
            <p:cNvSpPr>
              <a:spLocks/>
            </p:cNvSpPr>
            <p:nvPr/>
          </p:nvSpPr>
          <p:spPr bwMode="auto">
            <a:xfrm>
              <a:off x="1019" y="3427"/>
              <a:ext cx="96" cy="32"/>
            </a:xfrm>
            <a:custGeom>
              <a:avLst/>
              <a:gdLst/>
              <a:ahLst/>
              <a:cxnLst>
                <a:cxn ang="0">
                  <a:pos x="0" y="118"/>
                </a:cxn>
                <a:cxn ang="0">
                  <a:pos x="7" y="120"/>
                </a:cxn>
                <a:cxn ang="0">
                  <a:pos x="360" y="10"/>
                </a:cxn>
                <a:cxn ang="0">
                  <a:pos x="357" y="0"/>
                </a:cxn>
                <a:cxn ang="0">
                  <a:pos x="4" y="110"/>
                </a:cxn>
                <a:cxn ang="0">
                  <a:pos x="11" y="113"/>
                </a:cxn>
                <a:cxn ang="0">
                  <a:pos x="4" y="110"/>
                </a:cxn>
                <a:cxn ang="0">
                  <a:pos x="2" y="113"/>
                </a:cxn>
                <a:cxn ang="0">
                  <a:pos x="0" y="116"/>
                </a:cxn>
                <a:cxn ang="0">
                  <a:pos x="3" y="119"/>
                </a:cxn>
                <a:cxn ang="0">
                  <a:pos x="7" y="120"/>
                </a:cxn>
                <a:cxn ang="0">
                  <a:pos x="0" y="118"/>
                </a:cxn>
              </a:cxnLst>
              <a:rect l="0" t="0" r="r" b="b"/>
              <a:pathLst>
                <a:path w="360" h="120">
                  <a:moveTo>
                    <a:pt x="0" y="118"/>
                  </a:moveTo>
                  <a:lnTo>
                    <a:pt x="7" y="120"/>
                  </a:lnTo>
                  <a:lnTo>
                    <a:pt x="360" y="10"/>
                  </a:lnTo>
                  <a:lnTo>
                    <a:pt x="357" y="0"/>
                  </a:lnTo>
                  <a:lnTo>
                    <a:pt x="4" y="110"/>
                  </a:lnTo>
                  <a:lnTo>
                    <a:pt x="11" y="113"/>
                  </a:lnTo>
                  <a:lnTo>
                    <a:pt x="4" y="110"/>
                  </a:lnTo>
                  <a:lnTo>
                    <a:pt x="2" y="113"/>
                  </a:lnTo>
                  <a:lnTo>
                    <a:pt x="0" y="116"/>
                  </a:lnTo>
                  <a:lnTo>
                    <a:pt x="3" y="119"/>
                  </a:lnTo>
                  <a:lnTo>
                    <a:pt x="7" y="120"/>
                  </a:lnTo>
                  <a:lnTo>
                    <a:pt x="0" y="118"/>
                  </a:lnTo>
                  <a:close/>
                </a:path>
              </a:pathLst>
            </a:custGeom>
            <a:solidFill>
              <a:srgbClr val="000000"/>
            </a:solidFill>
            <a:ln w="9525">
              <a:noFill/>
              <a:round/>
              <a:headEnd/>
              <a:tailEnd/>
            </a:ln>
          </p:spPr>
          <p:txBody>
            <a:bodyPr/>
            <a:lstStyle/>
            <a:p>
              <a:endParaRPr lang="en-US"/>
            </a:p>
          </p:txBody>
        </p:sp>
        <p:sp>
          <p:nvSpPr>
            <p:cNvPr id="219666" name="Freeform 530"/>
            <p:cNvSpPr>
              <a:spLocks/>
            </p:cNvSpPr>
            <p:nvPr/>
          </p:nvSpPr>
          <p:spPr bwMode="auto">
            <a:xfrm>
              <a:off x="968" y="3342"/>
              <a:ext cx="55" cy="117"/>
            </a:xfrm>
            <a:custGeom>
              <a:avLst/>
              <a:gdLst/>
              <a:ahLst/>
              <a:cxnLst>
                <a:cxn ang="0">
                  <a:pos x="3" y="0"/>
                </a:cxn>
                <a:cxn ang="0">
                  <a:pos x="0" y="7"/>
                </a:cxn>
                <a:cxn ang="0">
                  <a:pos x="196" y="436"/>
                </a:cxn>
                <a:cxn ang="0">
                  <a:pos x="207" y="431"/>
                </a:cxn>
                <a:cxn ang="0">
                  <a:pos x="10" y="2"/>
                </a:cxn>
                <a:cxn ang="0">
                  <a:pos x="8" y="10"/>
                </a:cxn>
                <a:cxn ang="0">
                  <a:pos x="10" y="2"/>
                </a:cxn>
                <a:cxn ang="0">
                  <a:pos x="8" y="0"/>
                </a:cxn>
                <a:cxn ang="0">
                  <a:pos x="4" y="0"/>
                </a:cxn>
                <a:cxn ang="0">
                  <a:pos x="0" y="4"/>
                </a:cxn>
                <a:cxn ang="0">
                  <a:pos x="0" y="7"/>
                </a:cxn>
                <a:cxn ang="0">
                  <a:pos x="3" y="0"/>
                </a:cxn>
              </a:cxnLst>
              <a:rect l="0" t="0" r="r" b="b"/>
              <a:pathLst>
                <a:path w="207" h="436">
                  <a:moveTo>
                    <a:pt x="3" y="0"/>
                  </a:moveTo>
                  <a:lnTo>
                    <a:pt x="0" y="7"/>
                  </a:lnTo>
                  <a:lnTo>
                    <a:pt x="196" y="436"/>
                  </a:lnTo>
                  <a:lnTo>
                    <a:pt x="207" y="431"/>
                  </a:lnTo>
                  <a:lnTo>
                    <a:pt x="10" y="2"/>
                  </a:lnTo>
                  <a:lnTo>
                    <a:pt x="8" y="10"/>
                  </a:lnTo>
                  <a:lnTo>
                    <a:pt x="10" y="2"/>
                  </a:lnTo>
                  <a:lnTo>
                    <a:pt x="8" y="0"/>
                  </a:lnTo>
                  <a:lnTo>
                    <a:pt x="4" y="0"/>
                  </a:lnTo>
                  <a:lnTo>
                    <a:pt x="0" y="4"/>
                  </a:lnTo>
                  <a:lnTo>
                    <a:pt x="0" y="7"/>
                  </a:lnTo>
                  <a:lnTo>
                    <a:pt x="3" y="0"/>
                  </a:lnTo>
                  <a:close/>
                </a:path>
              </a:pathLst>
            </a:custGeom>
            <a:solidFill>
              <a:srgbClr val="000000"/>
            </a:solidFill>
            <a:ln w="9525">
              <a:noFill/>
              <a:round/>
              <a:headEnd/>
              <a:tailEnd/>
            </a:ln>
          </p:spPr>
          <p:txBody>
            <a:bodyPr/>
            <a:lstStyle/>
            <a:p>
              <a:endParaRPr lang="en-US"/>
            </a:p>
          </p:txBody>
        </p:sp>
        <p:sp>
          <p:nvSpPr>
            <p:cNvPr id="219667" name="Freeform 531"/>
            <p:cNvSpPr>
              <a:spLocks/>
            </p:cNvSpPr>
            <p:nvPr/>
          </p:nvSpPr>
          <p:spPr bwMode="auto">
            <a:xfrm>
              <a:off x="968" y="3314"/>
              <a:ext cx="60" cy="31"/>
            </a:xfrm>
            <a:custGeom>
              <a:avLst/>
              <a:gdLst/>
              <a:ahLst/>
              <a:cxnLst>
                <a:cxn ang="0">
                  <a:pos x="224" y="4"/>
                </a:cxn>
                <a:cxn ang="0">
                  <a:pos x="216" y="0"/>
                </a:cxn>
                <a:cxn ang="0">
                  <a:pos x="0" y="106"/>
                </a:cxn>
                <a:cxn ang="0">
                  <a:pos x="5" y="116"/>
                </a:cxn>
                <a:cxn ang="0">
                  <a:pos x="221" y="10"/>
                </a:cxn>
                <a:cxn ang="0">
                  <a:pos x="214" y="7"/>
                </a:cxn>
                <a:cxn ang="0">
                  <a:pos x="221" y="10"/>
                </a:cxn>
                <a:cxn ang="0">
                  <a:pos x="224" y="8"/>
                </a:cxn>
                <a:cxn ang="0">
                  <a:pos x="224" y="3"/>
                </a:cxn>
                <a:cxn ang="0">
                  <a:pos x="220" y="0"/>
                </a:cxn>
                <a:cxn ang="0">
                  <a:pos x="216" y="0"/>
                </a:cxn>
                <a:cxn ang="0">
                  <a:pos x="224" y="4"/>
                </a:cxn>
              </a:cxnLst>
              <a:rect l="0" t="0" r="r" b="b"/>
              <a:pathLst>
                <a:path w="224" h="116">
                  <a:moveTo>
                    <a:pt x="224" y="4"/>
                  </a:moveTo>
                  <a:lnTo>
                    <a:pt x="216" y="0"/>
                  </a:lnTo>
                  <a:lnTo>
                    <a:pt x="0" y="106"/>
                  </a:lnTo>
                  <a:lnTo>
                    <a:pt x="5" y="116"/>
                  </a:lnTo>
                  <a:lnTo>
                    <a:pt x="221" y="10"/>
                  </a:lnTo>
                  <a:lnTo>
                    <a:pt x="214" y="7"/>
                  </a:lnTo>
                  <a:lnTo>
                    <a:pt x="221" y="10"/>
                  </a:lnTo>
                  <a:lnTo>
                    <a:pt x="224" y="8"/>
                  </a:lnTo>
                  <a:lnTo>
                    <a:pt x="224" y="3"/>
                  </a:lnTo>
                  <a:lnTo>
                    <a:pt x="220" y="0"/>
                  </a:lnTo>
                  <a:lnTo>
                    <a:pt x="216" y="0"/>
                  </a:lnTo>
                  <a:lnTo>
                    <a:pt x="224" y="4"/>
                  </a:lnTo>
                  <a:close/>
                </a:path>
              </a:pathLst>
            </a:custGeom>
            <a:solidFill>
              <a:srgbClr val="000000"/>
            </a:solidFill>
            <a:ln w="9525">
              <a:noFill/>
              <a:round/>
              <a:headEnd/>
              <a:tailEnd/>
            </a:ln>
          </p:spPr>
          <p:txBody>
            <a:bodyPr/>
            <a:lstStyle/>
            <a:p>
              <a:endParaRPr lang="en-US"/>
            </a:p>
          </p:txBody>
        </p:sp>
        <p:sp>
          <p:nvSpPr>
            <p:cNvPr id="219668" name="Freeform 532"/>
            <p:cNvSpPr>
              <a:spLocks/>
            </p:cNvSpPr>
            <p:nvPr/>
          </p:nvSpPr>
          <p:spPr bwMode="auto">
            <a:xfrm>
              <a:off x="1025" y="3315"/>
              <a:ext cx="36" cy="75"/>
            </a:xfrm>
            <a:custGeom>
              <a:avLst/>
              <a:gdLst/>
              <a:ahLst/>
              <a:cxnLst>
                <a:cxn ang="0">
                  <a:pos x="127" y="270"/>
                </a:cxn>
                <a:cxn ang="0">
                  <a:pos x="134" y="272"/>
                </a:cxn>
                <a:cxn ang="0">
                  <a:pos x="130" y="263"/>
                </a:cxn>
                <a:cxn ang="0">
                  <a:pos x="118" y="238"/>
                </a:cxn>
                <a:cxn ang="0">
                  <a:pos x="102" y="201"/>
                </a:cxn>
                <a:cxn ang="0">
                  <a:pos x="81" y="158"/>
                </a:cxn>
                <a:cxn ang="0">
                  <a:pos x="60" y="112"/>
                </a:cxn>
                <a:cxn ang="0">
                  <a:pos x="41" y="66"/>
                </a:cxn>
                <a:cxn ang="0">
                  <a:pos x="23" y="28"/>
                </a:cxn>
                <a:cxn ang="0">
                  <a:pos x="10" y="0"/>
                </a:cxn>
                <a:cxn ang="0">
                  <a:pos x="0" y="3"/>
                </a:cxn>
                <a:cxn ang="0">
                  <a:pos x="13" y="33"/>
                </a:cxn>
                <a:cxn ang="0">
                  <a:pos x="30" y="71"/>
                </a:cxn>
                <a:cxn ang="0">
                  <a:pos x="50" y="117"/>
                </a:cxn>
                <a:cxn ang="0">
                  <a:pos x="71" y="163"/>
                </a:cxn>
                <a:cxn ang="0">
                  <a:pos x="92" y="206"/>
                </a:cxn>
                <a:cxn ang="0">
                  <a:pos x="108" y="243"/>
                </a:cxn>
                <a:cxn ang="0">
                  <a:pos x="120" y="268"/>
                </a:cxn>
                <a:cxn ang="0">
                  <a:pos x="124" y="277"/>
                </a:cxn>
                <a:cxn ang="0">
                  <a:pos x="130" y="280"/>
                </a:cxn>
                <a:cxn ang="0">
                  <a:pos x="124" y="277"/>
                </a:cxn>
                <a:cxn ang="0">
                  <a:pos x="126" y="280"/>
                </a:cxn>
                <a:cxn ang="0">
                  <a:pos x="131" y="280"/>
                </a:cxn>
                <a:cxn ang="0">
                  <a:pos x="134" y="276"/>
                </a:cxn>
                <a:cxn ang="0">
                  <a:pos x="134" y="272"/>
                </a:cxn>
                <a:cxn ang="0">
                  <a:pos x="127" y="270"/>
                </a:cxn>
              </a:cxnLst>
              <a:rect l="0" t="0" r="r" b="b"/>
              <a:pathLst>
                <a:path w="134" h="280">
                  <a:moveTo>
                    <a:pt x="127" y="270"/>
                  </a:moveTo>
                  <a:lnTo>
                    <a:pt x="134" y="272"/>
                  </a:lnTo>
                  <a:lnTo>
                    <a:pt x="130" y="263"/>
                  </a:lnTo>
                  <a:lnTo>
                    <a:pt x="118" y="238"/>
                  </a:lnTo>
                  <a:lnTo>
                    <a:pt x="102" y="201"/>
                  </a:lnTo>
                  <a:lnTo>
                    <a:pt x="81" y="158"/>
                  </a:lnTo>
                  <a:lnTo>
                    <a:pt x="60" y="112"/>
                  </a:lnTo>
                  <a:lnTo>
                    <a:pt x="41" y="66"/>
                  </a:lnTo>
                  <a:lnTo>
                    <a:pt x="23" y="28"/>
                  </a:lnTo>
                  <a:lnTo>
                    <a:pt x="10" y="0"/>
                  </a:lnTo>
                  <a:lnTo>
                    <a:pt x="0" y="3"/>
                  </a:lnTo>
                  <a:lnTo>
                    <a:pt x="13" y="33"/>
                  </a:lnTo>
                  <a:lnTo>
                    <a:pt x="30" y="71"/>
                  </a:lnTo>
                  <a:lnTo>
                    <a:pt x="50" y="117"/>
                  </a:lnTo>
                  <a:lnTo>
                    <a:pt x="71" y="163"/>
                  </a:lnTo>
                  <a:lnTo>
                    <a:pt x="92" y="206"/>
                  </a:lnTo>
                  <a:lnTo>
                    <a:pt x="108" y="243"/>
                  </a:lnTo>
                  <a:lnTo>
                    <a:pt x="120" y="268"/>
                  </a:lnTo>
                  <a:lnTo>
                    <a:pt x="124" y="277"/>
                  </a:lnTo>
                  <a:lnTo>
                    <a:pt x="130" y="280"/>
                  </a:lnTo>
                  <a:lnTo>
                    <a:pt x="124" y="277"/>
                  </a:lnTo>
                  <a:lnTo>
                    <a:pt x="126" y="280"/>
                  </a:lnTo>
                  <a:lnTo>
                    <a:pt x="131" y="280"/>
                  </a:lnTo>
                  <a:lnTo>
                    <a:pt x="134" y="276"/>
                  </a:lnTo>
                  <a:lnTo>
                    <a:pt x="134" y="272"/>
                  </a:lnTo>
                  <a:lnTo>
                    <a:pt x="127" y="270"/>
                  </a:lnTo>
                  <a:close/>
                </a:path>
              </a:pathLst>
            </a:custGeom>
            <a:solidFill>
              <a:srgbClr val="000000"/>
            </a:solidFill>
            <a:ln w="9525">
              <a:noFill/>
              <a:round/>
              <a:headEnd/>
              <a:tailEnd/>
            </a:ln>
          </p:spPr>
          <p:txBody>
            <a:bodyPr/>
            <a:lstStyle/>
            <a:p>
              <a:endParaRPr lang="en-US"/>
            </a:p>
          </p:txBody>
        </p:sp>
        <p:sp>
          <p:nvSpPr>
            <p:cNvPr id="219669" name="Freeform 533"/>
            <p:cNvSpPr>
              <a:spLocks/>
            </p:cNvSpPr>
            <p:nvPr/>
          </p:nvSpPr>
          <p:spPr bwMode="auto">
            <a:xfrm>
              <a:off x="1059" y="3370"/>
              <a:ext cx="61" cy="20"/>
            </a:xfrm>
            <a:custGeom>
              <a:avLst/>
              <a:gdLst/>
              <a:ahLst/>
              <a:cxnLst>
                <a:cxn ang="0">
                  <a:pos x="220" y="4"/>
                </a:cxn>
                <a:cxn ang="0">
                  <a:pos x="223" y="0"/>
                </a:cxn>
                <a:cxn ang="0">
                  <a:pos x="0" y="65"/>
                </a:cxn>
                <a:cxn ang="0">
                  <a:pos x="3" y="75"/>
                </a:cxn>
                <a:cxn ang="0">
                  <a:pos x="226" y="10"/>
                </a:cxn>
                <a:cxn ang="0">
                  <a:pos x="230" y="6"/>
                </a:cxn>
                <a:cxn ang="0">
                  <a:pos x="226" y="10"/>
                </a:cxn>
                <a:cxn ang="0">
                  <a:pos x="230" y="7"/>
                </a:cxn>
                <a:cxn ang="0">
                  <a:pos x="230" y="4"/>
                </a:cxn>
                <a:cxn ang="0">
                  <a:pos x="227" y="1"/>
                </a:cxn>
                <a:cxn ang="0">
                  <a:pos x="223" y="0"/>
                </a:cxn>
                <a:cxn ang="0">
                  <a:pos x="220" y="4"/>
                </a:cxn>
              </a:cxnLst>
              <a:rect l="0" t="0" r="r" b="b"/>
              <a:pathLst>
                <a:path w="230" h="75">
                  <a:moveTo>
                    <a:pt x="220" y="4"/>
                  </a:moveTo>
                  <a:lnTo>
                    <a:pt x="223" y="0"/>
                  </a:lnTo>
                  <a:lnTo>
                    <a:pt x="0" y="65"/>
                  </a:lnTo>
                  <a:lnTo>
                    <a:pt x="3" y="75"/>
                  </a:lnTo>
                  <a:lnTo>
                    <a:pt x="226" y="10"/>
                  </a:lnTo>
                  <a:lnTo>
                    <a:pt x="230" y="6"/>
                  </a:lnTo>
                  <a:lnTo>
                    <a:pt x="226" y="10"/>
                  </a:lnTo>
                  <a:lnTo>
                    <a:pt x="230" y="7"/>
                  </a:lnTo>
                  <a:lnTo>
                    <a:pt x="230" y="4"/>
                  </a:lnTo>
                  <a:lnTo>
                    <a:pt x="227" y="1"/>
                  </a:lnTo>
                  <a:lnTo>
                    <a:pt x="223" y="0"/>
                  </a:lnTo>
                  <a:lnTo>
                    <a:pt x="220" y="4"/>
                  </a:lnTo>
                  <a:close/>
                </a:path>
              </a:pathLst>
            </a:custGeom>
            <a:solidFill>
              <a:srgbClr val="000000"/>
            </a:solidFill>
            <a:ln w="9525">
              <a:noFill/>
              <a:round/>
              <a:headEnd/>
              <a:tailEnd/>
            </a:ln>
          </p:spPr>
          <p:txBody>
            <a:bodyPr/>
            <a:lstStyle/>
            <a:p>
              <a:endParaRPr lang="en-US"/>
            </a:p>
          </p:txBody>
        </p:sp>
        <p:sp>
          <p:nvSpPr>
            <p:cNvPr id="219670" name="Freeform 534"/>
            <p:cNvSpPr>
              <a:spLocks/>
            </p:cNvSpPr>
            <p:nvPr/>
          </p:nvSpPr>
          <p:spPr bwMode="auto">
            <a:xfrm>
              <a:off x="1118" y="3357"/>
              <a:ext cx="5" cy="15"/>
            </a:xfrm>
            <a:custGeom>
              <a:avLst/>
              <a:gdLst/>
              <a:ahLst/>
              <a:cxnLst>
                <a:cxn ang="0">
                  <a:pos x="14" y="0"/>
                </a:cxn>
                <a:cxn ang="0">
                  <a:pos x="11" y="4"/>
                </a:cxn>
                <a:cxn ang="0">
                  <a:pos x="0" y="55"/>
                </a:cxn>
                <a:cxn ang="0">
                  <a:pos x="10" y="57"/>
                </a:cxn>
                <a:cxn ang="0">
                  <a:pos x="21" y="6"/>
                </a:cxn>
                <a:cxn ang="0">
                  <a:pos x="19" y="10"/>
                </a:cxn>
                <a:cxn ang="0">
                  <a:pos x="21" y="6"/>
                </a:cxn>
                <a:cxn ang="0">
                  <a:pos x="20" y="2"/>
                </a:cxn>
                <a:cxn ang="0">
                  <a:pos x="17" y="0"/>
                </a:cxn>
                <a:cxn ang="0">
                  <a:pos x="14" y="0"/>
                </a:cxn>
                <a:cxn ang="0">
                  <a:pos x="11" y="4"/>
                </a:cxn>
                <a:cxn ang="0">
                  <a:pos x="14" y="0"/>
                </a:cxn>
              </a:cxnLst>
              <a:rect l="0" t="0" r="r" b="b"/>
              <a:pathLst>
                <a:path w="21" h="57">
                  <a:moveTo>
                    <a:pt x="14" y="0"/>
                  </a:moveTo>
                  <a:lnTo>
                    <a:pt x="11" y="4"/>
                  </a:lnTo>
                  <a:lnTo>
                    <a:pt x="0" y="55"/>
                  </a:lnTo>
                  <a:lnTo>
                    <a:pt x="10" y="57"/>
                  </a:lnTo>
                  <a:lnTo>
                    <a:pt x="21" y="6"/>
                  </a:lnTo>
                  <a:lnTo>
                    <a:pt x="19" y="10"/>
                  </a:lnTo>
                  <a:lnTo>
                    <a:pt x="21" y="6"/>
                  </a:lnTo>
                  <a:lnTo>
                    <a:pt x="20" y="2"/>
                  </a:lnTo>
                  <a:lnTo>
                    <a:pt x="17" y="0"/>
                  </a:lnTo>
                  <a:lnTo>
                    <a:pt x="14" y="0"/>
                  </a:lnTo>
                  <a:lnTo>
                    <a:pt x="11" y="4"/>
                  </a:lnTo>
                  <a:lnTo>
                    <a:pt x="14" y="0"/>
                  </a:lnTo>
                  <a:close/>
                </a:path>
              </a:pathLst>
            </a:custGeom>
            <a:solidFill>
              <a:srgbClr val="000000"/>
            </a:solidFill>
            <a:ln w="9525">
              <a:noFill/>
              <a:round/>
              <a:headEnd/>
              <a:tailEnd/>
            </a:ln>
          </p:spPr>
          <p:txBody>
            <a:bodyPr/>
            <a:lstStyle/>
            <a:p>
              <a:endParaRPr lang="en-US"/>
            </a:p>
          </p:txBody>
        </p:sp>
        <p:sp>
          <p:nvSpPr>
            <p:cNvPr id="219671" name="Freeform 535"/>
            <p:cNvSpPr>
              <a:spLocks/>
            </p:cNvSpPr>
            <p:nvPr/>
          </p:nvSpPr>
          <p:spPr bwMode="auto">
            <a:xfrm>
              <a:off x="1122" y="3320"/>
              <a:ext cx="59" cy="39"/>
            </a:xfrm>
            <a:custGeom>
              <a:avLst/>
              <a:gdLst/>
              <a:ahLst/>
              <a:cxnLst>
                <a:cxn ang="0">
                  <a:pos x="223" y="2"/>
                </a:cxn>
                <a:cxn ang="0">
                  <a:pos x="215" y="0"/>
                </a:cxn>
                <a:cxn ang="0">
                  <a:pos x="0" y="137"/>
                </a:cxn>
                <a:cxn ang="0">
                  <a:pos x="5" y="147"/>
                </a:cxn>
                <a:cxn ang="0">
                  <a:pos x="220" y="10"/>
                </a:cxn>
                <a:cxn ang="0">
                  <a:pos x="213" y="7"/>
                </a:cxn>
                <a:cxn ang="0">
                  <a:pos x="220" y="10"/>
                </a:cxn>
                <a:cxn ang="0">
                  <a:pos x="223" y="7"/>
                </a:cxn>
                <a:cxn ang="0">
                  <a:pos x="223" y="2"/>
                </a:cxn>
                <a:cxn ang="0">
                  <a:pos x="219" y="0"/>
                </a:cxn>
                <a:cxn ang="0">
                  <a:pos x="215" y="0"/>
                </a:cxn>
                <a:cxn ang="0">
                  <a:pos x="223" y="2"/>
                </a:cxn>
              </a:cxnLst>
              <a:rect l="0" t="0" r="r" b="b"/>
              <a:pathLst>
                <a:path w="223" h="147">
                  <a:moveTo>
                    <a:pt x="223" y="2"/>
                  </a:moveTo>
                  <a:lnTo>
                    <a:pt x="215" y="0"/>
                  </a:lnTo>
                  <a:lnTo>
                    <a:pt x="0" y="137"/>
                  </a:lnTo>
                  <a:lnTo>
                    <a:pt x="5" y="147"/>
                  </a:lnTo>
                  <a:lnTo>
                    <a:pt x="220" y="10"/>
                  </a:lnTo>
                  <a:lnTo>
                    <a:pt x="213" y="7"/>
                  </a:lnTo>
                  <a:lnTo>
                    <a:pt x="220" y="10"/>
                  </a:lnTo>
                  <a:lnTo>
                    <a:pt x="223" y="7"/>
                  </a:lnTo>
                  <a:lnTo>
                    <a:pt x="223" y="2"/>
                  </a:lnTo>
                  <a:lnTo>
                    <a:pt x="219" y="0"/>
                  </a:lnTo>
                  <a:lnTo>
                    <a:pt x="215" y="0"/>
                  </a:lnTo>
                  <a:lnTo>
                    <a:pt x="223" y="2"/>
                  </a:lnTo>
                  <a:close/>
                </a:path>
              </a:pathLst>
            </a:custGeom>
            <a:solidFill>
              <a:srgbClr val="000000"/>
            </a:solidFill>
            <a:ln w="9525">
              <a:noFill/>
              <a:round/>
              <a:headEnd/>
              <a:tailEnd/>
            </a:ln>
          </p:spPr>
          <p:txBody>
            <a:bodyPr/>
            <a:lstStyle/>
            <a:p>
              <a:endParaRPr lang="en-US"/>
            </a:p>
          </p:txBody>
        </p:sp>
        <p:sp>
          <p:nvSpPr>
            <p:cNvPr id="219672" name="Freeform 536"/>
            <p:cNvSpPr>
              <a:spLocks/>
            </p:cNvSpPr>
            <p:nvPr/>
          </p:nvSpPr>
          <p:spPr bwMode="auto">
            <a:xfrm>
              <a:off x="1179" y="3321"/>
              <a:ext cx="82" cy="152"/>
            </a:xfrm>
            <a:custGeom>
              <a:avLst/>
              <a:gdLst/>
              <a:ahLst/>
              <a:cxnLst>
                <a:cxn ang="0">
                  <a:pos x="311" y="566"/>
                </a:cxn>
                <a:cxn ang="0">
                  <a:pos x="311" y="566"/>
                </a:cxn>
                <a:cxn ang="0">
                  <a:pos x="10" y="0"/>
                </a:cxn>
                <a:cxn ang="0">
                  <a:pos x="0" y="5"/>
                </a:cxn>
                <a:cxn ang="0">
                  <a:pos x="300" y="571"/>
                </a:cxn>
                <a:cxn ang="0">
                  <a:pos x="300" y="571"/>
                </a:cxn>
                <a:cxn ang="0">
                  <a:pos x="300" y="571"/>
                </a:cxn>
                <a:cxn ang="0">
                  <a:pos x="303" y="573"/>
                </a:cxn>
                <a:cxn ang="0">
                  <a:pos x="308" y="573"/>
                </a:cxn>
                <a:cxn ang="0">
                  <a:pos x="311" y="570"/>
                </a:cxn>
                <a:cxn ang="0">
                  <a:pos x="311" y="566"/>
                </a:cxn>
              </a:cxnLst>
              <a:rect l="0" t="0" r="r" b="b"/>
              <a:pathLst>
                <a:path w="311" h="573">
                  <a:moveTo>
                    <a:pt x="311" y="566"/>
                  </a:moveTo>
                  <a:lnTo>
                    <a:pt x="311" y="566"/>
                  </a:lnTo>
                  <a:lnTo>
                    <a:pt x="10" y="0"/>
                  </a:lnTo>
                  <a:lnTo>
                    <a:pt x="0" y="5"/>
                  </a:lnTo>
                  <a:lnTo>
                    <a:pt x="300" y="571"/>
                  </a:lnTo>
                  <a:lnTo>
                    <a:pt x="300" y="571"/>
                  </a:lnTo>
                  <a:lnTo>
                    <a:pt x="300" y="571"/>
                  </a:lnTo>
                  <a:lnTo>
                    <a:pt x="303" y="573"/>
                  </a:lnTo>
                  <a:lnTo>
                    <a:pt x="308" y="573"/>
                  </a:lnTo>
                  <a:lnTo>
                    <a:pt x="311" y="570"/>
                  </a:lnTo>
                  <a:lnTo>
                    <a:pt x="311" y="566"/>
                  </a:lnTo>
                  <a:close/>
                </a:path>
              </a:pathLst>
            </a:custGeom>
            <a:solidFill>
              <a:srgbClr val="000000"/>
            </a:solidFill>
            <a:ln w="9525">
              <a:noFill/>
              <a:round/>
              <a:headEnd/>
              <a:tailEnd/>
            </a:ln>
          </p:spPr>
          <p:txBody>
            <a:bodyPr/>
            <a:lstStyle/>
            <a:p>
              <a:endParaRPr lang="en-US"/>
            </a:p>
          </p:txBody>
        </p:sp>
        <p:sp>
          <p:nvSpPr>
            <p:cNvPr id="219673" name="Freeform 537"/>
            <p:cNvSpPr>
              <a:spLocks/>
            </p:cNvSpPr>
            <p:nvPr/>
          </p:nvSpPr>
          <p:spPr bwMode="auto">
            <a:xfrm>
              <a:off x="1259" y="3471"/>
              <a:ext cx="17" cy="137"/>
            </a:xfrm>
            <a:custGeom>
              <a:avLst/>
              <a:gdLst/>
              <a:ahLst/>
              <a:cxnLst>
                <a:cxn ang="0">
                  <a:pos x="6" y="512"/>
                </a:cxn>
                <a:cxn ang="0">
                  <a:pos x="11" y="506"/>
                </a:cxn>
                <a:cxn ang="0">
                  <a:pos x="18" y="446"/>
                </a:cxn>
                <a:cxn ang="0">
                  <a:pos x="32" y="386"/>
                </a:cxn>
                <a:cxn ang="0">
                  <a:pos x="48" y="326"/>
                </a:cxn>
                <a:cxn ang="0">
                  <a:pos x="60" y="263"/>
                </a:cxn>
                <a:cxn ang="0">
                  <a:pos x="68" y="201"/>
                </a:cxn>
                <a:cxn ang="0">
                  <a:pos x="64" y="137"/>
                </a:cxn>
                <a:cxn ang="0">
                  <a:pos x="46" y="70"/>
                </a:cxn>
                <a:cxn ang="0">
                  <a:pos x="11" y="0"/>
                </a:cxn>
                <a:cxn ang="0">
                  <a:pos x="0" y="5"/>
                </a:cxn>
                <a:cxn ang="0">
                  <a:pos x="36" y="72"/>
                </a:cxn>
                <a:cxn ang="0">
                  <a:pos x="54" y="137"/>
                </a:cxn>
                <a:cxn ang="0">
                  <a:pos x="58" y="201"/>
                </a:cxn>
                <a:cxn ang="0">
                  <a:pos x="50" y="263"/>
                </a:cxn>
                <a:cxn ang="0">
                  <a:pos x="37" y="324"/>
                </a:cxn>
                <a:cxn ang="0">
                  <a:pos x="22" y="384"/>
                </a:cxn>
                <a:cxn ang="0">
                  <a:pos x="8" y="446"/>
                </a:cxn>
                <a:cxn ang="0">
                  <a:pos x="0" y="506"/>
                </a:cxn>
                <a:cxn ang="0">
                  <a:pos x="6" y="499"/>
                </a:cxn>
                <a:cxn ang="0">
                  <a:pos x="0" y="506"/>
                </a:cxn>
                <a:cxn ang="0">
                  <a:pos x="2" y="509"/>
                </a:cxn>
                <a:cxn ang="0">
                  <a:pos x="6" y="511"/>
                </a:cxn>
                <a:cxn ang="0">
                  <a:pos x="9" y="509"/>
                </a:cxn>
                <a:cxn ang="0">
                  <a:pos x="11" y="506"/>
                </a:cxn>
                <a:cxn ang="0">
                  <a:pos x="6" y="512"/>
                </a:cxn>
              </a:cxnLst>
              <a:rect l="0" t="0" r="r" b="b"/>
              <a:pathLst>
                <a:path w="68" h="512">
                  <a:moveTo>
                    <a:pt x="6" y="512"/>
                  </a:moveTo>
                  <a:lnTo>
                    <a:pt x="11" y="506"/>
                  </a:lnTo>
                  <a:lnTo>
                    <a:pt x="18" y="446"/>
                  </a:lnTo>
                  <a:lnTo>
                    <a:pt x="32" y="386"/>
                  </a:lnTo>
                  <a:lnTo>
                    <a:pt x="48" y="326"/>
                  </a:lnTo>
                  <a:lnTo>
                    <a:pt x="60" y="263"/>
                  </a:lnTo>
                  <a:lnTo>
                    <a:pt x="68" y="201"/>
                  </a:lnTo>
                  <a:lnTo>
                    <a:pt x="64" y="137"/>
                  </a:lnTo>
                  <a:lnTo>
                    <a:pt x="46" y="70"/>
                  </a:lnTo>
                  <a:lnTo>
                    <a:pt x="11" y="0"/>
                  </a:lnTo>
                  <a:lnTo>
                    <a:pt x="0" y="5"/>
                  </a:lnTo>
                  <a:lnTo>
                    <a:pt x="36" y="72"/>
                  </a:lnTo>
                  <a:lnTo>
                    <a:pt x="54" y="137"/>
                  </a:lnTo>
                  <a:lnTo>
                    <a:pt x="58" y="201"/>
                  </a:lnTo>
                  <a:lnTo>
                    <a:pt x="50" y="263"/>
                  </a:lnTo>
                  <a:lnTo>
                    <a:pt x="37" y="324"/>
                  </a:lnTo>
                  <a:lnTo>
                    <a:pt x="22" y="384"/>
                  </a:lnTo>
                  <a:lnTo>
                    <a:pt x="8" y="446"/>
                  </a:lnTo>
                  <a:lnTo>
                    <a:pt x="0" y="506"/>
                  </a:lnTo>
                  <a:lnTo>
                    <a:pt x="6" y="499"/>
                  </a:lnTo>
                  <a:lnTo>
                    <a:pt x="0" y="506"/>
                  </a:lnTo>
                  <a:lnTo>
                    <a:pt x="2" y="509"/>
                  </a:lnTo>
                  <a:lnTo>
                    <a:pt x="6" y="511"/>
                  </a:lnTo>
                  <a:lnTo>
                    <a:pt x="9" y="509"/>
                  </a:lnTo>
                  <a:lnTo>
                    <a:pt x="11" y="506"/>
                  </a:lnTo>
                  <a:lnTo>
                    <a:pt x="6" y="512"/>
                  </a:lnTo>
                  <a:close/>
                </a:path>
              </a:pathLst>
            </a:custGeom>
            <a:solidFill>
              <a:srgbClr val="000000"/>
            </a:solidFill>
            <a:ln w="9525">
              <a:noFill/>
              <a:round/>
              <a:headEnd/>
              <a:tailEnd/>
            </a:ln>
          </p:spPr>
          <p:txBody>
            <a:bodyPr/>
            <a:lstStyle/>
            <a:p>
              <a:endParaRPr lang="en-US"/>
            </a:p>
          </p:txBody>
        </p:sp>
        <p:sp>
          <p:nvSpPr>
            <p:cNvPr id="219674" name="Freeform 538"/>
            <p:cNvSpPr>
              <a:spLocks/>
            </p:cNvSpPr>
            <p:nvPr/>
          </p:nvSpPr>
          <p:spPr bwMode="auto">
            <a:xfrm>
              <a:off x="1043" y="3352"/>
              <a:ext cx="175" cy="173"/>
            </a:xfrm>
            <a:custGeom>
              <a:avLst/>
              <a:gdLst/>
              <a:ahLst/>
              <a:cxnLst>
                <a:cxn ang="0">
                  <a:pos x="622" y="188"/>
                </a:cxn>
                <a:cxn ang="0">
                  <a:pos x="636" y="172"/>
                </a:cxn>
                <a:cxn ang="0">
                  <a:pos x="648" y="153"/>
                </a:cxn>
                <a:cxn ang="0">
                  <a:pos x="654" y="133"/>
                </a:cxn>
                <a:cxn ang="0">
                  <a:pos x="656" y="111"/>
                </a:cxn>
                <a:cxn ang="0">
                  <a:pos x="654" y="91"/>
                </a:cxn>
                <a:cxn ang="0">
                  <a:pos x="649" y="70"/>
                </a:cxn>
                <a:cxn ang="0">
                  <a:pos x="639" y="51"/>
                </a:cxn>
                <a:cxn ang="0">
                  <a:pos x="625" y="33"/>
                </a:cxn>
                <a:cxn ang="0">
                  <a:pos x="607" y="19"/>
                </a:cxn>
                <a:cxn ang="0">
                  <a:pos x="588" y="9"/>
                </a:cxn>
                <a:cxn ang="0">
                  <a:pos x="567" y="3"/>
                </a:cxn>
                <a:cxn ang="0">
                  <a:pos x="547" y="0"/>
                </a:cxn>
                <a:cxn ang="0">
                  <a:pos x="525" y="2"/>
                </a:cxn>
                <a:cxn ang="0">
                  <a:pos x="505" y="8"/>
                </a:cxn>
                <a:cxn ang="0">
                  <a:pos x="486" y="18"/>
                </a:cxn>
                <a:cxn ang="0">
                  <a:pos x="468" y="32"/>
                </a:cxn>
                <a:cxn ang="0">
                  <a:pos x="0" y="495"/>
                </a:cxn>
                <a:cxn ang="0">
                  <a:pos x="155" y="652"/>
                </a:cxn>
                <a:cxn ang="0">
                  <a:pos x="622" y="188"/>
                </a:cxn>
              </a:cxnLst>
              <a:rect l="0" t="0" r="r" b="b"/>
              <a:pathLst>
                <a:path w="656" h="652">
                  <a:moveTo>
                    <a:pt x="622" y="188"/>
                  </a:moveTo>
                  <a:lnTo>
                    <a:pt x="636" y="172"/>
                  </a:lnTo>
                  <a:lnTo>
                    <a:pt x="648" y="153"/>
                  </a:lnTo>
                  <a:lnTo>
                    <a:pt x="654" y="133"/>
                  </a:lnTo>
                  <a:lnTo>
                    <a:pt x="656" y="111"/>
                  </a:lnTo>
                  <a:lnTo>
                    <a:pt x="654" y="91"/>
                  </a:lnTo>
                  <a:lnTo>
                    <a:pt x="649" y="70"/>
                  </a:lnTo>
                  <a:lnTo>
                    <a:pt x="639" y="51"/>
                  </a:lnTo>
                  <a:lnTo>
                    <a:pt x="625" y="33"/>
                  </a:lnTo>
                  <a:lnTo>
                    <a:pt x="607" y="19"/>
                  </a:lnTo>
                  <a:lnTo>
                    <a:pt x="588" y="9"/>
                  </a:lnTo>
                  <a:lnTo>
                    <a:pt x="567" y="3"/>
                  </a:lnTo>
                  <a:lnTo>
                    <a:pt x="547" y="0"/>
                  </a:lnTo>
                  <a:lnTo>
                    <a:pt x="525" y="2"/>
                  </a:lnTo>
                  <a:lnTo>
                    <a:pt x="505" y="8"/>
                  </a:lnTo>
                  <a:lnTo>
                    <a:pt x="486" y="18"/>
                  </a:lnTo>
                  <a:lnTo>
                    <a:pt x="468" y="32"/>
                  </a:lnTo>
                  <a:lnTo>
                    <a:pt x="0" y="495"/>
                  </a:lnTo>
                  <a:lnTo>
                    <a:pt x="155" y="652"/>
                  </a:lnTo>
                  <a:lnTo>
                    <a:pt x="622" y="188"/>
                  </a:lnTo>
                  <a:close/>
                </a:path>
              </a:pathLst>
            </a:custGeom>
            <a:solidFill>
              <a:srgbClr val="004CB2"/>
            </a:solidFill>
            <a:ln w="9525">
              <a:noFill/>
              <a:round/>
              <a:headEnd/>
              <a:tailEnd/>
            </a:ln>
          </p:spPr>
          <p:txBody>
            <a:bodyPr/>
            <a:lstStyle/>
            <a:p>
              <a:endParaRPr lang="en-US"/>
            </a:p>
          </p:txBody>
        </p:sp>
        <p:sp>
          <p:nvSpPr>
            <p:cNvPr id="219675" name="Freeform 539"/>
            <p:cNvSpPr>
              <a:spLocks/>
            </p:cNvSpPr>
            <p:nvPr/>
          </p:nvSpPr>
          <p:spPr bwMode="auto">
            <a:xfrm>
              <a:off x="1207" y="3360"/>
              <a:ext cx="12" cy="43"/>
            </a:xfrm>
            <a:custGeom>
              <a:avLst/>
              <a:gdLst/>
              <a:ahLst/>
              <a:cxnLst>
                <a:cxn ang="0">
                  <a:pos x="3" y="7"/>
                </a:cxn>
                <a:cxn ang="0">
                  <a:pos x="3" y="7"/>
                </a:cxn>
                <a:cxn ang="0">
                  <a:pos x="16" y="24"/>
                </a:cxn>
                <a:cxn ang="0">
                  <a:pos x="26" y="42"/>
                </a:cxn>
                <a:cxn ang="0">
                  <a:pos x="31" y="61"/>
                </a:cxn>
                <a:cxn ang="0">
                  <a:pos x="32" y="81"/>
                </a:cxn>
                <a:cxn ang="0">
                  <a:pos x="31" y="101"/>
                </a:cxn>
                <a:cxn ang="0">
                  <a:pos x="24" y="120"/>
                </a:cxn>
                <a:cxn ang="0">
                  <a:pos x="13" y="139"/>
                </a:cxn>
                <a:cxn ang="0">
                  <a:pos x="0" y="155"/>
                </a:cxn>
                <a:cxn ang="0">
                  <a:pos x="8" y="162"/>
                </a:cxn>
                <a:cxn ang="0">
                  <a:pos x="23" y="144"/>
                </a:cxn>
                <a:cxn ang="0">
                  <a:pos x="35" y="125"/>
                </a:cxn>
                <a:cxn ang="0">
                  <a:pos x="41" y="104"/>
                </a:cxn>
                <a:cxn ang="0">
                  <a:pos x="45" y="81"/>
                </a:cxn>
                <a:cxn ang="0">
                  <a:pos x="41" y="61"/>
                </a:cxn>
                <a:cxn ang="0">
                  <a:pos x="36" y="39"/>
                </a:cxn>
                <a:cxn ang="0">
                  <a:pos x="26" y="19"/>
                </a:cxn>
                <a:cxn ang="0">
                  <a:pos x="10" y="0"/>
                </a:cxn>
                <a:cxn ang="0">
                  <a:pos x="10" y="0"/>
                </a:cxn>
                <a:cxn ang="0">
                  <a:pos x="3" y="7"/>
                </a:cxn>
              </a:cxnLst>
              <a:rect l="0" t="0" r="r" b="b"/>
              <a:pathLst>
                <a:path w="45" h="162">
                  <a:moveTo>
                    <a:pt x="3" y="7"/>
                  </a:moveTo>
                  <a:lnTo>
                    <a:pt x="3" y="7"/>
                  </a:lnTo>
                  <a:lnTo>
                    <a:pt x="16" y="24"/>
                  </a:lnTo>
                  <a:lnTo>
                    <a:pt x="26" y="42"/>
                  </a:lnTo>
                  <a:lnTo>
                    <a:pt x="31" y="61"/>
                  </a:lnTo>
                  <a:lnTo>
                    <a:pt x="32" y="81"/>
                  </a:lnTo>
                  <a:lnTo>
                    <a:pt x="31" y="101"/>
                  </a:lnTo>
                  <a:lnTo>
                    <a:pt x="24" y="120"/>
                  </a:lnTo>
                  <a:lnTo>
                    <a:pt x="13" y="139"/>
                  </a:lnTo>
                  <a:lnTo>
                    <a:pt x="0" y="155"/>
                  </a:lnTo>
                  <a:lnTo>
                    <a:pt x="8" y="162"/>
                  </a:lnTo>
                  <a:lnTo>
                    <a:pt x="23" y="144"/>
                  </a:lnTo>
                  <a:lnTo>
                    <a:pt x="35" y="125"/>
                  </a:lnTo>
                  <a:lnTo>
                    <a:pt x="41" y="104"/>
                  </a:lnTo>
                  <a:lnTo>
                    <a:pt x="45" y="81"/>
                  </a:lnTo>
                  <a:lnTo>
                    <a:pt x="41" y="61"/>
                  </a:lnTo>
                  <a:lnTo>
                    <a:pt x="36" y="39"/>
                  </a:lnTo>
                  <a:lnTo>
                    <a:pt x="26" y="19"/>
                  </a:lnTo>
                  <a:lnTo>
                    <a:pt x="10" y="0"/>
                  </a:lnTo>
                  <a:lnTo>
                    <a:pt x="10" y="0"/>
                  </a:lnTo>
                  <a:lnTo>
                    <a:pt x="3" y="7"/>
                  </a:lnTo>
                  <a:close/>
                </a:path>
              </a:pathLst>
            </a:custGeom>
            <a:solidFill>
              <a:srgbClr val="000000"/>
            </a:solidFill>
            <a:ln w="9525">
              <a:noFill/>
              <a:round/>
              <a:headEnd/>
              <a:tailEnd/>
            </a:ln>
          </p:spPr>
          <p:txBody>
            <a:bodyPr/>
            <a:lstStyle/>
            <a:p>
              <a:endParaRPr lang="en-US"/>
            </a:p>
          </p:txBody>
        </p:sp>
        <p:sp>
          <p:nvSpPr>
            <p:cNvPr id="219676" name="Freeform 540"/>
            <p:cNvSpPr>
              <a:spLocks/>
            </p:cNvSpPr>
            <p:nvPr/>
          </p:nvSpPr>
          <p:spPr bwMode="auto">
            <a:xfrm>
              <a:off x="1166" y="3350"/>
              <a:ext cx="44" cy="11"/>
            </a:xfrm>
            <a:custGeom>
              <a:avLst/>
              <a:gdLst/>
              <a:ahLst/>
              <a:cxnLst>
                <a:cxn ang="0">
                  <a:pos x="9" y="42"/>
                </a:cxn>
                <a:cxn ang="0">
                  <a:pos x="9" y="42"/>
                </a:cxn>
                <a:cxn ang="0">
                  <a:pos x="25" y="29"/>
                </a:cxn>
                <a:cxn ang="0">
                  <a:pos x="43" y="19"/>
                </a:cxn>
                <a:cxn ang="0">
                  <a:pos x="62" y="13"/>
                </a:cxn>
                <a:cxn ang="0">
                  <a:pos x="84" y="13"/>
                </a:cxn>
                <a:cxn ang="0">
                  <a:pos x="103" y="14"/>
                </a:cxn>
                <a:cxn ang="0">
                  <a:pos x="123" y="20"/>
                </a:cxn>
                <a:cxn ang="0">
                  <a:pos x="141" y="30"/>
                </a:cxn>
                <a:cxn ang="0">
                  <a:pos x="158" y="43"/>
                </a:cxn>
                <a:cxn ang="0">
                  <a:pos x="165" y="36"/>
                </a:cxn>
                <a:cxn ang="0">
                  <a:pos x="146" y="20"/>
                </a:cxn>
                <a:cxn ang="0">
                  <a:pos x="126" y="10"/>
                </a:cxn>
                <a:cxn ang="0">
                  <a:pos x="106" y="4"/>
                </a:cxn>
                <a:cxn ang="0">
                  <a:pos x="84" y="0"/>
                </a:cxn>
                <a:cxn ang="0">
                  <a:pos x="62" y="3"/>
                </a:cxn>
                <a:cxn ang="0">
                  <a:pos x="40" y="9"/>
                </a:cxn>
                <a:cxn ang="0">
                  <a:pos x="20" y="19"/>
                </a:cxn>
                <a:cxn ang="0">
                  <a:pos x="1" y="34"/>
                </a:cxn>
                <a:cxn ang="0">
                  <a:pos x="1" y="34"/>
                </a:cxn>
                <a:cxn ang="0">
                  <a:pos x="1" y="34"/>
                </a:cxn>
                <a:cxn ang="0">
                  <a:pos x="0" y="38"/>
                </a:cxn>
                <a:cxn ang="0">
                  <a:pos x="1" y="42"/>
                </a:cxn>
                <a:cxn ang="0">
                  <a:pos x="5" y="43"/>
                </a:cxn>
                <a:cxn ang="0">
                  <a:pos x="9" y="42"/>
                </a:cxn>
              </a:cxnLst>
              <a:rect l="0" t="0" r="r" b="b"/>
              <a:pathLst>
                <a:path w="165" h="43">
                  <a:moveTo>
                    <a:pt x="9" y="42"/>
                  </a:moveTo>
                  <a:lnTo>
                    <a:pt x="9" y="42"/>
                  </a:lnTo>
                  <a:lnTo>
                    <a:pt x="25" y="29"/>
                  </a:lnTo>
                  <a:lnTo>
                    <a:pt x="43" y="19"/>
                  </a:lnTo>
                  <a:lnTo>
                    <a:pt x="62" y="13"/>
                  </a:lnTo>
                  <a:lnTo>
                    <a:pt x="84" y="13"/>
                  </a:lnTo>
                  <a:lnTo>
                    <a:pt x="103" y="14"/>
                  </a:lnTo>
                  <a:lnTo>
                    <a:pt x="123" y="20"/>
                  </a:lnTo>
                  <a:lnTo>
                    <a:pt x="141" y="30"/>
                  </a:lnTo>
                  <a:lnTo>
                    <a:pt x="158" y="43"/>
                  </a:lnTo>
                  <a:lnTo>
                    <a:pt x="165" y="36"/>
                  </a:lnTo>
                  <a:lnTo>
                    <a:pt x="146" y="20"/>
                  </a:lnTo>
                  <a:lnTo>
                    <a:pt x="126" y="10"/>
                  </a:lnTo>
                  <a:lnTo>
                    <a:pt x="106" y="4"/>
                  </a:lnTo>
                  <a:lnTo>
                    <a:pt x="84" y="0"/>
                  </a:lnTo>
                  <a:lnTo>
                    <a:pt x="62" y="3"/>
                  </a:lnTo>
                  <a:lnTo>
                    <a:pt x="40" y="9"/>
                  </a:lnTo>
                  <a:lnTo>
                    <a:pt x="20" y="19"/>
                  </a:lnTo>
                  <a:lnTo>
                    <a:pt x="1" y="34"/>
                  </a:lnTo>
                  <a:lnTo>
                    <a:pt x="1" y="34"/>
                  </a:lnTo>
                  <a:lnTo>
                    <a:pt x="1" y="34"/>
                  </a:lnTo>
                  <a:lnTo>
                    <a:pt x="0" y="38"/>
                  </a:lnTo>
                  <a:lnTo>
                    <a:pt x="1" y="42"/>
                  </a:lnTo>
                  <a:lnTo>
                    <a:pt x="5" y="43"/>
                  </a:lnTo>
                  <a:lnTo>
                    <a:pt x="9" y="42"/>
                  </a:lnTo>
                  <a:close/>
                </a:path>
              </a:pathLst>
            </a:custGeom>
            <a:solidFill>
              <a:srgbClr val="000000"/>
            </a:solidFill>
            <a:ln w="9525">
              <a:noFill/>
              <a:round/>
              <a:headEnd/>
              <a:tailEnd/>
            </a:ln>
          </p:spPr>
          <p:txBody>
            <a:bodyPr/>
            <a:lstStyle/>
            <a:p>
              <a:endParaRPr lang="en-US"/>
            </a:p>
          </p:txBody>
        </p:sp>
        <p:sp>
          <p:nvSpPr>
            <p:cNvPr id="219677" name="Freeform 541"/>
            <p:cNvSpPr>
              <a:spLocks/>
            </p:cNvSpPr>
            <p:nvPr/>
          </p:nvSpPr>
          <p:spPr bwMode="auto">
            <a:xfrm>
              <a:off x="1041" y="3359"/>
              <a:ext cx="127" cy="126"/>
            </a:xfrm>
            <a:custGeom>
              <a:avLst/>
              <a:gdLst/>
              <a:ahLst/>
              <a:cxnLst>
                <a:cxn ang="0">
                  <a:pos x="9" y="463"/>
                </a:cxn>
                <a:cxn ang="0">
                  <a:pos x="9" y="471"/>
                </a:cxn>
                <a:cxn ang="0">
                  <a:pos x="477" y="8"/>
                </a:cxn>
                <a:cxn ang="0">
                  <a:pos x="469" y="0"/>
                </a:cxn>
                <a:cxn ang="0">
                  <a:pos x="1" y="463"/>
                </a:cxn>
                <a:cxn ang="0">
                  <a:pos x="1" y="471"/>
                </a:cxn>
                <a:cxn ang="0">
                  <a:pos x="1" y="463"/>
                </a:cxn>
                <a:cxn ang="0">
                  <a:pos x="0" y="467"/>
                </a:cxn>
                <a:cxn ang="0">
                  <a:pos x="1" y="471"/>
                </a:cxn>
                <a:cxn ang="0">
                  <a:pos x="5" y="472"/>
                </a:cxn>
                <a:cxn ang="0">
                  <a:pos x="9" y="471"/>
                </a:cxn>
                <a:cxn ang="0">
                  <a:pos x="9" y="463"/>
                </a:cxn>
              </a:cxnLst>
              <a:rect l="0" t="0" r="r" b="b"/>
              <a:pathLst>
                <a:path w="477" h="472">
                  <a:moveTo>
                    <a:pt x="9" y="463"/>
                  </a:moveTo>
                  <a:lnTo>
                    <a:pt x="9" y="471"/>
                  </a:lnTo>
                  <a:lnTo>
                    <a:pt x="477" y="8"/>
                  </a:lnTo>
                  <a:lnTo>
                    <a:pt x="469" y="0"/>
                  </a:lnTo>
                  <a:lnTo>
                    <a:pt x="1" y="463"/>
                  </a:lnTo>
                  <a:lnTo>
                    <a:pt x="1" y="471"/>
                  </a:lnTo>
                  <a:lnTo>
                    <a:pt x="1" y="463"/>
                  </a:lnTo>
                  <a:lnTo>
                    <a:pt x="0" y="467"/>
                  </a:lnTo>
                  <a:lnTo>
                    <a:pt x="1" y="471"/>
                  </a:lnTo>
                  <a:lnTo>
                    <a:pt x="5" y="472"/>
                  </a:lnTo>
                  <a:lnTo>
                    <a:pt x="9" y="471"/>
                  </a:lnTo>
                  <a:lnTo>
                    <a:pt x="9" y="463"/>
                  </a:lnTo>
                  <a:close/>
                </a:path>
              </a:pathLst>
            </a:custGeom>
            <a:solidFill>
              <a:srgbClr val="000000"/>
            </a:solidFill>
            <a:ln w="9525">
              <a:noFill/>
              <a:round/>
              <a:headEnd/>
              <a:tailEnd/>
            </a:ln>
          </p:spPr>
          <p:txBody>
            <a:bodyPr/>
            <a:lstStyle/>
            <a:p>
              <a:endParaRPr lang="en-US"/>
            </a:p>
          </p:txBody>
        </p:sp>
        <p:sp>
          <p:nvSpPr>
            <p:cNvPr id="219678" name="Freeform 542"/>
            <p:cNvSpPr>
              <a:spLocks/>
            </p:cNvSpPr>
            <p:nvPr/>
          </p:nvSpPr>
          <p:spPr bwMode="auto">
            <a:xfrm>
              <a:off x="1042" y="3483"/>
              <a:ext cx="44" cy="44"/>
            </a:xfrm>
            <a:custGeom>
              <a:avLst/>
              <a:gdLst/>
              <a:ahLst/>
              <a:cxnLst>
                <a:cxn ang="0">
                  <a:pos x="156" y="158"/>
                </a:cxn>
                <a:cxn ang="0">
                  <a:pos x="163" y="158"/>
                </a:cxn>
                <a:cxn ang="0">
                  <a:pos x="8" y="0"/>
                </a:cxn>
                <a:cxn ang="0">
                  <a:pos x="0" y="8"/>
                </a:cxn>
                <a:cxn ang="0">
                  <a:pos x="156" y="165"/>
                </a:cxn>
                <a:cxn ang="0">
                  <a:pos x="163" y="165"/>
                </a:cxn>
                <a:cxn ang="0">
                  <a:pos x="156" y="165"/>
                </a:cxn>
                <a:cxn ang="0">
                  <a:pos x="159" y="166"/>
                </a:cxn>
                <a:cxn ang="0">
                  <a:pos x="163" y="165"/>
                </a:cxn>
                <a:cxn ang="0">
                  <a:pos x="165" y="161"/>
                </a:cxn>
                <a:cxn ang="0">
                  <a:pos x="163" y="158"/>
                </a:cxn>
                <a:cxn ang="0">
                  <a:pos x="156" y="158"/>
                </a:cxn>
              </a:cxnLst>
              <a:rect l="0" t="0" r="r" b="b"/>
              <a:pathLst>
                <a:path w="165" h="166">
                  <a:moveTo>
                    <a:pt x="156" y="158"/>
                  </a:moveTo>
                  <a:lnTo>
                    <a:pt x="163" y="158"/>
                  </a:lnTo>
                  <a:lnTo>
                    <a:pt x="8" y="0"/>
                  </a:lnTo>
                  <a:lnTo>
                    <a:pt x="0" y="8"/>
                  </a:lnTo>
                  <a:lnTo>
                    <a:pt x="156" y="165"/>
                  </a:lnTo>
                  <a:lnTo>
                    <a:pt x="163" y="165"/>
                  </a:lnTo>
                  <a:lnTo>
                    <a:pt x="156" y="165"/>
                  </a:lnTo>
                  <a:lnTo>
                    <a:pt x="159" y="166"/>
                  </a:lnTo>
                  <a:lnTo>
                    <a:pt x="163" y="165"/>
                  </a:lnTo>
                  <a:lnTo>
                    <a:pt x="165" y="161"/>
                  </a:lnTo>
                  <a:lnTo>
                    <a:pt x="163" y="158"/>
                  </a:lnTo>
                  <a:lnTo>
                    <a:pt x="156" y="158"/>
                  </a:lnTo>
                  <a:close/>
                </a:path>
              </a:pathLst>
            </a:custGeom>
            <a:solidFill>
              <a:srgbClr val="000000"/>
            </a:solidFill>
            <a:ln w="9525">
              <a:noFill/>
              <a:round/>
              <a:headEnd/>
              <a:tailEnd/>
            </a:ln>
          </p:spPr>
          <p:txBody>
            <a:bodyPr/>
            <a:lstStyle/>
            <a:p>
              <a:endParaRPr lang="en-US"/>
            </a:p>
          </p:txBody>
        </p:sp>
        <p:sp>
          <p:nvSpPr>
            <p:cNvPr id="219679" name="Freeform 543"/>
            <p:cNvSpPr>
              <a:spLocks/>
            </p:cNvSpPr>
            <p:nvPr/>
          </p:nvSpPr>
          <p:spPr bwMode="auto">
            <a:xfrm>
              <a:off x="1083" y="3401"/>
              <a:ext cx="127" cy="126"/>
            </a:xfrm>
            <a:custGeom>
              <a:avLst/>
              <a:gdLst/>
              <a:ahLst/>
              <a:cxnLst>
                <a:cxn ang="0">
                  <a:pos x="466" y="2"/>
                </a:cxn>
                <a:cxn ang="0">
                  <a:pos x="466" y="2"/>
                </a:cxn>
                <a:cxn ang="0">
                  <a:pos x="0" y="466"/>
                </a:cxn>
                <a:cxn ang="0">
                  <a:pos x="7" y="473"/>
                </a:cxn>
                <a:cxn ang="0">
                  <a:pos x="474" y="9"/>
                </a:cxn>
                <a:cxn ang="0">
                  <a:pos x="474" y="9"/>
                </a:cxn>
                <a:cxn ang="0">
                  <a:pos x="474" y="9"/>
                </a:cxn>
                <a:cxn ang="0">
                  <a:pos x="475" y="5"/>
                </a:cxn>
                <a:cxn ang="0">
                  <a:pos x="474" y="2"/>
                </a:cxn>
                <a:cxn ang="0">
                  <a:pos x="470" y="0"/>
                </a:cxn>
                <a:cxn ang="0">
                  <a:pos x="466" y="2"/>
                </a:cxn>
              </a:cxnLst>
              <a:rect l="0" t="0" r="r" b="b"/>
              <a:pathLst>
                <a:path w="475" h="473">
                  <a:moveTo>
                    <a:pt x="466" y="2"/>
                  </a:moveTo>
                  <a:lnTo>
                    <a:pt x="466" y="2"/>
                  </a:lnTo>
                  <a:lnTo>
                    <a:pt x="0" y="466"/>
                  </a:lnTo>
                  <a:lnTo>
                    <a:pt x="7" y="473"/>
                  </a:lnTo>
                  <a:lnTo>
                    <a:pt x="474" y="9"/>
                  </a:lnTo>
                  <a:lnTo>
                    <a:pt x="474" y="9"/>
                  </a:lnTo>
                  <a:lnTo>
                    <a:pt x="474" y="9"/>
                  </a:lnTo>
                  <a:lnTo>
                    <a:pt x="475" y="5"/>
                  </a:lnTo>
                  <a:lnTo>
                    <a:pt x="474" y="2"/>
                  </a:lnTo>
                  <a:lnTo>
                    <a:pt x="470" y="0"/>
                  </a:lnTo>
                  <a:lnTo>
                    <a:pt x="466" y="2"/>
                  </a:lnTo>
                  <a:close/>
                </a:path>
              </a:pathLst>
            </a:custGeom>
            <a:solidFill>
              <a:srgbClr val="000000"/>
            </a:solidFill>
            <a:ln w="9525">
              <a:noFill/>
              <a:round/>
              <a:headEnd/>
              <a:tailEnd/>
            </a:ln>
          </p:spPr>
          <p:txBody>
            <a:bodyPr/>
            <a:lstStyle/>
            <a:p>
              <a:endParaRPr lang="en-US"/>
            </a:p>
          </p:txBody>
        </p:sp>
        <p:sp>
          <p:nvSpPr>
            <p:cNvPr id="219680" name="Freeform 544"/>
            <p:cNvSpPr>
              <a:spLocks/>
            </p:cNvSpPr>
            <p:nvPr/>
          </p:nvSpPr>
          <p:spPr bwMode="auto">
            <a:xfrm>
              <a:off x="916" y="3543"/>
              <a:ext cx="171" cy="65"/>
            </a:xfrm>
            <a:custGeom>
              <a:avLst/>
              <a:gdLst/>
              <a:ahLst/>
              <a:cxnLst>
                <a:cxn ang="0">
                  <a:pos x="642" y="242"/>
                </a:cxn>
                <a:cxn ang="0">
                  <a:pos x="183" y="242"/>
                </a:cxn>
                <a:cxn ang="0">
                  <a:pos x="146" y="238"/>
                </a:cxn>
                <a:cxn ang="0">
                  <a:pos x="111" y="228"/>
                </a:cxn>
                <a:cxn ang="0">
                  <a:pos x="81" y="210"/>
                </a:cxn>
                <a:cxn ang="0">
                  <a:pos x="54" y="189"/>
                </a:cxn>
                <a:cxn ang="0">
                  <a:pos x="31" y="161"/>
                </a:cxn>
                <a:cxn ang="0">
                  <a:pos x="14" y="130"/>
                </a:cxn>
                <a:cxn ang="0">
                  <a:pos x="4" y="96"/>
                </a:cxn>
                <a:cxn ang="0">
                  <a:pos x="0" y="59"/>
                </a:cxn>
                <a:cxn ang="0">
                  <a:pos x="0" y="0"/>
                </a:cxn>
                <a:cxn ang="0">
                  <a:pos x="96" y="9"/>
                </a:cxn>
                <a:cxn ang="0">
                  <a:pos x="181" y="14"/>
                </a:cxn>
                <a:cxn ang="0">
                  <a:pos x="259" y="20"/>
                </a:cxn>
                <a:cxn ang="0">
                  <a:pos x="327" y="22"/>
                </a:cxn>
                <a:cxn ang="0">
                  <a:pos x="388" y="26"/>
                </a:cxn>
                <a:cxn ang="0">
                  <a:pos x="440" y="28"/>
                </a:cxn>
                <a:cxn ang="0">
                  <a:pos x="486" y="34"/>
                </a:cxn>
                <a:cxn ang="0">
                  <a:pos x="524" y="40"/>
                </a:cxn>
                <a:cxn ang="0">
                  <a:pos x="556" y="49"/>
                </a:cxn>
                <a:cxn ang="0">
                  <a:pos x="583" y="62"/>
                </a:cxn>
                <a:cxn ang="0">
                  <a:pos x="603" y="78"/>
                </a:cxn>
                <a:cxn ang="0">
                  <a:pos x="620" y="98"/>
                </a:cxn>
                <a:cxn ang="0">
                  <a:pos x="630" y="125"/>
                </a:cxn>
                <a:cxn ang="0">
                  <a:pos x="638" y="157"/>
                </a:cxn>
                <a:cxn ang="0">
                  <a:pos x="642" y="196"/>
                </a:cxn>
                <a:cxn ang="0">
                  <a:pos x="642" y="242"/>
                </a:cxn>
              </a:cxnLst>
              <a:rect l="0" t="0" r="r" b="b"/>
              <a:pathLst>
                <a:path w="642" h="242">
                  <a:moveTo>
                    <a:pt x="642" y="242"/>
                  </a:moveTo>
                  <a:lnTo>
                    <a:pt x="183" y="242"/>
                  </a:lnTo>
                  <a:lnTo>
                    <a:pt x="146" y="238"/>
                  </a:lnTo>
                  <a:lnTo>
                    <a:pt x="111" y="228"/>
                  </a:lnTo>
                  <a:lnTo>
                    <a:pt x="81" y="210"/>
                  </a:lnTo>
                  <a:lnTo>
                    <a:pt x="54" y="189"/>
                  </a:lnTo>
                  <a:lnTo>
                    <a:pt x="31" y="161"/>
                  </a:lnTo>
                  <a:lnTo>
                    <a:pt x="14" y="130"/>
                  </a:lnTo>
                  <a:lnTo>
                    <a:pt x="4" y="96"/>
                  </a:lnTo>
                  <a:lnTo>
                    <a:pt x="0" y="59"/>
                  </a:lnTo>
                  <a:lnTo>
                    <a:pt x="0" y="0"/>
                  </a:lnTo>
                  <a:lnTo>
                    <a:pt x="96" y="9"/>
                  </a:lnTo>
                  <a:lnTo>
                    <a:pt x="181" y="14"/>
                  </a:lnTo>
                  <a:lnTo>
                    <a:pt x="259" y="20"/>
                  </a:lnTo>
                  <a:lnTo>
                    <a:pt x="327" y="22"/>
                  </a:lnTo>
                  <a:lnTo>
                    <a:pt x="388" y="26"/>
                  </a:lnTo>
                  <a:lnTo>
                    <a:pt x="440" y="28"/>
                  </a:lnTo>
                  <a:lnTo>
                    <a:pt x="486" y="34"/>
                  </a:lnTo>
                  <a:lnTo>
                    <a:pt x="524" y="40"/>
                  </a:lnTo>
                  <a:lnTo>
                    <a:pt x="556" y="49"/>
                  </a:lnTo>
                  <a:lnTo>
                    <a:pt x="583" y="62"/>
                  </a:lnTo>
                  <a:lnTo>
                    <a:pt x="603" y="78"/>
                  </a:lnTo>
                  <a:lnTo>
                    <a:pt x="620" y="98"/>
                  </a:lnTo>
                  <a:lnTo>
                    <a:pt x="630" y="125"/>
                  </a:lnTo>
                  <a:lnTo>
                    <a:pt x="638" y="157"/>
                  </a:lnTo>
                  <a:lnTo>
                    <a:pt x="642" y="196"/>
                  </a:lnTo>
                  <a:lnTo>
                    <a:pt x="642" y="242"/>
                  </a:lnTo>
                  <a:close/>
                </a:path>
              </a:pathLst>
            </a:custGeom>
            <a:solidFill>
              <a:srgbClr val="660000"/>
            </a:solidFill>
            <a:ln w="9525">
              <a:noFill/>
              <a:round/>
              <a:headEnd/>
              <a:tailEnd/>
            </a:ln>
          </p:spPr>
          <p:txBody>
            <a:bodyPr/>
            <a:lstStyle/>
            <a:p>
              <a:endParaRPr lang="en-US"/>
            </a:p>
          </p:txBody>
        </p:sp>
        <p:sp>
          <p:nvSpPr>
            <p:cNvPr id="219681" name="Freeform 545"/>
            <p:cNvSpPr>
              <a:spLocks/>
            </p:cNvSpPr>
            <p:nvPr/>
          </p:nvSpPr>
          <p:spPr bwMode="auto">
            <a:xfrm>
              <a:off x="964" y="3606"/>
              <a:ext cx="123" cy="3"/>
            </a:xfrm>
            <a:custGeom>
              <a:avLst/>
              <a:gdLst/>
              <a:ahLst/>
              <a:cxnLst>
                <a:cxn ang="0">
                  <a:pos x="5" y="12"/>
                </a:cxn>
                <a:cxn ang="0">
                  <a:pos x="5" y="12"/>
                </a:cxn>
                <a:cxn ang="0">
                  <a:pos x="464" y="12"/>
                </a:cxn>
                <a:cxn ang="0">
                  <a:pos x="464" y="0"/>
                </a:cxn>
                <a:cxn ang="0">
                  <a:pos x="5" y="0"/>
                </a:cxn>
                <a:cxn ang="0">
                  <a:pos x="5" y="0"/>
                </a:cxn>
                <a:cxn ang="0">
                  <a:pos x="5" y="0"/>
                </a:cxn>
                <a:cxn ang="0">
                  <a:pos x="1" y="2"/>
                </a:cxn>
                <a:cxn ang="0">
                  <a:pos x="0" y="6"/>
                </a:cxn>
                <a:cxn ang="0">
                  <a:pos x="1" y="10"/>
                </a:cxn>
                <a:cxn ang="0">
                  <a:pos x="5" y="12"/>
                </a:cxn>
              </a:cxnLst>
              <a:rect l="0" t="0" r="r" b="b"/>
              <a:pathLst>
                <a:path w="464" h="12">
                  <a:moveTo>
                    <a:pt x="5" y="12"/>
                  </a:moveTo>
                  <a:lnTo>
                    <a:pt x="5" y="12"/>
                  </a:lnTo>
                  <a:lnTo>
                    <a:pt x="464" y="12"/>
                  </a:lnTo>
                  <a:lnTo>
                    <a:pt x="464" y="0"/>
                  </a:lnTo>
                  <a:lnTo>
                    <a:pt x="5" y="0"/>
                  </a:lnTo>
                  <a:lnTo>
                    <a:pt x="5" y="0"/>
                  </a:lnTo>
                  <a:lnTo>
                    <a:pt x="5" y="0"/>
                  </a:lnTo>
                  <a:lnTo>
                    <a:pt x="1" y="2"/>
                  </a:lnTo>
                  <a:lnTo>
                    <a:pt x="0" y="6"/>
                  </a:lnTo>
                  <a:lnTo>
                    <a:pt x="1" y="10"/>
                  </a:lnTo>
                  <a:lnTo>
                    <a:pt x="5" y="12"/>
                  </a:lnTo>
                  <a:close/>
                </a:path>
              </a:pathLst>
            </a:custGeom>
            <a:solidFill>
              <a:srgbClr val="000000"/>
            </a:solidFill>
            <a:ln w="9525">
              <a:noFill/>
              <a:round/>
              <a:headEnd/>
              <a:tailEnd/>
            </a:ln>
          </p:spPr>
          <p:txBody>
            <a:bodyPr/>
            <a:lstStyle/>
            <a:p>
              <a:endParaRPr lang="en-US"/>
            </a:p>
          </p:txBody>
        </p:sp>
        <p:sp>
          <p:nvSpPr>
            <p:cNvPr id="219682" name="Freeform 546"/>
            <p:cNvSpPr>
              <a:spLocks/>
            </p:cNvSpPr>
            <p:nvPr/>
          </p:nvSpPr>
          <p:spPr bwMode="auto">
            <a:xfrm>
              <a:off x="914" y="3557"/>
              <a:ext cx="50" cy="52"/>
            </a:xfrm>
            <a:custGeom>
              <a:avLst/>
              <a:gdLst/>
              <a:ahLst/>
              <a:cxnLst>
                <a:cxn ang="0">
                  <a:pos x="0" y="6"/>
                </a:cxn>
                <a:cxn ang="0">
                  <a:pos x="0" y="6"/>
                </a:cxn>
                <a:cxn ang="0">
                  <a:pos x="5" y="43"/>
                </a:cxn>
                <a:cxn ang="0">
                  <a:pos x="15" y="78"/>
                </a:cxn>
                <a:cxn ang="0">
                  <a:pos x="32" y="110"/>
                </a:cxn>
                <a:cxn ang="0">
                  <a:pos x="56" y="139"/>
                </a:cxn>
                <a:cxn ang="0">
                  <a:pos x="84" y="162"/>
                </a:cxn>
                <a:cxn ang="0">
                  <a:pos x="116" y="180"/>
                </a:cxn>
                <a:cxn ang="0">
                  <a:pos x="152" y="190"/>
                </a:cxn>
                <a:cxn ang="0">
                  <a:pos x="189" y="195"/>
                </a:cxn>
                <a:cxn ang="0">
                  <a:pos x="189" y="183"/>
                </a:cxn>
                <a:cxn ang="0">
                  <a:pos x="152" y="180"/>
                </a:cxn>
                <a:cxn ang="0">
                  <a:pos x="118" y="170"/>
                </a:cxn>
                <a:cxn ang="0">
                  <a:pos x="89" y="152"/>
                </a:cxn>
                <a:cxn ang="0">
                  <a:pos x="64" y="132"/>
                </a:cxn>
                <a:cxn ang="0">
                  <a:pos x="42" y="105"/>
                </a:cxn>
                <a:cxn ang="0">
                  <a:pos x="25" y="76"/>
                </a:cxn>
                <a:cxn ang="0">
                  <a:pos x="15" y="43"/>
                </a:cxn>
                <a:cxn ang="0">
                  <a:pos x="13" y="6"/>
                </a:cxn>
                <a:cxn ang="0">
                  <a:pos x="13" y="6"/>
                </a:cxn>
                <a:cxn ang="0">
                  <a:pos x="13" y="6"/>
                </a:cxn>
                <a:cxn ang="0">
                  <a:pos x="10" y="2"/>
                </a:cxn>
                <a:cxn ang="0">
                  <a:pos x="6" y="0"/>
                </a:cxn>
                <a:cxn ang="0">
                  <a:pos x="2" y="2"/>
                </a:cxn>
                <a:cxn ang="0">
                  <a:pos x="0" y="6"/>
                </a:cxn>
              </a:cxnLst>
              <a:rect l="0" t="0" r="r" b="b"/>
              <a:pathLst>
                <a:path w="189" h="195">
                  <a:moveTo>
                    <a:pt x="0" y="6"/>
                  </a:moveTo>
                  <a:lnTo>
                    <a:pt x="0" y="6"/>
                  </a:lnTo>
                  <a:lnTo>
                    <a:pt x="5" y="43"/>
                  </a:lnTo>
                  <a:lnTo>
                    <a:pt x="15" y="78"/>
                  </a:lnTo>
                  <a:lnTo>
                    <a:pt x="32" y="110"/>
                  </a:lnTo>
                  <a:lnTo>
                    <a:pt x="56" y="139"/>
                  </a:lnTo>
                  <a:lnTo>
                    <a:pt x="84" y="162"/>
                  </a:lnTo>
                  <a:lnTo>
                    <a:pt x="116" y="180"/>
                  </a:lnTo>
                  <a:lnTo>
                    <a:pt x="152" y="190"/>
                  </a:lnTo>
                  <a:lnTo>
                    <a:pt x="189" y="195"/>
                  </a:lnTo>
                  <a:lnTo>
                    <a:pt x="189" y="183"/>
                  </a:lnTo>
                  <a:lnTo>
                    <a:pt x="152" y="180"/>
                  </a:lnTo>
                  <a:lnTo>
                    <a:pt x="118" y="170"/>
                  </a:lnTo>
                  <a:lnTo>
                    <a:pt x="89" y="152"/>
                  </a:lnTo>
                  <a:lnTo>
                    <a:pt x="64" y="132"/>
                  </a:lnTo>
                  <a:lnTo>
                    <a:pt x="42" y="105"/>
                  </a:lnTo>
                  <a:lnTo>
                    <a:pt x="25" y="76"/>
                  </a:lnTo>
                  <a:lnTo>
                    <a:pt x="15" y="43"/>
                  </a:lnTo>
                  <a:lnTo>
                    <a:pt x="13" y="6"/>
                  </a:lnTo>
                  <a:lnTo>
                    <a:pt x="13" y="6"/>
                  </a:lnTo>
                  <a:lnTo>
                    <a:pt x="13" y="6"/>
                  </a:lnTo>
                  <a:lnTo>
                    <a:pt x="10" y="2"/>
                  </a:lnTo>
                  <a:lnTo>
                    <a:pt x="6" y="0"/>
                  </a:lnTo>
                  <a:lnTo>
                    <a:pt x="2" y="2"/>
                  </a:lnTo>
                  <a:lnTo>
                    <a:pt x="0" y="6"/>
                  </a:lnTo>
                  <a:close/>
                </a:path>
              </a:pathLst>
            </a:custGeom>
            <a:solidFill>
              <a:srgbClr val="000000"/>
            </a:solidFill>
            <a:ln w="9525">
              <a:noFill/>
              <a:round/>
              <a:headEnd/>
              <a:tailEnd/>
            </a:ln>
          </p:spPr>
          <p:txBody>
            <a:bodyPr/>
            <a:lstStyle/>
            <a:p>
              <a:endParaRPr lang="en-US"/>
            </a:p>
          </p:txBody>
        </p:sp>
        <p:sp>
          <p:nvSpPr>
            <p:cNvPr id="219683" name="Freeform 547"/>
            <p:cNvSpPr>
              <a:spLocks/>
            </p:cNvSpPr>
            <p:nvPr/>
          </p:nvSpPr>
          <p:spPr bwMode="auto">
            <a:xfrm>
              <a:off x="914" y="3541"/>
              <a:ext cx="4" cy="18"/>
            </a:xfrm>
            <a:custGeom>
              <a:avLst/>
              <a:gdLst/>
              <a:ahLst/>
              <a:cxnLst>
                <a:cxn ang="0">
                  <a:pos x="6" y="1"/>
                </a:cxn>
                <a:cxn ang="0">
                  <a:pos x="0" y="6"/>
                </a:cxn>
                <a:cxn ang="0">
                  <a:pos x="0" y="65"/>
                </a:cxn>
                <a:cxn ang="0">
                  <a:pos x="13" y="65"/>
                </a:cxn>
                <a:cxn ang="0">
                  <a:pos x="13" y="6"/>
                </a:cxn>
                <a:cxn ang="0">
                  <a:pos x="6" y="12"/>
                </a:cxn>
                <a:cxn ang="0">
                  <a:pos x="13" y="6"/>
                </a:cxn>
                <a:cxn ang="0">
                  <a:pos x="10" y="3"/>
                </a:cxn>
                <a:cxn ang="0">
                  <a:pos x="6" y="0"/>
                </a:cxn>
                <a:cxn ang="0">
                  <a:pos x="2" y="3"/>
                </a:cxn>
                <a:cxn ang="0">
                  <a:pos x="0" y="6"/>
                </a:cxn>
                <a:cxn ang="0">
                  <a:pos x="6" y="1"/>
                </a:cxn>
              </a:cxnLst>
              <a:rect l="0" t="0" r="r" b="b"/>
              <a:pathLst>
                <a:path w="13" h="65">
                  <a:moveTo>
                    <a:pt x="6" y="1"/>
                  </a:moveTo>
                  <a:lnTo>
                    <a:pt x="0" y="6"/>
                  </a:lnTo>
                  <a:lnTo>
                    <a:pt x="0" y="65"/>
                  </a:lnTo>
                  <a:lnTo>
                    <a:pt x="13" y="65"/>
                  </a:lnTo>
                  <a:lnTo>
                    <a:pt x="13" y="6"/>
                  </a:lnTo>
                  <a:lnTo>
                    <a:pt x="6" y="12"/>
                  </a:lnTo>
                  <a:lnTo>
                    <a:pt x="13" y="6"/>
                  </a:lnTo>
                  <a:lnTo>
                    <a:pt x="10" y="3"/>
                  </a:lnTo>
                  <a:lnTo>
                    <a:pt x="6" y="0"/>
                  </a:lnTo>
                  <a:lnTo>
                    <a:pt x="2" y="3"/>
                  </a:lnTo>
                  <a:lnTo>
                    <a:pt x="0" y="6"/>
                  </a:lnTo>
                  <a:lnTo>
                    <a:pt x="6" y="1"/>
                  </a:lnTo>
                  <a:close/>
                </a:path>
              </a:pathLst>
            </a:custGeom>
            <a:solidFill>
              <a:srgbClr val="000000"/>
            </a:solidFill>
            <a:ln w="9525">
              <a:noFill/>
              <a:round/>
              <a:headEnd/>
              <a:tailEnd/>
            </a:ln>
          </p:spPr>
          <p:txBody>
            <a:bodyPr/>
            <a:lstStyle/>
            <a:p>
              <a:endParaRPr lang="en-US"/>
            </a:p>
          </p:txBody>
        </p:sp>
        <p:sp>
          <p:nvSpPr>
            <p:cNvPr id="219684" name="Freeform 548"/>
            <p:cNvSpPr>
              <a:spLocks/>
            </p:cNvSpPr>
            <p:nvPr/>
          </p:nvSpPr>
          <p:spPr bwMode="auto">
            <a:xfrm>
              <a:off x="916" y="3542"/>
              <a:ext cx="172" cy="67"/>
            </a:xfrm>
            <a:custGeom>
              <a:avLst/>
              <a:gdLst/>
              <a:ahLst/>
              <a:cxnLst>
                <a:cxn ang="0">
                  <a:pos x="642" y="253"/>
                </a:cxn>
                <a:cxn ang="0">
                  <a:pos x="647" y="247"/>
                </a:cxn>
                <a:cxn ang="0">
                  <a:pos x="647" y="201"/>
                </a:cxn>
                <a:cxn ang="0">
                  <a:pos x="643" y="162"/>
                </a:cxn>
                <a:cxn ang="0">
                  <a:pos x="635" y="129"/>
                </a:cxn>
                <a:cxn ang="0">
                  <a:pos x="625" y="101"/>
                </a:cxn>
                <a:cxn ang="0">
                  <a:pos x="607" y="79"/>
                </a:cxn>
                <a:cxn ang="0">
                  <a:pos x="586" y="61"/>
                </a:cxn>
                <a:cxn ang="0">
                  <a:pos x="557" y="49"/>
                </a:cxn>
                <a:cxn ang="0">
                  <a:pos x="526" y="40"/>
                </a:cxn>
                <a:cxn ang="0">
                  <a:pos x="486" y="33"/>
                </a:cxn>
                <a:cxn ang="0">
                  <a:pos x="440" y="28"/>
                </a:cxn>
                <a:cxn ang="0">
                  <a:pos x="388" y="26"/>
                </a:cxn>
                <a:cxn ang="0">
                  <a:pos x="327" y="22"/>
                </a:cxn>
                <a:cxn ang="0">
                  <a:pos x="259" y="19"/>
                </a:cxn>
                <a:cxn ang="0">
                  <a:pos x="181" y="14"/>
                </a:cxn>
                <a:cxn ang="0">
                  <a:pos x="96" y="9"/>
                </a:cxn>
                <a:cxn ang="0">
                  <a:pos x="0" y="0"/>
                </a:cxn>
                <a:cxn ang="0">
                  <a:pos x="0" y="11"/>
                </a:cxn>
                <a:cxn ang="0">
                  <a:pos x="96" y="19"/>
                </a:cxn>
                <a:cxn ang="0">
                  <a:pos x="181" y="25"/>
                </a:cxn>
                <a:cxn ang="0">
                  <a:pos x="259" y="30"/>
                </a:cxn>
                <a:cxn ang="0">
                  <a:pos x="327" y="32"/>
                </a:cxn>
                <a:cxn ang="0">
                  <a:pos x="388" y="36"/>
                </a:cxn>
                <a:cxn ang="0">
                  <a:pos x="440" y="39"/>
                </a:cxn>
                <a:cxn ang="0">
                  <a:pos x="486" y="44"/>
                </a:cxn>
                <a:cxn ang="0">
                  <a:pos x="523" y="50"/>
                </a:cxn>
                <a:cxn ang="0">
                  <a:pos x="555" y="59"/>
                </a:cxn>
                <a:cxn ang="0">
                  <a:pos x="580" y="72"/>
                </a:cxn>
                <a:cxn ang="0">
                  <a:pos x="600" y="87"/>
                </a:cxn>
                <a:cxn ang="0">
                  <a:pos x="615" y="106"/>
                </a:cxn>
                <a:cxn ang="0">
                  <a:pos x="625" y="131"/>
                </a:cxn>
                <a:cxn ang="0">
                  <a:pos x="633" y="162"/>
                </a:cxn>
                <a:cxn ang="0">
                  <a:pos x="637" y="201"/>
                </a:cxn>
                <a:cxn ang="0">
                  <a:pos x="637" y="247"/>
                </a:cxn>
                <a:cxn ang="0">
                  <a:pos x="642" y="241"/>
                </a:cxn>
                <a:cxn ang="0">
                  <a:pos x="637" y="247"/>
                </a:cxn>
                <a:cxn ang="0">
                  <a:pos x="638" y="251"/>
                </a:cxn>
                <a:cxn ang="0">
                  <a:pos x="642" y="252"/>
                </a:cxn>
                <a:cxn ang="0">
                  <a:pos x="645" y="251"/>
                </a:cxn>
                <a:cxn ang="0">
                  <a:pos x="647" y="247"/>
                </a:cxn>
                <a:cxn ang="0">
                  <a:pos x="642" y="253"/>
                </a:cxn>
              </a:cxnLst>
              <a:rect l="0" t="0" r="r" b="b"/>
              <a:pathLst>
                <a:path w="647" h="253">
                  <a:moveTo>
                    <a:pt x="642" y="253"/>
                  </a:moveTo>
                  <a:lnTo>
                    <a:pt x="647" y="247"/>
                  </a:lnTo>
                  <a:lnTo>
                    <a:pt x="647" y="201"/>
                  </a:lnTo>
                  <a:lnTo>
                    <a:pt x="643" y="162"/>
                  </a:lnTo>
                  <a:lnTo>
                    <a:pt x="635" y="129"/>
                  </a:lnTo>
                  <a:lnTo>
                    <a:pt x="625" y="101"/>
                  </a:lnTo>
                  <a:lnTo>
                    <a:pt x="607" y="79"/>
                  </a:lnTo>
                  <a:lnTo>
                    <a:pt x="586" y="61"/>
                  </a:lnTo>
                  <a:lnTo>
                    <a:pt x="557" y="49"/>
                  </a:lnTo>
                  <a:lnTo>
                    <a:pt x="526" y="40"/>
                  </a:lnTo>
                  <a:lnTo>
                    <a:pt x="486" y="33"/>
                  </a:lnTo>
                  <a:lnTo>
                    <a:pt x="440" y="28"/>
                  </a:lnTo>
                  <a:lnTo>
                    <a:pt x="388" y="26"/>
                  </a:lnTo>
                  <a:lnTo>
                    <a:pt x="327" y="22"/>
                  </a:lnTo>
                  <a:lnTo>
                    <a:pt x="259" y="19"/>
                  </a:lnTo>
                  <a:lnTo>
                    <a:pt x="181" y="14"/>
                  </a:lnTo>
                  <a:lnTo>
                    <a:pt x="96" y="9"/>
                  </a:lnTo>
                  <a:lnTo>
                    <a:pt x="0" y="0"/>
                  </a:lnTo>
                  <a:lnTo>
                    <a:pt x="0" y="11"/>
                  </a:lnTo>
                  <a:lnTo>
                    <a:pt x="96" y="19"/>
                  </a:lnTo>
                  <a:lnTo>
                    <a:pt x="181" y="25"/>
                  </a:lnTo>
                  <a:lnTo>
                    <a:pt x="259" y="30"/>
                  </a:lnTo>
                  <a:lnTo>
                    <a:pt x="327" y="32"/>
                  </a:lnTo>
                  <a:lnTo>
                    <a:pt x="388" y="36"/>
                  </a:lnTo>
                  <a:lnTo>
                    <a:pt x="440" y="39"/>
                  </a:lnTo>
                  <a:lnTo>
                    <a:pt x="486" y="44"/>
                  </a:lnTo>
                  <a:lnTo>
                    <a:pt x="523" y="50"/>
                  </a:lnTo>
                  <a:lnTo>
                    <a:pt x="555" y="59"/>
                  </a:lnTo>
                  <a:lnTo>
                    <a:pt x="580" y="72"/>
                  </a:lnTo>
                  <a:lnTo>
                    <a:pt x="600" y="87"/>
                  </a:lnTo>
                  <a:lnTo>
                    <a:pt x="615" y="106"/>
                  </a:lnTo>
                  <a:lnTo>
                    <a:pt x="625" y="131"/>
                  </a:lnTo>
                  <a:lnTo>
                    <a:pt x="633" y="162"/>
                  </a:lnTo>
                  <a:lnTo>
                    <a:pt x="637" y="201"/>
                  </a:lnTo>
                  <a:lnTo>
                    <a:pt x="637" y="247"/>
                  </a:lnTo>
                  <a:lnTo>
                    <a:pt x="642" y="241"/>
                  </a:lnTo>
                  <a:lnTo>
                    <a:pt x="637" y="247"/>
                  </a:lnTo>
                  <a:lnTo>
                    <a:pt x="638" y="251"/>
                  </a:lnTo>
                  <a:lnTo>
                    <a:pt x="642" y="252"/>
                  </a:lnTo>
                  <a:lnTo>
                    <a:pt x="645" y="251"/>
                  </a:lnTo>
                  <a:lnTo>
                    <a:pt x="647" y="247"/>
                  </a:lnTo>
                  <a:lnTo>
                    <a:pt x="642" y="253"/>
                  </a:lnTo>
                  <a:close/>
                </a:path>
              </a:pathLst>
            </a:custGeom>
            <a:solidFill>
              <a:srgbClr val="000000"/>
            </a:solidFill>
            <a:ln w="9525">
              <a:noFill/>
              <a:round/>
              <a:headEnd/>
              <a:tailEnd/>
            </a:ln>
          </p:spPr>
          <p:txBody>
            <a:bodyPr/>
            <a:lstStyle/>
            <a:p>
              <a:endParaRPr lang="en-US"/>
            </a:p>
          </p:txBody>
        </p:sp>
        <p:sp>
          <p:nvSpPr>
            <p:cNvPr id="219685" name="Freeform 549"/>
            <p:cNvSpPr>
              <a:spLocks/>
            </p:cNvSpPr>
            <p:nvPr/>
          </p:nvSpPr>
          <p:spPr bwMode="auto">
            <a:xfrm>
              <a:off x="916" y="3290"/>
              <a:ext cx="75" cy="94"/>
            </a:xfrm>
            <a:custGeom>
              <a:avLst/>
              <a:gdLst/>
              <a:ahLst/>
              <a:cxnLst>
                <a:cxn ang="0">
                  <a:pos x="3" y="350"/>
                </a:cxn>
                <a:cxn ang="0">
                  <a:pos x="281" y="57"/>
                </a:cxn>
                <a:cxn ang="0">
                  <a:pos x="219" y="0"/>
                </a:cxn>
                <a:cxn ang="0">
                  <a:pos x="0" y="232"/>
                </a:cxn>
                <a:cxn ang="0">
                  <a:pos x="3" y="350"/>
                </a:cxn>
              </a:cxnLst>
              <a:rect l="0" t="0" r="r" b="b"/>
              <a:pathLst>
                <a:path w="281" h="350">
                  <a:moveTo>
                    <a:pt x="3" y="350"/>
                  </a:moveTo>
                  <a:lnTo>
                    <a:pt x="281" y="57"/>
                  </a:lnTo>
                  <a:lnTo>
                    <a:pt x="219" y="0"/>
                  </a:lnTo>
                  <a:lnTo>
                    <a:pt x="0" y="232"/>
                  </a:lnTo>
                  <a:lnTo>
                    <a:pt x="3" y="350"/>
                  </a:lnTo>
                  <a:close/>
                </a:path>
              </a:pathLst>
            </a:custGeom>
            <a:solidFill>
              <a:srgbClr val="660000"/>
            </a:solidFill>
            <a:ln w="9525">
              <a:noFill/>
              <a:round/>
              <a:headEnd/>
              <a:tailEnd/>
            </a:ln>
          </p:spPr>
          <p:txBody>
            <a:bodyPr/>
            <a:lstStyle/>
            <a:p>
              <a:endParaRPr lang="en-US"/>
            </a:p>
          </p:txBody>
        </p:sp>
        <p:sp>
          <p:nvSpPr>
            <p:cNvPr id="219686" name="Freeform 550"/>
            <p:cNvSpPr>
              <a:spLocks/>
            </p:cNvSpPr>
            <p:nvPr/>
          </p:nvSpPr>
          <p:spPr bwMode="auto">
            <a:xfrm>
              <a:off x="916" y="3305"/>
              <a:ext cx="76" cy="80"/>
            </a:xfrm>
            <a:custGeom>
              <a:avLst/>
              <a:gdLst/>
              <a:ahLst/>
              <a:cxnLst>
                <a:cxn ang="0">
                  <a:pos x="278" y="9"/>
                </a:cxn>
                <a:cxn ang="0">
                  <a:pos x="278" y="2"/>
                </a:cxn>
                <a:cxn ang="0">
                  <a:pos x="0" y="294"/>
                </a:cxn>
                <a:cxn ang="0">
                  <a:pos x="7" y="302"/>
                </a:cxn>
                <a:cxn ang="0">
                  <a:pos x="285" y="9"/>
                </a:cxn>
                <a:cxn ang="0">
                  <a:pos x="285" y="2"/>
                </a:cxn>
                <a:cxn ang="0">
                  <a:pos x="285" y="9"/>
                </a:cxn>
                <a:cxn ang="0">
                  <a:pos x="287" y="5"/>
                </a:cxn>
                <a:cxn ang="0">
                  <a:pos x="285" y="2"/>
                </a:cxn>
                <a:cxn ang="0">
                  <a:pos x="282" y="0"/>
                </a:cxn>
                <a:cxn ang="0">
                  <a:pos x="278" y="2"/>
                </a:cxn>
                <a:cxn ang="0">
                  <a:pos x="278" y="9"/>
                </a:cxn>
              </a:cxnLst>
              <a:rect l="0" t="0" r="r" b="b"/>
              <a:pathLst>
                <a:path w="287" h="302">
                  <a:moveTo>
                    <a:pt x="278" y="9"/>
                  </a:moveTo>
                  <a:lnTo>
                    <a:pt x="278" y="2"/>
                  </a:lnTo>
                  <a:lnTo>
                    <a:pt x="0" y="294"/>
                  </a:lnTo>
                  <a:lnTo>
                    <a:pt x="7" y="302"/>
                  </a:lnTo>
                  <a:lnTo>
                    <a:pt x="285" y="9"/>
                  </a:lnTo>
                  <a:lnTo>
                    <a:pt x="285" y="2"/>
                  </a:lnTo>
                  <a:lnTo>
                    <a:pt x="285" y="9"/>
                  </a:lnTo>
                  <a:lnTo>
                    <a:pt x="287" y="5"/>
                  </a:lnTo>
                  <a:lnTo>
                    <a:pt x="285" y="2"/>
                  </a:lnTo>
                  <a:lnTo>
                    <a:pt x="282" y="0"/>
                  </a:lnTo>
                  <a:lnTo>
                    <a:pt x="278" y="2"/>
                  </a:lnTo>
                  <a:lnTo>
                    <a:pt x="278" y="9"/>
                  </a:lnTo>
                  <a:close/>
                </a:path>
              </a:pathLst>
            </a:custGeom>
            <a:solidFill>
              <a:srgbClr val="000000"/>
            </a:solidFill>
            <a:ln w="9525">
              <a:noFill/>
              <a:round/>
              <a:headEnd/>
              <a:tailEnd/>
            </a:ln>
          </p:spPr>
          <p:txBody>
            <a:bodyPr/>
            <a:lstStyle/>
            <a:p>
              <a:endParaRPr lang="en-US"/>
            </a:p>
          </p:txBody>
        </p:sp>
        <p:sp>
          <p:nvSpPr>
            <p:cNvPr id="219687" name="Freeform 551"/>
            <p:cNvSpPr>
              <a:spLocks/>
            </p:cNvSpPr>
            <p:nvPr/>
          </p:nvSpPr>
          <p:spPr bwMode="auto">
            <a:xfrm>
              <a:off x="972" y="3290"/>
              <a:ext cx="20" cy="17"/>
            </a:xfrm>
            <a:custGeom>
              <a:avLst/>
              <a:gdLst/>
              <a:ahLst/>
              <a:cxnLst>
                <a:cxn ang="0">
                  <a:pos x="9" y="9"/>
                </a:cxn>
                <a:cxn ang="0">
                  <a:pos x="1" y="9"/>
                </a:cxn>
                <a:cxn ang="0">
                  <a:pos x="63" y="66"/>
                </a:cxn>
                <a:cxn ang="0">
                  <a:pos x="70" y="59"/>
                </a:cxn>
                <a:cxn ang="0">
                  <a:pos x="9" y="1"/>
                </a:cxn>
                <a:cxn ang="0">
                  <a:pos x="1" y="1"/>
                </a:cxn>
                <a:cxn ang="0">
                  <a:pos x="9" y="1"/>
                </a:cxn>
                <a:cxn ang="0">
                  <a:pos x="5" y="0"/>
                </a:cxn>
                <a:cxn ang="0">
                  <a:pos x="1" y="1"/>
                </a:cxn>
                <a:cxn ang="0">
                  <a:pos x="0" y="5"/>
                </a:cxn>
                <a:cxn ang="0">
                  <a:pos x="1" y="9"/>
                </a:cxn>
                <a:cxn ang="0">
                  <a:pos x="9" y="9"/>
                </a:cxn>
              </a:cxnLst>
              <a:rect l="0" t="0" r="r" b="b"/>
              <a:pathLst>
                <a:path w="70" h="66">
                  <a:moveTo>
                    <a:pt x="9" y="9"/>
                  </a:moveTo>
                  <a:lnTo>
                    <a:pt x="1" y="9"/>
                  </a:lnTo>
                  <a:lnTo>
                    <a:pt x="63" y="66"/>
                  </a:lnTo>
                  <a:lnTo>
                    <a:pt x="70" y="59"/>
                  </a:lnTo>
                  <a:lnTo>
                    <a:pt x="9" y="1"/>
                  </a:lnTo>
                  <a:lnTo>
                    <a:pt x="1" y="1"/>
                  </a:lnTo>
                  <a:lnTo>
                    <a:pt x="9" y="1"/>
                  </a:lnTo>
                  <a:lnTo>
                    <a:pt x="5" y="0"/>
                  </a:lnTo>
                  <a:lnTo>
                    <a:pt x="1" y="1"/>
                  </a:lnTo>
                  <a:lnTo>
                    <a:pt x="0" y="5"/>
                  </a:lnTo>
                  <a:lnTo>
                    <a:pt x="1" y="9"/>
                  </a:lnTo>
                  <a:lnTo>
                    <a:pt x="9" y="9"/>
                  </a:lnTo>
                  <a:close/>
                </a:path>
              </a:pathLst>
            </a:custGeom>
            <a:solidFill>
              <a:srgbClr val="000000"/>
            </a:solidFill>
            <a:ln w="9525">
              <a:noFill/>
              <a:round/>
              <a:headEnd/>
              <a:tailEnd/>
            </a:ln>
          </p:spPr>
          <p:txBody>
            <a:bodyPr/>
            <a:lstStyle/>
            <a:p>
              <a:endParaRPr lang="en-US"/>
            </a:p>
          </p:txBody>
        </p:sp>
        <p:sp>
          <p:nvSpPr>
            <p:cNvPr id="219688" name="Freeform 552"/>
            <p:cNvSpPr>
              <a:spLocks/>
            </p:cNvSpPr>
            <p:nvPr/>
          </p:nvSpPr>
          <p:spPr bwMode="auto">
            <a:xfrm>
              <a:off x="914" y="3290"/>
              <a:ext cx="61" cy="63"/>
            </a:xfrm>
            <a:custGeom>
              <a:avLst/>
              <a:gdLst/>
              <a:ahLst/>
              <a:cxnLst>
                <a:cxn ang="0">
                  <a:pos x="10" y="236"/>
                </a:cxn>
                <a:cxn ang="0">
                  <a:pos x="9" y="239"/>
                </a:cxn>
                <a:cxn ang="0">
                  <a:pos x="228" y="8"/>
                </a:cxn>
                <a:cxn ang="0">
                  <a:pos x="220" y="0"/>
                </a:cxn>
                <a:cxn ang="0">
                  <a:pos x="1" y="232"/>
                </a:cxn>
                <a:cxn ang="0">
                  <a:pos x="0" y="236"/>
                </a:cxn>
                <a:cxn ang="0">
                  <a:pos x="1" y="232"/>
                </a:cxn>
                <a:cxn ang="0">
                  <a:pos x="0" y="236"/>
                </a:cxn>
                <a:cxn ang="0">
                  <a:pos x="1" y="239"/>
                </a:cxn>
                <a:cxn ang="0">
                  <a:pos x="5" y="241"/>
                </a:cxn>
                <a:cxn ang="0">
                  <a:pos x="9" y="239"/>
                </a:cxn>
                <a:cxn ang="0">
                  <a:pos x="10" y="236"/>
                </a:cxn>
              </a:cxnLst>
              <a:rect l="0" t="0" r="r" b="b"/>
              <a:pathLst>
                <a:path w="228" h="241">
                  <a:moveTo>
                    <a:pt x="10" y="236"/>
                  </a:moveTo>
                  <a:lnTo>
                    <a:pt x="9" y="239"/>
                  </a:lnTo>
                  <a:lnTo>
                    <a:pt x="228" y="8"/>
                  </a:lnTo>
                  <a:lnTo>
                    <a:pt x="220" y="0"/>
                  </a:lnTo>
                  <a:lnTo>
                    <a:pt x="1" y="232"/>
                  </a:lnTo>
                  <a:lnTo>
                    <a:pt x="0" y="236"/>
                  </a:lnTo>
                  <a:lnTo>
                    <a:pt x="1" y="232"/>
                  </a:lnTo>
                  <a:lnTo>
                    <a:pt x="0" y="236"/>
                  </a:lnTo>
                  <a:lnTo>
                    <a:pt x="1" y="239"/>
                  </a:lnTo>
                  <a:lnTo>
                    <a:pt x="5" y="241"/>
                  </a:lnTo>
                  <a:lnTo>
                    <a:pt x="9" y="239"/>
                  </a:lnTo>
                  <a:lnTo>
                    <a:pt x="10" y="236"/>
                  </a:lnTo>
                  <a:close/>
                </a:path>
              </a:pathLst>
            </a:custGeom>
            <a:solidFill>
              <a:srgbClr val="000000"/>
            </a:solidFill>
            <a:ln w="9525">
              <a:noFill/>
              <a:round/>
              <a:headEnd/>
              <a:tailEnd/>
            </a:ln>
          </p:spPr>
          <p:txBody>
            <a:bodyPr/>
            <a:lstStyle/>
            <a:p>
              <a:endParaRPr lang="en-US"/>
            </a:p>
          </p:txBody>
        </p:sp>
        <p:sp>
          <p:nvSpPr>
            <p:cNvPr id="219689" name="Freeform 553"/>
            <p:cNvSpPr>
              <a:spLocks/>
            </p:cNvSpPr>
            <p:nvPr/>
          </p:nvSpPr>
          <p:spPr bwMode="auto">
            <a:xfrm>
              <a:off x="914" y="3353"/>
              <a:ext cx="4" cy="32"/>
            </a:xfrm>
            <a:custGeom>
              <a:avLst/>
              <a:gdLst/>
              <a:ahLst/>
              <a:cxnLst>
                <a:cxn ang="0">
                  <a:pos x="4" y="114"/>
                </a:cxn>
                <a:cxn ang="0">
                  <a:pos x="13" y="118"/>
                </a:cxn>
                <a:cxn ang="0">
                  <a:pos x="10" y="0"/>
                </a:cxn>
                <a:cxn ang="0">
                  <a:pos x="0" y="0"/>
                </a:cxn>
                <a:cxn ang="0">
                  <a:pos x="2" y="118"/>
                </a:cxn>
                <a:cxn ang="0">
                  <a:pos x="11" y="122"/>
                </a:cxn>
                <a:cxn ang="0">
                  <a:pos x="1" y="118"/>
                </a:cxn>
                <a:cxn ang="0">
                  <a:pos x="4" y="122"/>
                </a:cxn>
                <a:cxn ang="0">
                  <a:pos x="8" y="123"/>
                </a:cxn>
                <a:cxn ang="0">
                  <a:pos x="11" y="122"/>
                </a:cxn>
                <a:cxn ang="0">
                  <a:pos x="14" y="118"/>
                </a:cxn>
                <a:cxn ang="0">
                  <a:pos x="4" y="114"/>
                </a:cxn>
              </a:cxnLst>
              <a:rect l="0" t="0" r="r" b="b"/>
              <a:pathLst>
                <a:path w="14" h="123">
                  <a:moveTo>
                    <a:pt x="4" y="114"/>
                  </a:moveTo>
                  <a:lnTo>
                    <a:pt x="13" y="118"/>
                  </a:lnTo>
                  <a:lnTo>
                    <a:pt x="10" y="0"/>
                  </a:lnTo>
                  <a:lnTo>
                    <a:pt x="0" y="0"/>
                  </a:lnTo>
                  <a:lnTo>
                    <a:pt x="2" y="118"/>
                  </a:lnTo>
                  <a:lnTo>
                    <a:pt x="11" y="122"/>
                  </a:lnTo>
                  <a:lnTo>
                    <a:pt x="1" y="118"/>
                  </a:lnTo>
                  <a:lnTo>
                    <a:pt x="4" y="122"/>
                  </a:lnTo>
                  <a:lnTo>
                    <a:pt x="8" y="123"/>
                  </a:lnTo>
                  <a:lnTo>
                    <a:pt x="11" y="122"/>
                  </a:lnTo>
                  <a:lnTo>
                    <a:pt x="14" y="118"/>
                  </a:lnTo>
                  <a:lnTo>
                    <a:pt x="4" y="114"/>
                  </a:lnTo>
                  <a:close/>
                </a:path>
              </a:pathLst>
            </a:custGeom>
            <a:solidFill>
              <a:srgbClr val="000000"/>
            </a:solidFill>
            <a:ln w="9525">
              <a:noFill/>
              <a:round/>
              <a:headEnd/>
              <a:tailEnd/>
            </a:ln>
          </p:spPr>
          <p:txBody>
            <a:bodyPr/>
            <a:lstStyle/>
            <a:p>
              <a:endParaRPr lang="en-US"/>
            </a:p>
          </p:txBody>
        </p:sp>
        <p:sp>
          <p:nvSpPr>
            <p:cNvPr id="219690" name="Freeform 554"/>
            <p:cNvSpPr>
              <a:spLocks/>
            </p:cNvSpPr>
            <p:nvPr/>
          </p:nvSpPr>
          <p:spPr bwMode="auto">
            <a:xfrm>
              <a:off x="1242" y="3487"/>
              <a:ext cx="68" cy="38"/>
            </a:xfrm>
            <a:custGeom>
              <a:avLst/>
              <a:gdLst/>
              <a:ahLst/>
              <a:cxnLst>
                <a:cxn ang="0">
                  <a:pos x="83" y="145"/>
                </a:cxn>
                <a:cxn ang="0">
                  <a:pos x="83" y="134"/>
                </a:cxn>
                <a:cxn ang="0">
                  <a:pos x="85" y="127"/>
                </a:cxn>
                <a:cxn ang="0">
                  <a:pos x="91" y="127"/>
                </a:cxn>
                <a:cxn ang="0">
                  <a:pos x="94" y="132"/>
                </a:cxn>
                <a:cxn ang="0">
                  <a:pos x="115" y="140"/>
                </a:cxn>
                <a:cxn ang="0">
                  <a:pos x="138" y="144"/>
                </a:cxn>
                <a:cxn ang="0">
                  <a:pos x="161" y="145"/>
                </a:cxn>
                <a:cxn ang="0">
                  <a:pos x="185" y="144"/>
                </a:cxn>
                <a:cxn ang="0">
                  <a:pos x="207" y="140"/>
                </a:cxn>
                <a:cxn ang="0">
                  <a:pos x="227" y="134"/>
                </a:cxn>
                <a:cxn ang="0">
                  <a:pos x="244" y="126"/>
                </a:cxn>
                <a:cxn ang="0">
                  <a:pos x="255" y="116"/>
                </a:cxn>
                <a:cxn ang="0">
                  <a:pos x="249" y="116"/>
                </a:cxn>
                <a:cxn ang="0">
                  <a:pos x="238" y="115"/>
                </a:cxn>
                <a:cxn ang="0">
                  <a:pos x="228" y="112"/>
                </a:cxn>
                <a:cxn ang="0">
                  <a:pos x="218" y="108"/>
                </a:cxn>
                <a:cxn ang="0">
                  <a:pos x="207" y="102"/>
                </a:cxn>
                <a:cxn ang="0">
                  <a:pos x="199" y="94"/>
                </a:cxn>
                <a:cxn ang="0">
                  <a:pos x="193" y="84"/>
                </a:cxn>
                <a:cxn ang="0">
                  <a:pos x="191" y="74"/>
                </a:cxn>
                <a:cxn ang="0">
                  <a:pos x="189" y="41"/>
                </a:cxn>
                <a:cxn ang="0">
                  <a:pos x="176" y="22"/>
                </a:cxn>
                <a:cxn ang="0">
                  <a:pos x="157" y="12"/>
                </a:cxn>
                <a:cxn ang="0">
                  <a:pos x="134" y="9"/>
                </a:cxn>
                <a:cxn ang="0">
                  <a:pos x="110" y="12"/>
                </a:cxn>
                <a:cxn ang="0">
                  <a:pos x="87" y="13"/>
                </a:cxn>
                <a:cxn ang="0">
                  <a:pos x="69" y="13"/>
                </a:cxn>
                <a:cxn ang="0">
                  <a:pos x="59" y="7"/>
                </a:cxn>
                <a:cxn ang="0">
                  <a:pos x="52" y="0"/>
                </a:cxn>
                <a:cxn ang="0">
                  <a:pos x="45" y="0"/>
                </a:cxn>
                <a:cxn ang="0">
                  <a:pos x="36" y="4"/>
                </a:cxn>
                <a:cxn ang="0">
                  <a:pos x="28" y="12"/>
                </a:cxn>
                <a:cxn ang="0">
                  <a:pos x="19" y="22"/>
                </a:cxn>
                <a:cxn ang="0">
                  <a:pos x="11" y="32"/>
                </a:cxn>
                <a:cxn ang="0">
                  <a:pos x="5" y="41"/>
                </a:cxn>
                <a:cxn ang="0">
                  <a:pos x="0" y="47"/>
                </a:cxn>
                <a:cxn ang="0">
                  <a:pos x="83" y="145"/>
                </a:cxn>
              </a:cxnLst>
              <a:rect l="0" t="0" r="r" b="b"/>
              <a:pathLst>
                <a:path w="255" h="145">
                  <a:moveTo>
                    <a:pt x="83" y="145"/>
                  </a:moveTo>
                  <a:lnTo>
                    <a:pt x="83" y="134"/>
                  </a:lnTo>
                  <a:lnTo>
                    <a:pt x="85" y="127"/>
                  </a:lnTo>
                  <a:lnTo>
                    <a:pt x="91" y="127"/>
                  </a:lnTo>
                  <a:lnTo>
                    <a:pt x="94" y="132"/>
                  </a:lnTo>
                  <a:lnTo>
                    <a:pt x="115" y="140"/>
                  </a:lnTo>
                  <a:lnTo>
                    <a:pt x="138" y="144"/>
                  </a:lnTo>
                  <a:lnTo>
                    <a:pt x="161" y="145"/>
                  </a:lnTo>
                  <a:lnTo>
                    <a:pt x="185" y="144"/>
                  </a:lnTo>
                  <a:lnTo>
                    <a:pt x="207" y="140"/>
                  </a:lnTo>
                  <a:lnTo>
                    <a:pt x="227" y="134"/>
                  </a:lnTo>
                  <a:lnTo>
                    <a:pt x="244" y="126"/>
                  </a:lnTo>
                  <a:lnTo>
                    <a:pt x="255" y="116"/>
                  </a:lnTo>
                  <a:lnTo>
                    <a:pt x="249" y="116"/>
                  </a:lnTo>
                  <a:lnTo>
                    <a:pt x="238" y="115"/>
                  </a:lnTo>
                  <a:lnTo>
                    <a:pt x="228" y="112"/>
                  </a:lnTo>
                  <a:lnTo>
                    <a:pt x="218" y="108"/>
                  </a:lnTo>
                  <a:lnTo>
                    <a:pt x="207" y="102"/>
                  </a:lnTo>
                  <a:lnTo>
                    <a:pt x="199" y="94"/>
                  </a:lnTo>
                  <a:lnTo>
                    <a:pt x="193" y="84"/>
                  </a:lnTo>
                  <a:lnTo>
                    <a:pt x="191" y="74"/>
                  </a:lnTo>
                  <a:lnTo>
                    <a:pt x="189" y="41"/>
                  </a:lnTo>
                  <a:lnTo>
                    <a:pt x="176" y="22"/>
                  </a:lnTo>
                  <a:lnTo>
                    <a:pt x="157" y="12"/>
                  </a:lnTo>
                  <a:lnTo>
                    <a:pt x="134" y="9"/>
                  </a:lnTo>
                  <a:lnTo>
                    <a:pt x="110" y="12"/>
                  </a:lnTo>
                  <a:lnTo>
                    <a:pt x="87" y="13"/>
                  </a:lnTo>
                  <a:lnTo>
                    <a:pt x="69" y="13"/>
                  </a:lnTo>
                  <a:lnTo>
                    <a:pt x="59" y="7"/>
                  </a:lnTo>
                  <a:lnTo>
                    <a:pt x="52" y="0"/>
                  </a:lnTo>
                  <a:lnTo>
                    <a:pt x="45" y="0"/>
                  </a:lnTo>
                  <a:lnTo>
                    <a:pt x="36" y="4"/>
                  </a:lnTo>
                  <a:lnTo>
                    <a:pt x="28" y="12"/>
                  </a:lnTo>
                  <a:lnTo>
                    <a:pt x="19" y="22"/>
                  </a:lnTo>
                  <a:lnTo>
                    <a:pt x="11" y="32"/>
                  </a:lnTo>
                  <a:lnTo>
                    <a:pt x="5" y="41"/>
                  </a:lnTo>
                  <a:lnTo>
                    <a:pt x="0" y="47"/>
                  </a:lnTo>
                  <a:lnTo>
                    <a:pt x="83" y="145"/>
                  </a:lnTo>
                  <a:close/>
                </a:path>
              </a:pathLst>
            </a:custGeom>
            <a:solidFill>
              <a:srgbClr val="DB7087"/>
            </a:solidFill>
            <a:ln w="9525">
              <a:noFill/>
              <a:round/>
              <a:headEnd/>
              <a:tailEnd/>
            </a:ln>
          </p:spPr>
          <p:txBody>
            <a:bodyPr/>
            <a:lstStyle/>
            <a:p>
              <a:endParaRPr lang="en-US"/>
            </a:p>
          </p:txBody>
        </p:sp>
        <p:sp>
          <p:nvSpPr>
            <p:cNvPr id="219691" name="Freeform 555"/>
            <p:cNvSpPr>
              <a:spLocks/>
            </p:cNvSpPr>
            <p:nvPr/>
          </p:nvSpPr>
          <p:spPr bwMode="auto">
            <a:xfrm>
              <a:off x="1263" y="3519"/>
              <a:ext cx="5" cy="6"/>
            </a:xfrm>
            <a:custGeom>
              <a:avLst/>
              <a:gdLst/>
              <a:ahLst/>
              <a:cxnLst>
                <a:cxn ang="0">
                  <a:pos x="19" y="5"/>
                </a:cxn>
                <a:cxn ang="0">
                  <a:pos x="21" y="8"/>
                </a:cxn>
                <a:cxn ang="0">
                  <a:pos x="15" y="0"/>
                </a:cxn>
                <a:cxn ang="0">
                  <a:pos x="4" y="2"/>
                </a:cxn>
                <a:cxn ang="0">
                  <a:pos x="0" y="12"/>
                </a:cxn>
                <a:cxn ang="0">
                  <a:pos x="0" y="23"/>
                </a:cxn>
                <a:cxn ang="0">
                  <a:pos x="10" y="23"/>
                </a:cxn>
                <a:cxn ang="0">
                  <a:pos x="10" y="12"/>
                </a:cxn>
                <a:cxn ang="0">
                  <a:pos x="11" y="9"/>
                </a:cxn>
                <a:cxn ang="0">
                  <a:pos x="10" y="10"/>
                </a:cxn>
                <a:cxn ang="0">
                  <a:pos x="11" y="13"/>
                </a:cxn>
                <a:cxn ang="0">
                  <a:pos x="14" y="15"/>
                </a:cxn>
                <a:cxn ang="0">
                  <a:pos x="11" y="13"/>
                </a:cxn>
                <a:cxn ang="0">
                  <a:pos x="14" y="15"/>
                </a:cxn>
                <a:cxn ang="0">
                  <a:pos x="19" y="15"/>
                </a:cxn>
                <a:cxn ang="0">
                  <a:pos x="21" y="12"/>
                </a:cxn>
                <a:cxn ang="0">
                  <a:pos x="21" y="8"/>
                </a:cxn>
                <a:cxn ang="0">
                  <a:pos x="19" y="5"/>
                </a:cxn>
              </a:cxnLst>
              <a:rect l="0" t="0" r="r" b="b"/>
              <a:pathLst>
                <a:path w="21" h="23">
                  <a:moveTo>
                    <a:pt x="19" y="5"/>
                  </a:moveTo>
                  <a:lnTo>
                    <a:pt x="21" y="8"/>
                  </a:lnTo>
                  <a:lnTo>
                    <a:pt x="15" y="0"/>
                  </a:lnTo>
                  <a:lnTo>
                    <a:pt x="4" y="2"/>
                  </a:lnTo>
                  <a:lnTo>
                    <a:pt x="0" y="12"/>
                  </a:lnTo>
                  <a:lnTo>
                    <a:pt x="0" y="23"/>
                  </a:lnTo>
                  <a:lnTo>
                    <a:pt x="10" y="23"/>
                  </a:lnTo>
                  <a:lnTo>
                    <a:pt x="10" y="12"/>
                  </a:lnTo>
                  <a:lnTo>
                    <a:pt x="11" y="9"/>
                  </a:lnTo>
                  <a:lnTo>
                    <a:pt x="10" y="10"/>
                  </a:lnTo>
                  <a:lnTo>
                    <a:pt x="11" y="13"/>
                  </a:lnTo>
                  <a:lnTo>
                    <a:pt x="14" y="15"/>
                  </a:lnTo>
                  <a:lnTo>
                    <a:pt x="11" y="13"/>
                  </a:lnTo>
                  <a:lnTo>
                    <a:pt x="14" y="15"/>
                  </a:lnTo>
                  <a:lnTo>
                    <a:pt x="19" y="15"/>
                  </a:lnTo>
                  <a:lnTo>
                    <a:pt x="21" y="12"/>
                  </a:lnTo>
                  <a:lnTo>
                    <a:pt x="21" y="8"/>
                  </a:lnTo>
                  <a:lnTo>
                    <a:pt x="19" y="5"/>
                  </a:lnTo>
                  <a:close/>
                </a:path>
              </a:pathLst>
            </a:custGeom>
            <a:solidFill>
              <a:srgbClr val="000000"/>
            </a:solidFill>
            <a:ln w="9525">
              <a:noFill/>
              <a:round/>
              <a:headEnd/>
              <a:tailEnd/>
            </a:ln>
          </p:spPr>
          <p:txBody>
            <a:bodyPr/>
            <a:lstStyle/>
            <a:p>
              <a:endParaRPr lang="en-US"/>
            </a:p>
          </p:txBody>
        </p:sp>
        <p:sp>
          <p:nvSpPr>
            <p:cNvPr id="219692" name="Freeform 556"/>
            <p:cNvSpPr>
              <a:spLocks/>
            </p:cNvSpPr>
            <p:nvPr/>
          </p:nvSpPr>
          <p:spPr bwMode="auto">
            <a:xfrm>
              <a:off x="1267" y="3516"/>
              <a:ext cx="44" cy="11"/>
            </a:xfrm>
            <a:custGeom>
              <a:avLst/>
              <a:gdLst/>
              <a:ahLst/>
              <a:cxnLst>
                <a:cxn ang="0">
                  <a:pos x="164" y="10"/>
                </a:cxn>
                <a:cxn ang="0">
                  <a:pos x="159" y="1"/>
                </a:cxn>
                <a:cxn ang="0">
                  <a:pos x="149" y="10"/>
                </a:cxn>
                <a:cxn ang="0">
                  <a:pos x="134" y="18"/>
                </a:cxn>
                <a:cxn ang="0">
                  <a:pos x="113" y="24"/>
                </a:cxn>
                <a:cxn ang="0">
                  <a:pos x="93" y="28"/>
                </a:cxn>
                <a:cxn ang="0">
                  <a:pos x="69" y="28"/>
                </a:cxn>
                <a:cxn ang="0">
                  <a:pos x="46" y="28"/>
                </a:cxn>
                <a:cxn ang="0">
                  <a:pos x="24" y="24"/>
                </a:cxn>
                <a:cxn ang="0">
                  <a:pos x="5" y="16"/>
                </a:cxn>
                <a:cxn ang="0">
                  <a:pos x="0" y="26"/>
                </a:cxn>
                <a:cxn ang="0">
                  <a:pos x="21" y="34"/>
                </a:cxn>
                <a:cxn ang="0">
                  <a:pos x="46" y="38"/>
                </a:cxn>
                <a:cxn ang="0">
                  <a:pos x="69" y="40"/>
                </a:cxn>
                <a:cxn ang="0">
                  <a:pos x="93" y="38"/>
                </a:cxn>
                <a:cxn ang="0">
                  <a:pos x="116" y="34"/>
                </a:cxn>
                <a:cxn ang="0">
                  <a:pos x="136" y="28"/>
                </a:cxn>
                <a:cxn ang="0">
                  <a:pos x="154" y="20"/>
                </a:cxn>
                <a:cxn ang="0">
                  <a:pos x="167" y="9"/>
                </a:cxn>
                <a:cxn ang="0">
                  <a:pos x="162" y="0"/>
                </a:cxn>
                <a:cxn ang="0">
                  <a:pos x="167" y="9"/>
                </a:cxn>
                <a:cxn ang="0">
                  <a:pos x="168" y="5"/>
                </a:cxn>
                <a:cxn ang="0">
                  <a:pos x="167" y="1"/>
                </a:cxn>
                <a:cxn ang="0">
                  <a:pos x="163" y="0"/>
                </a:cxn>
                <a:cxn ang="0">
                  <a:pos x="159" y="1"/>
                </a:cxn>
                <a:cxn ang="0">
                  <a:pos x="164" y="10"/>
                </a:cxn>
              </a:cxnLst>
              <a:rect l="0" t="0" r="r" b="b"/>
              <a:pathLst>
                <a:path w="168" h="40">
                  <a:moveTo>
                    <a:pt x="164" y="10"/>
                  </a:moveTo>
                  <a:lnTo>
                    <a:pt x="159" y="1"/>
                  </a:lnTo>
                  <a:lnTo>
                    <a:pt x="149" y="10"/>
                  </a:lnTo>
                  <a:lnTo>
                    <a:pt x="134" y="18"/>
                  </a:lnTo>
                  <a:lnTo>
                    <a:pt x="113" y="24"/>
                  </a:lnTo>
                  <a:lnTo>
                    <a:pt x="93" y="28"/>
                  </a:lnTo>
                  <a:lnTo>
                    <a:pt x="69" y="28"/>
                  </a:lnTo>
                  <a:lnTo>
                    <a:pt x="46" y="28"/>
                  </a:lnTo>
                  <a:lnTo>
                    <a:pt x="24" y="24"/>
                  </a:lnTo>
                  <a:lnTo>
                    <a:pt x="5" y="16"/>
                  </a:lnTo>
                  <a:lnTo>
                    <a:pt x="0" y="26"/>
                  </a:lnTo>
                  <a:lnTo>
                    <a:pt x="21" y="34"/>
                  </a:lnTo>
                  <a:lnTo>
                    <a:pt x="46" y="38"/>
                  </a:lnTo>
                  <a:lnTo>
                    <a:pt x="69" y="40"/>
                  </a:lnTo>
                  <a:lnTo>
                    <a:pt x="93" y="38"/>
                  </a:lnTo>
                  <a:lnTo>
                    <a:pt x="116" y="34"/>
                  </a:lnTo>
                  <a:lnTo>
                    <a:pt x="136" y="28"/>
                  </a:lnTo>
                  <a:lnTo>
                    <a:pt x="154" y="20"/>
                  </a:lnTo>
                  <a:lnTo>
                    <a:pt x="167" y="9"/>
                  </a:lnTo>
                  <a:lnTo>
                    <a:pt x="162" y="0"/>
                  </a:lnTo>
                  <a:lnTo>
                    <a:pt x="167" y="9"/>
                  </a:lnTo>
                  <a:lnTo>
                    <a:pt x="168" y="5"/>
                  </a:lnTo>
                  <a:lnTo>
                    <a:pt x="167" y="1"/>
                  </a:lnTo>
                  <a:lnTo>
                    <a:pt x="163" y="0"/>
                  </a:lnTo>
                  <a:lnTo>
                    <a:pt x="159" y="1"/>
                  </a:lnTo>
                  <a:lnTo>
                    <a:pt x="164" y="10"/>
                  </a:lnTo>
                  <a:close/>
                </a:path>
              </a:pathLst>
            </a:custGeom>
            <a:solidFill>
              <a:srgbClr val="000000"/>
            </a:solidFill>
            <a:ln w="9525">
              <a:noFill/>
              <a:round/>
              <a:headEnd/>
              <a:tailEnd/>
            </a:ln>
          </p:spPr>
          <p:txBody>
            <a:bodyPr/>
            <a:lstStyle/>
            <a:p>
              <a:endParaRPr lang="en-US"/>
            </a:p>
          </p:txBody>
        </p:sp>
        <p:sp>
          <p:nvSpPr>
            <p:cNvPr id="219693" name="Freeform 557"/>
            <p:cNvSpPr>
              <a:spLocks/>
            </p:cNvSpPr>
            <p:nvPr/>
          </p:nvSpPr>
          <p:spPr bwMode="auto">
            <a:xfrm>
              <a:off x="1291" y="3506"/>
              <a:ext cx="19" cy="13"/>
            </a:xfrm>
            <a:custGeom>
              <a:avLst/>
              <a:gdLst/>
              <a:ahLst/>
              <a:cxnLst>
                <a:cxn ang="0">
                  <a:pos x="0" y="0"/>
                </a:cxn>
                <a:cxn ang="0">
                  <a:pos x="0" y="0"/>
                </a:cxn>
                <a:cxn ang="0">
                  <a:pos x="1" y="11"/>
                </a:cxn>
                <a:cxn ang="0">
                  <a:pos x="9" y="24"/>
                </a:cxn>
                <a:cxn ang="0">
                  <a:pos x="18" y="33"/>
                </a:cxn>
                <a:cxn ang="0">
                  <a:pos x="29" y="39"/>
                </a:cxn>
                <a:cxn ang="0">
                  <a:pos x="41" y="43"/>
                </a:cxn>
                <a:cxn ang="0">
                  <a:pos x="52" y="46"/>
                </a:cxn>
                <a:cxn ang="0">
                  <a:pos x="63" y="47"/>
                </a:cxn>
                <a:cxn ang="0">
                  <a:pos x="70" y="47"/>
                </a:cxn>
                <a:cxn ang="0">
                  <a:pos x="68" y="37"/>
                </a:cxn>
                <a:cxn ang="0">
                  <a:pos x="63" y="37"/>
                </a:cxn>
                <a:cxn ang="0">
                  <a:pos x="52" y="36"/>
                </a:cxn>
                <a:cxn ang="0">
                  <a:pos x="44" y="33"/>
                </a:cxn>
                <a:cxn ang="0">
                  <a:pos x="35" y="29"/>
                </a:cxn>
                <a:cxn ang="0">
                  <a:pos x="23" y="23"/>
                </a:cxn>
                <a:cxn ang="0">
                  <a:pos x="17" y="16"/>
                </a:cxn>
                <a:cxn ang="0">
                  <a:pos x="12" y="9"/>
                </a:cxn>
                <a:cxn ang="0">
                  <a:pos x="10" y="0"/>
                </a:cxn>
                <a:cxn ang="0">
                  <a:pos x="10" y="0"/>
                </a:cxn>
                <a:cxn ang="0">
                  <a:pos x="0" y="0"/>
                </a:cxn>
              </a:cxnLst>
              <a:rect l="0" t="0" r="r" b="b"/>
              <a:pathLst>
                <a:path w="70" h="47">
                  <a:moveTo>
                    <a:pt x="0" y="0"/>
                  </a:moveTo>
                  <a:lnTo>
                    <a:pt x="0" y="0"/>
                  </a:lnTo>
                  <a:lnTo>
                    <a:pt x="1" y="11"/>
                  </a:lnTo>
                  <a:lnTo>
                    <a:pt x="9" y="24"/>
                  </a:lnTo>
                  <a:lnTo>
                    <a:pt x="18" y="33"/>
                  </a:lnTo>
                  <a:lnTo>
                    <a:pt x="29" y="39"/>
                  </a:lnTo>
                  <a:lnTo>
                    <a:pt x="41" y="43"/>
                  </a:lnTo>
                  <a:lnTo>
                    <a:pt x="52" y="46"/>
                  </a:lnTo>
                  <a:lnTo>
                    <a:pt x="63" y="47"/>
                  </a:lnTo>
                  <a:lnTo>
                    <a:pt x="70" y="47"/>
                  </a:lnTo>
                  <a:lnTo>
                    <a:pt x="68" y="37"/>
                  </a:lnTo>
                  <a:lnTo>
                    <a:pt x="63" y="37"/>
                  </a:lnTo>
                  <a:lnTo>
                    <a:pt x="52" y="36"/>
                  </a:lnTo>
                  <a:lnTo>
                    <a:pt x="44" y="33"/>
                  </a:lnTo>
                  <a:lnTo>
                    <a:pt x="35" y="29"/>
                  </a:lnTo>
                  <a:lnTo>
                    <a:pt x="23" y="23"/>
                  </a:lnTo>
                  <a:lnTo>
                    <a:pt x="17" y="16"/>
                  </a:lnTo>
                  <a:lnTo>
                    <a:pt x="12" y="9"/>
                  </a:lnTo>
                  <a:lnTo>
                    <a:pt x="10" y="0"/>
                  </a:lnTo>
                  <a:lnTo>
                    <a:pt x="10" y="0"/>
                  </a:lnTo>
                  <a:lnTo>
                    <a:pt x="0" y="0"/>
                  </a:lnTo>
                  <a:close/>
                </a:path>
              </a:pathLst>
            </a:custGeom>
            <a:solidFill>
              <a:srgbClr val="000000"/>
            </a:solidFill>
            <a:ln w="9525">
              <a:noFill/>
              <a:round/>
              <a:headEnd/>
              <a:tailEnd/>
            </a:ln>
          </p:spPr>
          <p:txBody>
            <a:bodyPr/>
            <a:lstStyle/>
            <a:p>
              <a:endParaRPr lang="en-US"/>
            </a:p>
          </p:txBody>
        </p:sp>
        <p:sp>
          <p:nvSpPr>
            <p:cNvPr id="219694" name="Freeform 558"/>
            <p:cNvSpPr>
              <a:spLocks/>
            </p:cNvSpPr>
            <p:nvPr/>
          </p:nvSpPr>
          <p:spPr bwMode="auto">
            <a:xfrm>
              <a:off x="1256" y="3488"/>
              <a:ext cx="38" cy="18"/>
            </a:xfrm>
            <a:custGeom>
              <a:avLst/>
              <a:gdLst/>
              <a:ahLst/>
              <a:cxnLst>
                <a:cxn ang="0">
                  <a:pos x="0" y="6"/>
                </a:cxn>
                <a:cxn ang="0">
                  <a:pos x="0" y="6"/>
                </a:cxn>
                <a:cxn ang="0">
                  <a:pos x="14" y="15"/>
                </a:cxn>
                <a:cxn ang="0">
                  <a:pos x="33" y="16"/>
                </a:cxn>
                <a:cxn ang="0">
                  <a:pos x="56" y="14"/>
                </a:cxn>
                <a:cxn ang="0">
                  <a:pos x="80" y="12"/>
                </a:cxn>
                <a:cxn ang="0">
                  <a:pos x="102" y="14"/>
                </a:cxn>
                <a:cxn ang="0">
                  <a:pos x="118" y="23"/>
                </a:cxn>
                <a:cxn ang="0">
                  <a:pos x="130" y="39"/>
                </a:cxn>
                <a:cxn ang="0">
                  <a:pos x="132" y="71"/>
                </a:cxn>
                <a:cxn ang="0">
                  <a:pos x="142" y="71"/>
                </a:cxn>
                <a:cxn ang="0">
                  <a:pos x="140" y="37"/>
                </a:cxn>
                <a:cxn ang="0">
                  <a:pos x="126" y="15"/>
                </a:cxn>
                <a:cxn ang="0">
                  <a:pos x="104" y="4"/>
                </a:cxn>
                <a:cxn ang="0">
                  <a:pos x="80" y="0"/>
                </a:cxn>
                <a:cxn ang="0">
                  <a:pos x="56" y="4"/>
                </a:cxn>
                <a:cxn ang="0">
                  <a:pos x="33" y="4"/>
                </a:cxn>
                <a:cxn ang="0">
                  <a:pos x="16" y="5"/>
                </a:cxn>
                <a:cxn ang="0">
                  <a:pos x="10" y="1"/>
                </a:cxn>
                <a:cxn ang="0">
                  <a:pos x="10" y="1"/>
                </a:cxn>
                <a:cxn ang="0">
                  <a:pos x="0" y="6"/>
                </a:cxn>
              </a:cxnLst>
              <a:rect l="0" t="0" r="r" b="b"/>
              <a:pathLst>
                <a:path w="142" h="71">
                  <a:moveTo>
                    <a:pt x="0" y="6"/>
                  </a:moveTo>
                  <a:lnTo>
                    <a:pt x="0" y="6"/>
                  </a:lnTo>
                  <a:lnTo>
                    <a:pt x="14" y="15"/>
                  </a:lnTo>
                  <a:lnTo>
                    <a:pt x="33" y="16"/>
                  </a:lnTo>
                  <a:lnTo>
                    <a:pt x="56" y="14"/>
                  </a:lnTo>
                  <a:lnTo>
                    <a:pt x="80" y="12"/>
                  </a:lnTo>
                  <a:lnTo>
                    <a:pt x="102" y="14"/>
                  </a:lnTo>
                  <a:lnTo>
                    <a:pt x="118" y="23"/>
                  </a:lnTo>
                  <a:lnTo>
                    <a:pt x="130" y="39"/>
                  </a:lnTo>
                  <a:lnTo>
                    <a:pt x="132" y="71"/>
                  </a:lnTo>
                  <a:lnTo>
                    <a:pt x="142" y="71"/>
                  </a:lnTo>
                  <a:lnTo>
                    <a:pt x="140" y="37"/>
                  </a:lnTo>
                  <a:lnTo>
                    <a:pt x="126" y="15"/>
                  </a:lnTo>
                  <a:lnTo>
                    <a:pt x="104" y="4"/>
                  </a:lnTo>
                  <a:lnTo>
                    <a:pt x="80" y="0"/>
                  </a:lnTo>
                  <a:lnTo>
                    <a:pt x="56" y="4"/>
                  </a:lnTo>
                  <a:lnTo>
                    <a:pt x="33" y="4"/>
                  </a:lnTo>
                  <a:lnTo>
                    <a:pt x="16" y="5"/>
                  </a:lnTo>
                  <a:lnTo>
                    <a:pt x="10" y="1"/>
                  </a:lnTo>
                  <a:lnTo>
                    <a:pt x="10" y="1"/>
                  </a:lnTo>
                  <a:lnTo>
                    <a:pt x="0" y="6"/>
                  </a:lnTo>
                  <a:close/>
                </a:path>
              </a:pathLst>
            </a:custGeom>
            <a:solidFill>
              <a:srgbClr val="000000"/>
            </a:solidFill>
            <a:ln w="9525">
              <a:noFill/>
              <a:round/>
              <a:headEnd/>
              <a:tailEnd/>
            </a:ln>
          </p:spPr>
          <p:txBody>
            <a:bodyPr/>
            <a:lstStyle/>
            <a:p>
              <a:endParaRPr lang="en-US"/>
            </a:p>
          </p:txBody>
        </p:sp>
        <p:sp>
          <p:nvSpPr>
            <p:cNvPr id="219695" name="Freeform 559"/>
            <p:cNvSpPr>
              <a:spLocks/>
            </p:cNvSpPr>
            <p:nvPr/>
          </p:nvSpPr>
          <p:spPr bwMode="auto">
            <a:xfrm>
              <a:off x="1241" y="3485"/>
              <a:ext cx="18" cy="16"/>
            </a:xfrm>
            <a:custGeom>
              <a:avLst/>
              <a:gdLst/>
              <a:ahLst/>
              <a:cxnLst>
                <a:cxn ang="0">
                  <a:pos x="8" y="48"/>
                </a:cxn>
                <a:cxn ang="0">
                  <a:pos x="8" y="56"/>
                </a:cxn>
                <a:cxn ang="0">
                  <a:pos x="13" y="48"/>
                </a:cxn>
                <a:cxn ang="0">
                  <a:pos x="21" y="40"/>
                </a:cxn>
                <a:cxn ang="0">
                  <a:pos x="27" y="31"/>
                </a:cxn>
                <a:cxn ang="0">
                  <a:pos x="36" y="20"/>
                </a:cxn>
                <a:cxn ang="0">
                  <a:pos x="42" y="14"/>
                </a:cxn>
                <a:cxn ang="0">
                  <a:pos x="50" y="10"/>
                </a:cxn>
                <a:cxn ang="0">
                  <a:pos x="54" y="10"/>
                </a:cxn>
                <a:cxn ang="0">
                  <a:pos x="58" y="14"/>
                </a:cxn>
                <a:cxn ang="0">
                  <a:pos x="68" y="9"/>
                </a:cxn>
                <a:cxn ang="0">
                  <a:pos x="59" y="0"/>
                </a:cxn>
                <a:cxn ang="0">
                  <a:pos x="47" y="0"/>
                </a:cxn>
                <a:cxn ang="0">
                  <a:pos x="37" y="4"/>
                </a:cxn>
                <a:cxn ang="0">
                  <a:pos x="28" y="13"/>
                </a:cxn>
                <a:cxn ang="0">
                  <a:pos x="19" y="23"/>
                </a:cxn>
                <a:cxn ang="0">
                  <a:pos x="10" y="34"/>
                </a:cxn>
                <a:cxn ang="0">
                  <a:pos x="5" y="43"/>
                </a:cxn>
                <a:cxn ang="0">
                  <a:pos x="0" y="48"/>
                </a:cxn>
                <a:cxn ang="0">
                  <a:pos x="0" y="56"/>
                </a:cxn>
                <a:cxn ang="0">
                  <a:pos x="8" y="48"/>
                </a:cxn>
              </a:cxnLst>
              <a:rect l="0" t="0" r="r" b="b"/>
              <a:pathLst>
                <a:path w="68" h="56">
                  <a:moveTo>
                    <a:pt x="8" y="48"/>
                  </a:moveTo>
                  <a:lnTo>
                    <a:pt x="8" y="56"/>
                  </a:lnTo>
                  <a:lnTo>
                    <a:pt x="13" y="48"/>
                  </a:lnTo>
                  <a:lnTo>
                    <a:pt x="21" y="40"/>
                  </a:lnTo>
                  <a:lnTo>
                    <a:pt x="27" y="31"/>
                  </a:lnTo>
                  <a:lnTo>
                    <a:pt x="36" y="20"/>
                  </a:lnTo>
                  <a:lnTo>
                    <a:pt x="42" y="14"/>
                  </a:lnTo>
                  <a:lnTo>
                    <a:pt x="50" y="10"/>
                  </a:lnTo>
                  <a:lnTo>
                    <a:pt x="54" y="10"/>
                  </a:lnTo>
                  <a:lnTo>
                    <a:pt x="58" y="14"/>
                  </a:lnTo>
                  <a:lnTo>
                    <a:pt x="68" y="9"/>
                  </a:lnTo>
                  <a:lnTo>
                    <a:pt x="59" y="0"/>
                  </a:lnTo>
                  <a:lnTo>
                    <a:pt x="47" y="0"/>
                  </a:lnTo>
                  <a:lnTo>
                    <a:pt x="37" y="4"/>
                  </a:lnTo>
                  <a:lnTo>
                    <a:pt x="28" y="13"/>
                  </a:lnTo>
                  <a:lnTo>
                    <a:pt x="19" y="23"/>
                  </a:lnTo>
                  <a:lnTo>
                    <a:pt x="10" y="34"/>
                  </a:lnTo>
                  <a:lnTo>
                    <a:pt x="5" y="43"/>
                  </a:lnTo>
                  <a:lnTo>
                    <a:pt x="0" y="48"/>
                  </a:lnTo>
                  <a:lnTo>
                    <a:pt x="0" y="56"/>
                  </a:lnTo>
                  <a:lnTo>
                    <a:pt x="8" y="48"/>
                  </a:lnTo>
                  <a:close/>
                </a:path>
              </a:pathLst>
            </a:custGeom>
            <a:solidFill>
              <a:srgbClr val="000000"/>
            </a:solidFill>
            <a:ln w="9525">
              <a:noFill/>
              <a:round/>
              <a:headEnd/>
              <a:tailEnd/>
            </a:ln>
          </p:spPr>
          <p:txBody>
            <a:bodyPr/>
            <a:lstStyle/>
            <a:p>
              <a:endParaRPr lang="en-US"/>
            </a:p>
          </p:txBody>
        </p:sp>
        <p:sp>
          <p:nvSpPr>
            <p:cNvPr id="219696" name="Freeform 560"/>
            <p:cNvSpPr>
              <a:spLocks/>
            </p:cNvSpPr>
            <p:nvPr/>
          </p:nvSpPr>
          <p:spPr bwMode="auto">
            <a:xfrm>
              <a:off x="1241" y="3498"/>
              <a:ext cx="24" cy="29"/>
            </a:xfrm>
            <a:custGeom>
              <a:avLst/>
              <a:gdLst/>
              <a:ahLst/>
              <a:cxnLst>
                <a:cxn ang="0">
                  <a:pos x="82" y="102"/>
                </a:cxn>
                <a:cxn ang="0">
                  <a:pos x="91" y="98"/>
                </a:cxn>
                <a:cxn ang="0">
                  <a:pos x="8" y="0"/>
                </a:cxn>
                <a:cxn ang="0">
                  <a:pos x="0" y="8"/>
                </a:cxn>
                <a:cxn ang="0">
                  <a:pos x="83" y="106"/>
                </a:cxn>
                <a:cxn ang="0">
                  <a:pos x="92" y="102"/>
                </a:cxn>
                <a:cxn ang="0">
                  <a:pos x="83" y="106"/>
                </a:cxn>
                <a:cxn ang="0">
                  <a:pos x="87" y="107"/>
                </a:cxn>
                <a:cxn ang="0">
                  <a:pos x="91" y="106"/>
                </a:cxn>
                <a:cxn ang="0">
                  <a:pos x="92" y="102"/>
                </a:cxn>
                <a:cxn ang="0">
                  <a:pos x="91" y="98"/>
                </a:cxn>
                <a:cxn ang="0">
                  <a:pos x="82" y="102"/>
                </a:cxn>
              </a:cxnLst>
              <a:rect l="0" t="0" r="r" b="b"/>
              <a:pathLst>
                <a:path w="92" h="107">
                  <a:moveTo>
                    <a:pt x="82" y="102"/>
                  </a:moveTo>
                  <a:lnTo>
                    <a:pt x="91" y="98"/>
                  </a:lnTo>
                  <a:lnTo>
                    <a:pt x="8" y="0"/>
                  </a:lnTo>
                  <a:lnTo>
                    <a:pt x="0" y="8"/>
                  </a:lnTo>
                  <a:lnTo>
                    <a:pt x="83" y="106"/>
                  </a:lnTo>
                  <a:lnTo>
                    <a:pt x="92" y="102"/>
                  </a:lnTo>
                  <a:lnTo>
                    <a:pt x="83" y="106"/>
                  </a:lnTo>
                  <a:lnTo>
                    <a:pt x="87" y="107"/>
                  </a:lnTo>
                  <a:lnTo>
                    <a:pt x="91" y="106"/>
                  </a:lnTo>
                  <a:lnTo>
                    <a:pt x="92" y="102"/>
                  </a:lnTo>
                  <a:lnTo>
                    <a:pt x="91" y="98"/>
                  </a:lnTo>
                  <a:lnTo>
                    <a:pt x="82" y="102"/>
                  </a:lnTo>
                  <a:close/>
                </a:path>
              </a:pathLst>
            </a:custGeom>
            <a:solidFill>
              <a:srgbClr val="000000"/>
            </a:solidFill>
            <a:ln w="9525">
              <a:noFill/>
              <a:round/>
              <a:headEnd/>
              <a:tailEnd/>
            </a:ln>
          </p:spPr>
          <p:txBody>
            <a:bodyPr/>
            <a:lstStyle/>
            <a:p>
              <a:endParaRPr lang="en-US"/>
            </a:p>
          </p:txBody>
        </p:sp>
        <p:sp>
          <p:nvSpPr>
            <p:cNvPr id="219697" name="Freeform 561"/>
            <p:cNvSpPr>
              <a:spLocks/>
            </p:cNvSpPr>
            <p:nvPr/>
          </p:nvSpPr>
          <p:spPr bwMode="auto">
            <a:xfrm>
              <a:off x="1276" y="3505"/>
              <a:ext cx="3" cy="1"/>
            </a:xfrm>
            <a:custGeom>
              <a:avLst/>
              <a:gdLst/>
              <a:ahLst/>
              <a:cxnLst>
                <a:cxn ang="0">
                  <a:pos x="10" y="4"/>
                </a:cxn>
                <a:cxn ang="0">
                  <a:pos x="7" y="0"/>
                </a:cxn>
                <a:cxn ang="0">
                  <a:pos x="4" y="0"/>
                </a:cxn>
                <a:cxn ang="0">
                  <a:pos x="1" y="3"/>
                </a:cxn>
                <a:cxn ang="0">
                  <a:pos x="0" y="7"/>
                </a:cxn>
                <a:cxn ang="0">
                  <a:pos x="10" y="4"/>
                </a:cxn>
              </a:cxnLst>
              <a:rect l="0" t="0" r="r" b="b"/>
              <a:pathLst>
                <a:path w="10" h="7">
                  <a:moveTo>
                    <a:pt x="10" y="4"/>
                  </a:moveTo>
                  <a:lnTo>
                    <a:pt x="7" y="0"/>
                  </a:lnTo>
                  <a:lnTo>
                    <a:pt x="4" y="0"/>
                  </a:lnTo>
                  <a:lnTo>
                    <a:pt x="1" y="3"/>
                  </a:lnTo>
                  <a:lnTo>
                    <a:pt x="0" y="7"/>
                  </a:lnTo>
                  <a:lnTo>
                    <a:pt x="10" y="4"/>
                  </a:lnTo>
                  <a:close/>
                </a:path>
              </a:pathLst>
            </a:custGeom>
            <a:solidFill>
              <a:srgbClr val="000000"/>
            </a:solidFill>
            <a:ln w="9525">
              <a:noFill/>
              <a:round/>
              <a:headEnd/>
              <a:tailEnd/>
            </a:ln>
          </p:spPr>
          <p:txBody>
            <a:bodyPr/>
            <a:lstStyle/>
            <a:p>
              <a:endParaRPr lang="en-US"/>
            </a:p>
          </p:txBody>
        </p:sp>
        <p:sp>
          <p:nvSpPr>
            <p:cNvPr id="219698" name="Freeform 562"/>
            <p:cNvSpPr>
              <a:spLocks/>
            </p:cNvSpPr>
            <p:nvPr/>
          </p:nvSpPr>
          <p:spPr bwMode="auto">
            <a:xfrm>
              <a:off x="1263" y="3505"/>
              <a:ext cx="16" cy="15"/>
            </a:xfrm>
            <a:custGeom>
              <a:avLst/>
              <a:gdLst/>
              <a:ahLst/>
              <a:cxnLst>
                <a:cxn ang="0">
                  <a:pos x="13" y="54"/>
                </a:cxn>
                <a:cxn ang="0">
                  <a:pos x="14" y="50"/>
                </a:cxn>
                <a:cxn ang="0">
                  <a:pos x="18" y="45"/>
                </a:cxn>
                <a:cxn ang="0">
                  <a:pos x="27" y="38"/>
                </a:cxn>
                <a:cxn ang="0">
                  <a:pos x="36" y="31"/>
                </a:cxn>
                <a:cxn ang="0">
                  <a:pos x="45" y="24"/>
                </a:cxn>
                <a:cxn ang="0">
                  <a:pos x="53" y="18"/>
                </a:cxn>
                <a:cxn ang="0">
                  <a:pos x="59" y="9"/>
                </a:cxn>
                <a:cxn ang="0">
                  <a:pos x="59" y="0"/>
                </a:cxn>
                <a:cxn ang="0">
                  <a:pos x="49" y="3"/>
                </a:cxn>
                <a:cxn ang="0">
                  <a:pos x="49" y="6"/>
                </a:cxn>
                <a:cxn ang="0">
                  <a:pos x="45" y="10"/>
                </a:cxn>
                <a:cxn ang="0">
                  <a:pos x="37" y="17"/>
                </a:cxn>
                <a:cxn ang="0">
                  <a:pos x="28" y="23"/>
                </a:cxn>
                <a:cxn ang="0">
                  <a:pos x="19" y="31"/>
                </a:cxn>
                <a:cxn ang="0">
                  <a:pos x="11" y="37"/>
                </a:cxn>
                <a:cxn ang="0">
                  <a:pos x="4" y="45"/>
                </a:cxn>
                <a:cxn ang="0">
                  <a:pos x="0" y="54"/>
                </a:cxn>
                <a:cxn ang="0">
                  <a:pos x="13" y="54"/>
                </a:cxn>
              </a:cxnLst>
              <a:rect l="0" t="0" r="r" b="b"/>
              <a:pathLst>
                <a:path w="59" h="54">
                  <a:moveTo>
                    <a:pt x="13" y="54"/>
                  </a:moveTo>
                  <a:lnTo>
                    <a:pt x="14" y="50"/>
                  </a:lnTo>
                  <a:lnTo>
                    <a:pt x="18" y="45"/>
                  </a:lnTo>
                  <a:lnTo>
                    <a:pt x="27" y="38"/>
                  </a:lnTo>
                  <a:lnTo>
                    <a:pt x="36" y="31"/>
                  </a:lnTo>
                  <a:lnTo>
                    <a:pt x="45" y="24"/>
                  </a:lnTo>
                  <a:lnTo>
                    <a:pt x="53" y="18"/>
                  </a:lnTo>
                  <a:lnTo>
                    <a:pt x="59" y="9"/>
                  </a:lnTo>
                  <a:lnTo>
                    <a:pt x="59" y="0"/>
                  </a:lnTo>
                  <a:lnTo>
                    <a:pt x="49" y="3"/>
                  </a:lnTo>
                  <a:lnTo>
                    <a:pt x="49" y="6"/>
                  </a:lnTo>
                  <a:lnTo>
                    <a:pt x="45" y="10"/>
                  </a:lnTo>
                  <a:lnTo>
                    <a:pt x="37" y="17"/>
                  </a:lnTo>
                  <a:lnTo>
                    <a:pt x="28" y="23"/>
                  </a:lnTo>
                  <a:lnTo>
                    <a:pt x="19" y="31"/>
                  </a:lnTo>
                  <a:lnTo>
                    <a:pt x="11" y="37"/>
                  </a:lnTo>
                  <a:lnTo>
                    <a:pt x="4" y="45"/>
                  </a:lnTo>
                  <a:lnTo>
                    <a:pt x="0" y="54"/>
                  </a:lnTo>
                  <a:lnTo>
                    <a:pt x="13" y="54"/>
                  </a:lnTo>
                  <a:close/>
                </a:path>
              </a:pathLst>
            </a:custGeom>
            <a:solidFill>
              <a:srgbClr val="000000"/>
            </a:solidFill>
            <a:ln w="9525">
              <a:noFill/>
              <a:round/>
              <a:headEnd/>
              <a:tailEnd/>
            </a:ln>
          </p:spPr>
          <p:txBody>
            <a:bodyPr/>
            <a:lstStyle/>
            <a:p>
              <a:endParaRPr lang="en-US"/>
            </a:p>
          </p:txBody>
        </p:sp>
        <p:sp>
          <p:nvSpPr>
            <p:cNvPr id="219699" name="Freeform 563"/>
            <p:cNvSpPr>
              <a:spLocks/>
            </p:cNvSpPr>
            <p:nvPr/>
          </p:nvSpPr>
          <p:spPr bwMode="auto">
            <a:xfrm>
              <a:off x="1263" y="3520"/>
              <a:ext cx="4" cy="1"/>
            </a:xfrm>
            <a:custGeom>
              <a:avLst/>
              <a:gdLst/>
              <a:ahLst/>
              <a:cxnLst>
                <a:cxn ang="0">
                  <a:pos x="0" y="0"/>
                </a:cxn>
                <a:cxn ang="0">
                  <a:pos x="3" y="3"/>
                </a:cxn>
                <a:cxn ang="0">
                  <a:pos x="7" y="5"/>
                </a:cxn>
                <a:cxn ang="0">
                  <a:pos x="11" y="3"/>
                </a:cxn>
                <a:cxn ang="0">
                  <a:pos x="13" y="0"/>
                </a:cxn>
                <a:cxn ang="0">
                  <a:pos x="0" y="0"/>
                </a:cxn>
              </a:cxnLst>
              <a:rect l="0" t="0" r="r" b="b"/>
              <a:pathLst>
                <a:path w="13" h="5">
                  <a:moveTo>
                    <a:pt x="0" y="0"/>
                  </a:moveTo>
                  <a:lnTo>
                    <a:pt x="3" y="3"/>
                  </a:lnTo>
                  <a:lnTo>
                    <a:pt x="7" y="5"/>
                  </a:lnTo>
                  <a:lnTo>
                    <a:pt x="11" y="3"/>
                  </a:lnTo>
                  <a:lnTo>
                    <a:pt x="13" y="0"/>
                  </a:lnTo>
                  <a:lnTo>
                    <a:pt x="0" y="0"/>
                  </a:lnTo>
                  <a:close/>
                </a:path>
              </a:pathLst>
            </a:custGeom>
            <a:solidFill>
              <a:srgbClr val="000000"/>
            </a:solidFill>
            <a:ln w="9525">
              <a:noFill/>
              <a:round/>
              <a:headEnd/>
              <a:tailEnd/>
            </a:ln>
          </p:spPr>
          <p:txBody>
            <a:bodyPr/>
            <a:lstStyle/>
            <a:p>
              <a:endParaRPr lang="en-US"/>
            </a:p>
          </p:txBody>
        </p:sp>
        <p:sp>
          <p:nvSpPr>
            <p:cNvPr id="219700" name="Freeform 564"/>
            <p:cNvSpPr>
              <a:spLocks/>
            </p:cNvSpPr>
            <p:nvPr/>
          </p:nvSpPr>
          <p:spPr bwMode="auto">
            <a:xfrm>
              <a:off x="1235" y="3493"/>
              <a:ext cx="39" cy="46"/>
            </a:xfrm>
            <a:custGeom>
              <a:avLst/>
              <a:gdLst/>
              <a:ahLst/>
              <a:cxnLst>
                <a:cxn ang="0">
                  <a:pos x="132" y="173"/>
                </a:cxn>
                <a:cxn ang="0">
                  <a:pos x="146" y="136"/>
                </a:cxn>
                <a:cxn ang="0">
                  <a:pos x="28" y="0"/>
                </a:cxn>
                <a:cxn ang="0">
                  <a:pos x="0" y="18"/>
                </a:cxn>
                <a:cxn ang="0">
                  <a:pos x="132" y="173"/>
                </a:cxn>
              </a:cxnLst>
              <a:rect l="0" t="0" r="r" b="b"/>
              <a:pathLst>
                <a:path w="146" h="173">
                  <a:moveTo>
                    <a:pt x="132" y="173"/>
                  </a:moveTo>
                  <a:lnTo>
                    <a:pt x="146" y="136"/>
                  </a:lnTo>
                  <a:lnTo>
                    <a:pt x="28" y="0"/>
                  </a:lnTo>
                  <a:lnTo>
                    <a:pt x="0" y="18"/>
                  </a:lnTo>
                  <a:lnTo>
                    <a:pt x="132" y="173"/>
                  </a:lnTo>
                  <a:close/>
                </a:path>
              </a:pathLst>
            </a:custGeom>
            <a:solidFill>
              <a:srgbClr val="004CB2"/>
            </a:solidFill>
            <a:ln w="9525">
              <a:noFill/>
              <a:round/>
              <a:headEnd/>
              <a:tailEnd/>
            </a:ln>
          </p:spPr>
          <p:txBody>
            <a:bodyPr/>
            <a:lstStyle/>
            <a:p>
              <a:endParaRPr lang="en-US"/>
            </a:p>
          </p:txBody>
        </p:sp>
        <p:sp>
          <p:nvSpPr>
            <p:cNvPr id="219701" name="Freeform 565"/>
            <p:cNvSpPr>
              <a:spLocks/>
            </p:cNvSpPr>
            <p:nvPr/>
          </p:nvSpPr>
          <p:spPr bwMode="auto">
            <a:xfrm>
              <a:off x="1269" y="3538"/>
              <a:ext cx="2" cy="2"/>
            </a:xfrm>
            <a:custGeom>
              <a:avLst/>
              <a:gdLst/>
              <a:ahLst/>
              <a:cxnLst>
                <a:cxn ang="0">
                  <a:pos x="0" y="0"/>
                </a:cxn>
                <a:cxn ang="0">
                  <a:pos x="1" y="4"/>
                </a:cxn>
                <a:cxn ang="0">
                  <a:pos x="4" y="7"/>
                </a:cxn>
                <a:cxn ang="0">
                  <a:pos x="8" y="6"/>
                </a:cxn>
                <a:cxn ang="0">
                  <a:pos x="10" y="3"/>
                </a:cxn>
                <a:cxn ang="0">
                  <a:pos x="0" y="0"/>
                </a:cxn>
              </a:cxnLst>
              <a:rect l="0" t="0" r="r" b="b"/>
              <a:pathLst>
                <a:path w="10" h="7">
                  <a:moveTo>
                    <a:pt x="0" y="0"/>
                  </a:moveTo>
                  <a:lnTo>
                    <a:pt x="1" y="4"/>
                  </a:lnTo>
                  <a:lnTo>
                    <a:pt x="4" y="7"/>
                  </a:lnTo>
                  <a:lnTo>
                    <a:pt x="8" y="6"/>
                  </a:lnTo>
                  <a:lnTo>
                    <a:pt x="10" y="3"/>
                  </a:lnTo>
                  <a:lnTo>
                    <a:pt x="0" y="0"/>
                  </a:lnTo>
                  <a:close/>
                </a:path>
              </a:pathLst>
            </a:custGeom>
            <a:solidFill>
              <a:srgbClr val="000000"/>
            </a:solidFill>
            <a:ln w="9525">
              <a:noFill/>
              <a:round/>
              <a:headEnd/>
              <a:tailEnd/>
            </a:ln>
          </p:spPr>
          <p:txBody>
            <a:bodyPr/>
            <a:lstStyle/>
            <a:p>
              <a:endParaRPr lang="en-US"/>
            </a:p>
          </p:txBody>
        </p:sp>
        <p:sp>
          <p:nvSpPr>
            <p:cNvPr id="219702" name="Freeform 566"/>
            <p:cNvSpPr>
              <a:spLocks/>
            </p:cNvSpPr>
            <p:nvPr/>
          </p:nvSpPr>
          <p:spPr bwMode="auto">
            <a:xfrm>
              <a:off x="1269" y="3528"/>
              <a:ext cx="6" cy="11"/>
            </a:xfrm>
            <a:custGeom>
              <a:avLst/>
              <a:gdLst/>
              <a:ahLst/>
              <a:cxnLst>
                <a:cxn ang="0">
                  <a:pos x="15" y="9"/>
                </a:cxn>
                <a:cxn ang="0">
                  <a:pos x="14" y="4"/>
                </a:cxn>
                <a:cxn ang="0">
                  <a:pos x="0" y="40"/>
                </a:cxn>
                <a:cxn ang="0">
                  <a:pos x="10" y="43"/>
                </a:cxn>
                <a:cxn ang="0">
                  <a:pos x="24" y="6"/>
                </a:cxn>
                <a:cxn ang="0">
                  <a:pos x="23" y="1"/>
                </a:cxn>
                <a:cxn ang="0">
                  <a:pos x="24" y="6"/>
                </a:cxn>
                <a:cxn ang="0">
                  <a:pos x="23" y="2"/>
                </a:cxn>
                <a:cxn ang="0">
                  <a:pos x="20" y="0"/>
                </a:cxn>
                <a:cxn ang="0">
                  <a:pos x="17" y="0"/>
                </a:cxn>
                <a:cxn ang="0">
                  <a:pos x="14" y="4"/>
                </a:cxn>
                <a:cxn ang="0">
                  <a:pos x="15" y="9"/>
                </a:cxn>
              </a:cxnLst>
              <a:rect l="0" t="0" r="r" b="b"/>
              <a:pathLst>
                <a:path w="24" h="43">
                  <a:moveTo>
                    <a:pt x="15" y="9"/>
                  </a:moveTo>
                  <a:lnTo>
                    <a:pt x="14" y="4"/>
                  </a:lnTo>
                  <a:lnTo>
                    <a:pt x="0" y="40"/>
                  </a:lnTo>
                  <a:lnTo>
                    <a:pt x="10" y="43"/>
                  </a:lnTo>
                  <a:lnTo>
                    <a:pt x="24" y="6"/>
                  </a:lnTo>
                  <a:lnTo>
                    <a:pt x="23" y="1"/>
                  </a:lnTo>
                  <a:lnTo>
                    <a:pt x="24" y="6"/>
                  </a:lnTo>
                  <a:lnTo>
                    <a:pt x="23" y="2"/>
                  </a:lnTo>
                  <a:lnTo>
                    <a:pt x="20" y="0"/>
                  </a:lnTo>
                  <a:lnTo>
                    <a:pt x="17" y="0"/>
                  </a:lnTo>
                  <a:lnTo>
                    <a:pt x="14" y="4"/>
                  </a:lnTo>
                  <a:lnTo>
                    <a:pt x="15" y="9"/>
                  </a:lnTo>
                  <a:close/>
                </a:path>
              </a:pathLst>
            </a:custGeom>
            <a:solidFill>
              <a:srgbClr val="000000"/>
            </a:solidFill>
            <a:ln w="9525">
              <a:noFill/>
              <a:round/>
              <a:headEnd/>
              <a:tailEnd/>
            </a:ln>
          </p:spPr>
          <p:txBody>
            <a:bodyPr/>
            <a:lstStyle/>
            <a:p>
              <a:endParaRPr lang="en-US"/>
            </a:p>
          </p:txBody>
        </p:sp>
        <p:sp>
          <p:nvSpPr>
            <p:cNvPr id="219703" name="Freeform 567"/>
            <p:cNvSpPr>
              <a:spLocks/>
            </p:cNvSpPr>
            <p:nvPr/>
          </p:nvSpPr>
          <p:spPr bwMode="auto">
            <a:xfrm>
              <a:off x="1241" y="3491"/>
              <a:ext cx="34" cy="39"/>
            </a:xfrm>
            <a:custGeom>
              <a:avLst/>
              <a:gdLst/>
              <a:ahLst/>
              <a:cxnLst>
                <a:cxn ang="0">
                  <a:pos x="8" y="10"/>
                </a:cxn>
                <a:cxn ang="0">
                  <a:pos x="2" y="9"/>
                </a:cxn>
                <a:cxn ang="0">
                  <a:pos x="120" y="145"/>
                </a:cxn>
                <a:cxn ang="0">
                  <a:pos x="128" y="137"/>
                </a:cxn>
                <a:cxn ang="0">
                  <a:pos x="9" y="1"/>
                </a:cxn>
                <a:cxn ang="0">
                  <a:pos x="3" y="0"/>
                </a:cxn>
                <a:cxn ang="0">
                  <a:pos x="9" y="1"/>
                </a:cxn>
                <a:cxn ang="0">
                  <a:pos x="6" y="0"/>
                </a:cxn>
                <a:cxn ang="0">
                  <a:pos x="2" y="1"/>
                </a:cxn>
                <a:cxn ang="0">
                  <a:pos x="0" y="5"/>
                </a:cxn>
                <a:cxn ang="0">
                  <a:pos x="2" y="9"/>
                </a:cxn>
                <a:cxn ang="0">
                  <a:pos x="8" y="10"/>
                </a:cxn>
              </a:cxnLst>
              <a:rect l="0" t="0" r="r" b="b"/>
              <a:pathLst>
                <a:path w="128" h="145">
                  <a:moveTo>
                    <a:pt x="8" y="10"/>
                  </a:moveTo>
                  <a:lnTo>
                    <a:pt x="2" y="9"/>
                  </a:lnTo>
                  <a:lnTo>
                    <a:pt x="120" y="145"/>
                  </a:lnTo>
                  <a:lnTo>
                    <a:pt x="128" y="137"/>
                  </a:lnTo>
                  <a:lnTo>
                    <a:pt x="9" y="1"/>
                  </a:lnTo>
                  <a:lnTo>
                    <a:pt x="3" y="0"/>
                  </a:lnTo>
                  <a:lnTo>
                    <a:pt x="9" y="1"/>
                  </a:lnTo>
                  <a:lnTo>
                    <a:pt x="6" y="0"/>
                  </a:lnTo>
                  <a:lnTo>
                    <a:pt x="2" y="1"/>
                  </a:lnTo>
                  <a:lnTo>
                    <a:pt x="0" y="5"/>
                  </a:lnTo>
                  <a:lnTo>
                    <a:pt x="2" y="9"/>
                  </a:lnTo>
                  <a:lnTo>
                    <a:pt x="8" y="10"/>
                  </a:lnTo>
                  <a:close/>
                </a:path>
              </a:pathLst>
            </a:custGeom>
            <a:solidFill>
              <a:srgbClr val="000000"/>
            </a:solidFill>
            <a:ln w="9525">
              <a:noFill/>
              <a:round/>
              <a:headEnd/>
              <a:tailEnd/>
            </a:ln>
          </p:spPr>
          <p:txBody>
            <a:bodyPr/>
            <a:lstStyle/>
            <a:p>
              <a:endParaRPr lang="en-US"/>
            </a:p>
          </p:txBody>
        </p:sp>
        <p:sp>
          <p:nvSpPr>
            <p:cNvPr id="219704" name="Freeform 568"/>
            <p:cNvSpPr>
              <a:spLocks/>
            </p:cNvSpPr>
            <p:nvPr/>
          </p:nvSpPr>
          <p:spPr bwMode="auto">
            <a:xfrm>
              <a:off x="1235" y="3491"/>
              <a:ext cx="8" cy="8"/>
            </a:xfrm>
            <a:custGeom>
              <a:avLst/>
              <a:gdLst/>
              <a:ahLst/>
              <a:cxnLst>
                <a:cxn ang="0">
                  <a:pos x="3" y="23"/>
                </a:cxn>
                <a:cxn ang="0">
                  <a:pos x="5" y="28"/>
                </a:cxn>
                <a:cxn ang="0">
                  <a:pos x="33" y="10"/>
                </a:cxn>
                <a:cxn ang="0">
                  <a:pos x="28" y="0"/>
                </a:cxn>
                <a:cxn ang="0">
                  <a:pos x="0" y="18"/>
                </a:cxn>
                <a:cxn ang="0">
                  <a:pos x="3" y="23"/>
                </a:cxn>
              </a:cxnLst>
              <a:rect l="0" t="0" r="r" b="b"/>
              <a:pathLst>
                <a:path w="33" h="28">
                  <a:moveTo>
                    <a:pt x="3" y="23"/>
                  </a:moveTo>
                  <a:lnTo>
                    <a:pt x="5" y="28"/>
                  </a:lnTo>
                  <a:lnTo>
                    <a:pt x="33" y="10"/>
                  </a:lnTo>
                  <a:lnTo>
                    <a:pt x="28" y="0"/>
                  </a:lnTo>
                  <a:lnTo>
                    <a:pt x="0" y="18"/>
                  </a:lnTo>
                  <a:lnTo>
                    <a:pt x="3" y="23"/>
                  </a:lnTo>
                  <a:close/>
                </a:path>
              </a:pathLst>
            </a:custGeom>
            <a:solidFill>
              <a:srgbClr val="000000"/>
            </a:solidFill>
            <a:ln w="9525">
              <a:noFill/>
              <a:round/>
              <a:headEnd/>
              <a:tailEnd/>
            </a:ln>
          </p:spPr>
          <p:txBody>
            <a:bodyPr/>
            <a:lstStyle/>
            <a:p>
              <a:endParaRPr lang="en-US"/>
            </a:p>
          </p:txBody>
        </p:sp>
        <p:sp>
          <p:nvSpPr>
            <p:cNvPr id="219705" name="Freeform 569"/>
            <p:cNvSpPr>
              <a:spLocks/>
            </p:cNvSpPr>
            <p:nvPr/>
          </p:nvSpPr>
          <p:spPr bwMode="auto">
            <a:xfrm>
              <a:off x="1234" y="3496"/>
              <a:ext cx="1" cy="3"/>
            </a:xfrm>
            <a:custGeom>
              <a:avLst/>
              <a:gdLst/>
              <a:ahLst/>
              <a:cxnLst>
                <a:cxn ang="0">
                  <a:pos x="3" y="0"/>
                </a:cxn>
                <a:cxn ang="0">
                  <a:pos x="0" y="2"/>
                </a:cxn>
                <a:cxn ang="0">
                  <a:pos x="0" y="6"/>
                </a:cxn>
                <a:cxn ang="0">
                  <a:pos x="4" y="10"/>
                </a:cxn>
                <a:cxn ang="0">
                  <a:pos x="8" y="10"/>
                </a:cxn>
                <a:cxn ang="0">
                  <a:pos x="3" y="0"/>
                </a:cxn>
              </a:cxnLst>
              <a:rect l="0" t="0" r="r" b="b"/>
              <a:pathLst>
                <a:path w="8" h="10">
                  <a:moveTo>
                    <a:pt x="3" y="0"/>
                  </a:moveTo>
                  <a:lnTo>
                    <a:pt x="0" y="2"/>
                  </a:lnTo>
                  <a:lnTo>
                    <a:pt x="0" y="6"/>
                  </a:lnTo>
                  <a:lnTo>
                    <a:pt x="4" y="10"/>
                  </a:lnTo>
                  <a:lnTo>
                    <a:pt x="8" y="10"/>
                  </a:lnTo>
                  <a:lnTo>
                    <a:pt x="3" y="0"/>
                  </a:lnTo>
                  <a:close/>
                </a:path>
              </a:pathLst>
            </a:custGeom>
            <a:solidFill>
              <a:srgbClr val="000000"/>
            </a:solidFill>
            <a:ln w="9525">
              <a:noFill/>
              <a:round/>
              <a:headEnd/>
              <a:tailEnd/>
            </a:ln>
          </p:spPr>
          <p:txBody>
            <a:bodyPr/>
            <a:lstStyle/>
            <a:p>
              <a:endParaRPr lang="en-US"/>
            </a:p>
          </p:txBody>
        </p:sp>
      </p:grpSp>
      <p:grpSp>
        <p:nvGrpSpPr>
          <p:cNvPr id="219706" name="Group 570"/>
          <p:cNvGrpSpPr>
            <a:grpSpLocks/>
          </p:cNvGrpSpPr>
          <p:nvPr/>
        </p:nvGrpSpPr>
        <p:grpSpPr bwMode="auto">
          <a:xfrm>
            <a:off x="2649538" y="4237038"/>
            <a:ext cx="873125" cy="865187"/>
            <a:chOff x="2018" y="935"/>
            <a:chExt cx="550" cy="545"/>
          </a:xfrm>
        </p:grpSpPr>
        <p:sp>
          <p:nvSpPr>
            <p:cNvPr id="219707" name="Rectangle 571"/>
            <p:cNvSpPr>
              <a:spLocks noChangeArrowheads="1"/>
            </p:cNvSpPr>
            <p:nvPr/>
          </p:nvSpPr>
          <p:spPr bwMode="auto">
            <a:xfrm>
              <a:off x="2018" y="935"/>
              <a:ext cx="499" cy="534"/>
            </a:xfrm>
            <a:prstGeom prst="rect">
              <a:avLst/>
            </a:prstGeom>
            <a:solidFill>
              <a:srgbClr val="CCFFCC"/>
            </a:solidFill>
            <a:ln w="9525">
              <a:solidFill>
                <a:schemeClr val="tx1"/>
              </a:solidFill>
              <a:miter lim="800000"/>
              <a:headEnd/>
              <a:tailEnd/>
            </a:ln>
            <a:effectLst/>
          </p:spPr>
          <p:txBody>
            <a:bodyPr wrap="none"/>
            <a:lstStyle/>
            <a:p>
              <a:pPr algn="ctr">
                <a:spcBef>
                  <a:spcPct val="0"/>
                </a:spcBef>
                <a:buFontTx/>
                <a:buNone/>
              </a:pPr>
              <a:endParaRPr lang="en-US" sz="1000" b="1">
                <a:ea typeface="ＭＳ Ｐゴシック" pitchFamily="34" charset="-128"/>
              </a:endParaRPr>
            </a:p>
          </p:txBody>
        </p:sp>
        <p:grpSp>
          <p:nvGrpSpPr>
            <p:cNvPr id="219708" name="Group 176"/>
            <p:cNvGrpSpPr>
              <a:grpSpLocks/>
            </p:cNvGrpSpPr>
            <p:nvPr/>
          </p:nvGrpSpPr>
          <p:grpSpPr bwMode="auto">
            <a:xfrm>
              <a:off x="2064" y="1002"/>
              <a:ext cx="362" cy="342"/>
              <a:chOff x="2496" y="1968"/>
              <a:chExt cx="677" cy="519"/>
            </a:xfrm>
          </p:grpSpPr>
          <p:sp>
            <p:nvSpPr>
              <p:cNvPr id="219709" name="Rectangle 573"/>
              <p:cNvSpPr>
                <a:spLocks noChangeArrowheads="1"/>
              </p:cNvSpPr>
              <p:nvPr>
                <p:custDataLst>
                  <p:tags r:id="rId830"/>
                </p:custDataLst>
              </p:nvPr>
            </p:nvSpPr>
            <p:spPr bwMode="auto">
              <a:xfrm>
                <a:off x="2563" y="1990"/>
                <a:ext cx="6" cy="444"/>
              </a:xfrm>
              <a:prstGeom prst="rect">
                <a:avLst/>
              </a:prstGeom>
              <a:solidFill>
                <a:srgbClr val="474747"/>
              </a:solidFill>
              <a:ln w="12700">
                <a:noFill/>
                <a:miter lim="800000"/>
                <a:headEnd/>
                <a:tailEnd/>
              </a:ln>
              <a:effectLst/>
            </p:spPr>
            <p:txBody>
              <a:bodyPr wrap="none" anchor="ctr"/>
              <a:lstStyle/>
              <a:p>
                <a:endParaRPr lang="en-US"/>
              </a:p>
            </p:txBody>
          </p:sp>
          <p:sp>
            <p:nvSpPr>
              <p:cNvPr id="219710" name="Rectangle 574"/>
              <p:cNvSpPr>
                <a:spLocks noChangeArrowheads="1"/>
              </p:cNvSpPr>
              <p:nvPr>
                <p:custDataLst>
                  <p:tags r:id="rId831"/>
                </p:custDataLst>
              </p:nvPr>
            </p:nvSpPr>
            <p:spPr bwMode="auto">
              <a:xfrm>
                <a:off x="2559" y="1990"/>
                <a:ext cx="6" cy="444"/>
              </a:xfrm>
              <a:prstGeom prst="rect">
                <a:avLst/>
              </a:prstGeom>
              <a:solidFill>
                <a:srgbClr val="CECECE"/>
              </a:solidFill>
              <a:ln w="12700">
                <a:noFill/>
                <a:miter lim="800000"/>
                <a:headEnd/>
                <a:tailEnd/>
              </a:ln>
              <a:effectLst/>
            </p:spPr>
            <p:txBody>
              <a:bodyPr wrap="none" anchor="ctr"/>
              <a:lstStyle/>
              <a:p>
                <a:endParaRPr lang="en-US"/>
              </a:p>
            </p:txBody>
          </p:sp>
          <p:sp>
            <p:nvSpPr>
              <p:cNvPr id="219711" name="Rectangle 575"/>
              <p:cNvSpPr>
                <a:spLocks noChangeArrowheads="1"/>
              </p:cNvSpPr>
              <p:nvPr>
                <p:custDataLst>
                  <p:tags r:id="rId832"/>
                </p:custDataLst>
              </p:nvPr>
            </p:nvSpPr>
            <p:spPr bwMode="auto">
              <a:xfrm>
                <a:off x="2858" y="1988"/>
                <a:ext cx="6" cy="445"/>
              </a:xfrm>
              <a:prstGeom prst="rect">
                <a:avLst/>
              </a:prstGeom>
              <a:solidFill>
                <a:srgbClr val="474747"/>
              </a:solidFill>
              <a:ln w="12700">
                <a:noFill/>
                <a:miter lim="800000"/>
                <a:headEnd/>
                <a:tailEnd/>
              </a:ln>
              <a:effectLst/>
            </p:spPr>
            <p:txBody>
              <a:bodyPr wrap="none" anchor="ctr"/>
              <a:lstStyle/>
              <a:p>
                <a:endParaRPr lang="en-US"/>
              </a:p>
            </p:txBody>
          </p:sp>
          <p:sp>
            <p:nvSpPr>
              <p:cNvPr id="219712" name="Rectangle 576"/>
              <p:cNvSpPr>
                <a:spLocks noChangeArrowheads="1"/>
              </p:cNvSpPr>
              <p:nvPr>
                <p:custDataLst>
                  <p:tags r:id="rId833"/>
                </p:custDataLst>
              </p:nvPr>
            </p:nvSpPr>
            <p:spPr bwMode="auto">
              <a:xfrm>
                <a:off x="2854" y="1988"/>
                <a:ext cx="5" cy="445"/>
              </a:xfrm>
              <a:prstGeom prst="rect">
                <a:avLst/>
              </a:prstGeom>
              <a:solidFill>
                <a:srgbClr val="CECECE"/>
              </a:solidFill>
              <a:ln w="12700">
                <a:noFill/>
                <a:miter lim="800000"/>
                <a:headEnd/>
                <a:tailEnd/>
              </a:ln>
              <a:effectLst/>
            </p:spPr>
            <p:txBody>
              <a:bodyPr wrap="none" anchor="ctr"/>
              <a:lstStyle/>
              <a:p>
                <a:endParaRPr lang="en-US"/>
              </a:p>
            </p:txBody>
          </p:sp>
          <p:sp>
            <p:nvSpPr>
              <p:cNvPr id="219713" name="Freeform 577"/>
              <p:cNvSpPr>
                <a:spLocks/>
              </p:cNvSpPr>
              <p:nvPr>
                <p:custDataLst>
                  <p:tags r:id="rId834"/>
                </p:custDataLst>
              </p:nvPr>
            </p:nvSpPr>
            <p:spPr bwMode="auto">
              <a:xfrm>
                <a:off x="2496" y="2266"/>
                <a:ext cx="665" cy="46"/>
              </a:xfrm>
              <a:custGeom>
                <a:avLst/>
                <a:gdLst/>
                <a:ahLst/>
                <a:cxnLst>
                  <a:cxn ang="0">
                    <a:pos x="0" y="45"/>
                  </a:cxn>
                  <a:cxn ang="0">
                    <a:pos x="616" y="45"/>
                  </a:cxn>
                  <a:cxn ang="0">
                    <a:pos x="664" y="0"/>
                  </a:cxn>
                  <a:cxn ang="0">
                    <a:pos x="68" y="0"/>
                  </a:cxn>
                  <a:cxn ang="0">
                    <a:pos x="0" y="45"/>
                  </a:cxn>
                </a:cxnLst>
                <a:rect l="0" t="0" r="r" b="b"/>
                <a:pathLst>
                  <a:path w="665" h="46">
                    <a:moveTo>
                      <a:pt x="0" y="45"/>
                    </a:moveTo>
                    <a:lnTo>
                      <a:pt x="616" y="45"/>
                    </a:lnTo>
                    <a:lnTo>
                      <a:pt x="664" y="0"/>
                    </a:lnTo>
                    <a:lnTo>
                      <a:pt x="68" y="0"/>
                    </a:lnTo>
                    <a:lnTo>
                      <a:pt x="0" y="45"/>
                    </a:lnTo>
                  </a:path>
                </a:pathLst>
              </a:custGeom>
              <a:solidFill>
                <a:srgbClr val="CECECE"/>
              </a:solidFill>
              <a:ln w="12700" cap="rnd" cmpd="sng">
                <a:noFill/>
                <a:prstDash val="solid"/>
                <a:round/>
                <a:headEnd type="none" w="med" len="med"/>
                <a:tailEnd type="none" w="med" len="med"/>
              </a:ln>
              <a:effectLst/>
            </p:spPr>
            <p:txBody>
              <a:bodyPr/>
              <a:lstStyle/>
              <a:p>
                <a:endParaRPr lang="en-US"/>
              </a:p>
            </p:txBody>
          </p:sp>
          <p:sp>
            <p:nvSpPr>
              <p:cNvPr id="219714" name="Rectangle 578"/>
              <p:cNvSpPr>
                <a:spLocks noChangeArrowheads="1"/>
              </p:cNvSpPr>
              <p:nvPr>
                <p:custDataLst>
                  <p:tags r:id="rId835"/>
                </p:custDataLst>
              </p:nvPr>
            </p:nvSpPr>
            <p:spPr bwMode="auto">
              <a:xfrm>
                <a:off x="2498" y="2312"/>
                <a:ext cx="614" cy="10"/>
              </a:xfrm>
              <a:prstGeom prst="rect">
                <a:avLst/>
              </a:prstGeom>
              <a:solidFill>
                <a:srgbClr val="919191"/>
              </a:solidFill>
              <a:ln w="12700">
                <a:noFill/>
                <a:miter lim="800000"/>
                <a:headEnd/>
                <a:tailEnd/>
              </a:ln>
              <a:effectLst/>
            </p:spPr>
            <p:txBody>
              <a:bodyPr wrap="none" anchor="ctr"/>
              <a:lstStyle/>
              <a:p>
                <a:endParaRPr lang="en-US"/>
              </a:p>
            </p:txBody>
          </p:sp>
          <p:sp>
            <p:nvSpPr>
              <p:cNvPr id="219715" name="Rectangle 579"/>
              <p:cNvSpPr>
                <a:spLocks noChangeArrowheads="1"/>
              </p:cNvSpPr>
              <p:nvPr>
                <p:custDataLst>
                  <p:tags r:id="rId836"/>
                </p:custDataLst>
              </p:nvPr>
            </p:nvSpPr>
            <p:spPr bwMode="auto">
              <a:xfrm>
                <a:off x="2967" y="2289"/>
                <a:ext cx="13" cy="16"/>
              </a:xfrm>
              <a:prstGeom prst="rect">
                <a:avLst/>
              </a:prstGeom>
              <a:solidFill>
                <a:srgbClr val="AD6900"/>
              </a:solidFill>
              <a:ln w="12700">
                <a:noFill/>
                <a:miter lim="800000"/>
                <a:headEnd/>
                <a:tailEnd/>
              </a:ln>
              <a:effectLst/>
            </p:spPr>
            <p:txBody>
              <a:bodyPr wrap="none" anchor="ctr"/>
              <a:lstStyle/>
              <a:p>
                <a:endParaRPr lang="en-US"/>
              </a:p>
            </p:txBody>
          </p:sp>
          <p:sp>
            <p:nvSpPr>
              <p:cNvPr id="219716" name="Rectangle 580"/>
              <p:cNvSpPr>
                <a:spLocks noChangeArrowheads="1"/>
              </p:cNvSpPr>
              <p:nvPr>
                <p:custDataLst>
                  <p:tags r:id="rId837"/>
                </p:custDataLst>
              </p:nvPr>
            </p:nvSpPr>
            <p:spPr bwMode="auto">
              <a:xfrm>
                <a:off x="2855" y="2289"/>
                <a:ext cx="12" cy="16"/>
              </a:xfrm>
              <a:prstGeom prst="rect">
                <a:avLst/>
              </a:prstGeom>
              <a:solidFill>
                <a:srgbClr val="AD6900"/>
              </a:solidFill>
              <a:ln w="12700">
                <a:noFill/>
                <a:miter lim="800000"/>
                <a:headEnd/>
                <a:tailEnd/>
              </a:ln>
              <a:effectLst/>
            </p:spPr>
            <p:txBody>
              <a:bodyPr wrap="none" anchor="ctr"/>
              <a:lstStyle/>
              <a:p>
                <a:endParaRPr lang="en-US"/>
              </a:p>
            </p:txBody>
          </p:sp>
          <p:sp>
            <p:nvSpPr>
              <p:cNvPr id="219717" name="Rectangle 581"/>
              <p:cNvSpPr>
                <a:spLocks noChangeArrowheads="1"/>
              </p:cNvSpPr>
              <p:nvPr>
                <p:custDataLst>
                  <p:tags r:id="rId838"/>
                </p:custDataLst>
              </p:nvPr>
            </p:nvSpPr>
            <p:spPr bwMode="auto">
              <a:xfrm>
                <a:off x="3080" y="2289"/>
                <a:ext cx="13" cy="16"/>
              </a:xfrm>
              <a:prstGeom prst="rect">
                <a:avLst/>
              </a:prstGeom>
              <a:solidFill>
                <a:srgbClr val="AD6900"/>
              </a:solidFill>
              <a:ln w="12700">
                <a:noFill/>
                <a:miter lim="800000"/>
                <a:headEnd/>
                <a:tailEnd/>
              </a:ln>
              <a:effectLst/>
            </p:spPr>
            <p:txBody>
              <a:bodyPr wrap="none" anchor="ctr"/>
              <a:lstStyle/>
              <a:p>
                <a:endParaRPr lang="en-US"/>
              </a:p>
            </p:txBody>
          </p:sp>
          <p:sp>
            <p:nvSpPr>
              <p:cNvPr id="219718" name="Freeform 582"/>
              <p:cNvSpPr>
                <a:spLocks/>
              </p:cNvSpPr>
              <p:nvPr>
                <p:custDataLst>
                  <p:tags r:id="rId839"/>
                </p:custDataLst>
              </p:nvPr>
            </p:nvSpPr>
            <p:spPr bwMode="auto">
              <a:xfrm>
                <a:off x="3093" y="2276"/>
                <a:ext cx="9" cy="30"/>
              </a:xfrm>
              <a:custGeom>
                <a:avLst/>
                <a:gdLst/>
                <a:ahLst/>
                <a:cxnLst>
                  <a:cxn ang="0">
                    <a:pos x="0" y="29"/>
                  </a:cxn>
                  <a:cxn ang="0">
                    <a:pos x="8" y="21"/>
                  </a:cxn>
                  <a:cxn ang="0">
                    <a:pos x="8" y="0"/>
                  </a:cxn>
                  <a:cxn ang="0">
                    <a:pos x="0" y="7"/>
                  </a:cxn>
                  <a:cxn ang="0">
                    <a:pos x="0" y="29"/>
                  </a:cxn>
                </a:cxnLst>
                <a:rect l="0" t="0" r="r" b="b"/>
                <a:pathLst>
                  <a:path w="9" h="30">
                    <a:moveTo>
                      <a:pt x="0" y="29"/>
                    </a:moveTo>
                    <a:lnTo>
                      <a:pt x="8" y="21"/>
                    </a:lnTo>
                    <a:lnTo>
                      <a:pt x="8" y="0"/>
                    </a:lnTo>
                    <a:lnTo>
                      <a:pt x="0" y="7"/>
                    </a:lnTo>
                    <a:lnTo>
                      <a:pt x="0" y="29"/>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19719" name="Freeform 583"/>
              <p:cNvSpPr>
                <a:spLocks/>
              </p:cNvSpPr>
              <p:nvPr>
                <p:custDataLst>
                  <p:tags r:id="rId840"/>
                </p:custDataLst>
              </p:nvPr>
            </p:nvSpPr>
            <p:spPr bwMode="auto">
              <a:xfrm>
                <a:off x="2980" y="2276"/>
                <a:ext cx="9" cy="30"/>
              </a:xfrm>
              <a:custGeom>
                <a:avLst/>
                <a:gdLst/>
                <a:ahLst/>
                <a:cxnLst>
                  <a:cxn ang="0">
                    <a:pos x="0" y="29"/>
                  </a:cxn>
                  <a:cxn ang="0">
                    <a:pos x="8" y="21"/>
                  </a:cxn>
                  <a:cxn ang="0">
                    <a:pos x="8" y="0"/>
                  </a:cxn>
                  <a:cxn ang="0">
                    <a:pos x="0" y="7"/>
                  </a:cxn>
                  <a:cxn ang="0">
                    <a:pos x="0" y="29"/>
                  </a:cxn>
                </a:cxnLst>
                <a:rect l="0" t="0" r="r" b="b"/>
                <a:pathLst>
                  <a:path w="9" h="30">
                    <a:moveTo>
                      <a:pt x="0" y="29"/>
                    </a:moveTo>
                    <a:lnTo>
                      <a:pt x="8" y="21"/>
                    </a:lnTo>
                    <a:lnTo>
                      <a:pt x="8" y="0"/>
                    </a:lnTo>
                    <a:lnTo>
                      <a:pt x="0" y="7"/>
                    </a:lnTo>
                    <a:lnTo>
                      <a:pt x="0" y="29"/>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19720" name="Freeform 584"/>
              <p:cNvSpPr>
                <a:spLocks/>
              </p:cNvSpPr>
              <p:nvPr>
                <p:custDataLst>
                  <p:tags r:id="rId841"/>
                </p:custDataLst>
              </p:nvPr>
            </p:nvSpPr>
            <p:spPr bwMode="auto">
              <a:xfrm>
                <a:off x="2867" y="2276"/>
                <a:ext cx="9" cy="30"/>
              </a:xfrm>
              <a:custGeom>
                <a:avLst/>
                <a:gdLst/>
                <a:ahLst/>
                <a:cxnLst>
                  <a:cxn ang="0">
                    <a:pos x="0" y="29"/>
                  </a:cxn>
                  <a:cxn ang="0">
                    <a:pos x="8" y="21"/>
                  </a:cxn>
                  <a:cxn ang="0">
                    <a:pos x="8" y="0"/>
                  </a:cxn>
                  <a:cxn ang="0">
                    <a:pos x="0" y="7"/>
                  </a:cxn>
                  <a:cxn ang="0">
                    <a:pos x="0" y="29"/>
                  </a:cxn>
                </a:cxnLst>
                <a:rect l="0" t="0" r="r" b="b"/>
                <a:pathLst>
                  <a:path w="9" h="30">
                    <a:moveTo>
                      <a:pt x="0" y="29"/>
                    </a:moveTo>
                    <a:lnTo>
                      <a:pt x="8" y="21"/>
                    </a:lnTo>
                    <a:lnTo>
                      <a:pt x="8" y="0"/>
                    </a:lnTo>
                    <a:lnTo>
                      <a:pt x="0" y="7"/>
                    </a:lnTo>
                    <a:lnTo>
                      <a:pt x="0" y="29"/>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19721" name="Rectangle 585"/>
              <p:cNvSpPr>
                <a:spLocks noChangeArrowheads="1"/>
              </p:cNvSpPr>
              <p:nvPr>
                <p:custDataLst>
                  <p:tags r:id="rId842"/>
                </p:custDataLst>
              </p:nvPr>
            </p:nvSpPr>
            <p:spPr bwMode="auto">
              <a:xfrm>
                <a:off x="3109" y="2268"/>
                <a:ext cx="8" cy="11"/>
              </a:xfrm>
              <a:prstGeom prst="rect">
                <a:avLst/>
              </a:prstGeom>
              <a:solidFill>
                <a:srgbClr val="AD6900"/>
              </a:solidFill>
              <a:ln w="12700">
                <a:noFill/>
                <a:miter lim="800000"/>
                <a:headEnd/>
                <a:tailEnd/>
              </a:ln>
              <a:effectLst/>
            </p:spPr>
            <p:txBody>
              <a:bodyPr wrap="none" anchor="ctr"/>
              <a:lstStyle/>
              <a:p>
                <a:endParaRPr lang="en-US"/>
              </a:p>
            </p:txBody>
          </p:sp>
          <p:sp>
            <p:nvSpPr>
              <p:cNvPr id="219722" name="Freeform 586"/>
              <p:cNvSpPr>
                <a:spLocks/>
              </p:cNvSpPr>
              <p:nvPr>
                <p:custDataLst>
                  <p:tags r:id="rId843"/>
                </p:custDataLst>
              </p:nvPr>
            </p:nvSpPr>
            <p:spPr bwMode="auto">
              <a:xfrm>
                <a:off x="3118" y="2259"/>
                <a:ext cx="6" cy="21"/>
              </a:xfrm>
              <a:custGeom>
                <a:avLst/>
                <a:gdLst/>
                <a:ahLst/>
                <a:cxnLst>
                  <a:cxn ang="0">
                    <a:pos x="0" y="20"/>
                  </a:cxn>
                  <a:cxn ang="0">
                    <a:pos x="5" y="14"/>
                  </a:cxn>
                  <a:cxn ang="0">
                    <a:pos x="5" y="0"/>
                  </a:cxn>
                  <a:cxn ang="0">
                    <a:pos x="0" y="5"/>
                  </a:cxn>
                  <a:cxn ang="0">
                    <a:pos x="0" y="20"/>
                  </a:cxn>
                </a:cxnLst>
                <a:rect l="0" t="0" r="r" b="b"/>
                <a:pathLst>
                  <a:path w="6" h="21">
                    <a:moveTo>
                      <a:pt x="0" y="20"/>
                    </a:moveTo>
                    <a:lnTo>
                      <a:pt x="5" y="14"/>
                    </a:lnTo>
                    <a:lnTo>
                      <a:pt x="5" y="0"/>
                    </a:lnTo>
                    <a:lnTo>
                      <a:pt x="0" y="5"/>
                    </a:lnTo>
                    <a:lnTo>
                      <a:pt x="0" y="20"/>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19723" name="Freeform 587"/>
              <p:cNvSpPr>
                <a:spLocks/>
              </p:cNvSpPr>
              <p:nvPr>
                <p:custDataLst>
                  <p:tags r:id="rId844"/>
                </p:custDataLst>
              </p:nvPr>
            </p:nvSpPr>
            <p:spPr bwMode="auto">
              <a:xfrm>
                <a:off x="3094" y="2258"/>
                <a:ext cx="32" cy="31"/>
              </a:xfrm>
              <a:custGeom>
                <a:avLst/>
                <a:gdLst/>
                <a:ahLst/>
                <a:cxnLst>
                  <a:cxn ang="0">
                    <a:pos x="0" y="30"/>
                  </a:cxn>
                  <a:cxn ang="0">
                    <a:pos x="31" y="6"/>
                  </a:cxn>
                  <a:cxn ang="0">
                    <a:pos x="31" y="0"/>
                  </a:cxn>
                  <a:cxn ang="0">
                    <a:pos x="0" y="23"/>
                  </a:cxn>
                  <a:cxn ang="0">
                    <a:pos x="0" y="30"/>
                  </a:cxn>
                </a:cxnLst>
                <a:rect l="0" t="0" r="r" b="b"/>
                <a:pathLst>
                  <a:path w="32" h="31">
                    <a:moveTo>
                      <a:pt x="0" y="30"/>
                    </a:moveTo>
                    <a:lnTo>
                      <a:pt x="31" y="6"/>
                    </a:lnTo>
                    <a:lnTo>
                      <a:pt x="31" y="0"/>
                    </a:lnTo>
                    <a:lnTo>
                      <a:pt x="0" y="23"/>
                    </a:lnTo>
                    <a:lnTo>
                      <a:pt x="0" y="30"/>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19724" name="Freeform 588"/>
              <p:cNvSpPr>
                <a:spLocks/>
              </p:cNvSpPr>
              <p:nvPr>
                <p:custDataLst>
                  <p:tags r:id="rId845"/>
                </p:custDataLst>
              </p:nvPr>
            </p:nvSpPr>
            <p:spPr bwMode="auto">
              <a:xfrm>
                <a:off x="2854" y="2258"/>
                <a:ext cx="46" cy="32"/>
              </a:xfrm>
              <a:custGeom>
                <a:avLst/>
                <a:gdLst/>
                <a:ahLst/>
                <a:cxnLst>
                  <a:cxn ang="0">
                    <a:pos x="0" y="25"/>
                  </a:cxn>
                  <a:cxn ang="0">
                    <a:pos x="45" y="0"/>
                  </a:cxn>
                  <a:cxn ang="0">
                    <a:pos x="45" y="5"/>
                  </a:cxn>
                  <a:cxn ang="0">
                    <a:pos x="1" y="31"/>
                  </a:cxn>
                  <a:cxn ang="0">
                    <a:pos x="0" y="25"/>
                  </a:cxn>
                </a:cxnLst>
                <a:rect l="0" t="0" r="r" b="b"/>
                <a:pathLst>
                  <a:path w="46" h="32">
                    <a:moveTo>
                      <a:pt x="0" y="25"/>
                    </a:moveTo>
                    <a:lnTo>
                      <a:pt x="45" y="0"/>
                    </a:lnTo>
                    <a:lnTo>
                      <a:pt x="45" y="5"/>
                    </a:lnTo>
                    <a:lnTo>
                      <a:pt x="1" y="31"/>
                    </a:lnTo>
                    <a:lnTo>
                      <a:pt x="0" y="25"/>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19725" name="Freeform 589"/>
              <p:cNvSpPr>
                <a:spLocks/>
              </p:cNvSpPr>
              <p:nvPr>
                <p:custDataLst>
                  <p:tags r:id="rId846"/>
                </p:custDataLst>
              </p:nvPr>
            </p:nvSpPr>
            <p:spPr bwMode="auto">
              <a:xfrm>
                <a:off x="2967" y="2258"/>
                <a:ext cx="48" cy="26"/>
              </a:xfrm>
              <a:custGeom>
                <a:avLst/>
                <a:gdLst/>
                <a:ahLst/>
                <a:cxnLst>
                  <a:cxn ang="0">
                    <a:pos x="0" y="25"/>
                  </a:cxn>
                  <a:cxn ang="0">
                    <a:pos x="14" y="25"/>
                  </a:cxn>
                  <a:cxn ang="0">
                    <a:pos x="47" y="0"/>
                  </a:cxn>
                  <a:cxn ang="0">
                    <a:pos x="34" y="0"/>
                  </a:cxn>
                  <a:cxn ang="0">
                    <a:pos x="0" y="25"/>
                  </a:cxn>
                </a:cxnLst>
                <a:rect l="0" t="0" r="r" b="b"/>
                <a:pathLst>
                  <a:path w="48" h="26">
                    <a:moveTo>
                      <a:pt x="0" y="25"/>
                    </a:moveTo>
                    <a:lnTo>
                      <a:pt x="14" y="25"/>
                    </a:lnTo>
                    <a:lnTo>
                      <a:pt x="47" y="0"/>
                    </a:lnTo>
                    <a:lnTo>
                      <a:pt x="34" y="0"/>
                    </a:lnTo>
                    <a:lnTo>
                      <a:pt x="0" y="25"/>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19726" name="Freeform 590"/>
              <p:cNvSpPr>
                <a:spLocks/>
              </p:cNvSpPr>
              <p:nvPr>
                <p:custDataLst>
                  <p:tags r:id="rId847"/>
                </p:custDataLst>
              </p:nvPr>
            </p:nvSpPr>
            <p:spPr bwMode="auto">
              <a:xfrm>
                <a:off x="2872" y="2267"/>
                <a:ext cx="243" cy="6"/>
              </a:xfrm>
              <a:custGeom>
                <a:avLst/>
                <a:gdLst/>
                <a:ahLst/>
                <a:cxnLst>
                  <a:cxn ang="0">
                    <a:pos x="0" y="5"/>
                  </a:cxn>
                  <a:cxn ang="0">
                    <a:pos x="234" y="5"/>
                  </a:cxn>
                  <a:cxn ang="0">
                    <a:pos x="242" y="0"/>
                  </a:cxn>
                  <a:cxn ang="0">
                    <a:pos x="11" y="0"/>
                  </a:cxn>
                  <a:cxn ang="0">
                    <a:pos x="0" y="5"/>
                  </a:cxn>
                </a:cxnLst>
                <a:rect l="0" t="0" r="r" b="b"/>
                <a:pathLst>
                  <a:path w="243" h="6">
                    <a:moveTo>
                      <a:pt x="0" y="5"/>
                    </a:moveTo>
                    <a:lnTo>
                      <a:pt x="234" y="5"/>
                    </a:lnTo>
                    <a:lnTo>
                      <a:pt x="242" y="0"/>
                    </a:lnTo>
                    <a:lnTo>
                      <a:pt x="11"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19727" name="Freeform 591"/>
              <p:cNvSpPr>
                <a:spLocks/>
              </p:cNvSpPr>
              <p:nvPr>
                <p:custDataLst>
                  <p:tags r:id="rId848"/>
                </p:custDataLst>
              </p:nvPr>
            </p:nvSpPr>
            <p:spPr bwMode="auto">
              <a:xfrm>
                <a:off x="2888" y="2258"/>
                <a:ext cx="237" cy="6"/>
              </a:xfrm>
              <a:custGeom>
                <a:avLst/>
                <a:gdLst/>
                <a:ahLst/>
                <a:cxnLst>
                  <a:cxn ang="0">
                    <a:pos x="0" y="5"/>
                  </a:cxn>
                  <a:cxn ang="0">
                    <a:pos x="228" y="5"/>
                  </a:cxn>
                  <a:cxn ang="0">
                    <a:pos x="236" y="0"/>
                  </a:cxn>
                  <a:cxn ang="0">
                    <a:pos x="11" y="0"/>
                  </a:cxn>
                  <a:cxn ang="0">
                    <a:pos x="0" y="5"/>
                  </a:cxn>
                </a:cxnLst>
                <a:rect l="0" t="0" r="r" b="b"/>
                <a:pathLst>
                  <a:path w="237" h="6">
                    <a:moveTo>
                      <a:pt x="0" y="5"/>
                    </a:moveTo>
                    <a:lnTo>
                      <a:pt x="228" y="5"/>
                    </a:lnTo>
                    <a:lnTo>
                      <a:pt x="236" y="0"/>
                    </a:lnTo>
                    <a:lnTo>
                      <a:pt x="11"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19728" name="Freeform 592"/>
              <p:cNvSpPr>
                <a:spLocks/>
              </p:cNvSpPr>
              <p:nvPr>
                <p:custDataLst>
                  <p:tags r:id="rId849"/>
                </p:custDataLst>
              </p:nvPr>
            </p:nvSpPr>
            <p:spPr bwMode="auto">
              <a:xfrm>
                <a:off x="2854" y="2276"/>
                <a:ext cx="248" cy="7"/>
              </a:xfrm>
              <a:custGeom>
                <a:avLst/>
                <a:gdLst/>
                <a:ahLst/>
                <a:cxnLst>
                  <a:cxn ang="0">
                    <a:pos x="0" y="6"/>
                  </a:cxn>
                  <a:cxn ang="0">
                    <a:pos x="239" y="6"/>
                  </a:cxn>
                  <a:cxn ang="0">
                    <a:pos x="247" y="0"/>
                  </a:cxn>
                  <a:cxn ang="0">
                    <a:pos x="12" y="0"/>
                  </a:cxn>
                  <a:cxn ang="0">
                    <a:pos x="0" y="6"/>
                  </a:cxn>
                </a:cxnLst>
                <a:rect l="0" t="0" r="r" b="b"/>
                <a:pathLst>
                  <a:path w="248" h="7">
                    <a:moveTo>
                      <a:pt x="0" y="6"/>
                    </a:moveTo>
                    <a:lnTo>
                      <a:pt x="239" y="6"/>
                    </a:lnTo>
                    <a:lnTo>
                      <a:pt x="247" y="0"/>
                    </a:lnTo>
                    <a:lnTo>
                      <a:pt x="12" y="0"/>
                    </a:lnTo>
                    <a:lnTo>
                      <a:pt x="0" y="6"/>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19729" name="Rectangle 593"/>
              <p:cNvSpPr>
                <a:spLocks noChangeArrowheads="1"/>
              </p:cNvSpPr>
              <p:nvPr>
                <p:custDataLst>
                  <p:tags r:id="rId850"/>
                </p:custDataLst>
              </p:nvPr>
            </p:nvSpPr>
            <p:spPr bwMode="auto">
              <a:xfrm>
                <a:off x="2855" y="2283"/>
                <a:ext cx="240" cy="6"/>
              </a:xfrm>
              <a:prstGeom prst="rect">
                <a:avLst/>
              </a:prstGeom>
              <a:solidFill>
                <a:srgbClr val="714400"/>
              </a:solidFill>
              <a:ln w="12700">
                <a:noFill/>
                <a:miter lim="800000"/>
                <a:headEnd/>
                <a:tailEnd/>
              </a:ln>
              <a:effectLst/>
            </p:spPr>
            <p:txBody>
              <a:bodyPr wrap="none" anchor="ctr"/>
              <a:lstStyle/>
              <a:p>
                <a:endParaRPr lang="en-US"/>
              </a:p>
            </p:txBody>
          </p:sp>
          <p:sp>
            <p:nvSpPr>
              <p:cNvPr id="219730" name="Rectangle 594"/>
              <p:cNvSpPr>
                <a:spLocks noChangeArrowheads="1"/>
              </p:cNvSpPr>
              <p:nvPr>
                <p:custDataLst>
                  <p:tags r:id="rId851"/>
                </p:custDataLst>
              </p:nvPr>
            </p:nvSpPr>
            <p:spPr bwMode="auto">
              <a:xfrm>
                <a:off x="2887" y="2256"/>
                <a:ext cx="39" cy="23"/>
              </a:xfrm>
              <a:prstGeom prst="rect">
                <a:avLst/>
              </a:prstGeom>
              <a:solidFill>
                <a:srgbClr val="A2C1FE"/>
              </a:solidFill>
              <a:ln w="12700">
                <a:noFill/>
                <a:miter lim="800000"/>
                <a:headEnd/>
                <a:tailEnd/>
              </a:ln>
              <a:effectLst/>
            </p:spPr>
            <p:txBody>
              <a:bodyPr wrap="none" anchor="ctr"/>
              <a:lstStyle/>
              <a:p>
                <a:endParaRPr lang="en-US"/>
              </a:p>
            </p:txBody>
          </p:sp>
          <p:sp>
            <p:nvSpPr>
              <p:cNvPr id="219731" name="Freeform 595"/>
              <p:cNvSpPr>
                <a:spLocks/>
              </p:cNvSpPr>
              <p:nvPr>
                <p:custDataLst>
                  <p:tags r:id="rId852"/>
                </p:custDataLst>
              </p:nvPr>
            </p:nvSpPr>
            <p:spPr bwMode="auto">
              <a:xfrm>
                <a:off x="2926" y="2243"/>
                <a:ext cx="22" cy="37"/>
              </a:xfrm>
              <a:custGeom>
                <a:avLst/>
                <a:gdLst/>
                <a:ahLst/>
                <a:cxnLst>
                  <a:cxn ang="0">
                    <a:pos x="0" y="36"/>
                  </a:cxn>
                  <a:cxn ang="0">
                    <a:pos x="21" y="21"/>
                  </a:cxn>
                  <a:cxn ang="0">
                    <a:pos x="21" y="0"/>
                  </a:cxn>
                  <a:cxn ang="0">
                    <a:pos x="0" y="12"/>
                  </a:cxn>
                  <a:cxn ang="0">
                    <a:pos x="0" y="36"/>
                  </a:cxn>
                </a:cxnLst>
                <a:rect l="0" t="0" r="r" b="b"/>
                <a:pathLst>
                  <a:path w="22" h="37">
                    <a:moveTo>
                      <a:pt x="0" y="36"/>
                    </a:moveTo>
                    <a:lnTo>
                      <a:pt x="21" y="21"/>
                    </a:lnTo>
                    <a:lnTo>
                      <a:pt x="21" y="0"/>
                    </a:lnTo>
                    <a:lnTo>
                      <a:pt x="0" y="12"/>
                    </a:lnTo>
                    <a:lnTo>
                      <a:pt x="0" y="36"/>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19732" name="Freeform 596"/>
              <p:cNvSpPr>
                <a:spLocks/>
              </p:cNvSpPr>
              <p:nvPr>
                <p:custDataLst>
                  <p:tags r:id="rId853"/>
                </p:custDataLst>
              </p:nvPr>
            </p:nvSpPr>
            <p:spPr bwMode="auto">
              <a:xfrm>
                <a:off x="2887" y="2243"/>
                <a:ext cx="62" cy="13"/>
              </a:xfrm>
              <a:custGeom>
                <a:avLst/>
                <a:gdLst/>
                <a:ahLst/>
                <a:cxnLst>
                  <a:cxn ang="0">
                    <a:pos x="0" y="12"/>
                  </a:cxn>
                  <a:cxn ang="0">
                    <a:pos x="40" y="12"/>
                  </a:cxn>
                  <a:cxn ang="0">
                    <a:pos x="61" y="0"/>
                  </a:cxn>
                  <a:cxn ang="0">
                    <a:pos x="25" y="0"/>
                  </a:cxn>
                  <a:cxn ang="0">
                    <a:pos x="0" y="12"/>
                  </a:cxn>
                </a:cxnLst>
                <a:rect l="0" t="0" r="r" b="b"/>
                <a:pathLst>
                  <a:path w="62" h="13">
                    <a:moveTo>
                      <a:pt x="0" y="12"/>
                    </a:moveTo>
                    <a:lnTo>
                      <a:pt x="40" y="12"/>
                    </a:lnTo>
                    <a:lnTo>
                      <a:pt x="61"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19733" name="Rectangle 597"/>
              <p:cNvSpPr>
                <a:spLocks noChangeArrowheads="1"/>
              </p:cNvSpPr>
              <p:nvPr>
                <p:custDataLst>
                  <p:tags r:id="rId854"/>
                </p:custDataLst>
              </p:nvPr>
            </p:nvSpPr>
            <p:spPr bwMode="auto">
              <a:xfrm>
                <a:off x="2935" y="2256"/>
                <a:ext cx="40" cy="23"/>
              </a:xfrm>
              <a:prstGeom prst="rect">
                <a:avLst/>
              </a:prstGeom>
              <a:solidFill>
                <a:srgbClr val="A2C1FE"/>
              </a:solidFill>
              <a:ln w="12700">
                <a:noFill/>
                <a:miter lim="800000"/>
                <a:headEnd/>
                <a:tailEnd/>
              </a:ln>
              <a:effectLst/>
            </p:spPr>
            <p:txBody>
              <a:bodyPr wrap="none" anchor="ctr"/>
              <a:lstStyle/>
              <a:p>
                <a:endParaRPr lang="en-US"/>
              </a:p>
            </p:txBody>
          </p:sp>
          <p:sp>
            <p:nvSpPr>
              <p:cNvPr id="219734" name="Freeform 598"/>
              <p:cNvSpPr>
                <a:spLocks/>
              </p:cNvSpPr>
              <p:nvPr>
                <p:custDataLst>
                  <p:tags r:id="rId855"/>
                </p:custDataLst>
              </p:nvPr>
            </p:nvSpPr>
            <p:spPr bwMode="auto">
              <a:xfrm>
                <a:off x="2975" y="2243"/>
                <a:ext cx="22" cy="37"/>
              </a:xfrm>
              <a:custGeom>
                <a:avLst/>
                <a:gdLst/>
                <a:ahLst/>
                <a:cxnLst>
                  <a:cxn ang="0">
                    <a:pos x="0" y="36"/>
                  </a:cxn>
                  <a:cxn ang="0">
                    <a:pos x="21" y="21"/>
                  </a:cxn>
                  <a:cxn ang="0">
                    <a:pos x="21" y="0"/>
                  </a:cxn>
                  <a:cxn ang="0">
                    <a:pos x="0" y="12"/>
                  </a:cxn>
                  <a:cxn ang="0">
                    <a:pos x="0" y="36"/>
                  </a:cxn>
                </a:cxnLst>
                <a:rect l="0" t="0" r="r" b="b"/>
                <a:pathLst>
                  <a:path w="22" h="37">
                    <a:moveTo>
                      <a:pt x="0" y="36"/>
                    </a:moveTo>
                    <a:lnTo>
                      <a:pt x="21" y="21"/>
                    </a:lnTo>
                    <a:lnTo>
                      <a:pt x="21" y="0"/>
                    </a:lnTo>
                    <a:lnTo>
                      <a:pt x="0" y="12"/>
                    </a:lnTo>
                    <a:lnTo>
                      <a:pt x="0" y="36"/>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19735" name="Freeform 599"/>
              <p:cNvSpPr>
                <a:spLocks/>
              </p:cNvSpPr>
              <p:nvPr>
                <p:custDataLst>
                  <p:tags r:id="rId856"/>
                </p:custDataLst>
              </p:nvPr>
            </p:nvSpPr>
            <p:spPr bwMode="auto">
              <a:xfrm>
                <a:off x="2936" y="2243"/>
                <a:ext cx="61" cy="13"/>
              </a:xfrm>
              <a:custGeom>
                <a:avLst/>
                <a:gdLst/>
                <a:ahLst/>
                <a:cxnLst>
                  <a:cxn ang="0">
                    <a:pos x="0" y="12"/>
                  </a:cxn>
                  <a:cxn ang="0">
                    <a:pos x="39" y="12"/>
                  </a:cxn>
                  <a:cxn ang="0">
                    <a:pos x="60" y="0"/>
                  </a:cxn>
                  <a:cxn ang="0">
                    <a:pos x="25" y="0"/>
                  </a:cxn>
                  <a:cxn ang="0">
                    <a:pos x="0" y="12"/>
                  </a:cxn>
                </a:cxnLst>
                <a:rect l="0" t="0" r="r" b="b"/>
                <a:pathLst>
                  <a:path w="61" h="13">
                    <a:moveTo>
                      <a:pt x="0" y="12"/>
                    </a:moveTo>
                    <a:lnTo>
                      <a:pt x="39" y="12"/>
                    </a:lnTo>
                    <a:lnTo>
                      <a:pt x="60"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19736" name="Rectangle 600"/>
              <p:cNvSpPr>
                <a:spLocks noChangeArrowheads="1"/>
              </p:cNvSpPr>
              <p:nvPr>
                <p:custDataLst>
                  <p:tags r:id="rId857"/>
                </p:custDataLst>
              </p:nvPr>
            </p:nvSpPr>
            <p:spPr bwMode="auto">
              <a:xfrm>
                <a:off x="2985" y="2256"/>
                <a:ext cx="40" cy="23"/>
              </a:xfrm>
              <a:prstGeom prst="rect">
                <a:avLst/>
              </a:prstGeom>
              <a:solidFill>
                <a:srgbClr val="A2C1FE"/>
              </a:solidFill>
              <a:ln w="12700">
                <a:noFill/>
                <a:miter lim="800000"/>
                <a:headEnd/>
                <a:tailEnd/>
              </a:ln>
              <a:effectLst/>
            </p:spPr>
            <p:txBody>
              <a:bodyPr wrap="none" anchor="ctr"/>
              <a:lstStyle/>
              <a:p>
                <a:endParaRPr lang="en-US"/>
              </a:p>
            </p:txBody>
          </p:sp>
          <p:sp>
            <p:nvSpPr>
              <p:cNvPr id="219737" name="Freeform 601"/>
              <p:cNvSpPr>
                <a:spLocks/>
              </p:cNvSpPr>
              <p:nvPr>
                <p:custDataLst>
                  <p:tags r:id="rId858"/>
                </p:custDataLst>
              </p:nvPr>
            </p:nvSpPr>
            <p:spPr bwMode="auto">
              <a:xfrm>
                <a:off x="3025" y="2243"/>
                <a:ext cx="22" cy="37"/>
              </a:xfrm>
              <a:custGeom>
                <a:avLst/>
                <a:gdLst/>
                <a:ahLst/>
                <a:cxnLst>
                  <a:cxn ang="0">
                    <a:pos x="0" y="36"/>
                  </a:cxn>
                  <a:cxn ang="0">
                    <a:pos x="21" y="21"/>
                  </a:cxn>
                  <a:cxn ang="0">
                    <a:pos x="21" y="0"/>
                  </a:cxn>
                  <a:cxn ang="0">
                    <a:pos x="0" y="12"/>
                  </a:cxn>
                  <a:cxn ang="0">
                    <a:pos x="0" y="36"/>
                  </a:cxn>
                </a:cxnLst>
                <a:rect l="0" t="0" r="r" b="b"/>
                <a:pathLst>
                  <a:path w="22" h="37">
                    <a:moveTo>
                      <a:pt x="0" y="36"/>
                    </a:moveTo>
                    <a:lnTo>
                      <a:pt x="21" y="21"/>
                    </a:lnTo>
                    <a:lnTo>
                      <a:pt x="21" y="0"/>
                    </a:lnTo>
                    <a:lnTo>
                      <a:pt x="0" y="12"/>
                    </a:lnTo>
                    <a:lnTo>
                      <a:pt x="0" y="36"/>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19738" name="Freeform 602"/>
              <p:cNvSpPr>
                <a:spLocks/>
              </p:cNvSpPr>
              <p:nvPr>
                <p:custDataLst>
                  <p:tags r:id="rId859"/>
                </p:custDataLst>
              </p:nvPr>
            </p:nvSpPr>
            <p:spPr bwMode="auto">
              <a:xfrm>
                <a:off x="2985" y="2243"/>
                <a:ext cx="62" cy="13"/>
              </a:xfrm>
              <a:custGeom>
                <a:avLst/>
                <a:gdLst/>
                <a:ahLst/>
                <a:cxnLst>
                  <a:cxn ang="0">
                    <a:pos x="0" y="12"/>
                  </a:cxn>
                  <a:cxn ang="0">
                    <a:pos x="40" y="12"/>
                  </a:cxn>
                  <a:cxn ang="0">
                    <a:pos x="61" y="0"/>
                  </a:cxn>
                  <a:cxn ang="0">
                    <a:pos x="25" y="0"/>
                  </a:cxn>
                  <a:cxn ang="0">
                    <a:pos x="0" y="12"/>
                  </a:cxn>
                </a:cxnLst>
                <a:rect l="0" t="0" r="r" b="b"/>
                <a:pathLst>
                  <a:path w="62" h="13">
                    <a:moveTo>
                      <a:pt x="0" y="12"/>
                    </a:moveTo>
                    <a:lnTo>
                      <a:pt x="40" y="12"/>
                    </a:lnTo>
                    <a:lnTo>
                      <a:pt x="61"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19739" name="Rectangle 603"/>
              <p:cNvSpPr>
                <a:spLocks noChangeArrowheads="1"/>
              </p:cNvSpPr>
              <p:nvPr>
                <p:custDataLst>
                  <p:tags r:id="rId860"/>
                </p:custDataLst>
              </p:nvPr>
            </p:nvSpPr>
            <p:spPr bwMode="auto">
              <a:xfrm>
                <a:off x="3035" y="2256"/>
                <a:ext cx="40" cy="23"/>
              </a:xfrm>
              <a:prstGeom prst="rect">
                <a:avLst/>
              </a:prstGeom>
              <a:solidFill>
                <a:srgbClr val="A2C1FE"/>
              </a:solidFill>
              <a:ln w="12700">
                <a:noFill/>
                <a:miter lim="800000"/>
                <a:headEnd/>
                <a:tailEnd/>
              </a:ln>
              <a:effectLst/>
            </p:spPr>
            <p:txBody>
              <a:bodyPr wrap="none" anchor="ctr"/>
              <a:lstStyle/>
              <a:p>
                <a:endParaRPr lang="en-US"/>
              </a:p>
            </p:txBody>
          </p:sp>
          <p:sp>
            <p:nvSpPr>
              <p:cNvPr id="219740" name="Freeform 604"/>
              <p:cNvSpPr>
                <a:spLocks/>
              </p:cNvSpPr>
              <p:nvPr>
                <p:custDataLst>
                  <p:tags r:id="rId861"/>
                </p:custDataLst>
              </p:nvPr>
            </p:nvSpPr>
            <p:spPr bwMode="auto">
              <a:xfrm>
                <a:off x="3075" y="2243"/>
                <a:ext cx="22" cy="37"/>
              </a:xfrm>
              <a:custGeom>
                <a:avLst/>
                <a:gdLst/>
                <a:ahLst/>
                <a:cxnLst>
                  <a:cxn ang="0">
                    <a:pos x="0" y="36"/>
                  </a:cxn>
                  <a:cxn ang="0">
                    <a:pos x="21" y="21"/>
                  </a:cxn>
                  <a:cxn ang="0">
                    <a:pos x="21" y="0"/>
                  </a:cxn>
                  <a:cxn ang="0">
                    <a:pos x="0" y="12"/>
                  </a:cxn>
                  <a:cxn ang="0">
                    <a:pos x="0" y="36"/>
                  </a:cxn>
                </a:cxnLst>
                <a:rect l="0" t="0" r="r" b="b"/>
                <a:pathLst>
                  <a:path w="22" h="37">
                    <a:moveTo>
                      <a:pt x="0" y="36"/>
                    </a:moveTo>
                    <a:lnTo>
                      <a:pt x="21" y="21"/>
                    </a:lnTo>
                    <a:lnTo>
                      <a:pt x="21" y="0"/>
                    </a:lnTo>
                    <a:lnTo>
                      <a:pt x="0" y="12"/>
                    </a:lnTo>
                    <a:lnTo>
                      <a:pt x="0" y="36"/>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19741" name="Freeform 605"/>
              <p:cNvSpPr>
                <a:spLocks/>
              </p:cNvSpPr>
              <p:nvPr>
                <p:custDataLst>
                  <p:tags r:id="rId862"/>
                </p:custDataLst>
              </p:nvPr>
            </p:nvSpPr>
            <p:spPr bwMode="auto">
              <a:xfrm>
                <a:off x="3036" y="2243"/>
                <a:ext cx="61" cy="13"/>
              </a:xfrm>
              <a:custGeom>
                <a:avLst/>
                <a:gdLst/>
                <a:ahLst/>
                <a:cxnLst>
                  <a:cxn ang="0">
                    <a:pos x="0" y="12"/>
                  </a:cxn>
                  <a:cxn ang="0">
                    <a:pos x="39" y="12"/>
                  </a:cxn>
                  <a:cxn ang="0">
                    <a:pos x="60" y="0"/>
                  </a:cxn>
                  <a:cxn ang="0">
                    <a:pos x="25" y="0"/>
                  </a:cxn>
                  <a:cxn ang="0">
                    <a:pos x="0" y="12"/>
                  </a:cxn>
                </a:cxnLst>
                <a:rect l="0" t="0" r="r" b="b"/>
                <a:pathLst>
                  <a:path w="61" h="13">
                    <a:moveTo>
                      <a:pt x="0" y="12"/>
                    </a:moveTo>
                    <a:lnTo>
                      <a:pt x="39" y="12"/>
                    </a:lnTo>
                    <a:lnTo>
                      <a:pt x="60"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19742" name="Rectangle 606"/>
              <p:cNvSpPr>
                <a:spLocks noChangeArrowheads="1"/>
              </p:cNvSpPr>
              <p:nvPr>
                <p:custDataLst>
                  <p:tags r:id="rId863"/>
                </p:custDataLst>
              </p:nvPr>
            </p:nvSpPr>
            <p:spPr bwMode="auto">
              <a:xfrm>
                <a:off x="2887" y="2224"/>
                <a:ext cx="39" cy="24"/>
              </a:xfrm>
              <a:prstGeom prst="rect">
                <a:avLst/>
              </a:prstGeom>
              <a:solidFill>
                <a:srgbClr val="A2C1FE"/>
              </a:solidFill>
              <a:ln w="12700">
                <a:noFill/>
                <a:miter lim="800000"/>
                <a:headEnd/>
                <a:tailEnd/>
              </a:ln>
              <a:effectLst/>
            </p:spPr>
            <p:txBody>
              <a:bodyPr wrap="none" anchor="ctr"/>
              <a:lstStyle/>
              <a:p>
                <a:endParaRPr lang="en-US"/>
              </a:p>
            </p:txBody>
          </p:sp>
          <p:sp>
            <p:nvSpPr>
              <p:cNvPr id="219743" name="Freeform 607"/>
              <p:cNvSpPr>
                <a:spLocks/>
              </p:cNvSpPr>
              <p:nvPr>
                <p:custDataLst>
                  <p:tags r:id="rId864"/>
                </p:custDataLst>
              </p:nvPr>
            </p:nvSpPr>
            <p:spPr bwMode="auto">
              <a:xfrm>
                <a:off x="2926" y="2212"/>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19744" name="Freeform 608"/>
              <p:cNvSpPr>
                <a:spLocks/>
              </p:cNvSpPr>
              <p:nvPr>
                <p:custDataLst>
                  <p:tags r:id="rId865"/>
                </p:custDataLst>
              </p:nvPr>
            </p:nvSpPr>
            <p:spPr bwMode="auto">
              <a:xfrm>
                <a:off x="2887" y="2212"/>
                <a:ext cx="62" cy="13"/>
              </a:xfrm>
              <a:custGeom>
                <a:avLst/>
                <a:gdLst/>
                <a:ahLst/>
                <a:cxnLst>
                  <a:cxn ang="0">
                    <a:pos x="0" y="12"/>
                  </a:cxn>
                  <a:cxn ang="0">
                    <a:pos x="40" y="12"/>
                  </a:cxn>
                  <a:cxn ang="0">
                    <a:pos x="61" y="0"/>
                  </a:cxn>
                  <a:cxn ang="0">
                    <a:pos x="25" y="0"/>
                  </a:cxn>
                  <a:cxn ang="0">
                    <a:pos x="0" y="12"/>
                  </a:cxn>
                </a:cxnLst>
                <a:rect l="0" t="0" r="r" b="b"/>
                <a:pathLst>
                  <a:path w="62" h="13">
                    <a:moveTo>
                      <a:pt x="0" y="12"/>
                    </a:moveTo>
                    <a:lnTo>
                      <a:pt x="40" y="12"/>
                    </a:lnTo>
                    <a:lnTo>
                      <a:pt x="61"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19745" name="Rectangle 609"/>
              <p:cNvSpPr>
                <a:spLocks noChangeArrowheads="1"/>
              </p:cNvSpPr>
              <p:nvPr>
                <p:custDataLst>
                  <p:tags r:id="rId866"/>
                </p:custDataLst>
              </p:nvPr>
            </p:nvSpPr>
            <p:spPr bwMode="auto">
              <a:xfrm>
                <a:off x="2935" y="2224"/>
                <a:ext cx="40" cy="24"/>
              </a:xfrm>
              <a:prstGeom prst="rect">
                <a:avLst/>
              </a:prstGeom>
              <a:solidFill>
                <a:srgbClr val="A2C1FE"/>
              </a:solidFill>
              <a:ln w="12700">
                <a:noFill/>
                <a:miter lim="800000"/>
                <a:headEnd/>
                <a:tailEnd/>
              </a:ln>
              <a:effectLst/>
            </p:spPr>
            <p:txBody>
              <a:bodyPr wrap="none" anchor="ctr"/>
              <a:lstStyle/>
              <a:p>
                <a:endParaRPr lang="en-US"/>
              </a:p>
            </p:txBody>
          </p:sp>
          <p:sp>
            <p:nvSpPr>
              <p:cNvPr id="219746" name="Freeform 610"/>
              <p:cNvSpPr>
                <a:spLocks/>
              </p:cNvSpPr>
              <p:nvPr>
                <p:custDataLst>
                  <p:tags r:id="rId867"/>
                </p:custDataLst>
              </p:nvPr>
            </p:nvSpPr>
            <p:spPr bwMode="auto">
              <a:xfrm>
                <a:off x="2975" y="2212"/>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19747" name="Freeform 611"/>
              <p:cNvSpPr>
                <a:spLocks/>
              </p:cNvSpPr>
              <p:nvPr>
                <p:custDataLst>
                  <p:tags r:id="rId868"/>
                </p:custDataLst>
              </p:nvPr>
            </p:nvSpPr>
            <p:spPr bwMode="auto">
              <a:xfrm>
                <a:off x="2936" y="2212"/>
                <a:ext cx="61" cy="13"/>
              </a:xfrm>
              <a:custGeom>
                <a:avLst/>
                <a:gdLst/>
                <a:ahLst/>
                <a:cxnLst>
                  <a:cxn ang="0">
                    <a:pos x="0" y="12"/>
                  </a:cxn>
                  <a:cxn ang="0">
                    <a:pos x="39" y="12"/>
                  </a:cxn>
                  <a:cxn ang="0">
                    <a:pos x="60" y="0"/>
                  </a:cxn>
                  <a:cxn ang="0">
                    <a:pos x="25" y="0"/>
                  </a:cxn>
                  <a:cxn ang="0">
                    <a:pos x="0" y="12"/>
                  </a:cxn>
                </a:cxnLst>
                <a:rect l="0" t="0" r="r" b="b"/>
                <a:pathLst>
                  <a:path w="61" h="13">
                    <a:moveTo>
                      <a:pt x="0" y="12"/>
                    </a:moveTo>
                    <a:lnTo>
                      <a:pt x="39" y="12"/>
                    </a:lnTo>
                    <a:lnTo>
                      <a:pt x="60"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19748" name="Rectangle 612"/>
              <p:cNvSpPr>
                <a:spLocks noChangeArrowheads="1"/>
              </p:cNvSpPr>
              <p:nvPr>
                <p:custDataLst>
                  <p:tags r:id="rId869"/>
                </p:custDataLst>
              </p:nvPr>
            </p:nvSpPr>
            <p:spPr bwMode="auto">
              <a:xfrm>
                <a:off x="2985" y="2224"/>
                <a:ext cx="40" cy="24"/>
              </a:xfrm>
              <a:prstGeom prst="rect">
                <a:avLst/>
              </a:prstGeom>
              <a:solidFill>
                <a:srgbClr val="A2C1FE"/>
              </a:solidFill>
              <a:ln w="12700">
                <a:noFill/>
                <a:miter lim="800000"/>
                <a:headEnd/>
                <a:tailEnd/>
              </a:ln>
              <a:effectLst/>
            </p:spPr>
            <p:txBody>
              <a:bodyPr wrap="none" anchor="ctr"/>
              <a:lstStyle/>
              <a:p>
                <a:endParaRPr lang="en-US"/>
              </a:p>
            </p:txBody>
          </p:sp>
          <p:sp>
            <p:nvSpPr>
              <p:cNvPr id="219749" name="Freeform 613"/>
              <p:cNvSpPr>
                <a:spLocks/>
              </p:cNvSpPr>
              <p:nvPr>
                <p:custDataLst>
                  <p:tags r:id="rId870"/>
                </p:custDataLst>
              </p:nvPr>
            </p:nvSpPr>
            <p:spPr bwMode="auto">
              <a:xfrm>
                <a:off x="3025" y="2212"/>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19750" name="Freeform 614"/>
              <p:cNvSpPr>
                <a:spLocks/>
              </p:cNvSpPr>
              <p:nvPr>
                <p:custDataLst>
                  <p:tags r:id="rId871"/>
                </p:custDataLst>
              </p:nvPr>
            </p:nvSpPr>
            <p:spPr bwMode="auto">
              <a:xfrm>
                <a:off x="2985" y="2212"/>
                <a:ext cx="62" cy="13"/>
              </a:xfrm>
              <a:custGeom>
                <a:avLst/>
                <a:gdLst/>
                <a:ahLst/>
                <a:cxnLst>
                  <a:cxn ang="0">
                    <a:pos x="0" y="12"/>
                  </a:cxn>
                  <a:cxn ang="0">
                    <a:pos x="40" y="12"/>
                  </a:cxn>
                  <a:cxn ang="0">
                    <a:pos x="61" y="0"/>
                  </a:cxn>
                  <a:cxn ang="0">
                    <a:pos x="25" y="0"/>
                  </a:cxn>
                  <a:cxn ang="0">
                    <a:pos x="0" y="12"/>
                  </a:cxn>
                </a:cxnLst>
                <a:rect l="0" t="0" r="r" b="b"/>
                <a:pathLst>
                  <a:path w="62" h="13">
                    <a:moveTo>
                      <a:pt x="0" y="12"/>
                    </a:moveTo>
                    <a:lnTo>
                      <a:pt x="40" y="12"/>
                    </a:lnTo>
                    <a:lnTo>
                      <a:pt x="61"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19751" name="Rectangle 615"/>
              <p:cNvSpPr>
                <a:spLocks noChangeArrowheads="1"/>
              </p:cNvSpPr>
              <p:nvPr>
                <p:custDataLst>
                  <p:tags r:id="rId872"/>
                </p:custDataLst>
              </p:nvPr>
            </p:nvSpPr>
            <p:spPr bwMode="auto">
              <a:xfrm>
                <a:off x="2935" y="2193"/>
                <a:ext cx="40" cy="23"/>
              </a:xfrm>
              <a:prstGeom prst="rect">
                <a:avLst/>
              </a:prstGeom>
              <a:solidFill>
                <a:srgbClr val="A2C1FE"/>
              </a:solidFill>
              <a:ln w="12700">
                <a:noFill/>
                <a:miter lim="800000"/>
                <a:headEnd/>
                <a:tailEnd/>
              </a:ln>
              <a:effectLst/>
            </p:spPr>
            <p:txBody>
              <a:bodyPr wrap="none" anchor="ctr"/>
              <a:lstStyle/>
              <a:p>
                <a:endParaRPr lang="en-US"/>
              </a:p>
            </p:txBody>
          </p:sp>
          <p:sp>
            <p:nvSpPr>
              <p:cNvPr id="219752" name="Freeform 616"/>
              <p:cNvSpPr>
                <a:spLocks/>
              </p:cNvSpPr>
              <p:nvPr>
                <p:custDataLst>
                  <p:tags r:id="rId873"/>
                </p:custDataLst>
              </p:nvPr>
            </p:nvSpPr>
            <p:spPr bwMode="auto">
              <a:xfrm>
                <a:off x="2975" y="2180"/>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19753" name="Freeform 617"/>
              <p:cNvSpPr>
                <a:spLocks/>
              </p:cNvSpPr>
              <p:nvPr>
                <p:custDataLst>
                  <p:tags r:id="rId874"/>
                </p:custDataLst>
              </p:nvPr>
            </p:nvSpPr>
            <p:spPr bwMode="auto">
              <a:xfrm>
                <a:off x="2936" y="2180"/>
                <a:ext cx="61" cy="14"/>
              </a:xfrm>
              <a:custGeom>
                <a:avLst/>
                <a:gdLst/>
                <a:ahLst/>
                <a:cxnLst>
                  <a:cxn ang="0">
                    <a:pos x="0" y="13"/>
                  </a:cxn>
                  <a:cxn ang="0">
                    <a:pos x="39" y="13"/>
                  </a:cxn>
                  <a:cxn ang="0">
                    <a:pos x="60" y="0"/>
                  </a:cxn>
                  <a:cxn ang="0">
                    <a:pos x="25" y="0"/>
                  </a:cxn>
                  <a:cxn ang="0">
                    <a:pos x="0" y="13"/>
                  </a:cxn>
                </a:cxnLst>
                <a:rect l="0" t="0" r="r" b="b"/>
                <a:pathLst>
                  <a:path w="61" h="14">
                    <a:moveTo>
                      <a:pt x="0" y="13"/>
                    </a:moveTo>
                    <a:lnTo>
                      <a:pt x="39" y="13"/>
                    </a:lnTo>
                    <a:lnTo>
                      <a:pt x="60" y="0"/>
                    </a:lnTo>
                    <a:lnTo>
                      <a:pt x="25" y="0"/>
                    </a:lnTo>
                    <a:lnTo>
                      <a:pt x="0" y="13"/>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19754" name="Rectangle 618"/>
              <p:cNvSpPr>
                <a:spLocks noChangeArrowheads="1"/>
              </p:cNvSpPr>
              <p:nvPr>
                <p:custDataLst>
                  <p:tags r:id="rId875"/>
                </p:custDataLst>
              </p:nvPr>
            </p:nvSpPr>
            <p:spPr bwMode="auto">
              <a:xfrm>
                <a:off x="2659" y="2289"/>
                <a:ext cx="13" cy="16"/>
              </a:xfrm>
              <a:prstGeom prst="rect">
                <a:avLst/>
              </a:prstGeom>
              <a:solidFill>
                <a:srgbClr val="AD6900"/>
              </a:solidFill>
              <a:ln w="12700">
                <a:noFill/>
                <a:miter lim="800000"/>
                <a:headEnd/>
                <a:tailEnd/>
              </a:ln>
              <a:effectLst/>
            </p:spPr>
            <p:txBody>
              <a:bodyPr wrap="none" anchor="ctr"/>
              <a:lstStyle/>
              <a:p>
                <a:endParaRPr lang="en-US"/>
              </a:p>
            </p:txBody>
          </p:sp>
          <p:sp>
            <p:nvSpPr>
              <p:cNvPr id="219755" name="Rectangle 619"/>
              <p:cNvSpPr>
                <a:spLocks noChangeArrowheads="1"/>
              </p:cNvSpPr>
              <p:nvPr>
                <p:custDataLst>
                  <p:tags r:id="rId876"/>
                </p:custDataLst>
              </p:nvPr>
            </p:nvSpPr>
            <p:spPr bwMode="auto">
              <a:xfrm>
                <a:off x="2547" y="2289"/>
                <a:ext cx="12" cy="16"/>
              </a:xfrm>
              <a:prstGeom prst="rect">
                <a:avLst/>
              </a:prstGeom>
              <a:solidFill>
                <a:srgbClr val="AD6900"/>
              </a:solidFill>
              <a:ln w="12700">
                <a:noFill/>
                <a:miter lim="800000"/>
                <a:headEnd/>
                <a:tailEnd/>
              </a:ln>
              <a:effectLst/>
            </p:spPr>
            <p:txBody>
              <a:bodyPr wrap="none" anchor="ctr"/>
              <a:lstStyle/>
              <a:p>
                <a:endParaRPr lang="en-US"/>
              </a:p>
            </p:txBody>
          </p:sp>
          <p:sp>
            <p:nvSpPr>
              <p:cNvPr id="219756" name="Rectangle 620"/>
              <p:cNvSpPr>
                <a:spLocks noChangeArrowheads="1"/>
              </p:cNvSpPr>
              <p:nvPr>
                <p:custDataLst>
                  <p:tags r:id="rId877"/>
                </p:custDataLst>
              </p:nvPr>
            </p:nvSpPr>
            <p:spPr bwMode="auto">
              <a:xfrm>
                <a:off x="2772" y="2289"/>
                <a:ext cx="13" cy="16"/>
              </a:xfrm>
              <a:prstGeom prst="rect">
                <a:avLst/>
              </a:prstGeom>
              <a:solidFill>
                <a:srgbClr val="AD6900"/>
              </a:solidFill>
              <a:ln w="12700">
                <a:noFill/>
                <a:miter lim="800000"/>
                <a:headEnd/>
                <a:tailEnd/>
              </a:ln>
              <a:effectLst/>
            </p:spPr>
            <p:txBody>
              <a:bodyPr wrap="none" anchor="ctr"/>
              <a:lstStyle/>
              <a:p>
                <a:endParaRPr lang="en-US"/>
              </a:p>
            </p:txBody>
          </p:sp>
          <p:sp>
            <p:nvSpPr>
              <p:cNvPr id="219757" name="Freeform 621"/>
              <p:cNvSpPr>
                <a:spLocks/>
              </p:cNvSpPr>
              <p:nvPr>
                <p:custDataLst>
                  <p:tags r:id="rId878"/>
                </p:custDataLst>
              </p:nvPr>
            </p:nvSpPr>
            <p:spPr bwMode="auto">
              <a:xfrm>
                <a:off x="2785" y="2276"/>
                <a:ext cx="9" cy="30"/>
              </a:xfrm>
              <a:custGeom>
                <a:avLst/>
                <a:gdLst/>
                <a:ahLst/>
                <a:cxnLst>
                  <a:cxn ang="0">
                    <a:pos x="0" y="29"/>
                  </a:cxn>
                  <a:cxn ang="0">
                    <a:pos x="8" y="21"/>
                  </a:cxn>
                  <a:cxn ang="0">
                    <a:pos x="8" y="0"/>
                  </a:cxn>
                  <a:cxn ang="0">
                    <a:pos x="0" y="7"/>
                  </a:cxn>
                  <a:cxn ang="0">
                    <a:pos x="0" y="29"/>
                  </a:cxn>
                </a:cxnLst>
                <a:rect l="0" t="0" r="r" b="b"/>
                <a:pathLst>
                  <a:path w="9" h="30">
                    <a:moveTo>
                      <a:pt x="0" y="29"/>
                    </a:moveTo>
                    <a:lnTo>
                      <a:pt x="8" y="21"/>
                    </a:lnTo>
                    <a:lnTo>
                      <a:pt x="8" y="0"/>
                    </a:lnTo>
                    <a:lnTo>
                      <a:pt x="0" y="7"/>
                    </a:lnTo>
                    <a:lnTo>
                      <a:pt x="0" y="29"/>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19758" name="Freeform 622"/>
              <p:cNvSpPr>
                <a:spLocks/>
              </p:cNvSpPr>
              <p:nvPr>
                <p:custDataLst>
                  <p:tags r:id="rId879"/>
                </p:custDataLst>
              </p:nvPr>
            </p:nvSpPr>
            <p:spPr bwMode="auto">
              <a:xfrm>
                <a:off x="2672" y="2276"/>
                <a:ext cx="9" cy="30"/>
              </a:xfrm>
              <a:custGeom>
                <a:avLst/>
                <a:gdLst/>
                <a:ahLst/>
                <a:cxnLst>
                  <a:cxn ang="0">
                    <a:pos x="0" y="29"/>
                  </a:cxn>
                  <a:cxn ang="0">
                    <a:pos x="8" y="21"/>
                  </a:cxn>
                  <a:cxn ang="0">
                    <a:pos x="8" y="0"/>
                  </a:cxn>
                  <a:cxn ang="0">
                    <a:pos x="0" y="7"/>
                  </a:cxn>
                  <a:cxn ang="0">
                    <a:pos x="0" y="29"/>
                  </a:cxn>
                </a:cxnLst>
                <a:rect l="0" t="0" r="r" b="b"/>
                <a:pathLst>
                  <a:path w="9" h="30">
                    <a:moveTo>
                      <a:pt x="0" y="29"/>
                    </a:moveTo>
                    <a:lnTo>
                      <a:pt x="8" y="21"/>
                    </a:lnTo>
                    <a:lnTo>
                      <a:pt x="8" y="0"/>
                    </a:lnTo>
                    <a:lnTo>
                      <a:pt x="0" y="7"/>
                    </a:lnTo>
                    <a:lnTo>
                      <a:pt x="0" y="29"/>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19759" name="Freeform 623"/>
              <p:cNvSpPr>
                <a:spLocks/>
              </p:cNvSpPr>
              <p:nvPr>
                <p:custDataLst>
                  <p:tags r:id="rId880"/>
                </p:custDataLst>
              </p:nvPr>
            </p:nvSpPr>
            <p:spPr bwMode="auto">
              <a:xfrm>
                <a:off x="2560" y="2276"/>
                <a:ext cx="9" cy="30"/>
              </a:xfrm>
              <a:custGeom>
                <a:avLst/>
                <a:gdLst/>
                <a:ahLst/>
                <a:cxnLst>
                  <a:cxn ang="0">
                    <a:pos x="0" y="29"/>
                  </a:cxn>
                  <a:cxn ang="0">
                    <a:pos x="8" y="21"/>
                  </a:cxn>
                  <a:cxn ang="0">
                    <a:pos x="8" y="0"/>
                  </a:cxn>
                  <a:cxn ang="0">
                    <a:pos x="0" y="7"/>
                  </a:cxn>
                  <a:cxn ang="0">
                    <a:pos x="0" y="29"/>
                  </a:cxn>
                </a:cxnLst>
                <a:rect l="0" t="0" r="r" b="b"/>
                <a:pathLst>
                  <a:path w="9" h="30">
                    <a:moveTo>
                      <a:pt x="0" y="29"/>
                    </a:moveTo>
                    <a:lnTo>
                      <a:pt x="8" y="21"/>
                    </a:lnTo>
                    <a:lnTo>
                      <a:pt x="8" y="0"/>
                    </a:lnTo>
                    <a:lnTo>
                      <a:pt x="0" y="7"/>
                    </a:lnTo>
                    <a:lnTo>
                      <a:pt x="0" y="29"/>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19760" name="Rectangle 624"/>
              <p:cNvSpPr>
                <a:spLocks noChangeArrowheads="1"/>
              </p:cNvSpPr>
              <p:nvPr>
                <p:custDataLst>
                  <p:tags r:id="rId881"/>
                </p:custDataLst>
              </p:nvPr>
            </p:nvSpPr>
            <p:spPr bwMode="auto">
              <a:xfrm>
                <a:off x="2801" y="2268"/>
                <a:ext cx="9" cy="11"/>
              </a:xfrm>
              <a:prstGeom prst="rect">
                <a:avLst/>
              </a:prstGeom>
              <a:solidFill>
                <a:srgbClr val="AD6900"/>
              </a:solidFill>
              <a:ln w="12700">
                <a:noFill/>
                <a:miter lim="800000"/>
                <a:headEnd/>
                <a:tailEnd/>
              </a:ln>
              <a:effectLst/>
            </p:spPr>
            <p:txBody>
              <a:bodyPr wrap="none" anchor="ctr"/>
              <a:lstStyle/>
              <a:p>
                <a:endParaRPr lang="en-US"/>
              </a:p>
            </p:txBody>
          </p:sp>
          <p:sp>
            <p:nvSpPr>
              <p:cNvPr id="219761" name="Freeform 625"/>
              <p:cNvSpPr>
                <a:spLocks/>
              </p:cNvSpPr>
              <p:nvPr>
                <p:custDataLst>
                  <p:tags r:id="rId882"/>
                </p:custDataLst>
              </p:nvPr>
            </p:nvSpPr>
            <p:spPr bwMode="auto">
              <a:xfrm>
                <a:off x="2811" y="2259"/>
                <a:ext cx="6" cy="21"/>
              </a:xfrm>
              <a:custGeom>
                <a:avLst/>
                <a:gdLst/>
                <a:ahLst/>
                <a:cxnLst>
                  <a:cxn ang="0">
                    <a:pos x="0" y="20"/>
                  </a:cxn>
                  <a:cxn ang="0">
                    <a:pos x="5" y="14"/>
                  </a:cxn>
                  <a:cxn ang="0">
                    <a:pos x="5" y="0"/>
                  </a:cxn>
                  <a:cxn ang="0">
                    <a:pos x="0" y="5"/>
                  </a:cxn>
                  <a:cxn ang="0">
                    <a:pos x="0" y="20"/>
                  </a:cxn>
                </a:cxnLst>
                <a:rect l="0" t="0" r="r" b="b"/>
                <a:pathLst>
                  <a:path w="6" h="21">
                    <a:moveTo>
                      <a:pt x="0" y="20"/>
                    </a:moveTo>
                    <a:lnTo>
                      <a:pt x="5" y="14"/>
                    </a:lnTo>
                    <a:lnTo>
                      <a:pt x="5" y="0"/>
                    </a:lnTo>
                    <a:lnTo>
                      <a:pt x="0" y="5"/>
                    </a:lnTo>
                    <a:lnTo>
                      <a:pt x="0" y="20"/>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19762" name="Freeform 626"/>
              <p:cNvSpPr>
                <a:spLocks/>
              </p:cNvSpPr>
              <p:nvPr>
                <p:custDataLst>
                  <p:tags r:id="rId883"/>
                </p:custDataLst>
              </p:nvPr>
            </p:nvSpPr>
            <p:spPr bwMode="auto">
              <a:xfrm>
                <a:off x="2787" y="2258"/>
                <a:ext cx="31" cy="31"/>
              </a:xfrm>
              <a:custGeom>
                <a:avLst/>
                <a:gdLst/>
                <a:ahLst/>
                <a:cxnLst>
                  <a:cxn ang="0">
                    <a:pos x="0" y="30"/>
                  </a:cxn>
                  <a:cxn ang="0">
                    <a:pos x="30" y="6"/>
                  </a:cxn>
                  <a:cxn ang="0">
                    <a:pos x="30" y="0"/>
                  </a:cxn>
                  <a:cxn ang="0">
                    <a:pos x="0" y="23"/>
                  </a:cxn>
                  <a:cxn ang="0">
                    <a:pos x="0" y="30"/>
                  </a:cxn>
                </a:cxnLst>
                <a:rect l="0" t="0" r="r" b="b"/>
                <a:pathLst>
                  <a:path w="31" h="31">
                    <a:moveTo>
                      <a:pt x="0" y="30"/>
                    </a:moveTo>
                    <a:lnTo>
                      <a:pt x="30" y="6"/>
                    </a:lnTo>
                    <a:lnTo>
                      <a:pt x="30" y="0"/>
                    </a:lnTo>
                    <a:lnTo>
                      <a:pt x="0" y="23"/>
                    </a:lnTo>
                    <a:lnTo>
                      <a:pt x="0" y="30"/>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19763" name="Freeform 627"/>
              <p:cNvSpPr>
                <a:spLocks/>
              </p:cNvSpPr>
              <p:nvPr>
                <p:custDataLst>
                  <p:tags r:id="rId884"/>
                </p:custDataLst>
              </p:nvPr>
            </p:nvSpPr>
            <p:spPr bwMode="auto">
              <a:xfrm>
                <a:off x="2546" y="2258"/>
                <a:ext cx="46" cy="32"/>
              </a:xfrm>
              <a:custGeom>
                <a:avLst/>
                <a:gdLst/>
                <a:ahLst/>
                <a:cxnLst>
                  <a:cxn ang="0">
                    <a:pos x="0" y="25"/>
                  </a:cxn>
                  <a:cxn ang="0">
                    <a:pos x="45" y="0"/>
                  </a:cxn>
                  <a:cxn ang="0">
                    <a:pos x="45" y="5"/>
                  </a:cxn>
                  <a:cxn ang="0">
                    <a:pos x="1" y="31"/>
                  </a:cxn>
                  <a:cxn ang="0">
                    <a:pos x="0" y="25"/>
                  </a:cxn>
                </a:cxnLst>
                <a:rect l="0" t="0" r="r" b="b"/>
                <a:pathLst>
                  <a:path w="46" h="32">
                    <a:moveTo>
                      <a:pt x="0" y="25"/>
                    </a:moveTo>
                    <a:lnTo>
                      <a:pt x="45" y="0"/>
                    </a:lnTo>
                    <a:lnTo>
                      <a:pt x="45" y="5"/>
                    </a:lnTo>
                    <a:lnTo>
                      <a:pt x="1" y="31"/>
                    </a:lnTo>
                    <a:lnTo>
                      <a:pt x="0" y="25"/>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19764" name="Freeform 628"/>
              <p:cNvSpPr>
                <a:spLocks/>
              </p:cNvSpPr>
              <p:nvPr>
                <p:custDataLst>
                  <p:tags r:id="rId885"/>
                </p:custDataLst>
              </p:nvPr>
            </p:nvSpPr>
            <p:spPr bwMode="auto">
              <a:xfrm>
                <a:off x="2659" y="2258"/>
                <a:ext cx="49" cy="26"/>
              </a:xfrm>
              <a:custGeom>
                <a:avLst/>
                <a:gdLst/>
                <a:ahLst/>
                <a:cxnLst>
                  <a:cxn ang="0">
                    <a:pos x="0" y="25"/>
                  </a:cxn>
                  <a:cxn ang="0">
                    <a:pos x="14" y="25"/>
                  </a:cxn>
                  <a:cxn ang="0">
                    <a:pos x="48" y="0"/>
                  </a:cxn>
                  <a:cxn ang="0">
                    <a:pos x="35" y="0"/>
                  </a:cxn>
                  <a:cxn ang="0">
                    <a:pos x="0" y="25"/>
                  </a:cxn>
                </a:cxnLst>
                <a:rect l="0" t="0" r="r" b="b"/>
                <a:pathLst>
                  <a:path w="49" h="26">
                    <a:moveTo>
                      <a:pt x="0" y="25"/>
                    </a:moveTo>
                    <a:lnTo>
                      <a:pt x="14" y="25"/>
                    </a:lnTo>
                    <a:lnTo>
                      <a:pt x="48" y="0"/>
                    </a:lnTo>
                    <a:lnTo>
                      <a:pt x="35" y="0"/>
                    </a:lnTo>
                    <a:lnTo>
                      <a:pt x="0" y="25"/>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19765" name="Freeform 629"/>
              <p:cNvSpPr>
                <a:spLocks/>
              </p:cNvSpPr>
              <p:nvPr>
                <p:custDataLst>
                  <p:tags r:id="rId886"/>
                </p:custDataLst>
              </p:nvPr>
            </p:nvSpPr>
            <p:spPr bwMode="auto">
              <a:xfrm>
                <a:off x="2565" y="2267"/>
                <a:ext cx="242" cy="6"/>
              </a:xfrm>
              <a:custGeom>
                <a:avLst/>
                <a:gdLst/>
                <a:ahLst/>
                <a:cxnLst>
                  <a:cxn ang="0">
                    <a:pos x="0" y="5"/>
                  </a:cxn>
                  <a:cxn ang="0">
                    <a:pos x="233" y="5"/>
                  </a:cxn>
                  <a:cxn ang="0">
                    <a:pos x="241" y="0"/>
                  </a:cxn>
                  <a:cxn ang="0">
                    <a:pos x="10" y="0"/>
                  </a:cxn>
                  <a:cxn ang="0">
                    <a:pos x="0" y="5"/>
                  </a:cxn>
                </a:cxnLst>
                <a:rect l="0" t="0" r="r" b="b"/>
                <a:pathLst>
                  <a:path w="242" h="6">
                    <a:moveTo>
                      <a:pt x="0" y="5"/>
                    </a:moveTo>
                    <a:lnTo>
                      <a:pt x="233" y="5"/>
                    </a:lnTo>
                    <a:lnTo>
                      <a:pt x="241" y="0"/>
                    </a:lnTo>
                    <a:lnTo>
                      <a:pt x="10"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19766" name="Freeform 630"/>
              <p:cNvSpPr>
                <a:spLocks/>
              </p:cNvSpPr>
              <p:nvPr>
                <p:custDataLst>
                  <p:tags r:id="rId887"/>
                </p:custDataLst>
              </p:nvPr>
            </p:nvSpPr>
            <p:spPr bwMode="auto">
              <a:xfrm>
                <a:off x="2580" y="2258"/>
                <a:ext cx="238" cy="6"/>
              </a:xfrm>
              <a:custGeom>
                <a:avLst/>
                <a:gdLst/>
                <a:ahLst/>
                <a:cxnLst>
                  <a:cxn ang="0">
                    <a:pos x="0" y="5"/>
                  </a:cxn>
                  <a:cxn ang="0">
                    <a:pos x="229" y="5"/>
                  </a:cxn>
                  <a:cxn ang="0">
                    <a:pos x="237" y="0"/>
                  </a:cxn>
                  <a:cxn ang="0">
                    <a:pos x="11" y="0"/>
                  </a:cxn>
                  <a:cxn ang="0">
                    <a:pos x="0" y="5"/>
                  </a:cxn>
                </a:cxnLst>
                <a:rect l="0" t="0" r="r" b="b"/>
                <a:pathLst>
                  <a:path w="238" h="6">
                    <a:moveTo>
                      <a:pt x="0" y="5"/>
                    </a:moveTo>
                    <a:lnTo>
                      <a:pt x="229" y="5"/>
                    </a:lnTo>
                    <a:lnTo>
                      <a:pt x="237" y="0"/>
                    </a:lnTo>
                    <a:lnTo>
                      <a:pt x="11"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19767" name="Freeform 631"/>
              <p:cNvSpPr>
                <a:spLocks/>
              </p:cNvSpPr>
              <p:nvPr>
                <p:custDataLst>
                  <p:tags r:id="rId888"/>
                </p:custDataLst>
              </p:nvPr>
            </p:nvSpPr>
            <p:spPr bwMode="auto">
              <a:xfrm>
                <a:off x="2547" y="2276"/>
                <a:ext cx="248" cy="7"/>
              </a:xfrm>
              <a:custGeom>
                <a:avLst/>
                <a:gdLst/>
                <a:ahLst/>
                <a:cxnLst>
                  <a:cxn ang="0">
                    <a:pos x="0" y="6"/>
                  </a:cxn>
                  <a:cxn ang="0">
                    <a:pos x="239" y="6"/>
                  </a:cxn>
                  <a:cxn ang="0">
                    <a:pos x="247" y="0"/>
                  </a:cxn>
                  <a:cxn ang="0">
                    <a:pos x="12" y="0"/>
                  </a:cxn>
                  <a:cxn ang="0">
                    <a:pos x="0" y="6"/>
                  </a:cxn>
                </a:cxnLst>
                <a:rect l="0" t="0" r="r" b="b"/>
                <a:pathLst>
                  <a:path w="248" h="7">
                    <a:moveTo>
                      <a:pt x="0" y="6"/>
                    </a:moveTo>
                    <a:lnTo>
                      <a:pt x="239" y="6"/>
                    </a:lnTo>
                    <a:lnTo>
                      <a:pt x="247" y="0"/>
                    </a:lnTo>
                    <a:lnTo>
                      <a:pt x="12" y="0"/>
                    </a:lnTo>
                    <a:lnTo>
                      <a:pt x="0" y="6"/>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19768" name="Rectangle 632"/>
              <p:cNvSpPr>
                <a:spLocks noChangeArrowheads="1"/>
              </p:cNvSpPr>
              <p:nvPr>
                <p:custDataLst>
                  <p:tags r:id="rId889"/>
                </p:custDataLst>
              </p:nvPr>
            </p:nvSpPr>
            <p:spPr bwMode="auto">
              <a:xfrm>
                <a:off x="2547" y="2283"/>
                <a:ext cx="241" cy="6"/>
              </a:xfrm>
              <a:prstGeom prst="rect">
                <a:avLst/>
              </a:prstGeom>
              <a:solidFill>
                <a:srgbClr val="714400"/>
              </a:solidFill>
              <a:ln w="12700">
                <a:noFill/>
                <a:miter lim="800000"/>
                <a:headEnd/>
                <a:tailEnd/>
              </a:ln>
              <a:effectLst/>
            </p:spPr>
            <p:txBody>
              <a:bodyPr wrap="none" anchor="ctr"/>
              <a:lstStyle/>
              <a:p>
                <a:endParaRPr lang="en-US"/>
              </a:p>
            </p:txBody>
          </p:sp>
          <p:sp>
            <p:nvSpPr>
              <p:cNvPr id="219769" name="Rectangle 633"/>
              <p:cNvSpPr>
                <a:spLocks noChangeArrowheads="1"/>
              </p:cNvSpPr>
              <p:nvPr>
                <p:custDataLst>
                  <p:tags r:id="rId890"/>
                </p:custDataLst>
              </p:nvPr>
            </p:nvSpPr>
            <p:spPr bwMode="auto">
              <a:xfrm>
                <a:off x="2579" y="2256"/>
                <a:ext cx="40" cy="23"/>
              </a:xfrm>
              <a:prstGeom prst="rect">
                <a:avLst/>
              </a:prstGeom>
              <a:solidFill>
                <a:srgbClr val="A2C1FE"/>
              </a:solidFill>
              <a:ln w="12700">
                <a:noFill/>
                <a:miter lim="800000"/>
                <a:headEnd/>
                <a:tailEnd/>
              </a:ln>
              <a:effectLst/>
            </p:spPr>
            <p:txBody>
              <a:bodyPr wrap="none" anchor="ctr"/>
              <a:lstStyle/>
              <a:p>
                <a:endParaRPr lang="en-US"/>
              </a:p>
            </p:txBody>
          </p:sp>
          <p:sp>
            <p:nvSpPr>
              <p:cNvPr id="219770" name="Freeform 634"/>
              <p:cNvSpPr>
                <a:spLocks/>
              </p:cNvSpPr>
              <p:nvPr>
                <p:custDataLst>
                  <p:tags r:id="rId891"/>
                </p:custDataLst>
              </p:nvPr>
            </p:nvSpPr>
            <p:spPr bwMode="auto">
              <a:xfrm>
                <a:off x="2619" y="2243"/>
                <a:ext cx="22" cy="37"/>
              </a:xfrm>
              <a:custGeom>
                <a:avLst/>
                <a:gdLst/>
                <a:ahLst/>
                <a:cxnLst>
                  <a:cxn ang="0">
                    <a:pos x="0" y="36"/>
                  </a:cxn>
                  <a:cxn ang="0">
                    <a:pos x="21" y="21"/>
                  </a:cxn>
                  <a:cxn ang="0">
                    <a:pos x="21" y="0"/>
                  </a:cxn>
                  <a:cxn ang="0">
                    <a:pos x="0" y="12"/>
                  </a:cxn>
                  <a:cxn ang="0">
                    <a:pos x="0" y="36"/>
                  </a:cxn>
                </a:cxnLst>
                <a:rect l="0" t="0" r="r" b="b"/>
                <a:pathLst>
                  <a:path w="22" h="37">
                    <a:moveTo>
                      <a:pt x="0" y="36"/>
                    </a:moveTo>
                    <a:lnTo>
                      <a:pt x="21" y="21"/>
                    </a:lnTo>
                    <a:lnTo>
                      <a:pt x="21" y="0"/>
                    </a:lnTo>
                    <a:lnTo>
                      <a:pt x="0" y="12"/>
                    </a:lnTo>
                    <a:lnTo>
                      <a:pt x="0" y="36"/>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19771" name="Freeform 635"/>
              <p:cNvSpPr>
                <a:spLocks/>
              </p:cNvSpPr>
              <p:nvPr>
                <p:custDataLst>
                  <p:tags r:id="rId892"/>
                </p:custDataLst>
              </p:nvPr>
            </p:nvSpPr>
            <p:spPr bwMode="auto">
              <a:xfrm>
                <a:off x="2580" y="2243"/>
                <a:ext cx="61" cy="13"/>
              </a:xfrm>
              <a:custGeom>
                <a:avLst/>
                <a:gdLst/>
                <a:ahLst/>
                <a:cxnLst>
                  <a:cxn ang="0">
                    <a:pos x="0" y="12"/>
                  </a:cxn>
                  <a:cxn ang="0">
                    <a:pos x="39" y="12"/>
                  </a:cxn>
                  <a:cxn ang="0">
                    <a:pos x="60" y="0"/>
                  </a:cxn>
                  <a:cxn ang="0">
                    <a:pos x="25" y="0"/>
                  </a:cxn>
                  <a:cxn ang="0">
                    <a:pos x="0" y="12"/>
                  </a:cxn>
                </a:cxnLst>
                <a:rect l="0" t="0" r="r" b="b"/>
                <a:pathLst>
                  <a:path w="61" h="13">
                    <a:moveTo>
                      <a:pt x="0" y="12"/>
                    </a:moveTo>
                    <a:lnTo>
                      <a:pt x="39" y="12"/>
                    </a:lnTo>
                    <a:lnTo>
                      <a:pt x="60"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19772" name="Rectangle 636"/>
              <p:cNvSpPr>
                <a:spLocks noChangeArrowheads="1"/>
              </p:cNvSpPr>
              <p:nvPr>
                <p:custDataLst>
                  <p:tags r:id="rId893"/>
                </p:custDataLst>
              </p:nvPr>
            </p:nvSpPr>
            <p:spPr bwMode="auto">
              <a:xfrm>
                <a:off x="2628" y="2256"/>
                <a:ext cx="39" cy="23"/>
              </a:xfrm>
              <a:prstGeom prst="rect">
                <a:avLst/>
              </a:prstGeom>
              <a:solidFill>
                <a:srgbClr val="A2C1FE"/>
              </a:solidFill>
              <a:ln w="12700">
                <a:noFill/>
                <a:miter lim="800000"/>
                <a:headEnd/>
                <a:tailEnd/>
              </a:ln>
              <a:effectLst/>
            </p:spPr>
            <p:txBody>
              <a:bodyPr wrap="none" anchor="ctr"/>
              <a:lstStyle/>
              <a:p>
                <a:endParaRPr lang="en-US"/>
              </a:p>
            </p:txBody>
          </p:sp>
          <p:sp>
            <p:nvSpPr>
              <p:cNvPr id="219773" name="Freeform 637"/>
              <p:cNvSpPr>
                <a:spLocks/>
              </p:cNvSpPr>
              <p:nvPr>
                <p:custDataLst>
                  <p:tags r:id="rId894"/>
                </p:custDataLst>
              </p:nvPr>
            </p:nvSpPr>
            <p:spPr bwMode="auto">
              <a:xfrm>
                <a:off x="2667" y="2243"/>
                <a:ext cx="22" cy="37"/>
              </a:xfrm>
              <a:custGeom>
                <a:avLst/>
                <a:gdLst/>
                <a:ahLst/>
                <a:cxnLst>
                  <a:cxn ang="0">
                    <a:pos x="0" y="36"/>
                  </a:cxn>
                  <a:cxn ang="0">
                    <a:pos x="21" y="21"/>
                  </a:cxn>
                  <a:cxn ang="0">
                    <a:pos x="21" y="0"/>
                  </a:cxn>
                  <a:cxn ang="0">
                    <a:pos x="0" y="12"/>
                  </a:cxn>
                  <a:cxn ang="0">
                    <a:pos x="0" y="36"/>
                  </a:cxn>
                </a:cxnLst>
                <a:rect l="0" t="0" r="r" b="b"/>
                <a:pathLst>
                  <a:path w="22" h="37">
                    <a:moveTo>
                      <a:pt x="0" y="36"/>
                    </a:moveTo>
                    <a:lnTo>
                      <a:pt x="21" y="21"/>
                    </a:lnTo>
                    <a:lnTo>
                      <a:pt x="21" y="0"/>
                    </a:lnTo>
                    <a:lnTo>
                      <a:pt x="0" y="12"/>
                    </a:lnTo>
                    <a:lnTo>
                      <a:pt x="0" y="36"/>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19774" name="Freeform 638"/>
              <p:cNvSpPr>
                <a:spLocks/>
              </p:cNvSpPr>
              <p:nvPr>
                <p:custDataLst>
                  <p:tags r:id="rId895"/>
                </p:custDataLst>
              </p:nvPr>
            </p:nvSpPr>
            <p:spPr bwMode="auto">
              <a:xfrm>
                <a:off x="2628" y="2243"/>
                <a:ext cx="62" cy="13"/>
              </a:xfrm>
              <a:custGeom>
                <a:avLst/>
                <a:gdLst/>
                <a:ahLst/>
                <a:cxnLst>
                  <a:cxn ang="0">
                    <a:pos x="0" y="12"/>
                  </a:cxn>
                  <a:cxn ang="0">
                    <a:pos x="40" y="12"/>
                  </a:cxn>
                  <a:cxn ang="0">
                    <a:pos x="61" y="0"/>
                  </a:cxn>
                  <a:cxn ang="0">
                    <a:pos x="25" y="0"/>
                  </a:cxn>
                  <a:cxn ang="0">
                    <a:pos x="0" y="12"/>
                  </a:cxn>
                </a:cxnLst>
                <a:rect l="0" t="0" r="r" b="b"/>
                <a:pathLst>
                  <a:path w="62" h="13">
                    <a:moveTo>
                      <a:pt x="0" y="12"/>
                    </a:moveTo>
                    <a:lnTo>
                      <a:pt x="40" y="12"/>
                    </a:lnTo>
                    <a:lnTo>
                      <a:pt x="61"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19775" name="Rectangle 639"/>
              <p:cNvSpPr>
                <a:spLocks noChangeArrowheads="1"/>
              </p:cNvSpPr>
              <p:nvPr>
                <p:custDataLst>
                  <p:tags r:id="rId896"/>
                </p:custDataLst>
              </p:nvPr>
            </p:nvSpPr>
            <p:spPr bwMode="auto">
              <a:xfrm>
                <a:off x="2678" y="2256"/>
                <a:ext cx="39" cy="23"/>
              </a:xfrm>
              <a:prstGeom prst="rect">
                <a:avLst/>
              </a:prstGeom>
              <a:solidFill>
                <a:srgbClr val="A2C1FE"/>
              </a:solidFill>
              <a:ln w="12700">
                <a:noFill/>
                <a:miter lim="800000"/>
                <a:headEnd/>
                <a:tailEnd/>
              </a:ln>
              <a:effectLst/>
            </p:spPr>
            <p:txBody>
              <a:bodyPr wrap="none" anchor="ctr"/>
              <a:lstStyle/>
              <a:p>
                <a:endParaRPr lang="en-US"/>
              </a:p>
            </p:txBody>
          </p:sp>
          <p:sp>
            <p:nvSpPr>
              <p:cNvPr id="219776" name="Freeform 640"/>
              <p:cNvSpPr>
                <a:spLocks/>
              </p:cNvSpPr>
              <p:nvPr>
                <p:custDataLst>
                  <p:tags r:id="rId897"/>
                </p:custDataLst>
              </p:nvPr>
            </p:nvSpPr>
            <p:spPr bwMode="auto">
              <a:xfrm>
                <a:off x="2717" y="2243"/>
                <a:ext cx="22" cy="37"/>
              </a:xfrm>
              <a:custGeom>
                <a:avLst/>
                <a:gdLst/>
                <a:ahLst/>
                <a:cxnLst>
                  <a:cxn ang="0">
                    <a:pos x="0" y="36"/>
                  </a:cxn>
                  <a:cxn ang="0">
                    <a:pos x="21" y="21"/>
                  </a:cxn>
                  <a:cxn ang="0">
                    <a:pos x="21" y="0"/>
                  </a:cxn>
                  <a:cxn ang="0">
                    <a:pos x="0" y="12"/>
                  </a:cxn>
                  <a:cxn ang="0">
                    <a:pos x="0" y="36"/>
                  </a:cxn>
                </a:cxnLst>
                <a:rect l="0" t="0" r="r" b="b"/>
                <a:pathLst>
                  <a:path w="22" h="37">
                    <a:moveTo>
                      <a:pt x="0" y="36"/>
                    </a:moveTo>
                    <a:lnTo>
                      <a:pt x="21" y="21"/>
                    </a:lnTo>
                    <a:lnTo>
                      <a:pt x="21" y="0"/>
                    </a:lnTo>
                    <a:lnTo>
                      <a:pt x="0" y="12"/>
                    </a:lnTo>
                    <a:lnTo>
                      <a:pt x="0" y="36"/>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19777" name="Freeform 641"/>
              <p:cNvSpPr>
                <a:spLocks/>
              </p:cNvSpPr>
              <p:nvPr>
                <p:custDataLst>
                  <p:tags r:id="rId898"/>
                </p:custDataLst>
              </p:nvPr>
            </p:nvSpPr>
            <p:spPr bwMode="auto">
              <a:xfrm>
                <a:off x="2678" y="2243"/>
                <a:ext cx="61" cy="13"/>
              </a:xfrm>
              <a:custGeom>
                <a:avLst/>
                <a:gdLst/>
                <a:ahLst/>
                <a:cxnLst>
                  <a:cxn ang="0">
                    <a:pos x="0" y="12"/>
                  </a:cxn>
                  <a:cxn ang="0">
                    <a:pos x="39" y="12"/>
                  </a:cxn>
                  <a:cxn ang="0">
                    <a:pos x="60" y="0"/>
                  </a:cxn>
                  <a:cxn ang="0">
                    <a:pos x="25" y="0"/>
                  </a:cxn>
                  <a:cxn ang="0">
                    <a:pos x="0" y="12"/>
                  </a:cxn>
                </a:cxnLst>
                <a:rect l="0" t="0" r="r" b="b"/>
                <a:pathLst>
                  <a:path w="61" h="13">
                    <a:moveTo>
                      <a:pt x="0" y="12"/>
                    </a:moveTo>
                    <a:lnTo>
                      <a:pt x="39" y="12"/>
                    </a:lnTo>
                    <a:lnTo>
                      <a:pt x="60"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19778" name="Rectangle 642"/>
              <p:cNvSpPr>
                <a:spLocks noChangeArrowheads="1"/>
              </p:cNvSpPr>
              <p:nvPr>
                <p:custDataLst>
                  <p:tags r:id="rId899"/>
                </p:custDataLst>
              </p:nvPr>
            </p:nvSpPr>
            <p:spPr bwMode="auto">
              <a:xfrm>
                <a:off x="2728" y="2256"/>
                <a:ext cx="40" cy="23"/>
              </a:xfrm>
              <a:prstGeom prst="rect">
                <a:avLst/>
              </a:prstGeom>
              <a:solidFill>
                <a:srgbClr val="A2C1FE"/>
              </a:solidFill>
              <a:ln w="12700">
                <a:noFill/>
                <a:miter lim="800000"/>
                <a:headEnd/>
                <a:tailEnd/>
              </a:ln>
              <a:effectLst/>
            </p:spPr>
            <p:txBody>
              <a:bodyPr wrap="none" anchor="ctr"/>
              <a:lstStyle/>
              <a:p>
                <a:endParaRPr lang="en-US"/>
              </a:p>
            </p:txBody>
          </p:sp>
          <p:sp>
            <p:nvSpPr>
              <p:cNvPr id="219779" name="Freeform 643"/>
              <p:cNvSpPr>
                <a:spLocks/>
              </p:cNvSpPr>
              <p:nvPr>
                <p:custDataLst>
                  <p:tags r:id="rId900"/>
                </p:custDataLst>
              </p:nvPr>
            </p:nvSpPr>
            <p:spPr bwMode="auto">
              <a:xfrm>
                <a:off x="2768" y="2243"/>
                <a:ext cx="21" cy="37"/>
              </a:xfrm>
              <a:custGeom>
                <a:avLst/>
                <a:gdLst/>
                <a:ahLst/>
                <a:cxnLst>
                  <a:cxn ang="0">
                    <a:pos x="0" y="36"/>
                  </a:cxn>
                  <a:cxn ang="0">
                    <a:pos x="20" y="21"/>
                  </a:cxn>
                  <a:cxn ang="0">
                    <a:pos x="20" y="0"/>
                  </a:cxn>
                  <a:cxn ang="0">
                    <a:pos x="0" y="12"/>
                  </a:cxn>
                  <a:cxn ang="0">
                    <a:pos x="0" y="36"/>
                  </a:cxn>
                </a:cxnLst>
                <a:rect l="0" t="0" r="r" b="b"/>
                <a:pathLst>
                  <a:path w="21" h="37">
                    <a:moveTo>
                      <a:pt x="0" y="36"/>
                    </a:moveTo>
                    <a:lnTo>
                      <a:pt x="20" y="21"/>
                    </a:lnTo>
                    <a:lnTo>
                      <a:pt x="20" y="0"/>
                    </a:lnTo>
                    <a:lnTo>
                      <a:pt x="0" y="12"/>
                    </a:lnTo>
                    <a:lnTo>
                      <a:pt x="0" y="36"/>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19780" name="Freeform 644"/>
              <p:cNvSpPr>
                <a:spLocks/>
              </p:cNvSpPr>
              <p:nvPr>
                <p:custDataLst>
                  <p:tags r:id="rId901"/>
                </p:custDataLst>
              </p:nvPr>
            </p:nvSpPr>
            <p:spPr bwMode="auto">
              <a:xfrm>
                <a:off x="2728" y="2243"/>
                <a:ext cx="62" cy="13"/>
              </a:xfrm>
              <a:custGeom>
                <a:avLst/>
                <a:gdLst/>
                <a:ahLst/>
                <a:cxnLst>
                  <a:cxn ang="0">
                    <a:pos x="0" y="12"/>
                  </a:cxn>
                  <a:cxn ang="0">
                    <a:pos x="40" y="12"/>
                  </a:cxn>
                  <a:cxn ang="0">
                    <a:pos x="61" y="0"/>
                  </a:cxn>
                  <a:cxn ang="0">
                    <a:pos x="25" y="0"/>
                  </a:cxn>
                  <a:cxn ang="0">
                    <a:pos x="0" y="12"/>
                  </a:cxn>
                </a:cxnLst>
                <a:rect l="0" t="0" r="r" b="b"/>
                <a:pathLst>
                  <a:path w="62" h="13">
                    <a:moveTo>
                      <a:pt x="0" y="12"/>
                    </a:moveTo>
                    <a:lnTo>
                      <a:pt x="40" y="12"/>
                    </a:lnTo>
                    <a:lnTo>
                      <a:pt x="61"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19781" name="Rectangle 645"/>
              <p:cNvSpPr>
                <a:spLocks noChangeArrowheads="1"/>
              </p:cNvSpPr>
              <p:nvPr>
                <p:custDataLst>
                  <p:tags r:id="rId902"/>
                </p:custDataLst>
              </p:nvPr>
            </p:nvSpPr>
            <p:spPr bwMode="auto">
              <a:xfrm>
                <a:off x="2579" y="2224"/>
                <a:ext cx="40" cy="24"/>
              </a:xfrm>
              <a:prstGeom prst="rect">
                <a:avLst/>
              </a:prstGeom>
              <a:solidFill>
                <a:srgbClr val="A2C1FE"/>
              </a:solidFill>
              <a:ln w="12700">
                <a:noFill/>
                <a:miter lim="800000"/>
                <a:headEnd/>
                <a:tailEnd/>
              </a:ln>
              <a:effectLst/>
            </p:spPr>
            <p:txBody>
              <a:bodyPr wrap="none" anchor="ctr"/>
              <a:lstStyle/>
              <a:p>
                <a:endParaRPr lang="en-US"/>
              </a:p>
            </p:txBody>
          </p:sp>
          <p:sp>
            <p:nvSpPr>
              <p:cNvPr id="219782" name="Freeform 646"/>
              <p:cNvSpPr>
                <a:spLocks/>
              </p:cNvSpPr>
              <p:nvPr>
                <p:custDataLst>
                  <p:tags r:id="rId903"/>
                </p:custDataLst>
              </p:nvPr>
            </p:nvSpPr>
            <p:spPr bwMode="auto">
              <a:xfrm>
                <a:off x="2619" y="2212"/>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19783" name="Freeform 647"/>
              <p:cNvSpPr>
                <a:spLocks/>
              </p:cNvSpPr>
              <p:nvPr>
                <p:custDataLst>
                  <p:tags r:id="rId904"/>
                </p:custDataLst>
              </p:nvPr>
            </p:nvSpPr>
            <p:spPr bwMode="auto">
              <a:xfrm>
                <a:off x="2580" y="2212"/>
                <a:ext cx="61" cy="13"/>
              </a:xfrm>
              <a:custGeom>
                <a:avLst/>
                <a:gdLst/>
                <a:ahLst/>
                <a:cxnLst>
                  <a:cxn ang="0">
                    <a:pos x="0" y="12"/>
                  </a:cxn>
                  <a:cxn ang="0">
                    <a:pos x="39" y="12"/>
                  </a:cxn>
                  <a:cxn ang="0">
                    <a:pos x="60" y="0"/>
                  </a:cxn>
                  <a:cxn ang="0">
                    <a:pos x="25" y="0"/>
                  </a:cxn>
                  <a:cxn ang="0">
                    <a:pos x="0" y="12"/>
                  </a:cxn>
                </a:cxnLst>
                <a:rect l="0" t="0" r="r" b="b"/>
                <a:pathLst>
                  <a:path w="61" h="13">
                    <a:moveTo>
                      <a:pt x="0" y="12"/>
                    </a:moveTo>
                    <a:lnTo>
                      <a:pt x="39" y="12"/>
                    </a:lnTo>
                    <a:lnTo>
                      <a:pt x="60"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19784" name="Rectangle 648"/>
              <p:cNvSpPr>
                <a:spLocks noChangeArrowheads="1"/>
              </p:cNvSpPr>
              <p:nvPr>
                <p:custDataLst>
                  <p:tags r:id="rId905"/>
                </p:custDataLst>
              </p:nvPr>
            </p:nvSpPr>
            <p:spPr bwMode="auto">
              <a:xfrm>
                <a:off x="2628" y="2224"/>
                <a:ext cx="39" cy="24"/>
              </a:xfrm>
              <a:prstGeom prst="rect">
                <a:avLst/>
              </a:prstGeom>
              <a:solidFill>
                <a:srgbClr val="A2C1FE"/>
              </a:solidFill>
              <a:ln w="12700">
                <a:noFill/>
                <a:miter lim="800000"/>
                <a:headEnd/>
                <a:tailEnd/>
              </a:ln>
              <a:effectLst/>
            </p:spPr>
            <p:txBody>
              <a:bodyPr wrap="none" anchor="ctr"/>
              <a:lstStyle/>
              <a:p>
                <a:endParaRPr lang="en-US"/>
              </a:p>
            </p:txBody>
          </p:sp>
          <p:sp>
            <p:nvSpPr>
              <p:cNvPr id="219785" name="Freeform 649"/>
              <p:cNvSpPr>
                <a:spLocks/>
              </p:cNvSpPr>
              <p:nvPr>
                <p:custDataLst>
                  <p:tags r:id="rId906"/>
                </p:custDataLst>
              </p:nvPr>
            </p:nvSpPr>
            <p:spPr bwMode="auto">
              <a:xfrm>
                <a:off x="2667" y="2212"/>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19786" name="Freeform 650"/>
              <p:cNvSpPr>
                <a:spLocks/>
              </p:cNvSpPr>
              <p:nvPr>
                <p:custDataLst>
                  <p:tags r:id="rId907"/>
                </p:custDataLst>
              </p:nvPr>
            </p:nvSpPr>
            <p:spPr bwMode="auto">
              <a:xfrm>
                <a:off x="2628" y="2212"/>
                <a:ext cx="62" cy="13"/>
              </a:xfrm>
              <a:custGeom>
                <a:avLst/>
                <a:gdLst/>
                <a:ahLst/>
                <a:cxnLst>
                  <a:cxn ang="0">
                    <a:pos x="0" y="12"/>
                  </a:cxn>
                  <a:cxn ang="0">
                    <a:pos x="40" y="12"/>
                  </a:cxn>
                  <a:cxn ang="0">
                    <a:pos x="61" y="0"/>
                  </a:cxn>
                  <a:cxn ang="0">
                    <a:pos x="25" y="0"/>
                  </a:cxn>
                  <a:cxn ang="0">
                    <a:pos x="0" y="12"/>
                  </a:cxn>
                </a:cxnLst>
                <a:rect l="0" t="0" r="r" b="b"/>
                <a:pathLst>
                  <a:path w="62" h="13">
                    <a:moveTo>
                      <a:pt x="0" y="12"/>
                    </a:moveTo>
                    <a:lnTo>
                      <a:pt x="40" y="12"/>
                    </a:lnTo>
                    <a:lnTo>
                      <a:pt x="61"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19787" name="Rectangle 651"/>
              <p:cNvSpPr>
                <a:spLocks noChangeArrowheads="1"/>
              </p:cNvSpPr>
              <p:nvPr>
                <p:custDataLst>
                  <p:tags r:id="rId908"/>
                </p:custDataLst>
              </p:nvPr>
            </p:nvSpPr>
            <p:spPr bwMode="auto">
              <a:xfrm>
                <a:off x="2678" y="2224"/>
                <a:ext cx="39" cy="24"/>
              </a:xfrm>
              <a:prstGeom prst="rect">
                <a:avLst/>
              </a:prstGeom>
              <a:solidFill>
                <a:srgbClr val="A2C1FE"/>
              </a:solidFill>
              <a:ln w="12700">
                <a:noFill/>
                <a:miter lim="800000"/>
                <a:headEnd/>
                <a:tailEnd/>
              </a:ln>
              <a:effectLst/>
            </p:spPr>
            <p:txBody>
              <a:bodyPr wrap="none" anchor="ctr"/>
              <a:lstStyle/>
              <a:p>
                <a:endParaRPr lang="en-US"/>
              </a:p>
            </p:txBody>
          </p:sp>
          <p:sp>
            <p:nvSpPr>
              <p:cNvPr id="219788" name="Freeform 652"/>
              <p:cNvSpPr>
                <a:spLocks/>
              </p:cNvSpPr>
              <p:nvPr>
                <p:custDataLst>
                  <p:tags r:id="rId909"/>
                </p:custDataLst>
              </p:nvPr>
            </p:nvSpPr>
            <p:spPr bwMode="auto">
              <a:xfrm>
                <a:off x="2717" y="2212"/>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19789" name="Freeform 653"/>
              <p:cNvSpPr>
                <a:spLocks/>
              </p:cNvSpPr>
              <p:nvPr>
                <p:custDataLst>
                  <p:tags r:id="rId910"/>
                </p:custDataLst>
              </p:nvPr>
            </p:nvSpPr>
            <p:spPr bwMode="auto">
              <a:xfrm>
                <a:off x="2678" y="2212"/>
                <a:ext cx="61" cy="13"/>
              </a:xfrm>
              <a:custGeom>
                <a:avLst/>
                <a:gdLst/>
                <a:ahLst/>
                <a:cxnLst>
                  <a:cxn ang="0">
                    <a:pos x="0" y="12"/>
                  </a:cxn>
                  <a:cxn ang="0">
                    <a:pos x="39" y="12"/>
                  </a:cxn>
                  <a:cxn ang="0">
                    <a:pos x="60" y="0"/>
                  </a:cxn>
                  <a:cxn ang="0">
                    <a:pos x="25" y="0"/>
                  </a:cxn>
                  <a:cxn ang="0">
                    <a:pos x="0" y="12"/>
                  </a:cxn>
                </a:cxnLst>
                <a:rect l="0" t="0" r="r" b="b"/>
                <a:pathLst>
                  <a:path w="61" h="13">
                    <a:moveTo>
                      <a:pt x="0" y="12"/>
                    </a:moveTo>
                    <a:lnTo>
                      <a:pt x="39" y="12"/>
                    </a:lnTo>
                    <a:lnTo>
                      <a:pt x="60"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19790" name="Rectangle 654"/>
              <p:cNvSpPr>
                <a:spLocks noChangeArrowheads="1"/>
              </p:cNvSpPr>
              <p:nvPr>
                <p:custDataLst>
                  <p:tags r:id="rId911"/>
                </p:custDataLst>
              </p:nvPr>
            </p:nvSpPr>
            <p:spPr bwMode="auto">
              <a:xfrm>
                <a:off x="2728" y="2224"/>
                <a:ext cx="40" cy="24"/>
              </a:xfrm>
              <a:prstGeom prst="rect">
                <a:avLst/>
              </a:prstGeom>
              <a:solidFill>
                <a:srgbClr val="A2C1FE"/>
              </a:solidFill>
              <a:ln w="12700">
                <a:noFill/>
                <a:miter lim="800000"/>
                <a:headEnd/>
                <a:tailEnd/>
              </a:ln>
              <a:effectLst/>
            </p:spPr>
            <p:txBody>
              <a:bodyPr wrap="none" anchor="ctr"/>
              <a:lstStyle/>
              <a:p>
                <a:endParaRPr lang="en-US"/>
              </a:p>
            </p:txBody>
          </p:sp>
          <p:sp>
            <p:nvSpPr>
              <p:cNvPr id="219791" name="Freeform 655"/>
              <p:cNvSpPr>
                <a:spLocks/>
              </p:cNvSpPr>
              <p:nvPr>
                <p:custDataLst>
                  <p:tags r:id="rId912"/>
                </p:custDataLst>
              </p:nvPr>
            </p:nvSpPr>
            <p:spPr bwMode="auto">
              <a:xfrm>
                <a:off x="2768" y="2212"/>
                <a:ext cx="21" cy="38"/>
              </a:xfrm>
              <a:custGeom>
                <a:avLst/>
                <a:gdLst/>
                <a:ahLst/>
                <a:cxnLst>
                  <a:cxn ang="0">
                    <a:pos x="0" y="37"/>
                  </a:cxn>
                  <a:cxn ang="0">
                    <a:pos x="20" y="21"/>
                  </a:cxn>
                  <a:cxn ang="0">
                    <a:pos x="20" y="0"/>
                  </a:cxn>
                  <a:cxn ang="0">
                    <a:pos x="0" y="13"/>
                  </a:cxn>
                  <a:cxn ang="0">
                    <a:pos x="0" y="37"/>
                  </a:cxn>
                </a:cxnLst>
                <a:rect l="0" t="0" r="r" b="b"/>
                <a:pathLst>
                  <a:path w="21" h="38">
                    <a:moveTo>
                      <a:pt x="0" y="37"/>
                    </a:moveTo>
                    <a:lnTo>
                      <a:pt x="20" y="21"/>
                    </a:lnTo>
                    <a:lnTo>
                      <a:pt x="20"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19792" name="Freeform 656"/>
              <p:cNvSpPr>
                <a:spLocks/>
              </p:cNvSpPr>
              <p:nvPr>
                <p:custDataLst>
                  <p:tags r:id="rId913"/>
                </p:custDataLst>
              </p:nvPr>
            </p:nvSpPr>
            <p:spPr bwMode="auto">
              <a:xfrm>
                <a:off x="2728" y="2212"/>
                <a:ext cx="62" cy="13"/>
              </a:xfrm>
              <a:custGeom>
                <a:avLst/>
                <a:gdLst/>
                <a:ahLst/>
                <a:cxnLst>
                  <a:cxn ang="0">
                    <a:pos x="0" y="12"/>
                  </a:cxn>
                  <a:cxn ang="0">
                    <a:pos x="40" y="12"/>
                  </a:cxn>
                  <a:cxn ang="0">
                    <a:pos x="61" y="0"/>
                  </a:cxn>
                  <a:cxn ang="0">
                    <a:pos x="25" y="0"/>
                  </a:cxn>
                  <a:cxn ang="0">
                    <a:pos x="0" y="12"/>
                  </a:cxn>
                </a:cxnLst>
                <a:rect l="0" t="0" r="r" b="b"/>
                <a:pathLst>
                  <a:path w="62" h="13">
                    <a:moveTo>
                      <a:pt x="0" y="12"/>
                    </a:moveTo>
                    <a:lnTo>
                      <a:pt x="40" y="12"/>
                    </a:lnTo>
                    <a:lnTo>
                      <a:pt x="61"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19793" name="Rectangle 657"/>
              <p:cNvSpPr>
                <a:spLocks noChangeArrowheads="1"/>
              </p:cNvSpPr>
              <p:nvPr>
                <p:custDataLst>
                  <p:tags r:id="rId914"/>
                </p:custDataLst>
              </p:nvPr>
            </p:nvSpPr>
            <p:spPr bwMode="auto">
              <a:xfrm>
                <a:off x="2579" y="2193"/>
                <a:ext cx="40" cy="23"/>
              </a:xfrm>
              <a:prstGeom prst="rect">
                <a:avLst/>
              </a:prstGeom>
              <a:solidFill>
                <a:srgbClr val="A2C1FE"/>
              </a:solidFill>
              <a:ln w="12700">
                <a:noFill/>
                <a:miter lim="800000"/>
                <a:headEnd/>
                <a:tailEnd/>
              </a:ln>
              <a:effectLst/>
            </p:spPr>
            <p:txBody>
              <a:bodyPr wrap="none" anchor="ctr"/>
              <a:lstStyle/>
              <a:p>
                <a:endParaRPr lang="en-US"/>
              </a:p>
            </p:txBody>
          </p:sp>
          <p:sp>
            <p:nvSpPr>
              <p:cNvPr id="219794" name="Freeform 658"/>
              <p:cNvSpPr>
                <a:spLocks/>
              </p:cNvSpPr>
              <p:nvPr>
                <p:custDataLst>
                  <p:tags r:id="rId915"/>
                </p:custDataLst>
              </p:nvPr>
            </p:nvSpPr>
            <p:spPr bwMode="auto">
              <a:xfrm>
                <a:off x="2619" y="2180"/>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19795" name="Freeform 659"/>
              <p:cNvSpPr>
                <a:spLocks/>
              </p:cNvSpPr>
              <p:nvPr>
                <p:custDataLst>
                  <p:tags r:id="rId916"/>
                </p:custDataLst>
              </p:nvPr>
            </p:nvSpPr>
            <p:spPr bwMode="auto">
              <a:xfrm>
                <a:off x="2580" y="2180"/>
                <a:ext cx="61" cy="14"/>
              </a:xfrm>
              <a:custGeom>
                <a:avLst/>
                <a:gdLst/>
                <a:ahLst/>
                <a:cxnLst>
                  <a:cxn ang="0">
                    <a:pos x="0" y="13"/>
                  </a:cxn>
                  <a:cxn ang="0">
                    <a:pos x="39" y="13"/>
                  </a:cxn>
                  <a:cxn ang="0">
                    <a:pos x="60" y="0"/>
                  </a:cxn>
                  <a:cxn ang="0">
                    <a:pos x="25" y="0"/>
                  </a:cxn>
                  <a:cxn ang="0">
                    <a:pos x="0" y="13"/>
                  </a:cxn>
                </a:cxnLst>
                <a:rect l="0" t="0" r="r" b="b"/>
                <a:pathLst>
                  <a:path w="61" h="14">
                    <a:moveTo>
                      <a:pt x="0" y="13"/>
                    </a:moveTo>
                    <a:lnTo>
                      <a:pt x="39" y="13"/>
                    </a:lnTo>
                    <a:lnTo>
                      <a:pt x="60" y="0"/>
                    </a:lnTo>
                    <a:lnTo>
                      <a:pt x="25" y="0"/>
                    </a:lnTo>
                    <a:lnTo>
                      <a:pt x="0" y="13"/>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19796" name="Rectangle 660"/>
              <p:cNvSpPr>
                <a:spLocks noChangeArrowheads="1"/>
              </p:cNvSpPr>
              <p:nvPr>
                <p:custDataLst>
                  <p:tags r:id="rId917"/>
                </p:custDataLst>
              </p:nvPr>
            </p:nvSpPr>
            <p:spPr bwMode="auto">
              <a:xfrm>
                <a:off x="2628" y="2193"/>
                <a:ext cx="39" cy="23"/>
              </a:xfrm>
              <a:prstGeom prst="rect">
                <a:avLst/>
              </a:prstGeom>
              <a:solidFill>
                <a:srgbClr val="A2C1FE"/>
              </a:solidFill>
              <a:ln w="12700">
                <a:noFill/>
                <a:miter lim="800000"/>
                <a:headEnd/>
                <a:tailEnd/>
              </a:ln>
              <a:effectLst/>
            </p:spPr>
            <p:txBody>
              <a:bodyPr wrap="none" anchor="ctr"/>
              <a:lstStyle/>
              <a:p>
                <a:endParaRPr lang="en-US"/>
              </a:p>
            </p:txBody>
          </p:sp>
          <p:sp>
            <p:nvSpPr>
              <p:cNvPr id="219797" name="Freeform 661"/>
              <p:cNvSpPr>
                <a:spLocks/>
              </p:cNvSpPr>
              <p:nvPr>
                <p:custDataLst>
                  <p:tags r:id="rId918"/>
                </p:custDataLst>
              </p:nvPr>
            </p:nvSpPr>
            <p:spPr bwMode="auto">
              <a:xfrm>
                <a:off x="2667" y="2180"/>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19798" name="Freeform 662"/>
              <p:cNvSpPr>
                <a:spLocks/>
              </p:cNvSpPr>
              <p:nvPr>
                <p:custDataLst>
                  <p:tags r:id="rId919"/>
                </p:custDataLst>
              </p:nvPr>
            </p:nvSpPr>
            <p:spPr bwMode="auto">
              <a:xfrm>
                <a:off x="2628" y="2180"/>
                <a:ext cx="62" cy="14"/>
              </a:xfrm>
              <a:custGeom>
                <a:avLst/>
                <a:gdLst/>
                <a:ahLst/>
                <a:cxnLst>
                  <a:cxn ang="0">
                    <a:pos x="0" y="13"/>
                  </a:cxn>
                  <a:cxn ang="0">
                    <a:pos x="40" y="13"/>
                  </a:cxn>
                  <a:cxn ang="0">
                    <a:pos x="61" y="0"/>
                  </a:cxn>
                  <a:cxn ang="0">
                    <a:pos x="25" y="0"/>
                  </a:cxn>
                  <a:cxn ang="0">
                    <a:pos x="0" y="13"/>
                  </a:cxn>
                </a:cxnLst>
                <a:rect l="0" t="0" r="r" b="b"/>
                <a:pathLst>
                  <a:path w="62" h="14">
                    <a:moveTo>
                      <a:pt x="0" y="13"/>
                    </a:moveTo>
                    <a:lnTo>
                      <a:pt x="40" y="13"/>
                    </a:lnTo>
                    <a:lnTo>
                      <a:pt x="61" y="0"/>
                    </a:lnTo>
                    <a:lnTo>
                      <a:pt x="25" y="0"/>
                    </a:lnTo>
                    <a:lnTo>
                      <a:pt x="0" y="13"/>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19799" name="Rectangle 663"/>
              <p:cNvSpPr>
                <a:spLocks noChangeArrowheads="1"/>
              </p:cNvSpPr>
              <p:nvPr>
                <p:custDataLst>
                  <p:tags r:id="rId920"/>
                </p:custDataLst>
              </p:nvPr>
            </p:nvSpPr>
            <p:spPr bwMode="auto">
              <a:xfrm>
                <a:off x="2678" y="2193"/>
                <a:ext cx="39" cy="23"/>
              </a:xfrm>
              <a:prstGeom prst="rect">
                <a:avLst/>
              </a:prstGeom>
              <a:solidFill>
                <a:srgbClr val="A2C1FE"/>
              </a:solidFill>
              <a:ln w="12700">
                <a:noFill/>
                <a:miter lim="800000"/>
                <a:headEnd/>
                <a:tailEnd/>
              </a:ln>
              <a:effectLst/>
            </p:spPr>
            <p:txBody>
              <a:bodyPr wrap="none" anchor="ctr"/>
              <a:lstStyle/>
              <a:p>
                <a:endParaRPr lang="en-US"/>
              </a:p>
            </p:txBody>
          </p:sp>
          <p:sp>
            <p:nvSpPr>
              <p:cNvPr id="219800" name="Freeform 664"/>
              <p:cNvSpPr>
                <a:spLocks/>
              </p:cNvSpPr>
              <p:nvPr>
                <p:custDataLst>
                  <p:tags r:id="rId921"/>
                </p:custDataLst>
              </p:nvPr>
            </p:nvSpPr>
            <p:spPr bwMode="auto">
              <a:xfrm>
                <a:off x="2717" y="2180"/>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19801" name="Freeform 665"/>
              <p:cNvSpPr>
                <a:spLocks/>
              </p:cNvSpPr>
              <p:nvPr>
                <p:custDataLst>
                  <p:tags r:id="rId922"/>
                </p:custDataLst>
              </p:nvPr>
            </p:nvSpPr>
            <p:spPr bwMode="auto">
              <a:xfrm>
                <a:off x="2678" y="2180"/>
                <a:ext cx="61" cy="14"/>
              </a:xfrm>
              <a:custGeom>
                <a:avLst/>
                <a:gdLst/>
                <a:ahLst/>
                <a:cxnLst>
                  <a:cxn ang="0">
                    <a:pos x="0" y="13"/>
                  </a:cxn>
                  <a:cxn ang="0">
                    <a:pos x="39" y="13"/>
                  </a:cxn>
                  <a:cxn ang="0">
                    <a:pos x="60" y="0"/>
                  </a:cxn>
                  <a:cxn ang="0">
                    <a:pos x="25" y="0"/>
                  </a:cxn>
                  <a:cxn ang="0">
                    <a:pos x="0" y="13"/>
                  </a:cxn>
                </a:cxnLst>
                <a:rect l="0" t="0" r="r" b="b"/>
                <a:pathLst>
                  <a:path w="61" h="14">
                    <a:moveTo>
                      <a:pt x="0" y="13"/>
                    </a:moveTo>
                    <a:lnTo>
                      <a:pt x="39" y="13"/>
                    </a:lnTo>
                    <a:lnTo>
                      <a:pt x="60" y="0"/>
                    </a:lnTo>
                    <a:lnTo>
                      <a:pt x="25" y="0"/>
                    </a:lnTo>
                    <a:lnTo>
                      <a:pt x="0" y="13"/>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19802" name="Rectangle 666"/>
              <p:cNvSpPr>
                <a:spLocks noChangeArrowheads="1"/>
              </p:cNvSpPr>
              <p:nvPr>
                <p:custDataLst>
                  <p:tags r:id="rId923"/>
                </p:custDataLst>
              </p:nvPr>
            </p:nvSpPr>
            <p:spPr bwMode="auto">
              <a:xfrm>
                <a:off x="2728" y="2193"/>
                <a:ext cx="40" cy="23"/>
              </a:xfrm>
              <a:prstGeom prst="rect">
                <a:avLst/>
              </a:prstGeom>
              <a:solidFill>
                <a:srgbClr val="A2C1FE"/>
              </a:solidFill>
              <a:ln w="12700">
                <a:noFill/>
                <a:miter lim="800000"/>
                <a:headEnd/>
                <a:tailEnd/>
              </a:ln>
              <a:effectLst/>
            </p:spPr>
            <p:txBody>
              <a:bodyPr wrap="none" anchor="ctr"/>
              <a:lstStyle/>
              <a:p>
                <a:endParaRPr lang="en-US"/>
              </a:p>
            </p:txBody>
          </p:sp>
          <p:sp>
            <p:nvSpPr>
              <p:cNvPr id="219803" name="Freeform 667"/>
              <p:cNvSpPr>
                <a:spLocks/>
              </p:cNvSpPr>
              <p:nvPr>
                <p:custDataLst>
                  <p:tags r:id="rId924"/>
                </p:custDataLst>
              </p:nvPr>
            </p:nvSpPr>
            <p:spPr bwMode="auto">
              <a:xfrm>
                <a:off x="2768" y="2180"/>
                <a:ext cx="21" cy="38"/>
              </a:xfrm>
              <a:custGeom>
                <a:avLst/>
                <a:gdLst/>
                <a:ahLst/>
                <a:cxnLst>
                  <a:cxn ang="0">
                    <a:pos x="0" y="37"/>
                  </a:cxn>
                  <a:cxn ang="0">
                    <a:pos x="20" y="21"/>
                  </a:cxn>
                  <a:cxn ang="0">
                    <a:pos x="20" y="0"/>
                  </a:cxn>
                  <a:cxn ang="0">
                    <a:pos x="0" y="13"/>
                  </a:cxn>
                  <a:cxn ang="0">
                    <a:pos x="0" y="37"/>
                  </a:cxn>
                </a:cxnLst>
                <a:rect l="0" t="0" r="r" b="b"/>
                <a:pathLst>
                  <a:path w="21" h="38">
                    <a:moveTo>
                      <a:pt x="0" y="37"/>
                    </a:moveTo>
                    <a:lnTo>
                      <a:pt x="20" y="21"/>
                    </a:lnTo>
                    <a:lnTo>
                      <a:pt x="20"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19804" name="Freeform 668"/>
              <p:cNvSpPr>
                <a:spLocks/>
              </p:cNvSpPr>
              <p:nvPr>
                <p:custDataLst>
                  <p:tags r:id="rId925"/>
                </p:custDataLst>
              </p:nvPr>
            </p:nvSpPr>
            <p:spPr bwMode="auto">
              <a:xfrm>
                <a:off x="2728" y="2180"/>
                <a:ext cx="62" cy="14"/>
              </a:xfrm>
              <a:custGeom>
                <a:avLst/>
                <a:gdLst/>
                <a:ahLst/>
                <a:cxnLst>
                  <a:cxn ang="0">
                    <a:pos x="0" y="13"/>
                  </a:cxn>
                  <a:cxn ang="0">
                    <a:pos x="40" y="13"/>
                  </a:cxn>
                  <a:cxn ang="0">
                    <a:pos x="61" y="0"/>
                  </a:cxn>
                  <a:cxn ang="0">
                    <a:pos x="25" y="0"/>
                  </a:cxn>
                  <a:cxn ang="0">
                    <a:pos x="0" y="13"/>
                  </a:cxn>
                </a:cxnLst>
                <a:rect l="0" t="0" r="r" b="b"/>
                <a:pathLst>
                  <a:path w="62" h="14">
                    <a:moveTo>
                      <a:pt x="0" y="13"/>
                    </a:moveTo>
                    <a:lnTo>
                      <a:pt x="40" y="13"/>
                    </a:lnTo>
                    <a:lnTo>
                      <a:pt x="61" y="0"/>
                    </a:lnTo>
                    <a:lnTo>
                      <a:pt x="25" y="0"/>
                    </a:lnTo>
                    <a:lnTo>
                      <a:pt x="0" y="13"/>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19805" name="Freeform 669"/>
              <p:cNvSpPr>
                <a:spLocks/>
              </p:cNvSpPr>
              <p:nvPr>
                <p:custDataLst>
                  <p:tags r:id="rId926"/>
                </p:custDataLst>
              </p:nvPr>
            </p:nvSpPr>
            <p:spPr bwMode="auto">
              <a:xfrm>
                <a:off x="2496" y="2394"/>
                <a:ext cx="665" cy="46"/>
              </a:xfrm>
              <a:custGeom>
                <a:avLst/>
                <a:gdLst/>
                <a:ahLst/>
                <a:cxnLst>
                  <a:cxn ang="0">
                    <a:pos x="0" y="45"/>
                  </a:cxn>
                  <a:cxn ang="0">
                    <a:pos x="616" y="45"/>
                  </a:cxn>
                  <a:cxn ang="0">
                    <a:pos x="664" y="0"/>
                  </a:cxn>
                  <a:cxn ang="0">
                    <a:pos x="56" y="0"/>
                  </a:cxn>
                  <a:cxn ang="0">
                    <a:pos x="0" y="45"/>
                  </a:cxn>
                </a:cxnLst>
                <a:rect l="0" t="0" r="r" b="b"/>
                <a:pathLst>
                  <a:path w="665" h="46">
                    <a:moveTo>
                      <a:pt x="0" y="45"/>
                    </a:moveTo>
                    <a:lnTo>
                      <a:pt x="616" y="45"/>
                    </a:lnTo>
                    <a:lnTo>
                      <a:pt x="664" y="0"/>
                    </a:lnTo>
                    <a:lnTo>
                      <a:pt x="56" y="0"/>
                    </a:lnTo>
                    <a:lnTo>
                      <a:pt x="0" y="45"/>
                    </a:lnTo>
                  </a:path>
                </a:pathLst>
              </a:custGeom>
              <a:solidFill>
                <a:srgbClr val="CECECE"/>
              </a:solidFill>
              <a:ln w="12700" cap="rnd" cmpd="sng">
                <a:noFill/>
                <a:prstDash val="solid"/>
                <a:round/>
                <a:headEnd type="none" w="med" len="med"/>
                <a:tailEnd type="none" w="med" len="med"/>
              </a:ln>
              <a:effectLst/>
            </p:spPr>
            <p:txBody>
              <a:bodyPr/>
              <a:lstStyle/>
              <a:p>
                <a:endParaRPr lang="en-US"/>
              </a:p>
            </p:txBody>
          </p:sp>
          <p:sp>
            <p:nvSpPr>
              <p:cNvPr id="219806" name="Rectangle 670"/>
              <p:cNvSpPr>
                <a:spLocks noChangeArrowheads="1"/>
              </p:cNvSpPr>
              <p:nvPr>
                <p:custDataLst>
                  <p:tags r:id="rId927"/>
                </p:custDataLst>
              </p:nvPr>
            </p:nvSpPr>
            <p:spPr bwMode="auto">
              <a:xfrm>
                <a:off x="2498" y="2440"/>
                <a:ext cx="614" cy="10"/>
              </a:xfrm>
              <a:prstGeom prst="rect">
                <a:avLst/>
              </a:prstGeom>
              <a:solidFill>
                <a:srgbClr val="919191"/>
              </a:solidFill>
              <a:ln w="12700">
                <a:noFill/>
                <a:miter lim="800000"/>
                <a:headEnd/>
                <a:tailEnd/>
              </a:ln>
              <a:effectLst/>
            </p:spPr>
            <p:txBody>
              <a:bodyPr wrap="none" anchor="ctr"/>
              <a:lstStyle/>
              <a:p>
                <a:endParaRPr lang="en-US"/>
              </a:p>
            </p:txBody>
          </p:sp>
          <p:sp>
            <p:nvSpPr>
              <p:cNvPr id="219807" name="Freeform 671"/>
              <p:cNvSpPr>
                <a:spLocks/>
              </p:cNvSpPr>
              <p:nvPr>
                <p:custDataLst>
                  <p:tags r:id="rId928"/>
                </p:custDataLst>
              </p:nvPr>
            </p:nvSpPr>
            <p:spPr bwMode="auto">
              <a:xfrm>
                <a:off x="3114" y="2394"/>
                <a:ext cx="48" cy="59"/>
              </a:xfrm>
              <a:custGeom>
                <a:avLst/>
                <a:gdLst/>
                <a:ahLst/>
                <a:cxnLst>
                  <a:cxn ang="0">
                    <a:pos x="0" y="58"/>
                  </a:cxn>
                  <a:cxn ang="0">
                    <a:pos x="47" y="11"/>
                  </a:cxn>
                  <a:cxn ang="0">
                    <a:pos x="47" y="0"/>
                  </a:cxn>
                  <a:cxn ang="0">
                    <a:pos x="0" y="45"/>
                  </a:cxn>
                  <a:cxn ang="0">
                    <a:pos x="0" y="58"/>
                  </a:cxn>
                </a:cxnLst>
                <a:rect l="0" t="0" r="r" b="b"/>
                <a:pathLst>
                  <a:path w="48" h="59">
                    <a:moveTo>
                      <a:pt x="0" y="58"/>
                    </a:moveTo>
                    <a:lnTo>
                      <a:pt x="47" y="11"/>
                    </a:lnTo>
                    <a:lnTo>
                      <a:pt x="47" y="0"/>
                    </a:lnTo>
                    <a:lnTo>
                      <a:pt x="0" y="45"/>
                    </a:lnTo>
                    <a:lnTo>
                      <a:pt x="0" y="58"/>
                    </a:lnTo>
                  </a:path>
                </a:pathLst>
              </a:custGeom>
              <a:solidFill>
                <a:srgbClr val="474747"/>
              </a:solidFill>
              <a:ln w="12700" cap="rnd" cmpd="sng">
                <a:noFill/>
                <a:prstDash val="solid"/>
                <a:round/>
                <a:headEnd type="none" w="med" len="med"/>
                <a:tailEnd type="none" w="med" len="med"/>
              </a:ln>
              <a:effectLst/>
            </p:spPr>
            <p:txBody>
              <a:bodyPr/>
              <a:lstStyle/>
              <a:p>
                <a:endParaRPr lang="en-US"/>
              </a:p>
            </p:txBody>
          </p:sp>
          <p:sp>
            <p:nvSpPr>
              <p:cNvPr id="219808" name="Freeform 672"/>
              <p:cNvSpPr>
                <a:spLocks/>
              </p:cNvSpPr>
              <p:nvPr>
                <p:custDataLst>
                  <p:tags r:id="rId929"/>
                </p:custDataLst>
              </p:nvPr>
            </p:nvSpPr>
            <p:spPr bwMode="auto">
              <a:xfrm>
                <a:off x="2496" y="2010"/>
                <a:ext cx="665" cy="46"/>
              </a:xfrm>
              <a:custGeom>
                <a:avLst/>
                <a:gdLst/>
                <a:ahLst/>
                <a:cxnLst>
                  <a:cxn ang="0">
                    <a:pos x="0" y="45"/>
                  </a:cxn>
                  <a:cxn ang="0">
                    <a:pos x="616" y="45"/>
                  </a:cxn>
                  <a:cxn ang="0">
                    <a:pos x="664" y="0"/>
                  </a:cxn>
                  <a:cxn ang="0">
                    <a:pos x="77" y="0"/>
                  </a:cxn>
                  <a:cxn ang="0">
                    <a:pos x="0" y="45"/>
                  </a:cxn>
                </a:cxnLst>
                <a:rect l="0" t="0" r="r" b="b"/>
                <a:pathLst>
                  <a:path w="665" h="46">
                    <a:moveTo>
                      <a:pt x="0" y="45"/>
                    </a:moveTo>
                    <a:lnTo>
                      <a:pt x="616" y="45"/>
                    </a:lnTo>
                    <a:lnTo>
                      <a:pt x="664" y="0"/>
                    </a:lnTo>
                    <a:lnTo>
                      <a:pt x="77" y="0"/>
                    </a:lnTo>
                    <a:lnTo>
                      <a:pt x="0" y="45"/>
                    </a:lnTo>
                  </a:path>
                </a:pathLst>
              </a:custGeom>
              <a:solidFill>
                <a:srgbClr val="CECECE"/>
              </a:solidFill>
              <a:ln w="12700" cap="rnd" cmpd="sng">
                <a:noFill/>
                <a:prstDash val="solid"/>
                <a:round/>
                <a:headEnd type="none" w="med" len="med"/>
                <a:tailEnd type="none" w="med" len="med"/>
              </a:ln>
              <a:effectLst/>
            </p:spPr>
            <p:txBody>
              <a:bodyPr/>
              <a:lstStyle/>
              <a:p>
                <a:endParaRPr lang="en-US"/>
              </a:p>
            </p:txBody>
          </p:sp>
          <p:sp>
            <p:nvSpPr>
              <p:cNvPr id="219809" name="Rectangle 673"/>
              <p:cNvSpPr>
                <a:spLocks noChangeArrowheads="1"/>
              </p:cNvSpPr>
              <p:nvPr>
                <p:custDataLst>
                  <p:tags r:id="rId930"/>
                </p:custDataLst>
              </p:nvPr>
            </p:nvSpPr>
            <p:spPr bwMode="auto">
              <a:xfrm>
                <a:off x="2498" y="2055"/>
                <a:ext cx="614" cy="11"/>
              </a:xfrm>
              <a:prstGeom prst="rect">
                <a:avLst/>
              </a:prstGeom>
              <a:solidFill>
                <a:srgbClr val="919191"/>
              </a:solidFill>
              <a:ln w="12700">
                <a:noFill/>
                <a:miter lim="800000"/>
                <a:headEnd/>
                <a:tailEnd/>
              </a:ln>
              <a:effectLst/>
            </p:spPr>
            <p:txBody>
              <a:bodyPr wrap="none" anchor="ctr"/>
              <a:lstStyle/>
              <a:p>
                <a:endParaRPr lang="en-US"/>
              </a:p>
            </p:txBody>
          </p:sp>
          <p:sp>
            <p:nvSpPr>
              <p:cNvPr id="219810" name="Freeform 674"/>
              <p:cNvSpPr>
                <a:spLocks/>
              </p:cNvSpPr>
              <p:nvPr>
                <p:custDataLst>
                  <p:tags r:id="rId931"/>
                </p:custDataLst>
              </p:nvPr>
            </p:nvSpPr>
            <p:spPr bwMode="auto">
              <a:xfrm>
                <a:off x="3114" y="2010"/>
                <a:ext cx="48" cy="58"/>
              </a:xfrm>
              <a:custGeom>
                <a:avLst/>
                <a:gdLst/>
                <a:ahLst/>
                <a:cxnLst>
                  <a:cxn ang="0">
                    <a:pos x="0" y="57"/>
                  </a:cxn>
                  <a:cxn ang="0">
                    <a:pos x="47" y="10"/>
                  </a:cxn>
                  <a:cxn ang="0">
                    <a:pos x="47" y="0"/>
                  </a:cxn>
                  <a:cxn ang="0">
                    <a:pos x="0" y="45"/>
                  </a:cxn>
                  <a:cxn ang="0">
                    <a:pos x="0" y="57"/>
                  </a:cxn>
                </a:cxnLst>
                <a:rect l="0" t="0" r="r" b="b"/>
                <a:pathLst>
                  <a:path w="48" h="58">
                    <a:moveTo>
                      <a:pt x="0" y="57"/>
                    </a:moveTo>
                    <a:lnTo>
                      <a:pt x="47" y="10"/>
                    </a:lnTo>
                    <a:lnTo>
                      <a:pt x="47" y="0"/>
                    </a:lnTo>
                    <a:lnTo>
                      <a:pt x="0" y="45"/>
                    </a:lnTo>
                    <a:lnTo>
                      <a:pt x="0" y="57"/>
                    </a:lnTo>
                  </a:path>
                </a:pathLst>
              </a:custGeom>
              <a:solidFill>
                <a:srgbClr val="474747"/>
              </a:solidFill>
              <a:ln w="12700" cap="rnd" cmpd="sng">
                <a:noFill/>
                <a:prstDash val="solid"/>
                <a:round/>
                <a:headEnd type="none" w="med" len="med"/>
                <a:tailEnd type="none" w="med" len="med"/>
              </a:ln>
              <a:effectLst/>
            </p:spPr>
            <p:txBody>
              <a:bodyPr/>
              <a:lstStyle/>
              <a:p>
                <a:endParaRPr lang="en-US"/>
              </a:p>
            </p:txBody>
          </p:sp>
          <p:sp>
            <p:nvSpPr>
              <p:cNvPr id="219811" name="Freeform 675"/>
              <p:cNvSpPr>
                <a:spLocks/>
              </p:cNvSpPr>
              <p:nvPr>
                <p:custDataLst>
                  <p:tags r:id="rId932"/>
                </p:custDataLst>
              </p:nvPr>
            </p:nvSpPr>
            <p:spPr bwMode="auto">
              <a:xfrm>
                <a:off x="2496" y="2138"/>
                <a:ext cx="665" cy="46"/>
              </a:xfrm>
              <a:custGeom>
                <a:avLst/>
                <a:gdLst/>
                <a:ahLst/>
                <a:cxnLst>
                  <a:cxn ang="0">
                    <a:pos x="0" y="45"/>
                  </a:cxn>
                  <a:cxn ang="0">
                    <a:pos x="616" y="45"/>
                  </a:cxn>
                  <a:cxn ang="0">
                    <a:pos x="664" y="0"/>
                  </a:cxn>
                  <a:cxn ang="0">
                    <a:pos x="76" y="1"/>
                  </a:cxn>
                  <a:cxn ang="0">
                    <a:pos x="0" y="45"/>
                  </a:cxn>
                </a:cxnLst>
                <a:rect l="0" t="0" r="r" b="b"/>
                <a:pathLst>
                  <a:path w="665" h="46">
                    <a:moveTo>
                      <a:pt x="0" y="45"/>
                    </a:moveTo>
                    <a:lnTo>
                      <a:pt x="616" y="45"/>
                    </a:lnTo>
                    <a:lnTo>
                      <a:pt x="664" y="0"/>
                    </a:lnTo>
                    <a:lnTo>
                      <a:pt x="76" y="1"/>
                    </a:lnTo>
                    <a:lnTo>
                      <a:pt x="0" y="45"/>
                    </a:lnTo>
                  </a:path>
                </a:pathLst>
              </a:custGeom>
              <a:solidFill>
                <a:srgbClr val="CECECE"/>
              </a:solidFill>
              <a:ln w="12700" cap="rnd" cmpd="sng">
                <a:noFill/>
                <a:prstDash val="solid"/>
                <a:round/>
                <a:headEnd type="none" w="med" len="med"/>
                <a:tailEnd type="none" w="med" len="med"/>
              </a:ln>
              <a:effectLst/>
            </p:spPr>
            <p:txBody>
              <a:bodyPr/>
              <a:lstStyle/>
              <a:p>
                <a:endParaRPr lang="en-US"/>
              </a:p>
            </p:txBody>
          </p:sp>
          <p:sp>
            <p:nvSpPr>
              <p:cNvPr id="219812" name="Rectangle 676"/>
              <p:cNvSpPr>
                <a:spLocks noChangeArrowheads="1"/>
              </p:cNvSpPr>
              <p:nvPr>
                <p:custDataLst>
                  <p:tags r:id="rId933"/>
                </p:custDataLst>
              </p:nvPr>
            </p:nvSpPr>
            <p:spPr bwMode="auto">
              <a:xfrm>
                <a:off x="2498" y="2184"/>
                <a:ext cx="614" cy="10"/>
              </a:xfrm>
              <a:prstGeom prst="rect">
                <a:avLst/>
              </a:prstGeom>
              <a:solidFill>
                <a:srgbClr val="919191"/>
              </a:solidFill>
              <a:ln w="12700">
                <a:noFill/>
                <a:miter lim="800000"/>
                <a:headEnd/>
                <a:tailEnd/>
              </a:ln>
              <a:effectLst/>
            </p:spPr>
            <p:txBody>
              <a:bodyPr wrap="none" anchor="ctr"/>
              <a:lstStyle/>
              <a:p>
                <a:endParaRPr lang="en-US"/>
              </a:p>
            </p:txBody>
          </p:sp>
          <p:sp>
            <p:nvSpPr>
              <p:cNvPr id="219813" name="Freeform 677"/>
              <p:cNvSpPr>
                <a:spLocks/>
              </p:cNvSpPr>
              <p:nvPr>
                <p:custDataLst>
                  <p:tags r:id="rId934"/>
                </p:custDataLst>
              </p:nvPr>
            </p:nvSpPr>
            <p:spPr bwMode="auto">
              <a:xfrm>
                <a:off x="3114" y="2138"/>
                <a:ext cx="48" cy="58"/>
              </a:xfrm>
              <a:custGeom>
                <a:avLst/>
                <a:gdLst/>
                <a:ahLst/>
                <a:cxnLst>
                  <a:cxn ang="0">
                    <a:pos x="0" y="57"/>
                  </a:cxn>
                  <a:cxn ang="0">
                    <a:pos x="47" y="10"/>
                  </a:cxn>
                  <a:cxn ang="0">
                    <a:pos x="47" y="0"/>
                  </a:cxn>
                  <a:cxn ang="0">
                    <a:pos x="0" y="45"/>
                  </a:cxn>
                  <a:cxn ang="0">
                    <a:pos x="0" y="57"/>
                  </a:cxn>
                </a:cxnLst>
                <a:rect l="0" t="0" r="r" b="b"/>
                <a:pathLst>
                  <a:path w="48" h="58">
                    <a:moveTo>
                      <a:pt x="0" y="57"/>
                    </a:moveTo>
                    <a:lnTo>
                      <a:pt x="47" y="10"/>
                    </a:lnTo>
                    <a:lnTo>
                      <a:pt x="47" y="0"/>
                    </a:lnTo>
                    <a:lnTo>
                      <a:pt x="0" y="45"/>
                    </a:lnTo>
                    <a:lnTo>
                      <a:pt x="0" y="57"/>
                    </a:lnTo>
                  </a:path>
                </a:pathLst>
              </a:custGeom>
              <a:solidFill>
                <a:srgbClr val="474747"/>
              </a:solidFill>
              <a:ln w="12700" cap="rnd" cmpd="sng">
                <a:noFill/>
                <a:prstDash val="solid"/>
                <a:round/>
                <a:headEnd type="none" w="med" len="med"/>
                <a:tailEnd type="none" w="med" len="med"/>
              </a:ln>
              <a:effectLst/>
            </p:spPr>
            <p:txBody>
              <a:bodyPr/>
              <a:lstStyle/>
              <a:p>
                <a:endParaRPr lang="en-US"/>
              </a:p>
            </p:txBody>
          </p:sp>
          <p:sp>
            <p:nvSpPr>
              <p:cNvPr id="219814" name="Freeform 678"/>
              <p:cNvSpPr>
                <a:spLocks/>
              </p:cNvSpPr>
              <p:nvPr>
                <p:custDataLst>
                  <p:tags r:id="rId935"/>
                </p:custDataLst>
              </p:nvPr>
            </p:nvSpPr>
            <p:spPr bwMode="auto">
              <a:xfrm>
                <a:off x="3114" y="2266"/>
                <a:ext cx="48" cy="59"/>
              </a:xfrm>
              <a:custGeom>
                <a:avLst/>
                <a:gdLst/>
                <a:ahLst/>
                <a:cxnLst>
                  <a:cxn ang="0">
                    <a:pos x="0" y="58"/>
                  </a:cxn>
                  <a:cxn ang="0">
                    <a:pos x="47" y="11"/>
                  </a:cxn>
                  <a:cxn ang="0">
                    <a:pos x="47" y="0"/>
                  </a:cxn>
                  <a:cxn ang="0">
                    <a:pos x="0" y="45"/>
                  </a:cxn>
                  <a:cxn ang="0">
                    <a:pos x="0" y="58"/>
                  </a:cxn>
                </a:cxnLst>
                <a:rect l="0" t="0" r="r" b="b"/>
                <a:pathLst>
                  <a:path w="48" h="59">
                    <a:moveTo>
                      <a:pt x="0" y="58"/>
                    </a:moveTo>
                    <a:lnTo>
                      <a:pt x="47" y="11"/>
                    </a:lnTo>
                    <a:lnTo>
                      <a:pt x="47" y="0"/>
                    </a:lnTo>
                    <a:lnTo>
                      <a:pt x="0" y="45"/>
                    </a:lnTo>
                    <a:lnTo>
                      <a:pt x="0" y="58"/>
                    </a:lnTo>
                  </a:path>
                </a:pathLst>
              </a:custGeom>
              <a:solidFill>
                <a:srgbClr val="474747"/>
              </a:solidFill>
              <a:ln w="12700" cap="rnd" cmpd="sng">
                <a:noFill/>
                <a:prstDash val="solid"/>
                <a:round/>
                <a:headEnd type="none" w="med" len="med"/>
                <a:tailEnd type="none" w="med" len="med"/>
              </a:ln>
              <a:effectLst/>
            </p:spPr>
            <p:txBody>
              <a:bodyPr/>
              <a:lstStyle/>
              <a:p>
                <a:endParaRPr lang="en-US"/>
              </a:p>
            </p:txBody>
          </p:sp>
          <p:sp>
            <p:nvSpPr>
              <p:cNvPr id="219815" name="Rectangle 679"/>
              <p:cNvSpPr>
                <a:spLocks noChangeArrowheads="1"/>
              </p:cNvSpPr>
              <p:nvPr>
                <p:custDataLst>
                  <p:tags r:id="rId936"/>
                </p:custDataLst>
              </p:nvPr>
            </p:nvSpPr>
            <p:spPr bwMode="auto">
              <a:xfrm>
                <a:off x="2504" y="2025"/>
                <a:ext cx="8" cy="462"/>
              </a:xfrm>
              <a:prstGeom prst="rect">
                <a:avLst/>
              </a:prstGeom>
              <a:solidFill>
                <a:srgbClr val="474747"/>
              </a:solidFill>
              <a:ln w="12700">
                <a:noFill/>
                <a:miter lim="800000"/>
                <a:headEnd/>
                <a:tailEnd/>
              </a:ln>
              <a:effectLst/>
            </p:spPr>
            <p:txBody>
              <a:bodyPr wrap="none" anchor="ctr"/>
              <a:lstStyle/>
              <a:p>
                <a:endParaRPr lang="en-US"/>
              </a:p>
            </p:txBody>
          </p:sp>
          <p:sp>
            <p:nvSpPr>
              <p:cNvPr id="219816" name="Rectangle 680"/>
              <p:cNvSpPr>
                <a:spLocks noChangeArrowheads="1"/>
              </p:cNvSpPr>
              <p:nvPr>
                <p:custDataLst>
                  <p:tags r:id="rId937"/>
                </p:custDataLst>
              </p:nvPr>
            </p:nvSpPr>
            <p:spPr bwMode="auto">
              <a:xfrm>
                <a:off x="2498" y="2025"/>
                <a:ext cx="8" cy="462"/>
              </a:xfrm>
              <a:prstGeom prst="rect">
                <a:avLst/>
              </a:prstGeom>
              <a:solidFill>
                <a:srgbClr val="CECECE"/>
              </a:solidFill>
              <a:ln w="12700">
                <a:noFill/>
                <a:miter lim="800000"/>
                <a:headEnd/>
                <a:tailEnd/>
              </a:ln>
              <a:effectLst/>
            </p:spPr>
            <p:txBody>
              <a:bodyPr wrap="none" anchor="ctr"/>
              <a:lstStyle/>
              <a:p>
                <a:endParaRPr lang="en-US"/>
              </a:p>
            </p:txBody>
          </p:sp>
          <p:sp>
            <p:nvSpPr>
              <p:cNvPr id="219817" name="Rectangle 681"/>
              <p:cNvSpPr>
                <a:spLocks noChangeArrowheads="1"/>
              </p:cNvSpPr>
              <p:nvPr>
                <p:custDataLst>
                  <p:tags r:id="rId938"/>
                </p:custDataLst>
              </p:nvPr>
            </p:nvSpPr>
            <p:spPr bwMode="auto">
              <a:xfrm>
                <a:off x="3167" y="1986"/>
                <a:ext cx="6" cy="445"/>
              </a:xfrm>
              <a:prstGeom prst="rect">
                <a:avLst/>
              </a:prstGeom>
              <a:solidFill>
                <a:srgbClr val="474747"/>
              </a:solidFill>
              <a:ln w="12700">
                <a:noFill/>
                <a:miter lim="800000"/>
                <a:headEnd/>
                <a:tailEnd/>
              </a:ln>
              <a:effectLst/>
            </p:spPr>
            <p:txBody>
              <a:bodyPr wrap="none" anchor="ctr"/>
              <a:lstStyle/>
              <a:p>
                <a:endParaRPr lang="en-US"/>
              </a:p>
            </p:txBody>
          </p:sp>
          <p:sp>
            <p:nvSpPr>
              <p:cNvPr id="219818" name="Rectangle 682"/>
              <p:cNvSpPr>
                <a:spLocks noChangeArrowheads="1"/>
              </p:cNvSpPr>
              <p:nvPr>
                <p:custDataLst>
                  <p:tags r:id="rId939"/>
                </p:custDataLst>
              </p:nvPr>
            </p:nvSpPr>
            <p:spPr bwMode="auto">
              <a:xfrm>
                <a:off x="3163" y="1986"/>
                <a:ext cx="6" cy="445"/>
              </a:xfrm>
              <a:prstGeom prst="rect">
                <a:avLst/>
              </a:prstGeom>
              <a:solidFill>
                <a:srgbClr val="CECECE"/>
              </a:solidFill>
              <a:ln w="12700">
                <a:noFill/>
                <a:miter lim="800000"/>
                <a:headEnd/>
                <a:tailEnd/>
              </a:ln>
              <a:effectLst/>
            </p:spPr>
            <p:txBody>
              <a:bodyPr wrap="none" anchor="ctr"/>
              <a:lstStyle/>
              <a:p>
                <a:endParaRPr lang="en-US"/>
              </a:p>
            </p:txBody>
          </p:sp>
          <p:sp>
            <p:nvSpPr>
              <p:cNvPr id="219819" name="Rectangle 683"/>
              <p:cNvSpPr>
                <a:spLocks noChangeArrowheads="1"/>
              </p:cNvSpPr>
              <p:nvPr>
                <p:custDataLst>
                  <p:tags r:id="rId940"/>
                </p:custDataLst>
              </p:nvPr>
            </p:nvSpPr>
            <p:spPr bwMode="auto">
              <a:xfrm>
                <a:off x="2966" y="2411"/>
                <a:ext cx="12" cy="15"/>
              </a:xfrm>
              <a:prstGeom prst="rect">
                <a:avLst/>
              </a:prstGeom>
              <a:solidFill>
                <a:srgbClr val="AD6900"/>
              </a:solidFill>
              <a:ln w="12700">
                <a:noFill/>
                <a:miter lim="800000"/>
                <a:headEnd/>
                <a:tailEnd/>
              </a:ln>
              <a:effectLst/>
            </p:spPr>
            <p:txBody>
              <a:bodyPr wrap="none" anchor="ctr"/>
              <a:lstStyle/>
              <a:p>
                <a:endParaRPr lang="en-US"/>
              </a:p>
            </p:txBody>
          </p:sp>
          <p:sp>
            <p:nvSpPr>
              <p:cNvPr id="219820" name="Rectangle 684"/>
              <p:cNvSpPr>
                <a:spLocks noChangeArrowheads="1"/>
              </p:cNvSpPr>
              <p:nvPr>
                <p:custDataLst>
                  <p:tags r:id="rId941"/>
                </p:custDataLst>
              </p:nvPr>
            </p:nvSpPr>
            <p:spPr bwMode="auto">
              <a:xfrm>
                <a:off x="2853" y="2411"/>
                <a:ext cx="13" cy="15"/>
              </a:xfrm>
              <a:prstGeom prst="rect">
                <a:avLst/>
              </a:prstGeom>
              <a:solidFill>
                <a:srgbClr val="AD6900"/>
              </a:solidFill>
              <a:ln w="12700">
                <a:noFill/>
                <a:miter lim="800000"/>
                <a:headEnd/>
                <a:tailEnd/>
              </a:ln>
              <a:effectLst/>
            </p:spPr>
            <p:txBody>
              <a:bodyPr wrap="none" anchor="ctr"/>
              <a:lstStyle/>
              <a:p>
                <a:endParaRPr lang="en-US"/>
              </a:p>
            </p:txBody>
          </p:sp>
          <p:sp>
            <p:nvSpPr>
              <p:cNvPr id="219821" name="Rectangle 685"/>
              <p:cNvSpPr>
                <a:spLocks noChangeArrowheads="1"/>
              </p:cNvSpPr>
              <p:nvPr>
                <p:custDataLst>
                  <p:tags r:id="rId942"/>
                </p:custDataLst>
              </p:nvPr>
            </p:nvSpPr>
            <p:spPr bwMode="auto">
              <a:xfrm>
                <a:off x="3079" y="2411"/>
                <a:ext cx="12" cy="15"/>
              </a:xfrm>
              <a:prstGeom prst="rect">
                <a:avLst/>
              </a:prstGeom>
              <a:solidFill>
                <a:srgbClr val="AD6900"/>
              </a:solidFill>
              <a:ln w="12700">
                <a:noFill/>
                <a:miter lim="800000"/>
                <a:headEnd/>
                <a:tailEnd/>
              </a:ln>
              <a:effectLst/>
            </p:spPr>
            <p:txBody>
              <a:bodyPr wrap="none" anchor="ctr"/>
              <a:lstStyle/>
              <a:p>
                <a:endParaRPr lang="en-US"/>
              </a:p>
            </p:txBody>
          </p:sp>
          <p:sp>
            <p:nvSpPr>
              <p:cNvPr id="219822" name="Freeform 686"/>
              <p:cNvSpPr>
                <a:spLocks/>
              </p:cNvSpPr>
              <p:nvPr>
                <p:custDataLst>
                  <p:tags r:id="rId943"/>
                </p:custDataLst>
              </p:nvPr>
            </p:nvSpPr>
            <p:spPr bwMode="auto">
              <a:xfrm>
                <a:off x="3092" y="2398"/>
                <a:ext cx="9" cy="29"/>
              </a:xfrm>
              <a:custGeom>
                <a:avLst/>
                <a:gdLst/>
                <a:ahLst/>
                <a:cxnLst>
                  <a:cxn ang="0">
                    <a:pos x="0" y="28"/>
                  </a:cxn>
                  <a:cxn ang="0">
                    <a:pos x="8" y="20"/>
                  </a:cxn>
                  <a:cxn ang="0">
                    <a:pos x="8" y="0"/>
                  </a:cxn>
                  <a:cxn ang="0">
                    <a:pos x="0" y="7"/>
                  </a:cxn>
                  <a:cxn ang="0">
                    <a:pos x="0" y="28"/>
                  </a:cxn>
                </a:cxnLst>
                <a:rect l="0" t="0" r="r" b="b"/>
                <a:pathLst>
                  <a:path w="9" h="29">
                    <a:moveTo>
                      <a:pt x="0" y="28"/>
                    </a:moveTo>
                    <a:lnTo>
                      <a:pt x="8" y="20"/>
                    </a:lnTo>
                    <a:lnTo>
                      <a:pt x="8"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19823" name="Freeform 687"/>
              <p:cNvSpPr>
                <a:spLocks/>
              </p:cNvSpPr>
              <p:nvPr>
                <p:custDataLst>
                  <p:tags r:id="rId944"/>
                </p:custDataLst>
              </p:nvPr>
            </p:nvSpPr>
            <p:spPr bwMode="auto">
              <a:xfrm>
                <a:off x="2978" y="2398"/>
                <a:ext cx="9" cy="29"/>
              </a:xfrm>
              <a:custGeom>
                <a:avLst/>
                <a:gdLst/>
                <a:ahLst/>
                <a:cxnLst>
                  <a:cxn ang="0">
                    <a:pos x="0" y="28"/>
                  </a:cxn>
                  <a:cxn ang="0">
                    <a:pos x="8" y="20"/>
                  </a:cxn>
                  <a:cxn ang="0">
                    <a:pos x="8" y="0"/>
                  </a:cxn>
                  <a:cxn ang="0">
                    <a:pos x="0" y="7"/>
                  </a:cxn>
                  <a:cxn ang="0">
                    <a:pos x="0" y="28"/>
                  </a:cxn>
                </a:cxnLst>
                <a:rect l="0" t="0" r="r" b="b"/>
                <a:pathLst>
                  <a:path w="9" h="29">
                    <a:moveTo>
                      <a:pt x="0" y="28"/>
                    </a:moveTo>
                    <a:lnTo>
                      <a:pt x="8" y="20"/>
                    </a:lnTo>
                    <a:lnTo>
                      <a:pt x="8"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19824" name="Freeform 688"/>
              <p:cNvSpPr>
                <a:spLocks/>
              </p:cNvSpPr>
              <p:nvPr>
                <p:custDataLst>
                  <p:tags r:id="rId945"/>
                </p:custDataLst>
              </p:nvPr>
            </p:nvSpPr>
            <p:spPr bwMode="auto">
              <a:xfrm>
                <a:off x="2866" y="2398"/>
                <a:ext cx="8" cy="29"/>
              </a:xfrm>
              <a:custGeom>
                <a:avLst/>
                <a:gdLst/>
                <a:ahLst/>
                <a:cxnLst>
                  <a:cxn ang="0">
                    <a:pos x="0" y="28"/>
                  </a:cxn>
                  <a:cxn ang="0">
                    <a:pos x="7" y="20"/>
                  </a:cxn>
                  <a:cxn ang="0">
                    <a:pos x="7" y="0"/>
                  </a:cxn>
                  <a:cxn ang="0">
                    <a:pos x="0" y="7"/>
                  </a:cxn>
                  <a:cxn ang="0">
                    <a:pos x="0" y="28"/>
                  </a:cxn>
                </a:cxnLst>
                <a:rect l="0" t="0" r="r" b="b"/>
                <a:pathLst>
                  <a:path w="8" h="29">
                    <a:moveTo>
                      <a:pt x="0" y="28"/>
                    </a:moveTo>
                    <a:lnTo>
                      <a:pt x="7" y="20"/>
                    </a:lnTo>
                    <a:lnTo>
                      <a:pt x="7"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19825" name="Rectangle 689"/>
              <p:cNvSpPr>
                <a:spLocks noChangeArrowheads="1"/>
              </p:cNvSpPr>
              <p:nvPr>
                <p:custDataLst>
                  <p:tags r:id="rId946"/>
                </p:custDataLst>
              </p:nvPr>
            </p:nvSpPr>
            <p:spPr bwMode="auto">
              <a:xfrm>
                <a:off x="3107" y="2390"/>
                <a:ext cx="9" cy="11"/>
              </a:xfrm>
              <a:prstGeom prst="rect">
                <a:avLst/>
              </a:prstGeom>
              <a:solidFill>
                <a:srgbClr val="AD6900"/>
              </a:solidFill>
              <a:ln w="12700">
                <a:noFill/>
                <a:miter lim="800000"/>
                <a:headEnd/>
                <a:tailEnd/>
              </a:ln>
              <a:effectLst/>
            </p:spPr>
            <p:txBody>
              <a:bodyPr wrap="none" anchor="ctr"/>
              <a:lstStyle/>
              <a:p>
                <a:endParaRPr lang="en-US"/>
              </a:p>
            </p:txBody>
          </p:sp>
          <p:sp>
            <p:nvSpPr>
              <p:cNvPr id="219826" name="Freeform 690"/>
              <p:cNvSpPr>
                <a:spLocks/>
              </p:cNvSpPr>
              <p:nvPr>
                <p:custDataLst>
                  <p:tags r:id="rId947"/>
                </p:custDataLst>
              </p:nvPr>
            </p:nvSpPr>
            <p:spPr bwMode="auto">
              <a:xfrm>
                <a:off x="3116" y="2382"/>
                <a:ext cx="7" cy="20"/>
              </a:xfrm>
              <a:custGeom>
                <a:avLst/>
                <a:gdLst/>
                <a:ahLst/>
                <a:cxnLst>
                  <a:cxn ang="0">
                    <a:pos x="0" y="19"/>
                  </a:cxn>
                  <a:cxn ang="0">
                    <a:pos x="6" y="14"/>
                  </a:cxn>
                  <a:cxn ang="0">
                    <a:pos x="6" y="0"/>
                  </a:cxn>
                  <a:cxn ang="0">
                    <a:pos x="0" y="4"/>
                  </a:cxn>
                  <a:cxn ang="0">
                    <a:pos x="0" y="19"/>
                  </a:cxn>
                </a:cxnLst>
                <a:rect l="0" t="0" r="r" b="b"/>
                <a:pathLst>
                  <a:path w="7" h="20">
                    <a:moveTo>
                      <a:pt x="0" y="19"/>
                    </a:moveTo>
                    <a:lnTo>
                      <a:pt x="6" y="14"/>
                    </a:lnTo>
                    <a:lnTo>
                      <a:pt x="6" y="0"/>
                    </a:lnTo>
                    <a:lnTo>
                      <a:pt x="0" y="4"/>
                    </a:lnTo>
                    <a:lnTo>
                      <a:pt x="0" y="19"/>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19827" name="Freeform 691"/>
              <p:cNvSpPr>
                <a:spLocks/>
              </p:cNvSpPr>
              <p:nvPr>
                <p:custDataLst>
                  <p:tags r:id="rId948"/>
                </p:custDataLst>
              </p:nvPr>
            </p:nvSpPr>
            <p:spPr bwMode="auto">
              <a:xfrm>
                <a:off x="3093" y="2380"/>
                <a:ext cx="31" cy="31"/>
              </a:xfrm>
              <a:custGeom>
                <a:avLst/>
                <a:gdLst/>
                <a:ahLst/>
                <a:cxnLst>
                  <a:cxn ang="0">
                    <a:pos x="0" y="30"/>
                  </a:cxn>
                  <a:cxn ang="0">
                    <a:pos x="30" y="6"/>
                  </a:cxn>
                  <a:cxn ang="0">
                    <a:pos x="30" y="0"/>
                  </a:cxn>
                  <a:cxn ang="0">
                    <a:pos x="0" y="23"/>
                  </a:cxn>
                  <a:cxn ang="0">
                    <a:pos x="0" y="30"/>
                  </a:cxn>
                </a:cxnLst>
                <a:rect l="0" t="0" r="r" b="b"/>
                <a:pathLst>
                  <a:path w="31" h="31">
                    <a:moveTo>
                      <a:pt x="0" y="30"/>
                    </a:moveTo>
                    <a:lnTo>
                      <a:pt x="30" y="6"/>
                    </a:lnTo>
                    <a:lnTo>
                      <a:pt x="30" y="0"/>
                    </a:lnTo>
                    <a:lnTo>
                      <a:pt x="0" y="23"/>
                    </a:lnTo>
                    <a:lnTo>
                      <a:pt x="0" y="30"/>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19828" name="Freeform 692"/>
              <p:cNvSpPr>
                <a:spLocks/>
              </p:cNvSpPr>
              <p:nvPr>
                <p:custDataLst>
                  <p:tags r:id="rId949"/>
                </p:custDataLst>
              </p:nvPr>
            </p:nvSpPr>
            <p:spPr bwMode="auto">
              <a:xfrm>
                <a:off x="2852" y="2380"/>
                <a:ext cx="46" cy="31"/>
              </a:xfrm>
              <a:custGeom>
                <a:avLst/>
                <a:gdLst/>
                <a:ahLst/>
                <a:cxnLst>
                  <a:cxn ang="0">
                    <a:pos x="0" y="25"/>
                  </a:cxn>
                  <a:cxn ang="0">
                    <a:pos x="45" y="0"/>
                  </a:cxn>
                  <a:cxn ang="0">
                    <a:pos x="45" y="5"/>
                  </a:cxn>
                  <a:cxn ang="0">
                    <a:pos x="1" y="30"/>
                  </a:cxn>
                  <a:cxn ang="0">
                    <a:pos x="0" y="25"/>
                  </a:cxn>
                </a:cxnLst>
                <a:rect l="0" t="0" r="r" b="b"/>
                <a:pathLst>
                  <a:path w="46" h="31">
                    <a:moveTo>
                      <a:pt x="0" y="25"/>
                    </a:moveTo>
                    <a:lnTo>
                      <a:pt x="45" y="0"/>
                    </a:lnTo>
                    <a:lnTo>
                      <a:pt x="45" y="5"/>
                    </a:lnTo>
                    <a:lnTo>
                      <a:pt x="1" y="30"/>
                    </a:lnTo>
                    <a:lnTo>
                      <a:pt x="0" y="25"/>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19829" name="Freeform 693"/>
              <p:cNvSpPr>
                <a:spLocks/>
              </p:cNvSpPr>
              <p:nvPr>
                <p:custDataLst>
                  <p:tags r:id="rId950"/>
                </p:custDataLst>
              </p:nvPr>
            </p:nvSpPr>
            <p:spPr bwMode="auto">
              <a:xfrm>
                <a:off x="2966" y="2380"/>
                <a:ext cx="48" cy="26"/>
              </a:xfrm>
              <a:custGeom>
                <a:avLst/>
                <a:gdLst/>
                <a:ahLst/>
                <a:cxnLst>
                  <a:cxn ang="0">
                    <a:pos x="0" y="25"/>
                  </a:cxn>
                  <a:cxn ang="0">
                    <a:pos x="14" y="25"/>
                  </a:cxn>
                  <a:cxn ang="0">
                    <a:pos x="47" y="0"/>
                  </a:cxn>
                  <a:cxn ang="0">
                    <a:pos x="34" y="0"/>
                  </a:cxn>
                  <a:cxn ang="0">
                    <a:pos x="0" y="25"/>
                  </a:cxn>
                </a:cxnLst>
                <a:rect l="0" t="0" r="r" b="b"/>
                <a:pathLst>
                  <a:path w="48" h="26">
                    <a:moveTo>
                      <a:pt x="0" y="25"/>
                    </a:moveTo>
                    <a:lnTo>
                      <a:pt x="14" y="25"/>
                    </a:lnTo>
                    <a:lnTo>
                      <a:pt x="47" y="0"/>
                    </a:lnTo>
                    <a:lnTo>
                      <a:pt x="34" y="0"/>
                    </a:lnTo>
                    <a:lnTo>
                      <a:pt x="0" y="25"/>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19830" name="Freeform 694"/>
              <p:cNvSpPr>
                <a:spLocks/>
              </p:cNvSpPr>
              <p:nvPr>
                <p:custDataLst>
                  <p:tags r:id="rId951"/>
                </p:custDataLst>
              </p:nvPr>
            </p:nvSpPr>
            <p:spPr bwMode="auto">
              <a:xfrm>
                <a:off x="2871" y="2389"/>
                <a:ext cx="242" cy="6"/>
              </a:xfrm>
              <a:custGeom>
                <a:avLst/>
                <a:gdLst/>
                <a:ahLst/>
                <a:cxnLst>
                  <a:cxn ang="0">
                    <a:pos x="0" y="5"/>
                  </a:cxn>
                  <a:cxn ang="0">
                    <a:pos x="233" y="5"/>
                  </a:cxn>
                  <a:cxn ang="0">
                    <a:pos x="241" y="0"/>
                  </a:cxn>
                  <a:cxn ang="0">
                    <a:pos x="10" y="0"/>
                  </a:cxn>
                  <a:cxn ang="0">
                    <a:pos x="0" y="5"/>
                  </a:cxn>
                </a:cxnLst>
                <a:rect l="0" t="0" r="r" b="b"/>
                <a:pathLst>
                  <a:path w="242" h="6">
                    <a:moveTo>
                      <a:pt x="0" y="5"/>
                    </a:moveTo>
                    <a:lnTo>
                      <a:pt x="233" y="5"/>
                    </a:lnTo>
                    <a:lnTo>
                      <a:pt x="241" y="0"/>
                    </a:lnTo>
                    <a:lnTo>
                      <a:pt x="10"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19831" name="Freeform 695"/>
              <p:cNvSpPr>
                <a:spLocks/>
              </p:cNvSpPr>
              <p:nvPr>
                <p:custDataLst>
                  <p:tags r:id="rId952"/>
                </p:custDataLst>
              </p:nvPr>
            </p:nvSpPr>
            <p:spPr bwMode="auto">
              <a:xfrm>
                <a:off x="2887" y="2380"/>
                <a:ext cx="237" cy="6"/>
              </a:xfrm>
              <a:custGeom>
                <a:avLst/>
                <a:gdLst/>
                <a:ahLst/>
                <a:cxnLst>
                  <a:cxn ang="0">
                    <a:pos x="0" y="5"/>
                  </a:cxn>
                  <a:cxn ang="0">
                    <a:pos x="228" y="5"/>
                  </a:cxn>
                  <a:cxn ang="0">
                    <a:pos x="236" y="0"/>
                  </a:cxn>
                  <a:cxn ang="0">
                    <a:pos x="11" y="0"/>
                  </a:cxn>
                  <a:cxn ang="0">
                    <a:pos x="0" y="5"/>
                  </a:cxn>
                </a:cxnLst>
                <a:rect l="0" t="0" r="r" b="b"/>
                <a:pathLst>
                  <a:path w="237" h="6">
                    <a:moveTo>
                      <a:pt x="0" y="5"/>
                    </a:moveTo>
                    <a:lnTo>
                      <a:pt x="228" y="5"/>
                    </a:lnTo>
                    <a:lnTo>
                      <a:pt x="236" y="0"/>
                    </a:lnTo>
                    <a:lnTo>
                      <a:pt x="11"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19832" name="Freeform 696"/>
              <p:cNvSpPr>
                <a:spLocks/>
              </p:cNvSpPr>
              <p:nvPr>
                <p:custDataLst>
                  <p:tags r:id="rId953"/>
                </p:custDataLst>
              </p:nvPr>
            </p:nvSpPr>
            <p:spPr bwMode="auto">
              <a:xfrm>
                <a:off x="2852" y="2398"/>
                <a:ext cx="249" cy="7"/>
              </a:xfrm>
              <a:custGeom>
                <a:avLst/>
                <a:gdLst/>
                <a:ahLst/>
                <a:cxnLst>
                  <a:cxn ang="0">
                    <a:pos x="0" y="6"/>
                  </a:cxn>
                  <a:cxn ang="0">
                    <a:pos x="240" y="6"/>
                  </a:cxn>
                  <a:cxn ang="0">
                    <a:pos x="248" y="0"/>
                  </a:cxn>
                  <a:cxn ang="0">
                    <a:pos x="12" y="0"/>
                  </a:cxn>
                  <a:cxn ang="0">
                    <a:pos x="0" y="6"/>
                  </a:cxn>
                </a:cxnLst>
                <a:rect l="0" t="0" r="r" b="b"/>
                <a:pathLst>
                  <a:path w="249" h="7">
                    <a:moveTo>
                      <a:pt x="0" y="6"/>
                    </a:moveTo>
                    <a:lnTo>
                      <a:pt x="240" y="6"/>
                    </a:lnTo>
                    <a:lnTo>
                      <a:pt x="248" y="0"/>
                    </a:lnTo>
                    <a:lnTo>
                      <a:pt x="12" y="0"/>
                    </a:lnTo>
                    <a:lnTo>
                      <a:pt x="0" y="6"/>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19833" name="Rectangle 697"/>
              <p:cNvSpPr>
                <a:spLocks noChangeArrowheads="1"/>
              </p:cNvSpPr>
              <p:nvPr>
                <p:custDataLst>
                  <p:tags r:id="rId954"/>
                </p:custDataLst>
              </p:nvPr>
            </p:nvSpPr>
            <p:spPr bwMode="auto">
              <a:xfrm>
                <a:off x="2853" y="2405"/>
                <a:ext cx="241" cy="5"/>
              </a:xfrm>
              <a:prstGeom prst="rect">
                <a:avLst/>
              </a:prstGeom>
              <a:solidFill>
                <a:srgbClr val="714400"/>
              </a:solidFill>
              <a:ln w="12700">
                <a:noFill/>
                <a:miter lim="800000"/>
                <a:headEnd/>
                <a:tailEnd/>
              </a:ln>
              <a:effectLst/>
            </p:spPr>
            <p:txBody>
              <a:bodyPr wrap="none" anchor="ctr"/>
              <a:lstStyle/>
              <a:p>
                <a:endParaRPr lang="en-US"/>
              </a:p>
            </p:txBody>
          </p:sp>
          <p:sp>
            <p:nvSpPr>
              <p:cNvPr id="219834" name="Rectangle 698"/>
              <p:cNvSpPr>
                <a:spLocks noChangeArrowheads="1"/>
              </p:cNvSpPr>
              <p:nvPr>
                <p:custDataLst>
                  <p:tags r:id="rId955"/>
                </p:custDataLst>
              </p:nvPr>
            </p:nvSpPr>
            <p:spPr bwMode="auto">
              <a:xfrm>
                <a:off x="2869" y="2364"/>
                <a:ext cx="63" cy="38"/>
              </a:xfrm>
              <a:prstGeom prst="rect">
                <a:avLst/>
              </a:prstGeom>
              <a:solidFill>
                <a:srgbClr val="FAFD00"/>
              </a:solidFill>
              <a:ln w="12700">
                <a:noFill/>
                <a:miter lim="800000"/>
                <a:headEnd/>
                <a:tailEnd/>
              </a:ln>
              <a:effectLst/>
            </p:spPr>
            <p:txBody>
              <a:bodyPr wrap="none" anchor="ctr"/>
              <a:lstStyle/>
              <a:p>
                <a:endParaRPr lang="en-US"/>
              </a:p>
            </p:txBody>
          </p:sp>
          <p:sp>
            <p:nvSpPr>
              <p:cNvPr id="219835" name="Freeform 699"/>
              <p:cNvSpPr>
                <a:spLocks/>
              </p:cNvSpPr>
              <p:nvPr>
                <p:custDataLst>
                  <p:tags r:id="rId956"/>
                </p:custDataLst>
              </p:nvPr>
            </p:nvSpPr>
            <p:spPr bwMode="auto">
              <a:xfrm>
                <a:off x="2932" y="2344"/>
                <a:ext cx="34" cy="60"/>
              </a:xfrm>
              <a:custGeom>
                <a:avLst/>
                <a:gdLst/>
                <a:ahLst/>
                <a:cxnLst>
                  <a:cxn ang="0">
                    <a:pos x="0" y="59"/>
                  </a:cxn>
                  <a:cxn ang="0">
                    <a:pos x="33" y="34"/>
                  </a:cxn>
                  <a:cxn ang="0">
                    <a:pos x="33" y="0"/>
                  </a:cxn>
                  <a:cxn ang="0">
                    <a:pos x="0" y="20"/>
                  </a:cxn>
                  <a:cxn ang="0">
                    <a:pos x="0" y="59"/>
                  </a:cxn>
                </a:cxnLst>
                <a:rect l="0" t="0" r="r" b="b"/>
                <a:pathLst>
                  <a:path w="34" h="60">
                    <a:moveTo>
                      <a:pt x="0" y="59"/>
                    </a:moveTo>
                    <a:lnTo>
                      <a:pt x="33" y="34"/>
                    </a:lnTo>
                    <a:lnTo>
                      <a:pt x="33" y="0"/>
                    </a:lnTo>
                    <a:lnTo>
                      <a:pt x="0" y="20"/>
                    </a:lnTo>
                    <a:lnTo>
                      <a:pt x="0" y="59"/>
                    </a:lnTo>
                  </a:path>
                </a:pathLst>
              </a:custGeom>
              <a:solidFill>
                <a:srgbClr val="767900"/>
              </a:solidFill>
              <a:ln w="12700" cap="rnd" cmpd="sng">
                <a:noFill/>
                <a:prstDash val="solid"/>
                <a:round/>
                <a:headEnd type="none" w="med" len="med"/>
                <a:tailEnd type="none" w="med" len="med"/>
              </a:ln>
              <a:effectLst/>
            </p:spPr>
            <p:txBody>
              <a:bodyPr/>
              <a:lstStyle/>
              <a:p>
                <a:endParaRPr lang="en-US"/>
              </a:p>
            </p:txBody>
          </p:sp>
          <p:sp>
            <p:nvSpPr>
              <p:cNvPr id="219836" name="Freeform 700"/>
              <p:cNvSpPr>
                <a:spLocks/>
              </p:cNvSpPr>
              <p:nvPr>
                <p:custDataLst>
                  <p:tags r:id="rId957"/>
                </p:custDataLst>
              </p:nvPr>
            </p:nvSpPr>
            <p:spPr bwMode="auto">
              <a:xfrm>
                <a:off x="2869" y="2344"/>
                <a:ext cx="97" cy="20"/>
              </a:xfrm>
              <a:custGeom>
                <a:avLst/>
                <a:gdLst/>
                <a:ahLst/>
                <a:cxnLst>
                  <a:cxn ang="0">
                    <a:pos x="0" y="19"/>
                  </a:cxn>
                  <a:cxn ang="0">
                    <a:pos x="63" y="19"/>
                  </a:cxn>
                  <a:cxn ang="0">
                    <a:pos x="96" y="0"/>
                  </a:cxn>
                  <a:cxn ang="0">
                    <a:pos x="40" y="0"/>
                  </a:cxn>
                  <a:cxn ang="0">
                    <a:pos x="0" y="19"/>
                  </a:cxn>
                </a:cxnLst>
                <a:rect l="0" t="0" r="r" b="b"/>
                <a:pathLst>
                  <a:path w="97" h="20">
                    <a:moveTo>
                      <a:pt x="0" y="19"/>
                    </a:moveTo>
                    <a:lnTo>
                      <a:pt x="63" y="19"/>
                    </a:lnTo>
                    <a:lnTo>
                      <a:pt x="96" y="0"/>
                    </a:lnTo>
                    <a:lnTo>
                      <a:pt x="40" y="0"/>
                    </a:lnTo>
                    <a:lnTo>
                      <a:pt x="0" y="19"/>
                    </a:lnTo>
                  </a:path>
                </a:pathLst>
              </a:custGeom>
              <a:solidFill>
                <a:srgbClr val="B3B900"/>
              </a:solidFill>
              <a:ln w="12700" cap="rnd" cmpd="sng">
                <a:noFill/>
                <a:prstDash val="solid"/>
                <a:round/>
                <a:headEnd type="none" w="med" len="med"/>
                <a:tailEnd type="none" w="med" len="med"/>
              </a:ln>
              <a:effectLst/>
            </p:spPr>
            <p:txBody>
              <a:bodyPr/>
              <a:lstStyle/>
              <a:p>
                <a:endParaRPr lang="en-US"/>
              </a:p>
            </p:txBody>
          </p:sp>
          <p:sp>
            <p:nvSpPr>
              <p:cNvPr id="219837" name="Rectangle 701"/>
              <p:cNvSpPr>
                <a:spLocks noChangeArrowheads="1"/>
              </p:cNvSpPr>
              <p:nvPr>
                <p:custDataLst>
                  <p:tags r:id="rId958"/>
                </p:custDataLst>
              </p:nvPr>
            </p:nvSpPr>
            <p:spPr bwMode="auto">
              <a:xfrm>
                <a:off x="2944" y="2364"/>
                <a:ext cx="63" cy="38"/>
              </a:xfrm>
              <a:prstGeom prst="rect">
                <a:avLst/>
              </a:prstGeom>
              <a:solidFill>
                <a:srgbClr val="FAFD00"/>
              </a:solidFill>
              <a:ln w="12700">
                <a:noFill/>
                <a:miter lim="800000"/>
                <a:headEnd/>
                <a:tailEnd/>
              </a:ln>
              <a:effectLst/>
            </p:spPr>
            <p:txBody>
              <a:bodyPr wrap="none" anchor="ctr"/>
              <a:lstStyle/>
              <a:p>
                <a:endParaRPr lang="en-US"/>
              </a:p>
            </p:txBody>
          </p:sp>
          <p:sp>
            <p:nvSpPr>
              <p:cNvPr id="219838" name="Freeform 702"/>
              <p:cNvSpPr>
                <a:spLocks/>
              </p:cNvSpPr>
              <p:nvPr>
                <p:custDataLst>
                  <p:tags r:id="rId959"/>
                </p:custDataLst>
              </p:nvPr>
            </p:nvSpPr>
            <p:spPr bwMode="auto">
              <a:xfrm>
                <a:off x="3007" y="2344"/>
                <a:ext cx="34" cy="60"/>
              </a:xfrm>
              <a:custGeom>
                <a:avLst/>
                <a:gdLst/>
                <a:ahLst/>
                <a:cxnLst>
                  <a:cxn ang="0">
                    <a:pos x="0" y="59"/>
                  </a:cxn>
                  <a:cxn ang="0">
                    <a:pos x="33" y="34"/>
                  </a:cxn>
                  <a:cxn ang="0">
                    <a:pos x="33" y="0"/>
                  </a:cxn>
                  <a:cxn ang="0">
                    <a:pos x="0" y="20"/>
                  </a:cxn>
                  <a:cxn ang="0">
                    <a:pos x="0" y="59"/>
                  </a:cxn>
                </a:cxnLst>
                <a:rect l="0" t="0" r="r" b="b"/>
                <a:pathLst>
                  <a:path w="34" h="60">
                    <a:moveTo>
                      <a:pt x="0" y="59"/>
                    </a:moveTo>
                    <a:lnTo>
                      <a:pt x="33" y="34"/>
                    </a:lnTo>
                    <a:lnTo>
                      <a:pt x="33" y="0"/>
                    </a:lnTo>
                    <a:lnTo>
                      <a:pt x="0" y="20"/>
                    </a:lnTo>
                    <a:lnTo>
                      <a:pt x="0" y="59"/>
                    </a:lnTo>
                  </a:path>
                </a:pathLst>
              </a:custGeom>
              <a:solidFill>
                <a:srgbClr val="767900"/>
              </a:solidFill>
              <a:ln w="12700" cap="rnd" cmpd="sng">
                <a:noFill/>
                <a:prstDash val="solid"/>
                <a:round/>
                <a:headEnd type="none" w="med" len="med"/>
                <a:tailEnd type="none" w="med" len="med"/>
              </a:ln>
              <a:effectLst/>
            </p:spPr>
            <p:txBody>
              <a:bodyPr/>
              <a:lstStyle/>
              <a:p>
                <a:endParaRPr lang="en-US"/>
              </a:p>
            </p:txBody>
          </p:sp>
          <p:sp>
            <p:nvSpPr>
              <p:cNvPr id="219839" name="Freeform 703"/>
              <p:cNvSpPr>
                <a:spLocks/>
              </p:cNvSpPr>
              <p:nvPr>
                <p:custDataLst>
                  <p:tags r:id="rId960"/>
                </p:custDataLst>
              </p:nvPr>
            </p:nvSpPr>
            <p:spPr bwMode="auto">
              <a:xfrm>
                <a:off x="2945" y="2344"/>
                <a:ext cx="97" cy="20"/>
              </a:xfrm>
              <a:custGeom>
                <a:avLst/>
                <a:gdLst/>
                <a:ahLst/>
                <a:cxnLst>
                  <a:cxn ang="0">
                    <a:pos x="0" y="19"/>
                  </a:cxn>
                  <a:cxn ang="0">
                    <a:pos x="63" y="19"/>
                  </a:cxn>
                  <a:cxn ang="0">
                    <a:pos x="96" y="0"/>
                  </a:cxn>
                  <a:cxn ang="0">
                    <a:pos x="40" y="0"/>
                  </a:cxn>
                  <a:cxn ang="0">
                    <a:pos x="0" y="19"/>
                  </a:cxn>
                </a:cxnLst>
                <a:rect l="0" t="0" r="r" b="b"/>
                <a:pathLst>
                  <a:path w="97" h="20">
                    <a:moveTo>
                      <a:pt x="0" y="19"/>
                    </a:moveTo>
                    <a:lnTo>
                      <a:pt x="63" y="19"/>
                    </a:lnTo>
                    <a:lnTo>
                      <a:pt x="96" y="0"/>
                    </a:lnTo>
                    <a:lnTo>
                      <a:pt x="40" y="0"/>
                    </a:lnTo>
                    <a:lnTo>
                      <a:pt x="0" y="19"/>
                    </a:lnTo>
                  </a:path>
                </a:pathLst>
              </a:custGeom>
              <a:solidFill>
                <a:srgbClr val="B3B900"/>
              </a:solidFill>
              <a:ln w="12700" cap="rnd" cmpd="sng">
                <a:noFill/>
                <a:prstDash val="solid"/>
                <a:round/>
                <a:headEnd type="none" w="med" len="med"/>
                <a:tailEnd type="none" w="med" len="med"/>
              </a:ln>
              <a:effectLst/>
            </p:spPr>
            <p:txBody>
              <a:bodyPr/>
              <a:lstStyle/>
              <a:p>
                <a:endParaRPr lang="en-US"/>
              </a:p>
            </p:txBody>
          </p:sp>
          <p:sp>
            <p:nvSpPr>
              <p:cNvPr id="219840" name="Rectangle 704"/>
              <p:cNvSpPr>
                <a:spLocks noChangeArrowheads="1"/>
              </p:cNvSpPr>
              <p:nvPr>
                <p:custDataLst>
                  <p:tags r:id="rId961"/>
                </p:custDataLst>
              </p:nvPr>
            </p:nvSpPr>
            <p:spPr bwMode="auto">
              <a:xfrm>
                <a:off x="3020" y="2364"/>
                <a:ext cx="63" cy="38"/>
              </a:xfrm>
              <a:prstGeom prst="rect">
                <a:avLst/>
              </a:prstGeom>
              <a:solidFill>
                <a:srgbClr val="FAFD00"/>
              </a:solidFill>
              <a:ln w="12700">
                <a:noFill/>
                <a:miter lim="800000"/>
                <a:headEnd/>
                <a:tailEnd/>
              </a:ln>
              <a:effectLst/>
            </p:spPr>
            <p:txBody>
              <a:bodyPr wrap="none" anchor="ctr"/>
              <a:lstStyle/>
              <a:p>
                <a:endParaRPr lang="en-US"/>
              </a:p>
            </p:txBody>
          </p:sp>
          <p:sp>
            <p:nvSpPr>
              <p:cNvPr id="219841" name="Freeform 705"/>
              <p:cNvSpPr>
                <a:spLocks/>
              </p:cNvSpPr>
              <p:nvPr>
                <p:custDataLst>
                  <p:tags r:id="rId962"/>
                </p:custDataLst>
              </p:nvPr>
            </p:nvSpPr>
            <p:spPr bwMode="auto">
              <a:xfrm>
                <a:off x="3083" y="2344"/>
                <a:ext cx="34" cy="60"/>
              </a:xfrm>
              <a:custGeom>
                <a:avLst/>
                <a:gdLst/>
                <a:ahLst/>
                <a:cxnLst>
                  <a:cxn ang="0">
                    <a:pos x="0" y="59"/>
                  </a:cxn>
                  <a:cxn ang="0">
                    <a:pos x="33" y="34"/>
                  </a:cxn>
                  <a:cxn ang="0">
                    <a:pos x="33" y="0"/>
                  </a:cxn>
                  <a:cxn ang="0">
                    <a:pos x="0" y="20"/>
                  </a:cxn>
                  <a:cxn ang="0">
                    <a:pos x="0" y="59"/>
                  </a:cxn>
                </a:cxnLst>
                <a:rect l="0" t="0" r="r" b="b"/>
                <a:pathLst>
                  <a:path w="34" h="60">
                    <a:moveTo>
                      <a:pt x="0" y="59"/>
                    </a:moveTo>
                    <a:lnTo>
                      <a:pt x="33" y="34"/>
                    </a:lnTo>
                    <a:lnTo>
                      <a:pt x="33" y="0"/>
                    </a:lnTo>
                    <a:lnTo>
                      <a:pt x="0" y="20"/>
                    </a:lnTo>
                    <a:lnTo>
                      <a:pt x="0" y="59"/>
                    </a:lnTo>
                  </a:path>
                </a:pathLst>
              </a:custGeom>
              <a:solidFill>
                <a:srgbClr val="767900"/>
              </a:solidFill>
              <a:ln w="12700" cap="rnd" cmpd="sng">
                <a:noFill/>
                <a:prstDash val="solid"/>
                <a:round/>
                <a:headEnd type="none" w="med" len="med"/>
                <a:tailEnd type="none" w="med" len="med"/>
              </a:ln>
              <a:effectLst/>
            </p:spPr>
            <p:txBody>
              <a:bodyPr/>
              <a:lstStyle/>
              <a:p>
                <a:endParaRPr lang="en-US"/>
              </a:p>
            </p:txBody>
          </p:sp>
          <p:sp>
            <p:nvSpPr>
              <p:cNvPr id="219842" name="Freeform 706"/>
              <p:cNvSpPr>
                <a:spLocks/>
              </p:cNvSpPr>
              <p:nvPr>
                <p:custDataLst>
                  <p:tags r:id="rId963"/>
                </p:custDataLst>
              </p:nvPr>
            </p:nvSpPr>
            <p:spPr bwMode="auto">
              <a:xfrm>
                <a:off x="3020" y="2344"/>
                <a:ext cx="97" cy="20"/>
              </a:xfrm>
              <a:custGeom>
                <a:avLst/>
                <a:gdLst/>
                <a:ahLst/>
                <a:cxnLst>
                  <a:cxn ang="0">
                    <a:pos x="0" y="19"/>
                  </a:cxn>
                  <a:cxn ang="0">
                    <a:pos x="63" y="19"/>
                  </a:cxn>
                  <a:cxn ang="0">
                    <a:pos x="96" y="0"/>
                  </a:cxn>
                  <a:cxn ang="0">
                    <a:pos x="40" y="0"/>
                  </a:cxn>
                  <a:cxn ang="0">
                    <a:pos x="0" y="19"/>
                  </a:cxn>
                </a:cxnLst>
                <a:rect l="0" t="0" r="r" b="b"/>
                <a:pathLst>
                  <a:path w="97" h="20">
                    <a:moveTo>
                      <a:pt x="0" y="19"/>
                    </a:moveTo>
                    <a:lnTo>
                      <a:pt x="63" y="19"/>
                    </a:lnTo>
                    <a:lnTo>
                      <a:pt x="96" y="0"/>
                    </a:lnTo>
                    <a:lnTo>
                      <a:pt x="40" y="0"/>
                    </a:lnTo>
                    <a:lnTo>
                      <a:pt x="0" y="19"/>
                    </a:lnTo>
                  </a:path>
                </a:pathLst>
              </a:custGeom>
              <a:solidFill>
                <a:srgbClr val="B3B900"/>
              </a:solidFill>
              <a:ln w="12700" cap="rnd" cmpd="sng">
                <a:noFill/>
                <a:prstDash val="solid"/>
                <a:round/>
                <a:headEnd type="none" w="med" len="med"/>
                <a:tailEnd type="none" w="med" len="med"/>
              </a:ln>
              <a:effectLst/>
            </p:spPr>
            <p:txBody>
              <a:bodyPr/>
              <a:lstStyle/>
              <a:p>
                <a:endParaRPr lang="en-US"/>
              </a:p>
            </p:txBody>
          </p:sp>
          <p:sp>
            <p:nvSpPr>
              <p:cNvPr id="219843" name="Rectangle 707"/>
              <p:cNvSpPr>
                <a:spLocks noChangeArrowheads="1"/>
              </p:cNvSpPr>
              <p:nvPr>
                <p:custDataLst>
                  <p:tags r:id="rId964"/>
                </p:custDataLst>
              </p:nvPr>
            </p:nvSpPr>
            <p:spPr bwMode="auto">
              <a:xfrm>
                <a:off x="2665" y="2417"/>
                <a:ext cx="13" cy="16"/>
              </a:xfrm>
              <a:prstGeom prst="rect">
                <a:avLst/>
              </a:prstGeom>
              <a:solidFill>
                <a:srgbClr val="AD6900"/>
              </a:solidFill>
              <a:ln w="12700">
                <a:noFill/>
                <a:miter lim="800000"/>
                <a:headEnd/>
                <a:tailEnd/>
              </a:ln>
              <a:effectLst/>
            </p:spPr>
            <p:txBody>
              <a:bodyPr wrap="none" anchor="ctr"/>
              <a:lstStyle/>
              <a:p>
                <a:endParaRPr lang="en-US"/>
              </a:p>
            </p:txBody>
          </p:sp>
          <p:sp>
            <p:nvSpPr>
              <p:cNvPr id="219844" name="Rectangle 708"/>
              <p:cNvSpPr>
                <a:spLocks noChangeArrowheads="1"/>
              </p:cNvSpPr>
              <p:nvPr>
                <p:custDataLst>
                  <p:tags r:id="rId965"/>
                </p:custDataLst>
              </p:nvPr>
            </p:nvSpPr>
            <p:spPr bwMode="auto">
              <a:xfrm>
                <a:off x="2552" y="2417"/>
                <a:ext cx="13" cy="16"/>
              </a:xfrm>
              <a:prstGeom prst="rect">
                <a:avLst/>
              </a:prstGeom>
              <a:solidFill>
                <a:srgbClr val="AD6900"/>
              </a:solidFill>
              <a:ln w="12700">
                <a:noFill/>
                <a:miter lim="800000"/>
                <a:headEnd/>
                <a:tailEnd/>
              </a:ln>
              <a:effectLst/>
            </p:spPr>
            <p:txBody>
              <a:bodyPr wrap="none" anchor="ctr"/>
              <a:lstStyle/>
              <a:p>
                <a:endParaRPr lang="en-US"/>
              </a:p>
            </p:txBody>
          </p:sp>
          <p:sp>
            <p:nvSpPr>
              <p:cNvPr id="219845" name="Rectangle 709"/>
              <p:cNvSpPr>
                <a:spLocks noChangeArrowheads="1"/>
              </p:cNvSpPr>
              <p:nvPr>
                <p:custDataLst>
                  <p:tags r:id="rId966"/>
                </p:custDataLst>
              </p:nvPr>
            </p:nvSpPr>
            <p:spPr bwMode="auto">
              <a:xfrm>
                <a:off x="2778" y="2417"/>
                <a:ext cx="12" cy="16"/>
              </a:xfrm>
              <a:prstGeom prst="rect">
                <a:avLst/>
              </a:prstGeom>
              <a:solidFill>
                <a:srgbClr val="AD6900"/>
              </a:solidFill>
              <a:ln w="12700">
                <a:noFill/>
                <a:miter lim="800000"/>
                <a:headEnd/>
                <a:tailEnd/>
              </a:ln>
              <a:effectLst/>
            </p:spPr>
            <p:txBody>
              <a:bodyPr wrap="none" anchor="ctr"/>
              <a:lstStyle/>
              <a:p>
                <a:endParaRPr lang="en-US"/>
              </a:p>
            </p:txBody>
          </p:sp>
          <p:sp>
            <p:nvSpPr>
              <p:cNvPr id="219846" name="Freeform 710"/>
              <p:cNvSpPr>
                <a:spLocks/>
              </p:cNvSpPr>
              <p:nvPr>
                <p:custDataLst>
                  <p:tags r:id="rId967"/>
                </p:custDataLst>
              </p:nvPr>
            </p:nvSpPr>
            <p:spPr bwMode="auto">
              <a:xfrm>
                <a:off x="2791" y="2405"/>
                <a:ext cx="9" cy="29"/>
              </a:xfrm>
              <a:custGeom>
                <a:avLst/>
                <a:gdLst/>
                <a:ahLst/>
                <a:cxnLst>
                  <a:cxn ang="0">
                    <a:pos x="0" y="28"/>
                  </a:cxn>
                  <a:cxn ang="0">
                    <a:pos x="8" y="20"/>
                  </a:cxn>
                  <a:cxn ang="0">
                    <a:pos x="8" y="0"/>
                  </a:cxn>
                  <a:cxn ang="0">
                    <a:pos x="0" y="7"/>
                  </a:cxn>
                  <a:cxn ang="0">
                    <a:pos x="0" y="28"/>
                  </a:cxn>
                </a:cxnLst>
                <a:rect l="0" t="0" r="r" b="b"/>
                <a:pathLst>
                  <a:path w="9" h="29">
                    <a:moveTo>
                      <a:pt x="0" y="28"/>
                    </a:moveTo>
                    <a:lnTo>
                      <a:pt x="8" y="20"/>
                    </a:lnTo>
                    <a:lnTo>
                      <a:pt x="8"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19847" name="Freeform 711"/>
              <p:cNvSpPr>
                <a:spLocks/>
              </p:cNvSpPr>
              <p:nvPr>
                <p:custDataLst>
                  <p:tags r:id="rId968"/>
                </p:custDataLst>
              </p:nvPr>
            </p:nvSpPr>
            <p:spPr bwMode="auto">
              <a:xfrm>
                <a:off x="2678" y="2405"/>
                <a:ext cx="8" cy="29"/>
              </a:xfrm>
              <a:custGeom>
                <a:avLst/>
                <a:gdLst/>
                <a:ahLst/>
                <a:cxnLst>
                  <a:cxn ang="0">
                    <a:pos x="0" y="28"/>
                  </a:cxn>
                  <a:cxn ang="0">
                    <a:pos x="7" y="20"/>
                  </a:cxn>
                  <a:cxn ang="0">
                    <a:pos x="7" y="0"/>
                  </a:cxn>
                  <a:cxn ang="0">
                    <a:pos x="0" y="7"/>
                  </a:cxn>
                  <a:cxn ang="0">
                    <a:pos x="0" y="28"/>
                  </a:cxn>
                </a:cxnLst>
                <a:rect l="0" t="0" r="r" b="b"/>
                <a:pathLst>
                  <a:path w="8" h="29">
                    <a:moveTo>
                      <a:pt x="0" y="28"/>
                    </a:moveTo>
                    <a:lnTo>
                      <a:pt x="7" y="20"/>
                    </a:lnTo>
                    <a:lnTo>
                      <a:pt x="7"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19848" name="Freeform 712"/>
              <p:cNvSpPr>
                <a:spLocks/>
              </p:cNvSpPr>
              <p:nvPr>
                <p:custDataLst>
                  <p:tags r:id="rId969"/>
                </p:custDataLst>
              </p:nvPr>
            </p:nvSpPr>
            <p:spPr bwMode="auto">
              <a:xfrm>
                <a:off x="2566" y="2405"/>
                <a:ext cx="8" cy="29"/>
              </a:xfrm>
              <a:custGeom>
                <a:avLst/>
                <a:gdLst/>
                <a:ahLst/>
                <a:cxnLst>
                  <a:cxn ang="0">
                    <a:pos x="0" y="28"/>
                  </a:cxn>
                  <a:cxn ang="0">
                    <a:pos x="7" y="20"/>
                  </a:cxn>
                  <a:cxn ang="0">
                    <a:pos x="7" y="0"/>
                  </a:cxn>
                  <a:cxn ang="0">
                    <a:pos x="0" y="7"/>
                  </a:cxn>
                  <a:cxn ang="0">
                    <a:pos x="0" y="28"/>
                  </a:cxn>
                </a:cxnLst>
                <a:rect l="0" t="0" r="r" b="b"/>
                <a:pathLst>
                  <a:path w="8" h="29">
                    <a:moveTo>
                      <a:pt x="0" y="28"/>
                    </a:moveTo>
                    <a:lnTo>
                      <a:pt x="7" y="20"/>
                    </a:lnTo>
                    <a:lnTo>
                      <a:pt x="7"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19849" name="Rectangle 713"/>
              <p:cNvSpPr>
                <a:spLocks noChangeArrowheads="1"/>
              </p:cNvSpPr>
              <p:nvPr>
                <p:custDataLst>
                  <p:tags r:id="rId970"/>
                </p:custDataLst>
              </p:nvPr>
            </p:nvSpPr>
            <p:spPr bwMode="auto">
              <a:xfrm>
                <a:off x="2806" y="2397"/>
                <a:ext cx="9" cy="11"/>
              </a:xfrm>
              <a:prstGeom prst="rect">
                <a:avLst/>
              </a:prstGeom>
              <a:solidFill>
                <a:srgbClr val="AD6900"/>
              </a:solidFill>
              <a:ln w="12700">
                <a:noFill/>
                <a:miter lim="800000"/>
                <a:headEnd/>
                <a:tailEnd/>
              </a:ln>
              <a:effectLst/>
            </p:spPr>
            <p:txBody>
              <a:bodyPr wrap="none" anchor="ctr"/>
              <a:lstStyle/>
              <a:p>
                <a:endParaRPr lang="en-US"/>
              </a:p>
            </p:txBody>
          </p:sp>
          <p:sp>
            <p:nvSpPr>
              <p:cNvPr id="219850" name="Freeform 714"/>
              <p:cNvSpPr>
                <a:spLocks/>
              </p:cNvSpPr>
              <p:nvPr>
                <p:custDataLst>
                  <p:tags r:id="rId971"/>
                </p:custDataLst>
              </p:nvPr>
            </p:nvSpPr>
            <p:spPr bwMode="auto">
              <a:xfrm>
                <a:off x="2816" y="2388"/>
                <a:ext cx="7" cy="21"/>
              </a:xfrm>
              <a:custGeom>
                <a:avLst/>
                <a:gdLst/>
                <a:ahLst/>
                <a:cxnLst>
                  <a:cxn ang="0">
                    <a:pos x="0" y="20"/>
                  </a:cxn>
                  <a:cxn ang="0">
                    <a:pos x="6" y="14"/>
                  </a:cxn>
                  <a:cxn ang="0">
                    <a:pos x="6" y="0"/>
                  </a:cxn>
                  <a:cxn ang="0">
                    <a:pos x="0" y="5"/>
                  </a:cxn>
                  <a:cxn ang="0">
                    <a:pos x="0" y="20"/>
                  </a:cxn>
                </a:cxnLst>
                <a:rect l="0" t="0" r="r" b="b"/>
                <a:pathLst>
                  <a:path w="7" h="21">
                    <a:moveTo>
                      <a:pt x="0" y="20"/>
                    </a:moveTo>
                    <a:lnTo>
                      <a:pt x="6" y="14"/>
                    </a:lnTo>
                    <a:lnTo>
                      <a:pt x="6" y="0"/>
                    </a:lnTo>
                    <a:lnTo>
                      <a:pt x="0" y="5"/>
                    </a:lnTo>
                    <a:lnTo>
                      <a:pt x="0" y="20"/>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19851" name="Freeform 715"/>
              <p:cNvSpPr>
                <a:spLocks/>
              </p:cNvSpPr>
              <p:nvPr>
                <p:custDataLst>
                  <p:tags r:id="rId972"/>
                </p:custDataLst>
              </p:nvPr>
            </p:nvSpPr>
            <p:spPr bwMode="auto">
              <a:xfrm>
                <a:off x="2792" y="2387"/>
                <a:ext cx="31" cy="31"/>
              </a:xfrm>
              <a:custGeom>
                <a:avLst/>
                <a:gdLst/>
                <a:ahLst/>
                <a:cxnLst>
                  <a:cxn ang="0">
                    <a:pos x="0" y="30"/>
                  </a:cxn>
                  <a:cxn ang="0">
                    <a:pos x="30" y="6"/>
                  </a:cxn>
                  <a:cxn ang="0">
                    <a:pos x="30" y="0"/>
                  </a:cxn>
                  <a:cxn ang="0">
                    <a:pos x="0" y="23"/>
                  </a:cxn>
                  <a:cxn ang="0">
                    <a:pos x="0" y="30"/>
                  </a:cxn>
                </a:cxnLst>
                <a:rect l="0" t="0" r="r" b="b"/>
                <a:pathLst>
                  <a:path w="31" h="31">
                    <a:moveTo>
                      <a:pt x="0" y="30"/>
                    </a:moveTo>
                    <a:lnTo>
                      <a:pt x="30" y="6"/>
                    </a:lnTo>
                    <a:lnTo>
                      <a:pt x="30" y="0"/>
                    </a:lnTo>
                    <a:lnTo>
                      <a:pt x="0" y="23"/>
                    </a:lnTo>
                    <a:lnTo>
                      <a:pt x="0" y="30"/>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19852" name="Freeform 716"/>
              <p:cNvSpPr>
                <a:spLocks/>
              </p:cNvSpPr>
              <p:nvPr>
                <p:custDataLst>
                  <p:tags r:id="rId973"/>
                </p:custDataLst>
              </p:nvPr>
            </p:nvSpPr>
            <p:spPr bwMode="auto">
              <a:xfrm>
                <a:off x="2552" y="2387"/>
                <a:ext cx="45" cy="31"/>
              </a:xfrm>
              <a:custGeom>
                <a:avLst/>
                <a:gdLst/>
                <a:ahLst/>
                <a:cxnLst>
                  <a:cxn ang="0">
                    <a:pos x="0" y="25"/>
                  </a:cxn>
                  <a:cxn ang="0">
                    <a:pos x="44" y="0"/>
                  </a:cxn>
                  <a:cxn ang="0">
                    <a:pos x="44" y="5"/>
                  </a:cxn>
                  <a:cxn ang="0">
                    <a:pos x="1" y="30"/>
                  </a:cxn>
                  <a:cxn ang="0">
                    <a:pos x="0" y="25"/>
                  </a:cxn>
                </a:cxnLst>
                <a:rect l="0" t="0" r="r" b="b"/>
                <a:pathLst>
                  <a:path w="45" h="31">
                    <a:moveTo>
                      <a:pt x="0" y="25"/>
                    </a:moveTo>
                    <a:lnTo>
                      <a:pt x="44" y="0"/>
                    </a:lnTo>
                    <a:lnTo>
                      <a:pt x="44" y="5"/>
                    </a:lnTo>
                    <a:lnTo>
                      <a:pt x="1" y="30"/>
                    </a:lnTo>
                    <a:lnTo>
                      <a:pt x="0" y="25"/>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19853" name="Freeform 717"/>
              <p:cNvSpPr>
                <a:spLocks/>
              </p:cNvSpPr>
              <p:nvPr>
                <p:custDataLst>
                  <p:tags r:id="rId974"/>
                </p:custDataLst>
              </p:nvPr>
            </p:nvSpPr>
            <p:spPr bwMode="auto">
              <a:xfrm>
                <a:off x="2665" y="2387"/>
                <a:ext cx="49" cy="26"/>
              </a:xfrm>
              <a:custGeom>
                <a:avLst/>
                <a:gdLst/>
                <a:ahLst/>
                <a:cxnLst>
                  <a:cxn ang="0">
                    <a:pos x="0" y="25"/>
                  </a:cxn>
                  <a:cxn ang="0">
                    <a:pos x="14" y="25"/>
                  </a:cxn>
                  <a:cxn ang="0">
                    <a:pos x="48" y="0"/>
                  </a:cxn>
                  <a:cxn ang="0">
                    <a:pos x="35" y="0"/>
                  </a:cxn>
                  <a:cxn ang="0">
                    <a:pos x="0" y="25"/>
                  </a:cxn>
                </a:cxnLst>
                <a:rect l="0" t="0" r="r" b="b"/>
                <a:pathLst>
                  <a:path w="49" h="26">
                    <a:moveTo>
                      <a:pt x="0" y="25"/>
                    </a:moveTo>
                    <a:lnTo>
                      <a:pt x="14" y="25"/>
                    </a:lnTo>
                    <a:lnTo>
                      <a:pt x="48" y="0"/>
                    </a:lnTo>
                    <a:lnTo>
                      <a:pt x="35" y="0"/>
                    </a:lnTo>
                    <a:lnTo>
                      <a:pt x="0" y="25"/>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19854" name="Freeform 718"/>
              <p:cNvSpPr>
                <a:spLocks/>
              </p:cNvSpPr>
              <p:nvPr>
                <p:custDataLst>
                  <p:tags r:id="rId975"/>
                </p:custDataLst>
              </p:nvPr>
            </p:nvSpPr>
            <p:spPr bwMode="auto">
              <a:xfrm>
                <a:off x="2570" y="2396"/>
                <a:ext cx="243" cy="6"/>
              </a:xfrm>
              <a:custGeom>
                <a:avLst/>
                <a:gdLst/>
                <a:ahLst/>
                <a:cxnLst>
                  <a:cxn ang="0">
                    <a:pos x="0" y="5"/>
                  </a:cxn>
                  <a:cxn ang="0">
                    <a:pos x="234" y="5"/>
                  </a:cxn>
                  <a:cxn ang="0">
                    <a:pos x="242" y="0"/>
                  </a:cxn>
                  <a:cxn ang="0">
                    <a:pos x="11" y="0"/>
                  </a:cxn>
                  <a:cxn ang="0">
                    <a:pos x="0" y="5"/>
                  </a:cxn>
                </a:cxnLst>
                <a:rect l="0" t="0" r="r" b="b"/>
                <a:pathLst>
                  <a:path w="243" h="6">
                    <a:moveTo>
                      <a:pt x="0" y="5"/>
                    </a:moveTo>
                    <a:lnTo>
                      <a:pt x="234" y="5"/>
                    </a:lnTo>
                    <a:lnTo>
                      <a:pt x="242" y="0"/>
                    </a:lnTo>
                    <a:lnTo>
                      <a:pt x="11"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19855" name="Freeform 719"/>
              <p:cNvSpPr>
                <a:spLocks/>
              </p:cNvSpPr>
              <p:nvPr>
                <p:custDataLst>
                  <p:tags r:id="rId976"/>
                </p:custDataLst>
              </p:nvPr>
            </p:nvSpPr>
            <p:spPr bwMode="auto">
              <a:xfrm>
                <a:off x="2586" y="2387"/>
                <a:ext cx="237" cy="6"/>
              </a:xfrm>
              <a:custGeom>
                <a:avLst/>
                <a:gdLst/>
                <a:ahLst/>
                <a:cxnLst>
                  <a:cxn ang="0">
                    <a:pos x="0" y="5"/>
                  </a:cxn>
                  <a:cxn ang="0">
                    <a:pos x="228" y="5"/>
                  </a:cxn>
                  <a:cxn ang="0">
                    <a:pos x="236" y="0"/>
                  </a:cxn>
                  <a:cxn ang="0">
                    <a:pos x="11" y="0"/>
                  </a:cxn>
                  <a:cxn ang="0">
                    <a:pos x="0" y="5"/>
                  </a:cxn>
                </a:cxnLst>
                <a:rect l="0" t="0" r="r" b="b"/>
                <a:pathLst>
                  <a:path w="237" h="6">
                    <a:moveTo>
                      <a:pt x="0" y="5"/>
                    </a:moveTo>
                    <a:lnTo>
                      <a:pt x="228" y="5"/>
                    </a:lnTo>
                    <a:lnTo>
                      <a:pt x="236" y="0"/>
                    </a:lnTo>
                    <a:lnTo>
                      <a:pt x="11"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19856" name="Freeform 720"/>
              <p:cNvSpPr>
                <a:spLocks/>
              </p:cNvSpPr>
              <p:nvPr>
                <p:custDataLst>
                  <p:tags r:id="rId977"/>
                </p:custDataLst>
              </p:nvPr>
            </p:nvSpPr>
            <p:spPr bwMode="auto">
              <a:xfrm>
                <a:off x="2552" y="2405"/>
                <a:ext cx="248" cy="7"/>
              </a:xfrm>
              <a:custGeom>
                <a:avLst/>
                <a:gdLst/>
                <a:ahLst/>
                <a:cxnLst>
                  <a:cxn ang="0">
                    <a:pos x="0" y="6"/>
                  </a:cxn>
                  <a:cxn ang="0">
                    <a:pos x="239" y="6"/>
                  </a:cxn>
                  <a:cxn ang="0">
                    <a:pos x="247" y="0"/>
                  </a:cxn>
                  <a:cxn ang="0">
                    <a:pos x="12" y="0"/>
                  </a:cxn>
                  <a:cxn ang="0">
                    <a:pos x="0" y="6"/>
                  </a:cxn>
                </a:cxnLst>
                <a:rect l="0" t="0" r="r" b="b"/>
                <a:pathLst>
                  <a:path w="248" h="7">
                    <a:moveTo>
                      <a:pt x="0" y="6"/>
                    </a:moveTo>
                    <a:lnTo>
                      <a:pt x="239" y="6"/>
                    </a:lnTo>
                    <a:lnTo>
                      <a:pt x="247" y="0"/>
                    </a:lnTo>
                    <a:lnTo>
                      <a:pt x="12" y="0"/>
                    </a:lnTo>
                    <a:lnTo>
                      <a:pt x="0" y="6"/>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19857" name="Rectangle 721"/>
              <p:cNvSpPr>
                <a:spLocks noChangeArrowheads="1"/>
              </p:cNvSpPr>
              <p:nvPr>
                <p:custDataLst>
                  <p:tags r:id="rId978"/>
                </p:custDataLst>
              </p:nvPr>
            </p:nvSpPr>
            <p:spPr bwMode="auto">
              <a:xfrm>
                <a:off x="2552" y="2412"/>
                <a:ext cx="242" cy="5"/>
              </a:xfrm>
              <a:prstGeom prst="rect">
                <a:avLst/>
              </a:prstGeom>
              <a:solidFill>
                <a:srgbClr val="714400"/>
              </a:solidFill>
              <a:ln w="12700">
                <a:noFill/>
                <a:miter lim="800000"/>
                <a:headEnd/>
                <a:tailEnd/>
              </a:ln>
              <a:effectLst/>
            </p:spPr>
            <p:txBody>
              <a:bodyPr wrap="none" anchor="ctr"/>
              <a:lstStyle/>
              <a:p>
                <a:endParaRPr lang="en-US"/>
              </a:p>
            </p:txBody>
          </p:sp>
          <p:sp>
            <p:nvSpPr>
              <p:cNvPr id="219858" name="Rectangle 722"/>
              <p:cNvSpPr>
                <a:spLocks noChangeArrowheads="1"/>
              </p:cNvSpPr>
              <p:nvPr>
                <p:custDataLst>
                  <p:tags r:id="rId979"/>
                </p:custDataLst>
              </p:nvPr>
            </p:nvSpPr>
            <p:spPr bwMode="auto">
              <a:xfrm>
                <a:off x="2568" y="2370"/>
                <a:ext cx="63" cy="39"/>
              </a:xfrm>
              <a:prstGeom prst="rect">
                <a:avLst/>
              </a:prstGeom>
              <a:solidFill>
                <a:srgbClr val="FAFD00"/>
              </a:solidFill>
              <a:ln w="12700">
                <a:noFill/>
                <a:miter lim="800000"/>
                <a:headEnd/>
                <a:tailEnd/>
              </a:ln>
              <a:effectLst/>
            </p:spPr>
            <p:txBody>
              <a:bodyPr wrap="none" anchor="ctr"/>
              <a:lstStyle/>
              <a:p>
                <a:endParaRPr lang="en-US"/>
              </a:p>
            </p:txBody>
          </p:sp>
          <p:sp>
            <p:nvSpPr>
              <p:cNvPr id="219859" name="Freeform 723"/>
              <p:cNvSpPr>
                <a:spLocks/>
              </p:cNvSpPr>
              <p:nvPr>
                <p:custDataLst>
                  <p:tags r:id="rId980"/>
                </p:custDataLst>
              </p:nvPr>
            </p:nvSpPr>
            <p:spPr bwMode="auto">
              <a:xfrm>
                <a:off x="2631" y="2351"/>
                <a:ext cx="34" cy="59"/>
              </a:xfrm>
              <a:custGeom>
                <a:avLst/>
                <a:gdLst/>
                <a:ahLst/>
                <a:cxnLst>
                  <a:cxn ang="0">
                    <a:pos x="0" y="58"/>
                  </a:cxn>
                  <a:cxn ang="0">
                    <a:pos x="33" y="34"/>
                  </a:cxn>
                  <a:cxn ang="0">
                    <a:pos x="33" y="0"/>
                  </a:cxn>
                  <a:cxn ang="0">
                    <a:pos x="0" y="20"/>
                  </a:cxn>
                  <a:cxn ang="0">
                    <a:pos x="0" y="58"/>
                  </a:cxn>
                </a:cxnLst>
                <a:rect l="0" t="0" r="r" b="b"/>
                <a:pathLst>
                  <a:path w="34" h="59">
                    <a:moveTo>
                      <a:pt x="0" y="58"/>
                    </a:moveTo>
                    <a:lnTo>
                      <a:pt x="33" y="34"/>
                    </a:lnTo>
                    <a:lnTo>
                      <a:pt x="33" y="0"/>
                    </a:lnTo>
                    <a:lnTo>
                      <a:pt x="0" y="20"/>
                    </a:lnTo>
                    <a:lnTo>
                      <a:pt x="0" y="58"/>
                    </a:lnTo>
                  </a:path>
                </a:pathLst>
              </a:custGeom>
              <a:solidFill>
                <a:srgbClr val="767900"/>
              </a:solidFill>
              <a:ln w="12700" cap="rnd" cmpd="sng">
                <a:noFill/>
                <a:prstDash val="solid"/>
                <a:round/>
                <a:headEnd type="none" w="med" len="med"/>
                <a:tailEnd type="none" w="med" len="med"/>
              </a:ln>
              <a:effectLst/>
            </p:spPr>
            <p:txBody>
              <a:bodyPr/>
              <a:lstStyle/>
              <a:p>
                <a:endParaRPr lang="en-US"/>
              </a:p>
            </p:txBody>
          </p:sp>
          <p:sp>
            <p:nvSpPr>
              <p:cNvPr id="219860" name="Freeform 724"/>
              <p:cNvSpPr>
                <a:spLocks/>
              </p:cNvSpPr>
              <p:nvPr>
                <p:custDataLst>
                  <p:tags r:id="rId981"/>
                </p:custDataLst>
              </p:nvPr>
            </p:nvSpPr>
            <p:spPr bwMode="auto">
              <a:xfrm>
                <a:off x="2569" y="2351"/>
                <a:ext cx="97" cy="20"/>
              </a:xfrm>
              <a:custGeom>
                <a:avLst/>
                <a:gdLst/>
                <a:ahLst/>
                <a:cxnLst>
                  <a:cxn ang="0">
                    <a:pos x="0" y="19"/>
                  </a:cxn>
                  <a:cxn ang="0">
                    <a:pos x="63" y="19"/>
                  </a:cxn>
                  <a:cxn ang="0">
                    <a:pos x="96" y="0"/>
                  </a:cxn>
                  <a:cxn ang="0">
                    <a:pos x="40" y="0"/>
                  </a:cxn>
                  <a:cxn ang="0">
                    <a:pos x="0" y="19"/>
                  </a:cxn>
                </a:cxnLst>
                <a:rect l="0" t="0" r="r" b="b"/>
                <a:pathLst>
                  <a:path w="97" h="20">
                    <a:moveTo>
                      <a:pt x="0" y="19"/>
                    </a:moveTo>
                    <a:lnTo>
                      <a:pt x="63" y="19"/>
                    </a:lnTo>
                    <a:lnTo>
                      <a:pt x="96" y="0"/>
                    </a:lnTo>
                    <a:lnTo>
                      <a:pt x="40" y="0"/>
                    </a:lnTo>
                    <a:lnTo>
                      <a:pt x="0" y="19"/>
                    </a:lnTo>
                  </a:path>
                </a:pathLst>
              </a:custGeom>
              <a:solidFill>
                <a:srgbClr val="B3B900"/>
              </a:solidFill>
              <a:ln w="12700" cap="rnd" cmpd="sng">
                <a:noFill/>
                <a:prstDash val="solid"/>
                <a:round/>
                <a:headEnd type="none" w="med" len="med"/>
                <a:tailEnd type="none" w="med" len="med"/>
              </a:ln>
              <a:effectLst/>
            </p:spPr>
            <p:txBody>
              <a:bodyPr/>
              <a:lstStyle/>
              <a:p>
                <a:endParaRPr lang="en-US"/>
              </a:p>
            </p:txBody>
          </p:sp>
          <p:sp>
            <p:nvSpPr>
              <p:cNvPr id="219861" name="Rectangle 725"/>
              <p:cNvSpPr>
                <a:spLocks noChangeArrowheads="1"/>
              </p:cNvSpPr>
              <p:nvPr>
                <p:custDataLst>
                  <p:tags r:id="rId982"/>
                </p:custDataLst>
              </p:nvPr>
            </p:nvSpPr>
            <p:spPr bwMode="auto">
              <a:xfrm>
                <a:off x="2720" y="2370"/>
                <a:ext cx="63" cy="39"/>
              </a:xfrm>
              <a:prstGeom prst="rect">
                <a:avLst/>
              </a:prstGeom>
              <a:solidFill>
                <a:srgbClr val="FAFD00"/>
              </a:solidFill>
              <a:ln w="12700">
                <a:noFill/>
                <a:miter lim="800000"/>
                <a:headEnd/>
                <a:tailEnd/>
              </a:ln>
              <a:effectLst/>
            </p:spPr>
            <p:txBody>
              <a:bodyPr wrap="none" anchor="ctr"/>
              <a:lstStyle/>
              <a:p>
                <a:endParaRPr lang="en-US"/>
              </a:p>
            </p:txBody>
          </p:sp>
          <p:sp>
            <p:nvSpPr>
              <p:cNvPr id="219862" name="Freeform 726"/>
              <p:cNvSpPr>
                <a:spLocks/>
              </p:cNvSpPr>
              <p:nvPr>
                <p:custDataLst>
                  <p:tags r:id="rId983"/>
                </p:custDataLst>
              </p:nvPr>
            </p:nvSpPr>
            <p:spPr bwMode="auto">
              <a:xfrm>
                <a:off x="2783" y="2351"/>
                <a:ext cx="33" cy="59"/>
              </a:xfrm>
              <a:custGeom>
                <a:avLst/>
                <a:gdLst/>
                <a:ahLst/>
                <a:cxnLst>
                  <a:cxn ang="0">
                    <a:pos x="0" y="58"/>
                  </a:cxn>
                  <a:cxn ang="0">
                    <a:pos x="32" y="34"/>
                  </a:cxn>
                  <a:cxn ang="0">
                    <a:pos x="32" y="0"/>
                  </a:cxn>
                  <a:cxn ang="0">
                    <a:pos x="0" y="20"/>
                  </a:cxn>
                  <a:cxn ang="0">
                    <a:pos x="0" y="58"/>
                  </a:cxn>
                </a:cxnLst>
                <a:rect l="0" t="0" r="r" b="b"/>
                <a:pathLst>
                  <a:path w="33" h="59">
                    <a:moveTo>
                      <a:pt x="0" y="58"/>
                    </a:moveTo>
                    <a:lnTo>
                      <a:pt x="32" y="34"/>
                    </a:lnTo>
                    <a:lnTo>
                      <a:pt x="32" y="0"/>
                    </a:lnTo>
                    <a:lnTo>
                      <a:pt x="0" y="20"/>
                    </a:lnTo>
                    <a:lnTo>
                      <a:pt x="0" y="58"/>
                    </a:lnTo>
                  </a:path>
                </a:pathLst>
              </a:custGeom>
              <a:solidFill>
                <a:srgbClr val="767900"/>
              </a:solidFill>
              <a:ln w="12700" cap="rnd" cmpd="sng">
                <a:noFill/>
                <a:prstDash val="solid"/>
                <a:round/>
                <a:headEnd type="none" w="med" len="med"/>
                <a:tailEnd type="none" w="med" len="med"/>
              </a:ln>
              <a:effectLst/>
            </p:spPr>
            <p:txBody>
              <a:bodyPr/>
              <a:lstStyle/>
              <a:p>
                <a:endParaRPr lang="en-US"/>
              </a:p>
            </p:txBody>
          </p:sp>
          <p:sp>
            <p:nvSpPr>
              <p:cNvPr id="219863" name="Freeform 727"/>
              <p:cNvSpPr>
                <a:spLocks/>
              </p:cNvSpPr>
              <p:nvPr>
                <p:custDataLst>
                  <p:tags r:id="rId984"/>
                </p:custDataLst>
              </p:nvPr>
            </p:nvSpPr>
            <p:spPr bwMode="auto">
              <a:xfrm>
                <a:off x="2720" y="2351"/>
                <a:ext cx="97" cy="20"/>
              </a:xfrm>
              <a:custGeom>
                <a:avLst/>
                <a:gdLst/>
                <a:ahLst/>
                <a:cxnLst>
                  <a:cxn ang="0">
                    <a:pos x="0" y="19"/>
                  </a:cxn>
                  <a:cxn ang="0">
                    <a:pos x="63" y="19"/>
                  </a:cxn>
                  <a:cxn ang="0">
                    <a:pos x="96" y="0"/>
                  </a:cxn>
                  <a:cxn ang="0">
                    <a:pos x="40" y="0"/>
                  </a:cxn>
                  <a:cxn ang="0">
                    <a:pos x="0" y="19"/>
                  </a:cxn>
                </a:cxnLst>
                <a:rect l="0" t="0" r="r" b="b"/>
                <a:pathLst>
                  <a:path w="97" h="20">
                    <a:moveTo>
                      <a:pt x="0" y="19"/>
                    </a:moveTo>
                    <a:lnTo>
                      <a:pt x="63" y="19"/>
                    </a:lnTo>
                    <a:lnTo>
                      <a:pt x="96" y="0"/>
                    </a:lnTo>
                    <a:lnTo>
                      <a:pt x="40" y="0"/>
                    </a:lnTo>
                    <a:lnTo>
                      <a:pt x="0" y="19"/>
                    </a:lnTo>
                  </a:path>
                </a:pathLst>
              </a:custGeom>
              <a:solidFill>
                <a:srgbClr val="B3B900"/>
              </a:solidFill>
              <a:ln w="12700" cap="rnd" cmpd="sng">
                <a:noFill/>
                <a:prstDash val="solid"/>
                <a:round/>
                <a:headEnd type="none" w="med" len="med"/>
                <a:tailEnd type="none" w="med" len="med"/>
              </a:ln>
              <a:effectLst/>
            </p:spPr>
            <p:txBody>
              <a:bodyPr/>
              <a:lstStyle/>
              <a:p>
                <a:endParaRPr lang="en-US"/>
              </a:p>
            </p:txBody>
          </p:sp>
          <p:sp>
            <p:nvSpPr>
              <p:cNvPr id="219864" name="Rectangle 728"/>
              <p:cNvSpPr>
                <a:spLocks noChangeArrowheads="1"/>
              </p:cNvSpPr>
              <p:nvPr>
                <p:custDataLst>
                  <p:tags r:id="rId985"/>
                </p:custDataLst>
              </p:nvPr>
            </p:nvSpPr>
            <p:spPr bwMode="auto">
              <a:xfrm>
                <a:off x="2966" y="2035"/>
                <a:ext cx="12" cy="16"/>
              </a:xfrm>
              <a:prstGeom prst="rect">
                <a:avLst/>
              </a:prstGeom>
              <a:solidFill>
                <a:srgbClr val="AD6900"/>
              </a:solidFill>
              <a:ln w="12700">
                <a:noFill/>
                <a:miter lim="800000"/>
                <a:headEnd/>
                <a:tailEnd/>
              </a:ln>
              <a:effectLst/>
            </p:spPr>
            <p:txBody>
              <a:bodyPr wrap="none" anchor="ctr"/>
              <a:lstStyle/>
              <a:p>
                <a:endParaRPr lang="en-US"/>
              </a:p>
            </p:txBody>
          </p:sp>
          <p:sp>
            <p:nvSpPr>
              <p:cNvPr id="219865" name="Rectangle 729"/>
              <p:cNvSpPr>
                <a:spLocks noChangeArrowheads="1"/>
              </p:cNvSpPr>
              <p:nvPr>
                <p:custDataLst>
                  <p:tags r:id="rId986"/>
                </p:custDataLst>
              </p:nvPr>
            </p:nvSpPr>
            <p:spPr bwMode="auto">
              <a:xfrm>
                <a:off x="2853" y="2035"/>
                <a:ext cx="13" cy="16"/>
              </a:xfrm>
              <a:prstGeom prst="rect">
                <a:avLst/>
              </a:prstGeom>
              <a:solidFill>
                <a:srgbClr val="AD6900"/>
              </a:solidFill>
              <a:ln w="12700">
                <a:noFill/>
                <a:miter lim="800000"/>
                <a:headEnd/>
                <a:tailEnd/>
              </a:ln>
              <a:effectLst/>
            </p:spPr>
            <p:txBody>
              <a:bodyPr wrap="none" anchor="ctr"/>
              <a:lstStyle/>
              <a:p>
                <a:endParaRPr lang="en-US"/>
              </a:p>
            </p:txBody>
          </p:sp>
          <p:sp>
            <p:nvSpPr>
              <p:cNvPr id="219866" name="Rectangle 730"/>
              <p:cNvSpPr>
                <a:spLocks noChangeArrowheads="1"/>
              </p:cNvSpPr>
              <p:nvPr>
                <p:custDataLst>
                  <p:tags r:id="rId987"/>
                </p:custDataLst>
              </p:nvPr>
            </p:nvSpPr>
            <p:spPr bwMode="auto">
              <a:xfrm>
                <a:off x="3079" y="2035"/>
                <a:ext cx="12" cy="16"/>
              </a:xfrm>
              <a:prstGeom prst="rect">
                <a:avLst/>
              </a:prstGeom>
              <a:solidFill>
                <a:srgbClr val="AD6900"/>
              </a:solidFill>
              <a:ln w="12700">
                <a:noFill/>
                <a:miter lim="800000"/>
                <a:headEnd/>
                <a:tailEnd/>
              </a:ln>
              <a:effectLst/>
            </p:spPr>
            <p:txBody>
              <a:bodyPr wrap="none" anchor="ctr"/>
              <a:lstStyle/>
              <a:p>
                <a:endParaRPr lang="en-US"/>
              </a:p>
            </p:txBody>
          </p:sp>
          <p:sp>
            <p:nvSpPr>
              <p:cNvPr id="219867" name="Freeform 731"/>
              <p:cNvSpPr>
                <a:spLocks/>
              </p:cNvSpPr>
              <p:nvPr>
                <p:custDataLst>
                  <p:tags r:id="rId988"/>
                </p:custDataLst>
              </p:nvPr>
            </p:nvSpPr>
            <p:spPr bwMode="auto">
              <a:xfrm>
                <a:off x="3092" y="2023"/>
                <a:ext cx="9" cy="29"/>
              </a:xfrm>
              <a:custGeom>
                <a:avLst/>
                <a:gdLst/>
                <a:ahLst/>
                <a:cxnLst>
                  <a:cxn ang="0">
                    <a:pos x="0" y="28"/>
                  </a:cxn>
                  <a:cxn ang="0">
                    <a:pos x="8" y="20"/>
                  </a:cxn>
                  <a:cxn ang="0">
                    <a:pos x="8" y="0"/>
                  </a:cxn>
                  <a:cxn ang="0">
                    <a:pos x="0" y="7"/>
                  </a:cxn>
                  <a:cxn ang="0">
                    <a:pos x="0" y="28"/>
                  </a:cxn>
                </a:cxnLst>
                <a:rect l="0" t="0" r="r" b="b"/>
                <a:pathLst>
                  <a:path w="9" h="29">
                    <a:moveTo>
                      <a:pt x="0" y="28"/>
                    </a:moveTo>
                    <a:lnTo>
                      <a:pt x="8" y="20"/>
                    </a:lnTo>
                    <a:lnTo>
                      <a:pt x="8"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19868" name="Freeform 732"/>
              <p:cNvSpPr>
                <a:spLocks/>
              </p:cNvSpPr>
              <p:nvPr>
                <p:custDataLst>
                  <p:tags r:id="rId989"/>
                </p:custDataLst>
              </p:nvPr>
            </p:nvSpPr>
            <p:spPr bwMode="auto">
              <a:xfrm>
                <a:off x="2978" y="2023"/>
                <a:ext cx="9" cy="29"/>
              </a:xfrm>
              <a:custGeom>
                <a:avLst/>
                <a:gdLst/>
                <a:ahLst/>
                <a:cxnLst>
                  <a:cxn ang="0">
                    <a:pos x="0" y="28"/>
                  </a:cxn>
                  <a:cxn ang="0">
                    <a:pos x="8" y="20"/>
                  </a:cxn>
                  <a:cxn ang="0">
                    <a:pos x="8" y="0"/>
                  </a:cxn>
                  <a:cxn ang="0">
                    <a:pos x="0" y="7"/>
                  </a:cxn>
                  <a:cxn ang="0">
                    <a:pos x="0" y="28"/>
                  </a:cxn>
                </a:cxnLst>
                <a:rect l="0" t="0" r="r" b="b"/>
                <a:pathLst>
                  <a:path w="9" h="29">
                    <a:moveTo>
                      <a:pt x="0" y="28"/>
                    </a:moveTo>
                    <a:lnTo>
                      <a:pt x="8" y="20"/>
                    </a:lnTo>
                    <a:lnTo>
                      <a:pt x="8"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19869" name="Freeform 733"/>
              <p:cNvSpPr>
                <a:spLocks/>
              </p:cNvSpPr>
              <p:nvPr>
                <p:custDataLst>
                  <p:tags r:id="rId990"/>
                </p:custDataLst>
              </p:nvPr>
            </p:nvSpPr>
            <p:spPr bwMode="auto">
              <a:xfrm>
                <a:off x="2866" y="2023"/>
                <a:ext cx="8" cy="29"/>
              </a:xfrm>
              <a:custGeom>
                <a:avLst/>
                <a:gdLst/>
                <a:ahLst/>
                <a:cxnLst>
                  <a:cxn ang="0">
                    <a:pos x="0" y="28"/>
                  </a:cxn>
                  <a:cxn ang="0">
                    <a:pos x="7" y="20"/>
                  </a:cxn>
                  <a:cxn ang="0">
                    <a:pos x="7" y="0"/>
                  </a:cxn>
                  <a:cxn ang="0">
                    <a:pos x="0" y="7"/>
                  </a:cxn>
                  <a:cxn ang="0">
                    <a:pos x="0" y="28"/>
                  </a:cxn>
                </a:cxnLst>
                <a:rect l="0" t="0" r="r" b="b"/>
                <a:pathLst>
                  <a:path w="8" h="29">
                    <a:moveTo>
                      <a:pt x="0" y="28"/>
                    </a:moveTo>
                    <a:lnTo>
                      <a:pt x="7" y="20"/>
                    </a:lnTo>
                    <a:lnTo>
                      <a:pt x="7"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19870" name="Rectangle 734"/>
              <p:cNvSpPr>
                <a:spLocks noChangeArrowheads="1"/>
              </p:cNvSpPr>
              <p:nvPr>
                <p:custDataLst>
                  <p:tags r:id="rId991"/>
                </p:custDataLst>
              </p:nvPr>
            </p:nvSpPr>
            <p:spPr bwMode="auto">
              <a:xfrm>
                <a:off x="3107" y="2014"/>
                <a:ext cx="9" cy="11"/>
              </a:xfrm>
              <a:prstGeom prst="rect">
                <a:avLst/>
              </a:prstGeom>
              <a:solidFill>
                <a:srgbClr val="AD6900"/>
              </a:solidFill>
              <a:ln w="12700">
                <a:noFill/>
                <a:miter lim="800000"/>
                <a:headEnd/>
                <a:tailEnd/>
              </a:ln>
              <a:effectLst/>
            </p:spPr>
            <p:txBody>
              <a:bodyPr wrap="none" anchor="ctr"/>
              <a:lstStyle/>
              <a:p>
                <a:endParaRPr lang="en-US"/>
              </a:p>
            </p:txBody>
          </p:sp>
          <p:sp>
            <p:nvSpPr>
              <p:cNvPr id="219871" name="Freeform 735"/>
              <p:cNvSpPr>
                <a:spLocks/>
              </p:cNvSpPr>
              <p:nvPr>
                <p:custDataLst>
                  <p:tags r:id="rId992"/>
                </p:custDataLst>
              </p:nvPr>
            </p:nvSpPr>
            <p:spPr bwMode="auto">
              <a:xfrm>
                <a:off x="3116" y="2006"/>
                <a:ext cx="7" cy="20"/>
              </a:xfrm>
              <a:custGeom>
                <a:avLst/>
                <a:gdLst/>
                <a:ahLst/>
                <a:cxnLst>
                  <a:cxn ang="0">
                    <a:pos x="0" y="19"/>
                  </a:cxn>
                  <a:cxn ang="0">
                    <a:pos x="6" y="14"/>
                  </a:cxn>
                  <a:cxn ang="0">
                    <a:pos x="6" y="0"/>
                  </a:cxn>
                  <a:cxn ang="0">
                    <a:pos x="0" y="4"/>
                  </a:cxn>
                  <a:cxn ang="0">
                    <a:pos x="0" y="19"/>
                  </a:cxn>
                </a:cxnLst>
                <a:rect l="0" t="0" r="r" b="b"/>
                <a:pathLst>
                  <a:path w="7" h="20">
                    <a:moveTo>
                      <a:pt x="0" y="19"/>
                    </a:moveTo>
                    <a:lnTo>
                      <a:pt x="6" y="14"/>
                    </a:lnTo>
                    <a:lnTo>
                      <a:pt x="6" y="0"/>
                    </a:lnTo>
                    <a:lnTo>
                      <a:pt x="0" y="4"/>
                    </a:lnTo>
                    <a:lnTo>
                      <a:pt x="0" y="19"/>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19872" name="Freeform 736"/>
              <p:cNvSpPr>
                <a:spLocks/>
              </p:cNvSpPr>
              <p:nvPr>
                <p:custDataLst>
                  <p:tags r:id="rId993"/>
                </p:custDataLst>
              </p:nvPr>
            </p:nvSpPr>
            <p:spPr bwMode="auto">
              <a:xfrm>
                <a:off x="3093" y="2004"/>
                <a:ext cx="31" cy="31"/>
              </a:xfrm>
              <a:custGeom>
                <a:avLst/>
                <a:gdLst/>
                <a:ahLst/>
                <a:cxnLst>
                  <a:cxn ang="0">
                    <a:pos x="0" y="30"/>
                  </a:cxn>
                  <a:cxn ang="0">
                    <a:pos x="30" y="6"/>
                  </a:cxn>
                  <a:cxn ang="0">
                    <a:pos x="30" y="0"/>
                  </a:cxn>
                  <a:cxn ang="0">
                    <a:pos x="0" y="23"/>
                  </a:cxn>
                  <a:cxn ang="0">
                    <a:pos x="0" y="30"/>
                  </a:cxn>
                </a:cxnLst>
                <a:rect l="0" t="0" r="r" b="b"/>
                <a:pathLst>
                  <a:path w="31" h="31">
                    <a:moveTo>
                      <a:pt x="0" y="30"/>
                    </a:moveTo>
                    <a:lnTo>
                      <a:pt x="30" y="6"/>
                    </a:lnTo>
                    <a:lnTo>
                      <a:pt x="30" y="0"/>
                    </a:lnTo>
                    <a:lnTo>
                      <a:pt x="0" y="23"/>
                    </a:lnTo>
                    <a:lnTo>
                      <a:pt x="0" y="30"/>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19873" name="Freeform 737"/>
              <p:cNvSpPr>
                <a:spLocks/>
              </p:cNvSpPr>
              <p:nvPr>
                <p:custDataLst>
                  <p:tags r:id="rId994"/>
                </p:custDataLst>
              </p:nvPr>
            </p:nvSpPr>
            <p:spPr bwMode="auto">
              <a:xfrm>
                <a:off x="2852" y="2004"/>
                <a:ext cx="46" cy="31"/>
              </a:xfrm>
              <a:custGeom>
                <a:avLst/>
                <a:gdLst/>
                <a:ahLst/>
                <a:cxnLst>
                  <a:cxn ang="0">
                    <a:pos x="0" y="25"/>
                  </a:cxn>
                  <a:cxn ang="0">
                    <a:pos x="45" y="0"/>
                  </a:cxn>
                  <a:cxn ang="0">
                    <a:pos x="45" y="5"/>
                  </a:cxn>
                  <a:cxn ang="0">
                    <a:pos x="1" y="30"/>
                  </a:cxn>
                  <a:cxn ang="0">
                    <a:pos x="0" y="25"/>
                  </a:cxn>
                </a:cxnLst>
                <a:rect l="0" t="0" r="r" b="b"/>
                <a:pathLst>
                  <a:path w="46" h="31">
                    <a:moveTo>
                      <a:pt x="0" y="25"/>
                    </a:moveTo>
                    <a:lnTo>
                      <a:pt x="45" y="0"/>
                    </a:lnTo>
                    <a:lnTo>
                      <a:pt x="45" y="5"/>
                    </a:lnTo>
                    <a:lnTo>
                      <a:pt x="1" y="30"/>
                    </a:lnTo>
                    <a:lnTo>
                      <a:pt x="0" y="25"/>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19874" name="Freeform 738"/>
              <p:cNvSpPr>
                <a:spLocks/>
              </p:cNvSpPr>
              <p:nvPr>
                <p:custDataLst>
                  <p:tags r:id="rId995"/>
                </p:custDataLst>
              </p:nvPr>
            </p:nvSpPr>
            <p:spPr bwMode="auto">
              <a:xfrm>
                <a:off x="2966" y="2004"/>
                <a:ext cx="48" cy="26"/>
              </a:xfrm>
              <a:custGeom>
                <a:avLst/>
                <a:gdLst/>
                <a:ahLst/>
                <a:cxnLst>
                  <a:cxn ang="0">
                    <a:pos x="0" y="25"/>
                  </a:cxn>
                  <a:cxn ang="0">
                    <a:pos x="14" y="25"/>
                  </a:cxn>
                  <a:cxn ang="0">
                    <a:pos x="47" y="0"/>
                  </a:cxn>
                  <a:cxn ang="0">
                    <a:pos x="34" y="0"/>
                  </a:cxn>
                  <a:cxn ang="0">
                    <a:pos x="0" y="25"/>
                  </a:cxn>
                </a:cxnLst>
                <a:rect l="0" t="0" r="r" b="b"/>
                <a:pathLst>
                  <a:path w="48" h="26">
                    <a:moveTo>
                      <a:pt x="0" y="25"/>
                    </a:moveTo>
                    <a:lnTo>
                      <a:pt x="14" y="25"/>
                    </a:lnTo>
                    <a:lnTo>
                      <a:pt x="47" y="0"/>
                    </a:lnTo>
                    <a:lnTo>
                      <a:pt x="34" y="0"/>
                    </a:lnTo>
                    <a:lnTo>
                      <a:pt x="0" y="25"/>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19875" name="Freeform 739"/>
              <p:cNvSpPr>
                <a:spLocks/>
              </p:cNvSpPr>
              <p:nvPr>
                <p:custDataLst>
                  <p:tags r:id="rId996"/>
                </p:custDataLst>
              </p:nvPr>
            </p:nvSpPr>
            <p:spPr bwMode="auto">
              <a:xfrm>
                <a:off x="2871" y="2013"/>
                <a:ext cx="242" cy="6"/>
              </a:xfrm>
              <a:custGeom>
                <a:avLst/>
                <a:gdLst/>
                <a:ahLst/>
                <a:cxnLst>
                  <a:cxn ang="0">
                    <a:pos x="0" y="5"/>
                  </a:cxn>
                  <a:cxn ang="0">
                    <a:pos x="233" y="5"/>
                  </a:cxn>
                  <a:cxn ang="0">
                    <a:pos x="241" y="0"/>
                  </a:cxn>
                  <a:cxn ang="0">
                    <a:pos x="10" y="0"/>
                  </a:cxn>
                  <a:cxn ang="0">
                    <a:pos x="0" y="5"/>
                  </a:cxn>
                </a:cxnLst>
                <a:rect l="0" t="0" r="r" b="b"/>
                <a:pathLst>
                  <a:path w="242" h="6">
                    <a:moveTo>
                      <a:pt x="0" y="5"/>
                    </a:moveTo>
                    <a:lnTo>
                      <a:pt x="233" y="5"/>
                    </a:lnTo>
                    <a:lnTo>
                      <a:pt x="241" y="0"/>
                    </a:lnTo>
                    <a:lnTo>
                      <a:pt x="10"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19876" name="Freeform 740"/>
              <p:cNvSpPr>
                <a:spLocks/>
              </p:cNvSpPr>
              <p:nvPr>
                <p:custDataLst>
                  <p:tags r:id="rId997"/>
                </p:custDataLst>
              </p:nvPr>
            </p:nvSpPr>
            <p:spPr bwMode="auto">
              <a:xfrm>
                <a:off x="2887" y="2004"/>
                <a:ext cx="237" cy="6"/>
              </a:xfrm>
              <a:custGeom>
                <a:avLst/>
                <a:gdLst/>
                <a:ahLst/>
                <a:cxnLst>
                  <a:cxn ang="0">
                    <a:pos x="0" y="5"/>
                  </a:cxn>
                  <a:cxn ang="0">
                    <a:pos x="228" y="5"/>
                  </a:cxn>
                  <a:cxn ang="0">
                    <a:pos x="236" y="0"/>
                  </a:cxn>
                  <a:cxn ang="0">
                    <a:pos x="11" y="0"/>
                  </a:cxn>
                  <a:cxn ang="0">
                    <a:pos x="0" y="5"/>
                  </a:cxn>
                </a:cxnLst>
                <a:rect l="0" t="0" r="r" b="b"/>
                <a:pathLst>
                  <a:path w="237" h="6">
                    <a:moveTo>
                      <a:pt x="0" y="5"/>
                    </a:moveTo>
                    <a:lnTo>
                      <a:pt x="228" y="5"/>
                    </a:lnTo>
                    <a:lnTo>
                      <a:pt x="236" y="0"/>
                    </a:lnTo>
                    <a:lnTo>
                      <a:pt x="11"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19877" name="Freeform 741"/>
              <p:cNvSpPr>
                <a:spLocks/>
              </p:cNvSpPr>
              <p:nvPr>
                <p:custDataLst>
                  <p:tags r:id="rId998"/>
                </p:custDataLst>
              </p:nvPr>
            </p:nvSpPr>
            <p:spPr bwMode="auto">
              <a:xfrm>
                <a:off x="2852" y="2023"/>
                <a:ext cx="249" cy="6"/>
              </a:xfrm>
              <a:custGeom>
                <a:avLst/>
                <a:gdLst/>
                <a:ahLst/>
                <a:cxnLst>
                  <a:cxn ang="0">
                    <a:pos x="0" y="5"/>
                  </a:cxn>
                  <a:cxn ang="0">
                    <a:pos x="240" y="5"/>
                  </a:cxn>
                  <a:cxn ang="0">
                    <a:pos x="248" y="0"/>
                  </a:cxn>
                  <a:cxn ang="0">
                    <a:pos x="12" y="0"/>
                  </a:cxn>
                  <a:cxn ang="0">
                    <a:pos x="0" y="5"/>
                  </a:cxn>
                </a:cxnLst>
                <a:rect l="0" t="0" r="r" b="b"/>
                <a:pathLst>
                  <a:path w="249" h="6">
                    <a:moveTo>
                      <a:pt x="0" y="5"/>
                    </a:moveTo>
                    <a:lnTo>
                      <a:pt x="240" y="5"/>
                    </a:lnTo>
                    <a:lnTo>
                      <a:pt x="248" y="0"/>
                    </a:lnTo>
                    <a:lnTo>
                      <a:pt x="12"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19878" name="Rectangle 742"/>
              <p:cNvSpPr>
                <a:spLocks noChangeArrowheads="1"/>
              </p:cNvSpPr>
              <p:nvPr>
                <p:custDataLst>
                  <p:tags r:id="rId999"/>
                </p:custDataLst>
              </p:nvPr>
            </p:nvSpPr>
            <p:spPr bwMode="auto">
              <a:xfrm>
                <a:off x="2853" y="2029"/>
                <a:ext cx="241" cy="5"/>
              </a:xfrm>
              <a:prstGeom prst="rect">
                <a:avLst/>
              </a:prstGeom>
              <a:solidFill>
                <a:srgbClr val="714400"/>
              </a:solidFill>
              <a:ln w="12700">
                <a:noFill/>
                <a:miter lim="800000"/>
                <a:headEnd/>
                <a:tailEnd/>
              </a:ln>
              <a:effectLst/>
            </p:spPr>
            <p:txBody>
              <a:bodyPr wrap="none" anchor="ctr"/>
              <a:lstStyle/>
              <a:p>
                <a:endParaRPr lang="en-US"/>
              </a:p>
            </p:txBody>
          </p:sp>
          <p:sp>
            <p:nvSpPr>
              <p:cNvPr id="219879" name="Rectangle 743"/>
              <p:cNvSpPr>
                <a:spLocks noChangeArrowheads="1"/>
              </p:cNvSpPr>
              <p:nvPr>
                <p:custDataLst>
                  <p:tags r:id="rId1000"/>
                </p:custDataLst>
              </p:nvPr>
            </p:nvSpPr>
            <p:spPr bwMode="auto">
              <a:xfrm>
                <a:off x="2868" y="1988"/>
                <a:ext cx="62" cy="38"/>
              </a:xfrm>
              <a:prstGeom prst="rect">
                <a:avLst/>
              </a:prstGeom>
              <a:solidFill>
                <a:srgbClr val="F6BF69"/>
              </a:solidFill>
              <a:ln w="12700">
                <a:noFill/>
                <a:miter lim="800000"/>
                <a:headEnd/>
                <a:tailEnd/>
              </a:ln>
              <a:effectLst/>
            </p:spPr>
            <p:txBody>
              <a:bodyPr wrap="none" anchor="ctr"/>
              <a:lstStyle/>
              <a:p>
                <a:endParaRPr lang="en-US"/>
              </a:p>
            </p:txBody>
          </p:sp>
          <p:sp>
            <p:nvSpPr>
              <p:cNvPr id="219880" name="Freeform 744"/>
              <p:cNvSpPr>
                <a:spLocks/>
              </p:cNvSpPr>
              <p:nvPr>
                <p:custDataLst>
                  <p:tags r:id="rId1001"/>
                </p:custDataLst>
              </p:nvPr>
            </p:nvSpPr>
            <p:spPr bwMode="auto">
              <a:xfrm>
                <a:off x="2931" y="1968"/>
                <a:ext cx="34" cy="60"/>
              </a:xfrm>
              <a:custGeom>
                <a:avLst/>
                <a:gdLst/>
                <a:ahLst/>
                <a:cxnLst>
                  <a:cxn ang="0">
                    <a:pos x="0" y="59"/>
                  </a:cxn>
                  <a:cxn ang="0">
                    <a:pos x="33" y="34"/>
                  </a:cxn>
                  <a:cxn ang="0">
                    <a:pos x="33" y="0"/>
                  </a:cxn>
                  <a:cxn ang="0">
                    <a:pos x="0" y="20"/>
                  </a:cxn>
                  <a:cxn ang="0">
                    <a:pos x="0" y="59"/>
                  </a:cxn>
                </a:cxnLst>
                <a:rect l="0" t="0" r="r" b="b"/>
                <a:pathLst>
                  <a:path w="34" h="60">
                    <a:moveTo>
                      <a:pt x="0" y="59"/>
                    </a:moveTo>
                    <a:lnTo>
                      <a:pt x="33" y="34"/>
                    </a:lnTo>
                    <a:lnTo>
                      <a:pt x="33" y="0"/>
                    </a:lnTo>
                    <a:lnTo>
                      <a:pt x="0" y="20"/>
                    </a:lnTo>
                    <a:lnTo>
                      <a:pt x="0" y="59"/>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19881" name="Freeform 745"/>
              <p:cNvSpPr>
                <a:spLocks/>
              </p:cNvSpPr>
              <p:nvPr>
                <p:custDataLst>
                  <p:tags r:id="rId1002"/>
                </p:custDataLst>
              </p:nvPr>
            </p:nvSpPr>
            <p:spPr bwMode="auto">
              <a:xfrm>
                <a:off x="2868" y="1968"/>
                <a:ext cx="97" cy="21"/>
              </a:xfrm>
              <a:custGeom>
                <a:avLst/>
                <a:gdLst/>
                <a:ahLst/>
                <a:cxnLst>
                  <a:cxn ang="0">
                    <a:pos x="0" y="20"/>
                  </a:cxn>
                  <a:cxn ang="0">
                    <a:pos x="63" y="20"/>
                  </a:cxn>
                  <a:cxn ang="0">
                    <a:pos x="96" y="0"/>
                  </a:cxn>
                  <a:cxn ang="0">
                    <a:pos x="40" y="0"/>
                  </a:cxn>
                  <a:cxn ang="0">
                    <a:pos x="0" y="20"/>
                  </a:cxn>
                </a:cxnLst>
                <a:rect l="0" t="0" r="r" b="b"/>
                <a:pathLst>
                  <a:path w="97" h="21">
                    <a:moveTo>
                      <a:pt x="0" y="20"/>
                    </a:moveTo>
                    <a:lnTo>
                      <a:pt x="63" y="20"/>
                    </a:lnTo>
                    <a:lnTo>
                      <a:pt x="96" y="0"/>
                    </a:lnTo>
                    <a:lnTo>
                      <a:pt x="40" y="0"/>
                    </a:lnTo>
                    <a:lnTo>
                      <a:pt x="0" y="20"/>
                    </a:lnTo>
                  </a:path>
                </a:pathLst>
              </a:custGeom>
              <a:solidFill>
                <a:srgbClr val="EF9100"/>
              </a:solidFill>
              <a:ln w="12700" cap="rnd" cmpd="sng">
                <a:noFill/>
                <a:prstDash val="solid"/>
                <a:round/>
                <a:headEnd type="none" w="med" len="med"/>
                <a:tailEnd type="none" w="med" len="med"/>
              </a:ln>
              <a:effectLst/>
            </p:spPr>
            <p:txBody>
              <a:bodyPr/>
              <a:lstStyle/>
              <a:p>
                <a:endParaRPr lang="en-US"/>
              </a:p>
            </p:txBody>
          </p:sp>
          <p:sp>
            <p:nvSpPr>
              <p:cNvPr id="219882" name="Rectangle 746"/>
              <p:cNvSpPr>
                <a:spLocks noChangeArrowheads="1"/>
              </p:cNvSpPr>
              <p:nvPr>
                <p:custDataLst>
                  <p:tags r:id="rId1003"/>
                </p:custDataLst>
              </p:nvPr>
            </p:nvSpPr>
            <p:spPr bwMode="auto">
              <a:xfrm>
                <a:off x="2946" y="1988"/>
                <a:ext cx="63" cy="38"/>
              </a:xfrm>
              <a:prstGeom prst="rect">
                <a:avLst/>
              </a:prstGeom>
              <a:solidFill>
                <a:srgbClr val="F6BF69"/>
              </a:solidFill>
              <a:ln w="12700">
                <a:noFill/>
                <a:miter lim="800000"/>
                <a:headEnd/>
                <a:tailEnd/>
              </a:ln>
              <a:effectLst/>
            </p:spPr>
            <p:txBody>
              <a:bodyPr wrap="none" anchor="ctr"/>
              <a:lstStyle/>
              <a:p>
                <a:endParaRPr lang="en-US"/>
              </a:p>
            </p:txBody>
          </p:sp>
          <p:sp>
            <p:nvSpPr>
              <p:cNvPr id="219883" name="Freeform 747"/>
              <p:cNvSpPr>
                <a:spLocks/>
              </p:cNvSpPr>
              <p:nvPr>
                <p:custDataLst>
                  <p:tags r:id="rId1004"/>
                </p:custDataLst>
              </p:nvPr>
            </p:nvSpPr>
            <p:spPr bwMode="auto">
              <a:xfrm>
                <a:off x="3009" y="1968"/>
                <a:ext cx="34" cy="60"/>
              </a:xfrm>
              <a:custGeom>
                <a:avLst/>
                <a:gdLst/>
                <a:ahLst/>
                <a:cxnLst>
                  <a:cxn ang="0">
                    <a:pos x="0" y="59"/>
                  </a:cxn>
                  <a:cxn ang="0">
                    <a:pos x="33" y="34"/>
                  </a:cxn>
                  <a:cxn ang="0">
                    <a:pos x="33" y="0"/>
                  </a:cxn>
                  <a:cxn ang="0">
                    <a:pos x="0" y="20"/>
                  </a:cxn>
                  <a:cxn ang="0">
                    <a:pos x="0" y="59"/>
                  </a:cxn>
                </a:cxnLst>
                <a:rect l="0" t="0" r="r" b="b"/>
                <a:pathLst>
                  <a:path w="34" h="60">
                    <a:moveTo>
                      <a:pt x="0" y="59"/>
                    </a:moveTo>
                    <a:lnTo>
                      <a:pt x="33" y="34"/>
                    </a:lnTo>
                    <a:lnTo>
                      <a:pt x="33" y="0"/>
                    </a:lnTo>
                    <a:lnTo>
                      <a:pt x="0" y="20"/>
                    </a:lnTo>
                    <a:lnTo>
                      <a:pt x="0" y="59"/>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19884" name="Freeform 748"/>
              <p:cNvSpPr>
                <a:spLocks/>
              </p:cNvSpPr>
              <p:nvPr>
                <p:custDataLst>
                  <p:tags r:id="rId1005"/>
                </p:custDataLst>
              </p:nvPr>
            </p:nvSpPr>
            <p:spPr bwMode="auto">
              <a:xfrm>
                <a:off x="2947" y="1968"/>
                <a:ext cx="97" cy="21"/>
              </a:xfrm>
              <a:custGeom>
                <a:avLst/>
                <a:gdLst/>
                <a:ahLst/>
                <a:cxnLst>
                  <a:cxn ang="0">
                    <a:pos x="0" y="20"/>
                  </a:cxn>
                  <a:cxn ang="0">
                    <a:pos x="63" y="20"/>
                  </a:cxn>
                  <a:cxn ang="0">
                    <a:pos x="96" y="0"/>
                  </a:cxn>
                  <a:cxn ang="0">
                    <a:pos x="40" y="0"/>
                  </a:cxn>
                  <a:cxn ang="0">
                    <a:pos x="0" y="20"/>
                  </a:cxn>
                </a:cxnLst>
                <a:rect l="0" t="0" r="r" b="b"/>
                <a:pathLst>
                  <a:path w="97" h="21">
                    <a:moveTo>
                      <a:pt x="0" y="20"/>
                    </a:moveTo>
                    <a:lnTo>
                      <a:pt x="63" y="20"/>
                    </a:lnTo>
                    <a:lnTo>
                      <a:pt x="96" y="0"/>
                    </a:lnTo>
                    <a:lnTo>
                      <a:pt x="40" y="0"/>
                    </a:lnTo>
                    <a:lnTo>
                      <a:pt x="0" y="20"/>
                    </a:lnTo>
                  </a:path>
                </a:pathLst>
              </a:custGeom>
              <a:solidFill>
                <a:srgbClr val="EF9100"/>
              </a:solidFill>
              <a:ln w="12700" cap="rnd" cmpd="sng">
                <a:noFill/>
                <a:prstDash val="solid"/>
                <a:round/>
                <a:headEnd type="none" w="med" len="med"/>
                <a:tailEnd type="none" w="med" len="med"/>
              </a:ln>
              <a:effectLst/>
            </p:spPr>
            <p:txBody>
              <a:bodyPr/>
              <a:lstStyle/>
              <a:p>
                <a:endParaRPr lang="en-US"/>
              </a:p>
            </p:txBody>
          </p:sp>
          <p:sp>
            <p:nvSpPr>
              <p:cNvPr id="219885" name="Rectangle 749"/>
              <p:cNvSpPr>
                <a:spLocks noChangeArrowheads="1"/>
              </p:cNvSpPr>
              <p:nvPr>
                <p:custDataLst>
                  <p:tags r:id="rId1006"/>
                </p:custDataLst>
              </p:nvPr>
            </p:nvSpPr>
            <p:spPr bwMode="auto">
              <a:xfrm>
                <a:off x="3025" y="1988"/>
                <a:ext cx="62" cy="38"/>
              </a:xfrm>
              <a:prstGeom prst="rect">
                <a:avLst/>
              </a:prstGeom>
              <a:solidFill>
                <a:srgbClr val="F6BF69"/>
              </a:solidFill>
              <a:ln w="12700">
                <a:noFill/>
                <a:miter lim="800000"/>
                <a:headEnd/>
                <a:tailEnd/>
              </a:ln>
              <a:effectLst/>
            </p:spPr>
            <p:txBody>
              <a:bodyPr wrap="none" anchor="ctr"/>
              <a:lstStyle/>
              <a:p>
                <a:endParaRPr lang="en-US"/>
              </a:p>
            </p:txBody>
          </p:sp>
          <p:sp>
            <p:nvSpPr>
              <p:cNvPr id="219886" name="Freeform 750"/>
              <p:cNvSpPr>
                <a:spLocks/>
              </p:cNvSpPr>
              <p:nvPr>
                <p:custDataLst>
                  <p:tags r:id="rId1007"/>
                </p:custDataLst>
              </p:nvPr>
            </p:nvSpPr>
            <p:spPr bwMode="auto">
              <a:xfrm>
                <a:off x="3088" y="1968"/>
                <a:ext cx="34" cy="60"/>
              </a:xfrm>
              <a:custGeom>
                <a:avLst/>
                <a:gdLst/>
                <a:ahLst/>
                <a:cxnLst>
                  <a:cxn ang="0">
                    <a:pos x="0" y="59"/>
                  </a:cxn>
                  <a:cxn ang="0">
                    <a:pos x="33" y="34"/>
                  </a:cxn>
                  <a:cxn ang="0">
                    <a:pos x="33" y="0"/>
                  </a:cxn>
                  <a:cxn ang="0">
                    <a:pos x="0" y="20"/>
                  </a:cxn>
                  <a:cxn ang="0">
                    <a:pos x="0" y="59"/>
                  </a:cxn>
                </a:cxnLst>
                <a:rect l="0" t="0" r="r" b="b"/>
                <a:pathLst>
                  <a:path w="34" h="60">
                    <a:moveTo>
                      <a:pt x="0" y="59"/>
                    </a:moveTo>
                    <a:lnTo>
                      <a:pt x="33" y="34"/>
                    </a:lnTo>
                    <a:lnTo>
                      <a:pt x="33" y="0"/>
                    </a:lnTo>
                    <a:lnTo>
                      <a:pt x="0" y="20"/>
                    </a:lnTo>
                    <a:lnTo>
                      <a:pt x="0" y="59"/>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19887" name="Freeform 751"/>
              <p:cNvSpPr>
                <a:spLocks/>
              </p:cNvSpPr>
              <p:nvPr>
                <p:custDataLst>
                  <p:tags r:id="rId1008"/>
                </p:custDataLst>
              </p:nvPr>
            </p:nvSpPr>
            <p:spPr bwMode="auto">
              <a:xfrm>
                <a:off x="3025" y="1968"/>
                <a:ext cx="97" cy="21"/>
              </a:xfrm>
              <a:custGeom>
                <a:avLst/>
                <a:gdLst/>
                <a:ahLst/>
                <a:cxnLst>
                  <a:cxn ang="0">
                    <a:pos x="0" y="20"/>
                  </a:cxn>
                  <a:cxn ang="0">
                    <a:pos x="63" y="20"/>
                  </a:cxn>
                  <a:cxn ang="0">
                    <a:pos x="96" y="0"/>
                  </a:cxn>
                  <a:cxn ang="0">
                    <a:pos x="40" y="0"/>
                  </a:cxn>
                  <a:cxn ang="0">
                    <a:pos x="0" y="20"/>
                  </a:cxn>
                </a:cxnLst>
                <a:rect l="0" t="0" r="r" b="b"/>
                <a:pathLst>
                  <a:path w="97" h="21">
                    <a:moveTo>
                      <a:pt x="0" y="20"/>
                    </a:moveTo>
                    <a:lnTo>
                      <a:pt x="63" y="20"/>
                    </a:lnTo>
                    <a:lnTo>
                      <a:pt x="96" y="0"/>
                    </a:lnTo>
                    <a:lnTo>
                      <a:pt x="40" y="0"/>
                    </a:lnTo>
                    <a:lnTo>
                      <a:pt x="0" y="20"/>
                    </a:lnTo>
                  </a:path>
                </a:pathLst>
              </a:custGeom>
              <a:solidFill>
                <a:srgbClr val="EF9100"/>
              </a:solidFill>
              <a:ln w="12700" cap="rnd" cmpd="sng">
                <a:noFill/>
                <a:prstDash val="solid"/>
                <a:round/>
                <a:headEnd type="none" w="med" len="med"/>
                <a:tailEnd type="none" w="med" len="med"/>
              </a:ln>
              <a:effectLst/>
            </p:spPr>
            <p:txBody>
              <a:bodyPr/>
              <a:lstStyle/>
              <a:p>
                <a:endParaRPr lang="en-US"/>
              </a:p>
            </p:txBody>
          </p:sp>
          <p:sp>
            <p:nvSpPr>
              <p:cNvPr id="219888" name="Rectangle 752"/>
              <p:cNvSpPr>
                <a:spLocks noChangeArrowheads="1"/>
              </p:cNvSpPr>
              <p:nvPr>
                <p:custDataLst>
                  <p:tags r:id="rId1009"/>
                </p:custDataLst>
              </p:nvPr>
            </p:nvSpPr>
            <p:spPr bwMode="auto">
              <a:xfrm>
                <a:off x="2964" y="2163"/>
                <a:ext cx="13" cy="16"/>
              </a:xfrm>
              <a:prstGeom prst="rect">
                <a:avLst/>
              </a:prstGeom>
              <a:solidFill>
                <a:srgbClr val="AD6900"/>
              </a:solidFill>
              <a:ln w="12700">
                <a:noFill/>
                <a:miter lim="800000"/>
                <a:headEnd/>
                <a:tailEnd/>
              </a:ln>
              <a:effectLst/>
            </p:spPr>
            <p:txBody>
              <a:bodyPr wrap="none" anchor="ctr"/>
              <a:lstStyle/>
              <a:p>
                <a:endParaRPr lang="en-US"/>
              </a:p>
            </p:txBody>
          </p:sp>
          <p:sp>
            <p:nvSpPr>
              <p:cNvPr id="219889" name="Rectangle 753"/>
              <p:cNvSpPr>
                <a:spLocks noChangeArrowheads="1"/>
              </p:cNvSpPr>
              <p:nvPr>
                <p:custDataLst>
                  <p:tags r:id="rId1010"/>
                </p:custDataLst>
              </p:nvPr>
            </p:nvSpPr>
            <p:spPr bwMode="auto">
              <a:xfrm>
                <a:off x="2852" y="2163"/>
                <a:ext cx="12" cy="16"/>
              </a:xfrm>
              <a:prstGeom prst="rect">
                <a:avLst/>
              </a:prstGeom>
              <a:solidFill>
                <a:srgbClr val="AD6900"/>
              </a:solidFill>
              <a:ln w="12700">
                <a:noFill/>
                <a:miter lim="800000"/>
                <a:headEnd/>
                <a:tailEnd/>
              </a:ln>
              <a:effectLst/>
            </p:spPr>
            <p:txBody>
              <a:bodyPr wrap="none" anchor="ctr"/>
              <a:lstStyle/>
              <a:p>
                <a:endParaRPr lang="en-US"/>
              </a:p>
            </p:txBody>
          </p:sp>
          <p:sp>
            <p:nvSpPr>
              <p:cNvPr id="219890" name="Rectangle 754"/>
              <p:cNvSpPr>
                <a:spLocks noChangeArrowheads="1"/>
              </p:cNvSpPr>
              <p:nvPr>
                <p:custDataLst>
                  <p:tags r:id="rId1011"/>
                </p:custDataLst>
              </p:nvPr>
            </p:nvSpPr>
            <p:spPr bwMode="auto">
              <a:xfrm>
                <a:off x="3077" y="2163"/>
                <a:ext cx="13" cy="16"/>
              </a:xfrm>
              <a:prstGeom prst="rect">
                <a:avLst/>
              </a:prstGeom>
              <a:solidFill>
                <a:srgbClr val="AD6900"/>
              </a:solidFill>
              <a:ln w="12700">
                <a:noFill/>
                <a:miter lim="800000"/>
                <a:headEnd/>
                <a:tailEnd/>
              </a:ln>
              <a:effectLst/>
            </p:spPr>
            <p:txBody>
              <a:bodyPr wrap="none" anchor="ctr"/>
              <a:lstStyle/>
              <a:p>
                <a:endParaRPr lang="en-US"/>
              </a:p>
            </p:txBody>
          </p:sp>
          <p:sp>
            <p:nvSpPr>
              <p:cNvPr id="219891" name="Freeform 755"/>
              <p:cNvSpPr>
                <a:spLocks/>
              </p:cNvSpPr>
              <p:nvPr>
                <p:custDataLst>
                  <p:tags r:id="rId1012"/>
                </p:custDataLst>
              </p:nvPr>
            </p:nvSpPr>
            <p:spPr bwMode="auto">
              <a:xfrm>
                <a:off x="3090" y="2151"/>
                <a:ext cx="9" cy="29"/>
              </a:xfrm>
              <a:custGeom>
                <a:avLst/>
                <a:gdLst/>
                <a:ahLst/>
                <a:cxnLst>
                  <a:cxn ang="0">
                    <a:pos x="0" y="28"/>
                  </a:cxn>
                  <a:cxn ang="0">
                    <a:pos x="8" y="20"/>
                  </a:cxn>
                  <a:cxn ang="0">
                    <a:pos x="8" y="0"/>
                  </a:cxn>
                  <a:cxn ang="0">
                    <a:pos x="0" y="7"/>
                  </a:cxn>
                  <a:cxn ang="0">
                    <a:pos x="0" y="28"/>
                  </a:cxn>
                </a:cxnLst>
                <a:rect l="0" t="0" r="r" b="b"/>
                <a:pathLst>
                  <a:path w="9" h="29">
                    <a:moveTo>
                      <a:pt x="0" y="28"/>
                    </a:moveTo>
                    <a:lnTo>
                      <a:pt x="8" y="20"/>
                    </a:lnTo>
                    <a:lnTo>
                      <a:pt x="8"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19892" name="Freeform 756"/>
              <p:cNvSpPr>
                <a:spLocks/>
              </p:cNvSpPr>
              <p:nvPr>
                <p:custDataLst>
                  <p:tags r:id="rId1013"/>
                </p:custDataLst>
              </p:nvPr>
            </p:nvSpPr>
            <p:spPr bwMode="auto">
              <a:xfrm>
                <a:off x="2977" y="2151"/>
                <a:ext cx="9" cy="29"/>
              </a:xfrm>
              <a:custGeom>
                <a:avLst/>
                <a:gdLst/>
                <a:ahLst/>
                <a:cxnLst>
                  <a:cxn ang="0">
                    <a:pos x="0" y="28"/>
                  </a:cxn>
                  <a:cxn ang="0">
                    <a:pos x="8" y="20"/>
                  </a:cxn>
                  <a:cxn ang="0">
                    <a:pos x="8" y="0"/>
                  </a:cxn>
                  <a:cxn ang="0">
                    <a:pos x="0" y="7"/>
                  </a:cxn>
                  <a:cxn ang="0">
                    <a:pos x="0" y="28"/>
                  </a:cxn>
                </a:cxnLst>
                <a:rect l="0" t="0" r="r" b="b"/>
                <a:pathLst>
                  <a:path w="9" h="29">
                    <a:moveTo>
                      <a:pt x="0" y="28"/>
                    </a:moveTo>
                    <a:lnTo>
                      <a:pt x="8" y="20"/>
                    </a:lnTo>
                    <a:lnTo>
                      <a:pt x="8"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19893" name="Freeform 757"/>
              <p:cNvSpPr>
                <a:spLocks/>
              </p:cNvSpPr>
              <p:nvPr>
                <p:custDataLst>
                  <p:tags r:id="rId1014"/>
                </p:custDataLst>
              </p:nvPr>
            </p:nvSpPr>
            <p:spPr bwMode="auto">
              <a:xfrm>
                <a:off x="2865" y="2151"/>
                <a:ext cx="9" cy="29"/>
              </a:xfrm>
              <a:custGeom>
                <a:avLst/>
                <a:gdLst/>
                <a:ahLst/>
                <a:cxnLst>
                  <a:cxn ang="0">
                    <a:pos x="0" y="28"/>
                  </a:cxn>
                  <a:cxn ang="0">
                    <a:pos x="8" y="20"/>
                  </a:cxn>
                  <a:cxn ang="0">
                    <a:pos x="8" y="0"/>
                  </a:cxn>
                  <a:cxn ang="0">
                    <a:pos x="0" y="7"/>
                  </a:cxn>
                  <a:cxn ang="0">
                    <a:pos x="0" y="28"/>
                  </a:cxn>
                </a:cxnLst>
                <a:rect l="0" t="0" r="r" b="b"/>
                <a:pathLst>
                  <a:path w="9" h="29">
                    <a:moveTo>
                      <a:pt x="0" y="28"/>
                    </a:moveTo>
                    <a:lnTo>
                      <a:pt x="8" y="20"/>
                    </a:lnTo>
                    <a:lnTo>
                      <a:pt x="8"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19894" name="Rectangle 758"/>
              <p:cNvSpPr>
                <a:spLocks noChangeArrowheads="1"/>
              </p:cNvSpPr>
              <p:nvPr>
                <p:custDataLst>
                  <p:tags r:id="rId1015"/>
                </p:custDataLst>
              </p:nvPr>
            </p:nvSpPr>
            <p:spPr bwMode="auto">
              <a:xfrm>
                <a:off x="3106" y="2143"/>
                <a:ext cx="9" cy="11"/>
              </a:xfrm>
              <a:prstGeom prst="rect">
                <a:avLst/>
              </a:prstGeom>
              <a:solidFill>
                <a:srgbClr val="AD6900"/>
              </a:solidFill>
              <a:ln w="12700">
                <a:noFill/>
                <a:miter lim="800000"/>
                <a:headEnd/>
                <a:tailEnd/>
              </a:ln>
              <a:effectLst/>
            </p:spPr>
            <p:txBody>
              <a:bodyPr wrap="none" anchor="ctr"/>
              <a:lstStyle/>
              <a:p>
                <a:endParaRPr lang="en-US"/>
              </a:p>
            </p:txBody>
          </p:sp>
          <p:sp>
            <p:nvSpPr>
              <p:cNvPr id="219895" name="Freeform 759"/>
              <p:cNvSpPr>
                <a:spLocks/>
              </p:cNvSpPr>
              <p:nvPr>
                <p:custDataLst>
                  <p:tags r:id="rId1016"/>
                </p:custDataLst>
              </p:nvPr>
            </p:nvSpPr>
            <p:spPr bwMode="auto">
              <a:xfrm>
                <a:off x="3116" y="2134"/>
                <a:ext cx="6" cy="21"/>
              </a:xfrm>
              <a:custGeom>
                <a:avLst/>
                <a:gdLst/>
                <a:ahLst/>
                <a:cxnLst>
                  <a:cxn ang="0">
                    <a:pos x="0" y="20"/>
                  </a:cxn>
                  <a:cxn ang="0">
                    <a:pos x="5" y="14"/>
                  </a:cxn>
                  <a:cxn ang="0">
                    <a:pos x="5" y="0"/>
                  </a:cxn>
                  <a:cxn ang="0">
                    <a:pos x="0" y="5"/>
                  </a:cxn>
                  <a:cxn ang="0">
                    <a:pos x="0" y="20"/>
                  </a:cxn>
                </a:cxnLst>
                <a:rect l="0" t="0" r="r" b="b"/>
                <a:pathLst>
                  <a:path w="6" h="21">
                    <a:moveTo>
                      <a:pt x="0" y="20"/>
                    </a:moveTo>
                    <a:lnTo>
                      <a:pt x="5" y="14"/>
                    </a:lnTo>
                    <a:lnTo>
                      <a:pt x="5" y="0"/>
                    </a:lnTo>
                    <a:lnTo>
                      <a:pt x="0" y="5"/>
                    </a:lnTo>
                    <a:lnTo>
                      <a:pt x="0" y="20"/>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19896" name="Freeform 760"/>
              <p:cNvSpPr>
                <a:spLocks/>
              </p:cNvSpPr>
              <p:nvPr>
                <p:custDataLst>
                  <p:tags r:id="rId1017"/>
                </p:custDataLst>
              </p:nvPr>
            </p:nvSpPr>
            <p:spPr bwMode="auto">
              <a:xfrm>
                <a:off x="3092" y="2132"/>
                <a:ext cx="31" cy="32"/>
              </a:xfrm>
              <a:custGeom>
                <a:avLst/>
                <a:gdLst/>
                <a:ahLst/>
                <a:cxnLst>
                  <a:cxn ang="0">
                    <a:pos x="0" y="31"/>
                  </a:cxn>
                  <a:cxn ang="0">
                    <a:pos x="30" y="6"/>
                  </a:cxn>
                  <a:cxn ang="0">
                    <a:pos x="30" y="0"/>
                  </a:cxn>
                  <a:cxn ang="0">
                    <a:pos x="0" y="24"/>
                  </a:cxn>
                  <a:cxn ang="0">
                    <a:pos x="0" y="31"/>
                  </a:cxn>
                </a:cxnLst>
                <a:rect l="0" t="0" r="r" b="b"/>
                <a:pathLst>
                  <a:path w="31" h="32">
                    <a:moveTo>
                      <a:pt x="0" y="31"/>
                    </a:moveTo>
                    <a:lnTo>
                      <a:pt x="30" y="6"/>
                    </a:lnTo>
                    <a:lnTo>
                      <a:pt x="30" y="0"/>
                    </a:lnTo>
                    <a:lnTo>
                      <a:pt x="0" y="24"/>
                    </a:lnTo>
                    <a:lnTo>
                      <a:pt x="0" y="31"/>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19897" name="Freeform 761"/>
              <p:cNvSpPr>
                <a:spLocks/>
              </p:cNvSpPr>
              <p:nvPr>
                <p:custDataLst>
                  <p:tags r:id="rId1018"/>
                </p:custDataLst>
              </p:nvPr>
            </p:nvSpPr>
            <p:spPr bwMode="auto">
              <a:xfrm>
                <a:off x="2851" y="2132"/>
                <a:ext cx="46" cy="32"/>
              </a:xfrm>
              <a:custGeom>
                <a:avLst/>
                <a:gdLst/>
                <a:ahLst/>
                <a:cxnLst>
                  <a:cxn ang="0">
                    <a:pos x="0" y="25"/>
                  </a:cxn>
                  <a:cxn ang="0">
                    <a:pos x="45" y="0"/>
                  </a:cxn>
                  <a:cxn ang="0">
                    <a:pos x="45" y="5"/>
                  </a:cxn>
                  <a:cxn ang="0">
                    <a:pos x="1" y="31"/>
                  </a:cxn>
                  <a:cxn ang="0">
                    <a:pos x="0" y="25"/>
                  </a:cxn>
                </a:cxnLst>
                <a:rect l="0" t="0" r="r" b="b"/>
                <a:pathLst>
                  <a:path w="46" h="32">
                    <a:moveTo>
                      <a:pt x="0" y="25"/>
                    </a:moveTo>
                    <a:lnTo>
                      <a:pt x="45" y="0"/>
                    </a:lnTo>
                    <a:lnTo>
                      <a:pt x="45" y="5"/>
                    </a:lnTo>
                    <a:lnTo>
                      <a:pt x="1" y="31"/>
                    </a:lnTo>
                    <a:lnTo>
                      <a:pt x="0" y="25"/>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19898" name="Freeform 762"/>
              <p:cNvSpPr>
                <a:spLocks/>
              </p:cNvSpPr>
              <p:nvPr>
                <p:custDataLst>
                  <p:tags r:id="rId1019"/>
                </p:custDataLst>
              </p:nvPr>
            </p:nvSpPr>
            <p:spPr bwMode="auto">
              <a:xfrm>
                <a:off x="2964" y="2132"/>
                <a:ext cx="49" cy="27"/>
              </a:xfrm>
              <a:custGeom>
                <a:avLst/>
                <a:gdLst/>
                <a:ahLst/>
                <a:cxnLst>
                  <a:cxn ang="0">
                    <a:pos x="0" y="26"/>
                  </a:cxn>
                  <a:cxn ang="0">
                    <a:pos x="14" y="26"/>
                  </a:cxn>
                  <a:cxn ang="0">
                    <a:pos x="48" y="0"/>
                  </a:cxn>
                  <a:cxn ang="0">
                    <a:pos x="35" y="0"/>
                  </a:cxn>
                  <a:cxn ang="0">
                    <a:pos x="0" y="26"/>
                  </a:cxn>
                </a:cxnLst>
                <a:rect l="0" t="0" r="r" b="b"/>
                <a:pathLst>
                  <a:path w="49" h="27">
                    <a:moveTo>
                      <a:pt x="0" y="26"/>
                    </a:moveTo>
                    <a:lnTo>
                      <a:pt x="14" y="26"/>
                    </a:lnTo>
                    <a:lnTo>
                      <a:pt x="48" y="0"/>
                    </a:lnTo>
                    <a:lnTo>
                      <a:pt x="35" y="0"/>
                    </a:lnTo>
                    <a:lnTo>
                      <a:pt x="0" y="26"/>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19899" name="Freeform 763"/>
              <p:cNvSpPr>
                <a:spLocks/>
              </p:cNvSpPr>
              <p:nvPr>
                <p:custDataLst>
                  <p:tags r:id="rId1020"/>
                </p:custDataLst>
              </p:nvPr>
            </p:nvSpPr>
            <p:spPr bwMode="auto">
              <a:xfrm>
                <a:off x="2870" y="2142"/>
                <a:ext cx="242" cy="6"/>
              </a:xfrm>
              <a:custGeom>
                <a:avLst/>
                <a:gdLst/>
                <a:ahLst/>
                <a:cxnLst>
                  <a:cxn ang="0">
                    <a:pos x="0" y="5"/>
                  </a:cxn>
                  <a:cxn ang="0">
                    <a:pos x="233" y="5"/>
                  </a:cxn>
                  <a:cxn ang="0">
                    <a:pos x="241" y="0"/>
                  </a:cxn>
                  <a:cxn ang="0">
                    <a:pos x="10" y="0"/>
                  </a:cxn>
                  <a:cxn ang="0">
                    <a:pos x="0" y="5"/>
                  </a:cxn>
                </a:cxnLst>
                <a:rect l="0" t="0" r="r" b="b"/>
                <a:pathLst>
                  <a:path w="242" h="6">
                    <a:moveTo>
                      <a:pt x="0" y="5"/>
                    </a:moveTo>
                    <a:lnTo>
                      <a:pt x="233" y="5"/>
                    </a:lnTo>
                    <a:lnTo>
                      <a:pt x="241" y="0"/>
                    </a:lnTo>
                    <a:lnTo>
                      <a:pt x="10"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19900" name="Freeform 764"/>
              <p:cNvSpPr>
                <a:spLocks/>
              </p:cNvSpPr>
              <p:nvPr>
                <p:custDataLst>
                  <p:tags r:id="rId1021"/>
                </p:custDataLst>
              </p:nvPr>
            </p:nvSpPr>
            <p:spPr bwMode="auto">
              <a:xfrm>
                <a:off x="2885" y="2132"/>
                <a:ext cx="238" cy="7"/>
              </a:xfrm>
              <a:custGeom>
                <a:avLst/>
                <a:gdLst/>
                <a:ahLst/>
                <a:cxnLst>
                  <a:cxn ang="0">
                    <a:pos x="0" y="6"/>
                  </a:cxn>
                  <a:cxn ang="0">
                    <a:pos x="229" y="6"/>
                  </a:cxn>
                  <a:cxn ang="0">
                    <a:pos x="237" y="0"/>
                  </a:cxn>
                  <a:cxn ang="0">
                    <a:pos x="11" y="0"/>
                  </a:cxn>
                  <a:cxn ang="0">
                    <a:pos x="0" y="6"/>
                  </a:cxn>
                </a:cxnLst>
                <a:rect l="0" t="0" r="r" b="b"/>
                <a:pathLst>
                  <a:path w="238" h="7">
                    <a:moveTo>
                      <a:pt x="0" y="6"/>
                    </a:moveTo>
                    <a:lnTo>
                      <a:pt x="229" y="6"/>
                    </a:lnTo>
                    <a:lnTo>
                      <a:pt x="237" y="0"/>
                    </a:lnTo>
                    <a:lnTo>
                      <a:pt x="11" y="0"/>
                    </a:lnTo>
                    <a:lnTo>
                      <a:pt x="0" y="6"/>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19901" name="Freeform 765"/>
              <p:cNvSpPr>
                <a:spLocks/>
              </p:cNvSpPr>
              <p:nvPr>
                <p:custDataLst>
                  <p:tags r:id="rId1022"/>
                </p:custDataLst>
              </p:nvPr>
            </p:nvSpPr>
            <p:spPr bwMode="auto">
              <a:xfrm>
                <a:off x="2852" y="2151"/>
                <a:ext cx="248" cy="7"/>
              </a:xfrm>
              <a:custGeom>
                <a:avLst/>
                <a:gdLst/>
                <a:ahLst/>
                <a:cxnLst>
                  <a:cxn ang="0">
                    <a:pos x="0" y="6"/>
                  </a:cxn>
                  <a:cxn ang="0">
                    <a:pos x="239" y="6"/>
                  </a:cxn>
                  <a:cxn ang="0">
                    <a:pos x="247" y="0"/>
                  </a:cxn>
                  <a:cxn ang="0">
                    <a:pos x="12" y="0"/>
                  </a:cxn>
                  <a:cxn ang="0">
                    <a:pos x="0" y="6"/>
                  </a:cxn>
                </a:cxnLst>
                <a:rect l="0" t="0" r="r" b="b"/>
                <a:pathLst>
                  <a:path w="248" h="7">
                    <a:moveTo>
                      <a:pt x="0" y="6"/>
                    </a:moveTo>
                    <a:lnTo>
                      <a:pt x="239" y="6"/>
                    </a:lnTo>
                    <a:lnTo>
                      <a:pt x="247" y="0"/>
                    </a:lnTo>
                    <a:lnTo>
                      <a:pt x="12" y="0"/>
                    </a:lnTo>
                    <a:lnTo>
                      <a:pt x="0" y="6"/>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19902" name="Rectangle 766"/>
              <p:cNvSpPr>
                <a:spLocks noChangeArrowheads="1"/>
              </p:cNvSpPr>
              <p:nvPr>
                <p:custDataLst>
                  <p:tags r:id="rId1023"/>
                </p:custDataLst>
              </p:nvPr>
            </p:nvSpPr>
            <p:spPr bwMode="auto">
              <a:xfrm>
                <a:off x="2852" y="2158"/>
                <a:ext cx="241" cy="5"/>
              </a:xfrm>
              <a:prstGeom prst="rect">
                <a:avLst/>
              </a:prstGeom>
              <a:solidFill>
                <a:srgbClr val="714400"/>
              </a:solidFill>
              <a:ln w="12700">
                <a:noFill/>
                <a:miter lim="800000"/>
                <a:headEnd/>
                <a:tailEnd/>
              </a:ln>
              <a:effectLst/>
            </p:spPr>
            <p:txBody>
              <a:bodyPr wrap="none" anchor="ctr"/>
              <a:lstStyle/>
              <a:p>
                <a:endParaRPr lang="en-US"/>
              </a:p>
            </p:txBody>
          </p:sp>
          <p:sp>
            <p:nvSpPr>
              <p:cNvPr id="219903" name="Rectangle 767"/>
              <p:cNvSpPr>
                <a:spLocks noChangeArrowheads="1"/>
              </p:cNvSpPr>
              <p:nvPr>
                <p:custDataLst>
                  <p:tags r:id="rId1024"/>
                </p:custDataLst>
              </p:nvPr>
            </p:nvSpPr>
            <p:spPr bwMode="auto">
              <a:xfrm>
                <a:off x="2879" y="2129"/>
                <a:ext cx="40" cy="24"/>
              </a:xfrm>
              <a:prstGeom prst="rect">
                <a:avLst/>
              </a:prstGeom>
              <a:solidFill>
                <a:srgbClr val="919191"/>
              </a:solidFill>
              <a:ln w="12700">
                <a:noFill/>
                <a:miter lim="800000"/>
                <a:headEnd/>
                <a:tailEnd/>
              </a:ln>
              <a:effectLst/>
            </p:spPr>
            <p:txBody>
              <a:bodyPr wrap="none" anchor="ctr"/>
              <a:lstStyle/>
              <a:p>
                <a:endParaRPr lang="en-US"/>
              </a:p>
            </p:txBody>
          </p:sp>
          <p:sp>
            <p:nvSpPr>
              <p:cNvPr id="219904" name="Freeform 768"/>
              <p:cNvSpPr>
                <a:spLocks/>
              </p:cNvSpPr>
              <p:nvPr>
                <p:custDataLst>
                  <p:tags r:id="rId1025"/>
                </p:custDataLst>
              </p:nvPr>
            </p:nvSpPr>
            <p:spPr bwMode="auto">
              <a:xfrm>
                <a:off x="2919" y="2116"/>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474747"/>
              </a:solidFill>
              <a:ln w="12700" cap="rnd" cmpd="sng">
                <a:noFill/>
                <a:prstDash val="solid"/>
                <a:round/>
                <a:headEnd type="none" w="med" len="med"/>
                <a:tailEnd type="none" w="med" len="med"/>
              </a:ln>
              <a:effectLst/>
            </p:spPr>
            <p:txBody>
              <a:bodyPr/>
              <a:lstStyle/>
              <a:p>
                <a:endParaRPr lang="en-US"/>
              </a:p>
            </p:txBody>
          </p:sp>
          <p:sp>
            <p:nvSpPr>
              <p:cNvPr id="219905" name="Freeform 769"/>
              <p:cNvSpPr>
                <a:spLocks/>
              </p:cNvSpPr>
              <p:nvPr>
                <p:custDataLst>
                  <p:tags r:id="rId1026"/>
                </p:custDataLst>
              </p:nvPr>
            </p:nvSpPr>
            <p:spPr bwMode="auto">
              <a:xfrm>
                <a:off x="2880" y="2116"/>
                <a:ext cx="61" cy="14"/>
              </a:xfrm>
              <a:custGeom>
                <a:avLst/>
                <a:gdLst/>
                <a:ahLst/>
                <a:cxnLst>
                  <a:cxn ang="0">
                    <a:pos x="0" y="13"/>
                  </a:cxn>
                  <a:cxn ang="0">
                    <a:pos x="39" y="13"/>
                  </a:cxn>
                  <a:cxn ang="0">
                    <a:pos x="60" y="0"/>
                  </a:cxn>
                  <a:cxn ang="0">
                    <a:pos x="25" y="0"/>
                  </a:cxn>
                  <a:cxn ang="0">
                    <a:pos x="0" y="13"/>
                  </a:cxn>
                </a:cxnLst>
                <a:rect l="0" t="0" r="r" b="b"/>
                <a:pathLst>
                  <a:path w="61" h="14">
                    <a:moveTo>
                      <a:pt x="0" y="13"/>
                    </a:moveTo>
                    <a:lnTo>
                      <a:pt x="39" y="13"/>
                    </a:lnTo>
                    <a:lnTo>
                      <a:pt x="60" y="0"/>
                    </a:lnTo>
                    <a:lnTo>
                      <a:pt x="25" y="0"/>
                    </a:lnTo>
                    <a:lnTo>
                      <a:pt x="0" y="13"/>
                    </a:lnTo>
                  </a:path>
                </a:pathLst>
              </a:custGeom>
              <a:solidFill>
                <a:srgbClr val="676767"/>
              </a:solidFill>
              <a:ln w="12700" cap="rnd" cmpd="sng">
                <a:noFill/>
                <a:prstDash val="solid"/>
                <a:round/>
                <a:headEnd type="none" w="med" len="med"/>
                <a:tailEnd type="none" w="med" len="med"/>
              </a:ln>
              <a:effectLst/>
            </p:spPr>
            <p:txBody>
              <a:bodyPr/>
              <a:lstStyle/>
              <a:p>
                <a:endParaRPr lang="en-US"/>
              </a:p>
            </p:txBody>
          </p:sp>
          <p:sp>
            <p:nvSpPr>
              <p:cNvPr id="219906" name="Rectangle 770"/>
              <p:cNvSpPr>
                <a:spLocks noChangeArrowheads="1"/>
              </p:cNvSpPr>
              <p:nvPr>
                <p:custDataLst>
                  <p:tags r:id="rId1027"/>
                </p:custDataLst>
              </p:nvPr>
            </p:nvSpPr>
            <p:spPr bwMode="auto">
              <a:xfrm>
                <a:off x="2932" y="2129"/>
                <a:ext cx="39" cy="24"/>
              </a:xfrm>
              <a:prstGeom prst="rect">
                <a:avLst/>
              </a:prstGeom>
              <a:solidFill>
                <a:srgbClr val="919191"/>
              </a:solidFill>
              <a:ln w="12700">
                <a:noFill/>
                <a:miter lim="800000"/>
                <a:headEnd/>
                <a:tailEnd/>
              </a:ln>
              <a:effectLst/>
            </p:spPr>
            <p:txBody>
              <a:bodyPr wrap="none" anchor="ctr"/>
              <a:lstStyle/>
              <a:p>
                <a:endParaRPr lang="en-US"/>
              </a:p>
            </p:txBody>
          </p:sp>
          <p:sp>
            <p:nvSpPr>
              <p:cNvPr id="219907" name="Freeform 771"/>
              <p:cNvSpPr>
                <a:spLocks/>
              </p:cNvSpPr>
              <p:nvPr>
                <p:custDataLst>
                  <p:tags r:id="rId1028"/>
                </p:custDataLst>
              </p:nvPr>
            </p:nvSpPr>
            <p:spPr bwMode="auto">
              <a:xfrm>
                <a:off x="2971" y="2116"/>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474747"/>
              </a:solidFill>
              <a:ln w="12700" cap="rnd" cmpd="sng">
                <a:noFill/>
                <a:prstDash val="solid"/>
                <a:round/>
                <a:headEnd type="none" w="med" len="med"/>
                <a:tailEnd type="none" w="med" len="med"/>
              </a:ln>
              <a:effectLst/>
            </p:spPr>
            <p:txBody>
              <a:bodyPr/>
              <a:lstStyle/>
              <a:p>
                <a:endParaRPr lang="en-US"/>
              </a:p>
            </p:txBody>
          </p:sp>
          <p:sp>
            <p:nvSpPr>
              <p:cNvPr id="219908" name="Freeform 772"/>
              <p:cNvSpPr>
                <a:spLocks/>
              </p:cNvSpPr>
              <p:nvPr>
                <p:custDataLst>
                  <p:tags r:id="rId1029"/>
                </p:custDataLst>
              </p:nvPr>
            </p:nvSpPr>
            <p:spPr bwMode="auto">
              <a:xfrm>
                <a:off x="2932" y="2116"/>
                <a:ext cx="61" cy="14"/>
              </a:xfrm>
              <a:custGeom>
                <a:avLst/>
                <a:gdLst/>
                <a:ahLst/>
                <a:cxnLst>
                  <a:cxn ang="0">
                    <a:pos x="0" y="13"/>
                  </a:cxn>
                  <a:cxn ang="0">
                    <a:pos x="39" y="13"/>
                  </a:cxn>
                  <a:cxn ang="0">
                    <a:pos x="60" y="0"/>
                  </a:cxn>
                  <a:cxn ang="0">
                    <a:pos x="25" y="0"/>
                  </a:cxn>
                  <a:cxn ang="0">
                    <a:pos x="0" y="13"/>
                  </a:cxn>
                </a:cxnLst>
                <a:rect l="0" t="0" r="r" b="b"/>
                <a:pathLst>
                  <a:path w="61" h="14">
                    <a:moveTo>
                      <a:pt x="0" y="13"/>
                    </a:moveTo>
                    <a:lnTo>
                      <a:pt x="39" y="13"/>
                    </a:lnTo>
                    <a:lnTo>
                      <a:pt x="60" y="0"/>
                    </a:lnTo>
                    <a:lnTo>
                      <a:pt x="25" y="0"/>
                    </a:lnTo>
                    <a:lnTo>
                      <a:pt x="0" y="13"/>
                    </a:lnTo>
                  </a:path>
                </a:pathLst>
              </a:custGeom>
              <a:solidFill>
                <a:srgbClr val="676767"/>
              </a:solidFill>
              <a:ln w="12700" cap="rnd" cmpd="sng">
                <a:noFill/>
                <a:prstDash val="solid"/>
                <a:round/>
                <a:headEnd type="none" w="med" len="med"/>
                <a:tailEnd type="none" w="med" len="med"/>
              </a:ln>
              <a:effectLst/>
            </p:spPr>
            <p:txBody>
              <a:bodyPr/>
              <a:lstStyle/>
              <a:p>
                <a:endParaRPr lang="en-US"/>
              </a:p>
            </p:txBody>
          </p:sp>
          <p:sp>
            <p:nvSpPr>
              <p:cNvPr id="219909" name="Rectangle 773"/>
              <p:cNvSpPr>
                <a:spLocks noChangeArrowheads="1"/>
              </p:cNvSpPr>
              <p:nvPr>
                <p:custDataLst>
                  <p:tags r:id="rId1030"/>
                </p:custDataLst>
              </p:nvPr>
            </p:nvSpPr>
            <p:spPr bwMode="auto">
              <a:xfrm>
                <a:off x="2983" y="2129"/>
                <a:ext cx="40" cy="24"/>
              </a:xfrm>
              <a:prstGeom prst="rect">
                <a:avLst/>
              </a:prstGeom>
              <a:solidFill>
                <a:srgbClr val="919191"/>
              </a:solidFill>
              <a:ln w="12700">
                <a:noFill/>
                <a:miter lim="800000"/>
                <a:headEnd/>
                <a:tailEnd/>
              </a:ln>
              <a:effectLst/>
            </p:spPr>
            <p:txBody>
              <a:bodyPr wrap="none" anchor="ctr"/>
              <a:lstStyle/>
              <a:p>
                <a:endParaRPr lang="en-US"/>
              </a:p>
            </p:txBody>
          </p:sp>
          <p:sp>
            <p:nvSpPr>
              <p:cNvPr id="219910" name="Freeform 774"/>
              <p:cNvSpPr>
                <a:spLocks/>
              </p:cNvSpPr>
              <p:nvPr>
                <p:custDataLst>
                  <p:tags r:id="rId1031"/>
                </p:custDataLst>
              </p:nvPr>
            </p:nvSpPr>
            <p:spPr bwMode="auto">
              <a:xfrm>
                <a:off x="3023" y="2116"/>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474747"/>
              </a:solidFill>
              <a:ln w="12700" cap="rnd" cmpd="sng">
                <a:noFill/>
                <a:prstDash val="solid"/>
                <a:round/>
                <a:headEnd type="none" w="med" len="med"/>
                <a:tailEnd type="none" w="med" len="med"/>
              </a:ln>
              <a:effectLst/>
            </p:spPr>
            <p:txBody>
              <a:bodyPr/>
              <a:lstStyle/>
              <a:p>
                <a:endParaRPr lang="en-US"/>
              </a:p>
            </p:txBody>
          </p:sp>
          <p:sp>
            <p:nvSpPr>
              <p:cNvPr id="219911" name="Freeform 775"/>
              <p:cNvSpPr>
                <a:spLocks/>
              </p:cNvSpPr>
              <p:nvPr>
                <p:custDataLst>
                  <p:tags r:id="rId1032"/>
                </p:custDataLst>
              </p:nvPr>
            </p:nvSpPr>
            <p:spPr bwMode="auto">
              <a:xfrm>
                <a:off x="2983" y="2116"/>
                <a:ext cx="62" cy="14"/>
              </a:xfrm>
              <a:custGeom>
                <a:avLst/>
                <a:gdLst/>
                <a:ahLst/>
                <a:cxnLst>
                  <a:cxn ang="0">
                    <a:pos x="0" y="13"/>
                  </a:cxn>
                  <a:cxn ang="0">
                    <a:pos x="40" y="13"/>
                  </a:cxn>
                  <a:cxn ang="0">
                    <a:pos x="61" y="0"/>
                  </a:cxn>
                  <a:cxn ang="0">
                    <a:pos x="25" y="0"/>
                  </a:cxn>
                  <a:cxn ang="0">
                    <a:pos x="0" y="13"/>
                  </a:cxn>
                </a:cxnLst>
                <a:rect l="0" t="0" r="r" b="b"/>
                <a:pathLst>
                  <a:path w="62" h="14">
                    <a:moveTo>
                      <a:pt x="0" y="13"/>
                    </a:moveTo>
                    <a:lnTo>
                      <a:pt x="40" y="13"/>
                    </a:lnTo>
                    <a:lnTo>
                      <a:pt x="61" y="0"/>
                    </a:lnTo>
                    <a:lnTo>
                      <a:pt x="25" y="0"/>
                    </a:lnTo>
                    <a:lnTo>
                      <a:pt x="0" y="13"/>
                    </a:lnTo>
                  </a:path>
                </a:pathLst>
              </a:custGeom>
              <a:solidFill>
                <a:srgbClr val="676767"/>
              </a:solidFill>
              <a:ln w="12700" cap="rnd" cmpd="sng">
                <a:noFill/>
                <a:prstDash val="solid"/>
                <a:round/>
                <a:headEnd type="none" w="med" len="med"/>
                <a:tailEnd type="none" w="med" len="med"/>
              </a:ln>
              <a:effectLst/>
            </p:spPr>
            <p:txBody>
              <a:bodyPr/>
              <a:lstStyle/>
              <a:p>
                <a:endParaRPr lang="en-US"/>
              </a:p>
            </p:txBody>
          </p:sp>
          <p:sp>
            <p:nvSpPr>
              <p:cNvPr id="219912" name="Rectangle 776"/>
              <p:cNvSpPr>
                <a:spLocks noChangeArrowheads="1"/>
              </p:cNvSpPr>
              <p:nvPr>
                <p:custDataLst>
                  <p:tags r:id="rId1033"/>
                </p:custDataLst>
              </p:nvPr>
            </p:nvSpPr>
            <p:spPr bwMode="auto">
              <a:xfrm>
                <a:off x="3110" y="2025"/>
                <a:ext cx="8" cy="462"/>
              </a:xfrm>
              <a:prstGeom prst="rect">
                <a:avLst/>
              </a:prstGeom>
              <a:solidFill>
                <a:srgbClr val="474747"/>
              </a:solidFill>
              <a:ln w="12700">
                <a:noFill/>
                <a:miter lim="800000"/>
                <a:headEnd/>
                <a:tailEnd/>
              </a:ln>
              <a:effectLst/>
            </p:spPr>
            <p:txBody>
              <a:bodyPr wrap="none" anchor="ctr"/>
              <a:lstStyle/>
              <a:p>
                <a:endParaRPr lang="en-US"/>
              </a:p>
            </p:txBody>
          </p:sp>
          <p:sp>
            <p:nvSpPr>
              <p:cNvPr id="219913" name="Rectangle 777"/>
              <p:cNvSpPr>
                <a:spLocks noChangeArrowheads="1"/>
              </p:cNvSpPr>
              <p:nvPr>
                <p:custDataLst>
                  <p:tags r:id="rId1034"/>
                </p:custDataLst>
              </p:nvPr>
            </p:nvSpPr>
            <p:spPr bwMode="auto">
              <a:xfrm>
                <a:off x="3104" y="2025"/>
                <a:ext cx="8" cy="462"/>
              </a:xfrm>
              <a:prstGeom prst="rect">
                <a:avLst/>
              </a:prstGeom>
              <a:solidFill>
                <a:srgbClr val="CECECE"/>
              </a:solidFill>
              <a:ln w="12700">
                <a:noFill/>
                <a:miter lim="800000"/>
                <a:headEnd/>
                <a:tailEnd/>
              </a:ln>
              <a:effectLst/>
            </p:spPr>
            <p:txBody>
              <a:bodyPr wrap="none" anchor="ctr"/>
              <a:lstStyle/>
              <a:p>
                <a:endParaRPr lang="en-US"/>
              </a:p>
            </p:txBody>
          </p:sp>
          <p:sp>
            <p:nvSpPr>
              <p:cNvPr id="219914" name="Rectangle 778"/>
              <p:cNvSpPr>
                <a:spLocks noChangeArrowheads="1"/>
              </p:cNvSpPr>
              <p:nvPr>
                <p:custDataLst>
                  <p:tags r:id="rId1035"/>
                </p:custDataLst>
              </p:nvPr>
            </p:nvSpPr>
            <p:spPr bwMode="auto">
              <a:xfrm>
                <a:off x="2810" y="2025"/>
                <a:ext cx="8" cy="462"/>
              </a:xfrm>
              <a:prstGeom prst="rect">
                <a:avLst/>
              </a:prstGeom>
              <a:solidFill>
                <a:srgbClr val="474747"/>
              </a:solidFill>
              <a:ln w="12700">
                <a:noFill/>
                <a:miter lim="800000"/>
                <a:headEnd/>
                <a:tailEnd/>
              </a:ln>
              <a:effectLst/>
            </p:spPr>
            <p:txBody>
              <a:bodyPr wrap="none" anchor="ctr"/>
              <a:lstStyle/>
              <a:p>
                <a:endParaRPr lang="en-US"/>
              </a:p>
            </p:txBody>
          </p:sp>
          <p:sp>
            <p:nvSpPr>
              <p:cNvPr id="219915" name="Rectangle 779"/>
              <p:cNvSpPr>
                <a:spLocks noChangeArrowheads="1"/>
              </p:cNvSpPr>
              <p:nvPr>
                <p:custDataLst>
                  <p:tags r:id="rId1036"/>
                </p:custDataLst>
              </p:nvPr>
            </p:nvSpPr>
            <p:spPr bwMode="auto">
              <a:xfrm>
                <a:off x="2804" y="2025"/>
                <a:ext cx="8" cy="462"/>
              </a:xfrm>
              <a:prstGeom prst="rect">
                <a:avLst/>
              </a:prstGeom>
              <a:solidFill>
                <a:srgbClr val="CECECE"/>
              </a:solidFill>
              <a:ln w="12700">
                <a:noFill/>
                <a:miter lim="800000"/>
                <a:headEnd/>
                <a:tailEnd/>
              </a:ln>
              <a:effectLst/>
            </p:spPr>
            <p:txBody>
              <a:bodyPr wrap="none" anchor="ctr"/>
              <a:lstStyle/>
              <a:p>
                <a:endParaRPr lang="en-US"/>
              </a:p>
            </p:txBody>
          </p:sp>
        </p:grpSp>
        <p:sp>
          <p:nvSpPr>
            <p:cNvPr id="219916" name="Text Box 780"/>
            <p:cNvSpPr txBox="1">
              <a:spLocks noChangeArrowheads="1"/>
            </p:cNvSpPr>
            <p:nvPr/>
          </p:nvSpPr>
          <p:spPr bwMode="auto">
            <a:xfrm>
              <a:off x="2058" y="1326"/>
              <a:ext cx="510" cy="154"/>
            </a:xfrm>
            <a:prstGeom prst="rect">
              <a:avLst/>
            </a:prstGeom>
            <a:noFill/>
            <a:ln w="9525">
              <a:noFill/>
              <a:miter lim="800000"/>
              <a:headEnd/>
              <a:tailEnd/>
            </a:ln>
            <a:effectLst/>
          </p:spPr>
          <p:txBody>
            <a:bodyPr>
              <a:spAutoFit/>
            </a:bodyPr>
            <a:lstStyle/>
            <a:p>
              <a:pPr>
                <a:spcBef>
                  <a:spcPct val="0"/>
                </a:spcBef>
                <a:buFontTx/>
                <a:buNone/>
              </a:pPr>
              <a:r>
                <a:rPr lang="tr-TR" sz="1000" b="1">
                  <a:ea typeface="ＭＳ Ｐゴシック" pitchFamily="34" charset="-128"/>
                </a:rPr>
                <a:t>Faal Stok</a:t>
              </a:r>
            </a:p>
          </p:txBody>
        </p:sp>
      </p:grpSp>
      <p:sp>
        <p:nvSpPr>
          <p:cNvPr id="219917" name="Line 781"/>
          <p:cNvSpPr>
            <a:spLocks noChangeShapeType="1"/>
          </p:cNvSpPr>
          <p:nvPr/>
        </p:nvSpPr>
        <p:spPr bwMode="auto">
          <a:xfrm flipH="1">
            <a:off x="1444625" y="4867275"/>
            <a:ext cx="1295400" cy="0"/>
          </a:xfrm>
          <a:prstGeom prst="line">
            <a:avLst/>
          </a:prstGeom>
          <a:noFill/>
          <a:ln w="25400">
            <a:solidFill>
              <a:srgbClr val="00FF00"/>
            </a:solidFill>
            <a:round/>
            <a:headEnd/>
            <a:tailEnd type="triangle" w="med" len="med"/>
          </a:ln>
          <a:effectLst/>
        </p:spPr>
        <p:txBody>
          <a:bodyPr/>
          <a:lstStyle/>
          <a:p>
            <a:endParaRPr lang="en-US"/>
          </a:p>
        </p:txBody>
      </p:sp>
      <p:sp>
        <p:nvSpPr>
          <p:cNvPr id="219918" name="Text Box 782"/>
          <p:cNvSpPr txBox="1">
            <a:spLocks noChangeArrowheads="1"/>
          </p:cNvSpPr>
          <p:nvPr/>
        </p:nvSpPr>
        <p:spPr bwMode="auto">
          <a:xfrm>
            <a:off x="1895475" y="4652963"/>
            <a:ext cx="777875" cy="274637"/>
          </a:xfrm>
          <a:prstGeom prst="rect">
            <a:avLst/>
          </a:prstGeom>
          <a:noFill/>
          <a:ln w="9525">
            <a:noFill/>
            <a:miter lim="800000"/>
            <a:headEnd/>
            <a:tailEnd/>
          </a:ln>
          <a:effectLst/>
        </p:spPr>
        <p:txBody>
          <a:bodyPr wrap="none">
            <a:spAutoFit/>
          </a:bodyPr>
          <a:lstStyle/>
          <a:p>
            <a:pPr>
              <a:spcBef>
                <a:spcPct val="0"/>
              </a:spcBef>
              <a:buFontTx/>
              <a:buNone/>
            </a:pPr>
            <a:r>
              <a:rPr lang="tr-TR" sz="1200" b="1">
                <a:ea typeface="ＭＳ Ｐゴシック" pitchFamily="34" charset="-128"/>
              </a:rPr>
              <a:t>Mlz. Tak</a:t>
            </a:r>
          </a:p>
        </p:txBody>
      </p:sp>
      <p:grpSp>
        <p:nvGrpSpPr>
          <p:cNvPr id="219919" name="Group 783"/>
          <p:cNvGrpSpPr>
            <a:grpSpLocks/>
          </p:cNvGrpSpPr>
          <p:nvPr/>
        </p:nvGrpSpPr>
        <p:grpSpPr bwMode="auto">
          <a:xfrm>
            <a:off x="2649538" y="5121275"/>
            <a:ext cx="844550" cy="893763"/>
            <a:chOff x="2006" y="1480"/>
            <a:chExt cx="532" cy="563"/>
          </a:xfrm>
        </p:grpSpPr>
        <p:sp>
          <p:nvSpPr>
            <p:cNvPr id="219920" name="Rectangle 784"/>
            <p:cNvSpPr>
              <a:spLocks noChangeArrowheads="1"/>
            </p:cNvSpPr>
            <p:nvPr/>
          </p:nvSpPr>
          <p:spPr bwMode="auto">
            <a:xfrm>
              <a:off x="2006" y="1480"/>
              <a:ext cx="499" cy="534"/>
            </a:xfrm>
            <a:prstGeom prst="rect">
              <a:avLst/>
            </a:prstGeom>
            <a:solidFill>
              <a:srgbClr val="CCFFCC"/>
            </a:solidFill>
            <a:ln w="9525">
              <a:solidFill>
                <a:schemeClr val="tx1"/>
              </a:solidFill>
              <a:miter lim="800000"/>
              <a:headEnd/>
              <a:tailEnd/>
            </a:ln>
            <a:effectLst/>
          </p:spPr>
          <p:txBody>
            <a:bodyPr wrap="none"/>
            <a:lstStyle/>
            <a:p>
              <a:pPr algn="ctr">
                <a:spcBef>
                  <a:spcPct val="0"/>
                </a:spcBef>
                <a:buFontTx/>
                <a:buNone/>
              </a:pPr>
              <a:endParaRPr lang="en-US" sz="1000" b="1">
                <a:ea typeface="ＭＳ Ｐゴシック" pitchFamily="34" charset="-128"/>
              </a:endParaRPr>
            </a:p>
          </p:txBody>
        </p:sp>
        <p:grpSp>
          <p:nvGrpSpPr>
            <p:cNvPr id="219921" name="Group 176"/>
            <p:cNvGrpSpPr>
              <a:grpSpLocks/>
            </p:cNvGrpSpPr>
            <p:nvPr/>
          </p:nvGrpSpPr>
          <p:grpSpPr bwMode="auto">
            <a:xfrm>
              <a:off x="2052" y="1500"/>
              <a:ext cx="362" cy="342"/>
              <a:chOff x="2496" y="1968"/>
              <a:chExt cx="677" cy="519"/>
            </a:xfrm>
          </p:grpSpPr>
          <p:sp>
            <p:nvSpPr>
              <p:cNvPr id="219922" name="Rectangle 786"/>
              <p:cNvSpPr>
                <a:spLocks noChangeArrowheads="1"/>
              </p:cNvSpPr>
              <p:nvPr>
                <p:custDataLst>
                  <p:tags r:id="rId623"/>
                </p:custDataLst>
              </p:nvPr>
            </p:nvSpPr>
            <p:spPr bwMode="auto">
              <a:xfrm>
                <a:off x="2563" y="1990"/>
                <a:ext cx="6" cy="444"/>
              </a:xfrm>
              <a:prstGeom prst="rect">
                <a:avLst/>
              </a:prstGeom>
              <a:solidFill>
                <a:srgbClr val="474747"/>
              </a:solidFill>
              <a:ln w="12700">
                <a:noFill/>
                <a:miter lim="800000"/>
                <a:headEnd/>
                <a:tailEnd/>
              </a:ln>
              <a:effectLst/>
            </p:spPr>
            <p:txBody>
              <a:bodyPr wrap="none" anchor="ctr"/>
              <a:lstStyle/>
              <a:p>
                <a:endParaRPr lang="en-US"/>
              </a:p>
            </p:txBody>
          </p:sp>
          <p:sp>
            <p:nvSpPr>
              <p:cNvPr id="219923" name="Rectangle 787"/>
              <p:cNvSpPr>
                <a:spLocks noChangeArrowheads="1"/>
              </p:cNvSpPr>
              <p:nvPr>
                <p:custDataLst>
                  <p:tags r:id="rId624"/>
                </p:custDataLst>
              </p:nvPr>
            </p:nvSpPr>
            <p:spPr bwMode="auto">
              <a:xfrm>
                <a:off x="2559" y="1990"/>
                <a:ext cx="6" cy="444"/>
              </a:xfrm>
              <a:prstGeom prst="rect">
                <a:avLst/>
              </a:prstGeom>
              <a:solidFill>
                <a:srgbClr val="CECECE"/>
              </a:solidFill>
              <a:ln w="12700">
                <a:noFill/>
                <a:miter lim="800000"/>
                <a:headEnd/>
                <a:tailEnd/>
              </a:ln>
              <a:effectLst/>
            </p:spPr>
            <p:txBody>
              <a:bodyPr wrap="none" anchor="ctr"/>
              <a:lstStyle/>
              <a:p>
                <a:endParaRPr lang="en-US"/>
              </a:p>
            </p:txBody>
          </p:sp>
          <p:sp>
            <p:nvSpPr>
              <p:cNvPr id="219924" name="Rectangle 788"/>
              <p:cNvSpPr>
                <a:spLocks noChangeArrowheads="1"/>
              </p:cNvSpPr>
              <p:nvPr>
                <p:custDataLst>
                  <p:tags r:id="rId625"/>
                </p:custDataLst>
              </p:nvPr>
            </p:nvSpPr>
            <p:spPr bwMode="auto">
              <a:xfrm>
                <a:off x="2858" y="1988"/>
                <a:ext cx="6" cy="445"/>
              </a:xfrm>
              <a:prstGeom prst="rect">
                <a:avLst/>
              </a:prstGeom>
              <a:solidFill>
                <a:srgbClr val="474747"/>
              </a:solidFill>
              <a:ln w="12700">
                <a:noFill/>
                <a:miter lim="800000"/>
                <a:headEnd/>
                <a:tailEnd/>
              </a:ln>
              <a:effectLst/>
            </p:spPr>
            <p:txBody>
              <a:bodyPr wrap="none" anchor="ctr"/>
              <a:lstStyle/>
              <a:p>
                <a:endParaRPr lang="en-US"/>
              </a:p>
            </p:txBody>
          </p:sp>
          <p:sp>
            <p:nvSpPr>
              <p:cNvPr id="219925" name="Rectangle 789"/>
              <p:cNvSpPr>
                <a:spLocks noChangeArrowheads="1"/>
              </p:cNvSpPr>
              <p:nvPr>
                <p:custDataLst>
                  <p:tags r:id="rId626"/>
                </p:custDataLst>
              </p:nvPr>
            </p:nvSpPr>
            <p:spPr bwMode="auto">
              <a:xfrm>
                <a:off x="2854" y="1988"/>
                <a:ext cx="5" cy="445"/>
              </a:xfrm>
              <a:prstGeom prst="rect">
                <a:avLst/>
              </a:prstGeom>
              <a:solidFill>
                <a:srgbClr val="CECECE"/>
              </a:solidFill>
              <a:ln w="12700">
                <a:noFill/>
                <a:miter lim="800000"/>
                <a:headEnd/>
                <a:tailEnd/>
              </a:ln>
              <a:effectLst/>
            </p:spPr>
            <p:txBody>
              <a:bodyPr wrap="none" anchor="ctr"/>
              <a:lstStyle/>
              <a:p>
                <a:endParaRPr lang="en-US"/>
              </a:p>
            </p:txBody>
          </p:sp>
          <p:sp>
            <p:nvSpPr>
              <p:cNvPr id="219926" name="Freeform 790"/>
              <p:cNvSpPr>
                <a:spLocks/>
              </p:cNvSpPr>
              <p:nvPr>
                <p:custDataLst>
                  <p:tags r:id="rId627"/>
                </p:custDataLst>
              </p:nvPr>
            </p:nvSpPr>
            <p:spPr bwMode="auto">
              <a:xfrm>
                <a:off x="2496" y="2266"/>
                <a:ext cx="665" cy="46"/>
              </a:xfrm>
              <a:custGeom>
                <a:avLst/>
                <a:gdLst/>
                <a:ahLst/>
                <a:cxnLst>
                  <a:cxn ang="0">
                    <a:pos x="0" y="45"/>
                  </a:cxn>
                  <a:cxn ang="0">
                    <a:pos x="616" y="45"/>
                  </a:cxn>
                  <a:cxn ang="0">
                    <a:pos x="664" y="0"/>
                  </a:cxn>
                  <a:cxn ang="0">
                    <a:pos x="68" y="0"/>
                  </a:cxn>
                  <a:cxn ang="0">
                    <a:pos x="0" y="45"/>
                  </a:cxn>
                </a:cxnLst>
                <a:rect l="0" t="0" r="r" b="b"/>
                <a:pathLst>
                  <a:path w="665" h="46">
                    <a:moveTo>
                      <a:pt x="0" y="45"/>
                    </a:moveTo>
                    <a:lnTo>
                      <a:pt x="616" y="45"/>
                    </a:lnTo>
                    <a:lnTo>
                      <a:pt x="664" y="0"/>
                    </a:lnTo>
                    <a:lnTo>
                      <a:pt x="68" y="0"/>
                    </a:lnTo>
                    <a:lnTo>
                      <a:pt x="0" y="45"/>
                    </a:lnTo>
                  </a:path>
                </a:pathLst>
              </a:custGeom>
              <a:solidFill>
                <a:srgbClr val="CECECE"/>
              </a:solidFill>
              <a:ln w="12700" cap="rnd" cmpd="sng">
                <a:noFill/>
                <a:prstDash val="solid"/>
                <a:round/>
                <a:headEnd type="none" w="med" len="med"/>
                <a:tailEnd type="none" w="med" len="med"/>
              </a:ln>
              <a:effectLst/>
            </p:spPr>
            <p:txBody>
              <a:bodyPr/>
              <a:lstStyle/>
              <a:p>
                <a:endParaRPr lang="en-US"/>
              </a:p>
            </p:txBody>
          </p:sp>
          <p:sp>
            <p:nvSpPr>
              <p:cNvPr id="219927" name="Rectangle 791"/>
              <p:cNvSpPr>
                <a:spLocks noChangeArrowheads="1"/>
              </p:cNvSpPr>
              <p:nvPr>
                <p:custDataLst>
                  <p:tags r:id="rId628"/>
                </p:custDataLst>
              </p:nvPr>
            </p:nvSpPr>
            <p:spPr bwMode="auto">
              <a:xfrm>
                <a:off x="2498" y="2312"/>
                <a:ext cx="614" cy="10"/>
              </a:xfrm>
              <a:prstGeom prst="rect">
                <a:avLst/>
              </a:prstGeom>
              <a:solidFill>
                <a:srgbClr val="919191"/>
              </a:solidFill>
              <a:ln w="12700">
                <a:noFill/>
                <a:miter lim="800000"/>
                <a:headEnd/>
                <a:tailEnd/>
              </a:ln>
              <a:effectLst/>
            </p:spPr>
            <p:txBody>
              <a:bodyPr wrap="none" anchor="ctr"/>
              <a:lstStyle/>
              <a:p>
                <a:endParaRPr lang="en-US"/>
              </a:p>
            </p:txBody>
          </p:sp>
          <p:sp>
            <p:nvSpPr>
              <p:cNvPr id="219928" name="Rectangle 792"/>
              <p:cNvSpPr>
                <a:spLocks noChangeArrowheads="1"/>
              </p:cNvSpPr>
              <p:nvPr>
                <p:custDataLst>
                  <p:tags r:id="rId629"/>
                </p:custDataLst>
              </p:nvPr>
            </p:nvSpPr>
            <p:spPr bwMode="auto">
              <a:xfrm>
                <a:off x="2967" y="2289"/>
                <a:ext cx="13" cy="16"/>
              </a:xfrm>
              <a:prstGeom prst="rect">
                <a:avLst/>
              </a:prstGeom>
              <a:solidFill>
                <a:srgbClr val="AD6900"/>
              </a:solidFill>
              <a:ln w="12700">
                <a:noFill/>
                <a:miter lim="800000"/>
                <a:headEnd/>
                <a:tailEnd/>
              </a:ln>
              <a:effectLst/>
            </p:spPr>
            <p:txBody>
              <a:bodyPr wrap="none" anchor="ctr"/>
              <a:lstStyle/>
              <a:p>
                <a:endParaRPr lang="en-US"/>
              </a:p>
            </p:txBody>
          </p:sp>
          <p:sp>
            <p:nvSpPr>
              <p:cNvPr id="219929" name="Rectangle 793"/>
              <p:cNvSpPr>
                <a:spLocks noChangeArrowheads="1"/>
              </p:cNvSpPr>
              <p:nvPr>
                <p:custDataLst>
                  <p:tags r:id="rId630"/>
                </p:custDataLst>
              </p:nvPr>
            </p:nvSpPr>
            <p:spPr bwMode="auto">
              <a:xfrm>
                <a:off x="2855" y="2289"/>
                <a:ext cx="12" cy="16"/>
              </a:xfrm>
              <a:prstGeom prst="rect">
                <a:avLst/>
              </a:prstGeom>
              <a:solidFill>
                <a:srgbClr val="AD6900"/>
              </a:solidFill>
              <a:ln w="12700">
                <a:noFill/>
                <a:miter lim="800000"/>
                <a:headEnd/>
                <a:tailEnd/>
              </a:ln>
              <a:effectLst/>
            </p:spPr>
            <p:txBody>
              <a:bodyPr wrap="none" anchor="ctr"/>
              <a:lstStyle/>
              <a:p>
                <a:endParaRPr lang="en-US"/>
              </a:p>
            </p:txBody>
          </p:sp>
          <p:sp>
            <p:nvSpPr>
              <p:cNvPr id="219930" name="Rectangle 794"/>
              <p:cNvSpPr>
                <a:spLocks noChangeArrowheads="1"/>
              </p:cNvSpPr>
              <p:nvPr>
                <p:custDataLst>
                  <p:tags r:id="rId631"/>
                </p:custDataLst>
              </p:nvPr>
            </p:nvSpPr>
            <p:spPr bwMode="auto">
              <a:xfrm>
                <a:off x="3080" y="2289"/>
                <a:ext cx="13" cy="16"/>
              </a:xfrm>
              <a:prstGeom prst="rect">
                <a:avLst/>
              </a:prstGeom>
              <a:solidFill>
                <a:srgbClr val="AD6900"/>
              </a:solidFill>
              <a:ln w="12700">
                <a:noFill/>
                <a:miter lim="800000"/>
                <a:headEnd/>
                <a:tailEnd/>
              </a:ln>
              <a:effectLst/>
            </p:spPr>
            <p:txBody>
              <a:bodyPr wrap="none" anchor="ctr"/>
              <a:lstStyle/>
              <a:p>
                <a:endParaRPr lang="en-US"/>
              </a:p>
            </p:txBody>
          </p:sp>
          <p:sp>
            <p:nvSpPr>
              <p:cNvPr id="219931" name="Freeform 795"/>
              <p:cNvSpPr>
                <a:spLocks/>
              </p:cNvSpPr>
              <p:nvPr>
                <p:custDataLst>
                  <p:tags r:id="rId632"/>
                </p:custDataLst>
              </p:nvPr>
            </p:nvSpPr>
            <p:spPr bwMode="auto">
              <a:xfrm>
                <a:off x="3093" y="2276"/>
                <a:ext cx="9" cy="30"/>
              </a:xfrm>
              <a:custGeom>
                <a:avLst/>
                <a:gdLst/>
                <a:ahLst/>
                <a:cxnLst>
                  <a:cxn ang="0">
                    <a:pos x="0" y="29"/>
                  </a:cxn>
                  <a:cxn ang="0">
                    <a:pos x="8" y="21"/>
                  </a:cxn>
                  <a:cxn ang="0">
                    <a:pos x="8" y="0"/>
                  </a:cxn>
                  <a:cxn ang="0">
                    <a:pos x="0" y="7"/>
                  </a:cxn>
                  <a:cxn ang="0">
                    <a:pos x="0" y="29"/>
                  </a:cxn>
                </a:cxnLst>
                <a:rect l="0" t="0" r="r" b="b"/>
                <a:pathLst>
                  <a:path w="9" h="30">
                    <a:moveTo>
                      <a:pt x="0" y="29"/>
                    </a:moveTo>
                    <a:lnTo>
                      <a:pt x="8" y="21"/>
                    </a:lnTo>
                    <a:lnTo>
                      <a:pt x="8" y="0"/>
                    </a:lnTo>
                    <a:lnTo>
                      <a:pt x="0" y="7"/>
                    </a:lnTo>
                    <a:lnTo>
                      <a:pt x="0" y="29"/>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19932" name="Freeform 796"/>
              <p:cNvSpPr>
                <a:spLocks/>
              </p:cNvSpPr>
              <p:nvPr>
                <p:custDataLst>
                  <p:tags r:id="rId633"/>
                </p:custDataLst>
              </p:nvPr>
            </p:nvSpPr>
            <p:spPr bwMode="auto">
              <a:xfrm>
                <a:off x="2980" y="2276"/>
                <a:ext cx="9" cy="30"/>
              </a:xfrm>
              <a:custGeom>
                <a:avLst/>
                <a:gdLst/>
                <a:ahLst/>
                <a:cxnLst>
                  <a:cxn ang="0">
                    <a:pos x="0" y="29"/>
                  </a:cxn>
                  <a:cxn ang="0">
                    <a:pos x="8" y="21"/>
                  </a:cxn>
                  <a:cxn ang="0">
                    <a:pos x="8" y="0"/>
                  </a:cxn>
                  <a:cxn ang="0">
                    <a:pos x="0" y="7"/>
                  </a:cxn>
                  <a:cxn ang="0">
                    <a:pos x="0" y="29"/>
                  </a:cxn>
                </a:cxnLst>
                <a:rect l="0" t="0" r="r" b="b"/>
                <a:pathLst>
                  <a:path w="9" h="30">
                    <a:moveTo>
                      <a:pt x="0" y="29"/>
                    </a:moveTo>
                    <a:lnTo>
                      <a:pt x="8" y="21"/>
                    </a:lnTo>
                    <a:lnTo>
                      <a:pt x="8" y="0"/>
                    </a:lnTo>
                    <a:lnTo>
                      <a:pt x="0" y="7"/>
                    </a:lnTo>
                    <a:lnTo>
                      <a:pt x="0" y="29"/>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19933" name="Freeform 797"/>
              <p:cNvSpPr>
                <a:spLocks/>
              </p:cNvSpPr>
              <p:nvPr>
                <p:custDataLst>
                  <p:tags r:id="rId634"/>
                </p:custDataLst>
              </p:nvPr>
            </p:nvSpPr>
            <p:spPr bwMode="auto">
              <a:xfrm>
                <a:off x="2867" y="2276"/>
                <a:ext cx="9" cy="30"/>
              </a:xfrm>
              <a:custGeom>
                <a:avLst/>
                <a:gdLst/>
                <a:ahLst/>
                <a:cxnLst>
                  <a:cxn ang="0">
                    <a:pos x="0" y="29"/>
                  </a:cxn>
                  <a:cxn ang="0">
                    <a:pos x="8" y="21"/>
                  </a:cxn>
                  <a:cxn ang="0">
                    <a:pos x="8" y="0"/>
                  </a:cxn>
                  <a:cxn ang="0">
                    <a:pos x="0" y="7"/>
                  </a:cxn>
                  <a:cxn ang="0">
                    <a:pos x="0" y="29"/>
                  </a:cxn>
                </a:cxnLst>
                <a:rect l="0" t="0" r="r" b="b"/>
                <a:pathLst>
                  <a:path w="9" h="30">
                    <a:moveTo>
                      <a:pt x="0" y="29"/>
                    </a:moveTo>
                    <a:lnTo>
                      <a:pt x="8" y="21"/>
                    </a:lnTo>
                    <a:lnTo>
                      <a:pt x="8" y="0"/>
                    </a:lnTo>
                    <a:lnTo>
                      <a:pt x="0" y="7"/>
                    </a:lnTo>
                    <a:lnTo>
                      <a:pt x="0" y="29"/>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19934" name="Rectangle 798"/>
              <p:cNvSpPr>
                <a:spLocks noChangeArrowheads="1"/>
              </p:cNvSpPr>
              <p:nvPr>
                <p:custDataLst>
                  <p:tags r:id="rId635"/>
                </p:custDataLst>
              </p:nvPr>
            </p:nvSpPr>
            <p:spPr bwMode="auto">
              <a:xfrm>
                <a:off x="3109" y="2268"/>
                <a:ext cx="8" cy="11"/>
              </a:xfrm>
              <a:prstGeom prst="rect">
                <a:avLst/>
              </a:prstGeom>
              <a:solidFill>
                <a:srgbClr val="AD6900"/>
              </a:solidFill>
              <a:ln w="12700">
                <a:noFill/>
                <a:miter lim="800000"/>
                <a:headEnd/>
                <a:tailEnd/>
              </a:ln>
              <a:effectLst/>
            </p:spPr>
            <p:txBody>
              <a:bodyPr wrap="none" anchor="ctr"/>
              <a:lstStyle/>
              <a:p>
                <a:endParaRPr lang="en-US"/>
              </a:p>
            </p:txBody>
          </p:sp>
          <p:sp>
            <p:nvSpPr>
              <p:cNvPr id="219935" name="Freeform 799"/>
              <p:cNvSpPr>
                <a:spLocks/>
              </p:cNvSpPr>
              <p:nvPr>
                <p:custDataLst>
                  <p:tags r:id="rId636"/>
                </p:custDataLst>
              </p:nvPr>
            </p:nvSpPr>
            <p:spPr bwMode="auto">
              <a:xfrm>
                <a:off x="3118" y="2259"/>
                <a:ext cx="6" cy="21"/>
              </a:xfrm>
              <a:custGeom>
                <a:avLst/>
                <a:gdLst/>
                <a:ahLst/>
                <a:cxnLst>
                  <a:cxn ang="0">
                    <a:pos x="0" y="20"/>
                  </a:cxn>
                  <a:cxn ang="0">
                    <a:pos x="5" y="14"/>
                  </a:cxn>
                  <a:cxn ang="0">
                    <a:pos x="5" y="0"/>
                  </a:cxn>
                  <a:cxn ang="0">
                    <a:pos x="0" y="5"/>
                  </a:cxn>
                  <a:cxn ang="0">
                    <a:pos x="0" y="20"/>
                  </a:cxn>
                </a:cxnLst>
                <a:rect l="0" t="0" r="r" b="b"/>
                <a:pathLst>
                  <a:path w="6" h="21">
                    <a:moveTo>
                      <a:pt x="0" y="20"/>
                    </a:moveTo>
                    <a:lnTo>
                      <a:pt x="5" y="14"/>
                    </a:lnTo>
                    <a:lnTo>
                      <a:pt x="5" y="0"/>
                    </a:lnTo>
                    <a:lnTo>
                      <a:pt x="0" y="5"/>
                    </a:lnTo>
                    <a:lnTo>
                      <a:pt x="0" y="20"/>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19936" name="Freeform 800"/>
              <p:cNvSpPr>
                <a:spLocks/>
              </p:cNvSpPr>
              <p:nvPr>
                <p:custDataLst>
                  <p:tags r:id="rId637"/>
                </p:custDataLst>
              </p:nvPr>
            </p:nvSpPr>
            <p:spPr bwMode="auto">
              <a:xfrm>
                <a:off x="3094" y="2258"/>
                <a:ext cx="32" cy="31"/>
              </a:xfrm>
              <a:custGeom>
                <a:avLst/>
                <a:gdLst/>
                <a:ahLst/>
                <a:cxnLst>
                  <a:cxn ang="0">
                    <a:pos x="0" y="30"/>
                  </a:cxn>
                  <a:cxn ang="0">
                    <a:pos x="31" y="6"/>
                  </a:cxn>
                  <a:cxn ang="0">
                    <a:pos x="31" y="0"/>
                  </a:cxn>
                  <a:cxn ang="0">
                    <a:pos x="0" y="23"/>
                  </a:cxn>
                  <a:cxn ang="0">
                    <a:pos x="0" y="30"/>
                  </a:cxn>
                </a:cxnLst>
                <a:rect l="0" t="0" r="r" b="b"/>
                <a:pathLst>
                  <a:path w="32" h="31">
                    <a:moveTo>
                      <a:pt x="0" y="30"/>
                    </a:moveTo>
                    <a:lnTo>
                      <a:pt x="31" y="6"/>
                    </a:lnTo>
                    <a:lnTo>
                      <a:pt x="31" y="0"/>
                    </a:lnTo>
                    <a:lnTo>
                      <a:pt x="0" y="23"/>
                    </a:lnTo>
                    <a:lnTo>
                      <a:pt x="0" y="30"/>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19937" name="Freeform 801"/>
              <p:cNvSpPr>
                <a:spLocks/>
              </p:cNvSpPr>
              <p:nvPr>
                <p:custDataLst>
                  <p:tags r:id="rId638"/>
                </p:custDataLst>
              </p:nvPr>
            </p:nvSpPr>
            <p:spPr bwMode="auto">
              <a:xfrm>
                <a:off x="2854" y="2258"/>
                <a:ext cx="46" cy="32"/>
              </a:xfrm>
              <a:custGeom>
                <a:avLst/>
                <a:gdLst/>
                <a:ahLst/>
                <a:cxnLst>
                  <a:cxn ang="0">
                    <a:pos x="0" y="25"/>
                  </a:cxn>
                  <a:cxn ang="0">
                    <a:pos x="45" y="0"/>
                  </a:cxn>
                  <a:cxn ang="0">
                    <a:pos x="45" y="5"/>
                  </a:cxn>
                  <a:cxn ang="0">
                    <a:pos x="1" y="31"/>
                  </a:cxn>
                  <a:cxn ang="0">
                    <a:pos x="0" y="25"/>
                  </a:cxn>
                </a:cxnLst>
                <a:rect l="0" t="0" r="r" b="b"/>
                <a:pathLst>
                  <a:path w="46" h="32">
                    <a:moveTo>
                      <a:pt x="0" y="25"/>
                    </a:moveTo>
                    <a:lnTo>
                      <a:pt x="45" y="0"/>
                    </a:lnTo>
                    <a:lnTo>
                      <a:pt x="45" y="5"/>
                    </a:lnTo>
                    <a:lnTo>
                      <a:pt x="1" y="31"/>
                    </a:lnTo>
                    <a:lnTo>
                      <a:pt x="0" y="25"/>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19938" name="Freeform 802"/>
              <p:cNvSpPr>
                <a:spLocks/>
              </p:cNvSpPr>
              <p:nvPr>
                <p:custDataLst>
                  <p:tags r:id="rId639"/>
                </p:custDataLst>
              </p:nvPr>
            </p:nvSpPr>
            <p:spPr bwMode="auto">
              <a:xfrm>
                <a:off x="2967" y="2258"/>
                <a:ext cx="48" cy="26"/>
              </a:xfrm>
              <a:custGeom>
                <a:avLst/>
                <a:gdLst/>
                <a:ahLst/>
                <a:cxnLst>
                  <a:cxn ang="0">
                    <a:pos x="0" y="25"/>
                  </a:cxn>
                  <a:cxn ang="0">
                    <a:pos x="14" y="25"/>
                  </a:cxn>
                  <a:cxn ang="0">
                    <a:pos x="47" y="0"/>
                  </a:cxn>
                  <a:cxn ang="0">
                    <a:pos x="34" y="0"/>
                  </a:cxn>
                  <a:cxn ang="0">
                    <a:pos x="0" y="25"/>
                  </a:cxn>
                </a:cxnLst>
                <a:rect l="0" t="0" r="r" b="b"/>
                <a:pathLst>
                  <a:path w="48" h="26">
                    <a:moveTo>
                      <a:pt x="0" y="25"/>
                    </a:moveTo>
                    <a:lnTo>
                      <a:pt x="14" y="25"/>
                    </a:lnTo>
                    <a:lnTo>
                      <a:pt x="47" y="0"/>
                    </a:lnTo>
                    <a:lnTo>
                      <a:pt x="34" y="0"/>
                    </a:lnTo>
                    <a:lnTo>
                      <a:pt x="0" y="25"/>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19939" name="Freeform 803"/>
              <p:cNvSpPr>
                <a:spLocks/>
              </p:cNvSpPr>
              <p:nvPr>
                <p:custDataLst>
                  <p:tags r:id="rId640"/>
                </p:custDataLst>
              </p:nvPr>
            </p:nvSpPr>
            <p:spPr bwMode="auto">
              <a:xfrm>
                <a:off x="2872" y="2267"/>
                <a:ext cx="243" cy="6"/>
              </a:xfrm>
              <a:custGeom>
                <a:avLst/>
                <a:gdLst/>
                <a:ahLst/>
                <a:cxnLst>
                  <a:cxn ang="0">
                    <a:pos x="0" y="5"/>
                  </a:cxn>
                  <a:cxn ang="0">
                    <a:pos x="234" y="5"/>
                  </a:cxn>
                  <a:cxn ang="0">
                    <a:pos x="242" y="0"/>
                  </a:cxn>
                  <a:cxn ang="0">
                    <a:pos x="11" y="0"/>
                  </a:cxn>
                  <a:cxn ang="0">
                    <a:pos x="0" y="5"/>
                  </a:cxn>
                </a:cxnLst>
                <a:rect l="0" t="0" r="r" b="b"/>
                <a:pathLst>
                  <a:path w="243" h="6">
                    <a:moveTo>
                      <a:pt x="0" y="5"/>
                    </a:moveTo>
                    <a:lnTo>
                      <a:pt x="234" y="5"/>
                    </a:lnTo>
                    <a:lnTo>
                      <a:pt x="242" y="0"/>
                    </a:lnTo>
                    <a:lnTo>
                      <a:pt x="11"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19940" name="Freeform 804"/>
              <p:cNvSpPr>
                <a:spLocks/>
              </p:cNvSpPr>
              <p:nvPr>
                <p:custDataLst>
                  <p:tags r:id="rId641"/>
                </p:custDataLst>
              </p:nvPr>
            </p:nvSpPr>
            <p:spPr bwMode="auto">
              <a:xfrm>
                <a:off x="2888" y="2258"/>
                <a:ext cx="237" cy="6"/>
              </a:xfrm>
              <a:custGeom>
                <a:avLst/>
                <a:gdLst/>
                <a:ahLst/>
                <a:cxnLst>
                  <a:cxn ang="0">
                    <a:pos x="0" y="5"/>
                  </a:cxn>
                  <a:cxn ang="0">
                    <a:pos x="228" y="5"/>
                  </a:cxn>
                  <a:cxn ang="0">
                    <a:pos x="236" y="0"/>
                  </a:cxn>
                  <a:cxn ang="0">
                    <a:pos x="11" y="0"/>
                  </a:cxn>
                  <a:cxn ang="0">
                    <a:pos x="0" y="5"/>
                  </a:cxn>
                </a:cxnLst>
                <a:rect l="0" t="0" r="r" b="b"/>
                <a:pathLst>
                  <a:path w="237" h="6">
                    <a:moveTo>
                      <a:pt x="0" y="5"/>
                    </a:moveTo>
                    <a:lnTo>
                      <a:pt x="228" y="5"/>
                    </a:lnTo>
                    <a:lnTo>
                      <a:pt x="236" y="0"/>
                    </a:lnTo>
                    <a:lnTo>
                      <a:pt x="11"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19941" name="Freeform 805"/>
              <p:cNvSpPr>
                <a:spLocks/>
              </p:cNvSpPr>
              <p:nvPr>
                <p:custDataLst>
                  <p:tags r:id="rId642"/>
                </p:custDataLst>
              </p:nvPr>
            </p:nvSpPr>
            <p:spPr bwMode="auto">
              <a:xfrm>
                <a:off x="2854" y="2276"/>
                <a:ext cx="248" cy="7"/>
              </a:xfrm>
              <a:custGeom>
                <a:avLst/>
                <a:gdLst/>
                <a:ahLst/>
                <a:cxnLst>
                  <a:cxn ang="0">
                    <a:pos x="0" y="6"/>
                  </a:cxn>
                  <a:cxn ang="0">
                    <a:pos x="239" y="6"/>
                  </a:cxn>
                  <a:cxn ang="0">
                    <a:pos x="247" y="0"/>
                  </a:cxn>
                  <a:cxn ang="0">
                    <a:pos x="12" y="0"/>
                  </a:cxn>
                  <a:cxn ang="0">
                    <a:pos x="0" y="6"/>
                  </a:cxn>
                </a:cxnLst>
                <a:rect l="0" t="0" r="r" b="b"/>
                <a:pathLst>
                  <a:path w="248" h="7">
                    <a:moveTo>
                      <a:pt x="0" y="6"/>
                    </a:moveTo>
                    <a:lnTo>
                      <a:pt x="239" y="6"/>
                    </a:lnTo>
                    <a:lnTo>
                      <a:pt x="247" y="0"/>
                    </a:lnTo>
                    <a:lnTo>
                      <a:pt x="12" y="0"/>
                    </a:lnTo>
                    <a:lnTo>
                      <a:pt x="0" y="6"/>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19942" name="Rectangle 806"/>
              <p:cNvSpPr>
                <a:spLocks noChangeArrowheads="1"/>
              </p:cNvSpPr>
              <p:nvPr>
                <p:custDataLst>
                  <p:tags r:id="rId643"/>
                </p:custDataLst>
              </p:nvPr>
            </p:nvSpPr>
            <p:spPr bwMode="auto">
              <a:xfrm>
                <a:off x="2855" y="2283"/>
                <a:ext cx="240" cy="6"/>
              </a:xfrm>
              <a:prstGeom prst="rect">
                <a:avLst/>
              </a:prstGeom>
              <a:solidFill>
                <a:srgbClr val="714400"/>
              </a:solidFill>
              <a:ln w="12700">
                <a:noFill/>
                <a:miter lim="800000"/>
                <a:headEnd/>
                <a:tailEnd/>
              </a:ln>
              <a:effectLst/>
            </p:spPr>
            <p:txBody>
              <a:bodyPr wrap="none" anchor="ctr"/>
              <a:lstStyle/>
              <a:p>
                <a:endParaRPr lang="en-US"/>
              </a:p>
            </p:txBody>
          </p:sp>
          <p:sp>
            <p:nvSpPr>
              <p:cNvPr id="219943" name="Rectangle 807"/>
              <p:cNvSpPr>
                <a:spLocks noChangeArrowheads="1"/>
              </p:cNvSpPr>
              <p:nvPr>
                <p:custDataLst>
                  <p:tags r:id="rId644"/>
                </p:custDataLst>
              </p:nvPr>
            </p:nvSpPr>
            <p:spPr bwMode="auto">
              <a:xfrm>
                <a:off x="2887" y="2256"/>
                <a:ext cx="39" cy="23"/>
              </a:xfrm>
              <a:prstGeom prst="rect">
                <a:avLst/>
              </a:prstGeom>
              <a:solidFill>
                <a:srgbClr val="A2C1FE"/>
              </a:solidFill>
              <a:ln w="12700">
                <a:noFill/>
                <a:miter lim="800000"/>
                <a:headEnd/>
                <a:tailEnd/>
              </a:ln>
              <a:effectLst/>
            </p:spPr>
            <p:txBody>
              <a:bodyPr wrap="none" anchor="ctr"/>
              <a:lstStyle/>
              <a:p>
                <a:endParaRPr lang="en-US"/>
              </a:p>
            </p:txBody>
          </p:sp>
          <p:sp>
            <p:nvSpPr>
              <p:cNvPr id="219944" name="Freeform 808"/>
              <p:cNvSpPr>
                <a:spLocks/>
              </p:cNvSpPr>
              <p:nvPr>
                <p:custDataLst>
                  <p:tags r:id="rId645"/>
                </p:custDataLst>
              </p:nvPr>
            </p:nvSpPr>
            <p:spPr bwMode="auto">
              <a:xfrm>
                <a:off x="2926" y="2243"/>
                <a:ext cx="22" cy="37"/>
              </a:xfrm>
              <a:custGeom>
                <a:avLst/>
                <a:gdLst/>
                <a:ahLst/>
                <a:cxnLst>
                  <a:cxn ang="0">
                    <a:pos x="0" y="36"/>
                  </a:cxn>
                  <a:cxn ang="0">
                    <a:pos x="21" y="21"/>
                  </a:cxn>
                  <a:cxn ang="0">
                    <a:pos x="21" y="0"/>
                  </a:cxn>
                  <a:cxn ang="0">
                    <a:pos x="0" y="12"/>
                  </a:cxn>
                  <a:cxn ang="0">
                    <a:pos x="0" y="36"/>
                  </a:cxn>
                </a:cxnLst>
                <a:rect l="0" t="0" r="r" b="b"/>
                <a:pathLst>
                  <a:path w="22" h="37">
                    <a:moveTo>
                      <a:pt x="0" y="36"/>
                    </a:moveTo>
                    <a:lnTo>
                      <a:pt x="21" y="21"/>
                    </a:lnTo>
                    <a:lnTo>
                      <a:pt x="21" y="0"/>
                    </a:lnTo>
                    <a:lnTo>
                      <a:pt x="0" y="12"/>
                    </a:lnTo>
                    <a:lnTo>
                      <a:pt x="0" y="36"/>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19945" name="Freeform 809"/>
              <p:cNvSpPr>
                <a:spLocks/>
              </p:cNvSpPr>
              <p:nvPr>
                <p:custDataLst>
                  <p:tags r:id="rId646"/>
                </p:custDataLst>
              </p:nvPr>
            </p:nvSpPr>
            <p:spPr bwMode="auto">
              <a:xfrm>
                <a:off x="2887" y="2243"/>
                <a:ext cx="62" cy="13"/>
              </a:xfrm>
              <a:custGeom>
                <a:avLst/>
                <a:gdLst/>
                <a:ahLst/>
                <a:cxnLst>
                  <a:cxn ang="0">
                    <a:pos x="0" y="12"/>
                  </a:cxn>
                  <a:cxn ang="0">
                    <a:pos x="40" y="12"/>
                  </a:cxn>
                  <a:cxn ang="0">
                    <a:pos x="61" y="0"/>
                  </a:cxn>
                  <a:cxn ang="0">
                    <a:pos x="25" y="0"/>
                  </a:cxn>
                  <a:cxn ang="0">
                    <a:pos x="0" y="12"/>
                  </a:cxn>
                </a:cxnLst>
                <a:rect l="0" t="0" r="r" b="b"/>
                <a:pathLst>
                  <a:path w="62" h="13">
                    <a:moveTo>
                      <a:pt x="0" y="12"/>
                    </a:moveTo>
                    <a:lnTo>
                      <a:pt x="40" y="12"/>
                    </a:lnTo>
                    <a:lnTo>
                      <a:pt x="61"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19946" name="Rectangle 810"/>
              <p:cNvSpPr>
                <a:spLocks noChangeArrowheads="1"/>
              </p:cNvSpPr>
              <p:nvPr>
                <p:custDataLst>
                  <p:tags r:id="rId647"/>
                </p:custDataLst>
              </p:nvPr>
            </p:nvSpPr>
            <p:spPr bwMode="auto">
              <a:xfrm>
                <a:off x="2935" y="2256"/>
                <a:ext cx="40" cy="23"/>
              </a:xfrm>
              <a:prstGeom prst="rect">
                <a:avLst/>
              </a:prstGeom>
              <a:solidFill>
                <a:srgbClr val="A2C1FE"/>
              </a:solidFill>
              <a:ln w="12700">
                <a:noFill/>
                <a:miter lim="800000"/>
                <a:headEnd/>
                <a:tailEnd/>
              </a:ln>
              <a:effectLst/>
            </p:spPr>
            <p:txBody>
              <a:bodyPr wrap="none" anchor="ctr"/>
              <a:lstStyle/>
              <a:p>
                <a:endParaRPr lang="en-US"/>
              </a:p>
            </p:txBody>
          </p:sp>
          <p:sp>
            <p:nvSpPr>
              <p:cNvPr id="219947" name="Freeform 811"/>
              <p:cNvSpPr>
                <a:spLocks/>
              </p:cNvSpPr>
              <p:nvPr>
                <p:custDataLst>
                  <p:tags r:id="rId648"/>
                </p:custDataLst>
              </p:nvPr>
            </p:nvSpPr>
            <p:spPr bwMode="auto">
              <a:xfrm>
                <a:off x="2975" y="2243"/>
                <a:ext cx="22" cy="37"/>
              </a:xfrm>
              <a:custGeom>
                <a:avLst/>
                <a:gdLst/>
                <a:ahLst/>
                <a:cxnLst>
                  <a:cxn ang="0">
                    <a:pos x="0" y="36"/>
                  </a:cxn>
                  <a:cxn ang="0">
                    <a:pos x="21" y="21"/>
                  </a:cxn>
                  <a:cxn ang="0">
                    <a:pos x="21" y="0"/>
                  </a:cxn>
                  <a:cxn ang="0">
                    <a:pos x="0" y="12"/>
                  </a:cxn>
                  <a:cxn ang="0">
                    <a:pos x="0" y="36"/>
                  </a:cxn>
                </a:cxnLst>
                <a:rect l="0" t="0" r="r" b="b"/>
                <a:pathLst>
                  <a:path w="22" h="37">
                    <a:moveTo>
                      <a:pt x="0" y="36"/>
                    </a:moveTo>
                    <a:lnTo>
                      <a:pt x="21" y="21"/>
                    </a:lnTo>
                    <a:lnTo>
                      <a:pt x="21" y="0"/>
                    </a:lnTo>
                    <a:lnTo>
                      <a:pt x="0" y="12"/>
                    </a:lnTo>
                    <a:lnTo>
                      <a:pt x="0" y="36"/>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19948" name="Freeform 812"/>
              <p:cNvSpPr>
                <a:spLocks/>
              </p:cNvSpPr>
              <p:nvPr>
                <p:custDataLst>
                  <p:tags r:id="rId649"/>
                </p:custDataLst>
              </p:nvPr>
            </p:nvSpPr>
            <p:spPr bwMode="auto">
              <a:xfrm>
                <a:off x="2936" y="2243"/>
                <a:ext cx="61" cy="13"/>
              </a:xfrm>
              <a:custGeom>
                <a:avLst/>
                <a:gdLst/>
                <a:ahLst/>
                <a:cxnLst>
                  <a:cxn ang="0">
                    <a:pos x="0" y="12"/>
                  </a:cxn>
                  <a:cxn ang="0">
                    <a:pos x="39" y="12"/>
                  </a:cxn>
                  <a:cxn ang="0">
                    <a:pos x="60" y="0"/>
                  </a:cxn>
                  <a:cxn ang="0">
                    <a:pos x="25" y="0"/>
                  </a:cxn>
                  <a:cxn ang="0">
                    <a:pos x="0" y="12"/>
                  </a:cxn>
                </a:cxnLst>
                <a:rect l="0" t="0" r="r" b="b"/>
                <a:pathLst>
                  <a:path w="61" h="13">
                    <a:moveTo>
                      <a:pt x="0" y="12"/>
                    </a:moveTo>
                    <a:lnTo>
                      <a:pt x="39" y="12"/>
                    </a:lnTo>
                    <a:lnTo>
                      <a:pt x="60"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19949" name="Rectangle 813"/>
              <p:cNvSpPr>
                <a:spLocks noChangeArrowheads="1"/>
              </p:cNvSpPr>
              <p:nvPr>
                <p:custDataLst>
                  <p:tags r:id="rId650"/>
                </p:custDataLst>
              </p:nvPr>
            </p:nvSpPr>
            <p:spPr bwMode="auto">
              <a:xfrm>
                <a:off x="2985" y="2256"/>
                <a:ext cx="40" cy="23"/>
              </a:xfrm>
              <a:prstGeom prst="rect">
                <a:avLst/>
              </a:prstGeom>
              <a:solidFill>
                <a:srgbClr val="A2C1FE"/>
              </a:solidFill>
              <a:ln w="12700">
                <a:noFill/>
                <a:miter lim="800000"/>
                <a:headEnd/>
                <a:tailEnd/>
              </a:ln>
              <a:effectLst/>
            </p:spPr>
            <p:txBody>
              <a:bodyPr wrap="none" anchor="ctr"/>
              <a:lstStyle/>
              <a:p>
                <a:endParaRPr lang="en-US"/>
              </a:p>
            </p:txBody>
          </p:sp>
          <p:sp>
            <p:nvSpPr>
              <p:cNvPr id="219950" name="Freeform 814"/>
              <p:cNvSpPr>
                <a:spLocks/>
              </p:cNvSpPr>
              <p:nvPr>
                <p:custDataLst>
                  <p:tags r:id="rId651"/>
                </p:custDataLst>
              </p:nvPr>
            </p:nvSpPr>
            <p:spPr bwMode="auto">
              <a:xfrm>
                <a:off x="3025" y="2243"/>
                <a:ext cx="22" cy="37"/>
              </a:xfrm>
              <a:custGeom>
                <a:avLst/>
                <a:gdLst/>
                <a:ahLst/>
                <a:cxnLst>
                  <a:cxn ang="0">
                    <a:pos x="0" y="36"/>
                  </a:cxn>
                  <a:cxn ang="0">
                    <a:pos x="21" y="21"/>
                  </a:cxn>
                  <a:cxn ang="0">
                    <a:pos x="21" y="0"/>
                  </a:cxn>
                  <a:cxn ang="0">
                    <a:pos x="0" y="12"/>
                  </a:cxn>
                  <a:cxn ang="0">
                    <a:pos x="0" y="36"/>
                  </a:cxn>
                </a:cxnLst>
                <a:rect l="0" t="0" r="r" b="b"/>
                <a:pathLst>
                  <a:path w="22" h="37">
                    <a:moveTo>
                      <a:pt x="0" y="36"/>
                    </a:moveTo>
                    <a:lnTo>
                      <a:pt x="21" y="21"/>
                    </a:lnTo>
                    <a:lnTo>
                      <a:pt x="21" y="0"/>
                    </a:lnTo>
                    <a:lnTo>
                      <a:pt x="0" y="12"/>
                    </a:lnTo>
                    <a:lnTo>
                      <a:pt x="0" y="36"/>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19951" name="Freeform 815"/>
              <p:cNvSpPr>
                <a:spLocks/>
              </p:cNvSpPr>
              <p:nvPr>
                <p:custDataLst>
                  <p:tags r:id="rId652"/>
                </p:custDataLst>
              </p:nvPr>
            </p:nvSpPr>
            <p:spPr bwMode="auto">
              <a:xfrm>
                <a:off x="2985" y="2243"/>
                <a:ext cx="62" cy="13"/>
              </a:xfrm>
              <a:custGeom>
                <a:avLst/>
                <a:gdLst/>
                <a:ahLst/>
                <a:cxnLst>
                  <a:cxn ang="0">
                    <a:pos x="0" y="12"/>
                  </a:cxn>
                  <a:cxn ang="0">
                    <a:pos x="40" y="12"/>
                  </a:cxn>
                  <a:cxn ang="0">
                    <a:pos x="61" y="0"/>
                  </a:cxn>
                  <a:cxn ang="0">
                    <a:pos x="25" y="0"/>
                  </a:cxn>
                  <a:cxn ang="0">
                    <a:pos x="0" y="12"/>
                  </a:cxn>
                </a:cxnLst>
                <a:rect l="0" t="0" r="r" b="b"/>
                <a:pathLst>
                  <a:path w="62" h="13">
                    <a:moveTo>
                      <a:pt x="0" y="12"/>
                    </a:moveTo>
                    <a:lnTo>
                      <a:pt x="40" y="12"/>
                    </a:lnTo>
                    <a:lnTo>
                      <a:pt x="61"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19952" name="Rectangle 816"/>
              <p:cNvSpPr>
                <a:spLocks noChangeArrowheads="1"/>
              </p:cNvSpPr>
              <p:nvPr>
                <p:custDataLst>
                  <p:tags r:id="rId653"/>
                </p:custDataLst>
              </p:nvPr>
            </p:nvSpPr>
            <p:spPr bwMode="auto">
              <a:xfrm>
                <a:off x="3035" y="2256"/>
                <a:ext cx="40" cy="23"/>
              </a:xfrm>
              <a:prstGeom prst="rect">
                <a:avLst/>
              </a:prstGeom>
              <a:solidFill>
                <a:srgbClr val="A2C1FE"/>
              </a:solidFill>
              <a:ln w="12700">
                <a:noFill/>
                <a:miter lim="800000"/>
                <a:headEnd/>
                <a:tailEnd/>
              </a:ln>
              <a:effectLst/>
            </p:spPr>
            <p:txBody>
              <a:bodyPr wrap="none" anchor="ctr"/>
              <a:lstStyle/>
              <a:p>
                <a:endParaRPr lang="en-US"/>
              </a:p>
            </p:txBody>
          </p:sp>
          <p:sp>
            <p:nvSpPr>
              <p:cNvPr id="219953" name="Freeform 817"/>
              <p:cNvSpPr>
                <a:spLocks/>
              </p:cNvSpPr>
              <p:nvPr>
                <p:custDataLst>
                  <p:tags r:id="rId654"/>
                </p:custDataLst>
              </p:nvPr>
            </p:nvSpPr>
            <p:spPr bwMode="auto">
              <a:xfrm>
                <a:off x="3075" y="2243"/>
                <a:ext cx="22" cy="37"/>
              </a:xfrm>
              <a:custGeom>
                <a:avLst/>
                <a:gdLst/>
                <a:ahLst/>
                <a:cxnLst>
                  <a:cxn ang="0">
                    <a:pos x="0" y="36"/>
                  </a:cxn>
                  <a:cxn ang="0">
                    <a:pos x="21" y="21"/>
                  </a:cxn>
                  <a:cxn ang="0">
                    <a:pos x="21" y="0"/>
                  </a:cxn>
                  <a:cxn ang="0">
                    <a:pos x="0" y="12"/>
                  </a:cxn>
                  <a:cxn ang="0">
                    <a:pos x="0" y="36"/>
                  </a:cxn>
                </a:cxnLst>
                <a:rect l="0" t="0" r="r" b="b"/>
                <a:pathLst>
                  <a:path w="22" h="37">
                    <a:moveTo>
                      <a:pt x="0" y="36"/>
                    </a:moveTo>
                    <a:lnTo>
                      <a:pt x="21" y="21"/>
                    </a:lnTo>
                    <a:lnTo>
                      <a:pt x="21" y="0"/>
                    </a:lnTo>
                    <a:lnTo>
                      <a:pt x="0" y="12"/>
                    </a:lnTo>
                    <a:lnTo>
                      <a:pt x="0" y="36"/>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19954" name="Freeform 818"/>
              <p:cNvSpPr>
                <a:spLocks/>
              </p:cNvSpPr>
              <p:nvPr>
                <p:custDataLst>
                  <p:tags r:id="rId655"/>
                </p:custDataLst>
              </p:nvPr>
            </p:nvSpPr>
            <p:spPr bwMode="auto">
              <a:xfrm>
                <a:off x="3036" y="2243"/>
                <a:ext cx="61" cy="13"/>
              </a:xfrm>
              <a:custGeom>
                <a:avLst/>
                <a:gdLst/>
                <a:ahLst/>
                <a:cxnLst>
                  <a:cxn ang="0">
                    <a:pos x="0" y="12"/>
                  </a:cxn>
                  <a:cxn ang="0">
                    <a:pos x="39" y="12"/>
                  </a:cxn>
                  <a:cxn ang="0">
                    <a:pos x="60" y="0"/>
                  </a:cxn>
                  <a:cxn ang="0">
                    <a:pos x="25" y="0"/>
                  </a:cxn>
                  <a:cxn ang="0">
                    <a:pos x="0" y="12"/>
                  </a:cxn>
                </a:cxnLst>
                <a:rect l="0" t="0" r="r" b="b"/>
                <a:pathLst>
                  <a:path w="61" h="13">
                    <a:moveTo>
                      <a:pt x="0" y="12"/>
                    </a:moveTo>
                    <a:lnTo>
                      <a:pt x="39" y="12"/>
                    </a:lnTo>
                    <a:lnTo>
                      <a:pt x="60"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19955" name="Rectangle 819"/>
              <p:cNvSpPr>
                <a:spLocks noChangeArrowheads="1"/>
              </p:cNvSpPr>
              <p:nvPr>
                <p:custDataLst>
                  <p:tags r:id="rId656"/>
                </p:custDataLst>
              </p:nvPr>
            </p:nvSpPr>
            <p:spPr bwMode="auto">
              <a:xfrm>
                <a:off x="2887" y="2224"/>
                <a:ext cx="39" cy="24"/>
              </a:xfrm>
              <a:prstGeom prst="rect">
                <a:avLst/>
              </a:prstGeom>
              <a:solidFill>
                <a:srgbClr val="A2C1FE"/>
              </a:solidFill>
              <a:ln w="12700">
                <a:noFill/>
                <a:miter lim="800000"/>
                <a:headEnd/>
                <a:tailEnd/>
              </a:ln>
              <a:effectLst/>
            </p:spPr>
            <p:txBody>
              <a:bodyPr wrap="none" anchor="ctr"/>
              <a:lstStyle/>
              <a:p>
                <a:endParaRPr lang="en-US"/>
              </a:p>
            </p:txBody>
          </p:sp>
          <p:sp>
            <p:nvSpPr>
              <p:cNvPr id="219956" name="Freeform 820"/>
              <p:cNvSpPr>
                <a:spLocks/>
              </p:cNvSpPr>
              <p:nvPr>
                <p:custDataLst>
                  <p:tags r:id="rId657"/>
                </p:custDataLst>
              </p:nvPr>
            </p:nvSpPr>
            <p:spPr bwMode="auto">
              <a:xfrm>
                <a:off x="2926" y="2212"/>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19957" name="Freeform 821"/>
              <p:cNvSpPr>
                <a:spLocks/>
              </p:cNvSpPr>
              <p:nvPr>
                <p:custDataLst>
                  <p:tags r:id="rId658"/>
                </p:custDataLst>
              </p:nvPr>
            </p:nvSpPr>
            <p:spPr bwMode="auto">
              <a:xfrm>
                <a:off x="2887" y="2212"/>
                <a:ext cx="62" cy="13"/>
              </a:xfrm>
              <a:custGeom>
                <a:avLst/>
                <a:gdLst/>
                <a:ahLst/>
                <a:cxnLst>
                  <a:cxn ang="0">
                    <a:pos x="0" y="12"/>
                  </a:cxn>
                  <a:cxn ang="0">
                    <a:pos x="40" y="12"/>
                  </a:cxn>
                  <a:cxn ang="0">
                    <a:pos x="61" y="0"/>
                  </a:cxn>
                  <a:cxn ang="0">
                    <a:pos x="25" y="0"/>
                  </a:cxn>
                  <a:cxn ang="0">
                    <a:pos x="0" y="12"/>
                  </a:cxn>
                </a:cxnLst>
                <a:rect l="0" t="0" r="r" b="b"/>
                <a:pathLst>
                  <a:path w="62" h="13">
                    <a:moveTo>
                      <a:pt x="0" y="12"/>
                    </a:moveTo>
                    <a:lnTo>
                      <a:pt x="40" y="12"/>
                    </a:lnTo>
                    <a:lnTo>
                      <a:pt x="61"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19958" name="Rectangle 822"/>
              <p:cNvSpPr>
                <a:spLocks noChangeArrowheads="1"/>
              </p:cNvSpPr>
              <p:nvPr>
                <p:custDataLst>
                  <p:tags r:id="rId659"/>
                </p:custDataLst>
              </p:nvPr>
            </p:nvSpPr>
            <p:spPr bwMode="auto">
              <a:xfrm>
                <a:off x="2935" y="2224"/>
                <a:ext cx="40" cy="24"/>
              </a:xfrm>
              <a:prstGeom prst="rect">
                <a:avLst/>
              </a:prstGeom>
              <a:solidFill>
                <a:srgbClr val="A2C1FE"/>
              </a:solidFill>
              <a:ln w="12700">
                <a:noFill/>
                <a:miter lim="800000"/>
                <a:headEnd/>
                <a:tailEnd/>
              </a:ln>
              <a:effectLst/>
            </p:spPr>
            <p:txBody>
              <a:bodyPr wrap="none" anchor="ctr"/>
              <a:lstStyle/>
              <a:p>
                <a:endParaRPr lang="en-US"/>
              </a:p>
            </p:txBody>
          </p:sp>
          <p:sp>
            <p:nvSpPr>
              <p:cNvPr id="219959" name="Freeform 823"/>
              <p:cNvSpPr>
                <a:spLocks/>
              </p:cNvSpPr>
              <p:nvPr>
                <p:custDataLst>
                  <p:tags r:id="rId660"/>
                </p:custDataLst>
              </p:nvPr>
            </p:nvSpPr>
            <p:spPr bwMode="auto">
              <a:xfrm>
                <a:off x="2975" y="2212"/>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19960" name="Freeform 824"/>
              <p:cNvSpPr>
                <a:spLocks/>
              </p:cNvSpPr>
              <p:nvPr>
                <p:custDataLst>
                  <p:tags r:id="rId661"/>
                </p:custDataLst>
              </p:nvPr>
            </p:nvSpPr>
            <p:spPr bwMode="auto">
              <a:xfrm>
                <a:off x="2936" y="2212"/>
                <a:ext cx="61" cy="13"/>
              </a:xfrm>
              <a:custGeom>
                <a:avLst/>
                <a:gdLst/>
                <a:ahLst/>
                <a:cxnLst>
                  <a:cxn ang="0">
                    <a:pos x="0" y="12"/>
                  </a:cxn>
                  <a:cxn ang="0">
                    <a:pos x="39" y="12"/>
                  </a:cxn>
                  <a:cxn ang="0">
                    <a:pos x="60" y="0"/>
                  </a:cxn>
                  <a:cxn ang="0">
                    <a:pos x="25" y="0"/>
                  </a:cxn>
                  <a:cxn ang="0">
                    <a:pos x="0" y="12"/>
                  </a:cxn>
                </a:cxnLst>
                <a:rect l="0" t="0" r="r" b="b"/>
                <a:pathLst>
                  <a:path w="61" h="13">
                    <a:moveTo>
                      <a:pt x="0" y="12"/>
                    </a:moveTo>
                    <a:lnTo>
                      <a:pt x="39" y="12"/>
                    </a:lnTo>
                    <a:lnTo>
                      <a:pt x="60"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19961" name="Rectangle 825"/>
              <p:cNvSpPr>
                <a:spLocks noChangeArrowheads="1"/>
              </p:cNvSpPr>
              <p:nvPr>
                <p:custDataLst>
                  <p:tags r:id="rId662"/>
                </p:custDataLst>
              </p:nvPr>
            </p:nvSpPr>
            <p:spPr bwMode="auto">
              <a:xfrm>
                <a:off x="2985" y="2224"/>
                <a:ext cx="40" cy="24"/>
              </a:xfrm>
              <a:prstGeom prst="rect">
                <a:avLst/>
              </a:prstGeom>
              <a:solidFill>
                <a:srgbClr val="A2C1FE"/>
              </a:solidFill>
              <a:ln w="12700">
                <a:noFill/>
                <a:miter lim="800000"/>
                <a:headEnd/>
                <a:tailEnd/>
              </a:ln>
              <a:effectLst/>
            </p:spPr>
            <p:txBody>
              <a:bodyPr wrap="none" anchor="ctr"/>
              <a:lstStyle/>
              <a:p>
                <a:endParaRPr lang="en-US"/>
              </a:p>
            </p:txBody>
          </p:sp>
          <p:sp>
            <p:nvSpPr>
              <p:cNvPr id="219962" name="Freeform 826"/>
              <p:cNvSpPr>
                <a:spLocks/>
              </p:cNvSpPr>
              <p:nvPr>
                <p:custDataLst>
                  <p:tags r:id="rId663"/>
                </p:custDataLst>
              </p:nvPr>
            </p:nvSpPr>
            <p:spPr bwMode="auto">
              <a:xfrm>
                <a:off x="3025" y="2212"/>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19963" name="Freeform 827"/>
              <p:cNvSpPr>
                <a:spLocks/>
              </p:cNvSpPr>
              <p:nvPr>
                <p:custDataLst>
                  <p:tags r:id="rId664"/>
                </p:custDataLst>
              </p:nvPr>
            </p:nvSpPr>
            <p:spPr bwMode="auto">
              <a:xfrm>
                <a:off x="2985" y="2212"/>
                <a:ext cx="62" cy="13"/>
              </a:xfrm>
              <a:custGeom>
                <a:avLst/>
                <a:gdLst/>
                <a:ahLst/>
                <a:cxnLst>
                  <a:cxn ang="0">
                    <a:pos x="0" y="12"/>
                  </a:cxn>
                  <a:cxn ang="0">
                    <a:pos x="40" y="12"/>
                  </a:cxn>
                  <a:cxn ang="0">
                    <a:pos x="61" y="0"/>
                  </a:cxn>
                  <a:cxn ang="0">
                    <a:pos x="25" y="0"/>
                  </a:cxn>
                  <a:cxn ang="0">
                    <a:pos x="0" y="12"/>
                  </a:cxn>
                </a:cxnLst>
                <a:rect l="0" t="0" r="r" b="b"/>
                <a:pathLst>
                  <a:path w="62" h="13">
                    <a:moveTo>
                      <a:pt x="0" y="12"/>
                    </a:moveTo>
                    <a:lnTo>
                      <a:pt x="40" y="12"/>
                    </a:lnTo>
                    <a:lnTo>
                      <a:pt x="61"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19964" name="Rectangle 828"/>
              <p:cNvSpPr>
                <a:spLocks noChangeArrowheads="1"/>
              </p:cNvSpPr>
              <p:nvPr>
                <p:custDataLst>
                  <p:tags r:id="rId665"/>
                </p:custDataLst>
              </p:nvPr>
            </p:nvSpPr>
            <p:spPr bwMode="auto">
              <a:xfrm>
                <a:off x="2935" y="2193"/>
                <a:ext cx="40" cy="23"/>
              </a:xfrm>
              <a:prstGeom prst="rect">
                <a:avLst/>
              </a:prstGeom>
              <a:solidFill>
                <a:srgbClr val="A2C1FE"/>
              </a:solidFill>
              <a:ln w="12700">
                <a:noFill/>
                <a:miter lim="800000"/>
                <a:headEnd/>
                <a:tailEnd/>
              </a:ln>
              <a:effectLst/>
            </p:spPr>
            <p:txBody>
              <a:bodyPr wrap="none" anchor="ctr"/>
              <a:lstStyle/>
              <a:p>
                <a:endParaRPr lang="en-US"/>
              </a:p>
            </p:txBody>
          </p:sp>
          <p:sp>
            <p:nvSpPr>
              <p:cNvPr id="219965" name="Freeform 829"/>
              <p:cNvSpPr>
                <a:spLocks/>
              </p:cNvSpPr>
              <p:nvPr>
                <p:custDataLst>
                  <p:tags r:id="rId666"/>
                </p:custDataLst>
              </p:nvPr>
            </p:nvSpPr>
            <p:spPr bwMode="auto">
              <a:xfrm>
                <a:off x="2975" y="2180"/>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19966" name="Freeform 830"/>
              <p:cNvSpPr>
                <a:spLocks/>
              </p:cNvSpPr>
              <p:nvPr>
                <p:custDataLst>
                  <p:tags r:id="rId667"/>
                </p:custDataLst>
              </p:nvPr>
            </p:nvSpPr>
            <p:spPr bwMode="auto">
              <a:xfrm>
                <a:off x="2936" y="2180"/>
                <a:ext cx="61" cy="14"/>
              </a:xfrm>
              <a:custGeom>
                <a:avLst/>
                <a:gdLst/>
                <a:ahLst/>
                <a:cxnLst>
                  <a:cxn ang="0">
                    <a:pos x="0" y="13"/>
                  </a:cxn>
                  <a:cxn ang="0">
                    <a:pos x="39" y="13"/>
                  </a:cxn>
                  <a:cxn ang="0">
                    <a:pos x="60" y="0"/>
                  </a:cxn>
                  <a:cxn ang="0">
                    <a:pos x="25" y="0"/>
                  </a:cxn>
                  <a:cxn ang="0">
                    <a:pos x="0" y="13"/>
                  </a:cxn>
                </a:cxnLst>
                <a:rect l="0" t="0" r="r" b="b"/>
                <a:pathLst>
                  <a:path w="61" h="14">
                    <a:moveTo>
                      <a:pt x="0" y="13"/>
                    </a:moveTo>
                    <a:lnTo>
                      <a:pt x="39" y="13"/>
                    </a:lnTo>
                    <a:lnTo>
                      <a:pt x="60" y="0"/>
                    </a:lnTo>
                    <a:lnTo>
                      <a:pt x="25" y="0"/>
                    </a:lnTo>
                    <a:lnTo>
                      <a:pt x="0" y="13"/>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19967" name="Rectangle 831"/>
              <p:cNvSpPr>
                <a:spLocks noChangeArrowheads="1"/>
              </p:cNvSpPr>
              <p:nvPr>
                <p:custDataLst>
                  <p:tags r:id="rId668"/>
                </p:custDataLst>
              </p:nvPr>
            </p:nvSpPr>
            <p:spPr bwMode="auto">
              <a:xfrm>
                <a:off x="2659" y="2289"/>
                <a:ext cx="13" cy="16"/>
              </a:xfrm>
              <a:prstGeom prst="rect">
                <a:avLst/>
              </a:prstGeom>
              <a:solidFill>
                <a:srgbClr val="AD6900"/>
              </a:solidFill>
              <a:ln w="12700">
                <a:noFill/>
                <a:miter lim="800000"/>
                <a:headEnd/>
                <a:tailEnd/>
              </a:ln>
              <a:effectLst/>
            </p:spPr>
            <p:txBody>
              <a:bodyPr wrap="none" anchor="ctr"/>
              <a:lstStyle/>
              <a:p>
                <a:endParaRPr lang="en-US"/>
              </a:p>
            </p:txBody>
          </p:sp>
          <p:sp>
            <p:nvSpPr>
              <p:cNvPr id="219968" name="Rectangle 832"/>
              <p:cNvSpPr>
                <a:spLocks noChangeArrowheads="1"/>
              </p:cNvSpPr>
              <p:nvPr>
                <p:custDataLst>
                  <p:tags r:id="rId669"/>
                </p:custDataLst>
              </p:nvPr>
            </p:nvSpPr>
            <p:spPr bwMode="auto">
              <a:xfrm>
                <a:off x="2547" y="2289"/>
                <a:ext cx="12" cy="16"/>
              </a:xfrm>
              <a:prstGeom prst="rect">
                <a:avLst/>
              </a:prstGeom>
              <a:solidFill>
                <a:srgbClr val="AD6900"/>
              </a:solidFill>
              <a:ln w="12700">
                <a:noFill/>
                <a:miter lim="800000"/>
                <a:headEnd/>
                <a:tailEnd/>
              </a:ln>
              <a:effectLst/>
            </p:spPr>
            <p:txBody>
              <a:bodyPr wrap="none" anchor="ctr"/>
              <a:lstStyle/>
              <a:p>
                <a:endParaRPr lang="en-US"/>
              </a:p>
            </p:txBody>
          </p:sp>
          <p:sp>
            <p:nvSpPr>
              <p:cNvPr id="219969" name="Rectangle 833"/>
              <p:cNvSpPr>
                <a:spLocks noChangeArrowheads="1"/>
              </p:cNvSpPr>
              <p:nvPr>
                <p:custDataLst>
                  <p:tags r:id="rId670"/>
                </p:custDataLst>
              </p:nvPr>
            </p:nvSpPr>
            <p:spPr bwMode="auto">
              <a:xfrm>
                <a:off x="2772" y="2289"/>
                <a:ext cx="13" cy="16"/>
              </a:xfrm>
              <a:prstGeom prst="rect">
                <a:avLst/>
              </a:prstGeom>
              <a:solidFill>
                <a:srgbClr val="AD6900"/>
              </a:solidFill>
              <a:ln w="12700">
                <a:noFill/>
                <a:miter lim="800000"/>
                <a:headEnd/>
                <a:tailEnd/>
              </a:ln>
              <a:effectLst/>
            </p:spPr>
            <p:txBody>
              <a:bodyPr wrap="none" anchor="ctr"/>
              <a:lstStyle/>
              <a:p>
                <a:endParaRPr lang="en-US"/>
              </a:p>
            </p:txBody>
          </p:sp>
          <p:sp>
            <p:nvSpPr>
              <p:cNvPr id="219970" name="Freeform 834"/>
              <p:cNvSpPr>
                <a:spLocks/>
              </p:cNvSpPr>
              <p:nvPr>
                <p:custDataLst>
                  <p:tags r:id="rId671"/>
                </p:custDataLst>
              </p:nvPr>
            </p:nvSpPr>
            <p:spPr bwMode="auto">
              <a:xfrm>
                <a:off x="2785" y="2276"/>
                <a:ext cx="9" cy="30"/>
              </a:xfrm>
              <a:custGeom>
                <a:avLst/>
                <a:gdLst/>
                <a:ahLst/>
                <a:cxnLst>
                  <a:cxn ang="0">
                    <a:pos x="0" y="29"/>
                  </a:cxn>
                  <a:cxn ang="0">
                    <a:pos x="8" y="21"/>
                  </a:cxn>
                  <a:cxn ang="0">
                    <a:pos x="8" y="0"/>
                  </a:cxn>
                  <a:cxn ang="0">
                    <a:pos x="0" y="7"/>
                  </a:cxn>
                  <a:cxn ang="0">
                    <a:pos x="0" y="29"/>
                  </a:cxn>
                </a:cxnLst>
                <a:rect l="0" t="0" r="r" b="b"/>
                <a:pathLst>
                  <a:path w="9" h="30">
                    <a:moveTo>
                      <a:pt x="0" y="29"/>
                    </a:moveTo>
                    <a:lnTo>
                      <a:pt x="8" y="21"/>
                    </a:lnTo>
                    <a:lnTo>
                      <a:pt x="8" y="0"/>
                    </a:lnTo>
                    <a:lnTo>
                      <a:pt x="0" y="7"/>
                    </a:lnTo>
                    <a:lnTo>
                      <a:pt x="0" y="29"/>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19971" name="Freeform 835"/>
              <p:cNvSpPr>
                <a:spLocks/>
              </p:cNvSpPr>
              <p:nvPr>
                <p:custDataLst>
                  <p:tags r:id="rId672"/>
                </p:custDataLst>
              </p:nvPr>
            </p:nvSpPr>
            <p:spPr bwMode="auto">
              <a:xfrm>
                <a:off x="2672" y="2276"/>
                <a:ext cx="9" cy="30"/>
              </a:xfrm>
              <a:custGeom>
                <a:avLst/>
                <a:gdLst/>
                <a:ahLst/>
                <a:cxnLst>
                  <a:cxn ang="0">
                    <a:pos x="0" y="29"/>
                  </a:cxn>
                  <a:cxn ang="0">
                    <a:pos x="8" y="21"/>
                  </a:cxn>
                  <a:cxn ang="0">
                    <a:pos x="8" y="0"/>
                  </a:cxn>
                  <a:cxn ang="0">
                    <a:pos x="0" y="7"/>
                  </a:cxn>
                  <a:cxn ang="0">
                    <a:pos x="0" y="29"/>
                  </a:cxn>
                </a:cxnLst>
                <a:rect l="0" t="0" r="r" b="b"/>
                <a:pathLst>
                  <a:path w="9" h="30">
                    <a:moveTo>
                      <a:pt x="0" y="29"/>
                    </a:moveTo>
                    <a:lnTo>
                      <a:pt x="8" y="21"/>
                    </a:lnTo>
                    <a:lnTo>
                      <a:pt x="8" y="0"/>
                    </a:lnTo>
                    <a:lnTo>
                      <a:pt x="0" y="7"/>
                    </a:lnTo>
                    <a:lnTo>
                      <a:pt x="0" y="29"/>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19972" name="Freeform 836"/>
              <p:cNvSpPr>
                <a:spLocks/>
              </p:cNvSpPr>
              <p:nvPr>
                <p:custDataLst>
                  <p:tags r:id="rId673"/>
                </p:custDataLst>
              </p:nvPr>
            </p:nvSpPr>
            <p:spPr bwMode="auto">
              <a:xfrm>
                <a:off x="2560" y="2276"/>
                <a:ext cx="9" cy="30"/>
              </a:xfrm>
              <a:custGeom>
                <a:avLst/>
                <a:gdLst/>
                <a:ahLst/>
                <a:cxnLst>
                  <a:cxn ang="0">
                    <a:pos x="0" y="29"/>
                  </a:cxn>
                  <a:cxn ang="0">
                    <a:pos x="8" y="21"/>
                  </a:cxn>
                  <a:cxn ang="0">
                    <a:pos x="8" y="0"/>
                  </a:cxn>
                  <a:cxn ang="0">
                    <a:pos x="0" y="7"/>
                  </a:cxn>
                  <a:cxn ang="0">
                    <a:pos x="0" y="29"/>
                  </a:cxn>
                </a:cxnLst>
                <a:rect l="0" t="0" r="r" b="b"/>
                <a:pathLst>
                  <a:path w="9" h="30">
                    <a:moveTo>
                      <a:pt x="0" y="29"/>
                    </a:moveTo>
                    <a:lnTo>
                      <a:pt x="8" y="21"/>
                    </a:lnTo>
                    <a:lnTo>
                      <a:pt x="8" y="0"/>
                    </a:lnTo>
                    <a:lnTo>
                      <a:pt x="0" y="7"/>
                    </a:lnTo>
                    <a:lnTo>
                      <a:pt x="0" y="29"/>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19973" name="Rectangle 837"/>
              <p:cNvSpPr>
                <a:spLocks noChangeArrowheads="1"/>
              </p:cNvSpPr>
              <p:nvPr>
                <p:custDataLst>
                  <p:tags r:id="rId674"/>
                </p:custDataLst>
              </p:nvPr>
            </p:nvSpPr>
            <p:spPr bwMode="auto">
              <a:xfrm>
                <a:off x="2801" y="2268"/>
                <a:ext cx="9" cy="11"/>
              </a:xfrm>
              <a:prstGeom prst="rect">
                <a:avLst/>
              </a:prstGeom>
              <a:solidFill>
                <a:srgbClr val="AD6900"/>
              </a:solidFill>
              <a:ln w="12700">
                <a:noFill/>
                <a:miter lim="800000"/>
                <a:headEnd/>
                <a:tailEnd/>
              </a:ln>
              <a:effectLst/>
            </p:spPr>
            <p:txBody>
              <a:bodyPr wrap="none" anchor="ctr"/>
              <a:lstStyle/>
              <a:p>
                <a:endParaRPr lang="en-US"/>
              </a:p>
            </p:txBody>
          </p:sp>
          <p:sp>
            <p:nvSpPr>
              <p:cNvPr id="219974" name="Freeform 838"/>
              <p:cNvSpPr>
                <a:spLocks/>
              </p:cNvSpPr>
              <p:nvPr>
                <p:custDataLst>
                  <p:tags r:id="rId675"/>
                </p:custDataLst>
              </p:nvPr>
            </p:nvSpPr>
            <p:spPr bwMode="auto">
              <a:xfrm>
                <a:off x="2811" y="2259"/>
                <a:ext cx="6" cy="21"/>
              </a:xfrm>
              <a:custGeom>
                <a:avLst/>
                <a:gdLst/>
                <a:ahLst/>
                <a:cxnLst>
                  <a:cxn ang="0">
                    <a:pos x="0" y="20"/>
                  </a:cxn>
                  <a:cxn ang="0">
                    <a:pos x="5" y="14"/>
                  </a:cxn>
                  <a:cxn ang="0">
                    <a:pos x="5" y="0"/>
                  </a:cxn>
                  <a:cxn ang="0">
                    <a:pos x="0" y="5"/>
                  </a:cxn>
                  <a:cxn ang="0">
                    <a:pos x="0" y="20"/>
                  </a:cxn>
                </a:cxnLst>
                <a:rect l="0" t="0" r="r" b="b"/>
                <a:pathLst>
                  <a:path w="6" h="21">
                    <a:moveTo>
                      <a:pt x="0" y="20"/>
                    </a:moveTo>
                    <a:lnTo>
                      <a:pt x="5" y="14"/>
                    </a:lnTo>
                    <a:lnTo>
                      <a:pt x="5" y="0"/>
                    </a:lnTo>
                    <a:lnTo>
                      <a:pt x="0" y="5"/>
                    </a:lnTo>
                    <a:lnTo>
                      <a:pt x="0" y="20"/>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19975" name="Freeform 839"/>
              <p:cNvSpPr>
                <a:spLocks/>
              </p:cNvSpPr>
              <p:nvPr>
                <p:custDataLst>
                  <p:tags r:id="rId676"/>
                </p:custDataLst>
              </p:nvPr>
            </p:nvSpPr>
            <p:spPr bwMode="auto">
              <a:xfrm>
                <a:off x="2787" y="2258"/>
                <a:ext cx="31" cy="31"/>
              </a:xfrm>
              <a:custGeom>
                <a:avLst/>
                <a:gdLst/>
                <a:ahLst/>
                <a:cxnLst>
                  <a:cxn ang="0">
                    <a:pos x="0" y="30"/>
                  </a:cxn>
                  <a:cxn ang="0">
                    <a:pos x="30" y="6"/>
                  </a:cxn>
                  <a:cxn ang="0">
                    <a:pos x="30" y="0"/>
                  </a:cxn>
                  <a:cxn ang="0">
                    <a:pos x="0" y="23"/>
                  </a:cxn>
                  <a:cxn ang="0">
                    <a:pos x="0" y="30"/>
                  </a:cxn>
                </a:cxnLst>
                <a:rect l="0" t="0" r="r" b="b"/>
                <a:pathLst>
                  <a:path w="31" h="31">
                    <a:moveTo>
                      <a:pt x="0" y="30"/>
                    </a:moveTo>
                    <a:lnTo>
                      <a:pt x="30" y="6"/>
                    </a:lnTo>
                    <a:lnTo>
                      <a:pt x="30" y="0"/>
                    </a:lnTo>
                    <a:lnTo>
                      <a:pt x="0" y="23"/>
                    </a:lnTo>
                    <a:lnTo>
                      <a:pt x="0" y="30"/>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19976" name="Freeform 840"/>
              <p:cNvSpPr>
                <a:spLocks/>
              </p:cNvSpPr>
              <p:nvPr>
                <p:custDataLst>
                  <p:tags r:id="rId677"/>
                </p:custDataLst>
              </p:nvPr>
            </p:nvSpPr>
            <p:spPr bwMode="auto">
              <a:xfrm>
                <a:off x="2546" y="2258"/>
                <a:ext cx="46" cy="32"/>
              </a:xfrm>
              <a:custGeom>
                <a:avLst/>
                <a:gdLst/>
                <a:ahLst/>
                <a:cxnLst>
                  <a:cxn ang="0">
                    <a:pos x="0" y="25"/>
                  </a:cxn>
                  <a:cxn ang="0">
                    <a:pos x="45" y="0"/>
                  </a:cxn>
                  <a:cxn ang="0">
                    <a:pos x="45" y="5"/>
                  </a:cxn>
                  <a:cxn ang="0">
                    <a:pos x="1" y="31"/>
                  </a:cxn>
                  <a:cxn ang="0">
                    <a:pos x="0" y="25"/>
                  </a:cxn>
                </a:cxnLst>
                <a:rect l="0" t="0" r="r" b="b"/>
                <a:pathLst>
                  <a:path w="46" h="32">
                    <a:moveTo>
                      <a:pt x="0" y="25"/>
                    </a:moveTo>
                    <a:lnTo>
                      <a:pt x="45" y="0"/>
                    </a:lnTo>
                    <a:lnTo>
                      <a:pt x="45" y="5"/>
                    </a:lnTo>
                    <a:lnTo>
                      <a:pt x="1" y="31"/>
                    </a:lnTo>
                    <a:lnTo>
                      <a:pt x="0" y="25"/>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19977" name="Freeform 841"/>
              <p:cNvSpPr>
                <a:spLocks/>
              </p:cNvSpPr>
              <p:nvPr>
                <p:custDataLst>
                  <p:tags r:id="rId678"/>
                </p:custDataLst>
              </p:nvPr>
            </p:nvSpPr>
            <p:spPr bwMode="auto">
              <a:xfrm>
                <a:off x="2659" y="2258"/>
                <a:ext cx="49" cy="26"/>
              </a:xfrm>
              <a:custGeom>
                <a:avLst/>
                <a:gdLst/>
                <a:ahLst/>
                <a:cxnLst>
                  <a:cxn ang="0">
                    <a:pos x="0" y="25"/>
                  </a:cxn>
                  <a:cxn ang="0">
                    <a:pos x="14" y="25"/>
                  </a:cxn>
                  <a:cxn ang="0">
                    <a:pos x="48" y="0"/>
                  </a:cxn>
                  <a:cxn ang="0">
                    <a:pos x="35" y="0"/>
                  </a:cxn>
                  <a:cxn ang="0">
                    <a:pos x="0" y="25"/>
                  </a:cxn>
                </a:cxnLst>
                <a:rect l="0" t="0" r="r" b="b"/>
                <a:pathLst>
                  <a:path w="49" h="26">
                    <a:moveTo>
                      <a:pt x="0" y="25"/>
                    </a:moveTo>
                    <a:lnTo>
                      <a:pt x="14" y="25"/>
                    </a:lnTo>
                    <a:lnTo>
                      <a:pt x="48" y="0"/>
                    </a:lnTo>
                    <a:lnTo>
                      <a:pt x="35" y="0"/>
                    </a:lnTo>
                    <a:lnTo>
                      <a:pt x="0" y="25"/>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19978" name="Freeform 842"/>
              <p:cNvSpPr>
                <a:spLocks/>
              </p:cNvSpPr>
              <p:nvPr>
                <p:custDataLst>
                  <p:tags r:id="rId679"/>
                </p:custDataLst>
              </p:nvPr>
            </p:nvSpPr>
            <p:spPr bwMode="auto">
              <a:xfrm>
                <a:off x="2565" y="2267"/>
                <a:ext cx="242" cy="6"/>
              </a:xfrm>
              <a:custGeom>
                <a:avLst/>
                <a:gdLst/>
                <a:ahLst/>
                <a:cxnLst>
                  <a:cxn ang="0">
                    <a:pos x="0" y="5"/>
                  </a:cxn>
                  <a:cxn ang="0">
                    <a:pos x="233" y="5"/>
                  </a:cxn>
                  <a:cxn ang="0">
                    <a:pos x="241" y="0"/>
                  </a:cxn>
                  <a:cxn ang="0">
                    <a:pos x="10" y="0"/>
                  </a:cxn>
                  <a:cxn ang="0">
                    <a:pos x="0" y="5"/>
                  </a:cxn>
                </a:cxnLst>
                <a:rect l="0" t="0" r="r" b="b"/>
                <a:pathLst>
                  <a:path w="242" h="6">
                    <a:moveTo>
                      <a:pt x="0" y="5"/>
                    </a:moveTo>
                    <a:lnTo>
                      <a:pt x="233" y="5"/>
                    </a:lnTo>
                    <a:lnTo>
                      <a:pt x="241" y="0"/>
                    </a:lnTo>
                    <a:lnTo>
                      <a:pt x="10"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19979" name="Freeform 843"/>
              <p:cNvSpPr>
                <a:spLocks/>
              </p:cNvSpPr>
              <p:nvPr>
                <p:custDataLst>
                  <p:tags r:id="rId680"/>
                </p:custDataLst>
              </p:nvPr>
            </p:nvSpPr>
            <p:spPr bwMode="auto">
              <a:xfrm>
                <a:off x="2580" y="2258"/>
                <a:ext cx="238" cy="6"/>
              </a:xfrm>
              <a:custGeom>
                <a:avLst/>
                <a:gdLst/>
                <a:ahLst/>
                <a:cxnLst>
                  <a:cxn ang="0">
                    <a:pos x="0" y="5"/>
                  </a:cxn>
                  <a:cxn ang="0">
                    <a:pos x="229" y="5"/>
                  </a:cxn>
                  <a:cxn ang="0">
                    <a:pos x="237" y="0"/>
                  </a:cxn>
                  <a:cxn ang="0">
                    <a:pos x="11" y="0"/>
                  </a:cxn>
                  <a:cxn ang="0">
                    <a:pos x="0" y="5"/>
                  </a:cxn>
                </a:cxnLst>
                <a:rect l="0" t="0" r="r" b="b"/>
                <a:pathLst>
                  <a:path w="238" h="6">
                    <a:moveTo>
                      <a:pt x="0" y="5"/>
                    </a:moveTo>
                    <a:lnTo>
                      <a:pt x="229" y="5"/>
                    </a:lnTo>
                    <a:lnTo>
                      <a:pt x="237" y="0"/>
                    </a:lnTo>
                    <a:lnTo>
                      <a:pt x="11"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19980" name="Freeform 844"/>
              <p:cNvSpPr>
                <a:spLocks/>
              </p:cNvSpPr>
              <p:nvPr>
                <p:custDataLst>
                  <p:tags r:id="rId681"/>
                </p:custDataLst>
              </p:nvPr>
            </p:nvSpPr>
            <p:spPr bwMode="auto">
              <a:xfrm>
                <a:off x="2547" y="2276"/>
                <a:ext cx="248" cy="7"/>
              </a:xfrm>
              <a:custGeom>
                <a:avLst/>
                <a:gdLst/>
                <a:ahLst/>
                <a:cxnLst>
                  <a:cxn ang="0">
                    <a:pos x="0" y="6"/>
                  </a:cxn>
                  <a:cxn ang="0">
                    <a:pos x="239" y="6"/>
                  </a:cxn>
                  <a:cxn ang="0">
                    <a:pos x="247" y="0"/>
                  </a:cxn>
                  <a:cxn ang="0">
                    <a:pos x="12" y="0"/>
                  </a:cxn>
                  <a:cxn ang="0">
                    <a:pos x="0" y="6"/>
                  </a:cxn>
                </a:cxnLst>
                <a:rect l="0" t="0" r="r" b="b"/>
                <a:pathLst>
                  <a:path w="248" h="7">
                    <a:moveTo>
                      <a:pt x="0" y="6"/>
                    </a:moveTo>
                    <a:lnTo>
                      <a:pt x="239" y="6"/>
                    </a:lnTo>
                    <a:lnTo>
                      <a:pt x="247" y="0"/>
                    </a:lnTo>
                    <a:lnTo>
                      <a:pt x="12" y="0"/>
                    </a:lnTo>
                    <a:lnTo>
                      <a:pt x="0" y="6"/>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19981" name="Rectangle 845"/>
              <p:cNvSpPr>
                <a:spLocks noChangeArrowheads="1"/>
              </p:cNvSpPr>
              <p:nvPr>
                <p:custDataLst>
                  <p:tags r:id="rId682"/>
                </p:custDataLst>
              </p:nvPr>
            </p:nvSpPr>
            <p:spPr bwMode="auto">
              <a:xfrm>
                <a:off x="2547" y="2283"/>
                <a:ext cx="241" cy="6"/>
              </a:xfrm>
              <a:prstGeom prst="rect">
                <a:avLst/>
              </a:prstGeom>
              <a:solidFill>
                <a:srgbClr val="714400"/>
              </a:solidFill>
              <a:ln w="12700">
                <a:noFill/>
                <a:miter lim="800000"/>
                <a:headEnd/>
                <a:tailEnd/>
              </a:ln>
              <a:effectLst/>
            </p:spPr>
            <p:txBody>
              <a:bodyPr wrap="none" anchor="ctr"/>
              <a:lstStyle/>
              <a:p>
                <a:endParaRPr lang="en-US"/>
              </a:p>
            </p:txBody>
          </p:sp>
          <p:sp>
            <p:nvSpPr>
              <p:cNvPr id="219982" name="Rectangle 846"/>
              <p:cNvSpPr>
                <a:spLocks noChangeArrowheads="1"/>
              </p:cNvSpPr>
              <p:nvPr>
                <p:custDataLst>
                  <p:tags r:id="rId683"/>
                </p:custDataLst>
              </p:nvPr>
            </p:nvSpPr>
            <p:spPr bwMode="auto">
              <a:xfrm>
                <a:off x="2579" y="2256"/>
                <a:ext cx="40" cy="23"/>
              </a:xfrm>
              <a:prstGeom prst="rect">
                <a:avLst/>
              </a:prstGeom>
              <a:solidFill>
                <a:srgbClr val="A2C1FE"/>
              </a:solidFill>
              <a:ln w="12700">
                <a:noFill/>
                <a:miter lim="800000"/>
                <a:headEnd/>
                <a:tailEnd/>
              </a:ln>
              <a:effectLst/>
            </p:spPr>
            <p:txBody>
              <a:bodyPr wrap="none" anchor="ctr"/>
              <a:lstStyle/>
              <a:p>
                <a:endParaRPr lang="en-US"/>
              </a:p>
            </p:txBody>
          </p:sp>
          <p:sp>
            <p:nvSpPr>
              <p:cNvPr id="219983" name="Freeform 847"/>
              <p:cNvSpPr>
                <a:spLocks/>
              </p:cNvSpPr>
              <p:nvPr>
                <p:custDataLst>
                  <p:tags r:id="rId684"/>
                </p:custDataLst>
              </p:nvPr>
            </p:nvSpPr>
            <p:spPr bwMode="auto">
              <a:xfrm>
                <a:off x="2619" y="2243"/>
                <a:ext cx="22" cy="37"/>
              </a:xfrm>
              <a:custGeom>
                <a:avLst/>
                <a:gdLst/>
                <a:ahLst/>
                <a:cxnLst>
                  <a:cxn ang="0">
                    <a:pos x="0" y="36"/>
                  </a:cxn>
                  <a:cxn ang="0">
                    <a:pos x="21" y="21"/>
                  </a:cxn>
                  <a:cxn ang="0">
                    <a:pos x="21" y="0"/>
                  </a:cxn>
                  <a:cxn ang="0">
                    <a:pos x="0" y="12"/>
                  </a:cxn>
                  <a:cxn ang="0">
                    <a:pos x="0" y="36"/>
                  </a:cxn>
                </a:cxnLst>
                <a:rect l="0" t="0" r="r" b="b"/>
                <a:pathLst>
                  <a:path w="22" h="37">
                    <a:moveTo>
                      <a:pt x="0" y="36"/>
                    </a:moveTo>
                    <a:lnTo>
                      <a:pt x="21" y="21"/>
                    </a:lnTo>
                    <a:lnTo>
                      <a:pt x="21" y="0"/>
                    </a:lnTo>
                    <a:lnTo>
                      <a:pt x="0" y="12"/>
                    </a:lnTo>
                    <a:lnTo>
                      <a:pt x="0" y="36"/>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19984" name="Freeform 848"/>
              <p:cNvSpPr>
                <a:spLocks/>
              </p:cNvSpPr>
              <p:nvPr>
                <p:custDataLst>
                  <p:tags r:id="rId685"/>
                </p:custDataLst>
              </p:nvPr>
            </p:nvSpPr>
            <p:spPr bwMode="auto">
              <a:xfrm>
                <a:off x="2580" y="2243"/>
                <a:ext cx="61" cy="13"/>
              </a:xfrm>
              <a:custGeom>
                <a:avLst/>
                <a:gdLst/>
                <a:ahLst/>
                <a:cxnLst>
                  <a:cxn ang="0">
                    <a:pos x="0" y="12"/>
                  </a:cxn>
                  <a:cxn ang="0">
                    <a:pos x="39" y="12"/>
                  </a:cxn>
                  <a:cxn ang="0">
                    <a:pos x="60" y="0"/>
                  </a:cxn>
                  <a:cxn ang="0">
                    <a:pos x="25" y="0"/>
                  </a:cxn>
                  <a:cxn ang="0">
                    <a:pos x="0" y="12"/>
                  </a:cxn>
                </a:cxnLst>
                <a:rect l="0" t="0" r="r" b="b"/>
                <a:pathLst>
                  <a:path w="61" h="13">
                    <a:moveTo>
                      <a:pt x="0" y="12"/>
                    </a:moveTo>
                    <a:lnTo>
                      <a:pt x="39" y="12"/>
                    </a:lnTo>
                    <a:lnTo>
                      <a:pt x="60"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19985" name="Rectangle 849"/>
              <p:cNvSpPr>
                <a:spLocks noChangeArrowheads="1"/>
              </p:cNvSpPr>
              <p:nvPr>
                <p:custDataLst>
                  <p:tags r:id="rId686"/>
                </p:custDataLst>
              </p:nvPr>
            </p:nvSpPr>
            <p:spPr bwMode="auto">
              <a:xfrm>
                <a:off x="2628" y="2256"/>
                <a:ext cx="39" cy="23"/>
              </a:xfrm>
              <a:prstGeom prst="rect">
                <a:avLst/>
              </a:prstGeom>
              <a:solidFill>
                <a:srgbClr val="A2C1FE"/>
              </a:solidFill>
              <a:ln w="12700">
                <a:noFill/>
                <a:miter lim="800000"/>
                <a:headEnd/>
                <a:tailEnd/>
              </a:ln>
              <a:effectLst/>
            </p:spPr>
            <p:txBody>
              <a:bodyPr wrap="none" anchor="ctr"/>
              <a:lstStyle/>
              <a:p>
                <a:endParaRPr lang="en-US"/>
              </a:p>
            </p:txBody>
          </p:sp>
          <p:sp>
            <p:nvSpPr>
              <p:cNvPr id="219986" name="Freeform 850"/>
              <p:cNvSpPr>
                <a:spLocks/>
              </p:cNvSpPr>
              <p:nvPr>
                <p:custDataLst>
                  <p:tags r:id="rId687"/>
                </p:custDataLst>
              </p:nvPr>
            </p:nvSpPr>
            <p:spPr bwMode="auto">
              <a:xfrm>
                <a:off x="2667" y="2243"/>
                <a:ext cx="22" cy="37"/>
              </a:xfrm>
              <a:custGeom>
                <a:avLst/>
                <a:gdLst/>
                <a:ahLst/>
                <a:cxnLst>
                  <a:cxn ang="0">
                    <a:pos x="0" y="36"/>
                  </a:cxn>
                  <a:cxn ang="0">
                    <a:pos x="21" y="21"/>
                  </a:cxn>
                  <a:cxn ang="0">
                    <a:pos x="21" y="0"/>
                  </a:cxn>
                  <a:cxn ang="0">
                    <a:pos x="0" y="12"/>
                  </a:cxn>
                  <a:cxn ang="0">
                    <a:pos x="0" y="36"/>
                  </a:cxn>
                </a:cxnLst>
                <a:rect l="0" t="0" r="r" b="b"/>
                <a:pathLst>
                  <a:path w="22" h="37">
                    <a:moveTo>
                      <a:pt x="0" y="36"/>
                    </a:moveTo>
                    <a:lnTo>
                      <a:pt x="21" y="21"/>
                    </a:lnTo>
                    <a:lnTo>
                      <a:pt x="21" y="0"/>
                    </a:lnTo>
                    <a:lnTo>
                      <a:pt x="0" y="12"/>
                    </a:lnTo>
                    <a:lnTo>
                      <a:pt x="0" y="36"/>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19987" name="Freeform 851"/>
              <p:cNvSpPr>
                <a:spLocks/>
              </p:cNvSpPr>
              <p:nvPr>
                <p:custDataLst>
                  <p:tags r:id="rId688"/>
                </p:custDataLst>
              </p:nvPr>
            </p:nvSpPr>
            <p:spPr bwMode="auto">
              <a:xfrm>
                <a:off x="2628" y="2243"/>
                <a:ext cx="62" cy="13"/>
              </a:xfrm>
              <a:custGeom>
                <a:avLst/>
                <a:gdLst/>
                <a:ahLst/>
                <a:cxnLst>
                  <a:cxn ang="0">
                    <a:pos x="0" y="12"/>
                  </a:cxn>
                  <a:cxn ang="0">
                    <a:pos x="40" y="12"/>
                  </a:cxn>
                  <a:cxn ang="0">
                    <a:pos x="61" y="0"/>
                  </a:cxn>
                  <a:cxn ang="0">
                    <a:pos x="25" y="0"/>
                  </a:cxn>
                  <a:cxn ang="0">
                    <a:pos x="0" y="12"/>
                  </a:cxn>
                </a:cxnLst>
                <a:rect l="0" t="0" r="r" b="b"/>
                <a:pathLst>
                  <a:path w="62" h="13">
                    <a:moveTo>
                      <a:pt x="0" y="12"/>
                    </a:moveTo>
                    <a:lnTo>
                      <a:pt x="40" y="12"/>
                    </a:lnTo>
                    <a:lnTo>
                      <a:pt x="61"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19988" name="Rectangle 852"/>
              <p:cNvSpPr>
                <a:spLocks noChangeArrowheads="1"/>
              </p:cNvSpPr>
              <p:nvPr>
                <p:custDataLst>
                  <p:tags r:id="rId689"/>
                </p:custDataLst>
              </p:nvPr>
            </p:nvSpPr>
            <p:spPr bwMode="auto">
              <a:xfrm>
                <a:off x="2678" y="2256"/>
                <a:ext cx="39" cy="23"/>
              </a:xfrm>
              <a:prstGeom prst="rect">
                <a:avLst/>
              </a:prstGeom>
              <a:solidFill>
                <a:srgbClr val="A2C1FE"/>
              </a:solidFill>
              <a:ln w="12700">
                <a:noFill/>
                <a:miter lim="800000"/>
                <a:headEnd/>
                <a:tailEnd/>
              </a:ln>
              <a:effectLst/>
            </p:spPr>
            <p:txBody>
              <a:bodyPr wrap="none" anchor="ctr"/>
              <a:lstStyle/>
              <a:p>
                <a:endParaRPr lang="en-US"/>
              </a:p>
            </p:txBody>
          </p:sp>
          <p:sp>
            <p:nvSpPr>
              <p:cNvPr id="219989" name="Freeform 853"/>
              <p:cNvSpPr>
                <a:spLocks/>
              </p:cNvSpPr>
              <p:nvPr>
                <p:custDataLst>
                  <p:tags r:id="rId690"/>
                </p:custDataLst>
              </p:nvPr>
            </p:nvSpPr>
            <p:spPr bwMode="auto">
              <a:xfrm>
                <a:off x="2717" y="2243"/>
                <a:ext cx="22" cy="37"/>
              </a:xfrm>
              <a:custGeom>
                <a:avLst/>
                <a:gdLst/>
                <a:ahLst/>
                <a:cxnLst>
                  <a:cxn ang="0">
                    <a:pos x="0" y="36"/>
                  </a:cxn>
                  <a:cxn ang="0">
                    <a:pos x="21" y="21"/>
                  </a:cxn>
                  <a:cxn ang="0">
                    <a:pos x="21" y="0"/>
                  </a:cxn>
                  <a:cxn ang="0">
                    <a:pos x="0" y="12"/>
                  </a:cxn>
                  <a:cxn ang="0">
                    <a:pos x="0" y="36"/>
                  </a:cxn>
                </a:cxnLst>
                <a:rect l="0" t="0" r="r" b="b"/>
                <a:pathLst>
                  <a:path w="22" h="37">
                    <a:moveTo>
                      <a:pt x="0" y="36"/>
                    </a:moveTo>
                    <a:lnTo>
                      <a:pt x="21" y="21"/>
                    </a:lnTo>
                    <a:lnTo>
                      <a:pt x="21" y="0"/>
                    </a:lnTo>
                    <a:lnTo>
                      <a:pt x="0" y="12"/>
                    </a:lnTo>
                    <a:lnTo>
                      <a:pt x="0" y="36"/>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19990" name="Freeform 854"/>
              <p:cNvSpPr>
                <a:spLocks/>
              </p:cNvSpPr>
              <p:nvPr>
                <p:custDataLst>
                  <p:tags r:id="rId691"/>
                </p:custDataLst>
              </p:nvPr>
            </p:nvSpPr>
            <p:spPr bwMode="auto">
              <a:xfrm>
                <a:off x="2678" y="2243"/>
                <a:ext cx="61" cy="13"/>
              </a:xfrm>
              <a:custGeom>
                <a:avLst/>
                <a:gdLst/>
                <a:ahLst/>
                <a:cxnLst>
                  <a:cxn ang="0">
                    <a:pos x="0" y="12"/>
                  </a:cxn>
                  <a:cxn ang="0">
                    <a:pos x="39" y="12"/>
                  </a:cxn>
                  <a:cxn ang="0">
                    <a:pos x="60" y="0"/>
                  </a:cxn>
                  <a:cxn ang="0">
                    <a:pos x="25" y="0"/>
                  </a:cxn>
                  <a:cxn ang="0">
                    <a:pos x="0" y="12"/>
                  </a:cxn>
                </a:cxnLst>
                <a:rect l="0" t="0" r="r" b="b"/>
                <a:pathLst>
                  <a:path w="61" h="13">
                    <a:moveTo>
                      <a:pt x="0" y="12"/>
                    </a:moveTo>
                    <a:lnTo>
                      <a:pt x="39" y="12"/>
                    </a:lnTo>
                    <a:lnTo>
                      <a:pt x="60"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19991" name="Rectangle 855"/>
              <p:cNvSpPr>
                <a:spLocks noChangeArrowheads="1"/>
              </p:cNvSpPr>
              <p:nvPr>
                <p:custDataLst>
                  <p:tags r:id="rId692"/>
                </p:custDataLst>
              </p:nvPr>
            </p:nvSpPr>
            <p:spPr bwMode="auto">
              <a:xfrm>
                <a:off x="2728" y="2256"/>
                <a:ext cx="40" cy="23"/>
              </a:xfrm>
              <a:prstGeom prst="rect">
                <a:avLst/>
              </a:prstGeom>
              <a:solidFill>
                <a:srgbClr val="A2C1FE"/>
              </a:solidFill>
              <a:ln w="12700">
                <a:noFill/>
                <a:miter lim="800000"/>
                <a:headEnd/>
                <a:tailEnd/>
              </a:ln>
              <a:effectLst/>
            </p:spPr>
            <p:txBody>
              <a:bodyPr wrap="none" anchor="ctr"/>
              <a:lstStyle/>
              <a:p>
                <a:endParaRPr lang="en-US"/>
              </a:p>
            </p:txBody>
          </p:sp>
          <p:sp>
            <p:nvSpPr>
              <p:cNvPr id="219992" name="Freeform 856"/>
              <p:cNvSpPr>
                <a:spLocks/>
              </p:cNvSpPr>
              <p:nvPr>
                <p:custDataLst>
                  <p:tags r:id="rId693"/>
                </p:custDataLst>
              </p:nvPr>
            </p:nvSpPr>
            <p:spPr bwMode="auto">
              <a:xfrm>
                <a:off x="2768" y="2243"/>
                <a:ext cx="21" cy="37"/>
              </a:xfrm>
              <a:custGeom>
                <a:avLst/>
                <a:gdLst/>
                <a:ahLst/>
                <a:cxnLst>
                  <a:cxn ang="0">
                    <a:pos x="0" y="36"/>
                  </a:cxn>
                  <a:cxn ang="0">
                    <a:pos x="20" y="21"/>
                  </a:cxn>
                  <a:cxn ang="0">
                    <a:pos x="20" y="0"/>
                  </a:cxn>
                  <a:cxn ang="0">
                    <a:pos x="0" y="12"/>
                  </a:cxn>
                  <a:cxn ang="0">
                    <a:pos x="0" y="36"/>
                  </a:cxn>
                </a:cxnLst>
                <a:rect l="0" t="0" r="r" b="b"/>
                <a:pathLst>
                  <a:path w="21" h="37">
                    <a:moveTo>
                      <a:pt x="0" y="36"/>
                    </a:moveTo>
                    <a:lnTo>
                      <a:pt x="20" y="21"/>
                    </a:lnTo>
                    <a:lnTo>
                      <a:pt x="20" y="0"/>
                    </a:lnTo>
                    <a:lnTo>
                      <a:pt x="0" y="12"/>
                    </a:lnTo>
                    <a:lnTo>
                      <a:pt x="0" y="36"/>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19993" name="Freeform 857"/>
              <p:cNvSpPr>
                <a:spLocks/>
              </p:cNvSpPr>
              <p:nvPr>
                <p:custDataLst>
                  <p:tags r:id="rId694"/>
                </p:custDataLst>
              </p:nvPr>
            </p:nvSpPr>
            <p:spPr bwMode="auto">
              <a:xfrm>
                <a:off x="2728" y="2243"/>
                <a:ext cx="62" cy="13"/>
              </a:xfrm>
              <a:custGeom>
                <a:avLst/>
                <a:gdLst/>
                <a:ahLst/>
                <a:cxnLst>
                  <a:cxn ang="0">
                    <a:pos x="0" y="12"/>
                  </a:cxn>
                  <a:cxn ang="0">
                    <a:pos x="40" y="12"/>
                  </a:cxn>
                  <a:cxn ang="0">
                    <a:pos x="61" y="0"/>
                  </a:cxn>
                  <a:cxn ang="0">
                    <a:pos x="25" y="0"/>
                  </a:cxn>
                  <a:cxn ang="0">
                    <a:pos x="0" y="12"/>
                  </a:cxn>
                </a:cxnLst>
                <a:rect l="0" t="0" r="r" b="b"/>
                <a:pathLst>
                  <a:path w="62" h="13">
                    <a:moveTo>
                      <a:pt x="0" y="12"/>
                    </a:moveTo>
                    <a:lnTo>
                      <a:pt x="40" y="12"/>
                    </a:lnTo>
                    <a:lnTo>
                      <a:pt x="61"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19994" name="Rectangle 858"/>
              <p:cNvSpPr>
                <a:spLocks noChangeArrowheads="1"/>
              </p:cNvSpPr>
              <p:nvPr>
                <p:custDataLst>
                  <p:tags r:id="rId695"/>
                </p:custDataLst>
              </p:nvPr>
            </p:nvSpPr>
            <p:spPr bwMode="auto">
              <a:xfrm>
                <a:off x="2579" y="2224"/>
                <a:ext cx="40" cy="24"/>
              </a:xfrm>
              <a:prstGeom prst="rect">
                <a:avLst/>
              </a:prstGeom>
              <a:solidFill>
                <a:srgbClr val="A2C1FE"/>
              </a:solidFill>
              <a:ln w="12700">
                <a:noFill/>
                <a:miter lim="800000"/>
                <a:headEnd/>
                <a:tailEnd/>
              </a:ln>
              <a:effectLst/>
            </p:spPr>
            <p:txBody>
              <a:bodyPr wrap="none" anchor="ctr"/>
              <a:lstStyle/>
              <a:p>
                <a:endParaRPr lang="en-US"/>
              </a:p>
            </p:txBody>
          </p:sp>
          <p:sp>
            <p:nvSpPr>
              <p:cNvPr id="219995" name="Freeform 859"/>
              <p:cNvSpPr>
                <a:spLocks/>
              </p:cNvSpPr>
              <p:nvPr>
                <p:custDataLst>
                  <p:tags r:id="rId696"/>
                </p:custDataLst>
              </p:nvPr>
            </p:nvSpPr>
            <p:spPr bwMode="auto">
              <a:xfrm>
                <a:off x="2619" y="2212"/>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19996" name="Freeform 860"/>
              <p:cNvSpPr>
                <a:spLocks/>
              </p:cNvSpPr>
              <p:nvPr>
                <p:custDataLst>
                  <p:tags r:id="rId697"/>
                </p:custDataLst>
              </p:nvPr>
            </p:nvSpPr>
            <p:spPr bwMode="auto">
              <a:xfrm>
                <a:off x="2580" y="2212"/>
                <a:ext cx="61" cy="13"/>
              </a:xfrm>
              <a:custGeom>
                <a:avLst/>
                <a:gdLst/>
                <a:ahLst/>
                <a:cxnLst>
                  <a:cxn ang="0">
                    <a:pos x="0" y="12"/>
                  </a:cxn>
                  <a:cxn ang="0">
                    <a:pos x="39" y="12"/>
                  </a:cxn>
                  <a:cxn ang="0">
                    <a:pos x="60" y="0"/>
                  </a:cxn>
                  <a:cxn ang="0">
                    <a:pos x="25" y="0"/>
                  </a:cxn>
                  <a:cxn ang="0">
                    <a:pos x="0" y="12"/>
                  </a:cxn>
                </a:cxnLst>
                <a:rect l="0" t="0" r="r" b="b"/>
                <a:pathLst>
                  <a:path w="61" h="13">
                    <a:moveTo>
                      <a:pt x="0" y="12"/>
                    </a:moveTo>
                    <a:lnTo>
                      <a:pt x="39" y="12"/>
                    </a:lnTo>
                    <a:lnTo>
                      <a:pt x="60"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19997" name="Rectangle 861"/>
              <p:cNvSpPr>
                <a:spLocks noChangeArrowheads="1"/>
              </p:cNvSpPr>
              <p:nvPr>
                <p:custDataLst>
                  <p:tags r:id="rId698"/>
                </p:custDataLst>
              </p:nvPr>
            </p:nvSpPr>
            <p:spPr bwMode="auto">
              <a:xfrm>
                <a:off x="2628" y="2224"/>
                <a:ext cx="39" cy="24"/>
              </a:xfrm>
              <a:prstGeom prst="rect">
                <a:avLst/>
              </a:prstGeom>
              <a:solidFill>
                <a:srgbClr val="A2C1FE"/>
              </a:solidFill>
              <a:ln w="12700">
                <a:noFill/>
                <a:miter lim="800000"/>
                <a:headEnd/>
                <a:tailEnd/>
              </a:ln>
              <a:effectLst/>
            </p:spPr>
            <p:txBody>
              <a:bodyPr wrap="none" anchor="ctr"/>
              <a:lstStyle/>
              <a:p>
                <a:endParaRPr lang="en-US"/>
              </a:p>
            </p:txBody>
          </p:sp>
          <p:sp>
            <p:nvSpPr>
              <p:cNvPr id="219998" name="Freeform 862"/>
              <p:cNvSpPr>
                <a:spLocks/>
              </p:cNvSpPr>
              <p:nvPr>
                <p:custDataLst>
                  <p:tags r:id="rId699"/>
                </p:custDataLst>
              </p:nvPr>
            </p:nvSpPr>
            <p:spPr bwMode="auto">
              <a:xfrm>
                <a:off x="2667" y="2212"/>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19999" name="Freeform 863"/>
              <p:cNvSpPr>
                <a:spLocks/>
              </p:cNvSpPr>
              <p:nvPr>
                <p:custDataLst>
                  <p:tags r:id="rId700"/>
                </p:custDataLst>
              </p:nvPr>
            </p:nvSpPr>
            <p:spPr bwMode="auto">
              <a:xfrm>
                <a:off x="2628" y="2212"/>
                <a:ext cx="62" cy="13"/>
              </a:xfrm>
              <a:custGeom>
                <a:avLst/>
                <a:gdLst/>
                <a:ahLst/>
                <a:cxnLst>
                  <a:cxn ang="0">
                    <a:pos x="0" y="12"/>
                  </a:cxn>
                  <a:cxn ang="0">
                    <a:pos x="40" y="12"/>
                  </a:cxn>
                  <a:cxn ang="0">
                    <a:pos x="61" y="0"/>
                  </a:cxn>
                  <a:cxn ang="0">
                    <a:pos x="25" y="0"/>
                  </a:cxn>
                  <a:cxn ang="0">
                    <a:pos x="0" y="12"/>
                  </a:cxn>
                </a:cxnLst>
                <a:rect l="0" t="0" r="r" b="b"/>
                <a:pathLst>
                  <a:path w="62" h="13">
                    <a:moveTo>
                      <a:pt x="0" y="12"/>
                    </a:moveTo>
                    <a:lnTo>
                      <a:pt x="40" y="12"/>
                    </a:lnTo>
                    <a:lnTo>
                      <a:pt x="61"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000" name="Rectangle 864"/>
              <p:cNvSpPr>
                <a:spLocks noChangeArrowheads="1"/>
              </p:cNvSpPr>
              <p:nvPr>
                <p:custDataLst>
                  <p:tags r:id="rId701"/>
                </p:custDataLst>
              </p:nvPr>
            </p:nvSpPr>
            <p:spPr bwMode="auto">
              <a:xfrm>
                <a:off x="2678" y="2224"/>
                <a:ext cx="39" cy="24"/>
              </a:xfrm>
              <a:prstGeom prst="rect">
                <a:avLst/>
              </a:prstGeom>
              <a:solidFill>
                <a:srgbClr val="A2C1FE"/>
              </a:solidFill>
              <a:ln w="12700">
                <a:noFill/>
                <a:miter lim="800000"/>
                <a:headEnd/>
                <a:tailEnd/>
              </a:ln>
              <a:effectLst/>
            </p:spPr>
            <p:txBody>
              <a:bodyPr wrap="none" anchor="ctr"/>
              <a:lstStyle/>
              <a:p>
                <a:endParaRPr lang="en-US"/>
              </a:p>
            </p:txBody>
          </p:sp>
          <p:sp>
            <p:nvSpPr>
              <p:cNvPr id="220001" name="Freeform 865"/>
              <p:cNvSpPr>
                <a:spLocks/>
              </p:cNvSpPr>
              <p:nvPr>
                <p:custDataLst>
                  <p:tags r:id="rId702"/>
                </p:custDataLst>
              </p:nvPr>
            </p:nvSpPr>
            <p:spPr bwMode="auto">
              <a:xfrm>
                <a:off x="2717" y="2212"/>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002" name="Freeform 866"/>
              <p:cNvSpPr>
                <a:spLocks/>
              </p:cNvSpPr>
              <p:nvPr>
                <p:custDataLst>
                  <p:tags r:id="rId703"/>
                </p:custDataLst>
              </p:nvPr>
            </p:nvSpPr>
            <p:spPr bwMode="auto">
              <a:xfrm>
                <a:off x="2678" y="2212"/>
                <a:ext cx="61" cy="13"/>
              </a:xfrm>
              <a:custGeom>
                <a:avLst/>
                <a:gdLst/>
                <a:ahLst/>
                <a:cxnLst>
                  <a:cxn ang="0">
                    <a:pos x="0" y="12"/>
                  </a:cxn>
                  <a:cxn ang="0">
                    <a:pos x="39" y="12"/>
                  </a:cxn>
                  <a:cxn ang="0">
                    <a:pos x="60" y="0"/>
                  </a:cxn>
                  <a:cxn ang="0">
                    <a:pos x="25" y="0"/>
                  </a:cxn>
                  <a:cxn ang="0">
                    <a:pos x="0" y="12"/>
                  </a:cxn>
                </a:cxnLst>
                <a:rect l="0" t="0" r="r" b="b"/>
                <a:pathLst>
                  <a:path w="61" h="13">
                    <a:moveTo>
                      <a:pt x="0" y="12"/>
                    </a:moveTo>
                    <a:lnTo>
                      <a:pt x="39" y="12"/>
                    </a:lnTo>
                    <a:lnTo>
                      <a:pt x="60"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003" name="Rectangle 867"/>
              <p:cNvSpPr>
                <a:spLocks noChangeArrowheads="1"/>
              </p:cNvSpPr>
              <p:nvPr>
                <p:custDataLst>
                  <p:tags r:id="rId704"/>
                </p:custDataLst>
              </p:nvPr>
            </p:nvSpPr>
            <p:spPr bwMode="auto">
              <a:xfrm>
                <a:off x="2728" y="2224"/>
                <a:ext cx="40" cy="24"/>
              </a:xfrm>
              <a:prstGeom prst="rect">
                <a:avLst/>
              </a:prstGeom>
              <a:solidFill>
                <a:srgbClr val="A2C1FE"/>
              </a:solidFill>
              <a:ln w="12700">
                <a:noFill/>
                <a:miter lim="800000"/>
                <a:headEnd/>
                <a:tailEnd/>
              </a:ln>
              <a:effectLst/>
            </p:spPr>
            <p:txBody>
              <a:bodyPr wrap="none" anchor="ctr"/>
              <a:lstStyle/>
              <a:p>
                <a:endParaRPr lang="en-US"/>
              </a:p>
            </p:txBody>
          </p:sp>
          <p:sp>
            <p:nvSpPr>
              <p:cNvPr id="220004" name="Freeform 868"/>
              <p:cNvSpPr>
                <a:spLocks/>
              </p:cNvSpPr>
              <p:nvPr>
                <p:custDataLst>
                  <p:tags r:id="rId705"/>
                </p:custDataLst>
              </p:nvPr>
            </p:nvSpPr>
            <p:spPr bwMode="auto">
              <a:xfrm>
                <a:off x="2768" y="2212"/>
                <a:ext cx="21" cy="38"/>
              </a:xfrm>
              <a:custGeom>
                <a:avLst/>
                <a:gdLst/>
                <a:ahLst/>
                <a:cxnLst>
                  <a:cxn ang="0">
                    <a:pos x="0" y="37"/>
                  </a:cxn>
                  <a:cxn ang="0">
                    <a:pos x="20" y="21"/>
                  </a:cxn>
                  <a:cxn ang="0">
                    <a:pos x="20" y="0"/>
                  </a:cxn>
                  <a:cxn ang="0">
                    <a:pos x="0" y="13"/>
                  </a:cxn>
                  <a:cxn ang="0">
                    <a:pos x="0" y="37"/>
                  </a:cxn>
                </a:cxnLst>
                <a:rect l="0" t="0" r="r" b="b"/>
                <a:pathLst>
                  <a:path w="21" h="38">
                    <a:moveTo>
                      <a:pt x="0" y="37"/>
                    </a:moveTo>
                    <a:lnTo>
                      <a:pt x="20" y="21"/>
                    </a:lnTo>
                    <a:lnTo>
                      <a:pt x="20"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005" name="Freeform 869"/>
              <p:cNvSpPr>
                <a:spLocks/>
              </p:cNvSpPr>
              <p:nvPr>
                <p:custDataLst>
                  <p:tags r:id="rId706"/>
                </p:custDataLst>
              </p:nvPr>
            </p:nvSpPr>
            <p:spPr bwMode="auto">
              <a:xfrm>
                <a:off x="2728" y="2212"/>
                <a:ext cx="62" cy="13"/>
              </a:xfrm>
              <a:custGeom>
                <a:avLst/>
                <a:gdLst/>
                <a:ahLst/>
                <a:cxnLst>
                  <a:cxn ang="0">
                    <a:pos x="0" y="12"/>
                  </a:cxn>
                  <a:cxn ang="0">
                    <a:pos x="40" y="12"/>
                  </a:cxn>
                  <a:cxn ang="0">
                    <a:pos x="61" y="0"/>
                  </a:cxn>
                  <a:cxn ang="0">
                    <a:pos x="25" y="0"/>
                  </a:cxn>
                  <a:cxn ang="0">
                    <a:pos x="0" y="12"/>
                  </a:cxn>
                </a:cxnLst>
                <a:rect l="0" t="0" r="r" b="b"/>
                <a:pathLst>
                  <a:path w="62" h="13">
                    <a:moveTo>
                      <a:pt x="0" y="12"/>
                    </a:moveTo>
                    <a:lnTo>
                      <a:pt x="40" y="12"/>
                    </a:lnTo>
                    <a:lnTo>
                      <a:pt x="61"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006" name="Rectangle 870"/>
              <p:cNvSpPr>
                <a:spLocks noChangeArrowheads="1"/>
              </p:cNvSpPr>
              <p:nvPr>
                <p:custDataLst>
                  <p:tags r:id="rId707"/>
                </p:custDataLst>
              </p:nvPr>
            </p:nvSpPr>
            <p:spPr bwMode="auto">
              <a:xfrm>
                <a:off x="2579" y="2193"/>
                <a:ext cx="40" cy="23"/>
              </a:xfrm>
              <a:prstGeom prst="rect">
                <a:avLst/>
              </a:prstGeom>
              <a:solidFill>
                <a:srgbClr val="A2C1FE"/>
              </a:solidFill>
              <a:ln w="12700">
                <a:noFill/>
                <a:miter lim="800000"/>
                <a:headEnd/>
                <a:tailEnd/>
              </a:ln>
              <a:effectLst/>
            </p:spPr>
            <p:txBody>
              <a:bodyPr wrap="none" anchor="ctr"/>
              <a:lstStyle/>
              <a:p>
                <a:endParaRPr lang="en-US"/>
              </a:p>
            </p:txBody>
          </p:sp>
          <p:sp>
            <p:nvSpPr>
              <p:cNvPr id="220007" name="Freeform 871"/>
              <p:cNvSpPr>
                <a:spLocks/>
              </p:cNvSpPr>
              <p:nvPr>
                <p:custDataLst>
                  <p:tags r:id="rId708"/>
                </p:custDataLst>
              </p:nvPr>
            </p:nvSpPr>
            <p:spPr bwMode="auto">
              <a:xfrm>
                <a:off x="2619" y="2180"/>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008" name="Freeform 872"/>
              <p:cNvSpPr>
                <a:spLocks/>
              </p:cNvSpPr>
              <p:nvPr>
                <p:custDataLst>
                  <p:tags r:id="rId709"/>
                </p:custDataLst>
              </p:nvPr>
            </p:nvSpPr>
            <p:spPr bwMode="auto">
              <a:xfrm>
                <a:off x="2580" y="2180"/>
                <a:ext cx="61" cy="14"/>
              </a:xfrm>
              <a:custGeom>
                <a:avLst/>
                <a:gdLst/>
                <a:ahLst/>
                <a:cxnLst>
                  <a:cxn ang="0">
                    <a:pos x="0" y="13"/>
                  </a:cxn>
                  <a:cxn ang="0">
                    <a:pos x="39" y="13"/>
                  </a:cxn>
                  <a:cxn ang="0">
                    <a:pos x="60" y="0"/>
                  </a:cxn>
                  <a:cxn ang="0">
                    <a:pos x="25" y="0"/>
                  </a:cxn>
                  <a:cxn ang="0">
                    <a:pos x="0" y="13"/>
                  </a:cxn>
                </a:cxnLst>
                <a:rect l="0" t="0" r="r" b="b"/>
                <a:pathLst>
                  <a:path w="61" h="14">
                    <a:moveTo>
                      <a:pt x="0" y="13"/>
                    </a:moveTo>
                    <a:lnTo>
                      <a:pt x="39" y="13"/>
                    </a:lnTo>
                    <a:lnTo>
                      <a:pt x="60" y="0"/>
                    </a:lnTo>
                    <a:lnTo>
                      <a:pt x="25" y="0"/>
                    </a:lnTo>
                    <a:lnTo>
                      <a:pt x="0" y="13"/>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009" name="Rectangle 873"/>
              <p:cNvSpPr>
                <a:spLocks noChangeArrowheads="1"/>
              </p:cNvSpPr>
              <p:nvPr>
                <p:custDataLst>
                  <p:tags r:id="rId710"/>
                </p:custDataLst>
              </p:nvPr>
            </p:nvSpPr>
            <p:spPr bwMode="auto">
              <a:xfrm>
                <a:off x="2628" y="2193"/>
                <a:ext cx="39" cy="23"/>
              </a:xfrm>
              <a:prstGeom prst="rect">
                <a:avLst/>
              </a:prstGeom>
              <a:solidFill>
                <a:srgbClr val="A2C1FE"/>
              </a:solidFill>
              <a:ln w="12700">
                <a:noFill/>
                <a:miter lim="800000"/>
                <a:headEnd/>
                <a:tailEnd/>
              </a:ln>
              <a:effectLst/>
            </p:spPr>
            <p:txBody>
              <a:bodyPr wrap="none" anchor="ctr"/>
              <a:lstStyle/>
              <a:p>
                <a:endParaRPr lang="en-US"/>
              </a:p>
            </p:txBody>
          </p:sp>
          <p:sp>
            <p:nvSpPr>
              <p:cNvPr id="220010" name="Freeform 874"/>
              <p:cNvSpPr>
                <a:spLocks/>
              </p:cNvSpPr>
              <p:nvPr>
                <p:custDataLst>
                  <p:tags r:id="rId711"/>
                </p:custDataLst>
              </p:nvPr>
            </p:nvSpPr>
            <p:spPr bwMode="auto">
              <a:xfrm>
                <a:off x="2667" y="2180"/>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011" name="Freeform 875"/>
              <p:cNvSpPr>
                <a:spLocks/>
              </p:cNvSpPr>
              <p:nvPr>
                <p:custDataLst>
                  <p:tags r:id="rId712"/>
                </p:custDataLst>
              </p:nvPr>
            </p:nvSpPr>
            <p:spPr bwMode="auto">
              <a:xfrm>
                <a:off x="2628" y="2180"/>
                <a:ext cx="62" cy="14"/>
              </a:xfrm>
              <a:custGeom>
                <a:avLst/>
                <a:gdLst/>
                <a:ahLst/>
                <a:cxnLst>
                  <a:cxn ang="0">
                    <a:pos x="0" y="13"/>
                  </a:cxn>
                  <a:cxn ang="0">
                    <a:pos x="40" y="13"/>
                  </a:cxn>
                  <a:cxn ang="0">
                    <a:pos x="61" y="0"/>
                  </a:cxn>
                  <a:cxn ang="0">
                    <a:pos x="25" y="0"/>
                  </a:cxn>
                  <a:cxn ang="0">
                    <a:pos x="0" y="13"/>
                  </a:cxn>
                </a:cxnLst>
                <a:rect l="0" t="0" r="r" b="b"/>
                <a:pathLst>
                  <a:path w="62" h="14">
                    <a:moveTo>
                      <a:pt x="0" y="13"/>
                    </a:moveTo>
                    <a:lnTo>
                      <a:pt x="40" y="13"/>
                    </a:lnTo>
                    <a:lnTo>
                      <a:pt x="61" y="0"/>
                    </a:lnTo>
                    <a:lnTo>
                      <a:pt x="25" y="0"/>
                    </a:lnTo>
                    <a:lnTo>
                      <a:pt x="0" y="13"/>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012" name="Rectangle 876"/>
              <p:cNvSpPr>
                <a:spLocks noChangeArrowheads="1"/>
              </p:cNvSpPr>
              <p:nvPr>
                <p:custDataLst>
                  <p:tags r:id="rId713"/>
                </p:custDataLst>
              </p:nvPr>
            </p:nvSpPr>
            <p:spPr bwMode="auto">
              <a:xfrm>
                <a:off x="2678" y="2193"/>
                <a:ext cx="39" cy="23"/>
              </a:xfrm>
              <a:prstGeom prst="rect">
                <a:avLst/>
              </a:prstGeom>
              <a:solidFill>
                <a:srgbClr val="A2C1FE"/>
              </a:solidFill>
              <a:ln w="12700">
                <a:noFill/>
                <a:miter lim="800000"/>
                <a:headEnd/>
                <a:tailEnd/>
              </a:ln>
              <a:effectLst/>
            </p:spPr>
            <p:txBody>
              <a:bodyPr wrap="none" anchor="ctr"/>
              <a:lstStyle/>
              <a:p>
                <a:endParaRPr lang="en-US"/>
              </a:p>
            </p:txBody>
          </p:sp>
          <p:sp>
            <p:nvSpPr>
              <p:cNvPr id="220013" name="Freeform 877"/>
              <p:cNvSpPr>
                <a:spLocks/>
              </p:cNvSpPr>
              <p:nvPr>
                <p:custDataLst>
                  <p:tags r:id="rId714"/>
                </p:custDataLst>
              </p:nvPr>
            </p:nvSpPr>
            <p:spPr bwMode="auto">
              <a:xfrm>
                <a:off x="2717" y="2180"/>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014" name="Freeform 878"/>
              <p:cNvSpPr>
                <a:spLocks/>
              </p:cNvSpPr>
              <p:nvPr>
                <p:custDataLst>
                  <p:tags r:id="rId715"/>
                </p:custDataLst>
              </p:nvPr>
            </p:nvSpPr>
            <p:spPr bwMode="auto">
              <a:xfrm>
                <a:off x="2678" y="2180"/>
                <a:ext cx="61" cy="14"/>
              </a:xfrm>
              <a:custGeom>
                <a:avLst/>
                <a:gdLst/>
                <a:ahLst/>
                <a:cxnLst>
                  <a:cxn ang="0">
                    <a:pos x="0" y="13"/>
                  </a:cxn>
                  <a:cxn ang="0">
                    <a:pos x="39" y="13"/>
                  </a:cxn>
                  <a:cxn ang="0">
                    <a:pos x="60" y="0"/>
                  </a:cxn>
                  <a:cxn ang="0">
                    <a:pos x="25" y="0"/>
                  </a:cxn>
                  <a:cxn ang="0">
                    <a:pos x="0" y="13"/>
                  </a:cxn>
                </a:cxnLst>
                <a:rect l="0" t="0" r="r" b="b"/>
                <a:pathLst>
                  <a:path w="61" h="14">
                    <a:moveTo>
                      <a:pt x="0" y="13"/>
                    </a:moveTo>
                    <a:lnTo>
                      <a:pt x="39" y="13"/>
                    </a:lnTo>
                    <a:lnTo>
                      <a:pt x="60" y="0"/>
                    </a:lnTo>
                    <a:lnTo>
                      <a:pt x="25" y="0"/>
                    </a:lnTo>
                    <a:lnTo>
                      <a:pt x="0" y="13"/>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015" name="Rectangle 879"/>
              <p:cNvSpPr>
                <a:spLocks noChangeArrowheads="1"/>
              </p:cNvSpPr>
              <p:nvPr>
                <p:custDataLst>
                  <p:tags r:id="rId716"/>
                </p:custDataLst>
              </p:nvPr>
            </p:nvSpPr>
            <p:spPr bwMode="auto">
              <a:xfrm>
                <a:off x="2728" y="2193"/>
                <a:ext cx="40" cy="23"/>
              </a:xfrm>
              <a:prstGeom prst="rect">
                <a:avLst/>
              </a:prstGeom>
              <a:solidFill>
                <a:srgbClr val="A2C1FE"/>
              </a:solidFill>
              <a:ln w="12700">
                <a:noFill/>
                <a:miter lim="800000"/>
                <a:headEnd/>
                <a:tailEnd/>
              </a:ln>
              <a:effectLst/>
            </p:spPr>
            <p:txBody>
              <a:bodyPr wrap="none" anchor="ctr"/>
              <a:lstStyle/>
              <a:p>
                <a:endParaRPr lang="en-US"/>
              </a:p>
            </p:txBody>
          </p:sp>
          <p:sp>
            <p:nvSpPr>
              <p:cNvPr id="220016" name="Freeform 880"/>
              <p:cNvSpPr>
                <a:spLocks/>
              </p:cNvSpPr>
              <p:nvPr>
                <p:custDataLst>
                  <p:tags r:id="rId717"/>
                </p:custDataLst>
              </p:nvPr>
            </p:nvSpPr>
            <p:spPr bwMode="auto">
              <a:xfrm>
                <a:off x="2768" y="2180"/>
                <a:ext cx="21" cy="38"/>
              </a:xfrm>
              <a:custGeom>
                <a:avLst/>
                <a:gdLst/>
                <a:ahLst/>
                <a:cxnLst>
                  <a:cxn ang="0">
                    <a:pos x="0" y="37"/>
                  </a:cxn>
                  <a:cxn ang="0">
                    <a:pos x="20" y="21"/>
                  </a:cxn>
                  <a:cxn ang="0">
                    <a:pos x="20" y="0"/>
                  </a:cxn>
                  <a:cxn ang="0">
                    <a:pos x="0" y="13"/>
                  </a:cxn>
                  <a:cxn ang="0">
                    <a:pos x="0" y="37"/>
                  </a:cxn>
                </a:cxnLst>
                <a:rect l="0" t="0" r="r" b="b"/>
                <a:pathLst>
                  <a:path w="21" h="38">
                    <a:moveTo>
                      <a:pt x="0" y="37"/>
                    </a:moveTo>
                    <a:lnTo>
                      <a:pt x="20" y="21"/>
                    </a:lnTo>
                    <a:lnTo>
                      <a:pt x="20"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017" name="Freeform 881"/>
              <p:cNvSpPr>
                <a:spLocks/>
              </p:cNvSpPr>
              <p:nvPr>
                <p:custDataLst>
                  <p:tags r:id="rId718"/>
                </p:custDataLst>
              </p:nvPr>
            </p:nvSpPr>
            <p:spPr bwMode="auto">
              <a:xfrm>
                <a:off x="2728" y="2180"/>
                <a:ext cx="62" cy="14"/>
              </a:xfrm>
              <a:custGeom>
                <a:avLst/>
                <a:gdLst/>
                <a:ahLst/>
                <a:cxnLst>
                  <a:cxn ang="0">
                    <a:pos x="0" y="13"/>
                  </a:cxn>
                  <a:cxn ang="0">
                    <a:pos x="40" y="13"/>
                  </a:cxn>
                  <a:cxn ang="0">
                    <a:pos x="61" y="0"/>
                  </a:cxn>
                  <a:cxn ang="0">
                    <a:pos x="25" y="0"/>
                  </a:cxn>
                  <a:cxn ang="0">
                    <a:pos x="0" y="13"/>
                  </a:cxn>
                </a:cxnLst>
                <a:rect l="0" t="0" r="r" b="b"/>
                <a:pathLst>
                  <a:path w="62" h="14">
                    <a:moveTo>
                      <a:pt x="0" y="13"/>
                    </a:moveTo>
                    <a:lnTo>
                      <a:pt x="40" y="13"/>
                    </a:lnTo>
                    <a:lnTo>
                      <a:pt x="61" y="0"/>
                    </a:lnTo>
                    <a:lnTo>
                      <a:pt x="25" y="0"/>
                    </a:lnTo>
                    <a:lnTo>
                      <a:pt x="0" y="13"/>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018" name="Freeform 882"/>
              <p:cNvSpPr>
                <a:spLocks/>
              </p:cNvSpPr>
              <p:nvPr>
                <p:custDataLst>
                  <p:tags r:id="rId719"/>
                </p:custDataLst>
              </p:nvPr>
            </p:nvSpPr>
            <p:spPr bwMode="auto">
              <a:xfrm>
                <a:off x="2496" y="2394"/>
                <a:ext cx="665" cy="46"/>
              </a:xfrm>
              <a:custGeom>
                <a:avLst/>
                <a:gdLst/>
                <a:ahLst/>
                <a:cxnLst>
                  <a:cxn ang="0">
                    <a:pos x="0" y="45"/>
                  </a:cxn>
                  <a:cxn ang="0">
                    <a:pos x="616" y="45"/>
                  </a:cxn>
                  <a:cxn ang="0">
                    <a:pos x="664" y="0"/>
                  </a:cxn>
                  <a:cxn ang="0">
                    <a:pos x="56" y="0"/>
                  </a:cxn>
                  <a:cxn ang="0">
                    <a:pos x="0" y="45"/>
                  </a:cxn>
                </a:cxnLst>
                <a:rect l="0" t="0" r="r" b="b"/>
                <a:pathLst>
                  <a:path w="665" h="46">
                    <a:moveTo>
                      <a:pt x="0" y="45"/>
                    </a:moveTo>
                    <a:lnTo>
                      <a:pt x="616" y="45"/>
                    </a:lnTo>
                    <a:lnTo>
                      <a:pt x="664" y="0"/>
                    </a:lnTo>
                    <a:lnTo>
                      <a:pt x="56" y="0"/>
                    </a:lnTo>
                    <a:lnTo>
                      <a:pt x="0" y="45"/>
                    </a:lnTo>
                  </a:path>
                </a:pathLst>
              </a:custGeom>
              <a:solidFill>
                <a:srgbClr val="CECECE"/>
              </a:solidFill>
              <a:ln w="12700" cap="rnd" cmpd="sng">
                <a:noFill/>
                <a:prstDash val="solid"/>
                <a:round/>
                <a:headEnd type="none" w="med" len="med"/>
                <a:tailEnd type="none" w="med" len="med"/>
              </a:ln>
              <a:effectLst/>
            </p:spPr>
            <p:txBody>
              <a:bodyPr/>
              <a:lstStyle/>
              <a:p>
                <a:endParaRPr lang="en-US"/>
              </a:p>
            </p:txBody>
          </p:sp>
          <p:sp>
            <p:nvSpPr>
              <p:cNvPr id="220019" name="Rectangle 883"/>
              <p:cNvSpPr>
                <a:spLocks noChangeArrowheads="1"/>
              </p:cNvSpPr>
              <p:nvPr>
                <p:custDataLst>
                  <p:tags r:id="rId720"/>
                </p:custDataLst>
              </p:nvPr>
            </p:nvSpPr>
            <p:spPr bwMode="auto">
              <a:xfrm>
                <a:off x="2498" y="2440"/>
                <a:ext cx="614" cy="10"/>
              </a:xfrm>
              <a:prstGeom prst="rect">
                <a:avLst/>
              </a:prstGeom>
              <a:solidFill>
                <a:srgbClr val="919191"/>
              </a:solidFill>
              <a:ln w="12700">
                <a:noFill/>
                <a:miter lim="800000"/>
                <a:headEnd/>
                <a:tailEnd/>
              </a:ln>
              <a:effectLst/>
            </p:spPr>
            <p:txBody>
              <a:bodyPr wrap="none" anchor="ctr"/>
              <a:lstStyle/>
              <a:p>
                <a:endParaRPr lang="en-US"/>
              </a:p>
            </p:txBody>
          </p:sp>
          <p:sp>
            <p:nvSpPr>
              <p:cNvPr id="220020" name="Freeform 884"/>
              <p:cNvSpPr>
                <a:spLocks/>
              </p:cNvSpPr>
              <p:nvPr>
                <p:custDataLst>
                  <p:tags r:id="rId721"/>
                </p:custDataLst>
              </p:nvPr>
            </p:nvSpPr>
            <p:spPr bwMode="auto">
              <a:xfrm>
                <a:off x="3114" y="2394"/>
                <a:ext cx="48" cy="59"/>
              </a:xfrm>
              <a:custGeom>
                <a:avLst/>
                <a:gdLst/>
                <a:ahLst/>
                <a:cxnLst>
                  <a:cxn ang="0">
                    <a:pos x="0" y="58"/>
                  </a:cxn>
                  <a:cxn ang="0">
                    <a:pos x="47" y="11"/>
                  </a:cxn>
                  <a:cxn ang="0">
                    <a:pos x="47" y="0"/>
                  </a:cxn>
                  <a:cxn ang="0">
                    <a:pos x="0" y="45"/>
                  </a:cxn>
                  <a:cxn ang="0">
                    <a:pos x="0" y="58"/>
                  </a:cxn>
                </a:cxnLst>
                <a:rect l="0" t="0" r="r" b="b"/>
                <a:pathLst>
                  <a:path w="48" h="59">
                    <a:moveTo>
                      <a:pt x="0" y="58"/>
                    </a:moveTo>
                    <a:lnTo>
                      <a:pt x="47" y="11"/>
                    </a:lnTo>
                    <a:lnTo>
                      <a:pt x="47" y="0"/>
                    </a:lnTo>
                    <a:lnTo>
                      <a:pt x="0" y="45"/>
                    </a:lnTo>
                    <a:lnTo>
                      <a:pt x="0" y="58"/>
                    </a:lnTo>
                  </a:path>
                </a:pathLst>
              </a:custGeom>
              <a:solidFill>
                <a:srgbClr val="474747"/>
              </a:solidFill>
              <a:ln w="12700" cap="rnd" cmpd="sng">
                <a:noFill/>
                <a:prstDash val="solid"/>
                <a:round/>
                <a:headEnd type="none" w="med" len="med"/>
                <a:tailEnd type="none" w="med" len="med"/>
              </a:ln>
              <a:effectLst/>
            </p:spPr>
            <p:txBody>
              <a:bodyPr/>
              <a:lstStyle/>
              <a:p>
                <a:endParaRPr lang="en-US"/>
              </a:p>
            </p:txBody>
          </p:sp>
          <p:sp>
            <p:nvSpPr>
              <p:cNvPr id="220021" name="Freeform 885"/>
              <p:cNvSpPr>
                <a:spLocks/>
              </p:cNvSpPr>
              <p:nvPr>
                <p:custDataLst>
                  <p:tags r:id="rId722"/>
                </p:custDataLst>
              </p:nvPr>
            </p:nvSpPr>
            <p:spPr bwMode="auto">
              <a:xfrm>
                <a:off x="2496" y="2010"/>
                <a:ext cx="665" cy="46"/>
              </a:xfrm>
              <a:custGeom>
                <a:avLst/>
                <a:gdLst/>
                <a:ahLst/>
                <a:cxnLst>
                  <a:cxn ang="0">
                    <a:pos x="0" y="45"/>
                  </a:cxn>
                  <a:cxn ang="0">
                    <a:pos x="616" y="45"/>
                  </a:cxn>
                  <a:cxn ang="0">
                    <a:pos x="664" y="0"/>
                  </a:cxn>
                  <a:cxn ang="0">
                    <a:pos x="77" y="0"/>
                  </a:cxn>
                  <a:cxn ang="0">
                    <a:pos x="0" y="45"/>
                  </a:cxn>
                </a:cxnLst>
                <a:rect l="0" t="0" r="r" b="b"/>
                <a:pathLst>
                  <a:path w="665" h="46">
                    <a:moveTo>
                      <a:pt x="0" y="45"/>
                    </a:moveTo>
                    <a:lnTo>
                      <a:pt x="616" y="45"/>
                    </a:lnTo>
                    <a:lnTo>
                      <a:pt x="664" y="0"/>
                    </a:lnTo>
                    <a:lnTo>
                      <a:pt x="77" y="0"/>
                    </a:lnTo>
                    <a:lnTo>
                      <a:pt x="0" y="45"/>
                    </a:lnTo>
                  </a:path>
                </a:pathLst>
              </a:custGeom>
              <a:solidFill>
                <a:srgbClr val="CECECE"/>
              </a:solidFill>
              <a:ln w="12700" cap="rnd" cmpd="sng">
                <a:noFill/>
                <a:prstDash val="solid"/>
                <a:round/>
                <a:headEnd type="none" w="med" len="med"/>
                <a:tailEnd type="none" w="med" len="med"/>
              </a:ln>
              <a:effectLst/>
            </p:spPr>
            <p:txBody>
              <a:bodyPr/>
              <a:lstStyle/>
              <a:p>
                <a:endParaRPr lang="en-US"/>
              </a:p>
            </p:txBody>
          </p:sp>
          <p:sp>
            <p:nvSpPr>
              <p:cNvPr id="220022" name="Rectangle 886"/>
              <p:cNvSpPr>
                <a:spLocks noChangeArrowheads="1"/>
              </p:cNvSpPr>
              <p:nvPr>
                <p:custDataLst>
                  <p:tags r:id="rId723"/>
                </p:custDataLst>
              </p:nvPr>
            </p:nvSpPr>
            <p:spPr bwMode="auto">
              <a:xfrm>
                <a:off x="2498" y="2055"/>
                <a:ext cx="614" cy="11"/>
              </a:xfrm>
              <a:prstGeom prst="rect">
                <a:avLst/>
              </a:prstGeom>
              <a:solidFill>
                <a:srgbClr val="919191"/>
              </a:solidFill>
              <a:ln w="12700">
                <a:noFill/>
                <a:miter lim="800000"/>
                <a:headEnd/>
                <a:tailEnd/>
              </a:ln>
              <a:effectLst/>
            </p:spPr>
            <p:txBody>
              <a:bodyPr wrap="none" anchor="ctr"/>
              <a:lstStyle/>
              <a:p>
                <a:endParaRPr lang="en-US"/>
              </a:p>
            </p:txBody>
          </p:sp>
          <p:sp>
            <p:nvSpPr>
              <p:cNvPr id="220023" name="Freeform 887"/>
              <p:cNvSpPr>
                <a:spLocks/>
              </p:cNvSpPr>
              <p:nvPr>
                <p:custDataLst>
                  <p:tags r:id="rId724"/>
                </p:custDataLst>
              </p:nvPr>
            </p:nvSpPr>
            <p:spPr bwMode="auto">
              <a:xfrm>
                <a:off x="3114" y="2010"/>
                <a:ext cx="48" cy="58"/>
              </a:xfrm>
              <a:custGeom>
                <a:avLst/>
                <a:gdLst/>
                <a:ahLst/>
                <a:cxnLst>
                  <a:cxn ang="0">
                    <a:pos x="0" y="57"/>
                  </a:cxn>
                  <a:cxn ang="0">
                    <a:pos x="47" y="10"/>
                  </a:cxn>
                  <a:cxn ang="0">
                    <a:pos x="47" y="0"/>
                  </a:cxn>
                  <a:cxn ang="0">
                    <a:pos x="0" y="45"/>
                  </a:cxn>
                  <a:cxn ang="0">
                    <a:pos x="0" y="57"/>
                  </a:cxn>
                </a:cxnLst>
                <a:rect l="0" t="0" r="r" b="b"/>
                <a:pathLst>
                  <a:path w="48" h="58">
                    <a:moveTo>
                      <a:pt x="0" y="57"/>
                    </a:moveTo>
                    <a:lnTo>
                      <a:pt x="47" y="10"/>
                    </a:lnTo>
                    <a:lnTo>
                      <a:pt x="47" y="0"/>
                    </a:lnTo>
                    <a:lnTo>
                      <a:pt x="0" y="45"/>
                    </a:lnTo>
                    <a:lnTo>
                      <a:pt x="0" y="57"/>
                    </a:lnTo>
                  </a:path>
                </a:pathLst>
              </a:custGeom>
              <a:solidFill>
                <a:srgbClr val="474747"/>
              </a:solidFill>
              <a:ln w="12700" cap="rnd" cmpd="sng">
                <a:noFill/>
                <a:prstDash val="solid"/>
                <a:round/>
                <a:headEnd type="none" w="med" len="med"/>
                <a:tailEnd type="none" w="med" len="med"/>
              </a:ln>
              <a:effectLst/>
            </p:spPr>
            <p:txBody>
              <a:bodyPr/>
              <a:lstStyle/>
              <a:p>
                <a:endParaRPr lang="en-US"/>
              </a:p>
            </p:txBody>
          </p:sp>
          <p:sp>
            <p:nvSpPr>
              <p:cNvPr id="220024" name="Freeform 888"/>
              <p:cNvSpPr>
                <a:spLocks/>
              </p:cNvSpPr>
              <p:nvPr>
                <p:custDataLst>
                  <p:tags r:id="rId725"/>
                </p:custDataLst>
              </p:nvPr>
            </p:nvSpPr>
            <p:spPr bwMode="auto">
              <a:xfrm>
                <a:off x="2496" y="2138"/>
                <a:ext cx="665" cy="46"/>
              </a:xfrm>
              <a:custGeom>
                <a:avLst/>
                <a:gdLst/>
                <a:ahLst/>
                <a:cxnLst>
                  <a:cxn ang="0">
                    <a:pos x="0" y="45"/>
                  </a:cxn>
                  <a:cxn ang="0">
                    <a:pos x="616" y="45"/>
                  </a:cxn>
                  <a:cxn ang="0">
                    <a:pos x="664" y="0"/>
                  </a:cxn>
                  <a:cxn ang="0">
                    <a:pos x="76" y="1"/>
                  </a:cxn>
                  <a:cxn ang="0">
                    <a:pos x="0" y="45"/>
                  </a:cxn>
                </a:cxnLst>
                <a:rect l="0" t="0" r="r" b="b"/>
                <a:pathLst>
                  <a:path w="665" h="46">
                    <a:moveTo>
                      <a:pt x="0" y="45"/>
                    </a:moveTo>
                    <a:lnTo>
                      <a:pt x="616" y="45"/>
                    </a:lnTo>
                    <a:lnTo>
                      <a:pt x="664" y="0"/>
                    </a:lnTo>
                    <a:lnTo>
                      <a:pt x="76" y="1"/>
                    </a:lnTo>
                    <a:lnTo>
                      <a:pt x="0" y="45"/>
                    </a:lnTo>
                  </a:path>
                </a:pathLst>
              </a:custGeom>
              <a:solidFill>
                <a:srgbClr val="CECECE"/>
              </a:solidFill>
              <a:ln w="12700" cap="rnd" cmpd="sng">
                <a:noFill/>
                <a:prstDash val="solid"/>
                <a:round/>
                <a:headEnd type="none" w="med" len="med"/>
                <a:tailEnd type="none" w="med" len="med"/>
              </a:ln>
              <a:effectLst/>
            </p:spPr>
            <p:txBody>
              <a:bodyPr/>
              <a:lstStyle/>
              <a:p>
                <a:endParaRPr lang="en-US"/>
              </a:p>
            </p:txBody>
          </p:sp>
          <p:sp>
            <p:nvSpPr>
              <p:cNvPr id="220025" name="Rectangle 889"/>
              <p:cNvSpPr>
                <a:spLocks noChangeArrowheads="1"/>
              </p:cNvSpPr>
              <p:nvPr>
                <p:custDataLst>
                  <p:tags r:id="rId726"/>
                </p:custDataLst>
              </p:nvPr>
            </p:nvSpPr>
            <p:spPr bwMode="auto">
              <a:xfrm>
                <a:off x="2498" y="2184"/>
                <a:ext cx="614" cy="10"/>
              </a:xfrm>
              <a:prstGeom prst="rect">
                <a:avLst/>
              </a:prstGeom>
              <a:solidFill>
                <a:srgbClr val="919191"/>
              </a:solidFill>
              <a:ln w="12700">
                <a:noFill/>
                <a:miter lim="800000"/>
                <a:headEnd/>
                <a:tailEnd/>
              </a:ln>
              <a:effectLst/>
            </p:spPr>
            <p:txBody>
              <a:bodyPr wrap="none" anchor="ctr"/>
              <a:lstStyle/>
              <a:p>
                <a:endParaRPr lang="en-US"/>
              </a:p>
            </p:txBody>
          </p:sp>
          <p:sp>
            <p:nvSpPr>
              <p:cNvPr id="220026" name="Freeform 890"/>
              <p:cNvSpPr>
                <a:spLocks/>
              </p:cNvSpPr>
              <p:nvPr>
                <p:custDataLst>
                  <p:tags r:id="rId727"/>
                </p:custDataLst>
              </p:nvPr>
            </p:nvSpPr>
            <p:spPr bwMode="auto">
              <a:xfrm>
                <a:off x="3114" y="2138"/>
                <a:ext cx="48" cy="58"/>
              </a:xfrm>
              <a:custGeom>
                <a:avLst/>
                <a:gdLst/>
                <a:ahLst/>
                <a:cxnLst>
                  <a:cxn ang="0">
                    <a:pos x="0" y="57"/>
                  </a:cxn>
                  <a:cxn ang="0">
                    <a:pos x="47" y="10"/>
                  </a:cxn>
                  <a:cxn ang="0">
                    <a:pos x="47" y="0"/>
                  </a:cxn>
                  <a:cxn ang="0">
                    <a:pos x="0" y="45"/>
                  </a:cxn>
                  <a:cxn ang="0">
                    <a:pos x="0" y="57"/>
                  </a:cxn>
                </a:cxnLst>
                <a:rect l="0" t="0" r="r" b="b"/>
                <a:pathLst>
                  <a:path w="48" h="58">
                    <a:moveTo>
                      <a:pt x="0" y="57"/>
                    </a:moveTo>
                    <a:lnTo>
                      <a:pt x="47" y="10"/>
                    </a:lnTo>
                    <a:lnTo>
                      <a:pt x="47" y="0"/>
                    </a:lnTo>
                    <a:lnTo>
                      <a:pt x="0" y="45"/>
                    </a:lnTo>
                    <a:lnTo>
                      <a:pt x="0" y="57"/>
                    </a:lnTo>
                  </a:path>
                </a:pathLst>
              </a:custGeom>
              <a:solidFill>
                <a:srgbClr val="474747"/>
              </a:solidFill>
              <a:ln w="12700" cap="rnd" cmpd="sng">
                <a:noFill/>
                <a:prstDash val="solid"/>
                <a:round/>
                <a:headEnd type="none" w="med" len="med"/>
                <a:tailEnd type="none" w="med" len="med"/>
              </a:ln>
              <a:effectLst/>
            </p:spPr>
            <p:txBody>
              <a:bodyPr/>
              <a:lstStyle/>
              <a:p>
                <a:endParaRPr lang="en-US"/>
              </a:p>
            </p:txBody>
          </p:sp>
          <p:sp>
            <p:nvSpPr>
              <p:cNvPr id="220027" name="Freeform 891"/>
              <p:cNvSpPr>
                <a:spLocks/>
              </p:cNvSpPr>
              <p:nvPr>
                <p:custDataLst>
                  <p:tags r:id="rId728"/>
                </p:custDataLst>
              </p:nvPr>
            </p:nvSpPr>
            <p:spPr bwMode="auto">
              <a:xfrm>
                <a:off x="3114" y="2266"/>
                <a:ext cx="48" cy="59"/>
              </a:xfrm>
              <a:custGeom>
                <a:avLst/>
                <a:gdLst/>
                <a:ahLst/>
                <a:cxnLst>
                  <a:cxn ang="0">
                    <a:pos x="0" y="58"/>
                  </a:cxn>
                  <a:cxn ang="0">
                    <a:pos x="47" y="11"/>
                  </a:cxn>
                  <a:cxn ang="0">
                    <a:pos x="47" y="0"/>
                  </a:cxn>
                  <a:cxn ang="0">
                    <a:pos x="0" y="45"/>
                  </a:cxn>
                  <a:cxn ang="0">
                    <a:pos x="0" y="58"/>
                  </a:cxn>
                </a:cxnLst>
                <a:rect l="0" t="0" r="r" b="b"/>
                <a:pathLst>
                  <a:path w="48" h="59">
                    <a:moveTo>
                      <a:pt x="0" y="58"/>
                    </a:moveTo>
                    <a:lnTo>
                      <a:pt x="47" y="11"/>
                    </a:lnTo>
                    <a:lnTo>
                      <a:pt x="47" y="0"/>
                    </a:lnTo>
                    <a:lnTo>
                      <a:pt x="0" y="45"/>
                    </a:lnTo>
                    <a:lnTo>
                      <a:pt x="0" y="58"/>
                    </a:lnTo>
                  </a:path>
                </a:pathLst>
              </a:custGeom>
              <a:solidFill>
                <a:srgbClr val="474747"/>
              </a:solidFill>
              <a:ln w="12700" cap="rnd" cmpd="sng">
                <a:noFill/>
                <a:prstDash val="solid"/>
                <a:round/>
                <a:headEnd type="none" w="med" len="med"/>
                <a:tailEnd type="none" w="med" len="med"/>
              </a:ln>
              <a:effectLst/>
            </p:spPr>
            <p:txBody>
              <a:bodyPr/>
              <a:lstStyle/>
              <a:p>
                <a:endParaRPr lang="en-US"/>
              </a:p>
            </p:txBody>
          </p:sp>
          <p:sp>
            <p:nvSpPr>
              <p:cNvPr id="220028" name="Rectangle 892"/>
              <p:cNvSpPr>
                <a:spLocks noChangeArrowheads="1"/>
              </p:cNvSpPr>
              <p:nvPr>
                <p:custDataLst>
                  <p:tags r:id="rId729"/>
                </p:custDataLst>
              </p:nvPr>
            </p:nvSpPr>
            <p:spPr bwMode="auto">
              <a:xfrm>
                <a:off x="2504" y="2025"/>
                <a:ext cx="8" cy="462"/>
              </a:xfrm>
              <a:prstGeom prst="rect">
                <a:avLst/>
              </a:prstGeom>
              <a:solidFill>
                <a:srgbClr val="474747"/>
              </a:solidFill>
              <a:ln w="12700">
                <a:noFill/>
                <a:miter lim="800000"/>
                <a:headEnd/>
                <a:tailEnd/>
              </a:ln>
              <a:effectLst/>
            </p:spPr>
            <p:txBody>
              <a:bodyPr wrap="none" anchor="ctr"/>
              <a:lstStyle/>
              <a:p>
                <a:endParaRPr lang="en-US"/>
              </a:p>
            </p:txBody>
          </p:sp>
          <p:sp>
            <p:nvSpPr>
              <p:cNvPr id="220029" name="Rectangle 893"/>
              <p:cNvSpPr>
                <a:spLocks noChangeArrowheads="1"/>
              </p:cNvSpPr>
              <p:nvPr>
                <p:custDataLst>
                  <p:tags r:id="rId730"/>
                </p:custDataLst>
              </p:nvPr>
            </p:nvSpPr>
            <p:spPr bwMode="auto">
              <a:xfrm>
                <a:off x="2498" y="2025"/>
                <a:ext cx="8" cy="462"/>
              </a:xfrm>
              <a:prstGeom prst="rect">
                <a:avLst/>
              </a:prstGeom>
              <a:solidFill>
                <a:srgbClr val="CECECE"/>
              </a:solidFill>
              <a:ln w="12700">
                <a:noFill/>
                <a:miter lim="800000"/>
                <a:headEnd/>
                <a:tailEnd/>
              </a:ln>
              <a:effectLst/>
            </p:spPr>
            <p:txBody>
              <a:bodyPr wrap="none" anchor="ctr"/>
              <a:lstStyle/>
              <a:p>
                <a:endParaRPr lang="en-US"/>
              </a:p>
            </p:txBody>
          </p:sp>
          <p:sp>
            <p:nvSpPr>
              <p:cNvPr id="220030" name="Rectangle 894"/>
              <p:cNvSpPr>
                <a:spLocks noChangeArrowheads="1"/>
              </p:cNvSpPr>
              <p:nvPr>
                <p:custDataLst>
                  <p:tags r:id="rId731"/>
                </p:custDataLst>
              </p:nvPr>
            </p:nvSpPr>
            <p:spPr bwMode="auto">
              <a:xfrm>
                <a:off x="3167" y="1986"/>
                <a:ext cx="6" cy="445"/>
              </a:xfrm>
              <a:prstGeom prst="rect">
                <a:avLst/>
              </a:prstGeom>
              <a:solidFill>
                <a:srgbClr val="474747"/>
              </a:solidFill>
              <a:ln w="12700">
                <a:noFill/>
                <a:miter lim="800000"/>
                <a:headEnd/>
                <a:tailEnd/>
              </a:ln>
              <a:effectLst/>
            </p:spPr>
            <p:txBody>
              <a:bodyPr wrap="none" anchor="ctr"/>
              <a:lstStyle/>
              <a:p>
                <a:endParaRPr lang="en-US"/>
              </a:p>
            </p:txBody>
          </p:sp>
          <p:sp>
            <p:nvSpPr>
              <p:cNvPr id="220031" name="Rectangle 895"/>
              <p:cNvSpPr>
                <a:spLocks noChangeArrowheads="1"/>
              </p:cNvSpPr>
              <p:nvPr>
                <p:custDataLst>
                  <p:tags r:id="rId732"/>
                </p:custDataLst>
              </p:nvPr>
            </p:nvSpPr>
            <p:spPr bwMode="auto">
              <a:xfrm>
                <a:off x="3163" y="1986"/>
                <a:ext cx="6" cy="445"/>
              </a:xfrm>
              <a:prstGeom prst="rect">
                <a:avLst/>
              </a:prstGeom>
              <a:solidFill>
                <a:srgbClr val="CECECE"/>
              </a:solidFill>
              <a:ln w="12700">
                <a:noFill/>
                <a:miter lim="800000"/>
                <a:headEnd/>
                <a:tailEnd/>
              </a:ln>
              <a:effectLst/>
            </p:spPr>
            <p:txBody>
              <a:bodyPr wrap="none" anchor="ctr"/>
              <a:lstStyle/>
              <a:p>
                <a:endParaRPr lang="en-US"/>
              </a:p>
            </p:txBody>
          </p:sp>
          <p:sp>
            <p:nvSpPr>
              <p:cNvPr id="220032" name="Rectangle 896"/>
              <p:cNvSpPr>
                <a:spLocks noChangeArrowheads="1"/>
              </p:cNvSpPr>
              <p:nvPr>
                <p:custDataLst>
                  <p:tags r:id="rId733"/>
                </p:custDataLst>
              </p:nvPr>
            </p:nvSpPr>
            <p:spPr bwMode="auto">
              <a:xfrm>
                <a:off x="2966" y="2411"/>
                <a:ext cx="12" cy="15"/>
              </a:xfrm>
              <a:prstGeom prst="rect">
                <a:avLst/>
              </a:prstGeom>
              <a:solidFill>
                <a:srgbClr val="AD6900"/>
              </a:solidFill>
              <a:ln w="12700">
                <a:noFill/>
                <a:miter lim="800000"/>
                <a:headEnd/>
                <a:tailEnd/>
              </a:ln>
              <a:effectLst/>
            </p:spPr>
            <p:txBody>
              <a:bodyPr wrap="none" anchor="ctr"/>
              <a:lstStyle/>
              <a:p>
                <a:endParaRPr lang="en-US"/>
              </a:p>
            </p:txBody>
          </p:sp>
          <p:sp>
            <p:nvSpPr>
              <p:cNvPr id="220033" name="Rectangle 897"/>
              <p:cNvSpPr>
                <a:spLocks noChangeArrowheads="1"/>
              </p:cNvSpPr>
              <p:nvPr>
                <p:custDataLst>
                  <p:tags r:id="rId734"/>
                </p:custDataLst>
              </p:nvPr>
            </p:nvSpPr>
            <p:spPr bwMode="auto">
              <a:xfrm>
                <a:off x="2853" y="2411"/>
                <a:ext cx="13" cy="15"/>
              </a:xfrm>
              <a:prstGeom prst="rect">
                <a:avLst/>
              </a:prstGeom>
              <a:solidFill>
                <a:srgbClr val="AD6900"/>
              </a:solidFill>
              <a:ln w="12700">
                <a:noFill/>
                <a:miter lim="800000"/>
                <a:headEnd/>
                <a:tailEnd/>
              </a:ln>
              <a:effectLst/>
            </p:spPr>
            <p:txBody>
              <a:bodyPr wrap="none" anchor="ctr"/>
              <a:lstStyle/>
              <a:p>
                <a:endParaRPr lang="en-US"/>
              </a:p>
            </p:txBody>
          </p:sp>
          <p:sp>
            <p:nvSpPr>
              <p:cNvPr id="220034" name="Rectangle 898"/>
              <p:cNvSpPr>
                <a:spLocks noChangeArrowheads="1"/>
              </p:cNvSpPr>
              <p:nvPr>
                <p:custDataLst>
                  <p:tags r:id="rId735"/>
                </p:custDataLst>
              </p:nvPr>
            </p:nvSpPr>
            <p:spPr bwMode="auto">
              <a:xfrm>
                <a:off x="3079" y="2411"/>
                <a:ext cx="12" cy="15"/>
              </a:xfrm>
              <a:prstGeom prst="rect">
                <a:avLst/>
              </a:prstGeom>
              <a:solidFill>
                <a:srgbClr val="AD6900"/>
              </a:solidFill>
              <a:ln w="12700">
                <a:noFill/>
                <a:miter lim="800000"/>
                <a:headEnd/>
                <a:tailEnd/>
              </a:ln>
              <a:effectLst/>
            </p:spPr>
            <p:txBody>
              <a:bodyPr wrap="none" anchor="ctr"/>
              <a:lstStyle/>
              <a:p>
                <a:endParaRPr lang="en-US"/>
              </a:p>
            </p:txBody>
          </p:sp>
          <p:sp>
            <p:nvSpPr>
              <p:cNvPr id="220035" name="Freeform 899"/>
              <p:cNvSpPr>
                <a:spLocks/>
              </p:cNvSpPr>
              <p:nvPr>
                <p:custDataLst>
                  <p:tags r:id="rId736"/>
                </p:custDataLst>
              </p:nvPr>
            </p:nvSpPr>
            <p:spPr bwMode="auto">
              <a:xfrm>
                <a:off x="3092" y="2398"/>
                <a:ext cx="9" cy="29"/>
              </a:xfrm>
              <a:custGeom>
                <a:avLst/>
                <a:gdLst/>
                <a:ahLst/>
                <a:cxnLst>
                  <a:cxn ang="0">
                    <a:pos x="0" y="28"/>
                  </a:cxn>
                  <a:cxn ang="0">
                    <a:pos x="8" y="20"/>
                  </a:cxn>
                  <a:cxn ang="0">
                    <a:pos x="8" y="0"/>
                  </a:cxn>
                  <a:cxn ang="0">
                    <a:pos x="0" y="7"/>
                  </a:cxn>
                  <a:cxn ang="0">
                    <a:pos x="0" y="28"/>
                  </a:cxn>
                </a:cxnLst>
                <a:rect l="0" t="0" r="r" b="b"/>
                <a:pathLst>
                  <a:path w="9" h="29">
                    <a:moveTo>
                      <a:pt x="0" y="28"/>
                    </a:moveTo>
                    <a:lnTo>
                      <a:pt x="8" y="20"/>
                    </a:lnTo>
                    <a:lnTo>
                      <a:pt x="8"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036" name="Freeform 900"/>
              <p:cNvSpPr>
                <a:spLocks/>
              </p:cNvSpPr>
              <p:nvPr>
                <p:custDataLst>
                  <p:tags r:id="rId737"/>
                </p:custDataLst>
              </p:nvPr>
            </p:nvSpPr>
            <p:spPr bwMode="auto">
              <a:xfrm>
                <a:off x="2978" y="2398"/>
                <a:ext cx="9" cy="29"/>
              </a:xfrm>
              <a:custGeom>
                <a:avLst/>
                <a:gdLst/>
                <a:ahLst/>
                <a:cxnLst>
                  <a:cxn ang="0">
                    <a:pos x="0" y="28"/>
                  </a:cxn>
                  <a:cxn ang="0">
                    <a:pos x="8" y="20"/>
                  </a:cxn>
                  <a:cxn ang="0">
                    <a:pos x="8" y="0"/>
                  </a:cxn>
                  <a:cxn ang="0">
                    <a:pos x="0" y="7"/>
                  </a:cxn>
                  <a:cxn ang="0">
                    <a:pos x="0" y="28"/>
                  </a:cxn>
                </a:cxnLst>
                <a:rect l="0" t="0" r="r" b="b"/>
                <a:pathLst>
                  <a:path w="9" h="29">
                    <a:moveTo>
                      <a:pt x="0" y="28"/>
                    </a:moveTo>
                    <a:lnTo>
                      <a:pt x="8" y="20"/>
                    </a:lnTo>
                    <a:lnTo>
                      <a:pt x="8"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037" name="Freeform 901"/>
              <p:cNvSpPr>
                <a:spLocks/>
              </p:cNvSpPr>
              <p:nvPr>
                <p:custDataLst>
                  <p:tags r:id="rId738"/>
                </p:custDataLst>
              </p:nvPr>
            </p:nvSpPr>
            <p:spPr bwMode="auto">
              <a:xfrm>
                <a:off x="2866" y="2398"/>
                <a:ext cx="8" cy="29"/>
              </a:xfrm>
              <a:custGeom>
                <a:avLst/>
                <a:gdLst/>
                <a:ahLst/>
                <a:cxnLst>
                  <a:cxn ang="0">
                    <a:pos x="0" y="28"/>
                  </a:cxn>
                  <a:cxn ang="0">
                    <a:pos x="7" y="20"/>
                  </a:cxn>
                  <a:cxn ang="0">
                    <a:pos x="7" y="0"/>
                  </a:cxn>
                  <a:cxn ang="0">
                    <a:pos x="0" y="7"/>
                  </a:cxn>
                  <a:cxn ang="0">
                    <a:pos x="0" y="28"/>
                  </a:cxn>
                </a:cxnLst>
                <a:rect l="0" t="0" r="r" b="b"/>
                <a:pathLst>
                  <a:path w="8" h="29">
                    <a:moveTo>
                      <a:pt x="0" y="28"/>
                    </a:moveTo>
                    <a:lnTo>
                      <a:pt x="7" y="20"/>
                    </a:lnTo>
                    <a:lnTo>
                      <a:pt x="7"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038" name="Rectangle 902"/>
              <p:cNvSpPr>
                <a:spLocks noChangeArrowheads="1"/>
              </p:cNvSpPr>
              <p:nvPr>
                <p:custDataLst>
                  <p:tags r:id="rId739"/>
                </p:custDataLst>
              </p:nvPr>
            </p:nvSpPr>
            <p:spPr bwMode="auto">
              <a:xfrm>
                <a:off x="3107" y="2390"/>
                <a:ext cx="9" cy="11"/>
              </a:xfrm>
              <a:prstGeom prst="rect">
                <a:avLst/>
              </a:prstGeom>
              <a:solidFill>
                <a:srgbClr val="AD6900"/>
              </a:solidFill>
              <a:ln w="12700">
                <a:noFill/>
                <a:miter lim="800000"/>
                <a:headEnd/>
                <a:tailEnd/>
              </a:ln>
              <a:effectLst/>
            </p:spPr>
            <p:txBody>
              <a:bodyPr wrap="none" anchor="ctr"/>
              <a:lstStyle/>
              <a:p>
                <a:endParaRPr lang="en-US"/>
              </a:p>
            </p:txBody>
          </p:sp>
          <p:sp>
            <p:nvSpPr>
              <p:cNvPr id="220039" name="Freeform 903"/>
              <p:cNvSpPr>
                <a:spLocks/>
              </p:cNvSpPr>
              <p:nvPr>
                <p:custDataLst>
                  <p:tags r:id="rId740"/>
                </p:custDataLst>
              </p:nvPr>
            </p:nvSpPr>
            <p:spPr bwMode="auto">
              <a:xfrm>
                <a:off x="3116" y="2382"/>
                <a:ext cx="7" cy="20"/>
              </a:xfrm>
              <a:custGeom>
                <a:avLst/>
                <a:gdLst/>
                <a:ahLst/>
                <a:cxnLst>
                  <a:cxn ang="0">
                    <a:pos x="0" y="19"/>
                  </a:cxn>
                  <a:cxn ang="0">
                    <a:pos x="6" y="14"/>
                  </a:cxn>
                  <a:cxn ang="0">
                    <a:pos x="6" y="0"/>
                  </a:cxn>
                  <a:cxn ang="0">
                    <a:pos x="0" y="4"/>
                  </a:cxn>
                  <a:cxn ang="0">
                    <a:pos x="0" y="19"/>
                  </a:cxn>
                </a:cxnLst>
                <a:rect l="0" t="0" r="r" b="b"/>
                <a:pathLst>
                  <a:path w="7" h="20">
                    <a:moveTo>
                      <a:pt x="0" y="19"/>
                    </a:moveTo>
                    <a:lnTo>
                      <a:pt x="6" y="14"/>
                    </a:lnTo>
                    <a:lnTo>
                      <a:pt x="6" y="0"/>
                    </a:lnTo>
                    <a:lnTo>
                      <a:pt x="0" y="4"/>
                    </a:lnTo>
                    <a:lnTo>
                      <a:pt x="0" y="19"/>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040" name="Freeform 904"/>
              <p:cNvSpPr>
                <a:spLocks/>
              </p:cNvSpPr>
              <p:nvPr>
                <p:custDataLst>
                  <p:tags r:id="rId741"/>
                </p:custDataLst>
              </p:nvPr>
            </p:nvSpPr>
            <p:spPr bwMode="auto">
              <a:xfrm>
                <a:off x="3093" y="2380"/>
                <a:ext cx="31" cy="31"/>
              </a:xfrm>
              <a:custGeom>
                <a:avLst/>
                <a:gdLst/>
                <a:ahLst/>
                <a:cxnLst>
                  <a:cxn ang="0">
                    <a:pos x="0" y="30"/>
                  </a:cxn>
                  <a:cxn ang="0">
                    <a:pos x="30" y="6"/>
                  </a:cxn>
                  <a:cxn ang="0">
                    <a:pos x="30" y="0"/>
                  </a:cxn>
                  <a:cxn ang="0">
                    <a:pos x="0" y="23"/>
                  </a:cxn>
                  <a:cxn ang="0">
                    <a:pos x="0" y="30"/>
                  </a:cxn>
                </a:cxnLst>
                <a:rect l="0" t="0" r="r" b="b"/>
                <a:pathLst>
                  <a:path w="31" h="31">
                    <a:moveTo>
                      <a:pt x="0" y="30"/>
                    </a:moveTo>
                    <a:lnTo>
                      <a:pt x="30" y="6"/>
                    </a:lnTo>
                    <a:lnTo>
                      <a:pt x="30" y="0"/>
                    </a:lnTo>
                    <a:lnTo>
                      <a:pt x="0" y="23"/>
                    </a:lnTo>
                    <a:lnTo>
                      <a:pt x="0" y="30"/>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041" name="Freeform 905"/>
              <p:cNvSpPr>
                <a:spLocks/>
              </p:cNvSpPr>
              <p:nvPr>
                <p:custDataLst>
                  <p:tags r:id="rId742"/>
                </p:custDataLst>
              </p:nvPr>
            </p:nvSpPr>
            <p:spPr bwMode="auto">
              <a:xfrm>
                <a:off x="2852" y="2380"/>
                <a:ext cx="46" cy="31"/>
              </a:xfrm>
              <a:custGeom>
                <a:avLst/>
                <a:gdLst/>
                <a:ahLst/>
                <a:cxnLst>
                  <a:cxn ang="0">
                    <a:pos x="0" y="25"/>
                  </a:cxn>
                  <a:cxn ang="0">
                    <a:pos x="45" y="0"/>
                  </a:cxn>
                  <a:cxn ang="0">
                    <a:pos x="45" y="5"/>
                  </a:cxn>
                  <a:cxn ang="0">
                    <a:pos x="1" y="30"/>
                  </a:cxn>
                  <a:cxn ang="0">
                    <a:pos x="0" y="25"/>
                  </a:cxn>
                </a:cxnLst>
                <a:rect l="0" t="0" r="r" b="b"/>
                <a:pathLst>
                  <a:path w="46" h="31">
                    <a:moveTo>
                      <a:pt x="0" y="25"/>
                    </a:moveTo>
                    <a:lnTo>
                      <a:pt x="45" y="0"/>
                    </a:lnTo>
                    <a:lnTo>
                      <a:pt x="45" y="5"/>
                    </a:lnTo>
                    <a:lnTo>
                      <a:pt x="1" y="30"/>
                    </a:lnTo>
                    <a:lnTo>
                      <a:pt x="0" y="25"/>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042" name="Freeform 906"/>
              <p:cNvSpPr>
                <a:spLocks/>
              </p:cNvSpPr>
              <p:nvPr>
                <p:custDataLst>
                  <p:tags r:id="rId743"/>
                </p:custDataLst>
              </p:nvPr>
            </p:nvSpPr>
            <p:spPr bwMode="auto">
              <a:xfrm>
                <a:off x="2966" y="2380"/>
                <a:ext cx="48" cy="26"/>
              </a:xfrm>
              <a:custGeom>
                <a:avLst/>
                <a:gdLst/>
                <a:ahLst/>
                <a:cxnLst>
                  <a:cxn ang="0">
                    <a:pos x="0" y="25"/>
                  </a:cxn>
                  <a:cxn ang="0">
                    <a:pos x="14" y="25"/>
                  </a:cxn>
                  <a:cxn ang="0">
                    <a:pos x="47" y="0"/>
                  </a:cxn>
                  <a:cxn ang="0">
                    <a:pos x="34" y="0"/>
                  </a:cxn>
                  <a:cxn ang="0">
                    <a:pos x="0" y="25"/>
                  </a:cxn>
                </a:cxnLst>
                <a:rect l="0" t="0" r="r" b="b"/>
                <a:pathLst>
                  <a:path w="48" h="26">
                    <a:moveTo>
                      <a:pt x="0" y="25"/>
                    </a:moveTo>
                    <a:lnTo>
                      <a:pt x="14" y="25"/>
                    </a:lnTo>
                    <a:lnTo>
                      <a:pt x="47" y="0"/>
                    </a:lnTo>
                    <a:lnTo>
                      <a:pt x="34" y="0"/>
                    </a:lnTo>
                    <a:lnTo>
                      <a:pt x="0" y="25"/>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043" name="Freeform 907"/>
              <p:cNvSpPr>
                <a:spLocks/>
              </p:cNvSpPr>
              <p:nvPr>
                <p:custDataLst>
                  <p:tags r:id="rId744"/>
                </p:custDataLst>
              </p:nvPr>
            </p:nvSpPr>
            <p:spPr bwMode="auto">
              <a:xfrm>
                <a:off x="2871" y="2389"/>
                <a:ext cx="242" cy="6"/>
              </a:xfrm>
              <a:custGeom>
                <a:avLst/>
                <a:gdLst/>
                <a:ahLst/>
                <a:cxnLst>
                  <a:cxn ang="0">
                    <a:pos x="0" y="5"/>
                  </a:cxn>
                  <a:cxn ang="0">
                    <a:pos x="233" y="5"/>
                  </a:cxn>
                  <a:cxn ang="0">
                    <a:pos x="241" y="0"/>
                  </a:cxn>
                  <a:cxn ang="0">
                    <a:pos x="10" y="0"/>
                  </a:cxn>
                  <a:cxn ang="0">
                    <a:pos x="0" y="5"/>
                  </a:cxn>
                </a:cxnLst>
                <a:rect l="0" t="0" r="r" b="b"/>
                <a:pathLst>
                  <a:path w="242" h="6">
                    <a:moveTo>
                      <a:pt x="0" y="5"/>
                    </a:moveTo>
                    <a:lnTo>
                      <a:pt x="233" y="5"/>
                    </a:lnTo>
                    <a:lnTo>
                      <a:pt x="241" y="0"/>
                    </a:lnTo>
                    <a:lnTo>
                      <a:pt x="10"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044" name="Freeform 908"/>
              <p:cNvSpPr>
                <a:spLocks/>
              </p:cNvSpPr>
              <p:nvPr>
                <p:custDataLst>
                  <p:tags r:id="rId745"/>
                </p:custDataLst>
              </p:nvPr>
            </p:nvSpPr>
            <p:spPr bwMode="auto">
              <a:xfrm>
                <a:off x="2887" y="2380"/>
                <a:ext cx="237" cy="6"/>
              </a:xfrm>
              <a:custGeom>
                <a:avLst/>
                <a:gdLst/>
                <a:ahLst/>
                <a:cxnLst>
                  <a:cxn ang="0">
                    <a:pos x="0" y="5"/>
                  </a:cxn>
                  <a:cxn ang="0">
                    <a:pos x="228" y="5"/>
                  </a:cxn>
                  <a:cxn ang="0">
                    <a:pos x="236" y="0"/>
                  </a:cxn>
                  <a:cxn ang="0">
                    <a:pos x="11" y="0"/>
                  </a:cxn>
                  <a:cxn ang="0">
                    <a:pos x="0" y="5"/>
                  </a:cxn>
                </a:cxnLst>
                <a:rect l="0" t="0" r="r" b="b"/>
                <a:pathLst>
                  <a:path w="237" h="6">
                    <a:moveTo>
                      <a:pt x="0" y="5"/>
                    </a:moveTo>
                    <a:lnTo>
                      <a:pt x="228" y="5"/>
                    </a:lnTo>
                    <a:lnTo>
                      <a:pt x="236" y="0"/>
                    </a:lnTo>
                    <a:lnTo>
                      <a:pt x="11"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045" name="Freeform 909"/>
              <p:cNvSpPr>
                <a:spLocks/>
              </p:cNvSpPr>
              <p:nvPr>
                <p:custDataLst>
                  <p:tags r:id="rId746"/>
                </p:custDataLst>
              </p:nvPr>
            </p:nvSpPr>
            <p:spPr bwMode="auto">
              <a:xfrm>
                <a:off x="2852" y="2398"/>
                <a:ext cx="249" cy="7"/>
              </a:xfrm>
              <a:custGeom>
                <a:avLst/>
                <a:gdLst/>
                <a:ahLst/>
                <a:cxnLst>
                  <a:cxn ang="0">
                    <a:pos x="0" y="6"/>
                  </a:cxn>
                  <a:cxn ang="0">
                    <a:pos x="240" y="6"/>
                  </a:cxn>
                  <a:cxn ang="0">
                    <a:pos x="248" y="0"/>
                  </a:cxn>
                  <a:cxn ang="0">
                    <a:pos x="12" y="0"/>
                  </a:cxn>
                  <a:cxn ang="0">
                    <a:pos x="0" y="6"/>
                  </a:cxn>
                </a:cxnLst>
                <a:rect l="0" t="0" r="r" b="b"/>
                <a:pathLst>
                  <a:path w="249" h="7">
                    <a:moveTo>
                      <a:pt x="0" y="6"/>
                    </a:moveTo>
                    <a:lnTo>
                      <a:pt x="240" y="6"/>
                    </a:lnTo>
                    <a:lnTo>
                      <a:pt x="248" y="0"/>
                    </a:lnTo>
                    <a:lnTo>
                      <a:pt x="12" y="0"/>
                    </a:lnTo>
                    <a:lnTo>
                      <a:pt x="0" y="6"/>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046" name="Rectangle 910"/>
              <p:cNvSpPr>
                <a:spLocks noChangeArrowheads="1"/>
              </p:cNvSpPr>
              <p:nvPr>
                <p:custDataLst>
                  <p:tags r:id="rId747"/>
                </p:custDataLst>
              </p:nvPr>
            </p:nvSpPr>
            <p:spPr bwMode="auto">
              <a:xfrm>
                <a:off x="2853" y="2405"/>
                <a:ext cx="241" cy="5"/>
              </a:xfrm>
              <a:prstGeom prst="rect">
                <a:avLst/>
              </a:prstGeom>
              <a:solidFill>
                <a:srgbClr val="714400"/>
              </a:solidFill>
              <a:ln w="12700">
                <a:noFill/>
                <a:miter lim="800000"/>
                <a:headEnd/>
                <a:tailEnd/>
              </a:ln>
              <a:effectLst/>
            </p:spPr>
            <p:txBody>
              <a:bodyPr wrap="none" anchor="ctr"/>
              <a:lstStyle/>
              <a:p>
                <a:endParaRPr lang="en-US"/>
              </a:p>
            </p:txBody>
          </p:sp>
          <p:sp>
            <p:nvSpPr>
              <p:cNvPr id="220047" name="Rectangle 911"/>
              <p:cNvSpPr>
                <a:spLocks noChangeArrowheads="1"/>
              </p:cNvSpPr>
              <p:nvPr>
                <p:custDataLst>
                  <p:tags r:id="rId748"/>
                </p:custDataLst>
              </p:nvPr>
            </p:nvSpPr>
            <p:spPr bwMode="auto">
              <a:xfrm>
                <a:off x="2869" y="2364"/>
                <a:ext cx="63" cy="38"/>
              </a:xfrm>
              <a:prstGeom prst="rect">
                <a:avLst/>
              </a:prstGeom>
              <a:solidFill>
                <a:srgbClr val="FAFD00"/>
              </a:solidFill>
              <a:ln w="12700">
                <a:noFill/>
                <a:miter lim="800000"/>
                <a:headEnd/>
                <a:tailEnd/>
              </a:ln>
              <a:effectLst/>
            </p:spPr>
            <p:txBody>
              <a:bodyPr wrap="none" anchor="ctr"/>
              <a:lstStyle/>
              <a:p>
                <a:endParaRPr lang="en-US"/>
              </a:p>
            </p:txBody>
          </p:sp>
          <p:sp>
            <p:nvSpPr>
              <p:cNvPr id="220048" name="Freeform 912"/>
              <p:cNvSpPr>
                <a:spLocks/>
              </p:cNvSpPr>
              <p:nvPr>
                <p:custDataLst>
                  <p:tags r:id="rId749"/>
                </p:custDataLst>
              </p:nvPr>
            </p:nvSpPr>
            <p:spPr bwMode="auto">
              <a:xfrm>
                <a:off x="2932" y="2344"/>
                <a:ext cx="34" cy="60"/>
              </a:xfrm>
              <a:custGeom>
                <a:avLst/>
                <a:gdLst/>
                <a:ahLst/>
                <a:cxnLst>
                  <a:cxn ang="0">
                    <a:pos x="0" y="59"/>
                  </a:cxn>
                  <a:cxn ang="0">
                    <a:pos x="33" y="34"/>
                  </a:cxn>
                  <a:cxn ang="0">
                    <a:pos x="33" y="0"/>
                  </a:cxn>
                  <a:cxn ang="0">
                    <a:pos x="0" y="20"/>
                  </a:cxn>
                  <a:cxn ang="0">
                    <a:pos x="0" y="59"/>
                  </a:cxn>
                </a:cxnLst>
                <a:rect l="0" t="0" r="r" b="b"/>
                <a:pathLst>
                  <a:path w="34" h="60">
                    <a:moveTo>
                      <a:pt x="0" y="59"/>
                    </a:moveTo>
                    <a:lnTo>
                      <a:pt x="33" y="34"/>
                    </a:lnTo>
                    <a:lnTo>
                      <a:pt x="33" y="0"/>
                    </a:lnTo>
                    <a:lnTo>
                      <a:pt x="0" y="20"/>
                    </a:lnTo>
                    <a:lnTo>
                      <a:pt x="0" y="59"/>
                    </a:lnTo>
                  </a:path>
                </a:pathLst>
              </a:custGeom>
              <a:solidFill>
                <a:srgbClr val="767900"/>
              </a:solidFill>
              <a:ln w="12700" cap="rnd" cmpd="sng">
                <a:noFill/>
                <a:prstDash val="solid"/>
                <a:round/>
                <a:headEnd type="none" w="med" len="med"/>
                <a:tailEnd type="none" w="med" len="med"/>
              </a:ln>
              <a:effectLst/>
            </p:spPr>
            <p:txBody>
              <a:bodyPr/>
              <a:lstStyle/>
              <a:p>
                <a:endParaRPr lang="en-US"/>
              </a:p>
            </p:txBody>
          </p:sp>
          <p:sp>
            <p:nvSpPr>
              <p:cNvPr id="220049" name="Freeform 913"/>
              <p:cNvSpPr>
                <a:spLocks/>
              </p:cNvSpPr>
              <p:nvPr>
                <p:custDataLst>
                  <p:tags r:id="rId750"/>
                </p:custDataLst>
              </p:nvPr>
            </p:nvSpPr>
            <p:spPr bwMode="auto">
              <a:xfrm>
                <a:off x="2869" y="2344"/>
                <a:ext cx="97" cy="20"/>
              </a:xfrm>
              <a:custGeom>
                <a:avLst/>
                <a:gdLst/>
                <a:ahLst/>
                <a:cxnLst>
                  <a:cxn ang="0">
                    <a:pos x="0" y="19"/>
                  </a:cxn>
                  <a:cxn ang="0">
                    <a:pos x="63" y="19"/>
                  </a:cxn>
                  <a:cxn ang="0">
                    <a:pos x="96" y="0"/>
                  </a:cxn>
                  <a:cxn ang="0">
                    <a:pos x="40" y="0"/>
                  </a:cxn>
                  <a:cxn ang="0">
                    <a:pos x="0" y="19"/>
                  </a:cxn>
                </a:cxnLst>
                <a:rect l="0" t="0" r="r" b="b"/>
                <a:pathLst>
                  <a:path w="97" h="20">
                    <a:moveTo>
                      <a:pt x="0" y="19"/>
                    </a:moveTo>
                    <a:lnTo>
                      <a:pt x="63" y="19"/>
                    </a:lnTo>
                    <a:lnTo>
                      <a:pt x="96" y="0"/>
                    </a:lnTo>
                    <a:lnTo>
                      <a:pt x="40" y="0"/>
                    </a:lnTo>
                    <a:lnTo>
                      <a:pt x="0" y="19"/>
                    </a:lnTo>
                  </a:path>
                </a:pathLst>
              </a:custGeom>
              <a:solidFill>
                <a:srgbClr val="B3B900"/>
              </a:solidFill>
              <a:ln w="12700" cap="rnd" cmpd="sng">
                <a:noFill/>
                <a:prstDash val="solid"/>
                <a:round/>
                <a:headEnd type="none" w="med" len="med"/>
                <a:tailEnd type="none" w="med" len="med"/>
              </a:ln>
              <a:effectLst/>
            </p:spPr>
            <p:txBody>
              <a:bodyPr/>
              <a:lstStyle/>
              <a:p>
                <a:endParaRPr lang="en-US"/>
              </a:p>
            </p:txBody>
          </p:sp>
          <p:sp>
            <p:nvSpPr>
              <p:cNvPr id="220050" name="Rectangle 914"/>
              <p:cNvSpPr>
                <a:spLocks noChangeArrowheads="1"/>
              </p:cNvSpPr>
              <p:nvPr>
                <p:custDataLst>
                  <p:tags r:id="rId751"/>
                </p:custDataLst>
              </p:nvPr>
            </p:nvSpPr>
            <p:spPr bwMode="auto">
              <a:xfrm>
                <a:off x="2944" y="2364"/>
                <a:ext cx="63" cy="38"/>
              </a:xfrm>
              <a:prstGeom prst="rect">
                <a:avLst/>
              </a:prstGeom>
              <a:solidFill>
                <a:srgbClr val="FAFD00"/>
              </a:solidFill>
              <a:ln w="12700">
                <a:noFill/>
                <a:miter lim="800000"/>
                <a:headEnd/>
                <a:tailEnd/>
              </a:ln>
              <a:effectLst/>
            </p:spPr>
            <p:txBody>
              <a:bodyPr wrap="none" anchor="ctr"/>
              <a:lstStyle/>
              <a:p>
                <a:endParaRPr lang="en-US"/>
              </a:p>
            </p:txBody>
          </p:sp>
          <p:sp>
            <p:nvSpPr>
              <p:cNvPr id="220051" name="Freeform 915"/>
              <p:cNvSpPr>
                <a:spLocks/>
              </p:cNvSpPr>
              <p:nvPr>
                <p:custDataLst>
                  <p:tags r:id="rId752"/>
                </p:custDataLst>
              </p:nvPr>
            </p:nvSpPr>
            <p:spPr bwMode="auto">
              <a:xfrm>
                <a:off x="3007" y="2344"/>
                <a:ext cx="34" cy="60"/>
              </a:xfrm>
              <a:custGeom>
                <a:avLst/>
                <a:gdLst/>
                <a:ahLst/>
                <a:cxnLst>
                  <a:cxn ang="0">
                    <a:pos x="0" y="59"/>
                  </a:cxn>
                  <a:cxn ang="0">
                    <a:pos x="33" y="34"/>
                  </a:cxn>
                  <a:cxn ang="0">
                    <a:pos x="33" y="0"/>
                  </a:cxn>
                  <a:cxn ang="0">
                    <a:pos x="0" y="20"/>
                  </a:cxn>
                  <a:cxn ang="0">
                    <a:pos x="0" y="59"/>
                  </a:cxn>
                </a:cxnLst>
                <a:rect l="0" t="0" r="r" b="b"/>
                <a:pathLst>
                  <a:path w="34" h="60">
                    <a:moveTo>
                      <a:pt x="0" y="59"/>
                    </a:moveTo>
                    <a:lnTo>
                      <a:pt x="33" y="34"/>
                    </a:lnTo>
                    <a:lnTo>
                      <a:pt x="33" y="0"/>
                    </a:lnTo>
                    <a:lnTo>
                      <a:pt x="0" y="20"/>
                    </a:lnTo>
                    <a:lnTo>
                      <a:pt x="0" y="59"/>
                    </a:lnTo>
                  </a:path>
                </a:pathLst>
              </a:custGeom>
              <a:solidFill>
                <a:srgbClr val="767900"/>
              </a:solidFill>
              <a:ln w="12700" cap="rnd" cmpd="sng">
                <a:noFill/>
                <a:prstDash val="solid"/>
                <a:round/>
                <a:headEnd type="none" w="med" len="med"/>
                <a:tailEnd type="none" w="med" len="med"/>
              </a:ln>
              <a:effectLst/>
            </p:spPr>
            <p:txBody>
              <a:bodyPr/>
              <a:lstStyle/>
              <a:p>
                <a:endParaRPr lang="en-US"/>
              </a:p>
            </p:txBody>
          </p:sp>
          <p:sp>
            <p:nvSpPr>
              <p:cNvPr id="220052" name="Freeform 916"/>
              <p:cNvSpPr>
                <a:spLocks/>
              </p:cNvSpPr>
              <p:nvPr>
                <p:custDataLst>
                  <p:tags r:id="rId753"/>
                </p:custDataLst>
              </p:nvPr>
            </p:nvSpPr>
            <p:spPr bwMode="auto">
              <a:xfrm>
                <a:off x="2945" y="2344"/>
                <a:ext cx="97" cy="20"/>
              </a:xfrm>
              <a:custGeom>
                <a:avLst/>
                <a:gdLst/>
                <a:ahLst/>
                <a:cxnLst>
                  <a:cxn ang="0">
                    <a:pos x="0" y="19"/>
                  </a:cxn>
                  <a:cxn ang="0">
                    <a:pos x="63" y="19"/>
                  </a:cxn>
                  <a:cxn ang="0">
                    <a:pos x="96" y="0"/>
                  </a:cxn>
                  <a:cxn ang="0">
                    <a:pos x="40" y="0"/>
                  </a:cxn>
                  <a:cxn ang="0">
                    <a:pos x="0" y="19"/>
                  </a:cxn>
                </a:cxnLst>
                <a:rect l="0" t="0" r="r" b="b"/>
                <a:pathLst>
                  <a:path w="97" h="20">
                    <a:moveTo>
                      <a:pt x="0" y="19"/>
                    </a:moveTo>
                    <a:lnTo>
                      <a:pt x="63" y="19"/>
                    </a:lnTo>
                    <a:lnTo>
                      <a:pt x="96" y="0"/>
                    </a:lnTo>
                    <a:lnTo>
                      <a:pt x="40" y="0"/>
                    </a:lnTo>
                    <a:lnTo>
                      <a:pt x="0" y="19"/>
                    </a:lnTo>
                  </a:path>
                </a:pathLst>
              </a:custGeom>
              <a:solidFill>
                <a:srgbClr val="B3B900"/>
              </a:solidFill>
              <a:ln w="12700" cap="rnd" cmpd="sng">
                <a:noFill/>
                <a:prstDash val="solid"/>
                <a:round/>
                <a:headEnd type="none" w="med" len="med"/>
                <a:tailEnd type="none" w="med" len="med"/>
              </a:ln>
              <a:effectLst/>
            </p:spPr>
            <p:txBody>
              <a:bodyPr/>
              <a:lstStyle/>
              <a:p>
                <a:endParaRPr lang="en-US"/>
              </a:p>
            </p:txBody>
          </p:sp>
          <p:sp>
            <p:nvSpPr>
              <p:cNvPr id="220053" name="Rectangle 917"/>
              <p:cNvSpPr>
                <a:spLocks noChangeArrowheads="1"/>
              </p:cNvSpPr>
              <p:nvPr>
                <p:custDataLst>
                  <p:tags r:id="rId754"/>
                </p:custDataLst>
              </p:nvPr>
            </p:nvSpPr>
            <p:spPr bwMode="auto">
              <a:xfrm>
                <a:off x="3020" y="2364"/>
                <a:ext cx="63" cy="38"/>
              </a:xfrm>
              <a:prstGeom prst="rect">
                <a:avLst/>
              </a:prstGeom>
              <a:solidFill>
                <a:srgbClr val="FAFD00"/>
              </a:solidFill>
              <a:ln w="12700">
                <a:noFill/>
                <a:miter lim="800000"/>
                <a:headEnd/>
                <a:tailEnd/>
              </a:ln>
              <a:effectLst/>
            </p:spPr>
            <p:txBody>
              <a:bodyPr wrap="none" anchor="ctr"/>
              <a:lstStyle/>
              <a:p>
                <a:endParaRPr lang="en-US"/>
              </a:p>
            </p:txBody>
          </p:sp>
          <p:sp>
            <p:nvSpPr>
              <p:cNvPr id="220054" name="Freeform 918"/>
              <p:cNvSpPr>
                <a:spLocks/>
              </p:cNvSpPr>
              <p:nvPr>
                <p:custDataLst>
                  <p:tags r:id="rId755"/>
                </p:custDataLst>
              </p:nvPr>
            </p:nvSpPr>
            <p:spPr bwMode="auto">
              <a:xfrm>
                <a:off x="3083" y="2344"/>
                <a:ext cx="34" cy="60"/>
              </a:xfrm>
              <a:custGeom>
                <a:avLst/>
                <a:gdLst/>
                <a:ahLst/>
                <a:cxnLst>
                  <a:cxn ang="0">
                    <a:pos x="0" y="59"/>
                  </a:cxn>
                  <a:cxn ang="0">
                    <a:pos x="33" y="34"/>
                  </a:cxn>
                  <a:cxn ang="0">
                    <a:pos x="33" y="0"/>
                  </a:cxn>
                  <a:cxn ang="0">
                    <a:pos x="0" y="20"/>
                  </a:cxn>
                  <a:cxn ang="0">
                    <a:pos x="0" y="59"/>
                  </a:cxn>
                </a:cxnLst>
                <a:rect l="0" t="0" r="r" b="b"/>
                <a:pathLst>
                  <a:path w="34" h="60">
                    <a:moveTo>
                      <a:pt x="0" y="59"/>
                    </a:moveTo>
                    <a:lnTo>
                      <a:pt x="33" y="34"/>
                    </a:lnTo>
                    <a:lnTo>
                      <a:pt x="33" y="0"/>
                    </a:lnTo>
                    <a:lnTo>
                      <a:pt x="0" y="20"/>
                    </a:lnTo>
                    <a:lnTo>
                      <a:pt x="0" y="59"/>
                    </a:lnTo>
                  </a:path>
                </a:pathLst>
              </a:custGeom>
              <a:solidFill>
                <a:srgbClr val="767900"/>
              </a:solidFill>
              <a:ln w="12700" cap="rnd" cmpd="sng">
                <a:noFill/>
                <a:prstDash val="solid"/>
                <a:round/>
                <a:headEnd type="none" w="med" len="med"/>
                <a:tailEnd type="none" w="med" len="med"/>
              </a:ln>
              <a:effectLst/>
            </p:spPr>
            <p:txBody>
              <a:bodyPr/>
              <a:lstStyle/>
              <a:p>
                <a:endParaRPr lang="en-US"/>
              </a:p>
            </p:txBody>
          </p:sp>
          <p:sp>
            <p:nvSpPr>
              <p:cNvPr id="220055" name="Freeform 919"/>
              <p:cNvSpPr>
                <a:spLocks/>
              </p:cNvSpPr>
              <p:nvPr>
                <p:custDataLst>
                  <p:tags r:id="rId756"/>
                </p:custDataLst>
              </p:nvPr>
            </p:nvSpPr>
            <p:spPr bwMode="auto">
              <a:xfrm>
                <a:off x="3020" y="2344"/>
                <a:ext cx="97" cy="20"/>
              </a:xfrm>
              <a:custGeom>
                <a:avLst/>
                <a:gdLst/>
                <a:ahLst/>
                <a:cxnLst>
                  <a:cxn ang="0">
                    <a:pos x="0" y="19"/>
                  </a:cxn>
                  <a:cxn ang="0">
                    <a:pos x="63" y="19"/>
                  </a:cxn>
                  <a:cxn ang="0">
                    <a:pos x="96" y="0"/>
                  </a:cxn>
                  <a:cxn ang="0">
                    <a:pos x="40" y="0"/>
                  </a:cxn>
                  <a:cxn ang="0">
                    <a:pos x="0" y="19"/>
                  </a:cxn>
                </a:cxnLst>
                <a:rect l="0" t="0" r="r" b="b"/>
                <a:pathLst>
                  <a:path w="97" h="20">
                    <a:moveTo>
                      <a:pt x="0" y="19"/>
                    </a:moveTo>
                    <a:lnTo>
                      <a:pt x="63" y="19"/>
                    </a:lnTo>
                    <a:lnTo>
                      <a:pt x="96" y="0"/>
                    </a:lnTo>
                    <a:lnTo>
                      <a:pt x="40" y="0"/>
                    </a:lnTo>
                    <a:lnTo>
                      <a:pt x="0" y="19"/>
                    </a:lnTo>
                  </a:path>
                </a:pathLst>
              </a:custGeom>
              <a:solidFill>
                <a:srgbClr val="B3B900"/>
              </a:solidFill>
              <a:ln w="12700" cap="rnd" cmpd="sng">
                <a:noFill/>
                <a:prstDash val="solid"/>
                <a:round/>
                <a:headEnd type="none" w="med" len="med"/>
                <a:tailEnd type="none" w="med" len="med"/>
              </a:ln>
              <a:effectLst/>
            </p:spPr>
            <p:txBody>
              <a:bodyPr/>
              <a:lstStyle/>
              <a:p>
                <a:endParaRPr lang="en-US"/>
              </a:p>
            </p:txBody>
          </p:sp>
          <p:sp>
            <p:nvSpPr>
              <p:cNvPr id="220056" name="Rectangle 920"/>
              <p:cNvSpPr>
                <a:spLocks noChangeArrowheads="1"/>
              </p:cNvSpPr>
              <p:nvPr>
                <p:custDataLst>
                  <p:tags r:id="rId757"/>
                </p:custDataLst>
              </p:nvPr>
            </p:nvSpPr>
            <p:spPr bwMode="auto">
              <a:xfrm>
                <a:off x="2665" y="2417"/>
                <a:ext cx="13" cy="16"/>
              </a:xfrm>
              <a:prstGeom prst="rect">
                <a:avLst/>
              </a:prstGeom>
              <a:solidFill>
                <a:srgbClr val="AD6900"/>
              </a:solidFill>
              <a:ln w="12700">
                <a:noFill/>
                <a:miter lim="800000"/>
                <a:headEnd/>
                <a:tailEnd/>
              </a:ln>
              <a:effectLst/>
            </p:spPr>
            <p:txBody>
              <a:bodyPr wrap="none" anchor="ctr"/>
              <a:lstStyle/>
              <a:p>
                <a:endParaRPr lang="en-US"/>
              </a:p>
            </p:txBody>
          </p:sp>
          <p:sp>
            <p:nvSpPr>
              <p:cNvPr id="220057" name="Rectangle 921"/>
              <p:cNvSpPr>
                <a:spLocks noChangeArrowheads="1"/>
              </p:cNvSpPr>
              <p:nvPr>
                <p:custDataLst>
                  <p:tags r:id="rId758"/>
                </p:custDataLst>
              </p:nvPr>
            </p:nvSpPr>
            <p:spPr bwMode="auto">
              <a:xfrm>
                <a:off x="2552" y="2417"/>
                <a:ext cx="13" cy="16"/>
              </a:xfrm>
              <a:prstGeom prst="rect">
                <a:avLst/>
              </a:prstGeom>
              <a:solidFill>
                <a:srgbClr val="AD6900"/>
              </a:solidFill>
              <a:ln w="12700">
                <a:noFill/>
                <a:miter lim="800000"/>
                <a:headEnd/>
                <a:tailEnd/>
              </a:ln>
              <a:effectLst/>
            </p:spPr>
            <p:txBody>
              <a:bodyPr wrap="none" anchor="ctr"/>
              <a:lstStyle/>
              <a:p>
                <a:endParaRPr lang="en-US"/>
              </a:p>
            </p:txBody>
          </p:sp>
          <p:sp>
            <p:nvSpPr>
              <p:cNvPr id="220058" name="Rectangle 922"/>
              <p:cNvSpPr>
                <a:spLocks noChangeArrowheads="1"/>
              </p:cNvSpPr>
              <p:nvPr>
                <p:custDataLst>
                  <p:tags r:id="rId759"/>
                </p:custDataLst>
              </p:nvPr>
            </p:nvSpPr>
            <p:spPr bwMode="auto">
              <a:xfrm>
                <a:off x="2778" y="2417"/>
                <a:ext cx="12" cy="16"/>
              </a:xfrm>
              <a:prstGeom prst="rect">
                <a:avLst/>
              </a:prstGeom>
              <a:solidFill>
                <a:srgbClr val="AD6900"/>
              </a:solidFill>
              <a:ln w="12700">
                <a:noFill/>
                <a:miter lim="800000"/>
                <a:headEnd/>
                <a:tailEnd/>
              </a:ln>
              <a:effectLst/>
            </p:spPr>
            <p:txBody>
              <a:bodyPr wrap="none" anchor="ctr"/>
              <a:lstStyle/>
              <a:p>
                <a:endParaRPr lang="en-US"/>
              </a:p>
            </p:txBody>
          </p:sp>
          <p:sp>
            <p:nvSpPr>
              <p:cNvPr id="220059" name="Freeform 923"/>
              <p:cNvSpPr>
                <a:spLocks/>
              </p:cNvSpPr>
              <p:nvPr>
                <p:custDataLst>
                  <p:tags r:id="rId760"/>
                </p:custDataLst>
              </p:nvPr>
            </p:nvSpPr>
            <p:spPr bwMode="auto">
              <a:xfrm>
                <a:off x="2791" y="2405"/>
                <a:ext cx="9" cy="29"/>
              </a:xfrm>
              <a:custGeom>
                <a:avLst/>
                <a:gdLst/>
                <a:ahLst/>
                <a:cxnLst>
                  <a:cxn ang="0">
                    <a:pos x="0" y="28"/>
                  </a:cxn>
                  <a:cxn ang="0">
                    <a:pos x="8" y="20"/>
                  </a:cxn>
                  <a:cxn ang="0">
                    <a:pos x="8" y="0"/>
                  </a:cxn>
                  <a:cxn ang="0">
                    <a:pos x="0" y="7"/>
                  </a:cxn>
                  <a:cxn ang="0">
                    <a:pos x="0" y="28"/>
                  </a:cxn>
                </a:cxnLst>
                <a:rect l="0" t="0" r="r" b="b"/>
                <a:pathLst>
                  <a:path w="9" h="29">
                    <a:moveTo>
                      <a:pt x="0" y="28"/>
                    </a:moveTo>
                    <a:lnTo>
                      <a:pt x="8" y="20"/>
                    </a:lnTo>
                    <a:lnTo>
                      <a:pt x="8"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060" name="Freeform 924"/>
              <p:cNvSpPr>
                <a:spLocks/>
              </p:cNvSpPr>
              <p:nvPr>
                <p:custDataLst>
                  <p:tags r:id="rId761"/>
                </p:custDataLst>
              </p:nvPr>
            </p:nvSpPr>
            <p:spPr bwMode="auto">
              <a:xfrm>
                <a:off x="2678" y="2405"/>
                <a:ext cx="8" cy="29"/>
              </a:xfrm>
              <a:custGeom>
                <a:avLst/>
                <a:gdLst/>
                <a:ahLst/>
                <a:cxnLst>
                  <a:cxn ang="0">
                    <a:pos x="0" y="28"/>
                  </a:cxn>
                  <a:cxn ang="0">
                    <a:pos x="7" y="20"/>
                  </a:cxn>
                  <a:cxn ang="0">
                    <a:pos x="7" y="0"/>
                  </a:cxn>
                  <a:cxn ang="0">
                    <a:pos x="0" y="7"/>
                  </a:cxn>
                  <a:cxn ang="0">
                    <a:pos x="0" y="28"/>
                  </a:cxn>
                </a:cxnLst>
                <a:rect l="0" t="0" r="r" b="b"/>
                <a:pathLst>
                  <a:path w="8" h="29">
                    <a:moveTo>
                      <a:pt x="0" y="28"/>
                    </a:moveTo>
                    <a:lnTo>
                      <a:pt x="7" y="20"/>
                    </a:lnTo>
                    <a:lnTo>
                      <a:pt x="7"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061" name="Freeform 925"/>
              <p:cNvSpPr>
                <a:spLocks/>
              </p:cNvSpPr>
              <p:nvPr>
                <p:custDataLst>
                  <p:tags r:id="rId762"/>
                </p:custDataLst>
              </p:nvPr>
            </p:nvSpPr>
            <p:spPr bwMode="auto">
              <a:xfrm>
                <a:off x="2566" y="2405"/>
                <a:ext cx="8" cy="29"/>
              </a:xfrm>
              <a:custGeom>
                <a:avLst/>
                <a:gdLst/>
                <a:ahLst/>
                <a:cxnLst>
                  <a:cxn ang="0">
                    <a:pos x="0" y="28"/>
                  </a:cxn>
                  <a:cxn ang="0">
                    <a:pos x="7" y="20"/>
                  </a:cxn>
                  <a:cxn ang="0">
                    <a:pos x="7" y="0"/>
                  </a:cxn>
                  <a:cxn ang="0">
                    <a:pos x="0" y="7"/>
                  </a:cxn>
                  <a:cxn ang="0">
                    <a:pos x="0" y="28"/>
                  </a:cxn>
                </a:cxnLst>
                <a:rect l="0" t="0" r="r" b="b"/>
                <a:pathLst>
                  <a:path w="8" h="29">
                    <a:moveTo>
                      <a:pt x="0" y="28"/>
                    </a:moveTo>
                    <a:lnTo>
                      <a:pt x="7" y="20"/>
                    </a:lnTo>
                    <a:lnTo>
                      <a:pt x="7"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062" name="Rectangle 926"/>
              <p:cNvSpPr>
                <a:spLocks noChangeArrowheads="1"/>
              </p:cNvSpPr>
              <p:nvPr>
                <p:custDataLst>
                  <p:tags r:id="rId763"/>
                </p:custDataLst>
              </p:nvPr>
            </p:nvSpPr>
            <p:spPr bwMode="auto">
              <a:xfrm>
                <a:off x="2806" y="2397"/>
                <a:ext cx="9" cy="11"/>
              </a:xfrm>
              <a:prstGeom prst="rect">
                <a:avLst/>
              </a:prstGeom>
              <a:solidFill>
                <a:srgbClr val="AD6900"/>
              </a:solidFill>
              <a:ln w="12700">
                <a:noFill/>
                <a:miter lim="800000"/>
                <a:headEnd/>
                <a:tailEnd/>
              </a:ln>
              <a:effectLst/>
            </p:spPr>
            <p:txBody>
              <a:bodyPr wrap="none" anchor="ctr"/>
              <a:lstStyle/>
              <a:p>
                <a:endParaRPr lang="en-US"/>
              </a:p>
            </p:txBody>
          </p:sp>
          <p:sp>
            <p:nvSpPr>
              <p:cNvPr id="220063" name="Freeform 927"/>
              <p:cNvSpPr>
                <a:spLocks/>
              </p:cNvSpPr>
              <p:nvPr>
                <p:custDataLst>
                  <p:tags r:id="rId764"/>
                </p:custDataLst>
              </p:nvPr>
            </p:nvSpPr>
            <p:spPr bwMode="auto">
              <a:xfrm>
                <a:off x="2816" y="2388"/>
                <a:ext cx="7" cy="21"/>
              </a:xfrm>
              <a:custGeom>
                <a:avLst/>
                <a:gdLst/>
                <a:ahLst/>
                <a:cxnLst>
                  <a:cxn ang="0">
                    <a:pos x="0" y="20"/>
                  </a:cxn>
                  <a:cxn ang="0">
                    <a:pos x="6" y="14"/>
                  </a:cxn>
                  <a:cxn ang="0">
                    <a:pos x="6" y="0"/>
                  </a:cxn>
                  <a:cxn ang="0">
                    <a:pos x="0" y="5"/>
                  </a:cxn>
                  <a:cxn ang="0">
                    <a:pos x="0" y="20"/>
                  </a:cxn>
                </a:cxnLst>
                <a:rect l="0" t="0" r="r" b="b"/>
                <a:pathLst>
                  <a:path w="7" h="21">
                    <a:moveTo>
                      <a:pt x="0" y="20"/>
                    </a:moveTo>
                    <a:lnTo>
                      <a:pt x="6" y="14"/>
                    </a:lnTo>
                    <a:lnTo>
                      <a:pt x="6" y="0"/>
                    </a:lnTo>
                    <a:lnTo>
                      <a:pt x="0" y="5"/>
                    </a:lnTo>
                    <a:lnTo>
                      <a:pt x="0" y="20"/>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064" name="Freeform 928"/>
              <p:cNvSpPr>
                <a:spLocks/>
              </p:cNvSpPr>
              <p:nvPr>
                <p:custDataLst>
                  <p:tags r:id="rId765"/>
                </p:custDataLst>
              </p:nvPr>
            </p:nvSpPr>
            <p:spPr bwMode="auto">
              <a:xfrm>
                <a:off x="2792" y="2387"/>
                <a:ext cx="31" cy="31"/>
              </a:xfrm>
              <a:custGeom>
                <a:avLst/>
                <a:gdLst/>
                <a:ahLst/>
                <a:cxnLst>
                  <a:cxn ang="0">
                    <a:pos x="0" y="30"/>
                  </a:cxn>
                  <a:cxn ang="0">
                    <a:pos x="30" y="6"/>
                  </a:cxn>
                  <a:cxn ang="0">
                    <a:pos x="30" y="0"/>
                  </a:cxn>
                  <a:cxn ang="0">
                    <a:pos x="0" y="23"/>
                  </a:cxn>
                  <a:cxn ang="0">
                    <a:pos x="0" y="30"/>
                  </a:cxn>
                </a:cxnLst>
                <a:rect l="0" t="0" r="r" b="b"/>
                <a:pathLst>
                  <a:path w="31" h="31">
                    <a:moveTo>
                      <a:pt x="0" y="30"/>
                    </a:moveTo>
                    <a:lnTo>
                      <a:pt x="30" y="6"/>
                    </a:lnTo>
                    <a:lnTo>
                      <a:pt x="30" y="0"/>
                    </a:lnTo>
                    <a:lnTo>
                      <a:pt x="0" y="23"/>
                    </a:lnTo>
                    <a:lnTo>
                      <a:pt x="0" y="30"/>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065" name="Freeform 929"/>
              <p:cNvSpPr>
                <a:spLocks/>
              </p:cNvSpPr>
              <p:nvPr>
                <p:custDataLst>
                  <p:tags r:id="rId766"/>
                </p:custDataLst>
              </p:nvPr>
            </p:nvSpPr>
            <p:spPr bwMode="auto">
              <a:xfrm>
                <a:off x="2552" y="2387"/>
                <a:ext cx="45" cy="31"/>
              </a:xfrm>
              <a:custGeom>
                <a:avLst/>
                <a:gdLst/>
                <a:ahLst/>
                <a:cxnLst>
                  <a:cxn ang="0">
                    <a:pos x="0" y="25"/>
                  </a:cxn>
                  <a:cxn ang="0">
                    <a:pos x="44" y="0"/>
                  </a:cxn>
                  <a:cxn ang="0">
                    <a:pos x="44" y="5"/>
                  </a:cxn>
                  <a:cxn ang="0">
                    <a:pos x="1" y="30"/>
                  </a:cxn>
                  <a:cxn ang="0">
                    <a:pos x="0" y="25"/>
                  </a:cxn>
                </a:cxnLst>
                <a:rect l="0" t="0" r="r" b="b"/>
                <a:pathLst>
                  <a:path w="45" h="31">
                    <a:moveTo>
                      <a:pt x="0" y="25"/>
                    </a:moveTo>
                    <a:lnTo>
                      <a:pt x="44" y="0"/>
                    </a:lnTo>
                    <a:lnTo>
                      <a:pt x="44" y="5"/>
                    </a:lnTo>
                    <a:lnTo>
                      <a:pt x="1" y="30"/>
                    </a:lnTo>
                    <a:lnTo>
                      <a:pt x="0" y="25"/>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066" name="Freeform 930"/>
              <p:cNvSpPr>
                <a:spLocks/>
              </p:cNvSpPr>
              <p:nvPr>
                <p:custDataLst>
                  <p:tags r:id="rId767"/>
                </p:custDataLst>
              </p:nvPr>
            </p:nvSpPr>
            <p:spPr bwMode="auto">
              <a:xfrm>
                <a:off x="2665" y="2387"/>
                <a:ext cx="49" cy="26"/>
              </a:xfrm>
              <a:custGeom>
                <a:avLst/>
                <a:gdLst/>
                <a:ahLst/>
                <a:cxnLst>
                  <a:cxn ang="0">
                    <a:pos x="0" y="25"/>
                  </a:cxn>
                  <a:cxn ang="0">
                    <a:pos x="14" y="25"/>
                  </a:cxn>
                  <a:cxn ang="0">
                    <a:pos x="48" y="0"/>
                  </a:cxn>
                  <a:cxn ang="0">
                    <a:pos x="35" y="0"/>
                  </a:cxn>
                  <a:cxn ang="0">
                    <a:pos x="0" y="25"/>
                  </a:cxn>
                </a:cxnLst>
                <a:rect l="0" t="0" r="r" b="b"/>
                <a:pathLst>
                  <a:path w="49" h="26">
                    <a:moveTo>
                      <a:pt x="0" y="25"/>
                    </a:moveTo>
                    <a:lnTo>
                      <a:pt x="14" y="25"/>
                    </a:lnTo>
                    <a:lnTo>
                      <a:pt x="48" y="0"/>
                    </a:lnTo>
                    <a:lnTo>
                      <a:pt x="35" y="0"/>
                    </a:lnTo>
                    <a:lnTo>
                      <a:pt x="0" y="25"/>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067" name="Freeform 931"/>
              <p:cNvSpPr>
                <a:spLocks/>
              </p:cNvSpPr>
              <p:nvPr>
                <p:custDataLst>
                  <p:tags r:id="rId768"/>
                </p:custDataLst>
              </p:nvPr>
            </p:nvSpPr>
            <p:spPr bwMode="auto">
              <a:xfrm>
                <a:off x="2570" y="2396"/>
                <a:ext cx="243" cy="6"/>
              </a:xfrm>
              <a:custGeom>
                <a:avLst/>
                <a:gdLst/>
                <a:ahLst/>
                <a:cxnLst>
                  <a:cxn ang="0">
                    <a:pos x="0" y="5"/>
                  </a:cxn>
                  <a:cxn ang="0">
                    <a:pos x="234" y="5"/>
                  </a:cxn>
                  <a:cxn ang="0">
                    <a:pos x="242" y="0"/>
                  </a:cxn>
                  <a:cxn ang="0">
                    <a:pos x="11" y="0"/>
                  </a:cxn>
                  <a:cxn ang="0">
                    <a:pos x="0" y="5"/>
                  </a:cxn>
                </a:cxnLst>
                <a:rect l="0" t="0" r="r" b="b"/>
                <a:pathLst>
                  <a:path w="243" h="6">
                    <a:moveTo>
                      <a:pt x="0" y="5"/>
                    </a:moveTo>
                    <a:lnTo>
                      <a:pt x="234" y="5"/>
                    </a:lnTo>
                    <a:lnTo>
                      <a:pt x="242" y="0"/>
                    </a:lnTo>
                    <a:lnTo>
                      <a:pt x="11"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068" name="Freeform 932"/>
              <p:cNvSpPr>
                <a:spLocks/>
              </p:cNvSpPr>
              <p:nvPr>
                <p:custDataLst>
                  <p:tags r:id="rId769"/>
                </p:custDataLst>
              </p:nvPr>
            </p:nvSpPr>
            <p:spPr bwMode="auto">
              <a:xfrm>
                <a:off x="2586" y="2387"/>
                <a:ext cx="237" cy="6"/>
              </a:xfrm>
              <a:custGeom>
                <a:avLst/>
                <a:gdLst/>
                <a:ahLst/>
                <a:cxnLst>
                  <a:cxn ang="0">
                    <a:pos x="0" y="5"/>
                  </a:cxn>
                  <a:cxn ang="0">
                    <a:pos x="228" y="5"/>
                  </a:cxn>
                  <a:cxn ang="0">
                    <a:pos x="236" y="0"/>
                  </a:cxn>
                  <a:cxn ang="0">
                    <a:pos x="11" y="0"/>
                  </a:cxn>
                  <a:cxn ang="0">
                    <a:pos x="0" y="5"/>
                  </a:cxn>
                </a:cxnLst>
                <a:rect l="0" t="0" r="r" b="b"/>
                <a:pathLst>
                  <a:path w="237" h="6">
                    <a:moveTo>
                      <a:pt x="0" y="5"/>
                    </a:moveTo>
                    <a:lnTo>
                      <a:pt x="228" y="5"/>
                    </a:lnTo>
                    <a:lnTo>
                      <a:pt x="236" y="0"/>
                    </a:lnTo>
                    <a:lnTo>
                      <a:pt x="11"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069" name="Freeform 933"/>
              <p:cNvSpPr>
                <a:spLocks/>
              </p:cNvSpPr>
              <p:nvPr>
                <p:custDataLst>
                  <p:tags r:id="rId770"/>
                </p:custDataLst>
              </p:nvPr>
            </p:nvSpPr>
            <p:spPr bwMode="auto">
              <a:xfrm>
                <a:off x="2552" y="2405"/>
                <a:ext cx="248" cy="7"/>
              </a:xfrm>
              <a:custGeom>
                <a:avLst/>
                <a:gdLst/>
                <a:ahLst/>
                <a:cxnLst>
                  <a:cxn ang="0">
                    <a:pos x="0" y="6"/>
                  </a:cxn>
                  <a:cxn ang="0">
                    <a:pos x="239" y="6"/>
                  </a:cxn>
                  <a:cxn ang="0">
                    <a:pos x="247" y="0"/>
                  </a:cxn>
                  <a:cxn ang="0">
                    <a:pos x="12" y="0"/>
                  </a:cxn>
                  <a:cxn ang="0">
                    <a:pos x="0" y="6"/>
                  </a:cxn>
                </a:cxnLst>
                <a:rect l="0" t="0" r="r" b="b"/>
                <a:pathLst>
                  <a:path w="248" h="7">
                    <a:moveTo>
                      <a:pt x="0" y="6"/>
                    </a:moveTo>
                    <a:lnTo>
                      <a:pt x="239" y="6"/>
                    </a:lnTo>
                    <a:lnTo>
                      <a:pt x="247" y="0"/>
                    </a:lnTo>
                    <a:lnTo>
                      <a:pt x="12" y="0"/>
                    </a:lnTo>
                    <a:lnTo>
                      <a:pt x="0" y="6"/>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070" name="Rectangle 934"/>
              <p:cNvSpPr>
                <a:spLocks noChangeArrowheads="1"/>
              </p:cNvSpPr>
              <p:nvPr>
                <p:custDataLst>
                  <p:tags r:id="rId771"/>
                </p:custDataLst>
              </p:nvPr>
            </p:nvSpPr>
            <p:spPr bwMode="auto">
              <a:xfrm>
                <a:off x="2552" y="2412"/>
                <a:ext cx="242" cy="5"/>
              </a:xfrm>
              <a:prstGeom prst="rect">
                <a:avLst/>
              </a:prstGeom>
              <a:solidFill>
                <a:srgbClr val="714400"/>
              </a:solidFill>
              <a:ln w="12700">
                <a:noFill/>
                <a:miter lim="800000"/>
                <a:headEnd/>
                <a:tailEnd/>
              </a:ln>
              <a:effectLst/>
            </p:spPr>
            <p:txBody>
              <a:bodyPr wrap="none" anchor="ctr"/>
              <a:lstStyle/>
              <a:p>
                <a:endParaRPr lang="en-US"/>
              </a:p>
            </p:txBody>
          </p:sp>
          <p:sp>
            <p:nvSpPr>
              <p:cNvPr id="220071" name="Rectangle 935"/>
              <p:cNvSpPr>
                <a:spLocks noChangeArrowheads="1"/>
              </p:cNvSpPr>
              <p:nvPr>
                <p:custDataLst>
                  <p:tags r:id="rId772"/>
                </p:custDataLst>
              </p:nvPr>
            </p:nvSpPr>
            <p:spPr bwMode="auto">
              <a:xfrm>
                <a:off x="2568" y="2370"/>
                <a:ext cx="63" cy="39"/>
              </a:xfrm>
              <a:prstGeom prst="rect">
                <a:avLst/>
              </a:prstGeom>
              <a:solidFill>
                <a:srgbClr val="FAFD00"/>
              </a:solidFill>
              <a:ln w="12700">
                <a:noFill/>
                <a:miter lim="800000"/>
                <a:headEnd/>
                <a:tailEnd/>
              </a:ln>
              <a:effectLst/>
            </p:spPr>
            <p:txBody>
              <a:bodyPr wrap="none" anchor="ctr"/>
              <a:lstStyle/>
              <a:p>
                <a:endParaRPr lang="en-US"/>
              </a:p>
            </p:txBody>
          </p:sp>
          <p:sp>
            <p:nvSpPr>
              <p:cNvPr id="220072" name="Freeform 936"/>
              <p:cNvSpPr>
                <a:spLocks/>
              </p:cNvSpPr>
              <p:nvPr>
                <p:custDataLst>
                  <p:tags r:id="rId773"/>
                </p:custDataLst>
              </p:nvPr>
            </p:nvSpPr>
            <p:spPr bwMode="auto">
              <a:xfrm>
                <a:off x="2631" y="2351"/>
                <a:ext cx="34" cy="59"/>
              </a:xfrm>
              <a:custGeom>
                <a:avLst/>
                <a:gdLst/>
                <a:ahLst/>
                <a:cxnLst>
                  <a:cxn ang="0">
                    <a:pos x="0" y="58"/>
                  </a:cxn>
                  <a:cxn ang="0">
                    <a:pos x="33" y="34"/>
                  </a:cxn>
                  <a:cxn ang="0">
                    <a:pos x="33" y="0"/>
                  </a:cxn>
                  <a:cxn ang="0">
                    <a:pos x="0" y="20"/>
                  </a:cxn>
                  <a:cxn ang="0">
                    <a:pos x="0" y="58"/>
                  </a:cxn>
                </a:cxnLst>
                <a:rect l="0" t="0" r="r" b="b"/>
                <a:pathLst>
                  <a:path w="34" h="59">
                    <a:moveTo>
                      <a:pt x="0" y="58"/>
                    </a:moveTo>
                    <a:lnTo>
                      <a:pt x="33" y="34"/>
                    </a:lnTo>
                    <a:lnTo>
                      <a:pt x="33" y="0"/>
                    </a:lnTo>
                    <a:lnTo>
                      <a:pt x="0" y="20"/>
                    </a:lnTo>
                    <a:lnTo>
                      <a:pt x="0" y="58"/>
                    </a:lnTo>
                  </a:path>
                </a:pathLst>
              </a:custGeom>
              <a:solidFill>
                <a:srgbClr val="767900"/>
              </a:solidFill>
              <a:ln w="12700" cap="rnd" cmpd="sng">
                <a:noFill/>
                <a:prstDash val="solid"/>
                <a:round/>
                <a:headEnd type="none" w="med" len="med"/>
                <a:tailEnd type="none" w="med" len="med"/>
              </a:ln>
              <a:effectLst/>
            </p:spPr>
            <p:txBody>
              <a:bodyPr/>
              <a:lstStyle/>
              <a:p>
                <a:endParaRPr lang="en-US"/>
              </a:p>
            </p:txBody>
          </p:sp>
          <p:sp>
            <p:nvSpPr>
              <p:cNvPr id="220073" name="Freeform 937"/>
              <p:cNvSpPr>
                <a:spLocks/>
              </p:cNvSpPr>
              <p:nvPr>
                <p:custDataLst>
                  <p:tags r:id="rId774"/>
                </p:custDataLst>
              </p:nvPr>
            </p:nvSpPr>
            <p:spPr bwMode="auto">
              <a:xfrm>
                <a:off x="2569" y="2351"/>
                <a:ext cx="97" cy="20"/>
              </a:xfrm>
              <a:custGeom>
                <a:avLst/>
                <a:gdLst/>
                <a:ahLst/>
                <a:cxnLst>
                  <a:cxn ang="0">
                    <a:pos x="0" y="19"/>
                  </a:cxn>
                  <a:cxn ang="0">
                    <a:pos x="63" y="19"/>
                  </a:cxn>
                  <a:cxn ang="0">
                    <a:pos x="96" y="0"/>
                  </a:cxn>
                  <a:cxn ang="0">
                    <a:pos x="40" y="0"/>
                  </a:cxn>
                  <a:cxn ang="0">
                    <a:pos x="0" y="19"/>
                  </a:cxn>
                </a:cxnLst>
                <a:rect l="0" t="0" r="r" b="b"/>
                <a:pathLst>
                  <a:path w="97" h="20">
                    <a:moveTo>
                      <a:pt x="0" y="19"/>
                    </a:moveTo>
                    <a:lnTo>
                      <a:pt x="63" y="19"/>
                    </a:lnTo>
                    <a:lnTo>
                      <a:pt x="96" y="0"/>
                    </a:lnTo>
                    <a:lnTo>
                      <a:pt x="40" y="0"/>
                    </a:lnTo>
                    <a:lnTo>
                      <a:pt x="0" y="19"/>
                    </a:lnTo>
                  </a:path>
                </a:pathLst>
              </a:custGeom>
              <a:solidFill>
                <a:srgbClr val="B3B900"/>
              </a:solidFill>
              <a:ln w="12700" cap="rnd" cmpd="sng">
                <a:noFill/>
                <a:prstDash val="solid"/>
                <a:round/>
                <a:headEnd type="none" w="med" len="med"/>
                <a:tailEnd type="none" w="med" len="med"/>
              </a:ln>
              <a:effectLst/>
            </p:spPr>
            <p:txBody>
              <a:bodyPr/>
              <a:lstStyle/>
              <a:p>
                <a:endParaRPr lang="en-US"/>
              </a:p>
            </p:txBody>
          </p:sp>
          <p:sp>
            <p:nvSpPr>
              <p:cNvPr id="220074" name="Rectangle 938"/>
              <p:cNvSpPr>
                <a:spLocks noChangeArrowheads="1"/>
              </p:cNvSpPr>
              <p:nvPr>
                <p:custDataLst>
                  <p:tags r:id="rId775"/>
                </p:custDataLst>
              </p:nvPr>
            </p:nvSpPr>
            <p:spPr bwMode="auto">
              <a:xfrm>
                <a:off x="2720" y="2370"/>
                <a:ext cx="63" cy="39"/>
              </a:xfrm>
              <a:prstGeom prst="rect">
                <a:avLst/>
              </a:prstGeom>
              <a:solidFill>
                <a:srgbClr val="FAFD00"/>
              </a:solidFill>
              <a:ln w="12700">
                <a:noFill/>
                <a:miter lim="800000"/>
                <a:headEnd/>
                <a:tailEnd/>
              </a:ln>
              <a:effectLst/>
            </p:spPr>
            <p:txBody>
              <a:bodyPr wrap="none" anchor="ctr"/>
              <a:lstStyle/>
              <a:p>
                <a:endParaRPr lang="en-US"/>
              </a:p>
            </p:txBody>
          </p:sp>
          <p:sp>
            <p:nvSpPr>
              <p:cNvPr id="220075" name="Freeform 939"/>
              <p:cNvSpPr>
                <a:spLocks/>
              </p:cNvSpPr>
              <p:nvPr>
                <p:custDataLst>
                  <p:tags r:id="rId776"/>
                </p:custDataLst>
              </p:nvPr>
            </p:nvSpPr>
            <p:spPr bwMode="auto">
              <a:xfrm>
                <a:off x="2783" y="2351"/>
                <a:ext cx="33" cy="59"/>
              </a:xfrm>
              <a:custGeom>
                <a:avLst/>
                <a:gdLst/>
                <a:ahLst/>
                <a:cxnLst>
                  <a:cxn ang="0">
                    <a:pos x="0" y="58"/>
                  </a:cxn>
                  <a:cxn ang="0">
                    <a:pos x="32" y="34"/>
                  </a:cxn>
                  <a:cxn ang="0">
                    <a:pos x="32" y="0"/>
                  </a:cxn>
                  <a:cxn ang="0">
                    <a:pos x="0" y="20"/>
                  </a:cxn>
                  <a:cxn ang="0">
                    <a:pos x="0" y="58"/>
                  </a:cxn>
                </a:cxnLst>
                <a:rect l="0" t="0" r="r" b="b"/>
                <a:pathLst>
                  <a:path w="33" h="59">
                    <a:moveTo>
                      <a:pt x="0" y="58"/>
                    </a:moveTo>
                    <a:lnTo>
                      <a:pt x="32" y="34"/>
                    </a:lnTo>
                    <a:lnTo>
                      <a:pt x="32" y="0"/>
                    </a:lnTo>
                    <a:lnTo>
                      <a:pt x="0" y="20"/>
                    </a:lnTo>
                    <a:lnTo>
                      <a:pt x="0" y="58"/>
                    </a:lnTo>
                  </a:path>
                </a:pathLst>
              </a:custGeom>
              <a:solidFill>
                <a:srgbClr val="767900"/>
              </a:solidFill>
              <a:ln w="12700" cap="rnd" cmpd="sng">
                <a:noFill/>
                <a:prstDash val="solid"/>
                <a:round/>
                <a:headEnd type="none" w="med" len="med"/>
                <a:tailEnd type="none" w="med" len="med"/>
              </a:ln>
              <a:effectLst/>
            </p:spPr>
            <p:txBody>
              <a:bodyPr/>
              <a:lstStyle/>
              <a:p>
                <a:endParaRPr lang="en-US"/>
              </a:p>
            </p:txBody>
          </p:sp>
          <p:sp>
            <p:nvSpPr>
              <p:cNvPr id="220076" name="Freeform 940"/>
              <p:cNvSpPr>
                <a:spLocks/>
              </p:cNvSpPr>
              <p:nvPr>
                <p:custDataLst>
                  <p:tags r:id="rId777"/>
                </p:custDataLst>
              </p:nvPr>
            </p:nvSpPr>
            <p:spPr bwMode="auto">
              <a:xfrm>
                <a:off x="2720" y="2351"/>
                <a:ext cx="97" cy="20"/>
              </a:xfrm>
              <a:custGeom>
                <a:avLst/>
                <a:gdLst/>
                <a:ahLst/>
                <a:cxnLst>
                  <a:cxn ang="0">
                    <a:pos x="0" y="19"/>
                  </a:cxn>
                  <a:cxn ang="0">
                    <a:pos x="63" y="19"/>
                  </a:cxn>
                  <a:cxn ang="0">
                    <a:pos x="96" y="0"/>
                  </a:cxn>
                  <a:cxn ang="0">
                    <a:pos x="40" y="0"/>
                  </a:cxn>
                  <a:cxn ang="0">
                    <a:pos x="0" y="19"/>
                  </a:cxn>
                </a:cxnLst>
                <a:rect l="0" t="0" r="r" b="b"/>
                <a:pathLst>
                  <a:path w="97" h="20">
                    <a:moveTo>
                      <a:pt x="0" y="19"/>
                    </a:moveTo>
                    <a:lnTo>
                      <a:pt x="63" y="19"/>
                    </a:lnTo>
                    <a:lnTo>
                      <a:pt x="96" y="0"/>
                    </a:lnTo>
                    <a:lnTo>
                      <a:pt x="40" y="0"/>
                    </a:lnTo>
                    <a:lnTo>
                      <a:pt x="0" y="19"/>
                    </a:lnTo>
                  </a:path>
                </a:pathLst>
              </a:custGeom>
              <a:solidFill>
                <a:srgbClr val="B3B900"/>
              </a:solidFill>
              <a:ln w="12700" cap="rnd" cmpd="sng">
                <a:noFill/>
                <a:prstDash val="solid"/>
                <a:round/>
                <a:headEnd type="none" w="med" len="med"/>
                <a:tailEnd type="none" w="med" len="med"/>
              </a:ln>
              <a:effectLst/>
            </p:spPr>
            <p:txBody>
              <a:bodyPr/>
              <a:lstStyle/>
              <a:p>
                <a:endParaRPr lang="en-US"/>
              </a:p>
            </p:txBody>
          </p:sp>
          <p:sp>
            <p:nvSpPr>
              <p:cNvPr id="220077" name="Rectangle 941"/>
              <p:cNvSpPr>
                <a:spLocks noChangeArrowheads="1"/>
              </p:cNvSpPr>
              <p:nvPr>
                <p:custDataLst>
                  <p:tags r:id="rId778"/>
                </p:custDataLst>
              </p:nvPr>
            </p:nvSpPr>
            <p:spPr bwMode="auto">
              <a:xfrm>
                <a:off x="2966" y="2035"/>
                <a:ext cx="12" cy="16"/>
              </a:xfrm>
              <a:prstGeom prst="rect">
                <a:avLst/>
              </a:prstGeom>
              <a:solidFill>
                <a:srgbClr val="AD6900"/>
              </a:solidFill>
              <a:ln w="12700">
                <a:noFill/>
                <a:miter lim="800000"/>
                <a:headEnd/>
                <a:tailEnd/>
              </a:ln>
              <a:effectLst/>
            </p:spPr>
            <p:txBody>
              <a:bodyPr wrap="none" anchor="ctr"/>
              <a:lstStyle/>
              <a:p>
                <a:endParaRPr lang="en-US"/>
              </a:p>
            </p:txBody>
          </p:sp>
          <p:sp>
            <p:nvSpPr>
              <p:cNvPr id="220078" name="Rectangle 942"/>
              <p:cNvSpPr>
                <a:spLocks noChangeArrowheads="1"/>
              </p:cNvSpPr>
              <p:nvPr>
                <p:custDataLst>
                  <p:tags r:id="rId779"/>
                </p:custDataLst>
              </p:nvPr>
            </p:nvSpPr>
            <p:spPr bwMode="auto">
              <a:xfrm>
                <a:off x="2853" y="2035"/>
                <a:ext cx="13" cy="16"/>
              </a:xfrm>
              <a:prstGeom prst="rect">
                <a:avLst/>
              </a:prstGeom>
              <a:solidFill>
                <a:srgbClr val="AD6900"/>
              </a:solidFill>
              <a:ln w="12700">
                <a:noFill/>
                <a:miter lim="800000"/>
                <a:headEnd/>
                <a:tailEnd/>
              </a:ln>
              <a:effectLst/>
            </p:spPr>
            <p:txBody>
              <a:bodyPr wrap="none" anchor="ctr"/>
              <a:lstStyle/>
              <a:p>
                <a:endParaRPr lang="en-US"/>
              </a:p>
            </p:txBody>
          </p:sp>
          <p:sp>
            <p:nvSpPr>
              <p:cNvPr id="220079" name="Rectangle 943"/>
              <p:cNvSpPr>
                <a:spLocks noChangeArrowheads="1"/>
              </p:cNvSpPr>
              <p:nvPr>
                <p:custDataLst>
                  <p:tags r:id="rId780"/>
                </p:custDataLst>
              </p:nvPr>
            </p:nvSpPr>
            <p:spPr bwMode="auto">
              <a:xfrm>
                <a:off x="3079" y="2035"/>
                <a:ext cx="12" cy="16"/>
              </a:xfrm>
              <a:prstGeom prst="rect">
                <a:avLst/>
              </a:prstGeom>
              <a:solidFill>
                <a:srgbClr val="AD6900"/>
              </a:solidFill>
              <a:ln w="12700">
                <a:noFill/>
                <a:miter lim="800000"/>
                <a:headEnd/>
                <a:tailEnd/>
              </a:ln>
              <a:effectLst/>
            </p:spPr>
            <p:txBody>
              <a:bodyPr wrap="none" anchor="ctr"/>
              <a:lstStyle/>
              <a:p>
                <a:endParaRPr lang="en-US"/>
              </a:p>
            </p:txBody>
          </p:sp>
          <p:sp>
            <p:nvSpPr>
              <p:cNvPr id="220080" name="Freeform 944"/>
              <p:cNvSpPr>
                <a:spLocks/>
              </p:cNvSpPr>
              <p:nvPr>
                <p:custDataLst>
                  <p:tags r:id="rId781"/>
                </p:custDataLst>
              </p:nvPr>
            </p:nvSpPr>
            <p:spPr bwMode="auto">
              <a:xfrm>
                <a:off x="3092" y="2023"/>
                <a:ext cx="9" cy="29"/>
              </a:xfrm>
              <a:custGeom>
                <a:avLst/>
                <a:gdLst/>
                <a:ahLst/>
                <a:cxnLst>
                  <a:cxn ang="0">
                    <a:pos x="0" y="28"/>
                  </a:cxn>
                  <a:cxn ang="0">
                    <a:pos x="8" y="20"/>
                  </a:cxn>
                  <a:cxn ang="0">
                    <a:pos x="8" y="0"/>
                  </a:cxn>
                  <a:cxn ang="0">
                    <a:pos x="0" y="7"/>
                  </a:cxn>
                  <a:cxn ang="0">
                    <a:pos x="0" y="28"/>
                  </a:cxn>
                </a:cxnLst>
                <a:rect l="0" t="0" r="r" b="b"/>
                <a:pathLst>
                  <a:path w="9" h="29">
                    <a:moveTo>
                      <a:pt x="0" y="28"/>
                    </a:moveTo>
                    <a:lnTo>
                      <a:pt x="8" y="20"/>
                    </a:lnTo>
                    <a:lnTo>
                      <a:pt x="8"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081" name="Freeform 945"/>
              <p:cNvSpPr>
                <a:spLocks/>
              </p:cNvSpPr>
              <p:nvPr>
                <p:custDataLst>
                  <p:tags r:id="rId782"/>
                </p:custDataLst>
              </p:nvPr>
            </p:nvSpPr>
            <p:spPr bwMode="auto">
              <a:xfrm>
                <a:off x="2978" y="2023"/>
                <a:ext cx="9" cy="29"/>
              </a:xfrm>
              <a:custGeom>
                <a:avLst/>
                <a:gdLst/>
                <a:ahLst/>
                <a:cxnLst>
                  <a:cxn ang="0">
                    <a:pos x="0" y="28"/>
                  </a:cxn>
                  <a:cxn ang="0">
                    <a:pos x="8" y="20"/>
                  </a:cxn>
                  <a:cxn ang="0">
                    <a:pos x="8" y="0"/>
                  </a:cxn>
                  <a:cxn ang="0">
                    <a:pos x="0" y="7"/>
                  </a:cxn>
                  <a:cxn ang="0">
                    <a:pos x="0" y="28"/>
                  </a:cxn>
                </a:cxnLst>
                <a:rect l="0" t="0" r="r" b="b"/>
                <a:pathLst>
                  <a:path w="9" h="29">
                    <a:moveTo>
                      <a:pt x="0" y="28"/>
                    </a:moveTo>
                    <a:lnTo>
                      <a:pt x="8" y="20"/>
                    </a:lnTo>
                    <a:lnTo>
                      <a:pt x="8"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082" name="Freeform 946"/>
              <p:cNvSpPr>
                <a:spLocks/>
              </p:cNvSpPr>
              <p:nvPr>
                <p:custDataLst>
                  <p:tags r:id="rId783"/>
                </p:custDataLst>
              </p:nvPr>
            </p:nvSpPr>
            <p:spPr bwMode="auto">
              <a:xfrm>
                <a:off x="2866" y="2023"/>
                <a:ext cx="8" cy="29"/>
              </a:xfrm>
              <a:custGeom>
                <a:avLst/>
                <a:gdLst/>
                <a:ahLst/>
                <a:cxnLst>
                  <a:cxn ang="0">
                    <a:pos x="0" y="28"/>
                  </a:cxn>
                  <a:cxn ang="0">
                    <a:pos x="7" y="20"/>
                  </a:cxn>
                  <a:cxn ang="0">
                    <a:pos x="7" y="0"/>
                  </a:cxn>
                  <a:cxn ang="0">
                    <a:pos x="0" y="7"/>
                  </a:cxn>
                  <a:cxn ang="0">
                    <a:pos x="0" y="28"/>
                  </a:cxn>
                </a:cxnLst>
                <a:rect l="0" t="0" r="r" b="b"/>
                <a:pathLst>
                  <a:path w="8" h="29">
                    <a:moveTo>
                      <a:pt x="0" y="28"/>
                    </a:moveTo>
                    <a:lnTo>
                      <a:pt x="7" y="20"/>
                    </a:lnTo>
                    <a:lnTo>
                      <a:pt x="7"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083" name="Rectangle 947"/>
              <p:cNvSpPr>
                <a:spLocks noChangeArrowheads="1"/>
              </p:cNvSpPr>
              <p:nvPr>
                <p:custDataLst>
                  <p:tags r:id="rId784"/>
                </p:custDataLst>
              </p:nvPr>
            </p:nvSpPr>
            <p:spPr bwMode="auto">
              <a:xfrm>
                <a:off x="3107" y="2014"/>
                <a:ext cx="9" cy="11"/>
              </a:xfrm>
              <a:prstGeom prst="rect">
                <a:avLst/>
              </a:prstGeom>
              <a:solidFill>
                <a:srgbClr val="AD6900"/>
              </a:solidFill>
              <a:ln w="12700">
                <a:noFill/>
                <a:miter lim="800000"/>
                <a:headEnd/>
                <a:tailEnd/>
              </a:ln>
              <a:effectLst/>
            </p:spPr>
            <p:txBody>
              <a:bodyPr wrap="none" anchor="ctr"/>
              <a:lstStyle/>
              <a:p>
                <a:endParaRPr lang="en-US"/>
              </a:p>
            </p:txBody>
          </p:sp>
          <p:sp>
            <p:nvSpPr>
              <p:cNvPr id="220084" name="Freeform 948"/>
              <p:cNvSpPr>
                <a:spLocks/>
              </p:cNvSpPr>
              <p:nvPr>
                <p:custDataLst>
                  <p:tags r:id="rId785"/>
                </p:custDataLst>
              </p:nvPr>
            </p:nvSpPr>
            <p:spPr bwMode="auto">
              <a:xfrm>
                <a:off x="3116" y="2006"/>
                <a:ext cx="7" cy="20"/>
              </a:xfrm>
              <a:custGeom>
                <a:avLst/>
                <a:gdLst/>
                <a:ahLst/>
                <a:cxnLst>
                  <a:cxn ang="0">
                    <a:pos x="0" y="19"/>
                  </a:cxn>
                  <a:cxn ang="0">
                    <a:pos x="6" y="14"/>
                  </a:cxn>
                  <a:cxn ang="0">
                    <a:pos x="6" y="0"/>
                  </a:cxn>
                  <a:cxn ang="0">
                    <a:pos x="0" y="4"/>
                  </a:cxn>
                  <a:cxn ang="0">
                    <a:pos x="0" y="19"/>
                  </a:cxn>
                </a:cxnLst>
                <a:rect l="0" t="0" r="r" b="b"/>
                <a:pathLst>
                  <a:path w="7" h="20">
                    <a:moveTo>
                      <a:pt x="0" y="19"/>
                    </a:moveTo>
                    <a:lnTo>
                      <a:pt x="6" y="14"/>
                    </a:lnTo>
                    <a:lnTo>
                      <a:pt x="6" y="0"/>
                    </a:lnTo>
                    <a:lnTo>
                      <a:pt x="0" y="4"/>
                    </a:lnTo>
                    <a:lnTo>
                      <a:pt x="0" y="19"/>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085" name="Freeform 949"/>
              <p:cNvSpPr>
                <a:spLocks/>
              </p:cNvSpPr>
              <p:nvPr>
                <p:custDataLst>
                  <p:tags r:id="rId786"/>
                </p:custDataLst>
              </p:nvPr>
            </p:nvSpPr>
            <p:spPr bwMode="auto">
              <a:xfrm>
                <a:off x="3093" y="2004"/>
                <a:ext cx="31" cy="31"/>
              </a:xfrm>
              <a:custGeom>
                <a:avLst/>
                <a:gdLst/>
                <a:ahLst/>
                <a:cxnLst>
                  <a:cxn ang="0">
                    <a:pos x="0" y="30"/>
                  </a:cxn>
                  <a:cxn ang="0">
                    <a:pos x="30" y="6"/>
                  </a:cxn>
                  <a:cxn ang="0">
                    <a:pos x="30" y="0"/>
                  </a:cxn>
                  <a:cxn ang="0">
                    <a:pos x="0" y="23"/>
                  </a:cxn>
                  <a:cxn ang="0">
                    <a:pos x="0" y="30"/>
                  </a:cxn>
                </a:cxnLst>
                <a:rect l="0" t="0" r="r" b="b"/>
                <a:pathLst>
                  <a:path w="31" h="31">
                    <a:moveTo>
                      <a:pt x="0" y="30"/>
                    </a:moveTo>
                    <a:lnTo>
                      <a:pt x="30" y="6"/>
                    </a:lnTo>
                    <a:lnTo>
                      <a:pt x="30" y="0"/>
                    </a:lnTo>
                    <a:lnTo>
                      <a:pt x="0" y="23"/>
                    </a:lnTo>
                    <a:lnTo>
                      <a:pt x="0" y="30"/>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086" name="Freeform 950"/>
              <p:cNvSpPr>
                <a:spLocks/>
              </p:cNvSpPr>
              <p:nvPr>
                <p:custDataLst>
                  <p:tags r:id="rId787"/>
                </p:custDataLst>
              </p:nvPr>
            </p:nvSpPr>
            <p:spPr bwMode="auto">
              <a:xfrm>
                <a:off x="2852" y="2004"/>
                <a:ext cx="46" cy="31"/>
              </a:xfrm>
              <a:custGeom>
                <a:avLst/>
                <a:gdLst/>
                <a:ahLst/>
                <a:cxnLst>
                  <a:cxn ang="0">
                    <a:pos x="0" y="25"/>
                  </a:cxn>
                  <a:cxn ang="0">
                    <a:pos x="45" y="0"/>
                  </a:cxn>
                  <a:cxn ang="0">
                    <a:pos x="45" y="5"/>
                  </a:cxn>
                  <a:cxn ang="0">
                    <a:pos x="1" y="30"/>
                  </a:cxn>
                  <a:cxn ang="0">
                    <a:pos x="0" y="25"/>
                  </a:cxn>
                </a:cxnLst>
                <a:rect l="0" t="0" r="r" b="b"/>
                <a:pathLst>
                  <a:path w="46" h="31">
                    <a:moveTo>
                      <a:pt x="0" y="25"/>
                    </a:moveTo>
                    <a:lnTo>
                      <a:pt x="45" y="0"/>
                    </a:lnTo>
                    <a:lnTo>
                      <a:pt x="45" y="5"/>
                    </a:lnTo>
                    <a:lnTo>
                      <a:pt x="1" y="30"/>
                    </a:lnTo>
                    <a:lnTo>
                      <a:pt x="0" y="25"/>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087" name="Freeform 951"/>
              <p:cNvSpPr>
                <a:spLocks/>
              </p:cNvSpPr>
              <p:nvPr>
                <p:custDataLst>
                  <p:tags r:id="rId788"/>
                </p:custDataLst>
              </p:nvPr>
            </p:nvSpPr>
            <p:spPr bwMode="auto">
              <a:xfrm>
                <a:off x="2966" y="2004"/>
                <a:ext cx="48" cy="26"/>
              </a:xfrm>
              <a:custGeom>
                <a:avLst/>
                <a:gdLst/>
                <a:ahLst/>
                <a:cxnLst>
                  <a:cxn ang="0">
                    <a:pos x="0" y="25"/>
                  </a:cxn>
                  <a:cxn ang="0">
                    <a:pos x="14" y="25"/>
                  </a:cxn>
                  <a:cxn ang="0">
                    <a:pos x="47" y="0"/>
                  </a:cxn>
                  <a:cxn ang="0">
                    <a:pos x="34" y="0"/>
                  </a:cxn>
                  <a:cxn ang="0">
                    <a:pos x="0" y="25"/>
                  </a:cxn>
                </a:cxnLst>
                <a:rect l="0" t="0" r="r" b="b"/>
                <a:pathLst>
                  <a:path w="48" h="26">
                    <a:moveTo>
                      <a:pt x="0" y="25"/>
                    </a:moveTo>
                    <a:lnTo>
                      <a:pt x="14" y="25"/>
                    </a:lnTo>
                    <a:lnTo>
                      <a:pt x="47" y="0"/>
                    </a:lnTo>
                    <a:lnTo>
                      <a:pt x="34" y="0"/>
                    </a:lnTo>
                    <a:lnTo>
                      <a:pt x="0" y="25"/>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088" name="Freeform 952"/>
              <p:cNvSpPr>
                <a:spLocks/>
              </p:cNvSpPr>
              <p:nvPr>
                <p:custDataLst>
                  <p:tags r:id="rId789"/>
                </p:custDataLst>
              </p:nvPr>
            </p:nvSpPr>
            <p:spPr bwMode="auto">
              <a:xfrm>
                <a:off x="2871" y="2013"/>
                <a:ext cx="242" cy="6"/>
              </a:xfrm>
              <a:custGeom>
                <a:avLst/>
                <a:gdLst/>
                <a:ahLst/>
                <a:cxnLst>
                  <a:cxn ang="0">
                    <a:pos x="0" y="5"/>
                  </a:cxn>
                  <a:cxn ang="0">
                    <a:pos x="233" y="5"/>
                  </a:cxn>
                  <a:cxn ang="0">
                    <a:pos x="241" y="0"/>
                  </a:cxn>
                  <a:cxn ang="0">
                    <a:pos x="10" y="0"/>
                  </a:cxn>
                  <a:cxn ang="0">
                    <a:pos x="0" y="5"/>
                  </a:cxn>
                </a:cxnLst>
                <a:rect l="0" t="0" r="r" b="b"/>
                <a:pathLst>
                  <a:path w="242" h="6">
                    <a:moveTo>
                      <a:pt x="0" y="5"/>
                    </a:moveTo>
                    <a:lnTo>
                      <a:pt x="233" y="5"/>
                    </a:lnTo>
                    <a:lnTo>
                      <a:pt x="241" y="0"/>
                    </a:lnTo>
                    <a:lnTo>
                      <a:pt x="10"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089" name="Freeform 953"/>
              <p:cNvSpPr>
                <a:spLocks/>
              </p:cNvSpPr>
              <p:nvPr>
                <p:custDataLst>
                  <p:tags r:id="rId790"/>
                </p:custDataLst>
              </p:nvPr>
            </p:nvSpPr>
            <p:spPr bwMode="auto">
              <a:xfrm>
                <a:off x="2887" y="2004"/>
                <a:ext cx="237" cy="6"/>
              </a:xfrm>
              <a:custGeom>
                <a:avLst/>
                <a:gdLst/>
                <a:ahLst/>
                <a:cxnLst>
                  <a:cxn ang="0">
                    <a:pos x="0" y="5"/>
                  </a:cxn>
                  <a:cxn ang="0">
                    <a:pos x="228" y="5"/>
                  </a:cxn>
                  <a:cxn ang="0">
                    <a:pos x="236" y="0"/>
                  </a:cxn>
                  <a:cxn ang="0">
                    <a:pos x="11" y="0"/>
                  </a:cxn>
                  <a:cxn ang="0">
                    <a:pos x="0" y="5"/>
                  </a:cxn>
                </a:cxnLst>
                <a:rect l="0" t="0" r="r" b="b"/>
                <a:pathLst>
                  <a:path w="237" h="6">
                    <a:moveTo>
                      <a:pt x="0" y="5"/>
                    </a:moveTo>
                    <a:lnTo>
                      <a:pt x="228" y="5"/>
                    </a:lnTo>
                    <a:lnTo>
                      <a:pt x="236" y="0"/>
                    </a:lnTo>
                    <a:lnTo>
                      <a:pt x="11"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090" name="Freeform 954"/>
              <p:cNvSpPr>
                <a:spLocks/>
              </p:cNvSpPr>
              <p:nvPr>
                <p:custDataLst>
                  <p:tags r:id="rId791"/>
                </p:custDataLst>
              </p:nvPr>
            </p:nvSpPr>
            <p:spPr bwMode="auto">
              <a:xfrm>
                <a:off x="2852" y="2023"/>
                <a:ext cx="249" cy="6"/>
              </a:xfrm>
              <a:custGeom>
                <a:avLst/>
                <a:gdLst/>
                <a:ahLst/>
                <a:cxnLst>
                  <a:cxn ang="0">
                    <a:pos x="0" y="5"/>
                  </a:cxn>
                  <a:cxn ang="0">
                    <a:pos x="240" y="5"/>
                  </a:cxn>
                  <a:cxn ang="0">
                    <a:pos x="248" y="0"/>
                  </a:cxn>
                  <a:cxn ang="0">
                    <a:pos x="12" y="0"/>
                  </a:cxn>
                  <a:cxn ang="0">
                    <a:pos x="0" y="5"/>
                  </a:cxn>
                </a:cxnLst>
                <a:rect l="0" t="0" r="r" b="b"/>
                <a:pathLst>
                  <a:path w="249" h="6">
                    <a:moveTo>
                      <a:pt x="0" y="5"/>
                    </a:moveTo>
                    <a:lnTo>
                      <a:pt x="240" y="5"/>
                    </a:lnTo>
                    <a:lnTo>
                      <a:pt x="248" y="0"/>
                    </a:lnTo>
                    <a:lnTo>
                      <a:pt x="12"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091" name="Rectangle 955"/>
              <p:cNvSpPr>
                <a:spLocks noChangeArrowheads="1"/>
              </p:cNvSpPr>
              <p:nvPr>
                <p:custDataLst>
                  <p:tags r:id="rId792"/>
                </p:custDataLst>
              </p:nvPr>
            </p:nvSpPr>
            <p:spPr bwMode="auto">
              <a:xfrm>
                <a:off x="2853" y="2029"/>
                <a:ext cx="241" cy="5"/>
              </a:xfrm>
              <a:prstGeom prst="rect">
                <a:avLst/>
              </a:prstGeom>
              <a:solidFill>
                <a:srgbClr val="714400"/>
              </a:solidFill>
              <a:ln w="12700">
                <a:noFill/>
                <a:miter lim="800000"/>
                <a:headEnd/>
                <a:tailEnd/>
              </a:ln>
              <a:effectLst/>
            </p:spPr>
            <p:txBody>
              <a:bodyPr wrap="none" anchor="ctr"/>
              <a:lstStyle/>
              <a:p>
                <a:endParaRPr lang="en-US"/>
              </a:p>
            </p:txBody>
          </p:sp>
          <p:sp>
            <p:nvSpPr>
              <p:cNvPr id="220092" name="Rectangle 956"/>
              <p:cNvSpPr>
                <a:spLocks noChangeArrowheads="1"/>
              </p:cNvSpPr>
              <p:nvPr>
                <p:custDataLst>
                  <p:tags r:id="rId793"/>
                </p:custDataLst>
              </p:nvPr>
            </p:nvSpPr>
            <p:spPr bwMode="auto">
              <a:xfrm>
                <a:off x="2868" y="1988"/>
                <a:ext cx="62" cy="38"/>
              </a:xfrm>
              <a:prstGeom prst="rect">
                <a:avLst/>
              </a:prstGeom>
              <a:solidFill>
                <a:srgbClr val="F6BF69"/>
              </a:solidFill>
              <a:ln w="12700">
                <a:noFill/>
                <a:miter lim="800000"/>
                <a:headEnd/>
                <a:tailEnd/>
              </a:ln>
              <a:effectLst/>
            </p:spPr>
            <p:txBody>
              <a:bodyPr wrap="none" anchor="ctr"/>
              <a:lstStyle/>
              <a:p>
                <a:endParaRPr lang="en-US"/>
              </a:p>
            </p:txBody>
          </p:sp>
          <p:sp>
            <p:nvSpPr>
              <p:cNvPr id="220093" name="Freeform 957"/>
              <p:cNvSpPr>
                <a:spLocks/>
              </p:cNvSpPr>
              <p:nvPr>
                <p:custDataLst>
                  <p:tags r:id="rId794"/>
                </p:custDataLst>
              </p:nvPr>
            </p:nvSpPr>
            <p:spPr bwMode="auto">
              <a:xfrm>
                <a:off x="2931" y="1968"/>
                <a:ext cx="34" cy="60"/>
              </a:xfrm>
              <a:custGeom>
                <a:avLst/>
                <a:gdLst/>
                <a:ahLst/>
                <a:cxnLst>
                  <a:cxn ang="0">
                    <a:pos x="0" y="59"/>
                  </a:cxn>
                  <a:cxn ang="0">
                    <a:pos x="33" y="34"/>
                  </a:cxn>
                  <a:cxn ang="0">
                    <a:pos x="33" y="0"/>
                  </a:cxn>
                  <a:cxn ang="0">
                    <a:pos x="0" y="20"/>
                  </a:cxn>
                  <a:cxn ang="0">
                    <a:pos x="0" y="59"/>
                  </a:cxn>
                </a:cxnLst>
                <a:rect l="0" t="0" r="r" b="b"/>
                <a:pathLst>
                  <a:path w="34" h="60">
                    <a:moveTo>
                      <a:pt x="0" y="59"/>
                    </a:moveTo>
                    <a:lnTo>
                      <a:pt x="33" y="34"/>
                    </a:lnTo>
                    <a:lnTo>
                      <a:pt x="33" y="0"/>
                    </a:lnTo>
                    <a:lnTo>
                      <a:pt x="0" y="20"/>
                    </a:lnTo>
                    <a:lnTo>
                      <a:pt x="0" y="59"/>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094" name="Freeform 958"/>
              <p:cNvSpPr>
                <a:spLocks/>
              </p:cNvSpPr>
              <p:nvPr>
                <p:custDataLst>
                  <p:tags r:id="rId795"/>
                </p:custDataLst>
              </p:nvPr>
            </p:nvSpPr>
            <p:spPr bwMode="auto">
              <a:xfrm>
                <a:off x="2868" y="1968"/>
                <a:ext cx="97" cy="21"/>
              </a:xfrm>
              <a:custGeom>
                <a:avLst/>
                <a:gdLst/>
                <a:ahLst/>
                <a:cxnLst>
                  <a:cxn ang="0">
                    <a:pos x="0" y="20"/>
                  </a:cxn>
                  <a:cxn ang="0">
                    <a:pos x="63" y="20"/>
                  </a:cxn>
                  <a:cxn ang="0">
                    <a:pos x="96" y="0"/>
                  </a:cxn>
                  <a:cxn ang="0">
                    <a:pos x="40" y="0"/>
                  </a:cxn>
                  <a:cxn ang="0">
                    <a:pos x="0" y="20"/>
                  </a:cxn>
                </a:cxnLst>
                <a:rect l="0" t="0" r="r" b="b"/>
                <a:pathLst>
                  <a:path w="97" h="21">
                    <a:moveTo>
                      <a:pt x="0" y="20"/>
                    </a:moveTo>
                    <a:lnTo>
                      <a:pt x="63" y="20"/>
                    </a:lnTo>
                    <a:lnTo>
                      <a:pt x="96" y="0"/>
                    </a:lnTo>
                    <a:lnTo>
                      <a:pt x="40" y="0"/>
                    </a:lnTo>
                    <a:lnTo>
                      <a:pt x="0" y="20"/>
                    </a:lnTo>
                  </a:path>
                </a:pathLst>
              </a:custGeom>
              <a:solidFill>
                <a:srgbClr val="EF9100"/>
              </a:solidFill>
              <a:ln w="12700" cap="rnd" cmpd="sng">
                <a:noFill/>
                <a:prstDash val="solid"/>
                <a:round/>
                <a:headEnd type="none" w="med" len="med"/>
                <a:tailEnd type="none" w="med" len="med"/>
              </a:ln>
              <a:effectLst/>
            </p:spPr>
            <p:txBody>
              <a:bodyPr/>
              <a:lstStyle/>
              <a:p>
                <a:endParaRPr lang="en-US"/>
              </a:p>
            </p:txBody>
          </p:sp>
          <p:sp>
            <p:nvSpPr>
              <p:cNvPr id="220095" name="Rectangle 959"/>
              <p:cNvSpPr>
                <a:spLocks noChangeArrowheads="1"/>
              </p:cNvSpPr>
              <p:nvPr>
                <p:custDataLst>
                  <p:tags r:id="rId796"/>
                </p:custDataLst>
              </p:nvPr>
            </p:nvSpPr>
            <p:spPr bwMode="auto">
              <a:xfrm>
                <a:off x="2946" y="1988"/>
                <a:ext cx="63" cy="38"/>
              </a:xfrm>
              <a:prstGeom prst="rect">
                <a:avLst/>
              </a:prstGeom>
              <a:solidFill>
                <a:srgbClr val="F6BF69"/>
              </a:solidFill>
              <a:ln w="12700">
                <a:noFill/>
                <a:miter lim="800000"/>
                <a:headEnd/>
                <a:tailEnd/>
              </a:ln>
              <a:effectLst/>
            </p:spPr>
            <p:txBody>
              <a:bodyPr wrap="none" anchor="ctr"/>
              <a:lstStyle/>
              <a:p>
                <a:endParaRPr lang="en-US"/>
              </a:p>
            </p:txBody>
          </p:sp>
          <p:sp>
            <p:nvSpPr>
              <p:cNvPr id="220096" name="Freeform 960"/>
              <p:cNvSpPr>
                <a:spLocks/>
              </p:cNvSpPr>
              <p:nvPr>
                <p:custDataLst>
                  <p:tags r:id="rId797"/>
                </p:custDataLst>
              </p:nvPr>
            </p:nvSpPr>
            <p:spPr bwMode="auto">
              <a:xfrm>
                <a:off x="3009" y="1968"/>
                <a:ext cx="34" cy="60"/>
              </a:xfrm>
              <a:custGeom>
                <a:avLst/>
                <a:gdLst/>
                <a:ahLst/>
                <a:cxnLst>
                  <a:cxn ang="0">
                    <a:pos x="0" y="59"/>
                  </a:cxn>
                  <a:cxn ang="0">
                    <a:pos x="33" y="34"/>
                  </a:cxn>
                  <a:cxn ang="0">
                    <a:pos x="33" y="0"/>
                  </a:cxn>
                  <a:cxn ang="0">
                    <a:pos x="0" y="20"/>
                  </a:cxn>
                  <a:cxn ang="0">
                    <a:pos x="0" y="59"/>
                  </a:cxn>
                </a:cxnLst>
                <a:rect l="0" t="0" r="r" b="b"/>
                <a:pathLst>
                  <a:path w="34" h="60">
                    <a:moveTo>
                      <a:pt x="0" y="59"/>
                    </a:moveTo>
                    <a:lnTo>
                      <a:pt x="33" y="34"/>
                    </a:lnTo>
                    <a:lnTo>
                      <a:pt x="33" y="0"/>
                    </a:lnTo>
                    <a:lnTo>
                      <a:pt x="0" y="20"/>
                    </a:lnTo>
                    <a:lnTo>
                      <a:pt x="0" y="59"/>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097" name="Freeform 961"/>
              <p:cNvSpPr>
                <a:spLocks/>
              </p:cNvSpPr>
              <p:nvPr>
                <p:custDataLst>
                  <p:tags r:id="rId798"/>
                </p:custDataLst>
              </p:nvPr>
            </p:nvSpPr>
            <p:spPr bwMode="auto">
              <a:xfrm>
                <a:off x="2947" y="1968"/>
                <a:ext cx="97" cy="21"/>
              </a:xfrm>
              <a:custGeom>
                <a:avLst/>
                <a:gdLst/>
                <a:ahLst/>
                <a:cxnLst>
                  <a:cxn ang="0">
                    <a:pos x="0" y="20"/>
                  </a:cxn>
                  <a:cxn ang="0">
                    <a:pos x="63" y="20"/>
                  </a:cxn>
                  <a:cxn ang="0">
                    <a:pos x="96" y="0"/>
                  </a:cxn>
                  <a:cxn ang="0">
                    <a:pos x="40" y="0"/>
                  </a:cxn>
                  <a:cxn ang="0">
                    <a:pos x="0" y="20"/>
                  </a:cxn>
                </a:cxnLst>
                <a:rect l="0" t="0" r="r" b="b"/>
                <a:pathLst>
                  <a:path w="97" h="21">
                    <a:moveTo>
                      <a:pt x="0" y="20"/>
                    </a:moveTo>
                    <a:lnTo>
                      <a:pt x="63" y="20"/>
                    </a:lnTo>
                    <a:lnTo>
                      <a:pt x="96" y="0"/>
                    </a:lnTo>
                    <a:lnTo>
                      <a:pt x="40" y="0"/>
                    </a:lnTo>
                    <a:lnTo>
                      <a:pt x="0" y="20"/>
                    </a:lnTo>
                  </a:path>
                </a:pathLst>
              </a:custGeom>
              <a:solidFill>
                <a:srgbClr val="EF9100"/>
              </a:solidFill>
              <a:ln w="12700" cap="rnd" cmpd="sng">
                <a:noFill/>
                <a:prstDash val="solid"/>
                <a:round/>
                <a:headEnd type="none" w="med" len="med"/>
                <a:tailEnd type="none" w="med" len="med"/>
              </a:ln>
              <a:effectLst/>
            </p:spPr>
            <p:txBody>
              <a:bodyPr/>
              <a:lstStyle/>
              <a:p>
                <a:endParaRPr lang="en-US"/>
              </a:p>
            </p:txBody>
          </p:sp>
          <p:sp>
            <p:nvSpPr>
              <p:cNvPr id="220098" name="Rectangle 962"/>
              <p:cNvSpPr>
                <a:spLocks noChangeArrowheads="1"/>
              </p:cNvSpPr>
              <p:nvPr>
                <p:custDataLst>
                  <p:tags r:id="rId799"/>
                </p:custDataLst>
              </p:nvPr>
            </p:nvSpPr>
            <p:spPr bwMode="auto">
              <a:xfrm>
                <a:off x="3025" y="1988"/>
                <a:ext cx="62" cy="38"/>
              </a:xfrm>
              <a:prstGeom prst="rect">
                <a:avLst/>
              </a:prstGeom>
              <a:solidFill>
                <a:srgbClr val="F6BF69"/>
              </a:solidFill>
              <a:ln w="12700">
                <a:noFill/>
                <a:miter lim="800000"/>
                <a:headEnd/>
                <a:tailEnd/>
              </a:ln>
              <a:effectLst/>
            </p:spPr>
            <p:txBody>
              <a:bodyPr wrap="none" anchor="ctr"/>
              <a:lstStyle/>
              <a:p>
                <a:endParaRPr lang="en-US"/>
              </a:p>
            </p:txBody>
          </p:sp>
          <p:sp>
            <p:nvSpPr>
              <p:cNvPr id="220099" name="Freeform 963"/>
              <p:cNvSpPr>
                <a:spLocks/>
              </p:cNvSpPr>
              <p:nvPr>
                <p:custDataLst>
                  <p:tags r:id="rId800"/>
                </p:custDataLst>
              </p:nvPr>
            </p:nvSpPr>
            <p:spPr bwMode="auto">
              <a:xfrm>
                <a:off x="3088" y="1968"/>
                <a:ext cx="34" cy="60"/>
              </a:xfrm>
              <a:custGeom>
                <a:avLst/>
                <a:gdLst/>
                <a:ahLst/>
                <a:cxnLst>
                  <a:cxn ang="0">
                    <a:pos x="0" y="59"/>
                  </a:cxn>
                  <a:cxn ang="0">
                    <a:pos x="33" y="34"/>
                  </a:cxn>
                  <a:cxn ang="0">
                    <a:pos x="33" y="0"/>
                  </a:cxn>
                  <a:cxn ang="0">
                    <a:pos x="0" y="20"/>
                  </a:cxn>
                  <a:cxn ang="0">
                    <a:pos x="0" y="59"/>
                  </a:cxn>
                </a:cxnLst>
                <a:rect l="0" t="0" r="r" b="b"/>
                <a:pathLst>
                  <a:path w="34" h="60">
                    <a:moveTo>
                      <a:pt x="0" y="59"/>
                    </a:moveTo>
                    <a:lnTo>
                      <a:pt x="33" y="34"/>
                    </a:lnTo>
                    <a:lnTo>
                      <a:pt x="33" y="0"/>
                    </a:lnTo>
                    <a:lnTo>
                      <a:pt x="0" y="20"/>
                    </a:lnTo>
                    <a:lnTo>
                      <a:pt x="0" y="59"/>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100" name="Freeform 964"/>
              <p:cNvSpPr>
                <a:spLocks/>
              </p:cNvSpPr>
              <p:nvPr>
                <p:custDataLst>
                  <p:tags r:id="rId801"/>
                </p:custDataLst>
              </p:nvPr>
            </p:nvSpPr>
            <p:spPr bwMode="auto">
              <a:xfrm>
                <a:off x="3025" y="1968"/>
                <a:ext cx="97" cy="21"/>
              </a:xfrm>
              <a:custGeom>
                <a:avLst/>
                <a:gdLst/>
                <a:ahLst/>
                <a:cxnLst>
                  <a:cxn ang="0">
                    <a:pos x="0" y="20"/>
                  </a:cxn>
                  <a:cxn ang="0">
                    <a:pos x="63" y="20"/>
                  </a:cxn>
                  <a:cxn ang="0">
                    <a:pos x="96" y="0"/>
                  </a:cxn>
                  <a:cxn ang="0">
                    <a:pos x="40" y="0"/>
                  </a:cxn>
                  <a:cxn ang="0">
                    <a:pos x="0" y="20"/>
                  </a:cxn>
                </a:cxnLst>
                <a:rect l="0" t="0" r="r" b="b"/>
                <a:pathLst>
                  <a:path w="97" h="21">
                    <a:moveTo>
                      <a:pt x="0" y="20"/>
                    </a:moveTo>
                    <a:lnTo>
                      <a:pt x="63" y="20"/>
                    </a:lnTo>
                    <a:lnTo>
                      <a:pt x="96" y="0"/>
                    </a:lnTo>
                    <a:lnTo>
                      <a:pt x="40" y="0"/>
                    </a:lnTo>
                    <a:lnTo>
                      <a:pt x="0" y="20"/>
                    </a:lnTo>
                  </a:path>
                </a:pathLst>
              </a:custGeom>
              <a:solidFill>
                <a:srgbClr val="EF9100"/>
              </a:solidFill>
              <a:ln w="12700" cap="rnd" cmpd="sng">
                <a:noFill/>
                <a:prstDash val="solid"/>
                <a:round/>
                <a:headEnd type="none" w="med" len="med"/>
                <a:tailEnd type="none" w="med" len="med"/>
              </a:ln>
              <a:effectLst/>
            </p:spPr>
            <p:txBody>
              <a:bodyPr/>
              <a:lstStyle/>
              <a:p>
                <a:endParaRPr lang="en-US"/>
              </a:p>
            </p:txBody>
          </p:sp>
          <p:sp>
            <p:nvSpPr>
              <p:cNvPr id="220101" name="Rectangle 965"/>
              <p:cNvSpPr>
                <a:spLocks noChangeArrowheads="1"/>
              </p:cNvSpPr>
              <p:nvPr>
                <p:custDataLst>
                  <p:tags r:id="rId802"/>
                </p:custDataLst>
              </p:nvPr>
            </p:nvSpPr>
            <p:spPr bwMode="auto">
              <a:xfrm>
                <a:off x="2964" y="2163"/>
                <a:ext cx="13" cy="16"/>
              </a:xfrm>
              <a:prstGeom prst="rect">
                <a:avLst/>
              </a:prstGeom>
              <a:solidFill>
                <a:srgbClr val="AD6900"/>
              </a:solidFill>
              <a:ln w="12700">
                <a:noFill/>
                <a:miter lim="800000"/>
                <a:headEnd/>
                <a:tailEnd/>
              </a:ln>
              <a:effectLst/>
            </p:spPr>
            <p:txBody>
              <a:bodyPr wrap="none" anchor="ctr"/>
              <a:lstStyle/>
              <a:p>
                <a:endParaRPr lang="en-US"/>
              </a:p>
            </p:txBody>
          </p:sp>
          <p:sp>
            <p:nvSpPr>
              <p:cNvPr id="220102" name="Rectangle 966"/>
              <p:cNvSpPr>
                <a:spLocks noChangeArrowheads="1"/>
              </p:cNvSpPr>
              <p:nvPr>
                <p:custDataLst>
                  <p:tags r:id="rId803"/>
                </p:custDataLst>
              </p:nvPr>
            </p:nvSpPr>
            <p:spPr bwMode="auto">
              <a:xfrm>
                <a:off x="2852" y="2163"/>
                <a:ext cx="12" cy="16"/>
              </a:xfrm>
              <a:prstGeom prst="rect">
                <a:avLst/>
              </a:prstGeom>
              <a:solidFill>
                <a:srgbClr val="AD6900"/>
              </a:solidFill>
              <a:ln w="12700">
                <a:noFill/>
                <a:miter lim="800000"/>
                <a:headEnd/>
                <a:tailEnd/>
              </a:ln>
              <a:effectLst/>
            </p:spPr>
            <p:txBody>
              <a:bodyPr wrap="none" anchor="ctr"/>
              <a:lstStyle/>
              <a:p>
                <a:endParaRPr lang="en-US"/>
              </a:p>
            </p:txBody>
          </p:sp>
          <p:sp>
            <p:nvSpPr>
              <p:cNvPr id="220103" name="Rectangle 967"/>
              <p:cNvSpPr>
                <a:spLocks noChangeArrowheads="1"/>
              </p:cNvSpPr>
              <p:nvPr>
                <p:custDataLst>
                  <p:tags r:id="rId804"/>
                </p:custDataLst>
              </p:nvPr>
            </p:nvSpPr>
            <p:spPr bwMode="auto">
              <a:xfrm>
                <a:off x="3077" y="2163"/>
                <a:ext cx="13" cy="16"/>
              </a:xfrm>
              <a:prstGeom prst="rect">
                <a:avLst/>
              </a:prstGeom>
              <a:solidFill>
                <a:srgbClr val="AD6900"/>
              </a:solidFill>
              <a:ln w="12700">
                <a:noFill/>
                <a:miter lim="800000"/>
                <a:headEnd/>
                <a:tailEnd/>
              </a:ln>
              <a:effectLst/>
            </p:spPr>
            <p:txBody>
              <a:bodyPr wrap="none" anchor="ctr"/>
              <a:lstStyle/>
              <a:p>
                <a:endParaRPr lang="en-US"/>
              </a:p>
            </p:txBody>
          </p:sp>
          <p:sp>
            <p:nvSpPr>
              <p:cNvPr id="220104" name="Freeform 968"/>
              <p:cNvSpPr>
                <a:spLocks/>
              </p:cNvSpPr>
              <p:nvPr>
                <p:custDataLst>
                  <p:tags r:id="rId805"/>
                </p:custDataLst>
              </p:nvPr>
            </p:nvSpPr>
            <p:spPr bwMode="auto">
              <a:xfrm>
                <a:off x="3090" y="2151"/>
                <a:ext cx="9" cy="29"/>
              </a:xfrm>
              <a:custGeom>
                <a:avLst/>
                <a:gdLst/>
                <a:ahLst/>
                <a:cxnLst>
                  <a:cxn ang="0">
                    <a:pos x="0" y="28"/>
                  </a:cxn>
                  <a:cxn ang="0">
                    <a:pos x="8" y="20"/>
                  </a:cxn>
                  <a:cxn ang="0">
                    <a:pos x="8" y="0"/>
                  </a:cxn>
                  <a:cxn ang="0">
                    <a:pos x="0" y="7"/>
                  </a:cxn>
                  <a:cxn ang="0">
                    <a:pos x="0" y="28"/>
                  </a:cxn>
                </a:cxnLst>
                <a:rect l="0" t="0" r="r" b="b"/>
                <a:pathLst>
                  <a:path w="9" h="29">
                    <a:moveTo>
                      <a:pt x="0" y="28"/>
                    </a:moveTo>
                    <a:lnTo>
                      <a:pt x="8" y="20"/>
                    </a:lnTo>
                    <a:lnTo>
                      <a:pt x="8"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105" name="Freeform 969"/>
              <p:cNvSpPr>
                <a:spLocks/>
              </p:cNvSpPr>
              <p:nvPr>
                <p:custDataLst>
                  <p:tags r:id="rId806"/>
                </p:custDataLst>
              </p:nvPr>
            </p:nvSpPr>
            <p:spPr bwMode="auto">
              <a:xfrm>
                <a:off x="2977" y="2151"/>
                <a:ext cx="9" cy="29"/>
              </a:xfrm>
              <a:custGeom>
                <a:avLst/>
                <a:gdLst/>
                <a:ahLst/>
                <a:cxnLst>
                  <a:cxn ang="0">
                    <a:pos x="0" y="28"/>
                  </a:cxn>
                  <a:cxn ang="0">
                    <a:pos x="8" y="20"/>
                  </a:cxn>
                  <a:cxn ang="0">
                    <a:pos x="8" y="0"/>
                  </a:cxn>
                  <a:cxn ang="0">
                    <a:pos x="0" y="7"/>
                  </a:cxn>
                  <a:cxn ang="0">
                    <a:pos x="0" y="28"/>
                  </a:cxn>
                </a:cxnLst>
                <a:rect l="0" t="0" r="r" b="b"/>
                <a:pathLst>
                  <a:path w="9" h="29">
                    <a:moveTo>
                      <a:pt x="0" y="28"/>
                    </a:moveTo>
                    <a:lnTo>
                      <a:pt x="8" y="20"/>
                    </a:lnTo>
                    <a:lnTo>
                      <a:pt x="8"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106" name="Freeform 970"/>
              <p:cNvSpPr>
                <a:spLocks/>
              </p:cNvSpPr>
              <p:nvPr>
                <p:custDataLst>
                  <p:tags r:id="rId807"/>
                </p:custDataLst>
              </p:nvPr>
            </p:nvSpPr>
            <p:spPr bwMode="auto">
              <a:xfrm>
                <a:off x="2865" y="2151"/>
                <a:ext cx="9" cy="29"/>
              </a:xfrm>
              <a:custGeom>
                <a:avLst/>
                <a:gdLst/>
                <a:ahLst/>
                <a:cxnLst>
                  <a:cxn ang="0">
                    <a:pos x="0" y="28"/>
                  </a:cxn>
                  <a:cxn ang="0">
                    <a:pos x="8" y="20"/>
                  </a:cxn>
                  <a:cxn ang="0">
                    <a:pos x="8" y="0"/>
                  </a:cxn>
                  <a:cxn ang="0">
                    <a:pos x="0" y="7"/>
                  </a:cxn>
                  <a:cxn ang="0">
                    <a:pos x="0" y="28"/>
                  </a:cxn>
                </a:cxnLst>
                <a:rect l="0" t="0" r="r" b="b"/>
                <a:pathLst>
                  <a:path w="9" h="29">
                    <a:moveTo>
                      <a:pt x="0" y="28"/>
                    </a:moveTo>
                    <a:lnTo>
                      <a:pt x="8" y="20"/>
                    </a:lnTo>
                    <a:lnTo>
                      <a:pt x="8"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107" name="Rectangle 971"/>
              <p:cNvSpPr>
                <a:spLocks noChangeArrowheads="1"/>
              </p:cNvSpPr>
              <p:nvPr>
                <p:custDataLst>
                  <p:tags r:id="rId808"/>
                </p:custDataLst>
              </p:nvPr>
            </p:nvSpPr>
            <p:spPr bwMode="auto">
              <a:xfrm>
                <a:off x="3106" y="2143"/>
                <a:ext cx="9" cy="11"/>
              </a:xfrm>
              <a:prstGeom prst="rect">
                <a:avLst/>
              </a:prstGeom>
              <a:solidFill>
                <a:srgbClr val="AD6900"/>
              </a:solidFill>
              <a:ln w="12700">
                <a:noFill/>
                <a:miter lim="800000"/>
                <a:headEnd/>
                <a:tailEnd/>
              </a:ln>
              <a:effectLst/>
            </p:spPr>
            <p:txBody>
              <a:bodyPr wrap="none" anchor="ctr"/>
              <a:lstStyle/>
              <a:p>
                <a:endParaRPr lang="en-US"/>
              </a:p>
            </p:txBody>
          </p:sp>
          <p:sp>
            <p:nvSpPr>
              <p:cNvPr id="220108" name="Freeform 972"/>
              <p:cNvSpPr>
                <a:spLocks/>
              </p:cNvSpPr>
              <p:nvPr>
                <p:custDataLst>
                  <p:tags r:id="rId809"/>
                </p:custDataLst>
              </p:nvPr>
            </p:nvSpPr>
            <p:spPr bwMode="auto">
              <a:xfrm>
                <a:off x="3116" y="2134"/>
                <a:ext cx="6" cy="21"/>
              </a:xfrm>
              <a:custGeom>
                <a:avLst/>
                <a:gdLst/>
                <a:ahLst/>
                <a:cxnLst>
                  <a:cxn ang="0">
                    <a:pos x="0" y="20"/>
                  </a:cxn>
                  <a:cxn ang="0">
                    <a:pos x="5" y="14"/>
                  </a:cxn>
                  <a:cxn ang="0">
                    <a:pos x="5" y="0"/>
                  </a:cxn>
                  <a:cxn ang="0">
                    <a:pos x="0" y="5"/>
                  </a:cxn>
                  <a:cxn ang="0">
                    <a:pos x="0" y="20"/>
                  </a:cxn>
                </a:cxnLst>
                <a:rect l="0" t="0" r="r" b="b"/>
                <a:pathLst>
                  <a:path w="6" h="21">
                    <a:moveTo>
                      <a:pt x="0" y="20"/>
                    </a:moveTo>
                    <a:lnTo>
                      <a:pt x="5" y="14"/>
                    </a:lnTo>
                    <a:lnTo>
                      <a:pt x="5" y="0"/>
                    </a:lnTo>
                    <a:lnTo>
                      <a:pt x="0" y="5"/>
                    </a:lnTo>
                    <a:lnTo>
                      <a:pt x="0" y="20"/>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109" name="Freeform 973"/>
              <p:cNvSpPr>
                <a:spLocks/>
              </p:cNvSpPr>
              <p:nvPr>
                <p:custDataLst>
                  <p:tags r:id="rId810"/>
                </p:custDataLst>
              </p:nvPr>
            </p:nvSpPr>
            <p:spPr bwMode="auto">
              <a:xfrm>
                <a:off x="3092" y="2132"/>
                <a:ext cx="31" cy="32"/>
              </a:xfrm>
              <a:custGeom>
                <a:avLst/>
                <a:gdLst/>
                <a:ahLst/>
                <a:cxnLst>
                  <a:cxn ang="0">
                    <a:pos x="0" y="31"/>
                  </a:cxn>
                  <a:cxn ang="0">
                    <a:pos x="30" y="6"/>
                  </a:cxn>
                  <a:cxn ang="0">
                    <a:pos x="30" y="0"/>
                  </a:cxn>
                  <a:cxn ang="0">
                    <a:pos x="0" y="24"/>
                  </a:cxn>
                  <a:cxn ang="0">
                    <a:pos x="0" y="31"/>
                  </a:cxn>
                </a:cxnLst>
                <a:rect l="0" t="0" r="r" b="b"/>
                <a:pathLst>
                  <a:path w="31" h="32">
                    <a:moveTo>
                      <a:pt x="0" y="31"/>
                    </a:moveTo>
                    <a:lnTo>
                      <a:pt x="30" y="6"/>
                    </a:lnTo>
                    <a:lnTo>
                      <a:pt x="30" y="0"/>
                    </a:lnTo>
                    <a:lnTo>
                      <a:pt x="0" y="24"/>
                    </a:lnTo>
                    <a:lnTo>
                      <a:pt x="0" y="31"/>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110" name="Freeform 974"/>
              <p:cNvSpPr>
                <a:spLocks/>
              </p:cNvSpPr>
              <p:nvPr>
                <p:custDataLst>
                  <p:tags r:id="rId811"/>
                </p:custDataLst>
              </p:nvPr>
            </p:nvSpPr>
            <p:spPr bwMode="auto">
              <a:xfrm>
                <a:off x="2851" y="2132"/>
                <a:ext cx="46" cy="32"/>
              </a:xfrm>
              <a:custGeom>
                <a:avLst/>
                <a:gdLst/>
                <a:ahLst/>
                <a:cxnLst>
                  <a:cxn ang="0">
                    <a:pos x="0" y="25"/>
                  </a:cxn>
                  <a:cxn ang="0">
                    <a:pos x="45" y="0"/>
                  </a:cxn>
                  <a:cxn ang="0">
                    <a:pos x="45" y="5"/>
                  </a:cxn>
                  <a:cxn ang="0">
                    <a:pos x="1" y="31"/>
                  </a:cxn>
                  <a:cxn ang="0">
                    <a:pos x="0" y="25"/>
                  </a:cxn>
                </a:cxnLst>
                <a:rect l="0" t="0" r="r" b="b"/>
                <a:pathLst>
                  <a:path w="46" h="32">
                    <a:moveTo>
                      <a:pt x="0" y="25"/>
                    </a:moveTo>
                    <a:lnTo>
                      <a:pt x="45" y="0"/>
                    </a:lnTo>
                    <a:lnTo>
                      <a:pt x="45" y="5"/>
                    </a:lnTo>
                    <a:lnTo>
                      <a:pt x="1" y="31"/>
                    </a:lnTo>
                    <a:lnTo>
                      <a:pt x="0" y="25"/>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111" name="Freeform 975"/>
              <p:cNvSpPr>
                <a:spLocks/>
              </p:cNvSpPr>
              <p:nvPr>
                <p:custDataLst>
                  <p:tags r:id="rId812"/>
                </p:custDataLst>
              </p:nvPr>
            </p:nvSpPr>
            <p:spPr bwMode="auto">
              <a:xfrm>
                <a:off x="2964" y="2132"/>
                <a:ext cx="49" cy="27"/>
              </a:xfrm>
              <a:custGeom>
                <a:avLst/>
                <a:gdLst/>
                <a:ahLst/>
                <a:cxnLst>
                  <a:cxn ang="0">
                    <a:pos x="0" y="26"/>
                  </a:cxn>
                  <a:cxn ang="0">
                    <a:pos x="14" y="26"/>
                  </a:cxn>
                  <a:cxn ang="0">
                    <a:pos x="48" y="0"/>
                  </a:cxn>
                  <a:cxn ang="0">
                    <a:pos x="35" y="0"/>
                  </a:cxn>
                  <a:cxn ang="0">
                    <a:pos x="0" y="26"/>
                  </a:cxn>
                </a:cxnLst>
                <a:rect l="0" t="0" r="r" b="b"/>
                <a:pathLst>
                  <a:path w="49" h="27">
                    <a:moveTo>
                      <a:pt x="0" y="26"/>
                    </a:moveTo>
                    <a:lnTo>
                      <a:pt x="14" y="26"/>
                    </a:lnTo>
                    <a:lnTo>
                      <a:pt x="48" y="0"/>
                    </a:lnTo>
                    <a:lnTo>
                      <a:pt x="35" y="0"/>
                    </a:lnTo>
                    <a:lnTo>
                      <a:pt x="0" y="26"/>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112" name="Freeform 976"/>
              <p:cNvSpPr>
                <a:spLocks/>
              </p:cNvSpPr>
              <p:nvPr>
                <p:custDataLst>
                  <p:tags r:id="rId813"/>
                </p:custDataLst>
              </p:nvPr>
            </p:nvSpPr>
            <p:spPr bwMode="auto">
              <a:xfrm>
                <a:off x="2870" y="2142"/>
                <a:ext cx="242" cy="6"/>
              </a:xfrm>
              <a:custGeom>
                <a:avLst/>
                <a:gdLst/>
                <a:ahLst/>
                <a:cxnLst>
                  <a:cxn ang="0">
                    <a:pos x="0" y="5"/>
                  </a:cxn>
                  <a:cxn ang="0">
                    <a:pos x="233" y="5"/>
                  </a:cxn>
                  <a:cxn ang="0">
                    <a:pos x="241" y="0"/>
                  </a:cxn>
                  <a:cxn ang="0">
                    <a:pos x="10" y="0"/>
                  </a:cxn>
                  <a:cxn ang="0">
                    <a:pos x="0" y="5"/>
                  </a:cxn>
                </a:cxnLst>
                <a:rect l="0" t="0" r="r" b="b"/>
                <a:pathLst>
                  <a:path w="242" h="6">
                    <a:moveTo>
                      <a:pt x="0" y="5"/>
                    </a:moveTo>
                    <a:lnTo>
                      <a:pt x="233" y="5"/>
                    </a:lnTo>
                    <a:lnTo>
                      <a:pt x="241" y="0"/>
                    </a:lnTo>
                    <a:lnTo>
                      <a:pt x="10"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113" name="Freeform 977"/>
              <p:cNvSpPr>
                <a:spLocks/>
              </p:cNvSpPr>
              <p:nvPr>
                <p:custDataLst>
                  <p:tags r:id="rId814"/>
                </p:custDataLst>
              </p:nvPr>
            </p:nvSpPr>
            <p:spPr bwMode="auto">
              <a:xfrm>
                <a:off x="2885" y="2132"/>
                <a:ext cx="238" cy="7"/>
              </a:xfrm>
              <a:custGeom>
                <a:avLst/>
                <a:gdLst/>
                <a:ahLst/>
                <a:cxnLst>
                  <a:cxn ang="0">
                    <a:pos x="0" y="6"/>
                  </a:cxn>
                  <a:cxn ang="0">
                    <a:pos x="229" y="6"/>
                  </a:cxn>
                  <a:cxn ang="0">
                    <a:pos x="237" y="0"/>
                  </a:cxn>
                  <a:cxn ang="0">
                    <a:pos x="11" y="0"/>
                  </a:cxn>
                  <a:cxn ang="0">
                    <a:pos x="0" y="6"/>
                  </a:cxn>
                </a:cxnLst>
                <a:rect l="0" t="0" r="r" b="b"/>
                <a:pathLst>
                  <a:path w="238" h="7">
                    <a:moveTo>
                      <a:pt x="0" y="6"/>
                    </a:moveTo>
                    <a:lnTo>
                      <a:pt x="229" y="6"/>
                    </a:lnTo>
                    <a:lnTo>
                      <a:pt x="237" y="0"/>
                    </a:lnTo>
                    <a:lnTo>
                      <a:pt x="11" y="0"/>
                    </a:lnTo>
                    <a:lnTo>
                      <a:pt x="0" y="6"/>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114" name="Freeform 978"/>
              <p:cNvSpPr>
                <a:spLocks/>
              </p:cNvSpPr>
              <p:nvPr>
                <p:custDataLst>
                  <p:tags r:id="rId815"/>
                </p:custDataLst>
              </p:nvPr>
            </p:nvSpPr>
            <p:spPr bwMode="auto">
              <a:xfrm>
                <a:off x="2852" y="2151"/>
                <a:ext cx="248" cy="7"/>
              </a:xfrm>
              <a:custGeom>
                <a:avLst/>
                <a:gdLst/>
                <a:ahLst/>
                <a:cxnLst>
                  <a:cxn ang="0">
                    <a:pos x="0" y="6"/>
                  </a:cxn>
                  <a:cxn ang="0">
                    <a:pos x="239" y="6"/>
                  </a:cxn>
                  <a:cxn ang="0">
                    <a:pos x="247" y="0"/>
                  </a:cxn>
                  <a:cxn ang="0">
                    <a:pos x="12" y="0"/>
                  </a:cxn>
                  <a:cxn ang="0">
                    <a:pos x="0" y="6"/>
                  </a:cxn>
                </a:cxnLst>
                <a:rect l="0" t="0" r="r" b="b"/>
                <a:pathLst>
                  <a:path w="248" h="7">
                    <a:moveTo>
                      <a:pt x="0" y="6"/>
                    </a:moveTo>
                    <a:lnTo>
                      <a:pt x="239" y="6"/>
                    </a:lnTo>
                    <a:lnTo>
                      <a:pt x="247" y="0"/>
                    </a:lnTo>
                    <a:lnTo>
                      <a:pt x="12" y="0"/>
                    </a:lnTo>
                    <a:lnTo>
                      <a:pt x="0" y="6"/>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115" name="Rectangle 979"/>
              <p:cNvSpPr>
                <a:spLocks noChangeArrowheads="1"/>
              </p:cNvSpPr>
              <p:nvPr>
                <p:custDataLst>
                  <p:tags r:id="rId816"/>
                </p:custDataLst>
              </p:nvPr>
            </p:nvSpPr>
            <p:spPr bwMode="auto">
              <a:xfrm>
                <a:off x="2852" y="2158"/>
                <a:ext cx="241" cy="5"/>
              </a:xfrm>
              <a:prstGeom prst="rect">
                <a:avLst/>
              </a:prstGeom>
              <a:solidFill>
                <a:srgbClr val="714400"/>
              </a:solidFill>
              <a:ln w="12700">
                <a:noFill/>
                <a:miter lim="800000"/>
                <a:headEnd/>
                <a:tailEnd/>
              </a:ln>
              <a:effectLst/>
            </p:spPr>
            <p:txBody>
              <a:bodyPr wrap="none" anchor="ctr"/>
              <a:lstStyle/>
              <a:p>
                <a:endParaRPr lang="en-US"/>
              </a:p>
            </p:txBody>
          </p:sp>
          <p:sp>
            <p:nvSpPr>
              <p:cNvPr id="220116" name="Rectangle 980"/>
              <p:cNvSpPr>
                <a:spLocks noChangeArrowheads="1"/>
              </p:cNvSpPr>
              <p:nvPr>
                <p:custDataLst>
                  <p:tags r:id="rId817"/>
                </p:custDataLst>
              </p:nvPr>
            </p:nvSpPr>
            <p:spPr bwMode="auto">
              <a:xfrm>
                <a:off x="2879" y="2129"/>
                <a:ext cx="40" cy="24"/>
              </a:xfrm>
              <a:prstGeom prst="rect">
                <a:avLst/>
              </a:prstGeom>
              <a:solidFill>
                <a:srgbClr val="919191"/>
              </a:solidFill>
              <a:ln w="12700">
                <a:noFill/>
                <a:miter lim="800000"/>
                <a:headEnd/>
                <a:tailEnd/>
              </a:ln>
              <a:effectLst/>
            </p:spPr>
            <p:txBody>
              <a:bodyPr wrap="none" anchor="ctr"/>
              <a:lstStyle/>
              <a:p>
                <a:endParaRPr lang="en-US"/>
              </a:p>
            </p:txBody>
          </p:sp>
          <p:sp>
            <p:nvSpPr>
              <p:cNvPr id="220117" name="Freeform 981"/>
              <p:cNvSpPr>
                <a:spLocks/>
              </p:cNvSpPr>
              <p:nvPr>
                <p:custDataLst>
                  <p:tags r:id="rId818"/>
                </p:custDataLst>
              </p:nvPr>
            </p:nvSpPr>
            <p:spPr bwMode="auto">
              <a:xfrm>
                <a:off x="2919" y="2116"/>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474747"/>
              </a:solidFill>
              <a:ln w="12700" cap="rnd" cmpd="sng">
                <a:noFill/>
                <a:prstDash val="solid"/>
                <a:round/>
                <a:headEnd type="none" w="med" len="med"/>
                <a:tailEnd type="none" w="med" len="med"/>
              </a:ln>
              <a:effectLst/>
            </p:spPr>
            <p:txBody>
              <a:bodyPr/>
              <a:lstStyle/>
              <a:p>
                <a:endParaRPr lang="en-US"/>
              </a:p>
            </p:txBody>
          </p:sp>
          <p:sp>
            <p:nvSpPr>
              <p:cNvPr id="220118" name="Freeform 982"/>
              <p:cNvSpPr>
                <a:spLocks/>
              </p:cNvSpPr>
              <p:nvPr>
                <p:custDataLst>
                  <p:tags r:id="rId819"/>
                </p:custDataLst>
              </p:nvPr>
            </p:nvSpPr>
            <p:spPr bwMode="auto">
              <a:xfrm>
                <a:off x="2880" y="2116"/>
                <a:ext cx="61" cy="14"/>
              </a:xfrm>
              <a:custGeom>
                <a:avLst/>
                <a:gdLst/>
                <a:ahLst/>
                <a:cxnLst>
                  <a:cxn ang="0">
                    <a:pos x="0" y="13"/>
                  </a:cxn>
                  <a:cxn ang="0">
                    <a:pos x="39" y="13"/>
                  </a:cxn>
                  <a:cxn ang="0">
                    <a:pos x="60" y="0"/>
                  </a:cxn>
                  <a:cxn ang="0">
                    <a:pos x="25" y="0"/>
                  </a:cxn>
                  <a:cxn ang="0">
                    <a:pos x="0" y="13"/>
                  </a:cxn>
                </a:cxnLst>
                <a:rect l="0" t="0" r="r" b="b"/>
                <a:pathLst>
                  <a:path w="61" h="14">
                    <a:moveTo>
                      <a:pt x="0" y="13"/>
                    </a:moveTo>
                    <a:lnTo>
                      <a:pt x="39" y="13"/>
                    </a:lnTo>
                    <a:lnTo>
                      <a:pt x="60" y="0"/>
                    </a:lnTo>
                    <a:lnTo>
                      <a:pt x="25" y="0"/>
                    </a:lnTo>
                    <a:lnTo>
                      <a:pt x="0" y="13"/>
                    </a:lnTo>
                  </a:path>
                </a:pathLst>
              </a:custGeom>
              <a:solidFill>
                <a:srgbClr val="676767"/>
              </a:solidFill>
              <a:ln w="12700" cap="rnd" cmpd="sng">
                <a:noFill/>
                <a:prstDash val="solid"/>
                <a:round/>
                <a:headEnd type="none" w="med" len="med"/>
                <a:tailEnd type="none" w="med" len="med"/>
              </a:ln>
              <a:effectLst/>
            </p:spPr>
            <p:txBody>
              <a:bodyPr/>
              <a:lstStyle/>
              <a:p>
                <a:endParaRPr lang="en-US"/>
              </a:p>
            </p:txBody>
          </p:sp>
          <p:sp>
            <p:nvSpPr>
              <p:cNvPr id="220119" name="Rectangle 983"/>
              <p:cNvSpPr>
                <a:spLocks noChangeArrowheads="1"/>
              </p:cNvSpPr>
              <p:nvPr>
                <p:custDataLst>
                  <p:tags r:id="rId820"/>
                </p:custDataLst>
              </p:nvPr>
            </p:nvSpPr>
            <p:spPr bwMode="auto">
              <a:xfrm>
                <a:off x="2932" y="2129"/>
                <a:ext cx="39" cy="24"/>
              </a:xfrm>
              <a:prstGeom prst="rect">
                <a:avLst/>
              </a:prstGeom>
              <a:solidFill>
                <a:srgbClr val="919191"/>
              </a:solidFill>
              <a:ln w="12700">
                <a:noFill/>
                <a:miter lim="800000"/>
                <a:headEnd/>
                <a:tailEnd/>
              </a:ln>
              <a:effectLst/>
            </p:spPr>
            <p:txBody>
              <a:bodyPr wrap="none" anchor="ctr"/>
              <a:lstStyle/>
              <a:p>
                <a:endParaRPr lang="en-US"/>
              </a:p>
            </p:txBody>
          </p:sp>
          <p:sp>
            <p:nvSpPr>
              <p:cNvPr id="220120" name="Freeform 984"/>
              <p:cNvSpPr>
                <a:spLocks/>
              </p:cNvSpPr>
              <p:nvPr>
                <p:custDataLst>
                  <p:tags r:id="rId821"/>
                </p:custDataLst>
              </p:nvPr>
            </p:nvSpPr>
            <p:spPr bwMode="auto">
              <a:xfrm>
                <a:off x="2971" y="2116"/>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474747"/>
              </a:solidFill>
              <a:ln w="12700" cap="rnd" cmpd="sng">
                <a:noFill/>
                <a:prstDash val="solid"/>
                <a:round/>
                <a:headEnd type="none" w="med" len="med"/>
                <a:tailEnd type="none" w="med" len="med"/>
              </a:ln>
              <a:effectLst/>
            </p:spPr>
            <p:txBody>
              <a:bodyPr/>
              <a:lstStyle/>
              <a:p>
                <a:endParaRPr lang="en-US"/>
              </a:p>
            </p:txBody>
          </p:sp>
          <p:sp>
            <p:nvSpPr>
              <p:cNvPr id="220121" name="Freeform 985"/>
              <p:cNvSpPr>
                <a:spLocks/>
              </p:cNvSpPr>
              <p:nvPr>
                <p:custDataLst>
                  <p:tags r:id="rId822"/>
                </p:custDataLst>
              </p:nvPr>
            </p:nvSpPr>
            <p:spPr bwMode="auto">
              <a:xfrm>
                <a:off x="2932" y="2116"/>
                <a:ext cx="61" cy="14"/>
              </a:xfrm>
              <a:custGeom>
                <a:avLst/>
                <a:gdLst/>
                <a:ahLst/>
                <a:cxnLst>
                  <a:cxn ang="0">
                    <a:pos x="0" y="13"/>
                  </a:cxn>
                  <a:cxn ang="0">
                    <a:pos x="39" y="13"/>
                  </a:cxn>
                  <a:cxn ang="0">
                    <a:pos x="60" y="0"/>
                  </a:cxn>
                  <a:cxn ang="0">
                    <a:pos x="25" y="0"/>
                  </a:cxn>
                  <a:cxn ang="0">
                    <a:pos x="0" y="13"/>
                  </a:cxn>
                </a:cxnLst>
                <a:rect l="0" t="0" r="r" b="b"/>
                <a:pathLst>
                  <a:path w="61" h="14">
                    <a:moveTo>
                      <a:pt x="0" y="13"/>
                    </a:moveTo>
                    <a:lnTo>
                      <a:pt x="39" y="13"/>
                    </a:lnTo>
                    <a:lnTo>
                      <a:pt x="60" y="0"/>
                    </a:lnTo>
                    <a:lnTo>
                      <a:pt x="25" y="0"/>
                    </a:lnTo>
                    <a:lnTo>
                      <a:pt x="0" y="13"/>
                    </a:lnTo>
                  </a:path>
                </a:pathLst>
              </a:custGeom>
              <a:solidFill>
                <a:srgbClr val="676767"/>
              </a:solidFill>
              <a:ln w="12700" cap="rnd" cmpd="sng">
                <a:noFill/>
                <a:prstDash val="solid"/>
                <a:round/>
                <a:headEnd type="none" w="med" len="med"/>
                <a:tailEnd type="none" w="med" len="med"/>
              </a:ln>
              <a:effectLst/>
            </p:spPr>
            <p:txBody>
              <a:bodyPr/>
              <a:lstStyle/>
              <a:p>
                <a:endParaRPr lang="en-US"/>
              </a:p>
            </p:txBody>
          </p:sp>
          <p:sp>
            <p:nvSpPr>
              <p:cNvPr id="220122" name="Rectangle 986"/>
              <p:cNvSpPr>
                <a:spLocks noChangeArrowheads="1"/>
              </p:cNvSpPr>
              <p:nvPr>
                <p:custDataLst>
                  <p:tags r:id="rId823"/>
                </p:custDataLst>
              </p:nvPr>
            </p:nvSpPr>
            <p:spPr bwMode="auto">
              <a:xfrm>
                <a:off x="2983" y="2129"/>
                <a:ext cx="40" cy="24"/>
              </a:xfrm>
              <a:prstGeom prst="rect">
                <a:avLst/>
              </a:prstGeom>
              <a:solidFill>
                <a:srgbClr val="919191"/>
              </a:solidFill>
              <a:ln w="12700">
                <a:noFill/>
                <a:miter lim="800000"/>
                <a:headEnd/>
                <a:tailEnd/>
              </a:ln>
              <a:effectLst/>
            </p:spPr>
            <p:txBody>
              <a:bodyPr wrap="none" anchor="ctr"/>
              <a:lstStyle/>
              <a:p>
                <a:endParaRPr lang="en-US"/>
              </a:p>
            </p:txBody>
          </p:sp>
          <p:sp>
            <p:nvSpPr>
              <p:cNvPr id="220123" name="Freeform 987"/>
              <p:cNvSpPr>
                <a:spLocks/>
              </p:cNvSpPr>
              <p:nvPr>
                <p:custDataLst>
                  <p:tags r:id="rId824"/>
                </p:custDataLst>
              </p:nvPr>
            </p:nvSpPr>
            <p:spPr bwMode="auto">
              <a:xfrm>
                <a:off x="3023" y="2116"/>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474747"/>
              </a:solidFill>
              <a:ln w="12700" cap="rnd" cmpd="sng">
                <a:noFill/>
                <a:prstDash val="solid"/>
                <a:round/>
                <a:headEnd type="none" w="med" len="med"/>
                <a:tailEnd type="none" w="med" len="med"/>
              </a:ln>
              <a:effectLst/>
            </p:spPr>
            <p:txBody>
              <a:bodyPr/>
              <a:lstStyle/>
              <a:p>
                <a:endParaRPr lang="en-US"/>
              </a:p>
            </p:txBody>
          </p:sp>
          <p:sp>
            <p:nvSpPr>
              <p:cNvPr id="220124" name="Freeform 988"/>
              <p:cNvSpPr>
                <a:spLocks/>
              </p:cNvSpPr>
              <p:nvPr>
                <p:custDataLst>
                  <p:tags r:id="rId825"/>
                </p:custDataLst>
              </p:nvPr>
            </p:nvSpPr>
            <p:spPr bwMode="auto">
              <a:xfrm>
                <a:off x="2983" y="2116"/>
                <a:ext cx="62" cy="14"/>
              </a:xfrm>
              <a:custGeom>
                <a:avLst/>
                <a:gdLst/>
                <a:ahLst/>
                <a:cxnLst>
                  <a:cxn ang="0">
                    <a:pos x="0" y="13"/>
                  </a:cxn>
                  <a:cxn ang="0">
                    <a:pos x="40" y="13"/>
                  </a:cxn>
                  <a:cxn ang="0">
                    <a:pos x="61" y="0"/>
                  </a:cxn>
                  <a:cxn ang="0">
                    <a:pos x="25" y="0"/>
                  </a:cxn>
                  <a:cxn ang="0">
                    <a:pos x="0" y="13"/>
                  </a:cxn>
                </a:cxnLst>
                <a:rect l="0" t="0" r="r" b="b"/>
                <a:pathLst>
                  <a:path w="62" h="14">
                    <a:moveTo>
                      <a:pt x="0" y="13"/>
                    </a:moveTo>
                    <a:lnTo>
                      <a:pt x="40" y="13"/>
                    </a:lnTo>
                    <a:lnTo>
                      <a:pt x="61" y="0"/>
                    </a:lnTo>
                    <a:lnTo>
                      <a:pt x="25" y="0"/>
                    </a:lnTo>
                    <a:lnTo>
                      <a:pt x="0" y="13"/>
                    </a:lnTo>
                  </a:path>
                </a:pathLst>
              </a:custGeom>
              <a:solidFill>
                <a:srgbClr val="676767"/>
              </a:solidFill>
              <a:ln w="12700" cap="rnd" cmpd="sng">
                <a:noFill/>
                <a:prstDash val="solid"/>
                <a:round/>
                <a:headEnd type="none" w="med" len="med"/>
                <a:tailEnd type="none" w="med" len="med"/>
              </a:ln>
              <a:effectLst/>
            </p:spPr>
            <p:txBody>
              <a:bodyPr/>
              <a:lstStyle/>
              <a:p>
                <a:endParaRPr lang="en-US"/>
              </a:p>
            </p:txBody>
          </p:sp>
          <p:sp>
            <p:nvSpPr>
              <p:cNvPr id="220125" name="Rectangle 989"/>
              <p:cNvSpPr>
                <a:spLocks noChangeArrowheads="1"/>
              </p:cNvSpPr>
              <p:nvPr>
                <p:custDataLst>
                  <p:tags r:id="rId826"/>
                </p:custDataLst>
              </p:nvPr>
            </p:nvSpPr>
            <p:spPr bwMode="auto">
              <a:xfrm>
                <a:off x="3110" y="2025"/>
                <a:ext cx="8" cy="462"/>
              </a:xfrm>
              <a:prstGeom prst="rect">
                <a:avLst/>
              </a:prstGeom>
              <a:solidFill>
                <a:srgbClr val="474747"/>
              </a:solidFill>
              <a:ln w="12700">
                <a:noFill/>
                <a:miter lim="800000"/>
                <a:headEnd/>
                <a:tailEnd/>
              </a:ln>
              <a:effectLst/>
            </p:spPr>
            <p:txBody>
              <a:bodyPr wrap="none" anchor="ctr"/>
              <a:lstStyle/>
              <a:p>
                <a:endParaRPr lang="en-US"/>
              </a:p>
            </p:txBody>
          </p:sp>
          <p:sp>
            <p:nvSpPr>
              <p:cNvPr id="220126" name="Rectangle 990"/>
              <p:cNvSpPr>
                <a:spLocks noChangeArrowheads="1"/>
              </p:cNvSpPr>
              <p:nvPr>
                <p:custDataLst>
                  <p:tags r:id="rId827"/>
                </p:custDataLst>
              </p:nvPr>
            </p:nvSpPr>
            <p:spPr bwMode="auto">
              <a:xfrm>
                <a:off x="3104" y="2025"/>
                <a:ext cx="8" cy="462"/>
              </a:xfrm>
              <a:prstGeom prst="rect">
                <a:avLst/>
              </a:prstGeom>
              <a:solidFill>
                <a:srgbClr val="CECECE"/>
              </a:solidFill>
              <a:ln w="12700">
                <a:noFill/>
                <a:miter lim="800000"/>
                <a:headEnd/>
                <a:tailEnd/>
              </a:ln>
              <a:effectLst/>
            </p:spPr>
            <p:txBody>
              <a:bodyPr wrap="none" anchor="ctr"/>
              <a:lstStyle/>
              <a:p>
                <a:endParaRPr lang="en-US"/>
              </a:p>
            </p:txBody>
          </p:sp>
          <p:sp>
            <p:nvSpPr>
              <p:cNvPr id="220127" name="Rectangle 991"/>
              <p:cNvSpPr>
                <a:spLocks noChangeArrowheads="1"/>
              </p:cNvSpPr>
              <p:nvPr>
                <p:custDataLst>
                  <p:tags r:id="rId828"/>
                </p:custDataLst>
              </p:nvPr>
            </p:nvSpPr>
            <p:spPr bwMode="auto">
              <a:xfrm>
                <a:off x="2810" y="2025"/>
                <a:ext cx="8" cy="462"/>
              </a:xfrm>
              <a:prstGeom prst="rect">
                <a:avLst/>
              </a:prstGeom>
              <a:solidFill>
                <a:srgbClr val="474747"/>
              </a:solidFill>
              <a:ln w="12700">
                <a:noFill/>
                <a:miter lim="800000"/>
                <a:headEnd/>
                <a:tailEnd/>
              </a:ln>
              <a:effectLst/>
            </p:spPr>
            <p:txBody>
              <a:bodyPr wrap="none" anchor="ctr"/>
              <a:lstStyle/>
              <a:p>
                <a:endParaRPr lang="en-US"/>
              </a:p>
            </p:txBody>
          </p:sp>
          <p:sp>
            <p:nvSpPr>
              <p:cNvPr id="220128" name="Rectangle 992"/>
              <p:cNvSpPr>
                <a:spLocks noChangeArrowheads="1"/>
              </p:cNvSpPr>
              <p:nvPr>
                <p:custDataLst>
                  <p:tags r:id="rId829"/>
                </p:custDataLst>
              </p:nvPr>
            </p:nvSpPr>
            <p:spPr bwMode="auto">
              <a:xfrm>
                <a:off x="2804" y="2025"/>
                <a:ext cx="8" cy="462"/>
              </a:xfrm>
              <a:prstGeom prst="rect">
                <a:avLst/>
              </a:prstGeom>
              <a:solidFill>
                <a:srgbClr val="CECECE"/>
              </a:solidFill>
              <a:ln w="12700">
                <a:noFill/>
                <a:miter lim="800000"/>
                <a:headEnd/>
                <a:tailEnd/>
              </a:ln>
              <a:effectLst/>
            </p:spPr>
            <p:txBody>
              <a:bodyPr wrap="none" anchor="ctr"/>
              <a:lstStyle/>
              <a:p>
                <a:endParaRPr lang="en-US"/>
              </a:p>
            </p:txBody>
          </p:sp>
        </p:grpSp>
        <p:sp>
          <p:nvSpPr>
            <p:cNvPr id="220129" name="Text Box 993"/>
            <p:cNvSpPr txBox="1">
              <a:spLocks noChangeArrowheads="1"/>
            </p:cNvSpPr>
            <p:nvPr/>
          </p:nvSpPr>
          <p:spPr bwMode="auto">
            <a:xfrm>
              <a:off x="2010" y="1793"/>
              <a:ext cx="528" cy="250"/>
            </a:xfrm>
            <a:prstGeom prst="rect">
              <a:avLst/>
            </a:prstGeom>
            <a:noFill/>
            <a:ln w="9525">
              <a:noFill/>
              <a:miter lim="800000"/>
              <a:headEnd/>
              <a:tailEnd/>
            </a:ln>
            <a:effectLst/>
          </p:spPr>
          <p:txBody>
            <a:bodyPr>
              <a:spAutoFit/>
            </a:bodyPr>
            <a:lstStyle/>
            <a:p>
              <a:pPr>
                <a:spcBef>
                  <a:spcPct val="0"/>
                </a:spcBef>
                <a:buFontTx/>
                <a:buNone/>
              </a:pPr>
              <a:r>
                <a:rPr lang="tr-TR" sz="1000" b="1">
                  <a:ea typeface="ＭＳ Ｐゴシック" pitchFamily="34" charset="-128"/>
                </a:rPr>
                <a:t>GayriFaal Stok</a:t>
              </a:r>
            </a:p>
          </p:txBody>
        </p:sp>
      </p:grpSp>
      <p:sp>
        <p:nvSpPr>
          <p:cNvPr id="220130" name="Line 994"/>
          <p:cNvSpPr>
            <a:spLocks noChangeShapeType="1"/>
          </p:cNvSpPr>
          <p:nvPr/>
        </p:nvSpPr>
        <p:spPr bwMode="auto">
          <a:xfrm flipV="1">
            <a:off x="1444625" y="5394325"/>
            <a:ext cx="1295400" cy="0"/>
          </a:xfrm>
          <a:prstGeom prst="line">
            <a:avLst/>
          </a:prstGeom>
          <a:noFill/>
          <a:ln w="25400">
            <a:solidFill>
              <a:srgbClr val="FF0000"/>
            </a:solidFill>
            <a:round/>
            <a:headEnd/>
            <a:tailEnd type="triangle" w="med" len="med"/>
          </a:ln>
          <a:effectLst/>
        </p:spPr>
        <p:txBody>
          <a:bodyPr/>
          <a:lstStyle/>
          <a:p>
            <a:endParaRPr lang="en-US"/>
          </a:p>
        </p:txBody>
      </p:sp>
      <p:sp>
        <p:nvSpPr>
          <p:cNvPr id="220131" name="Text Box 995"/>
          <p:cNvSpPr txBox="1">
            <a:spLocks noChangeArrowheads="1"/>
          </p:cNvSpPr>
          <p:nvPr/>
        </p:nvSpPr>
        <p:spPr bwMode="auto">
          <a:xfrm>
            <a:off x="1895475" y="5341938"/>
            <a:ext cx="795338" cy="274637"/>
          </a:xfrm>
          <a:prstGeom prst="rect">
            <a:avLst/>
          </a:prstGeom>
          <a:noFill/>
          <a:ln w="9525">
            <a:noFill/>
            <a:miter lim="800000"/>
            <a:headEnd/>
            <a:tailEnd/>
          </a:ln>
          <a:effectLst/>
        </p:spPr>
        <p:txBody>
          <a:bodyPr wrap="none">
            <a:spAutoFit/>
          </a:bodyPr>
          <a:lstStyle/>
          <a:p>
            <a:pPr>
              <a:spcBef>
                <a:spcPct val="0"/>
              </a:spcBef>
              <a:buFontTx/>
              <a:buNone/>
            </a:pPr>
            <a:r>
              <a:rPr lang="tr-TR" sz="1200" b="1">
                <a:ea typeface="ＭＳ Ｐゴシック" pitchFamily="34" charset="-128"/>
              </a:rPr>
              <a:t>Mlz. Sök</a:t>
            </a:r>
          </a:p>
        </p:txBody>
      </p:sp>
      <p:grpSp>
        <p:nvGrpSpPr>
          <p:cNvPr id="220132" name="Group 996"/>
          <p:cNvGrpSpPr>
            <a:grpSpLocks/>
          </p:cNvGrpSpPr>
          <p:nvPr/>
        </p:nvGrpSpPr>
        <p:grpSpPr bwMode="auto">
          <a:xfrm>
            <a:off x="838200" y="4044950"/>
            <a:ext cx="933450" cy="577850"/>
            <a:chOff x="775" y="1797"/>
            <a:chExt cx="367" cy="368"/>
          </a:xfrm>
        </p:grpSpPr>
        <p:grpSp>
          <p:nvGrpSpPr>
            <p:cNvPr id="220133" name="Group 997"/>
            <p:cNvGrpSpPr>
              <a:grpSpLocks/>
            </p:cNvGrpSpPr>
            <p:nvPr/>
          </p:nvGrpSpPr>
          <p:grpSpPr bwMode="auto">
            <a:xfrm>
              <a:off x="775" y="1797"/>
              <a:ext cx="367" cy="368"/>
              <a:chOff x="793" y="1797"/>
              <a:chExt cx="367" cy="368"/>
            </a:xfrm>
          </p:grpSpPr>
          <p:grpSp>
            <p:nvGrpSpPr>
              <p:cNvPr id="220134" name="Group 998"/>
              <p:cNvGrpSpPr>
                <a:grpSpLocks/>
              </p:cNvGrpSpPr>
              <p:nvPr/>
            </p:nvGrpSpPr>
            <p:grpSpPr bwMode="auto">
              <a:xfrm>
                <a:off x="793" y="1797"/>
                <a:ext cx="363" cy="368"/>
                <a:chOff x="4329" y="1155"/>
                <a:chExt cx="992" cy="1089"/>
              </a:xfrm>
            </p:grpSpPr>
            <p:sp>
              <p:nvSpPr>
                <p:cNvPr id="220135" name="Freeform 999"/>
                <p:cNvSpPr>
                  <a:spLocks/>
                </p:cNvSpPr>
                <p:nvPr/>
              </p:nvSpPr>
              <p:spPr bwMode="auto">
                <a:xfrm>
                  <a:off x="4361" y="1187"/>
                  <a:ext cx="960" cy="1057"/>
                </a:xfrm>
                <a:custGeom>
                  <a:avLst/>
                  <a:gdLst/>
                  <a:ahLst/>
                  <a:cxnLst>
                    <a:cxn ang="0">
                      <a:pos x="0" y="0"/>
                    </a:cxn>
                    <a:cxn ang="0">
                      <a:pos x="0" y="1057"/>
                    </a:cxn>
                    <a:cxn ang="0">
                      <a:pos x="960" y="1057"/>
                    </a:cxn>
                    <a:cxn ang="0">
                      <a:pos x="960" y="191"/>
                    </a:cxn>
                    <a:cxn ang="0">
                      <a:pos x="836" y="79"/>
                    </a:cxn>
                    <a:cxn ang="0">
                      <a:pos x="720" y="0"/>
                    </a:cxn>
                    <a:cxn ang="0">
                      <a:pos x="0" y="0"/>
                    </a:cxn>
                  </a:cxnLst>
                  <a:rect l="0" t="0" r="r" b="b"/>
                  <a:pathLst>
                    <a:path w="960" h="1057">
                      <a:moveTo>
                        <a:pt x="0" y="0"/>
                      </a:moveTo>
                      <a:lnTo>
                        <a:pt x="0" y="1057"/>
                      </a:lnTo>
                      <a:lnTo>
                        <a:pt x="960" y="1057"/>
                      </a:lnTo>
                      <a:lnTo>
                        <a:pt x="960" y="191"/>
                      </a:lnTo>
                      <a:lnTo>
                        <a:pt x="836" y="79"/>
                      </a:lnTo>
                      <a:lnTo>
                        <a:pt x="720" y="0"/>
                      </a:lnTo>
                      <a:lnTo>
                        <a:pt x="0" y="0"/>
                      </a:lnTo>
                      <a:close/>
                    </a:path>
                  </a:pathLst>
                </a:custGeom>
                <a:solidFill>
                  <a:srgbClr val="969696"/>
                </a:solidFill>
                <a:ln w="9525">
                  <a:noFill/>
                  <a:round/>
                  <a:headEnd/>
                  <a:tailEnd/>
                </a:ln>
              </p:spPr>
              <p:txBody>
                <a:bodyPr/>
                <a:lstStyle/>
                <a:p>
                  <a:endParaRPr lang="en-US"/>
                </a:p>
              </p:txBody>
            </p:sp>
            <p:sp>
              <p:nvSpPr>
                <p:cNvPr id="220136" name="Freeform 1000"/>
                <p:cNvSpPr>
                  <a:spLocks/>
                </p:cNvSpPr>
                <p:nvPr/>
              </p:nvSpPr>
              <p:spPr bwMode="auto">
                <a:xfrm>
                  <a:off x="4329" y="1155"/>
                  <a:ext cx="960" cy="1057"/>
                </a:xfrm>
                <a:custGeom>
                  <a:avLst/>
                  <a:gdLst/>
                  <a:ahLst/>
                  <a:cxnLst>
                    <a:cxn ang="0">
                      <a:pos x="0" y="0"/>
                    </a:cxn>
                    <a:cxn ang="0">
                      <a:pos x="0" y="1057"/>
                    </a:cxn>
                    <a:cxn ang="0">
                      <a:pos x="960" y="1057"/>
                    </a:cxn>
                    <a:cxn ang="0">
                      <a:pos x="960" y="191"/>
                    </a:cxn>
                    <a:cxn ang="0">
                      <a:pos x="836" y="78"/>
                    </a:cxn>
                    <a:cxn ang="0">
                      <a:pos x="720" y="0"/>
                    </a:cxn>
                    <a:cxn ang="0">
                      <a:pos x="0" y="0"/>
                    </a:cxn>
                  </a:cxnLst>
                  <a:rect l="0" t="0" r="r" b="b"/>
                  <a:pathLst>
                    <a:path w="960" h="1057">
                      <a:moveTo>
                        <a:pt x="0" y="0"/>
                      </a:moveTo>
                      <a:lnTo>
                        <a:pt x="0" y="1057"/>
                      </a:lnTo>
                      <a:lnTo>
                        <a:pt x="960" y="1057"/>
                      </a:lnTo>
                      <a:lnTo>
                        <a:pt x="960" y="191"/>
                      </a:lnTo>
                      <a:lnTo>
                        <a:pt x="836" y="78"/>
                      </a:lnTo>
                      <a:lnTo>
                        <a:pt x="720" y="0"/>
                      </a:lnTo>
                      <a:lnTo>
                        <a:pt x="0" y="0"/>
                      </a:lnTo>
                      <a:close/>
                    </a:path>
                  </a:pathLst>
                </a:custGeom>
                <a:solidFill>
                  <a:srgbClr val="FFFFFF"/>
                </a:solidFill>
                <a:ln w="9525">
                  <a:noFill/>
                  <a:round/>
                  <a:headEnd/>
                  <a:tailEnd/>
                </a:ln>
              </p:spPr>
              <p:txBody>
                <a:bodyPr/>
                <a:lstStyle/>
                <a:p>
                  <a:endParaRPr lang="en-US"/>
                </a:p>
              </p:txBody>
            </p:sp>
            <p:sp>
              <p:nvSpPr>
                <p:cNvPr id="220137" name="Freeform 1001"/>
                <p:cNvSpPr>
                  <a:spLocks/>
                </p:cNvSpPr>
                <p:nvPr/>
              </p:nvSpPr>
              <p:spPr bwMode="auto">
                <a:xfrm>
                  <a:off x="4329" y="1155"/>
                  <a:ext cx="960" cy="1057"/>
                </a:xfrm>
                <a:custGeom>
                  <a:avLst/>
                  <a:gdLst/>
                  <a:ahLst/>
                  <a:cxnLst>
                    <a:cxn ang="0">
                      <a:pos x="0" y="0"/>
                    </a:cxn>
                    <a:cxn ang="0">
                      <a:pos x="0" y="1057"/>
                    </a:cxn>
                    <a:cxn ang="0">
                      <a:pos x="960" y="1057"/>
                    </a:cxn>
                    <a:cxn ang="0">
                      <a:pos x="960" y="191"/>
                    </a:cxn>
                    <a:cxn ang="0">
                      <a:pos x="836" y="78"/>
                    </a:cxn>
                    <a:cxn ang="0">
                      <a:pos x="720" y="0"/>
                    </a:cxn>
                    <a:cxn ang="0">
                      <a:pos x="0" y="0"/>
                    </a:cxn>
                  </a:cxnLst>
                  <a:rect l="0" t="0" r="r" b="b"/>
                  <a:pathLst>
                    <a:path w="960" h="1057">
                      <a:moveTo>
                        <a:pt x="0" y="0"/>
                      </a:moveTo>
                      <a:lnTo>
                        <a:pt x="0" y="1057"/>
                      </a:lnTo>
                      <a:lnTo>
                        <a:pt x="960" y="1057"/>
                      </a:lnTo>
                      <a:lnTo>
                        <a:pt x="960" y="191"/>
                      </a:lnTo>
                      <a:lnTo>
                        <a:pt x="836" y="78"/>
                      </a:lnTo>
                      <a:lnTo>
                        <a:pt x="720" y="0"/>
                      </a:lnTo>
                      <a:lnTo>
                        <a:pt x="0" y="0"/>
                      </a:lnTo>
                    </a:path>
                  </a:pathLst>
                </a:custGeom>
                <a:noFill/>
                <a:ln w="12700">
                  <a:solidFill>
                    <a:srgbClr val="000000"/>
                  </a:solidFill>
                  <a:prstDash val="solid"/>
                  <a:round/>
                  <a:headEnd/>
                  <a:tailEnd/>
                </a:ln>
              </p:spPr>
              <p:txBody>
                <a:bodyPr/>
                <a:lstStyle/>
                <a:p>
                  <a:endParaRPr lang="en-US"/>
                </a:p>
              </p:txBody>
            </p:sp>
          </p:grpSp>
          <p:grpSp>
            <p:nvGrpSpPr>
              <p:cNvPr id="220138" name="Group 1002"/>
              <p:cNvGrpSpPr>
                <a:grpSpLocks/>
              </p:cNvGrpSpPr>
              <p:nvPr/>
            </p:nvGrpSpPr>
            <p:grpSpPr bwMode="auto">
              <a:xfrm>
                <a:off x="1050" y="1797"/>
                <a:ext cx="110" cy="86"/>
                <a:chOff x="5022" y="1155"/>
                <a:chExt cx="299" cy="225"/>
              </a:xfrm>
            </p:grpSpPr>
            <p:sp>
              <p:nvSpPr>
                <p:cNvPr id="220139" name="Freeform 1003"/>
                <p:cNvSpPr>
                  <a:spLocks/>
                </p:cNvSpPr>
                <p:nvPr/>
              </p:nvSpPr>
              <p:spPr bwMode="auto">
                <a:xfrm>
                  <a:off x="5055" y="1187"/>
                  <a:ext cx="266" cy="193"/>
                </a:xfrm>
                <a:custGeom>
                  <a:avLst/>
                  <a:gdLst/>
                  <a:ahLst/>
                  <a:cxnLst>
                    <a:cxn ang="0">
                      <a:pos x="0" y="0"/>
                    </a:cxn>
                    <a:cxn ang="0">
                      <a:pos x="38" y="58"/>
                    </a:cxn>
                    <a:cxn ang="0">
                      <a:pos x="50" y="123"/>
                    </a:cxn>
                    <a:cxn ang="0">
                      <a:pos x="58" y="187"/>
                    </a:cxn>
                    <a:cxn ang="0">
                      <a:pos x="116" y="171"/>
                    </a:cxn>
                    <a:cxn ang="0">
                      <a:pos x="174" y="165"/>
                    </a:cxn>
                    <a:cxn ang="0">
                      <a:pos x="222" y="171"/>
                    </a:cxn>
                    <a:cxn ang="0">
                      <a:pos x="266" y="193"/>
                    </a:cxn>
                    <a:cxn ang="0">
                      <a:pos x="244" y="147"/>
                    </a:cxn>
                    <a:cxn ang="0">
                      <a:pos x="212" y="107"/>
                    </a:cxn>
                    <a:cxn ang="0">
                      <a:pos x="166" y="68"/>
                    </a:cxn>
                    <a:cxn ang="0">
                      <a:pos x="112" y="30"/>
                    </a:cxn>
                    <a:cxn ang="0">
                      <a:pos x="64" y="10"/>
                    </a:cxn>
                    <a:cxn ang="0">
                      <a:pos x="0" y="0"/>
                    </a:cxn>
                  </a:cxnLst>
                  <a:rect l="0" t="0" r="r" b="b"/>
                  <a:pathLst>
                    <a:path w="266" h="193">
                      <a:moveTo>
                        <a:pt x="0" y="0"/>
                      </a:moveTo>
                      <a:lnTo>
                        <a:pt x="38" y="58"/>
                      </a:lnTo>
                      <a:lnTo>
                        <a:pt x="50" y="123"/>
                      </a:lnTo>
                      <a:lnTo>
                        <a:pt x="58" y="187"/>
                      </a:lnTo>
                      <a:lnTo>
                        <a:pt x="116" y="171"/>
                      </a:lnTo>
                      <a:lnTo>
                        <a:pt x="174" y="165"/>
                      </a:lnTo>
                      <a:lnTo>
                        <a:pt x="222" y="171"/>
                      </a:lnTo>
                      <a:lnTo>
                        <a:pt x="266" y="193"/>
                      </a:lnTo>
                      <a:lnTo>
                        <a:pt x="244" y="147"/>
                      </a:lnTo>
                      <a:lnTo>
                        <a:pt x="212" y="107"/>
                      </a:lnTo>
                      <a:lnTo>
                        <a:pt x="166" y="68"/>
                      </a:lnTo>
                      <a:lnTo>
                        <a:pt x="112" y="30"/>
                      </a:lnTo>
                      <a:lnTo>
                        <a:pt x="64" y="10"/>
                      </a:lnTo>
                      <a:lnTo>
                        <a:pt x="0" y="0"/>
                      </a:lnTo>
                      <a:close/>
                    </a:path>
                  </a:pathLst>
                </a:custGeom>
                <a:solidFill>
                  <a:srgbClr val="969696"/>
                </a:solidFill>
                <a:ln w="9525">
                  <a:noFill/>
                  <a:round/>
                  <a:headEnd/>
                  <a:tailEnd/>
                </a:ln>
              </p:spPr>
              <p:txBody>
                <a:bodyPr/>
                <a:lstStyle/>
                <a:p>
                  <a:endParaRPr lang="en-US"/>
                </a:p>
              </p:txBody>
            </p:sp>
            <p:sp>
              <p:nvSpPr>
                <p:cNvPr id="220140" name="Freeform 1004"/>
                <p:cNvSpPr>
                  <a:spLocks/>
                </p:cNvSpPr>
                <p:nvPr/>
              </p:nvSpPr>
              <p:spPr bwMode="auto">
                <a:xfrm>
                  <a:off x="5022" y="1155"/>
                  <a:ext cx="267" cy="193"/>
                </a:xfrm>
                <a:custGeom>
                  <a:avLst/>
                  <a:gdLst/>
                  <a:ahLst/>
                  <a:cxnLst>
                    <a:cxn ang="0">
                      <a:pos x="0" y="0"/>
                    </a:cxn>
                    <a:cxn ang="0">
                      <a:pos x="39" y="58"/>
                    </a:cxn>
                    <a:cxn ang="0">
                      <a:pos x="51" y="123"/>
                    </a:cxn>
                    <a:cxn ang="0">
                      <a:pos x="59" y="187"/>
                    </a:cxn>
                    <a:cxn ang="0">
                      <a:pos x="117" y="171"/>
                    </a:cxn>
                    <a:cxn ang="0">
                      <a:pos x="175" y="165"/>
                    </a:cxn>
                    <a:cxn ang="0">
                      <a:pos x="223" y="171"/>
                    </a:cxn>
                    <a:cxn ang="0">
                      <a:pos x="267" y="193"/>
                    </a:cxn>
                    <a:cxn ang="0">
                      <a:pos x="245" y="147"/>
                    </a:cxn>
                    <a:cxn ang="0">
                      <a:pos x="213" y="107"/>
                    </a:cxn>
                    <a:cxn ang="0">
                      <a:pos x="167" y="68"/>
                    </a:cxn>
                    <a:cxn ang="0">
                      <a:pos x="113" y="30"/>
                    </a:cxn>
                    <a:cxn ang="0">
                      <a:pos x="65" y="10"/>
                    </a:cxn>
                    <a:cxn ang="0">
                      <a:pos x="0" y="0"/>
                    </a:cxn>
                  </a:cxnLst>
                  <a:rect l="0" t="0" r="r" b="b"/>
                  <a:pathLst>
                    <a:path w="267" h="193">
                      <a:moveTo>
                        <a:pt x="0" y="0"/>
                      </a:moveTo>
                      <a:lnTo>
                        <a:pt x="39" y="58"/>
                      </a:lnTo>
                      <a:lnTo>
                        <a:pt x="51" y="123"/>
                      </a:lnTo>
                      <a:lnTo>
                        <a:pt x="59" y="187"/>
                      </a:lnTo>
                      <a:lnTo>
                        <a:pt x="117" y="171"/>
                      </a:lnTo>
                      <a:lnTo>
                        <a:pt x="175" y="165"/>
                      </a:lnTo>
                      <a:lnTo>
                        <a:pt x="223" y="171"/>
                      </a:lnTo>
                      <a:lnTo>
                        <a:pt x="267" y="193"/>
                      </a:lnTo>
                      <a:lnTo>
                        <a:pt x="245" y="147"/>
                      </a:lnTo>
                      <a:lnTo>
                        <a:pt x="213" y="107"/>
                      </a:lnTo>
                      <a:lnTo>
                        <a:pt x="167" y="68"/>
                      </a:lnTo>
                      <a:lnTo>
                        <a:pt x="113" y="30"/>
                      </a:lnTo>
                      <a:lnTo>
                        <a:pt x="65" y="10"/>
                      </a:lnTo>
                      <a:lnTo>
                        <a:pt x="0" y="0"/>
                      </a:lnTo>
                      <a:close/>
                    </a:path>
                  </a:pathLst>
                </a:custGeom>
                <a:solidFill>
                  <a:srgbClr val="FFFFFF"/>
                </a:solidFill>
                <a:ln w="9525">
                  <a:noFill/>
                  <a:round/>
                  <a:headEnd/>
                  <a:tailEnd/>
                </a:ln>
              </p:spPr>
              <p:txBody>
                <a:bodyPr/>
                <a:lstStyle/>
                <a:p>
                  <a:endParaRPr lang="en-US"/>
                </a:p>
              </p:txBody>
            </p:sp>
            <p:sp>
              <p:nvSpPr>
                <p:cNvPr id="220141" name="Freeform 1005"/>
                <p:cNvSpPr>
                  <a:spLocks/>
                </p:cNvSpPr>
                <p:nvPr/>
              </p:nvSpPr>
              <p:spPr bwMode="auto">
                <a:xfrm>
                  <a:off x="5022" y="1155"/>
                  <a:ext cx="267" cy="193"/>
                </a:xfrm>
                <a:custGeom>
                  <a:avLst/>
                  <a:gdLst/>
                  <a:ahLst/>
                  <a:cxnLst>
                    <a:cxn ang="0">
                      <a:pos x="0" y="0"/>
                    </a:cxn>
                    <a:cxn ang="0">
                      <a:pos x="39" y="58"/>
                    </a:cxn>
                    <a:cxn ang="0">
                      <a:pos x="51" y="123"/>
                    </a:cxn>
                    <a:cxn ang="0">
                      <a:pos x="59" y="187"/>
                    </a:cxn>
                    <a:cxn ang="0">
                      <a:pos x="117" y="171"/>
                    </a:cxn>
                    <a:cxn ang="0">
                      <a:pos x="175" y="165"/>
                    </a:cxn>
                    <a:cxn ang="0">
                      <a:pos x="223" y="171"/>
                    </a:cxn>
                    <a:cxn ang="0">
                      <a:pos x="267" y="193"/>
                    </a:cxn>
                    <a:cxn ang="0">
                      <a:pos x="245" y="147"/>
                    </a:cxn>
                    <a:cxn ang="0">
                      <a:pos x="213" y="107"/>
                    </a:cxn>
                    <a:cxn ang="0">
                      <a:pos x="167" y="68"/>
                    </a:cxn>
                    <a:cxn ang="0">
                      <a:pos x="113" y="30"/>
                    </a:cxn>
                    <a:cxn ang="0">
                      <a:pos x="65" y="10"/>
                    </a:cxn>
                    <a:cxn ang="0">
                      <a:pos x="0" y="0"/>
                    </a:cxn>
                  </a:cxnLst>
                  <a:rect l="0" t="0" r="r" b="b"/>
                  <a:pathLst>
                    <a:path w="267" h="193">
                      <a:moveTo>
                        <a:pt x="0" y="0"/>
                      </a:moveTo>
                      <a:lnTo>
                        <a:pt x="39" y="58"/>
                      </a:lnTo>
                      <a:lnTo>
                        <a:pt x="51" y="123"/>
                      </a:lnTo>
                      <a:lnTo>
                        <a:pt x="59" y="187"/>
                      </a:lnTo>
                      <a:lnTo>
                        <a:pt x="117" y="171"/>
                      </a:lnTo>
                      <a:lnTo>
                        <a:pt x="175" y="165"/>
                      </a:lnTo>
                      <a:lnTo>
                        <a:pt x="223" y="171"/>
                      </a:lnTo>
                      <a:lnTo>
                        <a:pt x="267" y="193"/>
                      </a:lnTo>
                      <a:lnTo>
                        <a:pt x="245" y="147"/>
                      </a:lnTo>
                      <a:lnTo>
                        <a:pt x="213" y="107"/>
                      </a:lnTo>
                      <a:lnTo>
                        <a:pt x="167" y="68"/>
                      </a:lnTo>
                      <a:lnTo>
                        <a:pt x="113" y="30"/>
                      </a:lnTo>
                      <a:lnTo>
                        <a:pt x="65" y="10"/>
                      </a:lnTo>
                      <a:lnTo>
                        <a:pt x="0" y="0"/>
                      </a:lnTo>
                    </a:path>
                  </a:pathLst>
                </a:custGeom>
                <a:noFill/>
                <a:ln w="12700">
                  <a:solidFill>
                    <a:srgbClr val="000000"/>
                  </a:solidFill>
                  <a:prstDash val="solid"/>
                  <a:round/>
                  <a:headEnd/>
                  <a:tailEnd/>
                </a:ln>
              </p:spPr>
              <p:txBody>
                <a:bodyPr/>
                <a:lstStyle/>
                <a:p>
                  <a:endParaRPr lang="en-US"/>
                </a:p>
              </p:txBody>
            </p:sp>
          </p:grpSp>
        </p:grpSp>
        <p:sp>
          <p:nvSpPr>
            <p:cNvPr id="220142" name="Rectangle 1006"/>
            <p:cNvSpPr>
              <a:spLocks noChangeArrowheads="1"/>
            </p:cNvSpPr>
            <p:nvPr/>
          </p:nvSpPr>
          <p:spPr bwMode="auto">
            <a:xfrm>
              <a:off x="787" y="1848"/>
              <a:ext cx="315" cy="232"/>
            </a:xfrm>
            <a:prstGeom prst="rect">
              <a:avLst/>
            </a:prstGeom>
            <a:noFill/>
            <a:ln w="9525">
              <a:noFill/>
              <a:miter lim="800000"/>
              <a:headEnd/>
              <a:tailEnd/>
            </a:ln>
          </p:spPr>
          <p:txBody>
            <a:bodyPr lIns="0" tIns="0" rIns="0" bIns="0">
              <a:spAutoFit/>
            </a:bodyPr>
            <a:lstStyle/>
            <a:p>
              <a:pPr algn="ctr">
                <a:spcBef>
                  <a:spcPct val="0"/>
                </a:spcBef>
                <a:buFontTx/>
                <a:buNone/>
              </a:pPr>
              <a:r>
                <a:rPr lang="tr-TR" sz="1200">
                  <a:ea typeface="ＭＳ Ｐゴシック" pitchFamily="34" charset="-128"/>
                </a:rPr>
                <a:t>Kullan</a:t>
              </a:r>
              <a:r>
                <a:rPr lang="tr-TR" sz="1200"/>
                <a:t>ı</a:t>
              </a:r>
              <a:r>
                <a:rPr lang="tr-TR" sz="1200">
                  <a:ea typeface="ＭＳ Ｐゴシック" pitchFamily="34" charset="-128"/>
                </a:rPr>
                <a:t>m Kontrolleri</a:t>
              </a:r>
              <a:endParaRPr lang="en-US" sz="1200">
                <a:ea typeface="ＭＳ Ｐゴシック" pitchFamily="34" charset="-128"/>
              </a:endParaRPr>
            </a:p>
          </p:txBody>
        </p:sp>
      </p:grpSp>
      <p:grpSp>
        <p:nvGrpSpPr>
          <p:cNvPr id="220143" name="Group 1007"/>
          <p:cNvGrpSpPr>
            <a:grpSpLocks/>
          </p:cNvGrpSpPr>
          <p:nvPr/>
        </p:nvGrpSpPr>
        <p:grpSpPr bwMode="auto">
          <a:xfrm>
            <a:off x="4114800" y="4959350"/>
            <a:ext cx="844550" cy="893763"/>
            <a:chOff x="2006" y="1480"/>
            <a:chExt cx="532" cy="563"/>
          </a:xfrm>
        </p:grpSpPr>
        <p:sp>
          <p:nvSpPr>
            <p:cNvPr id="220144" name="Rectangle 1008"/>
            <p:cNvSpPr>
              <a:spLocks noChangeArrowheads="1"/>
            </p:cNvSpPr>
            <p:nvPr/>
          </p:nvSpPr>
          <p:spPr bwMode="auto">
            <a:xfrm>
              <a:off x="2006" y="1480"/>
              <a:ext cx="499" cy="534"/>
            </a:xfrm>
            <a:prstGeom prst="rect">
              <a:avLst/>
            </a:prstGeom>
            <a:solidFill>
              <a:srgbClr val="CCFFCC"/>
            </a:solidFill>
            <a:ln w="9525">
              <a:solidFill>
                <a:schemeClr val="tx1"/>
              </a:solidFill>
              <a:miter lim="800000"/>
              <a:headEnd/>
              <a:tailEnd/>
            </a:ln>
            <a:effectLst/>
          </p:spPr>
          <p:txBody>
            <a:bodyPr wrap="none"/>
            <a:lstStyle/>
            <a:p>
              <a:pPr algn="ctr">
                <a:spcBef>
                  <a:spcPct val="0"/>
                </a:spcBef>
                <a:buFontTx/>
                <a:buNone/>
              </a:pPr>
              <a:endParaRPr lang="en-US" sz="1000" b="1">
                <a:ea typeface="ＭＳ Ｐゴシック" pitchFamily="34" charset="-128"/>
              </a:endParaRPr>
            </a:p>
          </p:txBody>
        </p:sp>
        <p:grpSp>
          <p:nvGrpSpPr>
            <p:cNvPr id="220145" name="Group 176"/>
            <p:cNvGrpSpPr>
              <a:grpSpLocks/>
            </p:cNvGrpSpPr>
            <p:nvPr/>
          </p:nvGrpSpPr>
          <p:grpSpPr bwMode="auto">
            <a:xfrm>
              <a:off x="2052" y="1500"/>
              <a:ext cx="362" cy="342"/>
              <a:chOff x="2496" y="1968"/>
              <a:chExt cx="677" cy="519"/>
            </a:xfrm>
          </p:grpSpPr>
          <p:sp>
            <p:nvSpPr>
              <p:cNvPr id="220146" name="Rectangle 1010"/>
              <p:cNvSpPr>
                <a:spLocks noChangeArrowheads="1"/>
              </p:cNvSpPr>
              <p:nvPr>
                <p:custDataLst>
                  <p:tags r:id="rId416"/>
                </p:custDataLst>
              </p:nvPr>
            </p:nvSpPr>
            <p:spPr bwMode="auto">
              <a:xfrm>
                <a:off x="2563" y="1990"/>
                <a:ext cx="6" cy="444"/>
              </a:xfrm>
              <a:prstGeom prst="rect">
                <a:avLst/>
              </a:prstGeom>
              <a:solidFill>
                <a:srgbClr val="474747"/>
              </a:solidFill>
              <a:ln w="12700">
                <a:noFill/>
                <a:miter lim="800000"/>
                <a:headEnd/>
                <a:tailEnd/>
              </a:ln>
              <a:effectLst/>
            </p:spPr>
            <p:txBody>
              <a:bodyPr wrap="none" anchor="ctr"/>
              <a:lstStyle/>
              <a:p>
                <a:endParaRPr lang="en-US"/>
              </a:p>
            </p:txBody>
          </p:sp>
          <p:sp>
            <p:nvSpPr>
              <p:cNvPr id="220147" name="Rectangle 1011"/>
              <p:cNvSpPr>
                <a:spLocks noChangeArrowheads="1"/>
              </p:cNvSpPr>
              <p:nvPr>
                <p:custDataLst>
                  <p:tags r:id="rId417"/>
                </p:custDataLst>
              </p:nvPr>
            </p:nvSpPr>
            <p:spPr bwMode="auto">
              <a:xfrm>
                <a:off x="2559" y="1990"/>
                <a:ext cx="6" cy="444"/>
              </a:xfrm>
              <a:prstGeom prst="rect">
                <a:avLst/>
              </a:prstGeom>
              <a:solidFill>
                <a:srgbClr val="CECECE"/>
              </a:solidFill>
              <a:ln w="12700">
                <a:noFill/>
                <a:miter lim="800000"/>
                <a:headEnd/>
                <a:tailEnd/>
              </a:ln>
              <a:effectLst/>
            </p:spPr>
            <p:txBody>
              <a:bodyPr wrap="none" anchor="ctr"/>
              <a:lstStyle/>
              <a:p>
                <a:endParaRPr lang="en-US"/>
              </a:p>
            </p:txBody>
          </p:sp>
          <p:sp>
            <p:nvSpPr>
              <p:cNvPr id="220148" name="Rectangle 1012"/>
              <p:cNvSpPr>
                <a:spLocks noChangeArrowheads="1"/>
              </p:cNvSpPr>
              <p:nvPr>
                <p:custDataLst>
                  <p:tags r:id="rId418"/>
                </p:custDataLst>
              </p:nvPr>
            </p:nvSpPr>
            <p:spPr bwMode="auto">
              <a:xfrm>
                <a:off x="2858" y="1988"/>
                <a:ext cx="6" cy="445"/>
              </a:xfrm>
              <a:prstGeom prst="rect">
                <a:avLst/>
              </a:prstGeom>
              <a:solidFill>
                <a:srgbClr val="474747"/>
              </a:solidFill>
              <a:ln w="12700">
                <a:noFill/>
                <a:miter lim="800000"/>
                <a:headEnd/>
                <a:tailEnd/>
              </a:ln>
              <a:effectLst/>
            </p:spPr>
            <p:txBody>
              <a:bodyPr wrap="none" anchor="ctr"/>
              <a:lstStyle/>
              <a:p>
                <a:endParaRPr lang="en-US"/>
              </a:p>
            </p:txBody>
          </p:sp>
          <p:sp>
            <p:nvSpPr>
              <p:cNvPr id="220149" name="Rectangle 1013"/>
              <p:cNvSpPr>
                <a:spLocks noChangeArrowheads="1"/>
              </p:cNvSpPr>
              <p:nvPr>
                <p:custDataLst>
                  <p:tags r:id="rId419"/>
                </p:custDataLst>
              </p:nvPr>
            </p:nvSpPr>
            <p:spPr bwMode="auto">
              <a:xfrm>
                <a:off x="2854" y="1988"/>
                <a:ext cx="5" cy="445"/>
              </a:xfrm>
              <a:prstGeom prst="rect">
                <a:avLst/>
              </a:prstGeom>
              <a:solidFill>
                <a:srgbClr val="CECECE"/>
              </a:solidFill>
              <a:ln w="12700">
                <a:noFill/>
                <a:miter lim="800000"/>
                <a:headEnd/>
                <a:tailEnd/>
              </a:ln>
              <a:effectLst/>
            </p:spPr>
            <p:txBody>
              <a:bodyPr wrap="none" anchor="ctr"/>
              <a:lstStyle/>
              <a:p>
                <a:endParaRPr lang="en-US"/>
              </a:p>
            </p:txBody>
          </p:sp>
          <p:sp>
            <p:nvSpPr>
              <p:cNvPr id="220150" name="Freeform 1014"/>
              <p:cNvSpPr>
                <a:spLocks/>
              </p:cNvSpPr>
              <p:nvPr>
                <p:custDataLst>
                  <p:tags r:id="rId420"/>
                </p:custDataLst>
              </p:nvPr>
            </p:nvSpPr>
            <p:spPr bwMode="auto">
              <a:xfrm>
                <a:off x="2496" y="2266"/>
                <a:ext cx="665" cy="46"/>
              </a:xfrm>
              <a:custGeom>
                <a:avLst/>
                <a:gdLst/>
                <a:ahLst/>
                <a:cxnLst>
                  <a:cxn ang="0">
                    <a:pos x="0" y="45"/>
                  </a:cxn>
                  <a:cxn ang="0">
                    <a:pos x="616" y="45"/>
                  </a:cxn>
                  <a:cxn ang="0">
                    <a:pos x="664" y="0"/>
                  </a:cxn>
                  <a:cxn ang="0">
                    <a:pos x="68" y="0"/>
                  </a:cxn>
                  <a:cxn ang="0">
                    <a:pos x="0" y="45"/>
                  </a:cxn>
                </a:cxnLst>
                <a:rect l="0" t="0" r="r" b="b"/>
                <a:pathLst>
                  <a:path w="665" h="46">
                    <a:moveTo>
                      <a:pt x="0" y="45"/>
                    </a:moveTo>
                    <a:lnTo>
                      <a:pt x="616" y="45"/>
                    </a:lnTo>
                    <a:lnTo>
                      <a:pt x="664" y="0"/>
                    </a:lnTo>
                    <a:lnTo>
                      <a:pt x="68" y="0"/>
                    </a:lnTo>
                    <a:lnTo>
                      <a:pt x="0" y="45"/>
                    </a:lnTo>
                  </a:path>
                </a:pathLst>
              </a:custGeom>
              <a:solidFill>
                <a:srgbClr val="CECECE"/>
              </a:solidFill>
              <a:ln w="12700" cap="rnd" cmpd="sng">
                <a:noFill/>
                <a:prstDash val="solid"/>
                <a:round/>
                <a:headEnd type="none" w="med" len="med"/>
                <a:tailEnd type="none" w="med" len="med"/>
              </a:ln>
              <a:effectLst/>
            </p:spPr>
            <p:txBody>
              <a:bodyPr/>
              <a:lstStyle/>
              <a:p>
                <a:endParaRPr lang="en-US"/>
              </a:p>
            </p:txBody>
          </p:sp>
          <p:sp>
            <p:nvSpPr>
              <p:cNvPr id="220151" name="Rectangle 1015"/>
              <p:cNvSpPr>
                <a:spLocks noChangeArrowheads="1"/>
              </p:cNvSpPr>
              <p:nvPr>
                <p:custDataLst>
                  <p:tags r:id="rId421"/>
                </p:custDataLst>
              </p:nvPr>
            </p:nvSpPr>
            <p:spPr bwMode="auto">
              <a:xfrm>
                <a:off x="2498" y="2312"/>
                <a:ext cx="614" cy="10"/>
              </a:xfrm>
              <a:prstGeom prst="rect">
                <a:avLst/>
              </a:prstGeom>
              <a:solidFill>
                <a:srgbClr val="919191"/>
              </a:solidFill>
              <a:ln w="12700">
                <a:noFill/>
                <a:miter lim="800000"/>
                <a:headEnd/>
                <a:tailEnd/>
              </a:ln>
              <a:effectLst/>
            </p:spPr>
            <p:txBody>
              <a:bodyPr wrap="none" anchor="ctr"/>
              <a:lstStyle/>
              <a:p>
                <a:endParaRPr lang="en-US"/>
              </a:p>
            </p:txBody>
          </p:sp>
          <p:sp>
            <p:nvSpPr>
              <p:cNvPr id="220152" name="Rectangle 1016"/>
              <p:cNvSpPr>
                <a:spLocks noChangeArrowheads="1"/>
              </p:cNvSpPr>
              <p:nvPr>
                <p:custDataLst>
                  <p:tags r:id="rId422"/>
                </p:custDataLst>
              </p:nvPr>
            </p:nvSpPr>
            <p:spPr bwMode="auto">
              <a:xfrm>
                <a:off x="2967" y="2289"/>
                <a:ext cx="13" cy="16"/>
              </a:xfrm>
              <a:prstGeom prst="rect">
                <a:avLst/>
              </a:prstGeom>
              <a:solidFill>
                <a:srgbClr val="AD6900"/>
              </a:solidFill>
              <a:ln w="12700">
                <a:noFill/>
                <a:miter lim="800000"/>
                <a:headEnd/>
                <a:tailEnd/>
              </a:ln>
              <a:effectLst/>
            </p:spPr>
            <p:txBody>
              <a:bodyPr wrap="none" anchor="ctr"/>
              <a:lstStyle/>
              <a:p>
                <a:endParaRPr lang="en-US"/>
              </a:p>
            </p:txBody>
          </p:sp>
          <p:sp>
            <p:nvSpPr>
              <p:cNvPr id="220153" name="Rectangle 1017"/>
              <p:cNvSpPr>
                <a:spLocks noChangeArrowheads="1"/>
              </p:cNvSpPr>
              <p:nvPr>
                <p:custDataLst>
                  <p:tags r:id="rId423"/>
                </p:custDataLst>
              </p:nvPr>
            </p:nvSpPr>
            <p:spPr bwMode="auto">
              <a:xfrm>
                <a:off x="2855" y="2289"/>
                <a:ext cx="12" cy="16"/>
              </a:xfrm>
              <a:prstGeom prst="rect">
                <a:avLst/>
              </a:prstGeom>
              <a:solidFill>
                <a:srgbClr val="AD6900"/>
              </a:solidFill>
              <a:ln w="12700">
                <a:noFill/>
                <a:miter lim="800000"/>
                <a:headEnd/>
                <a:tailEnd/>
              </a:ln>
              <a:effectLst/>
            </p:spPr>
            <p:txBody>
              <a:bodyPr wrap="none" anchor="ctr"/>
              <a:lstStyle/>
              <a:p>
                <a:endParaRPr lang="en-US"/>
              </a:p>
            </p:txBody>
          </p:sp>
          <p:sp>
            <p:nvSpPr>
              <p:cNvPr id="220154" name="Rectangle 1018"/>
              <p:cNvSpPr>
                <a:spLocks noChangeArrowheads="1"/>
              </p:cNvSpPr>
              <p:nvPr>
                <p:custDataLst>
                  <p:tags r:id="rId424"/>
                </p:custDataLst>
              </p:nvPr>
            </p:nvSpPr>
            <p:spPr bwMode="auto">
              <a:xfrm>
                <a:off x="3080" y="2289"/>
                <a:ext cx="13" cy="16"/>
              </a:xfrm>
              <a:prstGeom prst="rect">
                <a:avLst/>
              </a:prstGeom>
              <a:solidFill>
                <a:srgbClr val="AD6900"/>
              </a:solidFill>
              <a:ln w="12700">
                <a:noFill/>
                <a:miter lim="800000"/>
                <a:headEnd/>
                <a:tailEnd/>
              </a:ln>
              <a:effectLst/>
            </p:spPr>
            <p:txBody>
              <a:bodyPr wrap="none" anchor="ctr"/>
              <a:lstStyle/>
              <a:p>
                <a:endParaRPr lang="en-US"/>
              </a:p>
            </p:txBody>
          </p:sp>
          <p:sp>
            <p:nvSpPr>
              <p:cNvPr id="220155" name="Freeform 1019"/>
              <p:cNvSpPr>
                <a:spLocks/>
              </p:cNvSpPr>
              <p:nvPr>
                <p:custDataLst>
                  <p:tags r:id="rId425"/>
                </p:custDataLst>
              </p:nvPr>
            </p:nvSpPr>
            <p:spPr bwMode="auto">
              <a:xfrm>
                <a:off x="3093" y="2276"/>
                <a:ext cx="9" cy="30"/>
              </a:xfrm>
              <a:custGeom>
                <a:avLst/>
                <a:gdLst/>
                <a:ahLst/>
                <a:cxnLst>
                  <a:cxn ang="0">
                    <a:pos x="0" y="29"/>
                  </a:cxn>
                  <a:cxn ang="0">
                    <a:pos x="8" y="21"/>
                  </a:cxn>
                  <a:cxn ang="0">
                    <a:pos x="8" y="0"/>
                  </a:cxn>
                  <a:cxn ang="0">
                    <a:pos x="0" y="7"/>
                  </a:cxn>
                  <a:cxn ang="0">
                    <a:pos x="0" y="29"/>
                  </a:cxn>
                </a:cxnLst>
                <a:rect l="0" t="0" r="r" b="b"/>
                <a:pathLst>
                  <a:path w="9" h="30">
                    <a:moveTo>
                      <a:pt x="0" y="29"/>
                    </a:moveTo>
                    <a:lnTo>
                      <a:pt x="8" y="21"/>
                    </a:lnTo>
                    <a:lnTo>
                      <a:pt x="8" y="0"/>
                    </a:lnTo>
                    <a:lnTo>
                      <a:pt x="0" y="7"/>
                    </a:lnTo>
                    <a:lnTo>
                      <a:pt x="0" y="29"/>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156" name="Freeform 1020"/>
              <p:cNvSpPr>
                <a:spLocks/>
              </p:cNvSpPr>
              <p:nvPr>
                <p:custDataLst>
                  <p:tags r:id="rId426"/>
                </p:custDataLst>
              </p:nvPr>
            </p:nvSpPr>
            <p:spPr bwMode="auto">
              <a:xfrm>
                <a:off x="2980" y="2276"/>
                <a:ext cx="9" cy="30"/>
              </a:xfrm>
              <a:custGeom>
                <a:avLst/>
                <a:gdLst/>
                <a:ahLst/>
                <a:cxnLst>
                  <a:cxn ang="0">
                    <a:pos x="0" y="29"/>
                  </a:cxn>
                  <a:cxn ang="0">
                    <a:pos x="8" y="21"/>
                  </a:cxn>
                  <a:cxn ang="0">
                    <a:pos x="8" y="0"/>
                  </a:cxn>
                  <a:cxn ang="0">
                    <a:pos x="0" y="7"/>
                  </a:cxn>
                  <a:cxn ang="0">
                    <a:pos x="0" y="29"/>
                  </a:cxn>
                </a:cxnLst>
                <a:rect l="0" t="0" r="r" b="b"/>
                <a:pathLst>
                  <a:path w="9" h="30">
                    <a:moveTo>
                      <a:pt x="0" y="29"/>
                    </a:moveTo>
                    <a:lnTo>
                      <a:pt x="8" y="21"/>
                    </a:lnTo>
                    <a:lnTo>
                      <a:pt x="8" y="0"/>
                    </a:lnTo>
                    <a:lnTo>
                      <a:pt x="0" y="7"/>
                    </a:lnTo>
                    <a:lnTo>
                      <a:pt x="0" y="29"/>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157" name="Freeform 1021"/>
              <p:cNvSpPr>
                <a:spLocks/>
              </p:cNvSpPr>
              <p:nvPr>
                <p:custDataLst>
                  <p:tags r:id="rId427"/>
                </p:custDataLst>
              </p:nvPr>
            </p:nvSpPr>
            <p:spPr bwMode="auto">
              <a:xfrm>
                <a:off x="2867" y="2276"/>
                <a:ext cx="9" cy="30"/>
              </a:xfrm>
              <a:custGeom>
                <a:avLst/>
                <a:gdLst/>
                <a:ahLst/>
                <a:cxnLst>
                  <a:cxn ang="0">
                    <a:pos x="0" y="29"/>
                  </a:cxn>
                  <a:cxn ang="0">
                    <a:pos x="8" y="21"/>
                  </a:cxn>
                  <a:cxn ang="0">
                    <a:pos x="8" y="0"/>
                  </a:cxn>
                  <a:cxn ang="0">
                    <a:pos x="0" y="7"/>
                  </a:cxn>
                  <a:cxn ang="0">
                    <a:pos x="0" y="29"/>
                  </a:cxn>
                </a:cxnLst>
                <a:rect l="0" t="0" r="r" b="b"/>
                <a:pathLst>
                  <a:path w="9" h="30">
                    <a:moveTo>
                      <a:pt x="0" y="29"/>
                    </a:moveTo>
                    <a:lnTo>
                      <a:pt x="8" y="21"/>
                    </a:lnTo>
                    <a:lnTo>
                      <a:pt x="8" y="0"/>
                    </a:lnTo>
                    <a:lnTo>
                      <a:pt x="0" y="7"/>
                    </a:lnTo>
                    <a:lnTo>
                      <a:pt x="0" y="29"/>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158" name="Rectangle 1022"/>
              <p:cNvSpPr>
                <a:spLocks noChangeArrowheads="1"/>
              </p:cNvSpPr>
              <p:nvPr>
                <p:custDataLst>
                  <p:tags r:id="rId428"/>
                </p:custDataLst>
              </p:nvPr>
            </p:nvSpPr>
            <p:spPr bwMode="auto">
              <a:xfrm>
                <a:off x="3109" y="2268"/>
                <a:ext cx="8" cy="11"/>
              </a:xfrm>
              <a:prstGeom prst="rect">
                <a:avLst/>
              </a:prstGeom>
              <a:solidFill>
                <a:srgbClr val="AD6900"/>
              </a:solidFill>
              <a:ln w="12700">
                <a:noFill/>
                <a:miter lim="800000"/>
                <a:headEnd/>
                <a:tailEnd/>
              </a:ln>
              <a:effectLst/>
            </p:spPr>
            <p:txBody>
              <a:bodyPr wrap="none" anchor="ctr"/>
              <a:lstStyle/>
              <a:p>
                <a:endParaRPr lang="en-US"/>
              </a:p>
            </p:txBody>
          </p:sp>
          <p:sp>
            <p:nvSpPr>
              <p:cNvPr id="220159" name="Freeform 1023"/>
              <p:cNvSpPr>
                <a:spLocks/>
              </p:cNvSpPr>
              <p:nvPr>
                <p:custDataLst>
                  <p:tags r:id="rId429"/>
                </p:custDataLst>
              </p:nvPr>
            </p:nvSpPr>
            <p:spPr bwMode="auto">
              <a:xfrm>
                <a:off x="3118" y="2259"/>
                <a:ext cx="6" cy="21"/>
              </a:xfrm>
              <a:custGeom>
                <a:avLst/>
                <a:gdLst/>
                <a:ahLst/>
                <a:cxnLst>
                  <a:cxn ang="0">
                    <a:pos x="0" y="20"/>
                  </a:cxn>
                  <a:cxn ang="0">
                    <a:pos x="5" y="14"/>
                  </a:cxn>
                  <a:cxn ang="0">
                    <a:pos x="5" y="0"/>
                  </a:cxn>
                  <a:cxn ang="0">
                    <a:pos x="0" y="5"/>
                  </a:cxn>
                  <a:cxn ang="0">
                    <a:pos x="0" y="20"/>
                  </a:cxn>
                </a:cxnLst>
                <a:rect l="0" t="0" r="r" b="b"/>
                <a:pathLst>
                  <a:path w="6" h="21">
                    <a:moveTo>
                      <a:pt x="0" y="20"/>
                    </a:moveTo>
                    <a:lnTo>
                      <a:pt x="5" y="14"/>
                    </a:lnTo>
                    <a:lnTo>
                      <a:pt x="5" y="0"/>
                    </a:lnTo>
                    <a:lnTo>
                      <a:pt x="0" y="5"/>
                    </a:lnTo>
                    <a:lnTo>
                      <a:pt x="0" y="20"/>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160" name="Freeform 1024"/>
              <p:cNvSpPr>
                <a:spLocks/>
              </p:cNvSpPr>
              <p:nvPr>
                <p:custDataLst>
                  <p:tags r:id="rId430"/>
                </p:custDataLst>
              </p:nvPr>
            </p:nvSpPr>
            <p:spPr bwMode="auto">
              <a:xfrm>
                <a:off x="3094" y="2258"/>
                <a:ext cx="32" cy="31"/>
              </a:xfrm>
              <a:custGeom>
                <a:avLst/>
                <a:gdLst/>
                <a:ahLst/>
                <a:cxnLst>
                  <a:cxn ang="0">
                    <a:pos x="0" y="30"/>
                  </a:cxn>
                  <a:cxn ang="0">
                    <a:pos x="31" y="6"/>
                  </a:cxn>
                  <a:cxn ang="0">
                    <a:pos x="31" y="0"/>
                  </a:cxn>
                  <a:cxn ang="0">
                    <a:pos x="0" y="23"/>
                  </a:cxn>
                  <a:cxn ang="0">
                    <a:pos x="0" y="30"/>
                  </a:cxn>
                </a:cxnLst>
                <a:rect l="0" t="0" r="r" b="b"/>
                <a:pathLst>
                  <a:path w="32" h="31">
                    <a:moveTo>
                      <a:pt x="0" y="30"/>
                    </a:moveTo>
                    <a:lnTo>
                      <a:pt x="31" y="6"/>
                    </a:lnTo>
                    <a:lnTo>
                      <a:pt x="31" y="0"/>
                    </a:lnTo>
                    <a:lnTo>
                      <a:pt x="0" y="23"/>
                    </a:lnTo>
                    <a:lnTo>
                      <a:pt x="0" y="30"/>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161" name="Freeform 1025"/>
              <p:cNvSpPr>
                <a:spLocks/>
              </p:cNvSpPr>
              <p:nvPr>
                <p:custDataLst>
                  <p:tags r:id="rId431"/>
                </p:custDataLst>
              </p:nvPr>
            </p:nvSpPr>
            <p:spPr bwMode="auto">
              <a:xfrm>
                <a:off x="2854" y="2258"/>
                <a:ext cx="46" cy="32"/>
              </a:xfrm>
              <a:custGeom>
                <a:avLst/>
                <a:gdLst/>
                <a:ahLst/>
                <a:cxnLst>
                  <a:cxn ang="0">
                    <a:pos x="0" y="25"/>
                  </a:cxn>
                  <a:cxn ang="0">
                    <a:pos x="45" y="0"/>
                  </a:cxn>
                  <a:cxn ang="0">
                    <a:pos x="45" y="5"/>
                  </a:cxn>
                  <a:cxn ang="0">
                    <a:pos x="1" y="31"/>
                  </a:cxn>
                  <a:cxn ang="0">
                    <a:pos x="0" y="25"/>
                  </a:cxn>
                </a:cxnLst>
                <a:rect l="0" t="0" r="r" b="b"/>
                <a:pathLst>
                  <a:path w="46" h="32">
                    <a:moveTo>
                      <a:pt x="0" y="25"/>
                    </a:moveTo>
                    <a:lnTo>
                      <a:pt x="45" y="0"/>
                    </a:lnTo>
                    <a:lnTo>
                      <a:pt x="45" y="5"/>
                    </a:lnTo>
                    <a:lnTo>
                      <a:pt x="1" y="31"/>
                    </a:lnTo>
                    <a:lnTo>
                      <a:pt x="0" y="25"/>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162" name="Freeform 1026"/>
              <p:cNvSpPr>
                <a:spLocks/>
              </p:cNvSpPr>
              <p:nvPr>
                <p:custDataLst>
                  <p:tags r:id="rId432"/>
                </p:custDataLst>
              </p:nvPr>
            </p:nvSpPr>
            <p:spPr bwMode="auto">
              <a:xfrm>
                <a:off x="2967" y="2258"/>
                <a:ext cx="48" cy="26"/>
              </a:xfrm>
              <a:custGeom>
                <a:avLst/>
                <a:gdLst/>
                <a:ahLst/>
                <a:cxnLst>
                  <a:cxn ang="0">
                    <a:pos x="0" y="25"/>
                  </a:cxn>
                  <a:cxn ang="0">
                    <a:pos x="14" y="25"/>
                  </a:cxn>
                  <a:cxn ang="0">
                    <a:pos x="47" y="0"/>
                  </a:cxn>
                  <a:cxn ang="0">
                    <a:pos x="34" y="0"/>
                  </a:cxn>
                  <a:cxn ang="0">
                    <a:pos x="0" y="25"/>
                  </a:cxn>
                </a:cxnLst>
                <a:rect l="0" t="0" r="r" b="b"/>
                <a:pathLst>
                  <a:path w="48" h="26">
                    <a:moveTo>
                      <a:pt x="0" y="25"/>
                    </a:moveTo>
                    <a:lnTo>
                      <a:pt x="14" y="25"/>
                    </a:lnTo>
                    <a:lnTo>
                      <a:pt x="47" y="0"/>
                    </a:lnTo>
                    <a:lnTo>
                      <a:pt x="34" y="0"/>
                    </a:lnTo>
                    <a:lnTo>
                      <a:pt x="0" y="25"/>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163" name="Freeform 1027"/>
              <p:cNvSpPr>
                <a:spLocks/>
              </p:cNvSpPr>
              <p:nvPr>
                <p:custDataLst>
                  <p:tags r:id="rId433"/>
                </p:custDataLst>
              </p:nvPr>
            </p:nvSpPr>
            <p:spPr bwMode="auto">
              <a:xfrm>
                <a:off x="2872" y="2267"/>
                <a:ext cx="243" cy="6"/>
              </a:xfrm>
              <a:custGeom>
                <a:avLst/>
                <a:gdLst/>
                <a:ahLst/>
                <a:cxnLst>
                  <a:cxn ang="0">
                    <a:pos x="0" y="5"/>
                  </a:cxn>
                  <a:cxn ang="0">
                    <a:pos x="234" y="5"/>
                  </a:cxn>
                  <a:cxn ang="0">
                    <a:pos x="242" y="0"/>
                  </a:cxn>
                  <a:cxn ang="0">
                    <a:pos x="11" y="0"/>
                  </a:cxn>
                  <a:cxn ang="0">
                    <a:pos x="0" y="5"/>
                  </a:cxn>
                </a:cxnLst>
                <a:rect l="0" t="0" r="r" b="b"/>
                <a:pathLst>
                  <a:path w="243" h="6">
                    <a:moveTo>
                      <a:pt x="0" y="5"/>
                    </a:moveTo>
                    <a:lnTo>
                      <a:pt x="234" y="5"/>
                    </a:lnTo>
                    <a:lnTo>
                      <a:pt x="242" y="0"/>
                    </a:lnTo>
                    <a:lnTo>
                      <a:pt x="11"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164" name="Freeform 1028"/>
              <p:cNvSpPr>
                <a:spLocks/>
              </p:cNvSpPr>
              <p:nvPr>
                <p:custDataLst>
                  <p:tags r:id="rId434"/>
                </p:custDataLst>
              </p:nvPr>
            </p:nvSpPr>
            <p:spPr bwMode="auto">
              <a:xfrm>
                <a:off x="2888" y="2258"/>
                <a:ext cx="237" cy="6"/>
              </a:xfrm>
              <a:custGeom>
                <a:avLst/>
                <a:gdLst/>
                <a:ahLst/>
                <a:cxnLst>
                  <a:cxn ang="0">
                    <a:pos x="0" y="5"/>
                  </a:cxn>
                  <a:cxn ang="0">
                    <a:pos x="228" y="5"/>
                  </a:cxn>
                  <a:cxn ang="0">
                    <a:pos x="236" y="0"/>
                  </a:cxn>
                  <a:cxn ang="0">
                    <a:pos x="11" y="0"/>
                  </a:cxn>
                  <a:cxn ang="0">
                    <a:pos x="0" y="5"/>
                  </a:cxn>
                </a:cxnLst>
                <a:rect l="0" t="0" r="r" b="b"/>
                <a:pathLst>
                  <a:path w="237" h="6">
                    <a:moveTo>
                      <a:pt x="0" y="5"/>
                    </a:moveTo>
                    <a:lnTo>
                      <a:pt x="228" y="5"/>
                    </a:lnTo>
                    <a:lnTo>
                      <a:pt x="236" y="0"/>
                    </a:lnTo>
                    <a:lnTo>
                      <a:pt x="11"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165" name="Freeform 1029"/>
              <p:cNvSpPr>
                <a:spLocks/>
              </p:cNvSpPr>
              <p:nvPr>
                <p:custDataLst>
                  <p:tags r:id="rId435"/>
                </p:custDataLst>
              </p:nvPr>
            </p:nvSpPr>
            <p:spPr bwMode="auto">
              <a:xfrm>
                <a:off x="2854" y="2276"/>
                <a:ext cx="248" cy="7"/>
              </a:xfrm>
              <a:custGeom>
                <a:avLst/>
                <a:gdLst/>
                <a:ahLst/>
                <a:cxnLst>
                  <a:cxn ang="0">
                    <a:pos x="0" y="6"/>
                  </a:cxn>
                  <a:cxn ang="0">
                    <a:pos x="239" y="6"/>
                  </a:cxn>
                  <a:cxn ang="0">
                    <a:pos x="247" y="0"/>
                  </a:cxn>
                  <a:cxn ang="0">
                    <a:pos x="12" y="0"/>
                  </a:cxn>
                  <a:cxn ang="0">
                    <a:pos x="0" y="6"/>
                  </a:cxn>
                </a:cxnLst>
                <a:rect l="0" t="0" r="r" b="b"/>
                <a:pathLst>
                  <a:path w="248" h="7">
                    <a:moveTo>
                      <a:pt x="0" y="6"/>
                    </a:moveTo>
                    <a:lnTo>
                      <a:pt x="239" y="6"/>
                    </a:lnTo>
                    <a:lnTo>
                      <a:pt x="247" y="0"/>
                    </a:lnTo>
                    <a:lnTo>
                      <a:pt x="12" y="0"/>
                    </a:lnTo>
                    <a:lnTo>
                      <a:pt x="0" y="6"/>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166" name="Rectangle 1030"/>
              <p:cNvSpPr>
                <a:spLocks noChangeArrowheads="1"/>
              </p:cNvSpPr>
              <p:nvPr>
                <p:custDataLst>
                  <p:tags r:id="rId436"/>
                </p:custDataLst>
              </p:nvPr>
            </p:nvSpPr>
            <p:spPr bwMode="auto">
              <a:xfrm>
                <a:off x="2855" y="2283"/>
                <a:ext cx="240" cy="6"/>
              </a:xfrm>
              <a:prstGeom prst="rect">
                <a:avLst/>
              </a:prstGeom>
              <a:solidFill>
                <a:srgbClr val="714400"/>
              </a:solidFill>
              <a:ln w="12700">
                <a:noFill/>
                <a:miter lim="800000"/>
                <a:headEnd/>
                <a:tailEnd/>
              </a:ln>
              <a:effectLst/>
            </p:spPr>
            <p:txBody>
              <a:bodyPr wrap="none" anchor="ctr"/>
              <a:lstStyle/>
              <a:p>
                <a:endParaRPr lang="en-US"/>
              </a:p>
            </p:txBody>
          </p:sp>
          <p:sp>
            <p:nvSpPr>
              <p:cNvPr id="220167" name="Rectangle 1031"/>
              <p:cNvSpPr>
                <a:spLocks noChangeArrowheads="1"/>
              </p:cNvSpPr>
              <p:nvPr>
                <p:custDataLst>
                  <p:tags r:id="rId437"/>
                </p:custDataLst>
              </p:nvPr>
            </p:nvSpPr>
            <p:spPr bwMode="auto">
              <a:xfrm>
                <a:off x="2887" y="2256"/>
                <a:ext cx="39" cy="23"/>
              </a:xfrm>
              <a:prstGeom prst="rect">
                <a:avLst/>
              </a:prstGeom>
              <a:solidFill>
                <a:srgbClr val="A2C1FE"/>
              </a:solidFill>
              <a:ln w="12700">
                <a:noFill/>
                <a:miter lim="800000"/>
                <a:headEnd/>
                <a:tailEnd/>
              </a:ln>
              <a:effectLst/>
            </p:spPr>
            <p:txBody>
              <a:bodyPr wrap="none" anchor="ctr"/>
              <a:lstStyle/>
              <a:p>
                <a:endParaRPr lang="en-US"/>
              </a:p>
            </p:txBody>
          </p:sp>
          <p:sp>
            <p:nvSpPr>
              <p:cNvPr id="220168" name="Freeform 1032"/>
              <p:cNvSpPr>
                <a:spLocks/>
              </p:cNvSpPr>
              <p:nvPr>
                <p:custDataLst>
                  <p:tags r:id="rId438"/>
                </p:custDataLst>
              </p:nvPr>
            </p:nvSpPr>
            <p:spPr bwMode="auto">
              <a:xfrm>
                <a:off x="2926" y="2243"/>
                <a:ext cx="22" cy="37"/>
              </a:xfrm>
              <a:custGeom>
                <a:avLst/>
                <a:gdLst/>
                <a:ahLst/>
                <a:cxnLst>
                  <a:cxn ang="0">
                    <a:pos x="0" y="36"/>
                  </a:cxn>
                  <a:cxn ang="0">
                    <a:pos x="21" y="21"/>
                  </a:cxn>
                  <a:cxn ang="0">
                    <a:pos x="21" y="0"/>
                  </a:cxn>
                  <a:cxn ang="0">
                    <a:pos x="0" y="12"/>
                  </a:cxn>
                  <a:cxn ang="0">
                    <a:pos x="0" y="36"/>
                  </a:cxn>
                </a:cxnLst>
                <a:rect l="0" t="0" r="r" b="b"/>
                <a:pathLst>
                  <a:path w="22" h="37">
                    <a:moveTo>
                      <a:pt x="0" y="36"/>
                    </a:moveTo>
                    <a:lnTo>
                      <a:pt x="21" y="21"/>
                    </a:lnTo>
                    <a:lnTo>
                      <a:pt x="21" y="0"/>
                    </a:lnTo>
                    <a:lnTo>
                      <a:pt x="0" y="12"/>
                    </a:lnTo>
                    <a:lnTo>
                      <a:pt x="0" y="36"/>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169" name="Freeform 1033"/>
              <p:cNvSpPr>
                <a:spLocks/>
              </p:cNvSpPr>
              <p:nvPr>
                <p:custDataLst>
                  <p:tags r:id="rId439"/>
                </p:custDataLst>
              </p:nvPr>
            </p:nvSpPr>
            <p:spPr bwMode="auto">
              <a:xfrm>
                <a:off x="2887" y="2243"/>
                <a:ext cx="62" cy="13"/>
              </a:xfrm>
              <a:custGeom>
                <a:avLst/>
                <a:gdLst/>
                <a:ahLst/>
                <a:cxnLst>
                  <a:cxn ang="0">
                    <a:pos x="0" y="12"/>
                  </a:cxn>
                  <a:cxn ang="0">
                    <a:pos x="40" y="12"/>
                  </a:cxn>
                  <a:cxn ang="0">
                    <a:pos x="61" y="0"/>
                  </a:cxn>
                  <a:cxn ang="0">
                    <a:pos x="25" y="0"/>
                  </a:cxn>
                  <a:cxn ang="0">
                    <a:pos x="0" y="12"/>
                  </a:cxn>
                </a:cxnLst>
                <a:rect l="0" t="0" r="r" b="b"/>
                <a:pathLst>
                  <a:path w="62" h="13">
                    <a:moveTo>
                      <a:pt x="0" y="12"/>
                    </a:moveTo>
                    <a:lnTo>
                      <a:pt x="40" y="12"/>
                    </a:lnTo>
                    <a:lnTo>
                      <a:pt x="61"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170" name="Rectangle 1034"/>
              <p:cNvSpPr>
                <a:spLocks noChangeArrowheads="1"/>
              </p:cNvSpPr>
              <p:nvPr>
                <p:custDataLst>
                  <p:tags r:id="rId440"/>
                </p:custDataLst>
              </p:nvPr>
            </p:nvSpPr>
            <p:spPr bwMode="auto">
              <a:xfrm>
                <a:off x="2935" y="2256"/>
                <a:ext cx="40" cy="23"/>
              </a:xfrm>
              <a:prstGeom prst="rect">
                <a:avLst/>
              </a:prstGeom>
              <a:solidFill>
                <a:srgbClr val="A2C1FE"/>
              </a:solidFill>
              <a:ln w="12700">
                <a:noFill/>
                <a:miter lim="800000"/>
                <a:headEnd/>
                <a:tailEnd/>
              </a:ln>
              <a:effectLst/>
            </p:spPr>
            <p:txBody>
              <a:bodyPr wrap="none" anchor="ctr"/>
              <a:lstStyle/>
              <a:p>
                <a:endParaRPr lang="en-US"/>
              </a:p>
            </p:txBody>
          </p:sp>
          <p:sp>
            <p:nvSpPr>
              <p:cNvPr id="220171" name="Freeform 1035"/>
              <p:cNvSpPr>
                <a:spLocks/>
              </p:cNvSpPr>
              <p:nvPr>
                <p:custDataLst>
                  <p:tags r:id="rId441"/>
                </p:custDataLst>
              </p:nvPr>
            </p:nvSpPr>
            <p:spPr bwMode="auto">
              <a:xfrm>
                <a:off x="2975" y="2243"/>
                <a:ext cx="22" cy="37"/>
              </a:xfrm>
              <a:custGeom>
                <a:avLst/>
                <a:gdLst/>
                <a:ahLst/>
                <a:cxnLst>
                  <a:cxn ang="0">
                    <a:pos x="0" y="36"/>
                  </a:cxn>
                  <a:cxn ang="0">
                    <a:pos x="21" y="21"/>
                  </a:cxn>
                  <a:cxn ang="0">
                    <a:pos x="21" y="0"/>
                  </a:cxn>
                  <a:cxn ang="0">
                    <a:pos x="0" y="12"/>
                  </a:cxn>
                  <a:cxn ang="0">
                    <a:pos x="0" y="36"/>
                  </a:cxn>
                </a:cxnLst>
                <a:rect l="0" t="0" r="r" b="b"/>
                <a:pathLst>
                  <a:path w="22" h="37">
                    <a:moveTo>
                      <a:pt x="0" y="36"/>
                    </a:moveTo>
                    <a:lnTo>
                      <a:pt x="21" y="21"/>
                    </a:lnTo>
                    <a:lnTo>
                      <a:pt x="21" y="0"/>
                    </a:lnTo>
                    <a:lnTo>
                      <a:pt x="0" y="12"/>
                    </a:lnTo>
                    <a:lnTo>
                      <a:pt x="0" y="36"/>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172" name="Freeform 1036"/>
              <p:cNvSpPr>
                <a:spLocks/>
              </p:cNvSpPr>
              <p:nvPr>
                <p:custDataLst>
                  <p:tags r:id="rId442"/>
                </p:custDataLst>
              </p:nvPr>
            </p:nvSpPr>
            <p:spPr bwMode="auto">
              <a:xfrm>
                <a:off x="2936" y="2243"/>
                <a:ext cx="61" cy="13"/>
              </a:xfrm>
              <a:custGeom>
                <a:avLst/>
                <a:gdLst/>
                <a:ahLst/>
                <a:cxnLst>
                  <a:cxn ang="0">
                    <a:pos x="0" y="12"/>
                  </a:cxn>
                  <a:cxn ang="0">
                    <a:pos x="39" y="12"/>
                  </a:cxn>
                  <a:cxn ang="0">
                    <a:pos x="60" y="0"/>
                  </a:cxn>
                  <a:cxn ang="0">
                    <a:pos x="25" y="0"/>
                  </a:cxn>
                  <a:cxn ang="0">
                    <a:pos x="0" y="12"/>
                  </a:cxn>
                </a:cxnLst>
                <a:rect l="0" t="0" r="r" b="b"/>
                <a:pathLst>
                  <a:path w="61" h="13">
                    <a:moveTo>
                      <a:pt x="0" y="12"/>
                    </a:moveTo>
                    <a:lnTo>
                      <a:pt x="39" y="12"/>
                    </a:lnTo>
                    <a:lnTo>
                      <a:pt x="60"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173" name="Rectangle 1037"/>
              <p:cNvSpPr>
                <a:spLocks noChangeArrowheads="1"/>
              </p:cNvSpPr>
              <p:nvPr>
                <p:custDataLst>
                  <p:tags r:id="rId443"/>
                </p:custDataLst>
              </p:nvPr>
            </p:nvSpPr>
            <p:spPr bwMode="auto">
              <a:xfrm>
                <a:off x="2985" y="2256"/>
                <a:ext cx="40" cy="23"/>
              </a:xfrm>
              <a:prstGeom prst="rect">
                <a:avLst/>
              </a:prstGeom>
              <a:solidFill>
                <a:srgbClr val="A2C1FE"/>
              </a:solidFill>
              <a:ln w="12700">
                <a:noFill/>
                <a:miter lim="800000"/>
                <a:headEnd/>
                <a:tailEnd/>
              </a:ln>
              <a:effectLst/>
            </p:spPr>
            <p:txBody>
              <a:bodyPr wrap="none" anchor="ctr"/>
              <a:lstStyle/>
              <a:p>
                <a:endParaRPr lang="en-US"/>
              </a:p>
            </p:txBody>
          </p:sp>
          <p:sp>
            <p:nvSpPr>
              <p:cNvPr id="220174" name="Freeform 1038"/>
              <p:cNvSpPr>
                <a:spLocks/>
              </p:cNvSpPr>
              <p:nvPr>
                <p:custDataLst>
                  <p:tags r:id="rId444"/>
                </p:custDataLst>
              </p:nvPr>
            </p:nvSpPr>
            <p:spPr bwMode="auto">
              <a:xfrm>
                <a:off x="3025" y="2243"/>
                <a:ext cx="22" cy="37"/>
              </a:xfrm>
              <a:custGeom>
                <a:avLst/>
                <a:gdLst/>
                <a:ahLst/>
                <a:cxnLst>
                  <a:cxn ang="0">
                    <a:pos x="0" y="36"/>
                  </a:cxn>
                  <a:cxn ang="0">
                    <a:pos x="21" y="21"/>
                  </a:cxn>
                  <a:cxn ang="0">
                    <a:pos x="21" y="0"/>
                  </a:cxn>
                  <a:cxn ang="0">
                    <a:pos x="0" y="12"/>
                  </a:cxn>
                  <a:cxn ang="0">
                    <a:pos x="0" y="36"/>
                  </a:cxn>
                </a:cxnLst>
                <a:rect l="0" t="0" r="r" b="b"/>
                <a:pathLst>
                  <a:path w="22" h="37">
                    <a:moveTo>
                      <a:pt x="0" y="36"/>
                    </a:moveTo>
                    <a:lnTo>
                      <a:pt x="21" y="21"/>
                    </a:lnTo>
                    <a:lnTo>
                      <a:pt x="21" y="0"/>
                    </a:lnTo>
                    <a:lnTo>
                      <a:pt x="0" y="12"/>
                    </a:lnTo>
                    <a:lnTo>
                      <a:pt x="0" y="36"/>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175" name="Freeform 1039"/>
              <p:cNvSpPr>
                <a:spLocks/>
              </p:cNvSpPr>
              <p:nvPr>
                <p:custDataLst>
                  <p:tags r:id="rId445"/>
                </p:custDataLst>
              </p:nvPr>
            </p:nvSpPr>
            <p:spPr bwMode="auto">
              <a:xfrm>
                <a:off x="2985" y="2243"/>
                <a:ext cx="62" cy="13"/>
              </a:xfrm>
              <a:custGeom>
                <a:avLst/>
                <a:gdLst/>
                <a:ahLst/>
                <a:cxnLst>
                  <a:cxn ang="0">
                    <a:pos x="0" y="12"/>
                  </a:cxn>
                  <a:cxn ang="0">
                    <a:pos x="40" y="12"/>
                  </a:cxn>
                  <a:cxn ang="0">
                    <a:pos x="61" y="0"/>
                  </a:cxn>
                  <a:cxn ang="0">
                    <a:pos x="25" y="0"/>
                  </a:cxn>
                  <a:cxn ang="0">
                    <a:pos x="0" y="12"/>
                  </a:cxn>
                </a:cxnLst>
                <a:rect l="0" t="0" r="r" b="b"/>
                <a:pathLst>
                  <a:path w="62" h="13">
                    <a:moveTo>
                      <a:pt x="0" y="12"/>
                    </a:moveTo>
                    <a:lnTo>
                      <a:pt x="40" y="12"/>
                    </a:lnTo>
                    <a:lnTo>
                      <a:pt x="61"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176" name="Rectangle 1040"/>
              <p:cNvSpPr>
                <a:spLocks noChangeArrowheads="1"/>
              </p:cNvSpPr>
              <p:nvPr>
                <p:custDataLst>
                  <p:tags r:id="rId446"/>
                </p:custDataLst>
              </p:nvPr>
            </p:nvSpPr>
            <p:spPr bwMode="auto">
              <a:xfrm>
                <a:off x="3035" y="2256"/>
                <a:ext cx="40" cy="23"/>
              </a:xfrm>
              <a:prstGeom prst="rect">
                <a:avLst/>
              </a:prstGeom>
              <a:solidFill>
                <a:srgbClr val="A2C1FE"/>
              </a:solidFill>
              <a:ln w="12700">
                <a:noFill/>
                <a:miter lim="800000"/>
                <a:headEnd/>
                <a:tailEnd/>
              </a:ln>
              <a:effectLst/>
            </p:spPr>
            <p:txBody>
              <a:bodyPr wrap="none" anchor="ctr"/>
              <a:lstStyle/>
              <a:p>
                <a:endParaRPr lang="en-US"/>
              </a:p>
            </p:txBody>
          </p:sp>
          <p:sp>
            <p:nvSpPr>
              <p:cNvPr id="220177" name="Freeform 1041"/>
              <p:cNvSpPr>
                <a:spLocks/>
              </p:cNvSpPr>
              <p:nvPr>
                <p:custDataLst>
                  <p:tags r:id="rId447"/>
                </p:custDataLst>
              </p:nvPr>
            </p:nvSpPr>
            <p:spPr bwMode="auto">
              <a:xfrm>
                <a:off x="3075" y="2243"/>
                <a:ext cx="22" cy="37"/>
              </a:xfrm>
              <a:custGeom>
                <a:avLst/>
                <a:gdLst/>
                <a:ahLst/>
                <a:cxnLst>
                  <a:cxn ang="0">
                    <a:pos x="0" y="36"/>
                  </a:cxn>
                  <a:cxn ang="0">
                    <a:pos x="21" y="21"/>
                  </a:cxn>
                  <a:cxn ang="0">
                    <a:pos x="21" y="0"/>
                  </a:cxn>
                  <a:cxn ang="0">
                    <a:pos x="0" y="12"/>
                  </a:cxn>
                  <a:cxn ang="0">
                    <a:pos x="0" y="36"/>
                  </a:cxn>
                </a:cxnLst>
                <a:rect l="0" t="0" r="r" b="b"/>
                <a:pathLst>
                  <a:path w="22" h="37">
                    <a:moveTo>
                      <a:pt x="0" y="36"/>
                    </a:moveTo>
                    <a:lnTo>
                      <a:pt x="21" y="21"/>
                    </a:lnTo>
                    <a:lnTo>
                      <a:pt x="21" y="0"/>
                    </a:lnTo>
                    <a:lnTo>
                      <a:pt x="0" y="12"/>
                    </a:lnTo>
                    <a:lnTo>
                      <a:pt x="0" y="36"/>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178" name="Freeform 1042"/>
              <p:cNvSpPr>
                <a:spLocks/>
              </p:cNvSpPr>
              <p:nvPr>
                <p:custDataLst>
                  <p:tags r:id="rId448"/>
                </p:custDataLst>
              </p:nvPr>
            </p:nvSpPr>
            <p:spPr bwMode="auto">
              <a:xfrm>
                <a:off x="3036" y="2243"/>
                <a:ext cx="61" cy="13"/>
              </a:xfrm>
              <a:custGeom>
                <a:avLst/>
                <a:gdLst/>
                <a:ahLst/>
                <a:cxnLst>
                  <a:cxn ang="0">
                    <a:pos x="0" y="12"/>
                  </a:cxn>
                  <a:cxn ang="0">
                    <a:pos x="39" y="12"/>
                  </a:cxn>
                  <a:cxn ang="0">
                    <a:pos x="60" y="0"/>
                  </a:cxn>
                  <a:cxn ang="0">
                    <a:pos x="25" y="0"/>
                  </a:cxn>
                  <a:cxn ang="0">
                    <a:pos x="0" y="12"/>
                  </a:cxn>
                </a:cxnLst>
                <a:rect l="0" t="0" r="r" b="b"/>
                <a:pathLst>
                  <a:path w="61" h="13">
                    <a:moveTo>
                      <a:pt x="0" y="12"/>
                    </a:moveTo>
                    <a:lnTo>
                      <a:pt x="39" y="12"/>
                    </a:lnTo>
                    <a:lnTo>
                      <a:pt x="60"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179" name="Rectangle 1043"/>
              <p:cNvSpPr>
                <a:spLocks noChangeArrowheads="1"/>
              </p:cNvSpPr>
              <p:nvPr>
                <p:custDataLst>
                  <p:tags r:id="rId449"/>
                </p:custDataLst>
              </p:nvPr>
            </p:nvSpPr>
            <p:spPr bwMode="auto">
              <a:xfrm>
                <a:off x="2887" y="2224"/>
                <a:ext cx="39" cy="24"/>
              </a:xfrm>
              <a:prstGeom prst="rect">
                <a:avLst/>
              </a:prstGeom>
              <a:solidFill>
                <a:srgbClr val="A2C1FE"/>
              </a:solidFill>
              <a:ln w="12700">
                <a:noFill/>
                <a:miter lim="800000"/>
                <a:headEnd/>
                <a:tailEnd/>
              </a:ln>
              <a:effectLst/>
            </p:spPr>
            <p:txBody>
              <a:bodyPr wrap="none" anchor="ctr"/>
              <a:lstStyle/>
              <a:p>
                <a:endParaRPr lang="en-US"/>
              </a:p>
            </p:txBody>
          </p:sp>
          <p:sp>
            <p:nvSpPr>
              <p:cNvPr id="220180" name="Freeform 1044"/>
              <p:cNvSpPr>
                <a:spLocks/>
              </p:cNvSpPr>
              <p:nvPr>
                <p:custDataLst>
                  <p:tags r:id="rId450"/>
                </p:custDataLst>
              </p:nvPr>
            </p:nvSpPr>
            <p:spPr bwMode="auto">
              <a:xfrm>
                <a:off x="2926" y="2212"/>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181" name="Freeform 1045"/>
              <p:cNvSpPr>
                <a:spLocks/>
              </p:cNvSpPr>
              <p:nvPr>
                <p:custDataLst>
                  <p:tags r:id="rId451"/>
                </p:custDataLst>
              </p:nvPr>
            </p:nvSpPr>
            <p:spPr bwMode="auto">
              <a:xfrm>
                <a:off x="2887" y="2212"/>
                <a:ext cx="62" cy="13"/>
              </a:xfrm>
              <a:custGeom>
                <a:avLst/>
                <a:gdLst/>
                <a:ahLst/>
                <a:cxnLst>
                  <a:cxn ang="0">
                    <a:pos x="0" y="12"/>
                  </a:cxn>
                  <a:cxn ang="0">
                    <a:pos x="40" y="12"/>
                  </a:cxn>
                  <a:cxn ang="0">
                    <a:pos x="61" y="0"/>
                  </a:cxn>
                  <a:cxn ang="0">
                    <a:pos x="25" y="0"/>
                  </a:cxn>
                  <a:cxn ang="0">
                    <a:pos x="0" y="12"/>
                  </a:cxn>
                </a:cxnLst>
                <a:rect l="0" t="0" r="r" b="b"/>
                <a:pathLst>
                  <a:path w="62" h="13">
                    <a:moveTo>
                      <a:pt x="0" y="12"/>
                    </a:moveTo>
                    <a:lnTo>
                      <a:pt x="40" y="12"/>
                    </a:lnTo>
                    <a:lnTo>
                      <a:pt x="61"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182" name="Rectangle 1046"/>
              <p:cNvSpPr>
                <a:spLocks noChangeArrowheads="1"/>
              </p:cNvSpPr>
              <p:nvPr>
                <p:custDataLst>
                  <p:tags r:id="rId452"/>
                </p:custDataLst>
              </p:nvPr>
            </p:nvSpPr>
            <p:spPr bwMode="auto">
              <a:xfrm>
                <a:off x="2935" y="2224"/>
                <a:ext cx="40" cy="24"/>
              </a:xfrm>
              <a:prstGeom prst="rect">
                <a:avLst/>
              </a:prstGeom>
              <a:solidFill>
                <a:srgbClr val="A2C1FE"/>
              </a:solidFill>
              <a:ln w="12700">
                <a:noFill/>
                <a:miter lim="800000"/>
                <a:headEnd/>
                <a:tailEnd/>
              </a:ln>
              <a:effectLst/>
            </p:spPr>
            <p:txBody>
              <a:bodyPr wrap="none" anchor="ctr"/>
              <a:lstStyle/>
              <a:p>
                <a:endParaRPr lang="en-US"/>
              </a:p>
            </p:txBody>
          </p:sp>
          <p:sp>
            <p:nvSpPr>
              <p:cNvPr id="220183" name="Freeform 1047"/>
              <p:cNvSpPr>
                <a:spLocks/>
              </p:cNvSpPr>
              <p:nvPr>
                <p:custDataLst>
                  <p:tags r:id="rId453"/>
                </p:custDataLst>
              </p:nvPr>
            </p:nvSpPr>
            <p:spPr bwMode="auto">
              <a:xfrm>
                <a:off x="2975" y="2212"/>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184" name="Freeform 1048"/>
              <p:cNvSpPr>
                <a:spLocks/>
              </p:cNvSpPr>
              <p:nvPr>
                <p:custDataLst>
                  <p:tags r:id="rId454"/>
                </p:custDataLst>
              </p:nvPr>
            </p:nvSpPr>
            <p:spPr bwMode="auto">
              <a:xfrm>
                <a:off x="2936" y="2212"/>
                <a:ext cx="61" cy="13"/>
              </a:xfrm>
              <a:custGeom>
                <a:avLst/>
                <a:gdLst/>
                <a:ahLst/>
                <a:cxnLst>
                  <a:cxn ang="0">
                    <a:pos x="0" y="12"/>
                  </a:cxn>
                  <a:cxn ang="0">
                    <a:pos x="39" y="12"/>
                  </a:cxn>
                  <a:cxn ang="0">
                    <a:pos x="60" y="0"/>
                  </a:cxn>
                  <a:cxn ang="0">
                    <a:pos x="25" y="0"/>
                  </a:cxn>
                  <a:cxn ang="0">
                    <a:pos x="0" y="12"/>
                  </a:cxn>
                </a:cxnLst>
                <a:rect l="0" t="0" r="r" b="b"/>
                <a:pathLst>
                  <a:path w="61" h="13">
                    <a:moveTo>
                      <a:pt x="0" y="12"/>
                    </a:moveTo>
                    <a:lnTo>
                      <a:pt x="39" y="12"/>
                    </a:lnTo>
                    <a:lnTo>
                      <a:pt x="60"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185" name="Rectangle 1049"/>
              <p:cNvSpPr>
                <a:spLocks noChangeArrowheads="1"/>
              </p:cNvSpPr>
              <p:nvPr>
                <p:custDataLst>
                  <p:tags r:id="rId455"/>
                </p:custDataLst>
              </p:nvPr>
            </p:nvSpPr>
            <p:spPr bwMode="auto">
              <a:xfrm>
                <a:off x="2985" y="2224"/>
                <a:ext cx="40" cy="24"/>
              </a:xfrm>
              <a:prstGeom prst="rect">
                <a:avLst/>
              </a:prstGeom>
              <a:solidFill>
                <a:srgbClr val="A2C1FE"/>
              </a:solidFill>
              <a:ln w="12700">
                <a:noFill/>
                <a:miter lim="800000"/>
                <a:headEnd/>
                <a:tailEnd/>
              </a:ln>
              <a:effectLst/>
            </p:spPr>
            <p:txBody>
              <a:bodyPr wrap="none" anchor="ctr"/>
              <a:lstStyle/>
              <a:p>
                <a:endParaRPr lang="en-US"/>
              </a:p>
            </p:txBody>
          </p:sp>
          <p:sp>
            <p:nvSpPr>
              <p:cNvPr id="220186" name="Freeform 1050"/>
              <p:cNvSpPr>
                <a:spLocks/>
              </p:cNvSpPr>
              <p:nvPr>
                <p:custDataLst>
                  <p:tags r:id="rId456"/>
                </p:custDataLst>
              </p:nvPr>
            </p:nvSpPr>
            <p:spPr bwMode="auto">
              <a:xfrm>
                <a:off x="3025" y="2212"/>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187" name="Freeform 1051"/>
              <p:cNvSpPr>
                <a:spLocks/>
              </p:cNvSpPr>
              <p:nvPr>
                <p:custDataLst>
                  <p:tags r:id="rId457"/>
                </p:custDataLst>
              </p:nvPr>
            </p:nvSpPr>
            <p:spPr bwMode="auto">
              <a:xfrm>
                <a:off x="2985" y="2212"/>
                <a:ext cx="62" cy="13"/>
              </a:xfrm>
              <a:custGeom>
                <a:avLst/>
                <a:gdLst/>
                <a:ahLst/>
                <a:cxnLst>
                  <a:cxn ang="0">
                    <a:pos x="0" y="12"/>
                  </a:cxn>
                  <a:cxn ang="0">
                    <a:pos x="40" y="12"/>
                  </a:cxn>
                  <a:cxn ang="0">
                    <a:pos x="61" y="0"/>
                  </a:cxn>
                  <a:cxn ang="0">
                    <a:pos x="25" y="0"/>
                  </a:cxn>
                  <a:cxn ang="0">
                    <a:pos x="0" y="12"/>
                  </a:cxn>
                </a:cxnLst>
                <a:rect l="0" t="0" r="r" b="b"/>
                <a:pathLst>
                  <a:path w="62" h="13">
                    <a:moveTo>
                      <a:pt x="0" y="12"/>
                    </a:moveTo>
                    <a:lnTo>
                      <a:pt x="40" y="12"/>
                    </a:lnTo>
                    <a:lnTo>
                      <a:pt x="61"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188" name="Rectangle 1052"/>
              <p:cNvSpPr>
                <a:spLocks noChangeArrowheads="1"/>
              </p:cNvSpPr>
              <p:nvPr>
                <p:custDataLst>
                  <p:tags r:id="rId458"/>
                </p:custDataLst>
              </p:nvPr>
            </p:nvSpPr>
            <p:spPr bwMode="auto">
              <a:xfrm>
                <a:off x="2935" y="2193"/>
                <a:ext cx="40" cy="23"/>
              </a:xfrm>
              <a:prstGeom prst="rect">
                <a:avLst/>
              </a:prstGeom>
              <a:solidFill>
                <a:srgbClr val="A2C1FE"/>
              </a:solidFill>
              <a:ln w="12700">
                <a:noFill/>
                <a:miter lim="800000"/>
                <a:headEnd/>
                <a:tailEnd/>
              </a:ln>
              <a:effectLst/>
            </p:spPr>
            <p:txBody>
              <a:bodyPr wrap="none" anchor="ctr"/>
              <a:lstStyle/>
              <a:p>
                <a:endParaRPr lang="en-US"/>
              </a:p>
            </p:txBody>
          </p:sp>
          <p:sp>
            <p:nvSpPr>
              <p:cNvPr id="220189" name="Freeform 1053"/>
              <p:cNvSpPr>
                <a:spLocks/>
              </p:cNvSpPr>
              <p:nvPr>
                <p:custDataLst>
                  <p:tags r:id="rId459"/>
                </p:custDataLst>
              </p:nvPr>
            </p:nvSpPr>
            <p:spPr bwMode="auto">
              <a:xfrm>
                <a:off x="2975" y="2180"/>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190" name="Freeform 1054"/>
              <p:cNvSpPr>
                <a:spLocks/>
              </p:cNvSpPr>
              <p:nvPr>
                <p:custDataLst>
                  <p:tags r:id="rId460"/>
                </p:custDataLst>
              </p:nvPr>
            </p:nvSpPr>
            <p:spPr bwMode="auto">
              <a:xfrm>
                <a:off x="2936" y="2180"/>
                <a:ext cx="61" cy="14"/>
              </a:xfrm>
              <a:custGeom>
                <a:avLst/>
                <a:gdLst/>
                <a:ahLst/>
                <a:cxnLst>
                  <a:cxn ang="0">
                    <a:pos x="0" y="13"/>
                  </a:cxn>
                  <a:cxn ang="0">
                    <a:pos x="39" y="13"/>
                  </a:cxn>
                  <a:cxn ang="0">
                    <a:pos x="60" y="0"/>
                  </a:cxn>
                  <a:cxn ang="0">
                    <a:pos x="25" y="0"/>
                  </a:cxn>
                  <a:cxn ang="0">
                    <a:pos x="0" y="13"/>
                  </a:cxn>
                </a:cxnLst>
                <a:rect l="0" t="0" r="r" b="b"/>
                <a:pathLst>
                  <a:path w="61" h="14">
                    <a:moveTo>
                      <a:pt x="0" y="13"/>
                    </a:moveTo>
                    <a:lnTo>
                      <a:pt x="39" y="13"/>
                    </a:lnTo>
                    <a:lnTo>
                      <a:pt x="60" y="0"/>
                    </a:lnTo>
                    <a:lnTo>
                      <a:pt x="25" y="0"/>
                    </a:lnTo>
                    <a:lnTo>
                      <a:pt x="0" y="13"/>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191" name="Rectangle 1055"/>
              <p:cNvSpPr>
                <a:spLocks noChangeArrowheads="1"/>
              </p:cNvSpPr>
              <p:nvPr>
                <p:custDataLst>
                  <p:tags r:id="rId461"/>
                </p:custDataLst>
              </p:nvPr>
            </p:nvSpPr>
            <p:spPr bwMode="auto">
              <a:xfrm>
                <a:off x="2659" y="2289"/>
                <a:ext cx="13" cy="16"/>
              </a:xfrm>
              <a:prstGeom prst="rect">
                <a:avLst/>
              </a:prstGeom>
              <a:solidFill>
                <a:srgbClr val="AD6900"/>
              </a:solidFill>
              <a:ln w="12700">
                <a:noFill/>
                <a:miter lim="800000"/>
                <a:headEnd/>
                <a:tailEnd/>
              </a:ln>
              <a:effectLst/>
            </p:spPr>
            <p:txBody>
              <a:bodyPr wrap="none" anchor="ctr"/>
              <a:lstStyle/>
              <a:p>
                <a:endParaRPr lang="en-US"/>
              </a:p>
            </p:txBody>
          </p:sp>
          <p:sp>
            <p:nvSpPr>
              <p:cNvPr id="220192" name="Rectangle 1056"/>
              <p:cNvSpPr>
                <a:spLocks noChangeArrowheads="1"/>
              </p:cNvSpPr>
              <p:nvPr>
                <p:custDataLst>
                  <p:tags r:id="rId462"/>
                </p:custDataLst>
              </p:nvPr>
            </p:nvSpPr>
            <p:spPr bwMode="auto">
              <a:xfrm>
                <a:off x="2547" y="2289"/>
                <a:ext cx="12" cy="16"/>
              </a:xfrm>
              <a:prstGeom prst="rect">
                <a:avLst/>
              </a:prstGeom>
              <a:solidFill>
                <a:srgbClr val="AD6900"/>
              </a:solidFill>
              <a:ln w="12700">
                <a:noFill/>
                <a:miter lim="800000"/>
                <a:headEnd/>
                <a:tailEnd/>
              </a:ln>
              <a:effectLst/>
            </p:spPr>
            <p:txBody>
              <a:bodyPr wrap="none" anchor="ctr"/>
              <a:lstStyle/>
              <a:p>
                <a:endParaRPr lang="en-US"/>
              </a:p>
            </p:txBody>
          </p:sp>
          <p:sp>
            <p:nvSpPr>
              <p:cNvPr id="220193" name="Rectangle 1057"/>
              <p:cNvSpPr>
                <a:spLocks noChangeArrowheads="1"/>
              </p:cNvSpPr>
              <p:nvPr>
                <p:custDataLst>
                  <p:tags r:id="rId463"/>
                </p:custDataLst>
              </p:nvPr>
            </p:nvSpPr>
            <p:spPr bwMode="auto">
              <a:xfrm>
                <a:off x="2772" y="2289"/>
                <a:ext cx="13" cy="16"/>
              </a:xfrm>
              <a:prstGeom prst="rect">
                <a:avLst/>
              </a:prstGeom>
              <a:solidFill>
                <a:srgbClr val="AD6900"/>
              </a:solidFill>
              <a:ln w="12700">
                <a:noFill/>
                <a:miter lim="800000"/>
                <a:headEnd/>
                <a:tailEnd/>
              </a:ln>
              <a:effectLst/>
            </p:spPr>
            <p:txBody>
              <a:bodyPr wrap="none" anchor="ctr"/>
              <a:lstStyle/>
              <a:p>
                <a:endParaRPr lang="en-US"/>
              </a:p>
            </p:txBody>
          </p:sp>
          <p:sp>
            <p:nvSpPr>
              <p:cNvPr id="220194" name="Freeform 1058"/>
              <p:cNvSpPr>
                <a:spLocks/>
              </p:cNvSpPr>
              <p:nvPr>
                <p:custDataLst>
                  <p:tags r:id="rId464"/>
                </p:custDataLst>
              </p:nvPr>
            </p:nvSpPr>
            <p:spPr bwMode="auto">
              <a:xfrm>
                <a:off x="2785" y="2276"/>
                <a:ext cx="9" cy="30"/>
              </a:xfrm>
              <a:custGeom>
                <a:avLst/>
                <a:gdLst/>
                <a:ahLst/>
                <a:cxnLst>
                  <a:cxn ang="0">
                    <a:pos x="0" y="29"/>
                  </a:cxn>
                  <a:cxn ang="0">
                    <a:pos x="8" y="21"/>
                  </a:cxn>
                  <a:cxn ang="0">
                    <a:pos x="8" y="0"/>
                  </a:cxn>
                  <a:cxn ang="0">
                    <a:pos x="0" y="7"/>
                  </a:cxn>
                  <a:cxn ang="0">
                    <a:pos x="0" y="29"/>
                  </a:cxn>
                </a:cxnLst>
                <a:rect l="0" t="0" r="r" b="b"/>
                <a:pathLst>
                  <a:path w="9" h="30">
                    <a:moveTo>
                      <a:pt x="0" y="29"/>
                    </a:moveTo>
                    <a:lnTo>
                      <a:pt x="8" y="21"/>
                    </a:lnTo>
                    <a:lnTo>
                      <a:pt x="8" y="0"/>
                    </a:lnTo>
                    <a:lnTo>
                      <a:pt x="0" y="7"/>
                    </a:lnTo>
                    <a:lnTo>
                      <a:pt x="0" y="29"/>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195" name="Freeform 1059"/>
              <p:cNvSpPr>
                <a:spLocks/>
              </p:cNvSpPr>
              <p:nvPr>
                <p:custDataLst>
                  <p:tags r:id="rId465"/>
                </p:custDataLst>
              </p:nvPr>
            </p:nvSpPr>
            <p:spPr bwMode="auto">
              <a:xfrm>
                <a:off x="2672" y="2276"/>
                <a:ext cx="9" cy="30"/>
              </a:xfrm>
              <a:custGeom>
                <a:avLst/>
                <a:gdLst/>
                <a:ahLst/>
                <a:cxnLst>
                  <a:cxn ang="0">
                    <a:pos x="0" y="29"/>
                  </a:cxn>
                  <a:cxn ang="0">
                    <a:pos x="8" y="21"/>
                  </a:cxn>
                  <a:cxn ang="0">
                    <a:pos x="8" y="0"/>
                  </a:cxn>
                  <a:cxn ang="0">
                    <a:pos x="0" y="7"/>
                  </a:cxn>
                  <a:cxn ang="0">
                    <a:pos x="0" y="29"/>
                  </a:cxn>
                </a:cxnLst>
                <a:rect l="0" t="0" r="r" b="b"/>
                <a:pathLst>
                  <a:path w="9" h="30">
                    <a:moveTo>
                      <a:pt x="0" y="29"/>
                    </a:moveTo>
                    <a:lnTo>
                      <a:pt x="8" y="21"/>
                    </a:lnTo>
                    <a:lnTo>
                      <a:pt x="8" y="0"/>
                    </a:lnTo>
                    <a:lnTo>
                      <a:pt x="0" y="7"/>
                    </a:lnTo>
                    <a:lnTo>
                      <a:pt x="0" y="29"/>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196" name="Freeform 1060"/>
              <p:cNvSpPr>
                <a:spLocks/>
              </p:cNvSpPr>
              <p:nvPr>
                <p:custDataLst>
                  <p:tags r:id="rId466"/>
                </p:custDataLst>
              </p:nvPr>
            </p:nvSpPr>
            <p:spPr bwMode="auto">
              <a:xfrm>
                <a:off x="2560" y="2276"/>
                <a:ext cx="9" cy="30"/>
              </a:xfrm>
              <a:custGeom>
                <a:avLst/>
                <a:gdLst/>
                <a:ahLst/>
                <a:cxnLst>
                  <a:cxn ang="0">
                    <a:pos x="0" y="29"/>
                  </a:cxn>
                  <a:cxn ang="0">
                    <a:pos x="8" y="21"/>
                  </a:cxn>
                  <a:cxn ang="0">
                    <a:pos x="8" y="0"/>
                  </a:cxn>
                  <a:cxn ang="0">
                    <a:pos x="0" y="7"/>
                  </a:cxn>
                  <a:cxn ang="0">
                    <a:pos x="0" y="29"/>
                  </a:cxn>
                </a:cxnLst>
                <a:rect l="0" t="0" r="r" b="b"/>
                <a:pathLst>
                  <a:path w="9" h="30">
                    <a:moveTo>
                      <a:pt x="0" y="29"/>
                    </a:moveTo>
                    <a:lnTo>
                      <a:pt x="8" y="21"/>
                    </a:lnTo>
                    <a:lnTo>
                      <a:pt x="8" y="0"/>
                    </a:lnTo>
                    <a:lnTo>
                      <a:pt x="0" y="7"/>
                    </a:lnTo>
                    <a:lnTo>
                      <a:pt x="0" y="29"/>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197" name="Rectangle 1061"/>
              <p:cNvSpPr>
                <a:spLocks noChangeArrowheads="1"/>
              </p:cNvSpPr>
              <p:nvPr>
                <p:custDataLst>
                  <p:tags r:id="rId467"/>
                </p:custDataLst>
              </p:nvPr>
            </p:nvSpPr>
            <p:spPr bwMode="auto">
              <a:xfrm>
                <a:off x="2801" y="2268"/>
                <a:ext cx="9" cy="11"/>
              </a:xfrm>
              <a:prstGeom prst="rect">
                <a:avLst/>
              </a:prstGeom>
              <a:solidFill>
                <a:srgbClr val="AD6900"/>
              </a:solidFill>
              <a:ln w="12700">
                <a:noFill/>
                <a:miter lim="800000"/>
                <a:headEnd/>
                <a:tailEnd/>
              </a:ln>
              <a:effectLst/>
            </p:spPr>
            <p:txBody>
              <a:bodyPr wrap="none" anchor="ctr"/>
              <a:lstStyle/>
              <a:p>
                <a:endParaRPr lang="en-US"/>
              </a:p>
            </p:txBody>
          </p:sp>
          <p:sp>
            <p:nvSpPr>
              <p:cNvPr id="220198" name="Freeform 1062"/>
              <p:cNvSpPr>
                <a:spLocks/>
              </p:cNvSpPr>
              <p:nvPr>
                <p:custDataLst>
                  <p:tags r:id="rId468"/>
                </p:custDataLst>
              </p:nvPr>
            </p:nvSpPr>
            <p:spPr bwMode="auto">
              <a:xfrm>
                <a:off x="2811" y="2259"/>
                <a:ext cx="6" cy="21"/>
              </a:xfrm>
              <a:custGeom>
                <a:avLst/>
                <a:gdLst/>
                <a:ahLst/>
                <a:cxnLst>
                  <a:cxn ang="0">
                    <a:pos x="0" y="20"/>
                  </a:cxn>
                  <a:cxn ang="0">
                    <a:pos x="5" y="14"/>
                  </a:cxn>
                  <a:cxn ang="0">
                    <a:pos x="5" y="0"/>
                  </a:cxn>
                  <a:cxn ang="0">
                    <a:pos x="0" y="5"/>
                  </a:cxn>
                  <a:cxn ang="0">
                    <a:pos x="0" y="20"/>
                  </a:cxn>
                </a:cxnLst>
                <a:rect l="0" t="0" r="r" b="b"/>
                <a:pathLst>
                  <a:path w="6" h="21">
                    <a:moveTo>
                      <a:pt x="0" y="20"/>
                    </a:moveTo>
                    <a:lnTo>
                      <a:pt x="5" y="14"/>
                    </a:lnTo>
                    <a:lnTo>
                      <a:pt x="5" y="0"/>
                    </a:lnTo>
                    <a:lnTo>
                      <a:pt x="0" y="5"/>
                    </a:lnTo>
                    <a:lnTo>
                      <a:pt x="0" y="20"/>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199" name="Freeform 1063"/>
              <p:cNvSpPr>
                <a:spLocks/>
              </p:cNvSpPr>
              <p:nvPr>
                <p:custDataLst>
                  <p:tags r:id="rId469"/>
                </p:custDataLst>
              </p:nvPr>
            </p:nvSpPr>
            <p:spPr bwMode="auto">
              <a:xfrm>
                <a:off x="2787" y="2258"/>
                <a:ext cx="31" cy="31"/>
              </a:xfrm>
              <a:custGeom>
                <a:avLst/>
                <a:gdLst/>
                <a:ahLst/>
                <a:cxnLst>
                  <a:cxn ang="0">
                    <a:pos x="0" y="30"/>
                  </a:cxn>
                  <a:cxn ang="0">
                    <a:pos x="30" y="6"/>
                  </a:cxn>
                  <a:cxn ang="0">
                    <a:pos x="30" y="0"/>
                  </a:cxn>
                  <a:cxn ang="0">
                    <a:pos x="0" y="23"/>
                  </a:cxn>
                  <a:cxn ang="0">
                    <a:pos x="0" y="30"/>
                  </a:cxn>
                </a:cxnLst>
                <a:rect l="0" t="0" r="r" b="b"/>
                <a:pathLst>
                  <a:path w="31" h="31">
                    <a:moveTo>
                      <a:pt x="0" y="30"/>
                    </a:moveTo>
                    <a:lnTo>
                      <a:pt x="30" y="6"/>
                    </a:lnTo>
                    <a:lnTo>
                      <a:pt x="30" y="0"/>
                    </a:lnTo>
                    <a:lnTo>
                      <a:pt x="0" y="23"/>
                    </a:lnTo>
                    <a:lnTo>
                      <a:pt x="0" y="30"/>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200" name="Freeform 1064"/>
              <p:cNvSpPr>
                <a:spLocks/>
              </p:cNvSpPr>
              <p:nvPr>
                <p:custDataLst>
                  <p:tags r:id="rId470"/>
                </p:custDataLst>
              </p:nvPr>
            </p:nvSpPr>
            <p:spPr bwMode="auto">
              <a:xfrm>
                <a:off x="2546" y="2258"/>
                <a:ext cx="46" cy="32"/>
              </a:xfrm>
              <a:custGeom>
                <a:avLst/>
                <a:gdLst/>
                <a:ahLst/>
                <a:cxnLst>
                  <a:cxn ang="0">
                    <a:pos x="0" y="25"/>
                  </a:cxn>
                  <a:cxn ang="0">
                    <a:pos x="45" y="0"/>
                  </a:cxn>
                  <a:cxn ang="0">
                    <a:pos x="45" y="5"/>
                  </a:cxn>
                  <a:cxn ang="0">
                    <a:pos x="1" y="31"/>
                  </a:cxn>
                  <a:cxn ang="0">
                    <a:pos x="0" y="25"/>
                  </a:cxn>
                </a:cxnLst>
                <a:rect l="0" t="0" r="r" b="b"/>
                <a:pathLst>
                  <a:path w="46" h="32">
                    <a:moveTo>
                      <a:pt x="0" y="25"/>
                    </a:moveTo>
                    <a:lnTo>
                      <a:pt x="45" y="0"/>
                    </a:lnTo>
                    <a:lnTo>
                      <a:pt x="45" y="5"/>
                    </a:lnTo>
                    <a:lnTo>
                      <a:pt x="1" y="31"/>
                    </a:lnTo>
                    <a:lnTo>
                      <a:pt x="0" y="25"/>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201" name="Freeform 1065"/>
              <p:cNvSpPr>
                <a:spLocks/>
              </p:cNvSpPr>
              <p:nvPr>
                <p:custDataLst>
                  <p:tags r:id="rId471"/>
                </p:custDataLst>
              </p:nvPr>
            </p:nvSpPr>
            <p:spPr bwMode="auto">
              <a:xfrm>
                <a:off x="2659" y="2258"/>
                <a:ext cx="49" cy="26"/>
              </a:xfrm>
              <a:custGeom>
                <a:avLst/>
                <a:gdLst/>
                <a:ahLst/>
                <a:cxnLst>
                  <a:cxn ang="0">
                    <a:pos x="0" y="25"/>
                  </a:cxn>
                  <a:cxn ang="0">
                    <a:pos x="14" y="25"/>
                  </a:cxn>
                  <a:cxn ang="0">
                    <a:pos x="48" y="0"/>
                  </a:cxn>
                  <a:cxn ang="0">
                    <a:pos x="35" y="0"/>
                  </a:cxn>
                  <a:cxn ang="0">
                    <a:pos x="0" y="25"/>
                  </a:cxn>
                </a:cxnLst>
                <a:rect l="0" t="0" r="r" b="b"/>
                <a:pathLst>
                  <a:path w="49" h="26">
                    <a:moveTo>
                      <a:pt x="0" y="25"/>
                    </a:moveTo>
                    <a:lnTo>
                      <a:pt x="14" y="25"/>
                    </a:lnTo>
                    <a:lnTo>
                      <a:pt x="48" y="0"/>
                    </a:lnTo>
                    <a:lnTo>
                      <a:pt x="35" y="0"/>
                    </a:lnTo>
                    <a:lnTo>
                      <a:pt x="0" y="25"/>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202" name="Freeform 1066"/>
              <p:cNvSpPr>
                <a:spLocks/>
              </p:cNvSpPr>
              <p:nvPr>
                <p:custDataLst>
                  <p:tags r:id="rId472"/>
                </p:custDataLst>
              </p:nvPr>
            </p:nvSpPr>
            <p:spPr bwMode="auto">
              <a:xfrm>
                <a:off x="2565" y="2267"/>
                <a:ext cx="242" cy="6"/>
              </a:xfrm>
              <a:custGeom>
                <a:avLst/>
                <a:gdLst/>
                <a:ahLst/>
                <a:cxnLst>
                  <a:cxn ang="0">
                    <a:pos x="0" y="5"/>
                  </a:cxn>
                  <a:cxn ang="0">
                    <a:pos x="233" y="5"/>
                  </a:cxn>
                  <a:cxn ang="0">
                    <a:pos x="241" y="0"/>
                  </a:cxn>
                  <a:cxn ang="0">
                    <a:pos x="10" y="0"/>
                  </a:cxn>
                  <a:cxn ang="0">
                    <a:pos x="0" y="5"/>
                  </a:cxn>
                </a:cxnLst>
                <a:rect l="0" t="0" r="r" b="b"/>
                <a:pathLst>
                  <a:path w="242" h="6">
                    <a:moveTo>
                      <a:pt x="0" y="5"/>
                    </a:moveTo>
                    <a:lnTo>
                      <a:pt x="233" y="5"/>
                    </a:lnTo>
                    <a:lnTo>
                      <a:pt x="241" y="0"/>
                    </a:lnTo>
                    <a:lnTo>
                      <a:pt x="10"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203" name="Freeform 1067"/>
              <p:cNvSpPr>
                <a:spLocks/>
              </p:cNvSpPr>
              <p:nvPr>
                <p:custDataLst>
                  <p:tags r:id="rId473"/>
                </p:custDataLst>
              </p:nvPr>
            </p:nvSpPr>
            <p:spPr bwMode="auto">
              <a:xfrm>
                <a:off x="2580" y="2258"/>
                <a:ext cx="238" cy="6"/>
              </a:xfrm>
              <a:custGeom>
                <a:avLst/>
                <a:gdLst/>
                <a:ahLst/>
                <a:cxnLst>
                  <a:cxn ang="0">
                    <a:pos x="0" y="5"/>
                  </a:cxn>
                  <a:cxn ang="0">
                    <a:pos x="229" y="5"/>
                  </a:cxn>
                  <a:cxn ang="0">
                    <a:pos x="237" y="0"/>
                  </a:cxn>
                  <a:cxn ang="0">
                    <a:pos x="11" y="0"/>
                  </a:cxn>
                  <a:cxn ang="0">
                    <a:pos x="0" y="5"/>
                  </a:cxn>
                </a:cxnLst>
                <a:rect l="0" t="0" r="r" b="b"/>
                <a:pathLst>
                  <a:path w="238" h="6">
                    <a:moveTo>
                      <a:pt x="0" y="5"/>
                    </a:moveTo>
                    <a:lnTo>
                      <a:pt x="229" y="5"/>
                    </a:lnTo>
                    <a:lnTo>
                      <a:pt x="237" y="0"/>
                    </a:lnTo>
                    <a:lnTo>
                      <a:pt x="11"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204" name="Freeform 1068"/>
              <p:cNvSpPr>
                <a:spLocks/>
              </p:cNvSpPr>
              <p:nvPr>
                <p:custDataLst>
                  <p:tags r:id="rId474"/>
                </p:custDataLst>
              </p:nvPr>
            </p:nvSpPr>
            <p:spPr bwMode="auto">
              <a:xfrm>
                <a:off x="2547" y="2276"/>
                <a:ext cx="248" cy="7"/>
              </a:xfrm>
              <a:custGeom>
                <a:avLst/>
                <a:gdLst/>
                <a:ahLst/>
                <a:cxnLst>
                  <a:cxn ang="0">
                    <a:pos x="0" y="6"/>
                  </a:cxn>
                  <a:cxn ang="0">
                    <a:pos x="239" y="6"/>
                  </a:cxn>
                  <a:cxn ang="0">
                    <a:pos x="247" y="0"/>
                  </a:cxn>
                  <a:cxn ang="0">
                    <a:pos x="12" y="0"/>
                  </a:cxn>
                  <a:cxn ang="0">
                    <a:pos x="0" y="6"/>
                  </a:cxn>
                </a:cxnLst>
                <a:rect l="0" t="0" r="r" b="b"/>
                <a:pathLst>
                  <a:path w="248" h="7">
                    <a:moveTo>
                      <a:pt x="0" y="6"/>
                    </a:moveTo>
                    <a:lnTo>
                      <a:pt x="239" y="6"/>
                    </a:lnTo>
                    <a:lnTo>
                      <a:pt x="247" y="0"/>
                    </a:lnTo>
                    <a:lnTo>
                      <a:pt x="12" y="0"/>
                    </a:lnTo>
                    <a:lnTo>
                      <a:pt x="0" y="6"/>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205" name="Rectangle 1069"/>
              <p:cNvSpPr>
                <a:spLocks noChangeArrowheads="1"/>
              </p:cNvSpPr>
              <p:nvPr>
                <p:custDataLst>
                  <p:tags r:id="rId475"/>
                </p:custDataLst>
              </p:nvPr>
            </p:nvSpPr>
            <p:spPr bwMode="auto">
              <a:xfrm>
                <a:off x="2547" y="2283"/>
                <a:ext cx="241" cy="6"/>
              </a:xfrm>
              <a:prstGeom prst="rect">
                <a:avLst/>
              </a:prstGeom>
              <a:solidFill>
                <a:srgbClr val="714400"/>
              </a:solidFill>
              <a:ln w="12700">
                <a:noFill/>
                <a:miter lim="800000"/>
                <a:headEnd/>
                <a:tailEnd/>
              </a:ln>
              <a:effectLst/>
            </p:spPr>
            <p:txBody>
              <a:bodyPr wrap="none" anchor="ctr"/>
              <a:lstStyle/>
              <a:p>
                <a:endParaRPr lang="en-US"/>
              </a:p>
            </p:txBody>
          </p:sp>
          <p:sp>
            <p:nvSpPr>
              <p:cNvPr id="220206" name="Rectangle 1070"/>
              <p:cNvSpPr>
                <a:spLocks noChangeArrowheads="1"/>
              </p:cNvSpPr>
              <p:nvPr>
                <p:custDataLst>
                  <p:tags r:id="rId476"/>
                </p:custDataLst>
              </p:nvPr>
            </p:nvSpPr>
            <p:spPr bwMode="auto">
              <a:xfrm>
                <a:off x="2579" y="2256"/>
                <a:ext cx="40" cy="23"/>
              </a:xfrm>
              <a:prstGeom prst="rect">
                <a:avLst/>
              </a:prstGeom>
              <a:solidFill>
                <a:srgbClr val="A2C1FE"/>
              </a:solidFill>
              <a:ln w="12700">
                <a:noFill/>
                <a:miter lim="800000"/>
                <a:headEnd/>
                <a:tailEnd/>
              </a:ln>
              <a:effectLst/>
            </p:spPr>
            <p:txBody>
              <a:bodyPr wrap="none" anchor="ctr"/>
              <a:lstStyle/>
              <a:p>
                <a:endParaRPr lang="en-US"/>
              </a:p>
            </p:txBody>
          </p:sp>
          <p:sp>
            <p:nvSpPr>
              <p:cNvPr id="220207" name="Freeform 1071"/>
              <p:cNvSpPr>
                <a:spLocks/>
              </p:cNvSpPr>
              <p:nvPr>
                <p:custDataLst>
                  <p:tags r:id="rId477"/>
                </p:custDataLst>
              </p:nvPr>
            </p:nvSpPr>
            <p:spPr bwMode="auto">
              <a:xfrm>
                <a:off x="2619" y="2243"/>
                <a:ext cx="22" cy="37"/>
              </a:xfrm>
              <a:custGeom>
                <a:avLst/>
                <a:gdLst/>
                <a:ahLst/>
                <a:cxnLst>
                  <a:cxn ang="0">
                    <a:pos x="0" y="36"/>
                  </a:cxn>
                  <a:cxn ang="0">
                    <a:pos x="21" y="21"/>
                  </a:cxn>
                  <a:cxn ang="0">
                    <a:pos x="21" y="0"/>
                  </a:cxn>
                  <a:cxn ang="0">
                    <a:pos x="0" y="12"/>
                  </a:cxn>
                  <a:cxn ang="0">
                    <a:pos x="0" y="36"/>
                  </a:cxn>
                </a:cxnLst>
                <a:rect l="0" t="0" r="r" b="b"/>
                <a:pathLst>
                  <a:path w="22" h="37">
                    <a:moveTo>
                      <a:pt x="0" y="36"/>
                    </a:moveTo>
                    <a:lnTo>
                      <a:pt x="21" y="21"/>
                    </a:lnTo>
                    <a:lnTo>
                      <a:pt x="21" y="0"/>
                    </a:lnTo>
                    <a:lnTo>
                      <a:pt x="0" y="12"/>
                    </a:lnTo>
                    <a:lnTo>
                      <a:pt x="0" y="36"/>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208" name="Freeform 1072"/>
              <p:cNvSpPr>
                <a:spLocks/>
              </p:cNvSpPr>
              <p:nvPr>
                <p:custDataLst>
                  <p:tags r:id="rId478"/>
                </p:custDataLst>
              </p:nvPr>
            </p:nvSpPr>
            <p:spPr bwMode="auto">
              <a:xfrm>
                <a:off x="2580" y="2243"/>
                <a:ext cx="61" cy="13"/>
              </a:xfrm>
              <a:custGeom>
                <a:avLst/>
                <a:gdLst/>
                <a:ahLst/>
                <a:cxnLst>
                  <a:cxn ang="0">
                    <a:pos x="0" y="12"/>
                  </a:cxn>
                  <a:cxn ang="0">
                    <a:pos x="39" y="12"/>
                  </a:cxn>
                  <a:cxn ang="0">
                    <a:pos x="60" y="0"/>
                  </a:cxn>
                  <a:cxn ang="0">
                    <a:pos x="25" y="0"/>
                  </a:cxn>
                  <a:cxn ang="0">
                    <a:pos x="0" y="12"/>
                  </a:cxn>
                </a:cxnLst>
                <a:rect l="0" t="0" r="r" b="b"/>
                <a:pathLst>
                  <a:path w="61" h="13">
                    <a:moveTo>
                      <a:pt x="0" y="12"/>
                    </a:moveTo>
                    <a:lnTo>
                      <a:pt x="39" y="12"/>
                    </a:lnTo>
                    <a:lnTo>
                      <a:pt x="60"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209" name="Rectangle 1073"/>
              <p:cNvSpPr>
                <a:spLocks noChangeArrowheads="1"/>
              </p:cNvSpPr>
              <p:nvPr>
                <p:custDataLst>
                  <p:tags r:id="rId479"/>
                </p:custDataLst>
              </p:nvPr>
            </p:nvSpPr>
            <p:spPr bwMode="auto">
              <a:xfrm>
                <a:off x="2628" y="2256"/>
                <a:ext cx="39" cy="23"/>
              </a:xfrm>
              <a:prstGeom prst="rect">
                <a:avLst/>
              </a:prstGeom>
              <a:solidFill>
                <a:srgbClr val="A2C1FE"/>
              </a:solidFill>
              <a:ln w="12700">
                <a:noFill/>
                <a:miter lim="800000"/>
                <a:headEnd/>
                <a:tailEnd/>
              </a:ln>
              <a:effectLst/>
            </p:spPr>
            <p:txBody>
              <a:bodyPr wrap="none" anchor="ctr"/>
              <a:lstStyle/>
              <a:p>
                <a:endParaRPr lang="en-US"/>
              </a:p>
            </p:txBody>
          </p:sp>
          <p:sp>
            <p:nvSpPr>
              <p:cNvPr id="220210" name="Freeform 1074"/>
              <p:cNvSpPr>
                <a:spLocks/>
              </p:cNvSpPr>
              <p:nvPr>
                <p:custDataLst>
                  <p:tags r:id="rId480"/>
                </p:custDataLst>
              </p:nvPr>
            </p:nvSpPr>
            <p:spPr bwMode="auto">
              <a:xfrm>
                <a:off x="2667" y="2243"/>
                <a:ext cx="22" cy="37"/>
              </a:xfrm>
              <a:custGeom>
                <a:avLst/>
                <a:gdLst/>
                <a:ahLst/>
                <a:cxnLst>
                  <a:cxn ang="0">
                    <a:pos x="0" y="36"/>
                  </a:cxn>
                  <a:cxn ang="0">
                    <a:pos x="21" y="21"/>
                  </a:cxn>
                  <a:cxn ang="0">
                    <a:pos x="21" y="0"/>
                  </a:cxn>
                  <a:cxn ang="0">
                    <a:pos x="0" y="12"/>
                  </a:cxn>
                  <a:cxn ang="0">
                    <a:pos x="0" y="36"/>
                  </a:cxn>
                </a:cxnLst>
                <a:rect l="0" t="0" r="r" b="b"/>
                <a:pathLst>
                  <a:path w="22" h="37">
                    <a:moveTo>
                      <a:pt x="0" y="36"/>
                    </a:moveTo>
                    <a:lnTo>
                      <a:pt x="21" y="21"/>
                    </a:lnTo>
                    <a:lnTo>
                      <a:pt x="21" y="0"/>
                    </a:lnTo>
                    <a:lnTo>
                      <a:pt x="0" y="12"/>
                    </a:lnTo>
                    <a:lnTo>
                      <a:pt x="0" y="36"/>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211" name="Freeform 1075"/>
              <p:cNvSpPr>
                <a:spLocks/>
              </p:cNvSpPr>
              <p:nvPr>
                <p:custDataLst>
                  <p:tags r:id="rId481"/>
                </p:custDataLst>
              </p:nvPr>
            </p:nvSpPr>
            <p:spPr bwMode="auto">
              <a:xfrm>
                <a:off x="2628" y="2243"/>
                <a:ext cx="62" cy="13"/>
              </a:xfrm>
              <a:custGeom>
                <a:avLst/>
                <a:gdLst/>
                <a:ahLst/>
                <a:cxnLst>
                  <a:cxn ang="0">
                    <a:pos x="0" y="12"/>
                  </a:cxn>
                  <a:cxn ang="0">
                    <a:pos x="40" y="12"/>
                  </a:cxn>
                  <a:cxn ang="0">
                    <a:pos x="61" y="0"/>
                  </a:cxn>
                  <a:cxn ang="0">
                    <a:pos x="25" y="0"/>
                  </a:cxn>
                  <a:cxn ang="0">
                    <a:pos x="0" y="12"/>
                  </a:cxn>
                </a:cxnLst>
                <a:rect l="0" t="0" r="r" b="b"/>
                <a:pathLst>
                  <a:path w="62" h="13">
                    <a:moveTo>
                      <a:pt x="0" y="12"/>
                    </a:moveTo>
                    <a:lnTo>
                      <a:pt x="40" y="12"/>
                    </a:lnTo>
                    <a:lnTo>
                      <a:pt x="61"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212" name="Rectangle 1076"/>
              <p:cNvSpPr>
                <a:spLocks noChangeArrowheads="1"/>
              </p:cNvSpPr>
              <p:nvPr>
                <p:custDataLst>
                  <p:tags r:id="rId482"/>
                </p:custDataLst>
              </p:nvPr>
            </p:nvSpPr>
            <p:spPr bwMode="auto">
              <a:xfrm>
                <a:off x="2678" y="2256"/>
                <a:ext cx="39" cy="23"/>
              </a:xfrm>
              <a:prstGeom prst="rect">
                <a:avLst/>
              </a:prstGeom>
              <a:solidFill>
                <a:srgbClr val="A2C1FE"/>
              </a:solidFill>
              <a:ln w="12700">
                <a:noFill/>
                <a:miter lim="800000"/>
                <a:headEnd/>
                <a:tailEnd/>
              </a:ln>
              <a:effectLst/>
            </p:spPr>
            <p:txBody>
              <a:bodyPr wrap="none" anchor="ctr"/>
              <a:lstStyle/>
              <a:p>
                <a:endParaRPr lang="en-US"/>
              </a:p>
            </p:txBody>
          </p:sp>
          <p:sp>
            <p:nvSpPr>
              <p:cNvPr id="220213" name="Freeform 1077"/>
              <p:cNvSpPr>
                <a:spLocks/>
              </p:cNvSpPr>
              <p:nvPr>
                <p:custDataLst>
                  <p:tags r:id="rId483"/>
                </p:custDataLst>
              </p:nvPr>
            </p:nvSpPr>
            <p:spPr bwMode="auto">
              <a:xfrm>
                <a:off x="2717" y="2243"/>
                <a:ext cx="22" cy="37"/>
              </a:xfrm>
              <a:custGeom>
                <a:avLst/>
                <a:gdLst/>
                <a:ahLst/>
                <a:cxnLst>
                  <a:cxn ang="0">
                    <a:pos x="0" y="36"/>
                  </a:cxn>
                  <a:cxn ang="0">
                    <a:pos x="21" y="21"/>
                  </a:cxn>
                  <a:cxn ang="0">
                    <a:pos x="21" y="0"/>
                  </a:cxn>
                  <a:cxn ang="0">
                    <a:pos x="0" y="12"/>
                  </a:cxn>
                  <a:cxn ang="0">
                    <a:pos x="0" y="36"/>
                  </a:cxn>
                </a:cxnLst>
                <a:rect l="0" t="0" r="r" b="b"/>
                <a:pathLst>
                  <a:path w="22" h="37">
                    <a:moveTo>
                      <a:pt x="0" y="36"/>
                    </a:moveTo>
                    <a:lnTo>
                      <a:pt x="21" y="21"/>
                    </a:lnTo>
                    <a:lnTo>
                      <a:pt x="21" y="0"/>
                    </a:lnTo>
                    <a:lnTo>
                      <a:pt x="0" y="12"/>
                    </a:lnTo>
                    <a:lnTo>
                      <a:pt x="0" y="36"/>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214" name="Freeform 1078"/>
              <p:cNvSpPr>
                <a:spLocks/>
              </p:cNvSpPr>
              <p:nvPr>
                <p:custDataLst>
                  <p:tags r:id="rId484"/>
                </p:custDataLst>
              </p:nvPr>
            </p:nvSpPr>
            <p:spPr bwMode="auto">
              <a:xfrm>
                <a:off x="2678" y="2243"/>
                <a:ext cx="61" cy="13"/>
              </a:xfrm>
              <a:custGeom>
                <a:avLst/>
                <a:gdLst/>
                <a:ahLst/>
                <a:cxnLst>
                  <a:cxn ang="0">
                    <a:pos x="0" y="12"/>
                  </a:cxn>
                  <a:cxn ang="0">
                    <a:pos x="39" y="12"/>
                  </a:cxn>
                  <a:cxn ang="0">
                    <a:pos x="60" y="0"/>
                  </a:cxn>
                  <a:cxn ang="0">
                    <a:pos x="25" y="0"/>
                  </a:cxn>
                  <a:cxn ang="0">
                    <a:pos x="0" y="12"/>
                  </a:cxn>
                </a:cxnLst>
                <a:rect l="0" t="0" r="r" b="b"/>
                <a:pathLst>
                  <a:path w="61" h="13">
                    <a:moveTo>
                      <a:pt x="0" y="12"/>
                    </a:moveTo>
                    <a:lnTo>
                      <a:pt x="39" y="12"/>
                    </a:lnTo>
                    <a:lnTo>
                      <a:pt x="60"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215" name="Rectangle 1079"/>
              <p:cNvSpPr>
                <a:spLocks noChangeArrowheads="1"/>
              </p:cNvSpPr>
              <p:nvPr>
                <p:custDataLst>
                  <p:tags r:id="rId485"/>
                </p:custDataLst>
              </p:nvPr>
            </p:nvSpPr>
            <p:spPr bwMode="auto">
              <a:xfrm>
                <a:off x="2728" y="2256"/>
                <a:ext cx="40" cy="23"/>
              </a:xfrm>
              <a:prstGeom prst="rect">
                <a:avLst/>
              </a:prstGeom>
              <a:solidFill>
                <a:srgbClr val="A2C1FE"/>
              </a:solidFill>
              <a:ln w="12700">
                <a:noFill/>
                <a:miter lim="800000"/>
                <a:headEnd/>
                <a:tailEnd/>
              </a:ln>
              <a:effectLst/>
            </p:spPr>
            <p:txBody>
              <a:bodyPr wrap="none" anchor="ctr"/>
              <a:lstStyle/>
              <a:p>
                <a:endParaRPr lang="en-US"/>
              </a:p>
            </p:txBody>
          </p:sp>
          <p:sp>
            <p:nvSpPr>
              <p:cNvPr id="220216" name="Freeform 1080"/>
              <p:cNvSpPr>
                <a:spLocks/>
              </p:cNvSpPr>
              <p:nvPr>
                <p:custDataLst>
                  <p:tags r:id="rId486"/>
                </p:custDataLst>
              </p:nvPr>
            </p:nvSpPr>
            <p:spPr bwMode="auto">
              <a:xfrm>
                <a:off x="2768" y="2243"/>
                <a:ext cx="21" cy="37"/>
              </a:xfrm>
              <a:custGeom>
                <a:avLst/>
                <a:gdLst/>
                <a:ahLst/>
                <a:cxnLst>
                  <a:cxn ang="0">
                    <a:pos x="0" y="36"/>
                  </a:cxn>
                  <a:cxn ang="0">
                    <a:pos x="20" y="21"/>
                  </a:cxn>
                  <a:cxn ang="0">
                    <a:pos x="20" y="0"/>
                  </a:cxn>
                  <a:cxn ang="0">
                    <a:pos x="0" y="12"/>
                  </a:cxn>
                  <a:cxn ang="0">
                    <a:pos x="0" y="36"/>
                  </a:cxn>
                </a:cxnLst>
                <a:rect l="0" t="0" r="r" b="b"/>
                <a:pathLst>
                  <a:path w="21" h="37">
                    <a:moveTo>
                      <a:pt x="0" y="36"/>
                    </a:moveTo>
                    <a:lnTo>
                      <a:pt x="20" y="21"/>
                    </a:lnTo>
                    <a:lnTo>
                      <a:pt x="20" y="0"/>
                    </a:lnTo>
                    <a:lnTo>
                      <a:pt x="0" y="12"/>
                    </a:lnTo>
                    <a:lnTo>
                      <a:pt x="0" y="36"/>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217" name="Freeform 1081"/>
              <p:cNvSpPr>
                <a:spLocks/>
              </p:cNvSpPr>
              <p:nvPr>
                <p:custDataLst>
                  <p:tags r:id="rId487"/>
                </p:custDataLst>
              </p:nvPr>
            </p:nvSpPr>
            <p:spPr bwMode="auto">
              <a:xfrm>
                <a:off x="2728" y="2243"/>
                <a:ext cx="62" cy="13"/>
              </a:xfrm>
              <a:custGeom>
                <a:avLst/>
                <a:gdLst/>
                <a:ahLst/>
                <a:cxnLst>
                  <a:cxn ang="0">
                    <a:pos x="0" y="12"/>
                  </a:cxn>
                  <a:cxn ang="0">
                    <a:pos x="40" y="12"/>
                  </a:cxn>
                  <a:cxn ang="0">
                    <a:pos x="61" y="0"/>
                  </a:cxn>
                  <a:cxn ang="0">
                    <a:pos x="25" y="0"/>
                  </a:cxn>
                  <a:cxn ang="0">
                    <a:pos x="0" y="12"/>
                  </a:cxn>
                </a:cxnLst>
                <a:rect l="0" t="0" r="r" b="b"/>
                <a:pathLst>
                  <a:path w="62" h="13">
                    <a:moveTo>
                      <a:pt x="0" y="12"/>
                    </a:moveTo>
                    <a:lnTo>
                      <a:pt x="40" y="12"/>
                    </a:lnTo>
                    <a:lnTo>
                      <a:pt x="61"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218" name="Rectangle 1082"/>
              <p:cNvSpPr>
                <a:spLocks noChangeArrowheads="1"/>
              </p:cNvSpPr>
              <p:nvPr>
                <p:custDataLst>
                  <p:tags r:id="rId488"/>
                </p:custDataLst>
              </p:nvPr>
            </p:nvSpPr>
            <p:spPr bwMode="auto">
              <a:xfrm>
                <a:off x="2579" y="2224"/>
                <a:ext cx="40" cy="24"/>
              </a:xfrm>
              <a:prstGeom prst="rect">
                <a:avLst/>
              </a:prstGeom>
              <a:solidFill>
                <a:srgbClr val="A2C1FE"/>
              </a:solidFill>
              <a:ln w="12700">
                <a:noFill/>
                <a:miter lim="800000"/>
                <a:headEnd/>
                <a:tailEnd/>
              </a:ln>
              <a:effectLst/>
            </p:spPr>
            <p:txBody>
              <a:bodyPr wrap="none" anchor="ctr"/>
              <a:lstStyle/>
              <a:p>
                <a:endParaRPr lang="en-US"/>
              </a:p>
            </p:txBody>
          </p:sp>
          <p:sp>
            <p:nvSpPr>
              <p:cNvPr id="220219" name="Freeform 1083"/>
              <p:cNvSpPr>
                <a:spLocks/>
              </p:cNvSpPr>
              <p:nvPr>
                <p:custDataLst>
                  <p:tags r:id="rId489"/>
                </p:custDataLst>
              </p:nvPr>
            </p:nvSpPr>
            <p:spPr bwMode="auto">
              <a:xfrm>
                <a:off x="2619" y="2212"/>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220" name="Freeform 1084"/>
              <p:cNvSpPr>
                <a:spLocks/>
              </p:cNvSpPr>
              <p:nvPr>
                <p:custDataLst>
                  <p:tags r:id="rId490"/>
                </p:custDataLst>
              </p:nvPr>
            </p:nvSpPr>
            <p:spPr bwMode="auto">
              <a:xfrm>
                <a:off x="2580" y="2212"/>
                <a:ext cx="61" cy="13"/>
              </a:xfrm>
              <a:custGeom>
                <a:avLst/>
                <a:gdLst/>
                <a:ahLst/>
                <a:cxnLst>
                  <a:cxn ang="0">
                    <a:pos x="0" y="12"/>
                  </a:cxn>
                  <a:cxn ang="0">
                    <a:pos x="39" y="12"/>
                  </a:cxn>
                  <a:cxn ang="0">
                    <a:pos x="60" y="0"/>
                  </a:cxn>
                  <a:cxn ang="0">
                    <a:pos x="25" y="0"/>
                  </a:cxn>
                  <a:cxn ang="0">
                    <a:pos x="0" y="12"/>
                  </a:cxn>
                </a:cxnLst>
                <a:rect l="0" t="0" r="r" b="b"/>
                <a:pathLst>
                  <a:path w="61" h="13">
                    <a:moveTo>
                      <a:pt x="0" y="12"/>
                    </a:moveTo>
                    <a:lnTo>
                      <a:pt x="39" y="12"/>
                    </a:lnTo>
                    <a:lnTo>
                      <a:pt x="60"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221" name="Rectangle 1085"/>
              <p:cNvSpPr>
                <a:spLocks noChangeArrowheads="1"/>
              </p:cNvSpPr>
              <p:nvPr>
                <p:custDataLst>
                  <p:tags r:id="rId491"/>
                </p:custDataLst>
              </p:nvPr>
            </p:nvSpPr>
            <p:spPr bwMode="auto">
              <a:xfrm>
                <a:off x="2628" y="2224"/>
                <a:ext cx="39" cy="24"/>
              </a:xfrm>
              <a:prstGeom prst="rect">
                <a:avLst/>
              </a:prstGeom>
              <a:solidFill>
                <a:srgbClr val="A2C1FE"/>
              </a:solidFill>
              <a:ln w="12700">
                <a:noFill/>
                <a:miter lim="800000"/>
                <a:headEnd/>
                <a:tailEnd/>
              </a:ln>
              <a:effectLst/>
            </p:spPr>
            <p:txBody>
              <a:bodyPr wrap="none" anchor="ctr"/>
              <a:lstStyle/>
              <a:p>
                <a:endParaRPr lang="en-US"/>
              </a:p>
            </p:txBody>
          </p:sp>
          <p:sp>
            <p:nvSpPr>
              <p:cNvPr id="220222" name="Freeform 1086"/>
              <p:cNvSpPr>
                <a:spLocks/>
              </p:cNvSpPr>
              <p:nvPr>
                <p:custDataLst>
                  <p:tags r:id="rId492"/>
                </p:custDataLst>
              </p:nvPr>
            </p:nvSpPr>
            <p:spPr bwMode="auto">
              <a:xfrm>
                <a:off x="2667" y="2212"/>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223" name="Freeform 1087"/>
              <p:cNvSpPr>
                <a:spLocks/>
              </p:cNvSpPr>
              <p:nvPr>
                <p:custDataLst>
                  <p:tags r:id="rId493"/>
                </p:custDataLst>
              </p:nvPr>
            </p:nvSpPr>
            <p:spPr bwMode="auto">
              <a:xfrm>
                <a:off x="2628" y="2212"/>
                <a:ext cx="62" cy="13"/>
              </a:xfrm>
              <a:custGeom>
                <a:avLst/>
                <a:gdLst/>
                <a:ahLst/>
                <a:cxnLst>
                  <a:cxn ang="0">
                    <a:pos x="0" y="12"/>
                  </a:cxn>
                  <a:cxn ang="0">
                    <a:pos x="40" y="12"/>
                  </a:cxn>
                  <a:cxn ang="0">
                    <a:pos x="61" y="0"/>
                  </a:cxn>
                  <a:cxn ang="0">
                    <a:pos x="25" y="0"/>
                  </a:cxn>
                  <a:cxn ang="0">
                    <a:pos x="0" y="12"/>
                  </a:cxn>
                </a:cxnLst>
                <a:rect l="0" t="0" r="r" b="b"/>
                <a:pathLst>
                  <a:path w="62" h="13">
                    <a:moveTo>
                      <a:pt x="0" y="12"/>
                    </a:moveTo>
                    <a:lnTo>
                      <a:pt x="40" y="12"/>
                    </a:lnTo>
                    <a:lnTo>
                      <a:pt x="61"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224" name="Rectangle 1088"/>
              <p:cNvSpPr>
                <a:spLocks noChangeArrowheads="1"/>
              </p:cNvSpPr>
              <p:nvPr>
                <p:custDataLst>
                  <p:tags r:id="rId494"/>
                </p:custDataLst>
              </p:nvPr>
            </p:nvSpPr>
            <p:spPr bwMode="auto">
              <a:xfrm>
                <a:off x="2678" y="2224"/>
                <a:ext cx="39" cy="24"/>
              </a:xfrm>
              <a:prstGeom prst="rect">
                <a:avLst/>
              </a:prstGeom>
              <a:solidFill>
                <a:srgbClr val="A2C1FE"/>
              </a:solidFill>
              <a:ln w="12700">
                <a:noFill/>
                <a:miter lim="800000"/>
                <a:headEnd/>
                <a:tailEnd/>
              </a:ln>
              <a:effectLst/>
            </p:spPr>
            <p:txBody>
              <a:bodyPr wrap="none" anchor="ctr"/>
              <a:lstStyle/>
              <a:p>
                <a:endParaRPr lang="en-US"/>
              </a:p>
            </p:txBody>
          </p:sp>
          <p:sp>
            <p:nvSpPr>
              <p:cNvPr id="220225" name="Freeform 1089"/>
              <p:cNvSpPr>
                <a:spLocks/>
              </p:cNvSpPr>
              <p:nvPr>
                <p:custDataLst>
                  <p:tags r:id="rId495"/>
                </p:custDataLst>
              </p:nvPr>
            </p:nvSpPr>
            <p:spPr bwMode="auto">
              <a:xfrm>
                <a:off x="2717" y="2212"/>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226" name="Freeform 1090"/>
              <p:cNvSpPr>
                <a:spLocks/>
              </p:cNvSpPr>
              <p:nvPr>
                <p:custDataLst>
                  <p:tags r:id="rId496"/>
                </p:custDataLst>
              </p:nvPr>
            </p:nvSpPr>
            <p:spPr bwMode="auto">
              <a:xfrm>
                <a:off x="2678" y="2212"/>
                <a:ext cx="61" cy="13"/>
              </a:xfrm>
              <a:custGeom>
                <a:avLst/>
                <a:gdLst/>
                <a:ahLst/>
                <a:cxnLst>
                  <a:cxn ang="0">
                    <a:pos x="0" y="12"/>
                  </a:cxn>
                  <a:cxn ang="0">
                    <a:pos x="39" y="12"/>
                  </a:cxn>
                  <a:cxn ang="0">
                    <a:pos x="60" y="0"/>
                  </a:cxn>
                  <a:cxn ang="0">
                    <a:pos x="25" y="0"/>
                  </a:cxn>
                  <a:cxn ang="0">
                    <a:pos x="0" y="12"/>
                  </a:cxn>
                </a:cxnLst>
                <a:rect l="0" t="0" r="r" b="b"/>
                <a:pathLst>
                  <a:path w="61" h="13">
                    <a:moveTo>
                      <a:pt x="0" y="12"/>
                    </a:moveTo>
                    <a:lnTo>
                      <a:pt x="39" y="12"/>
                    </a:lnTo>
                    <a:lnTo>
                      <a:pt x="60"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227" name="Rectangle 1091"/>
              <p:cNvSpPr>
                <a:spLocks noChangeArrowheads="1"/>
              </p:cNvSpPr>
              <p:nvPr>
                <p:custDataLst>
                  <p:tags r:id="rId497"/>
                </p:custDataLst>
              </p:nvPr>
            </p:nvSpPr>
            <p:spPr bwMode="auto">
              <a:xfrm>
                <a:off x="2728" y="2224"/>
                <a:ext cx="40" cy="24"/>
              </a:xfrm>
              <a:prstGeom prst="rect">
                <a:avLst/>
              </a:prstGeom>
              <a:solidFill>
                <a:srgbClr val="A2C1FE"/>
              </a:solidFill>
              <a:ln w="12700">
                <a:noFill/>
                <a:miter lim="800000"/>
                <a:headEnd/>
                <a:tailEnd/>
              </a:ln>
              <a:effectLst/>
            </p:spPr>
            <p:txBody>
              <a:bodyPr wrap="none" anchor="ctr"/>
              <a:lstStyle/>
              <a:p>
                <a:endParaRPr lang="en-US"/>
              </a:p>
            </p:txBody>
          </p:sp>
          <p:sp>
            <p:nvSpPr>
              <p:cNvPr id="220228" name="Freeform 1092"/>
              <p:cNvSpPr>
                <a:spLocks/>
              </p:cNvSpPr>
              <p:nvPr>
                <p:custDataLst>
                  <p:tags r:id="rId498"/>
                </p:custDataLst>
              </p:nvPr>
            </p:nvSpPr>
            <p:spPr bwMode="auto">
              <a:xfrm>
                <a:off x="2768" y="2212"/>
                <a:ext cx="21" cy="38"/>
              </a:xfrm>
              <a:custGeom>
                <a:avLst/>
                <a:gdLst/>
                <a:ahLst/>
                <a:cxnLst>
                  <a:cxn ang="0">
                    <a:pos x="0" y="37"/>
                  </a:cxn>
                  <a:cxn ang="0">
                    <a:pos x="20" y="21"/>
                  </a:cxn>
                  <a:cxn ang="0">
                    <a:pos x="20" y="0"/>
                  </a:cxn>
                  <a:cxn ang="0">
                    <a:pos x="0" y="13"/>
                  </a:cxn>
                  <a:cxn ang="0">
                    <a:pos x="0" y="37"/>
                  </a:cxn>
                </a:cxnLst>
                <a:rect l="0" t="0" r="r" b="b"/>
                <a:pathLst>
                  <a:path w="21" h="38">
                    <a:moveTo>
                      <a:pt x="0" y="37"/>
                    </a:moveTo>
                    <a:lnTo>
                      <a:pt x="20" y="21"/>
                    </a:lnTo>
                    <a:lnTo>
                      <a:pt x="20"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229" name="Freeform 1093"/>
              <p:cNvSpPr>
                <a:spLocks/>
              </p:cNvSpPr>
              <p:nvPr>
                <p:custDataLst>
                  <p:tags r:id="rId499"/>
                </p:custDataLst>
              </p:nvPr>
            </p:nvSpPr>
            <p:spPr bwMode="auto">
              <a:xfrm>
                <a:off x="2728" y="2212"/>
                <a:ext cx="62" cy="13"/>
              </a:xfrm>
              <a:custGeom>
                <a:avLst/>
                <a:gdLst/>
                <a:ahLst/>
                <a:cxnLst>
                  <a:cxn ang="0">
                    <a:pos x="0" y="12"/>
                  </a:cxn>
                  <a:cxn ang="0">
                    <a:pos x="40" y="12"/>
                  </a:cxn>
                  <a:cxn ang="0">
                    <a:pos x="61" y="0"/>
                  </a:cxn>
                  <a:cxn ang="0">
                    <a:pos x="25" y="0"/>
                  </a:cxn>
                  <a:cxn ang="0">
                    <a:pos x="0" y="12"/>
                  </a:cxn>
                </a:cxnLst>
                <a:rect l="0" t="0" r="r" b="b"/>
                <a:pathLst>
                  <a:path w="62" h="13">
                    <a:moveTo>
                      <a:pt x="0" y="12"/>
                    </a:moveTo>
                    <a:lnTo>
                      <a:pt x="40" y="12"/>
                    </a:lnTo>
                    <a:lnTo>
                      <a:pt x="61"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230" name="Rectangle 1094"/>
              <p:cNvSpPr>
                <a:spLocks noChangeArrowheads="1"/>
              </p:cNvSpPr>
              <p:nvPr>
                <p:custDataLst>
                  <p:tags r:id="rId500"/>
                </p:custDataLst>
              </p:nvPr>
            </p:nvSpPr>
            <p:spPr bwMode="auto">
              <a:xfrm>
                <a:off x="2579" y="2193"/>
                <a:ext cx="40" cy="23"/>
              </a:xfrm>
              <a:prstGeom prst="rect">
                <a:avLst/>
              </a:prstGeom>
              <a:solidFill>
                <a:srgbClr val="A2C1FE"/>
              </a:solidFill>
              <a:ln w="12700">
                <a:noFill/>
                <a:miter lim="800000"/>
                <a:headEnd/>
                <a:tailEnd/>
              </a:ln>
              <a:effectLst/>
            </p:spPr>
            <p:txBody>
              <a:bodyPr wrap="none" anchor="ctr"/>
              <a:lstStyle/>
              <a:p>
                <a:endParaRPr lang="en-US"/>
              </a:p>
            </p:txBody>
          </p:sp>
          <p:sp>
            <p:nvSpPr>
              <p:cNvPr id="220231" name="Freeform 1095"/>
              <p:cNvSpPr>
                <a:spLocks/>
              </p:cNvSpPr>
              <p:nvPr>
                <p:custDataLst>
                  <p:tags r:id="rId501"/>
                </p:custDataLst>
              </p:nvPr>
            </p:nvSpPr>
            <p:spPr bwMode="auto">
              <a:xfrm>
                <a:off x="2619" y="2180"/>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232" name="Freeform 1096"/>
              <p:cNvSpPr>
                <a:spLocks/>
              </p:cNvSpPr>
              <p:nvPr>
                <p:custDataLst>
                  <p:tags r:id="rId502"/>
                </p:custDataLst>
              </p:nvPr>
            </p:nvSpPr>
            <p:spPr bwMode="auto">
              <a:xfrm>
                <a:off x="2580" y="2180"/>
                <a:ext cx="61" cy="14"/>
              </a:xfrm>
              <a:custGeom>
                <a:avLst/>
                <a:gdLst/>
                <a:ahLst/>
                <a:cxnLst>
                  <a:cxn ang="0">
                    <a:pos x="0" y="13"/>
                  </a:cxn>
                  <a:cxn ang="0">
                    <a:pos x="39" y="13"/>
                  </a:cxn>
                  <a:cxn ang="0">
                    <a:pos x="60" y="0"/>
                  </a:cxn>
                  <a:cxn ang="0">
                    <a:pos x="25" y="0"/>
                  </a:cxn>
                  <a:cxn ang="0">
                    <a:pos x="0" y="13"/>
                  </a:cxn>
                </a:cxnLst>
                <a:rect l="0" t="0" r="r" b="b"/>
                <a:pathLst>
                  <a:path w="61" h="14">
                    <a:moveTo>
                      <a:pt x="0" y="13"/>
                    </a:moveTo>
                    <a:lnTo>
                      <a:pt x="39" y="13"/>
                    </a:lnTo>
                    <a:lnTo>
                      <a:pt x="60" y="0"/>
                    </a:lnTo>
                    <a:lnTo>
                      <a:pt x="25" y="0"/>
                    </a:lnTo>
                    <a:lnTo>
                      <a:pt x="0" y="13"/>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233" name="Rectangle 1097"/>
              <p:cNvSpPr>
                <a:spLocks noChangeArrowheads="1"/>
              </p:cNvSpPr>
              <p:nvPr>
                <p:custDataLst>
                  <p:tags r:id="rId503"/>
                </p:custDataLst>
              </p:nvPr>
            </p:nvSpPr>
            <p:spPr bwMode="auto">
              <a:xfrm>
                <a:off x="2628" y="2193"/>
                <a:ext cx="39" cy="23"/>
              </a:xfrm>
              <a:prstGeom prst="rect">
                <a:avLst/>
              </a:prstGeom>
              <a:solidFill>
                <a:srgbClr val="A2C1FE"/>
              </a:solidFill>
              <a:ln w="12700">
                <a:noFill/>
                <a:miter lim="800000"/>
                <a:headEnd/>
                <a:tailEnd/>
              </a:ln>
              <a:effectLst/>
            </p:spPr>
            <p:txBody>
              <a:bodyPr wrap="none" anchor="ctr"/>
              <a:lstStyle/>
              <a:p>
                <a:endParaRPr lang="en-US"/>
              </a:p>
            </p:txBody>
          </p:sp>
          <p:sp>
            <p:nvSpPr>
              <p:cNvPr id="220234" name="Freeform 1098"/>
              <p:cNvSpPr>
                <a:spLocks/>
              </p:cNvSpPr>
              <p:nvPr>
                <p:custDataLst>
                  <p:tags r:id="rId504"/>
                </p:custDataLst>
              </p:nvPr>
            </p:nvSpPr>
            <p:spPr bwMode="auto">
              <a:xfrm>
                <a:off x="2667" y="2180"/>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235" name="Freeform 1099"/>
              <p:cNvSpPr>
                <a:spLocks/>
              </p:cNvSpPr>
              <p:nvPr>
                <p:custDataLst>
                  <p:tags r:id="rId505"/>
                </p:custDataLst>
              </p:nvPr>
            </p:nvSpPr>
            <p:spPr bwMode="auto">
              <a:xfrm>
                <a:off x="2628" y="2180"/>
                <a:ext cx="62" cy="14"/>
              </a:xfrm>
              <a:custGeom>
                <a:avLst/>
                <a:gdLst/>
                <a:ahLst/>
                <a:cxnLst>
                  <a:cxn ang="0">
                    <a:pos x="0" y="13"/>
                  </a:cxn>
                  <a:cxn ang="0">
                    <a:pos x="40" y="13"/>
                  </a:cxn>
                  <a:cxn ang="0">
                    <a:pos x="61" y="0"/>
                  </a:cxn>
                  <a:cxn ang="0">
                    <a:pos x="25" y="0"/>
                  </a:cxn>
                  <a:cxn ang="0">
                    <a:pos x="0" y="13"/>
                  </a:cxn>
                </a:cxnLst>
                <a:rect l="0" t="0" r="r" b="b"/>
                <a:pathLst>
                  <a:path w="62" h="14">
                    <a:moveTo>
                      <a:pt x="0" y="13"/>
                    </a:moveTo>
                    <a:lnTo>
                      <a:pt x="40" y="13"/>
                    </a:lnTo>
                    <a:lnTo>
                      <a:pt x="61" y="0"/>
                    </a:lnTo>
                    <a:lnTo>
                      <a:pt x="25" y="0"/>
                    </a:lnTo>
                    <a:lnTo>
                      <a:pt x="0" y="13"/>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236" name="Rectangle 1100"/>
              <p:cNvSpPr>
                <a:spLocks noChangeArrowheads="1"/>
              </p:cNvSpPr>
              <p:nvPr>
                <p:custDataLst>
                  <p:tags r:id="rId506"/>
                </p:custDataLst>
              </p:nvPr>
            </p:nvSpPr>
            <p:spPr bwMode="auto">
              <a:xfrm>
                <a:off x="2678" y="2193"/>
                <a:ext cx="39" cy="23"/>
              </a:xfrm>
              <a:prstGeom prst="rect">
                <a:avLst/>
              </a:prstGeom>
              <a:solidFill>
                <a:srgbClr val="A2C1FE"/>
              </a:solidFill>
              <a:ln w="12700">
                <a:noFill/>
                <a:miter lim="800000"/>
                <a:headEnd/>
                <a:tailEnd/>
              </a:ln>
              <a:effectLst/>
            </p:spPr>
            <p:txBody>
              <a:bodyPr wrap="none" anchor="ctr"/>
              <a:lstStyle/>
              <a:p>
                <a:endParaRPr lang="en-US"/>
              </a:p>
            </p:txBody>
          </p:sp>
          <p:sp>
            <p:nvSpPr>
              <p:cNvPr id="220237" name="Freeform 1101"/>
              <p:cNvSpPr>
                <a:spLocks/>
              </p:cNvSpPr>
              <p:nvPr>
                <p:custDataLst>
                  <p:tags r:id="rId507"/>
                </p:custDataLst>
              </p:nvPr>
            </p:nvSpPr>
            <p:spPr bwMode="auto">
              <a:xfrm>
                <a:off x="2717" y="2180"/>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238" name="Freeform 1102"/>
              <p:cNvSpPr>
                <a:spLocks/>
              </p:cNvSpPr>
              <p:nvPr>
                <p:custDataLst>
                  <p:tags r:id="rId508"/>
                </p:custDataLst>
              </p:nvPr>
            </p:nvSpPr>
            <p:spPr bwMode="auto">
              <a:xfrm>
                <a:off x="2678" y="2180"/>
                <a:ext cx="61" cy="14"/>
              </a:xfrm>
              <a:custGeom>
                <a:avLst/>
                <a:gdLst/>
                <a:ahLst/>
                <a:cxnLst>
                  <a:cxn ang="0">
                    <a:pos x="0" y="13"/>
                  </a:cxn>
                  <a:cxn ang="0">
                    <a:pos x="39" y="13"/>
                  </a:cxn>
                  <a:cxn ang="0">
                    <a:pos x="60" y="0"/>
                  </a:cxn>
                  <a:cxn ang="0">
                    <a:pos x="25" y="0"/>
                  </a:cxn>
                  <a:cxn ang="0">
                    <a:pos x="0" y="13"/>
                  </a:cxn>
                </a:cxnLst>
                <a:rect l="0" t="0" r="r" b="b"/>
                <a:pathLst>
                  <a:path w="61" h="14">
                    <a:moveTo>
                      <a:pt x="0" y="13"/>
                    </a:moveTo>
                    <a:lnTo>
                      <a:pt x="39" y="13"/>
                    </a:lnTo>
                    <a:lnTo>
                      <a:pt x="60" y="0"/>
                    </a:lnTo>
                    <a:lnTo>
                      <a:pt x="25" y="0"/>
                    </a:lnTo>
                    <a:lnTo>
                      <a:pt x="0" y="13"/>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239" name="Rectangle 1103"/>
              <p:cNvSpPr>
                <a:spLocks noChangeArrowheads="1"/>
              </p:cNvSpPr>
              <p:nvPr>
                <p:custDataLst>
                  <p:tags r:id="rId509"/>
                </p:custDataLst>
              </p:nvPr>
            </p:nvSpPr>
            <p:spPr bwMode="auto">
              <a:xfrm>
                <a:off x="2728" y="2193"/>
                <a:ext cx="40" cy="23"/>
              </a:xfrm>
              <a:prstGeom prst="rect">
                <a:avLst/>
              </a:prstGeom>
              <a:solidFill>
                <a:srgbClr val="A2C1FE"/>
              </a:solidFill>
              <a:ln w="12700">
                <a:noFill/>
                <a:miter lim="800000"/>
                <a:headEnd/>
                <a:tailEnd/>
              </a:ln>
              <a:effectLst/>
            </p:spPr>
            <p:txBody>
              <a:bodyPr wrap="none" anchor="ctr"/>
              <a:lstStyle/>
              <a:p>
                <a:endParaRPr lang="en-US"/>
              </a:p>
            </p:txBody>
          </p:sp>
          <p:sp>
            <p:nvSpPr>
              <p:cNvPr id="220240" name="Freeform 1104"/>
              <p:cNvSpPr>
                <a:spLocks/>
              </p:cNvSpPr>
              <p:nvPr>
                <p:custDataLst>
                  <p:tags r:id="rId510"/>
                </p:custDataLst>
              </p:nvPr>
            </p:nvSpPr>
            <p:spPr bwMode="auto">
              <a:xfrm>
                <a:off x="2768" y="2180"/>
                <a:ext cx="21" cy="38"/>
              </a:xfrm>
              <a:custGeom>
                <a:avLst/>
                <a:gdLst/>
                <a:ahLst/>
                <a:cxnLst>
                  <a:cxn ang="0">
                    <a:pos x="0" y="37"/>
                  </a:cxn>
                  <a:cxn ang="0">
                    <a:pos x="20" y="21"/>
                  </a:cxn>
                  <a:cxn ang="0">
                    <a:pos x="20" y="0"/>
                  </a:cxn>
                  <a:cxn ang="0">
                    <a:pos x="0" y="13"/>
                  </a:cxn>
                  <a:cxn ang="0">
                    <a:pos x="0" y="37"/>
                  </a:cxn>
                </a:cxnLst>
                <a:rect l="0" t="0" r="r" b="b"/>
                <a:pathLst>
                  <a:path w="21" h="38">
                    <a:moveTo>
                      <a:pt x="0" y="37"/>
                    </a:moveTo>
                    <a:lnTo>
                      <a:pt x="20" y="21"/>
                    </a:lnTo>
                    <a:lnTo>
                      <a:pt x="20"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241" name="Freeform 1105"/>
              <p:cNvSpPr>
                <a:spLocks/>
              </p:cNvSpPr>
              <p:nvPr>
                <p:custDataLst>
                  <p:tags r:id="rId511"/>
                </p:custDataLst>
              </p:nvPr>
            </p:nvSpPr>
            <p:spPr bwMode="auto">
              <a:xfrm>
                <a:off x="2728" y="2180"/>
                <a:ext cx="62" cy="14"/>
              </a:xfrm>
              <a:custGeom>
                <a:avLst/>
                <a:gdLst/>
                <a:ahLst/>
                <a:cxnLst>
                  <a:cxn ang="0">
                    <a:pos x="0" y="13"/>
                  </a:cxn>
                  <a:cxn ang="0">
                    <a:pos x="40" y="13"/>
                  </a:cxn>
                  <a:cxn ang="0">
                    <a:pos x="61" y="0"/>
                  </a:cxn>
                  <a:cxn ang="0">
                    <a:pos x="25" y="0"/>
                  </a:cxn>
                  <a:cxn ang="0">
                    <a:pos x="0" y="13"/>
                  </a:cxn>
                </a:cxnLst>
                <a:rect l="0" t="0" r="r" b="b"/>
                <a:pathLst>
                  <a:path w="62" h="14">
                    <a:moveTo>
                      <a:pt x="0" y="13"/>
                    </a:moveTo>
                    <a:lnTo>
                      <a:pt x="40" y="13"/>
                    </a:lnTo>
                    <a:lnTo>
                      <a:pt x="61" y="0"/>
                    </a:lnTo>
                    <a:lnTo>
                      <a:pt x="25" y="0"/>
                    </a:lnTo>
                    <a:lnTo>
                      <a:pt x="0" y="13"/>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242" name="Freeform 1106"/>
              <p:cNvSpPr>
                <a:spLocks/>
              </p:cNvSpPr>
              <p:nvPr>
                <p:custDataLst>
                  <p:tags r:id="rId512"/>
                </p:custDataLst>
              </p:nvPr>
            </p:nvSpPr>
            <p:spPr bwMode="auto">
              <a:xfrm>
                <a:off x="2496" y="2394"/>
                <a:ext cx="665" cy="46"/>
              </a:xfrm>
              <a:custGeom>
                <a:avLst/>
                <a:gdLst/>
                <a:ahLst/>
                <a:cxnLst>
                  <a:cxn ang="0">
                    <a:pos x="0" y="45"/>
                  </a:cxn>
                  <a:cxn ang="0">
                    <a:pos x="616" y="45"/>
                  </a:cxn>
                  <a:cxn ang="0">
                    <a:pos x="664" y="0"/>
                  </a:cxn>
                  <a:cxn ang="0">
                    <a:pos x="56" y="0"/>
                  </a:cxn>
                  <a:cxn ang="0">
                    <a:pos x="0" y="45"/>
                  </a:cxn>
                </a:cxnLst>
                <a:rect l="0" t="0" r="r" b="b"/>
                <a:pathLst>
                  <a:path w="665" h="46">
                    <a:moveTo>
                      <a:pt x="0" y="45"/>
                    </a:moveTo>
                    <a:lnTo>
                      <a:pt x="616" y="45"/>
                    </a:lnTo>
                    <a:lnTo>
                      <a:pt x="664" y="0"/>
                    </a:lnTo>
                    <a:lnTo>
                      <a:pt x="56" y="0"/>
                    </a:lnTo>
                    <a:lnTo>
                      <a:pt x="0" y="45"/>
                    </a:lnTo>
                  </a:path>
                </a:pathLst>
              </a:custGeom>
              <a:solidFill>
                <a:srgbClr val="CECECE"/>
              </a:solidFill>
              <a:ln w="12700" cap="rnd" cmpd="sng">
                <a:noFill/>
                <a:prstDash val="solid"/>
                <a:round/>
                <a:headEnd type="none" w="med" len="med"/>
                <a:tailEnd type="none" w="med" len="med"/>
              </a:ln>
              <a:effectLst/>
            </p:spPr>
            <p:txBody>
              <a:bodyPr/>
              <a:lstStyle/>
              <a:p>
                <a:endParaRPr lang="en-US"/>
              </a:p>
            </p:txBody>
          </p:sp>
          <p:sp>
            <p:nvSpPr>
              <p:cNvPr id="220243" name="Rectangle 1107"/>
              <p:cNvSpPr>
                <a:spLocks noChangeArrowheads="1"/>
              </p:cNvSpPr>
              <p:nvPr>
                <p:custDataLst>
                  <p:tags r:id="rId513"/>
                </p:custDataLst>
              </p:nvPr>
            </p:nvSpPr>
            <p:spPr bwMode="auto">
              <a:xfrm>
                <a:off x="2498" y="2440"/>
                <a:ext cx="614" cy="10"/>
              </a:xfrm>
              <a:prstGeom prst="rect">
                <a:avLst/>
              </a:prstGeom>
              <a:solidFill>
                <a:srgbClr val="919191"/>
              </a:solidFill>
              <a:ln w="12700">
                <a:noFill/>
                <a:miter lim="800000"/>
                <a:headEnd/>
                <a:tailEnd/>
              </a:ln>
              <a:effectLst/>
            </p:spPr>
            <p:txBody>
              <a:bodyPr wrap="none" anchor="ctr"/>
              <a:lstStyle/>
              <a:p>
                <a:endParaRPr lang="en-US"/>
              </a:p>
            </p:txBody>
          </p:sp>
          <p:sp>
            <p:nvSpPr>
              <p:cNvPr id="220244" name="Freeform 1108"/>
              <p:cNvSpPr>
                <a:spLocks/>
              </p:cNvSpPr>
              <p:nvPr>
                <p:custDataLst>
                  <p:tags r:id="rId514"/>
                </p:custDataLst>
              </p:nvPr>
            </p:nvSpPr>
            <p:spPr bwMode="auto">
              <a:xfrm>
                <a:off x="3114" y="2394"/>
                <a:ext cx="48" cy="59"/>
              </a:xfrm>
              <a:custGeom>
                <a:avLst/>
                <a:gdLst/>
                <a:ahLst/>
                <a:cxnLst>
                  <a:cxn ang="0">
                    <a:pos x="0" y="58"/>
                  </a:cxn>
                  <a:cxn ang="0">
                    <a:pos x="47" y="11"/>
                  </a:cxn>
                  <a:cxn ang="0">
                    <a:pos x="47" y="0"/>
                  </a:cxn>
                  <a:cxn ang="0">
                    <a:pos x="0" y="45"/>
                  </a:cxn>
                  <a:cxn ang="0">
                    <a:pos x="0" y="58"/>
                  </a:cxn>
                </a:cxnLst>
                <a:rect l="0" t="0" r="r" b="b"/>
                <a:pathLst>
                  <a:path w="48" h="59">
                    <a:moveTo>
                      <a:pt x="0" y="58"/>
                    </a:moveTo>
                    <a:lnTo>
                      <a:pt x="47" y="11"/>
                    </a:lnTo>
                    <a:lnTo>
                      <a:pt x="47" y="0"/>
                    </a:lnTo>
                    <a:lnTo>
                      <a:pt x="0" y="45"/>
                    </a:lnTo>
                    <a:lnTo>
                      <a:pt x="0" y="58"/>
                    </a:lnTo>
                  </a:path>
                </a:pathLst>
              </a:custGeom>
              <a:solidFill>
                <a:srgbClr val="474747"/>
              </a:solidFill>
              <a:ln w="12700" cap="rnd" cmpd="sng">
                <a:noFill/>
                <a:prstDash val="solid"/>
                <a:round/>
                <a:headEnd type="none" w="med" len="med"/>
                <a:tailEnd type="none" w="med" len="med"/>
              </a:ln>
              <a:effectLst/>
            </p:spPr>
            <p:txBody>
              <a:bodyPr/>
              <a:lstStyle/>
              <a:p>
                <a:endParaRPr lang="en-US"/>
              </a:p>
            </p:txBody>
          </p:sp>
          <p:sp>
            <p:nvSpPr>
              <p:cNvPr id="220245" name="Freeform 1109"/>
              <p:cNvSpPr>
                <a:spLocks/>
              </p:cNvSpPr>
              <p:nvPr>
                <p:custDataLst>
                  <p:tags r:id="rId515"/>
                </p:custDataLst>
              </p:nvPr>
            </p:nvSpPr>
            <p:spPr bwMode="auto">
              <a:xfrm>
                <a:off x="2496" y="2010"/>
                <a:ext cx="665" cy="46"/>
              </a:xfrm>
              <a:custGeom>
                <a:avLst/>
                <a:gdLst/>
                <a:ahLst/>
                <a:cxnLst>
                  <a:cxn ang="0">
                    <a:pos x="0" y="45"/>
                  </a:cxn>
                  <a:cxn ang="0">
                    <a:pos x="616" y="45"/>
                  </a:cxn>
                  <a:cxn ang="0">
                    <a:pos x="664" y="0"/>
                  </a:cxn>
                  <a:cxn ang="0">
                    <a:pos x="77" y="0"/>
                  </a:cxn>
                  <a:cxn ang="0">
                    <a:pos x="0" y="45"/>
                  </a:cxn>
                </a:cxnLst>
                <a:rect l="0" t="0" r="r" b="b"/>
                <a:pathLst>
                  <a:path w="665" h="46">
                    <a:moveTo>
                      <a:pt x="0" y="45"/>
                    </a:moveTo>
                    <a:lnTo>
                      <a:pt x="616" y="45"/>
                    </a:lnTo>
                    <a:lnTo>
                      <a:pt x="664" y="0"/>
                    </a:lnTo>
                    <a:lnTo>
                      <a:pt x="77" y="0"/>
                    </a:lnTo>
                    <a:lnTo>
                      <a:pt x="0" y="45"/>
                    </a:lnTo>
                  </a:path>
                </a:pathLst>
              </a:custGeom>
              <a:solidFill>
                <a:srgbClr val="CECECE"/>
              </a:solidFill>
              <a:ln w="12700" cap="rnd" cmpd="sng">
                <a:noFill/>
                <a:prstDash val="solid"/>
                <a:round/>
                <a:headEnd type="none" w="med" len="med"/>
                <a:tailEnd type="none" w="med" len="med"/>
              </a:ln>
              <a:effectLst/>
            </p:spPr>
            <p:txBody>
              <a:bodyPr/>
              <a:lstStyle/>
              <a:p>
                <a:endParaRPr lang="en-US"/>
              </a:p>
            </p:txBody>
          </p:sp>
          <p:sp>
            <p:nvSpPr>
              <p:cNvPr id="220246" name="Rectangle 1110"/>
              <p:cNvSpPr>
                <a:spLocks noChangeArrowheads="1"/>
              </p:cNvSpPr>
              <p:nvPr>
                <p:custDataLst>
                  <p:tags r:id="rId516"/>
                </p:custDataLst>
              </p:nvPr>
            </p:nvSpPr>
            <p:spPr bwMode="auto">
              <a:xfrm>
                <a:off x="2498" y="2055"/>
                <a:ext cx="614" cy="11"/>
              </a:xfrm>
              <a:prstGeom prst="rect">
                <a:avLst/>
              </a:prstGeom>
              <a:solidFill>
                <a:srgbClr val="919191"/>
              </a:solidFill>
              <a:ln w="12700">
                <a:noFill/>
                <a:miter lim="800000"/>
                <a:headEnd/>
                <a:tailEnd/>
              </a:ln>
              <a:effectLst/>
            </p:spPr>
            <p:txBody>
              <a:bodyPr wrap="none" anchor="ctr"/>
              <a:lstStyle/>
              <a:p>
                <a:endParaRPr lang="en-US"/>
              </a:p>
            </p:txBody>
          </p:sp>
          <p:sp>
            <p:nvSpPr>
              <p:cNvPr id="220247" name="Freeform 1111"/>
              <p:cNvSpPr>
                <a:spLocks/>
              </p:cNvSpPr>
              <p:nvPr>
                <p:custDataLst>
                  <p:tags r:id="rId517"/>
                </p:custDataLst>
              </p:nvPr>
            </p:nvSpPr>
            <p:spPr bwMode="auto">
              <a:xfrm>
                <a:off x="3114" y="2010"/>
                <a:ext cx="48" cy="58"/>
              </a:xfrm>
              <a:custGeom>
                <a:avLst/>
                <a:gdLst/>
                <a:ahLst/>
                <a:cxnLst>
                  <a:cxn ang="0">
                    <a:pos x="0" y="57"/>
                  </a:cxn>
                  <a:cxn ang="0">
                    <a:pos x="47" y="10"/>
                  </a:cxn>
                  <a:cxn ang="0">
                    <a:pos x="47" y="0"/>
                  </a:cxn>
                  <a:cxn ang="0">
                    <a:pos x="0" y="45"/>
                  </a:cxn>
                  <a:cxn ang="0">
                    <a:pos x="0" y="57"/>
                  </a:cxn>
                </a:cxnLst>
                <a:rect l="0" t="0" r="r" b="b"/>
                <a:pathLst>
                  <a:path w="48" h="58">
                    <a:moveTo>
                      <a:pt x="0" y="57"/>
                    </a:moveTo>
                    <a:lnTo>
                      <a:pt x="47" y="10"/>
                    </a:lnTo>
                    <a:lnTo>
                      <a:pt x="47" y="0"/>
                    </a:lnTo>
                    <a:lnTo>
                      <a:pt x="0" y="45"/>
                    </a:lnTo>
                    <a:lnTo>
                      <a:pt x="0" y="57"/>
                    </a:lnTo>
                  </a:path>
                </a:pathLst>
              </a:custGeom>
              <a:solidFill>
                <a:srgbClr val="474747"/>
              </a:solidFill>
              <a:ln w="12700" cap="rnd" cmpd="sng">
                <a:noFill/>
                <a:prstDash val="solid"/>
                <a:round/>
                <a:headEnd type="none" w="med" len="med"/>
                <a:tailEnd type="none" w="med" len="med"/>
              </a:ln>
              <a:effectLst/>
            </p:spPr>
            <p:txBody>
              <a:bodyPr/>
              <a:lstStyle/>
              <a:p>
                <a:endParaRPr lang="en-US"/>
              </a:p>
            </p:txBody>
          </p:sp>
          <p:sp>
            <p:nvSpPr>
              <p:cNvPr id="220248" name="Freeform 1112"/>
              <p:cNvSpPr>
                <a:spLocks/>
              </p:cNvSpPr>
              <p:nvPr>
                <p:custDataLst>
                  <p:tags r:id="rId518"/>
                </p:custDataLst>
              </p:nvPr>
            </p:nvSpPr>
            <p:spPr bwMode="auto">
              <a:xfrm>
                <a:off x="2496" y="2138"/>
                <a:ext cx="665" cy="46"/>
              </a:xfrm>
              <a:custGeom>
                <a:avLst/>
                <a:gdLst/>
                <a:ahLst/>
                <a:cxnLst>
                  <a:cxn ang="0">
                    <a:pos x="0" y="45"/>
                  </a:cxn>
                  <a:cxn ang="0">
                    <a:pos x="616" y="45"/>
                  </a:cxn>
                  <a:cxn ang="0">
                    <a:pos x="664" y="0"/>
                  </a:cxn>
                  <a:cxn ang="0">
                    <a:pos x="76" y="1"/>
                  </a:cxn>
                  <a:cxn ang="0">
                    <a:pos x="0" y="45"/>
                  </a:cxn>
                </a:cxnLst>
                <a:rect l="0" t="0" r="r" b="b"/>
                <a:pathLst>
                  <a:path w="665" h="46">
                    <a:moveTo>
                      <a:pt x="0" y="45"/>
                    </a:moveTo>
                    <a:lnTo>
                      <a:pt x="616" y="45"/>
                    </a:lnTo>
                    <a:lnTo>
                      <a:pt x="664" y="0"/>
                    </a:lnTo>
                    <a:lnTo>
                      <a:pt x="76" y="1"/>
                    </a:lnTo>
                    <a:lnTo>
                      <a:pt x="0" y="45"/>
                    </a:lnTo>
                  </a:path>
                </a:pathLst>
              </a:custGeom>
              <a:solidFill>
                <a:srgbClr val="CECECE"/>
              </a:solidFill>
              <a:ln w="12700" cap="rnd" cmpd="sng">
                <a:noFill/>
                <a:prstDash val="solid"/>
                <a:round/>
                <a:headEnd type="none" w="med" len="med"/>
                <a:tailEnd type="none" w="med" len="med"/>
              </a:ln>
              <a:effectLst/>
            </p:spPr>
            <p:txBody>
              <a:bodyPr/>
              <a:lstStyle/>
              <a:p>
                <a:endParaRPr lang="en-US"/>
              </a:p>
            </p:txBody>
          </p:sp>
          <p:sp>
            <p:nvSpPr>
              <p:cNvPr id="220249" name="Rectangle 1113"/>
              <p:cNvSpPr>
                <a:spLocks noChangeArrowheads="1"/>
              </p:cNvSpPr>
              <p:nvPr>
                <p:custDataLst>
                  <p:tags r:id="rId519"/>
                </p:custDataLst>
              </p:nvPr>
            </p:nvSpPr>
            <p:spPr bwMode="auto">
              <a:xfrm>
                <a:off x="2498" y="2184"/>
                <a:ext cx="614" cy="10"/>
              </a:xfrm>
              <a:prstGeom prst="rect">
                <a:avLst/>
              </a:prstGeom>
              <a:solidFill>
                <a:srgbClr val="919191"/>
              </a:solidFill>
              <a:ln w="12700">
                <a:noFill/>
                <a:miter lim="800000"/>
                <a:headEnd/>
                <a:tailEnd/>
              </a:ln>
              <a:effectLst/>
            </p:spPr>
            <p:txBody>
              <a:bodyPr wrap="none" anchor="ctr"/>
              <a:lstStyle/>
              <a:p>
                <a:endParaRPr lang="en-US"/>
              </a:p>
            </p:txBody>
          </p:sp>
          <p:sp>
            <p:nvSpPr>
              <p:cNvPr id="220250" name="Freeform 1114"/>
              <p:cNvSpPr>
                <a:spLocks/>
              </p:cNvSpPr>
              <p:nvPr>
                <p:custDataLst>
                  <p:tags r:id="rId520"/>
                </p:custDataLst>
              </p:nvPr>
            </p:nvSpPr>
            <p:spPr bwMode="auto">
              <a:xfrm>
                <a:off x="3114" y="2138"/>
                <a:ext cx="48" cy="58"/>
              </a:xfrm>
              <a:custGeom>
                <a:avLst/>
                <a:gdLst/>
                <a:ahLst/>
                <a:cxnLst>
                  <a:cxn ang="0">
                    <a:pos x="0" y="57"/>
                  </a:cxn>
                  <a:cxn ang="0">
                    <a:pos x="47" y="10"/>
                  </a:cxn>
                  <a:cxn ang="0">
                    <a:pos x="47" y="0"/>
                  </a:cxn>
                  <a:cxn ang="0">
                    <a:pos x="0" y="45"/>
                  </a:cxn>
                  <a:cxn ang="0">
                    <a:pos x="0" y="57"/>
                  </a:cxn>
                </a:cxnLst>
                <a:rect l="0" t="0" r="r" b="b"/>
                <a:pathLst>
                  <a:path w="48" h="58">
                    <a:moveTo>
                      <a:pt x="0" y="57"/>
                    </a:moveTo>
                    <a:lnTo>
                      <a:pt x="47" y="10"/>
                    </a:lnTo>
                    <a:lnTo>
                      <a:pt x="47" y="0"/>
                    </a:lnTo>
                    <a:lnTo>
                      <a:pt x="0" y="45"/>
                    </a:lnTo>
                    <a:lnTo>
                      <a:pt x="0" y="57"/>
                    </a:lnTo>
                  </a:path>
                </a:pathLst>
              </a:custGeom>
              <a:solidFill>
                <a:srgbClr val="474747"/>
              </a:solidFill>
              <a:ln w="12700" cap="rnd" cmpd="sng">
                <a:noFill/>
                <a:prstDash val="solid"/>
                <a:round/>
                <a:headEnd type="none" w="med" len="med"/>
                <a:tailEnd type="none" w="med" len="med"/>
              </a:ln>
              <a:effectLst/>
            </p:spPr>
            <p:txBody>
              <a:bodyPr/>
              <a:lstStyle/>
              <a:p>
                <a:endParaRPr lang="en-US"/>
              </a:p>
            </p:txBody>
          </p:sp>
          <p:sp>
            <p:nvSpPr>
              <p:cNvPr id="220251" name="Freeform 1115"/>
              <p:cNvSpPr>
                <a:spLocks/>
              </p:cNvSpPr>
              <p:nvPr>
                <p:custDataLst>
                  <p:tags r:id="rId521"/>
                </p:custDataLst>
              </p:nvPr>
            </p:nvSpPr>
            <p:spPr bwMode="auto">
              <a:xfrm>
                <a:off x="3114" y="2266"/>
                <a:ext cx="48" cy="59"/>
              </a:xfrm>
              <a:custGeom>
                <a:avLst/>
                <a:gdLst/>
                <a:ahLst/>
                <a:cxnLst>
                  <a:cxn ang="0">
                    <a:pos x="0" y="58"/>
                  </a:cxn>
                  <a:cxn ang="0">
                    <a:pos x="47" y="11"/>
                  </a:cxn>
                  <a:cxn ang="0">
                    <a:pos x="47" y="0"/>
                  </a:cxn>
                  <a:cxn ang="0">
                    <a:pos x="0" y="45"/>
                  </a:cxn>
                  <a:cxn ang="0">
                    <a:pos x="0" y="58"/>
                  </a:cxn>
                </a:cxnLst>
                <a:rect l="0" t="0" r="r" b="b"/>
                <a:pathLst>
                  <a:path w="48" h="59">
                    <a:moveTo>
                      <a:pt x="0" y="58"/>
                    </a:moveTo>
                    <a:lnTo>
                      <a:pt x="47" y="11"/>
                    </a:lnTo>
                    <a:lnTo>
                      <a:pt x="47" y="0"/>
                    </a:lnTo>
                    <a:lnTo>
                      <a:pt x="0" y="45"/>
                    </a:lnTo>
                    <a:lnTo>
                      <a:pt x="0" y="58"/>
                    </a:lnTo>
                  </a:path>
                </a:pathLst>
              </a:custGeom>
              <a:solidFill>
                <a:srgbClr val="474747"/>
              </a:solidFill>
              <a:ln w="12700" cap="rnd" cmpd="sng">
                <a:noFill/>
                <a:prstDash val="solid"/>
                <a:round/>
                <a:headEnd type="none" w="med" len="med"/>
                <a:tailEnd type="none" w="med" len="med"/>
              </a:ln>
              <a:effectLst/>
            </p:spPr>
            <p:txBody>
              <a:bodyPr/>
              <a:lstStyle/>
              <a:p>
                <a:endParaRPr lang="en-US"/>
              </a:p>
            </p:txBody>
          </p:sp>
          <p:sp>
            <p:nvSpPr>
              <p:cNvPr id="220252" name="Rectangle 1116"/>
              <p:cNvSpPr>
                <a:spLocks noChangeArrowheads="1"/>
              </p:cNvSpPr>
              <p:nvPr>
                <p:custDataLst>
                  <p:tags r:id="rId522"/>
                </p:custDataLst>
              </p:nvPr>
            </p:nvSpPr>
            <p:spPr bwMode="auto">
              <a:xfrm>
                <a:off x="2504" y="2025"/>
                <a:ext cx="8" cy="462"/>
              </a:xfrm>
              <a:prstGeom prst="rect">
                <a:avLst/>
              </a:prstGeom>
              <a:solidFill>
                <a:srgbClr val="474747"/>
              </a:solidFill>
              <a:ln w="12700">
                <a:noFill/>
                <a:miter lim="800000"/>
                <a:headEnd/>
                <a:tailEnd/>
              </a:ln>
              <a:effectLst/>
            </p:spPr>
            <p:txBody>
              <a:bodyPr wrap="none" anchor="ctr"/>
              <a:lstStyle/>
              <a:p>
                <a:endParaRPr lang="en-US"/>
              </a:p>
            </p:txBody>
          </p:sp>
          <p:sp>
            <p:nvSpPr>
              <p:cNvPr id="220253" name="Rectangle 1117"/>
              <p:cNvSpPr>
                <a:spLocks noChangeArrowheads="1"/>
              </p:cNvSpPr>
              <p:nvPr>
                <p:custDataLst>
                  <p:tags r:id="rId523"/>
                </p:custDataLst>
              </p:nvPr>
            </p:nvSpPr>
            <p:spPr bwMode="auto">
              <a:xfrm>
                <a:off x="2498" y="2025"/>
                <a:ext cx="8" cy="462"/>
              </a:xfrm>
              <a:prstGeom prst="rect">
                <a:avLst/>
              </a:prstGeom>
              <a:solidFill>
                <a:srgbClr val="CECECE"/>
              </a:solidFill>
              <a:ln w="12700">
                <a:noFill/>
                <a:miter lim="800000"/>
                <a:headEnd/>
                <a:tailEnd/>
              </a:ln>
              <a:effectLst/>
            </p:spPr>
            <p:txBody>
              <a:bodyPr wrap="none" anchor="ctr"/>
              <a:lstStyle/>
              <a:p>
                <a:endParaRPr lang="en-US"/>
              </a:p>
            </p:txBody>
          </p:sp>
          <p:sp>
            <p:nvSpPr>
              <p:cNvPr id="220254" name="Rectangle 1118"/>
              <p:cNvSpPr>
                <a:spLocks noChangeArrowheads="1"/>
              </p:cNvSpPr>
              <p:nvPr>
                <p:custDataLst>
                  <p:tags r:id="rId524"/>
                </p:custDataLst>
              </p:nvPr>
            </p:nvSpPr>
            <p:spPr bwMode="auto">
              <a:xfrm>
                <a:off x="3167" y="1986"/>
                <a:ext cx="6" cy="445"/>
              </a:xfrm>
              <a:prstGeom prst="rect">
                <a:avLst/>
              </a:prstGeom>
              <a:solidFill>
                <a:srgbClr val="474747"/>
              </a:solidFill>
              <a:ln w="12700">
                <a:noFill/>
                <a:miter lim="800000"/>
                <a:headEnd/>
                <a:tailEnd/>
              </a:ln>
              <a:effectLst/>
            </p:spPr>
            <p:txBody>
              <a:bodyPr wrap="none" anchor="ctr"/>
              <a:lstStyle/>
              <a:p>
                <a:endParaRPr lang="en-US"/>
              </a:p>
            </p:txBody>
          </p:sp>
          <p:sp>
            <p:nvSpPr>
              <p:cNvPr id="220255" name="Rectangle 1119"/>
              <p:cNvSpPr>
                <a:spLocks noChangeArrowheads="1"/>
              </p:cNvSpPr>
              <p:nvPr>
                <p:custDataLst>
                  <p:tags r:id="rId525"/>
                </p:custDataLst>
              </p:nvPr>
            </p:nvSpPr>
            <p:spPr bwMode="auto">
              <a:xfrm>
                <a:off x="3163" y="1986"/>
                <a:ext cx="6" cy="445"/>
              </a:xfrm>
              <a:prstGeom prst="rect">
                <a:avLst/>
              </a:prstGeom>
              <a:solidFill>
                <a:srgbClr val="CECECE"/>
              </a:solidFill>
              <a:ln w="12700">
                <a:noFill/>
                <a:miter lim="800000"/>
                <a:headEnd/>
                <a:tailEnd/>
              </a:ln>
              <a:effectLst/>
            </p:spPr>
            <p:txBody>
              <a:bodyPr wrap="none" anchor="ctr"/>
              <a:lstStyle/>
              <a:p>
                <a:endParaRPr lang="en-US"/>
              </a:p>
            </p:txBody>
          </p:sp>
          <p:sp>
            <p:nvSpPr>
              <p:cNvPr id="220256" name="Rectangle 1120"/>
              <p:cNvSpPr>
                <a:spLocks noChangeArrowheads="1"/>
              </p:cNvSpPr>
              <p:nvPr>
                <p:custDataLst>
                  <p:tags r:id="rId526"/>
                </p:custDataLst>
              </p:nvPr>
            </p:nvSpPr>
            <p:spPr bwMode="auto">
              <a:xfrm>
                <a:off x="2966" y="2411"/>
                <a:ext cx="12" cy="15"/>
              </a:xfrm>
              <a:prstGeom prst="rect">
                <a:avLst/>
              </a:prstGeom>
              <a:solidFill>
                <a:srgbClr val="AD6900"/>
              </a:solidFill>
              <a:ln w="12700">
                <a:noFill/>
                <a:miter lim="800000"/>
                <a:headEnd/>
                <a:tailEnd/>
              </a:ln>
              <a:effectLst/>
            </p:spPr>
            <p:txBody>
              <a:bodyPr wrap="none" anchor="ctr"/>
              <a:lstStyle/>
              <a:p>
                <a:endParaRPr lang="en-US"/>
              </a:p>
            </p:txBody>
          </p:sp>
          <p:sp>
            <p:nvSpPr>
              <p:cNvPr id="220257" name="Rectangle 1121"/>
              <p:cNvSpPr>
                <a:spLocks noChangeArrowheads="1"/>
              </p:cNvSpPr>
              <p:nvPr>
                <p:custDataLst>
                  <p:tags r:id="rId527"/>
                </p:custDataLst>
              </p:nvPr>
            </p:nvSpPr>
            <p:spPr bwMode="auto">
              <a:xfrm>
                <a:off x="2853" y="2411"/>
                <a:ext cx="13" cy="15"/>
              </a:xfrm>
              <a:prstGeom prst="rect">
                <a:avLst/>
              </a:prstGeom>
              <a:solidFill>
                <a:srgbClr val="AD6900"/>
              </a:solidFill>
              <a:ln w="12700">
                <a:noFill/>
                <a:miter lim="800000"/>
                <a:headEnd/>
                <a:tailEnd/>
              </a:ln>
              <a:effectLst/>
            </p:spPr>
            <p:txBody>
              <a:bodyPr wrap="none" anchor="ctr"/>
              <a:lstStyle/>
              <a:p>
                <a:endParaRPr lang="en-US"/>
              </a:p>
            </p:txBody>
          </p:sp>
          <p:sp>
            <p:nvSpPr>
              <p:cNvPr id="220258" name="Rectangle 1122"/>
              <p:cNvSpPr>
                <a:spLocks noChangeArrowheads="1"/>
              </p:cNvSpPr>
              <p:nvPr>
                <p:custDataLst>
                  <p:tags r:id="rId528"/>
                </p:custDataLst>
              </p:nvPr>
            </p:nvSpPr>
            <p:spPr bwMode="auto">
              <a:xfrm>
                <a:off x="3079" y="2411"/>
                <a:ext cx="12" cy="15"/>
              </a:xfrm>
              <a:prstGeom prst="rect">
                <a:avLst/>
              </a:prstGeom>
              <a:solidFill>
                <a:srgbClr val="AD6900"/>
              </a:solidFill>
              <a:ln w="12700">
                <a:noFill/>
                <a:miter lim="800000"/>
                <a:headEnd/>
                <a:tailEnd/>
              </a:ln>
              <a:effectLst/>
            </p:spPr>
            <p:txBody>
              <a:bodyPr wrap="none" anchor="ctr"/>
              <a:lstStyle/>
              <a:p>
                <a:endParaRPr lang="en-US"/>
              </a:p>
            </p:txBody>
          </p:sp>
          <p:sp>
            <p:nvSpPr>
              <p:cNvPr id="220259" name="Freeform 1123"/>
              <p:cNvSpPr>
                <a:spLocks/>
              </p:cNvSpPr>
              <p:nvPr>
                <p:custDataLst>
                  <p:tags r:id="rId529"/>
                </p:custDataLst>
              </p:nvPr>
            </p:nvSpPr>
            <p:spPr bwMode="auto">
              <a:xfrm>
                <a:off x="3092" y="2398"/>
                <a:ext cx="9" cy="29"/>
              </a:xfrm>
              <a:custGeom>
                <a:avLst/>
                <a:gdLst/>
                <a:ahLst/>
                <a:cxnLst>
                  <a:cxn ang="0">
                    <a:pos x="0" y="28"/>
                  </a:cxn>
                  <a:cxn ang="0">
                    <a:pos x="8" y="20"/>
                  </a:cxn>
                  <a:cxn ang="0">
                    <a:pos x="8" y="0"/>
                  </a:cxn>
                  <a:cxn ang="0">
                    <a:pos x="0" y="7"/>
                  </a:cxn>
                  <a:cxn ang="0">
                    <a:pos x="0" y="28"/>
                  </a:cxn>
                </a:cxnLst>
                <a:rect l="0" t="0" r="r" b="b"/>
                <a:pathLst>
                  <a:path w="9" h="29">
                    <a:moveTo>
                      <a:pt x="0" y="28"/>
                    </a:moveTo>
                    <a:lnTo>
                      <a:pt x="8" y="20"/>
                    </a:lnTo>
                    <a:lnTo>
                      <a:pt x="8"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260" name="Freeform 1124"/>
              <p:cNvSpPr>
                <a:spLocks/>
              </p:cNvSpPr>
              <p:nvPr>
                <p:custDataLst>
                  <p:tags r:id="rId530"/>
                </p:custDataLst>
              </p:nvPr>
            </p:nvSpPr>
            <p:spPr bwMode="auto">
              <a:xfrm>
                <a:off x="2978" y="2398"/>
                <a:ext cx="9" cy="29"/>
              </a:xfrm>
              <a:custGeom>
                <a:avLst/>
                <a:gdLst/>
                <a:ahLst/>
                <a:cxnLst>
                  <a:cxn ang="0">
                    <a:pos x="0" y="28"/>
                  </a:cxn>
                  <a:cxn ang="0">
                    <a:pos x="8" y="20"/>
                  </a:cxn>
                  <a:cxn ang="0">
                    <a:pos x="8" y="0"/>
                  </a:cxn>
                  <a:cxn ang="0">
                    <a:pos x="0" y="7"/>
                  </a:cxn>
                  <a:cxn ang="0">
                    <a:pos x="0" y="28"/>
                  </a:cxn>
                </a:cxnLst>
                <a:rect l="0" t="0" r="r" b="b"/>
                <a:pathLst>
                  <a:path w="9" h="29">
                    <a:moveTo>
                      <a:pt x="0" y="28"/>
                    </a:moveTo>
                    <a:lnTo>
                      <a:pt x="8" y="20"/>
                    </a:lnTo>
                    <a:lnTo>
                      <a:pt x="8"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261" name="Freeform 1125"/>
              <p:cNvSpPr>
                <a:spLocks/>
              </p:cNvSpPr>
              <p:nvPr>
                <p:custDataLst>
                  <p:tags r:id="rId531"/>
                </p:custDataLst>
              </p:nvPr>
            </p:nvSpPr>
            <p:spPr bwMode="auto">
              <a:xfrm>
                <a:off x="2866" y="2398"/>
                <a:ext cx="8" cy="29"/>
              </a:xfrm>
              <a:custGeom>
                <a:avLst/>
                <a:gdLst/>
                <a:ahLst/>
                <a:cxnLst>
                  <a:cxn ang="0">
                    <a:pos x="0" y="28"/>
                  </a:cxn>
                  <a:cxn ang="0">
                    <a:pos x="7" y="20"/>
                  </a:cxn>
                  <a:cxn ang="0">
                    <a:pos x="7" y="0"/>
                  </a:cxn>
                  <a:cxn ang="0">
                    <a:pos x="0" y="7"/>
                  </a:cxn>
                  <a:cxn ang="0">
                    <a:pos x="0" y="28"/>
                  </a:cxn>
                </a:cxnLst>
                <a:rect l="0" t="0" r="r" b="b"/>
                <a:pathLst>
                  <a:path w="8" h="29">
                    <a:moveTo>
                      <a:pt x="0" y="28"/>
                    </a:moveTo>
                    <a:lnTo>
                      <a:pt x="7" y="20"/>
                    </a:lnTo>
                    <a:lnTo>
                      <a:pt x="7"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262" name="Rectangle 1126"/>
              <p:cNvSpPr>
                <a:spLocks noChangeArrowheads="1"/>
              </p:cNvSpPr>
              <p:nvPr>
                <p:custDataLst>
                  <p:tags r:id="rId532"/>
                </p:custDataLst>
              </p:nvPr>
            </p:nvSpPr>
            <p:spPr bwMode="auto">
              <a:xfrm>
                <a:off x="3107" y="2390"/>
                <a:ext cx="9" cy="11"/>
              </a:xfrm>
              <a:prstGeom prst="rect">
                <a:avLst/>
              </a:prstGeom>
              <a:solidFill>
                <a:srgbClr val="AD6900"/>
              </a:solidFill>
              <a:ln w="12700">
                <a:noFill/>
                <a:miter lim="800000"/>
                <a:headEnd/>
                <a:tailEnd/>
              </a:ln>
              <a:effectLst/>
            </p:spPr>
            <p:txBody>
              <a:bodyPr wrap="none" anchor="ctr"/>
              <a:lstStyle/>
              <a:p>
                <a:endParaRPr lang="en-US"/>
              </a:p>
            </p:txBody>
          </p:sp>
          <p:sp>
            <p:nvSpPr>
              <p:cNvPr id="220263" name="Freeform 1127"/>
              <p:cNvSpPr>
                <a:spLocks/>
              </p:cNvSpPr>
              <p:nvPr>
                <p:custDataLst>
                  <p:tags r:id="rId533"/>
                </p:custDataLst>
              </p:nvPr>
            </p:nvSpPr>
            <p:spPr bwMode="auto">
              <a:xfrm>
                <a:off x="3116" y="2382"/>
                <a:ext cx="7" cy="20"/>
              </a:xfrm>
              <a:custGeom>
                <a:avLst/>
                <a:gdLst/>
                <a:ahLst/>
                <a:cxnLst>
                  <a:cxn ang="0">
                    <a:pos x="0" y="19"/>
                  </a:cxn>
                  <a:cxn ang="0">
                    <a:pos x="6" y="14"/>
                  </a:cxn>
                  <a:cxn ang="0">
                    <a:pos x="6" y="0"/>
                  </a:cxn>
                  <a:cxn ang="0">
                    <a:pos x="0" y="4"/>
                  </a:cxn>
                  <a:cxn ang="0">
                    <a:pos x="0" y="19"/>
                  </a:cxn>
                </a:cxnLst>
                <a:rect l="0" t="0" r="r" b="b"/>
                <a:pathLst>
                  <a:path w="7" h="20">
                    <a:moveTo>
                      <a:pt x="0" y="19"/>
                    </a:moveTo>
                    <a:lnTo>
                      <a:pt x="6" y="14"/>
                    </a:lnTo>
                    <a:lnTo>
                      <a:pt x="6" y="0"/>
                    </a:lnTo>
                    <a:lnTo>
                      <a:pt x="0" y="4"/>
                    </a:lnTo>
                    <a:lnTo>
                      <a:pt x="0" y="19"/>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264" name="Freeform 1128"/>
              <p:cNvSpPr>
                <a:spLocks/>
              </p:cNvSpPr>
              <p:nvPr>
                <p:custDataLst>
                  <p:tags r:id="rId534"/>
                </p:custDataLst>
              </p:nvPr>
            </p:nvSpPr>
            <p:spPr bwMode="auto">
              <a:xfrm>
                <a:off x="3093" y="2380"/>
                <a:ext cx="31" cy="31"/>
              </a:xfrm>
              <a:custGeom>
                <a:avLst/>
                <a:gdLst/>
                <a:ahLst/>
                <a:cxnLst>
                  <a:cxn ang="0">
                    <a:pos x="0" y="30"/>
                  </a:cxn>
                  <a:cxn ang="0">
                    <a:pos x="30" y="6"/>
                  </a:cxn>
                  <a:cxn ang="0">
                    <a:pos x="30" y="0"/>
                  </a:cxn>
                  <a:cxn ang="0">
                    <a:pos x="0" y="23"/>
                  </a:cxn>
                  <a:cxn ang="0">
                    <a:pos x="0" y="30"/>
                  </a:cxn>
                </a:cxnLst>
                <a:rect l="0" t="0" r="r" b="b"/>
                <a:pathLst>
                  <a:path w="31" h="31">
                    <a:moveTo>
                      <a:pt x="0" y="30"/>
                    </a:moveTo>
                    <a:lnTo>
                      <a:pt x="30" y="6"/>
                    </a:lnTo>
                    <a:lnTo>
                      <a:pt x="30" y="0"/>
                    </a:lnTo>
                    <a:lnTo>
                      <a:pt x="0" y="23"/>
                    </a:lnTo>
                    <a:lnTo>
                      <a:pt x="0" y="30"/>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265" name="Freeform 1129"/>
              <p:cNvSpPr>
                <a:spLocks/>
              </p:cNvSpPr>
              <p:nvPr>
                <p:custDataLst>
                  <p:tags r:id="rId535"/>
                </p:custDataLst>
              </p:nvPr>
            </p:nvSpPr>
            <p:spPr bwMode="auto">
              <a:xfrm>
                <a:off x="2852" y="2380"/>
                <a:ext cx="46" cy="31"/>
              </a:xfrm>
              <a:custGeom>
                <a:avLst/>
                <a:gdLst/>
                <a:ahLst/>
                <a:cxnLst>
                  <a:cxn ang="0">
                    <a:pos x="0" y="25"/>
                  </a:cxn>
                  <a:cxn ang="0">
                    <a:pos x="45" y="0"/>
                  </a:cxn>
                  <a:cxn ang="0">
                    <a:pos x="45" y="5"/>
                  </a:cxn>
                  <a:cxn ang="0">
                    <a:pos x="1" y="30"/>
                  </a:cxn>
                  <a:cxn ang="0">
                    <a:pos x="0" y="25"/>
                  </a:cxn>
                </a:cxnLst>
                <a:rect l="0" t="0" r="r" b="b"/>
                <a:pathLst>
                  <a:path w="46" h="31">
                    <a:moveTo>
                      <a:pt x="0" y="25"/>
                    </a:moveTo>
                    <a:lnTo>
                      <a:pt x="45" y="0"/>
                    </a:lnTo>
                    <a:lnTo>
                      <a:pt x="45" y="5"/>
                    </a:lnTo>
                    <a:lnTo>
                      <a:pt x="1" y="30"/>
                    </a:lnTo>
                    <a:lnTo>
                      <a:pt x="0" y="25"/>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266" name="Freeform 1130"/>
              <p:cNvSpPr>
                <a:spLocks/>
              </p:cNvSpPr>
              <p:nvPr>
                <p:custDataLst>
                  <p:tags r:id="rId536"/>
                </p:custDataLst>
              </p:nvPr>
            </p:nvSpPr>
            <p:spPr bwMode="auto">
              <a:xfrm>
                <a:off x="2966" y="2380"/>
                <a:ext cx="48" cy="26"/>
              </a:xfrm>
              <a:custGeom>
                <a:avLst/>
                <a:gdLst/>
                <a:ahLst/>
                <a:cxnLst>
                  <a:cxn ang="0">
                    <a:pos x="0" y="25"/>
                  </a:cxn>
                  <a:cxn ang="0">
                    <a:pos x="14" y="25"/>
                  </a:cxn>
                  <a:cxn ang="0">
                    <a:pos x="47" y="0"/>
                  </a:cxn>
                  <a:cxn ang="0">
                    <a:pos x="34" y="0"/>
                  </a:cxn>
                  <a:cxn ang="0">
                    <a:pos x="0" y="25"/>
                  </a:cxn>
                </a:cxnLst>
                <a:rect l="0" t="0" r="r" b="b"/>
                <a:pathLst>
                  <a:path w="48" h="26">
                    <a:moveTo>
                      <a:pt x="0" y="25"/>
                    </a:moveTo>
                    <a:lnTo>
                      <a:pt x="14" y="25"/>
                    </a:lnTo>
                    <a:lnTo>
                      <a:pt x="47" y="0"/>
                    </a:lnTo>
                    <a:lnTo>
                      <a:pt x="34" y="0"/>
                    </a:lnTo>
                    <a:lnTo>
                      <a:pt x="0" y="25"/>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267" name="Freeform 1131"/>
              <p:cNvSpPr>
                <a:spLocks/>
              </p:cNvSpPr>
              <p:nvPr>
                <p:custDataLst>
                  <p:tags r:id="rId537"/>
                </p:custDataLst>
              </p:nvPr>
            </p:nvSpPr>
            <p:spPr bwMode="auto">
              <a:xfrm>
                <a:off x="2871" y="2389"/>
                <a:ext cx="242" cy="6"/>
              </a:xfrm>
              <a:custGeom>
                <a:avLst/>
                <a:gdLst/>
                <a:ahLst/>
                <a:cxnLst>
                  <a:cxn ang="0">
                    <a:pos x="0" y="5"/>
                  </a:cxn>
                  <a:cxn ang="0">
                    <a:pos x="233" y="5"/>
                  </a:cxn>
                  <a:cxn ang="0">
                    <a:pos x="241" y="0"/>
                  </a:cxn>
                  <a:cxn ang="0">
                    <a:pos x="10" y="0"/>
                  </a:cxn>
                  <a:cxn ang="0">
                    <a:pos x="0" y="5"/>
                  </a:cxn>
                </a:cxnLst>
                <a:rect l="0" t="0" r="r" b="b"/>
                <a:pathLst>
                  <a:path w="242" h="6">
                    <a:moveTo>
                      <a:pt x="0" y="5"/>
                    </a:moveTo>
                    <a:lnTo>
                      <a:pt x="233" y="5"/>
                    </a:lnTo>
                    <a:lnTo>
                      <a:pt x="241" y="0"/>
                    </a:lnTo>
                    <a:lnTo>
                      <a:pt x="10"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268" name="Freeform 1132"/>
              <p:cNvSpPr>
                <a:spLocks/>
              </p:cNvSpPr>
              <p:nvPr>
                <p:custDataLst>
                  <p:tags r:id="rId538"/>
                </p:custDataLst>
              </p:nvPr>
            </p:nvSpPr>
            <p:spPr bwMode="auto">
              <a:xfrm>
                <a:off x="2887" y="2380"/>
                <a:ext cx="237" cy="6"/>
              </a:xfrm>
              <a:custGeom>
                <a:avLst/>
                <a:gdLst/>
                <a:ahLst/>
                <a:cxnLst>
                  <a:cxn ang="0">
                    <a:pos x="0" y="5"/>
                  </a:cxn>
                  <a:cxn ang="0">
                    <a:pos x="228" y="5"/>
                  </a:cxn>
                  <a:cxn ang="0">
                    <a:pos x="236" y="0"/>
                  </a:cxn>
                  <a:cxn ang="0">
                    <a:pos x="11" y="0"/>
                  </a:cxn>
                  <a:cxn ang="0">
                    <a:pos x="0" y="5"/>
                  </a:cxn>
                </a:cxnLst>
                <a:rect l="0" t="0" r="r" b="b"/>
                <a:pathLst>
                  <a:path w="237" h="6">
                    <a:moveTo>
                      <a:pt x="0" y="5"/>
                    </a:moveTo>
                    <a:lnTo>
                      <a:pt x="228" y="5"/>
                    </a:lnTo>
                    <a:lnTo>
                      <a:pt x="236" y="0"/>
                    </a:lnTo>
                    <a:lnTo>
                      <a:pt x="11"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269" name="Freeform 1133"/>
              <p:cNvSpPr>
                <a:spLocks/>
              </p:cNvSpPr>
              <p:nvPr>
                <p:custDataLst>
                  <p:tags r:id="rId539"/>
                </p:custDataLst>
              </p:nvPr>
            </p:nvSpPr>
            <p:spPr bwMode="auto">
              <a:xfrm>
                <a:off x="2852" y="2398"/>
                <a:ext cx="249" cy="7"/>
              </a:xfrm>
              <a:custGeom>
                <a:avLst/>
                <a:gdLst/>
                <a:ahLst/>
                <a:cxnLst>
                  <a:cxn ang="0">
                    <a:pos x="0" y="6"/>
                  </a:cxn>
                  <a:cxn ang="0">
                    <a:pos x="240" y="6"/>
                  </a:cxn>
                  <a:cxn ang="0">
                    <a:pos x="248" y="0"/>
                  </a:cxn>
                  <a:cxn ang="0">
                    <a:pos x="12" y="0"/>
                  </a:cxn>
                  <a:cxn ang="0">
                    <a:pos x="0" y="6"/>
                  </a:cxn>
                </a:cxnLst>
                <a:rect l="0" t="0" r="r" b="b"/>
                <a:pathLst>
                  <a:path w="249" h="7">
                    <a:moveTo>
                      <a:pt x="0" y="6"/>
                    </a:moveTo>
                    <a:lnTo>
                      <a:pt x="240" y="6"/>
                    </a:lnTo>
                    <a:lnTo>
                      <a:pt x="248" y="0"/>
                    </a:lnTo>
                    <a:lnTo>
                      <a:pt x="12" y="0"/>
                    </a:lnTo>
                    <a:lnTo>
                      <a:pt x="0" y="6"/>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270" name="Rectangle 1134"/>
              <p:cNvSpPr>
                <a:spLocks noChangeArrowheads="1"/>
              </p:cNvSpPr>
              <p:nvPr>
                <p:custDataLst>
                  <p:tags r:id="rId540"/>
                </p:custDataLst>
              </p:nvPr>
            </p:nvSpPr>
            <p:spPr bwMode="auto">
              <a:xfrm>
                <a:off x="2853" y="2405"/>
                <a:ext cx="241" cy="5"/>
              </a:xfrm>
              <a:prstGeom prst="rect">
                <a:avLst/>
              </a:prstGeom>
              <a:solidFill>
                <a:srgbClr val="714400"/>
              </a:solidFill>
              <a:ln w="12700">
                <a:noFill/>
                <a:miter lim="800000"/>
                <a:headEnd/>
                <a:tailEnd/>
              </a:ln>
              <a:effectLst/>
            </p:spPr>
            <p:txBody>
              <a:bodyPr wrap="none" anchor="ctr"/>
              <a:lstStyle/>
              <a:p>
                <a:endParaRPr lang="en-US"/>
              </a:p>
            </p:txBody>
          </p:sp>
          <p:sp>
            <p:nvSpPr>
              <p:cNvPr id="220271" name="Rectangle 1135"/>
              <p:cNvSpPr>
                <a:spLocks noChangeArrowheads="1"/>
              </p:cNvSpPr>
              <p:nvPr>
                <p:custDataLst>
                  <p:tags r:id="rId541"/>
                </p:custDataLst>
              </p:nvPr>
            </p:nvSpPr>
            <p:spPr bwMode="auto">
              <a:xfrm>
                <a:off x="2869" y="2364"/>
                <a:ext cx="63" cy="38"/>
              </a:xfrm>
              <a:prstGeom prst="rect">
                <a:avLst/>
              </a:prstGeom>
              <a:solidFill>
                <a:srgbClr val="FAFD00"/>
              </a:solidFill>
              <a:ln w="12700">
                <a:noFill/>
                <a:miter lim="800000"/>
                <a:headEnd/>
                <a:tailEnd/>
              </a:ln>
              <a:effectLst/>
            </p:spPr>
            <p:txBody>
              <a:bodyPr wrap="none" anchor="ctr"/>
              <a:lstStyle/>
              <a:p>
                <a:endParaRPr lang="en-US"/>
              </a:p>
            </p:txBody>
          </p:sp>
          <p:sp>
            <p:nvSpPr>
              <p:cNvPr id="220272" name="Freeform 1136"/>
              <p:cNvSpPr>
                <a:spLocks/>
              </p:cNvSpPr>
              <p:nvPr>
                <p:custDataLst>
                  <p:tags r:id="rId542"/>
                </p:custDataLst>
              </p:nvPr>
            </p:nvSpPr>
            <p:spPr bwMode="auto">
              <a:xfrm>
                <a:off x="2932" y="2344"/>
                <a:ext cx="34" cy="60"/>
              </a:xfrm>
              <a:custGeom>
                <a:avLst/>
                <a:gdLst/>
                <a:ahLst/>
                <a:cxnLst>
                  <a:cxn ang="0">
                    <a:pos x="0" y="59"/>
                  </a:cxn>
                  <a:cxn ang="0">
                    <a:pos x="33" y="34"/>
                  </a:cxn>
                  <a:cxn ang="0">
                    <a:pos x="33" y="0"/>
                  </a:cxn>
                  <a:cxn ang="0">
                    <a:pos x="0" y="20"/>
                  </a:cxn>
                  <a:cxn ang="0">
                    <a:pos x="0" y="59"/>
                  </a:cxn>
                </a:cxnLst>
                <a:rect l="0" t="0" r="r" b="b"/>
                <a:pathLst>
                  <a:path w="34" h="60">
                    <a:moveTo>
                      <a:pt x="0" y="59"/>
                    </a:moveTo>
                    <a:lnTo>
                      <a:pt x="33" y="34"/>
                    </a:lnTo>
                    <a:lnTo>
                      <a:pt x="33" y="0"/>
                    </a:lnTo>
                    <a:lnTo>
                      <a:pt x="0" y="20"/>
                    </a:lnTo>
                    <a:lnTo>
                      <a:pt x="0" y="59"/>
                    </a:lnTo>
                  </a:path>
                </a:pathLst>
              </a:custGeom>
              <a:solidFill>
                <a:srgbClr val="767900"/>
              </a:solidFill>
              <a:ln w="12700" cap="rnd" cmpd="sng">
                <a:noFill/>
                <a:prstDash val="solid"/>
                <a:round/>
                <a:headEnd type="none" w="med" len="med"/>
                <a:tailEnd type="none" w="med" len="med"/>
              </a:ln>
              <a:effectLst/>
            </p:spPr>
            <p:txBody>
              <a:bodyPr/>
              <a:lstStyle/>
              <a:p>
                <a:endParaRPr lang="en-US"/>
              </a:p>
            </p:txBody>
          </p:sp>
          <p:sp>
            <p:nvSpPr>
              <p:cNvPr id="220273" name="Freeform 1137"/>
              <p:cNvSpPr>
                <a:spLocks/>
              </p:cNvSpPr>
              <p:nvPr>
                <p:custDataLst>
                  <p:tags r:id="rId543"/>
                </p:custDataLst>
              </p:nvPr>
            </p:nvSpPr>
            <p:spPr bwMode="auto">
              <a:xfrm>
                <a:off x="2869" y="2344"/>
                <a:ext cx="97" cy="20"/>
              </a:xfrm>
              <a:custGeom>
                <a:avLst/>
                <a:gdLst/>
                <a:ahLst/>
                <a:cxnLst>
                  <a:cxn ang="0">
                    <a:pos x="0" y="19"/>
                  </a:cxn>
                  <a:cxn ang="0">
                    <a:pos x="63" y="19"/>
                  </a:cxn>
                  <a:cxn ang="0">
                    <a:pos x="96" y="0"/>
                  </a:cxn>
                  <a:cxn ang="0">
                    <a:pos x="40" y="0"/>
                  </a:cxn>
                  <a:cxn ang="0">
                    <a:pos x="0" y="19"/>
                  </a:cxn>
                </a:cxnLst>
                <a:rect l="0" t="0" r="r" b="b"/>
                <a:pathLst>
                  <a:path w="97" h="20">
                    <a:moveTo>
                      <a:pt x="0" y="19"/>
                    </a:moveTo>
                    <a:lnTo>
                      <a:pt x="63" y="19"/>
                    </a:lnTo>
                    <a:lnTo>
                      <a:pt x="96" y="0"/>
                    </a:lnTo>
                    <a:lnTo>
                      <a:pt x="40" y="0"/>
                    </a:lnTo>
                    <a:lnTo>
                      <a:pt x="0" y="19"/>
                    </a:lnTo>
                  </a:path>
                </a:pathLst>
              </a:custGeom>
              <a:solidFill>
                <a:srgbClr val="B3B900"/>
              </a:solidFill>
              <a:ln w="12700" cap="rnd" cmpd="sng">
                <a:noFill/>
                <a:prstDash val="solid"/>
                <a:round/>
                <a:headEnd type="none" w="med" len="med"/>
                <a:tailEnd type="none" w="med" len="med"/>
              </a:ln>
              <a:effectLst/>
            </p:spPr>
            <p:txBody>
              <a:bodyPr/>
              <a:lstStyle/>
              <a:p>
                <a:endParaRPr lang="en-US"/>
              </a:p>
            </p:txBody>
          </p:sp>
          <p:sp>
            <p:nvSpPr>
              <p:cNvPr id="220274" name="Rectangle 1138"/>
              <p:cNvSpPr>
                <a:spLocks noChangeArrowheads="1"/>
              </p:cNvSpPr>
              <p:nvPr>
                <p:custDataLst>
                  <p:tags r:id="rId544"/>
                </p:custDataLst>
              </p:nvPr>
            </p:nvSpPr>
            <p:spPr bwMode="auto">
              <a:xfrm>
                <a:off x="2944" y="2364"/>
                <a:ext cx="63" cy="38"/>
              </a:xfrm>
              <a:prstGeom prst="rect">
                <a:avLst/>
              </a:prstGeom>
              <a:solidFill>
                <a:srgbClr val="FAFD00"/>
              </a:solidFill>
              <a:ln w="12700">
                <a:noFill/>
                <a:miter lim="800000"/>
                <a:headEnd/>
                <a:tailEnd/>
              </a:ln>
              <a:effectLst/>
            </p:spPr>
            <p:txBody>
              <a:bodyPr wrap="none" anchor="ctr"/>
              <a:lstStyle/>
              <a:p>
                <a:endParaRPr lang="en-US"/>
              </a:p>
            </p:txBody>
          </p:sp>
          <p:sp>
            <p:nvSpPr>
              <p:cNvPr id="220275" name="Freeform 1139"/>
              <p:cNvSpPr>
                <a:spLocks/>
              </p:cNvSpPr>
              <p:nvPr>
                <p:custDataLst>
                  <p:tags r:id="rId545"/>
                </p:custDataLst>
              </p:nvPr>
            </p:nvSpPr>
            <p:spPr bwMode="auto">
              <a:xfrm>
                <a:off x="3007" y="2344"/>
                <a:ext cx="34" cy="60"/>
              </a:xfrm>
              <a:custGeom>
                <a:avLst/>
                <a:gdLst/>
                <a:ahLst/>
                <a:cxnLst>
                  <a:cxn ang="0">
                    <a:pos x="0" y="59"/>
                  </a:cxn>
                  <a:cxn ang="0">
                    <a:pos x="33" y="34"/>
                  </a:cxn>
                  <a:cxn ang="0">
                    <a:pos x="33" y="0"/>
                  </a:cxn>
                  <a:cxn ang="0">
                    <a:pos x="0" y="20"/>
                  </a:cxn>
                  <a:cxn ang="0">
                    <a:pos x="0" y="59"/>
                  </a:cxn>
                </a:cxnLst>
                <a:rect l="0" t="0" r="r" b="b"/>
                <a:pathLst>
                  <a:path w="34" h="60">
                    <a:moveTo>
                      <a:pt x="0" y="59"/>
                    </a:moveTo>
                    <a:lnTo>
                      <a:pt x="33" y="34"/>
                    </a:lnTo>
                    <a:lnTo>
                      <a:pt x="33" y="0"/>
                    </a:lnTo>
                    <a:lnTo>
                      <a:pt x="0" y="20"/>
                    </a:lnTo>
                    <a:lnTo>
                      <a:pt x="0" y="59"/>
                    </a:lnTo>
                  </a:path>
                </a:pathLst>
              </a:custGeom>
              <a:solidFill>
                <a:srgbClr val="767900"/>
              </a:solidFill>
              <a:ln w="12700" cap="rnd" cmpd="sng">
                <a:noFill/>
                <a:prstDash val="solid"/>
                <a:round/>
                <a:headEnd type="none" w="med" len="med"/>
                <a:tailEnd type="none" w="med" len="med"/>
              </a:ln>
              <a:effectLst/>
            </p:spPr>
            <p:txBody>
              <a:bodyPr/>
              <a:lstStyle/>
              <a:p>
                <a:endParaRPr lang="en-US"/>
              </a:p>
            </p:txBody>
          </p:sp>
          <p:sp>
            <p:nvSpPr>
              <p:cNvPr id="220276" name="Freeform 1140"/>
              <p:cNvSpPr>
                <a:spLocks/>
              </p:cNvSpPr>
              <p:nvPr>
                <p:custDataLst>
                  <p:tags r:id="rId546"/>
                </p:custDataLst>
              </p:nvPr>
            </p:nvSpPr>
            <p:spPr bwMode="auto">
              <a:xfrm>
                <a:off x="2945" y="2344"/>
                <a:ext cx="97" cy="20"/>
              </a:xfrm>
              <a:custGeom>
                <a:avLst/>
                <a:gdLst/>
                <a:ahLst/>
                <a:cxnLst>
                  <a:cxn ang="0">
                    <a:pos x="0" y="19"/>
                  </a:cxn>
                  <a:cxn ang="0">
                    <a:pos x="63" y="19"/>
                  </a:cxn>
                  <a:cxn ang="0">
                    <a:pos x="96" y="0"/>
                  </a:cxn>
                  <a:cxn ang="0">
                    <a:pos x="40" y="0"/>
                  </a:cxn>
                  <a:cxn ang="0">
                    <a:pos x="0" y="19"/>
                  </a:cxn>
                </a:cxnLst>
                <a:rect l="0" t="0" r="r" b="b"/>
                <a:pathLst>
                  <a:path w="97" h="20">
                    <a:moveTo>
                      <a:pt x="0" y="19"/>
                    </a:moveTo>
                    <a:lnTo>
                      <a:pt x="63" y="19"/>
                    </a:lnTo>
                    <a:lnTo>
                      <a:pt x="96" y="0"/>
                    </a:lnTo>
                    <a:lnTo>
                      <a:pt x="40" y="0"/>
                    </a:lnTo>
                    <a:lnTo>
                      <a:pt x="0" y="19"/>
                    </a:lnTo>
                  </a:path>
                </a:pathLst>
              </a:custGeom>
              <a:solidFill>
                <a:srgbClr val="B3B900"/>
              </a:solidFill>
              <a:ln w="12700" cap="rnd" cmpd="sng">
                <a:noFill/>
                <a:prstDash val="solid"/>
                <a:round/>
                <a:headEnd type="none" w="med" len="med"/>
                <a:tailEnd type="none" w="med" len="med"/>
              </a:ln>
              <a:effectLst/>
            </p:spPr>
            <p:txBody>
              <a:bodyPr/>
              <a:lstStyle/>
              <a:p>
                <a:endParaRPr lang="en-US"/>
              </a:p>
            </p:txBody>
          </p:sp>
          <p:sp>
            <p:nvSpPr>
              <p:cNvPr id="220277" name="Rectangle 1141"/>
              <p:cNvSpPr>
                <a:spLocks noChangeArrowheads="1"/>
              </p:cNvSpPr>
              <p:nvPr>
                <p:custDataLst>
                  <p:tags r:id="rId547"/>
                </p:custDataLst>
              </p:nvPr>
            </p:nvSpPr>
            <p:spPr bwMode="auto">
              <a:xfrm>
                <a:off x="3020" y="2364"/>
                <a:ext cx="63" cy="38"/>
              </a:xfrm>
              <a:prstGeom prst="rect">
                <a:avLst/>
              </a:prstGeom>
              <a:solidFill>
                <a:srgbClr val="FAFD00"/>
              </a:solidFill>
              <a:ln w="12700">
                <a:noFill/>
                <a:miter lim="800000"/>
                <a:headEnd/>
                <a:tailEnd/>
              </a:ln>
              <a:effectLst/>
            </p:spPr>
            <p:txBody>
              <a:bodyPr wrap="none" anchor="ctr"/>
              <a:lstStyle/>
              <a:p>
                <a:endParaRPr lang="en-US"/>
              </a:p>
            </p:txBody>
          </p:sp>
          <p:sp>
            <p:nvSpPr>
              <p:cNvPr id="220278" name="Freeform 1142"/>
              <p:cNvSpPr>
                <a:spLocks/>
              </p:cNvSpPr>
              <p:nvPr>
                <p:custDataLst>
                  <p:tags r:id="rId548"/>
                </p:custDataLst>
              </p:nvPr>
            </p:nvSpPr>
            <p:spPr bwMode="auto">
              <a:xfrm>
                <a:off x="3083" y="2344"/>
                <a:ext cx="34" cy="60"/>
              </a:xfrm>
              <a:custGeom>
                <a:avLst/>
                <a:gdLst/>
                <a:ahLst/>
                <a:cxnLst>
                  <a:cxn ang="0">
                    <a:pos x="0" y="59"/>
                  </a:cxn>
                  <a:cxn ang="0">
                    <a:pos x="33" y="34"/>
                  </a:cxn>
                  <a:cxn ang="0">
                    <a:pos x="33" y="0"/>
                  </a:cxn>
                  <a:cxn ang="0">
                    <a:pos x="0" y="20"/>
                  </a:cxn>
                  <a:cxn ang="0">
                    <a:pos x="0" y="59"/>
                  </a:cxn>
                </a:cxnLst>
                <a:rect l="0" t="0" r="r" b="b"/>
                <a:pathLst>
                  <a:path w="34" h="60">
                    <a:moveTo>
                      <a:pt x="0" y="59"/>
                    </a:moveTo>
                    <a:lnTo>
                      <a:pt x="33" y="34"/>
                    </a:lnTo>
                    <a:lnTo>
                      <a:pt x="33" y="0"/>
                    </a:lnTo>
                    <a:lnTo>
                      <a:pt x="0" y="20"/>
                    </a:lnTo>
                    <a:lnTo>
                      <a:pt x="0" y="59"/>
                    </a:lnTo>
                  </a:path>
                </a:pathLst>
              </a:custGeom>
              <a:solidFill>
                <a:srgbClr val="767900"/>
              </a:solidFill>
              <a:ln w="12700" cap="rnd" cmpd="sng">
                <a:noFill/>
                <a:prstDash val="solid"/>
                <a:round/>
                <a:headEnd type="none" w="med" len="med"/>
                <a:tailEnd type="none" w="med" len="med"/>
              </a:ln>
              <a:effectLst/>
            </p:spPr>
            <p:txBody>
              <a:bodyPr/>
              <a:lstStyle/>
              <a:p>
                <a:endParaRPr lang="en-US"/>
              </a:p>
            </p:txBody>
          </p:sp>
          <p:sp>
            <p:nvSpPr>
              <p:cNvPr id="220279" name="Freeform 1143"/>
              <p:cNvSpPr>
                <a:spLocks/>
              </p:cNvSpPr>
              <p:nvPr>
                <p:custDataLst>
                  <p:tags r:id="rId549"/>
                </p:custDataLst>
              </p:nvPr>
            </p:nvSpPr>
            <p:spPr bwMode="auto">
              <a:xfrm>
                <a:off x="3020" y="2344"/>
                <a:ext cx="97" cy="20"/>
              </a:xfrm>
              <a:custGeom>
                <a:avLst/>
                <a:gdLst/>
                <a:ahLst/>
                <a:cxnLst>
                  <a:cxn ang="0">
                    <a:pos x="0" y="19"/>
                  </a:cxn>
                  <a:cxn ang="0">
                    <a:pos x="63" y="19"/>
                  </a:cxn>
                  <a:cxn ang="0">
                    <a:pos x="96" y="0"/>
                  </a:cxn>
                  <a:cxn ang="0">
                    <a:pos x="40" y="0"/>
                  </a:cxn>
                  <a:cxn ang="0">
                    <a:pos x="0" y="19"/>
                  </a:cxn>
                </a:cxnLst>
                <a:rect l="0" t="0" r="r" b="b"/>
                <a:pathLst>
                  <a:path w="97" h="20">
                    <a:moveTo>
                      <a:pt x="0" y="19"/>
                    </a:moveTo>
                    <a:lnTo>
                      <a:pt x="63" y="19"/>
                    </a:lnTo>
                    <a:lnTo>
                      <a:pt x="96" y="0"/>
                    </a:lnTo>
                    <a:lnTo>
                      <a:pt x="40" y="0"/>
                    </a:lnTo>
                    <a:lnTo>
                      <a:pt x="0" y="19"/>
                    </a:lnTo>
                  </a:path>
                </a:pathLst>
              </a:custGeom>
              <a:solidFill>
                <a:srgbClr val="B3B900"/>
              </a:solidFill>
              <a:ln w="12700" cap="rnd" cmpd="sng">
                <a:noFill/>
                <a:prstDash val="solid"/>
                <a:round/>
                <a:headEnd type="none" w="med" len="med"/>
                <a:tailEnd type="none" w="med" len="med"/>
              </a:ln>
              <a:effectLst/>
            </p:spPr>
            <p:txBody>
              <a:bodyPr/>
              <a:lstStyle/>
              <a:p>
                <a:endParaRPr lang="en-US"/>
              </a:p>
            </p:txBody>
          </p:sp>
          <p:sp>
            <p:nvSpPr>
              <p:cNvPr id="220280" name="Rectangle 1144"/>
              <p:cNvSpPr>
                <a:spLocks noChangeArrowheads="1"/>
              </p:cNvSpPr>
              <p:nvPr>
                <p:custDataLst>
                  <p:tags r:id="rId550"/>
                </p:custDataLst>
              </p:nvPr>
            </p:nvSpPr>
            <p:spPr bwMode="auto">
              <a:xfrm>
                <a:off x="2665" y="2417"/>
                <a:ext cx="13" cy="16"/>
              </a:xfrm>
              <a:prstGeom prst="rect">
                <a:avLst/>
              </a:prstGeom>
              <a:solidFill>
                <a:srgbClr val="AD6900"/>
              </a:solidFill>
              <a:ln w="12700">
                <a:noFill/>
                <a:miter lim="800000"/>
                <a:headEnd/>
                <a:tailEnd/>
              </a:ln>
              <a:effectLst/>
            </p:spPr>
            <p:txBody>
              <a:bodyPr wrap="none" anchor="ctr"/>
              <a:lstStyle/>
              <a:p>
                <a:endParaRPr lang="en-US"/>
              </a:p>
            </p:txBody>
          </p:sp>
          <p:sp>
            <p:nvSpPr>
              <p:cNvPr id="220281" name="Rectangle 1145"/>
              <p:cNvSpPr>
                <a:spLocks noChangeArrowheads="1"/>
              </p:cNvSpPr>
              <p:nvPr>
                <p:custDataLst>
                  <p:tags r:id="rId551"/>
                </p:custDataLst>
              </p:nvPr>
            </p:nvSpPr>
            <p:spPr bwMode="auto">
              <a:xfrm>
                <a:off x="2552" y="2417"/>
                <a:ext cx="13" cy="16"/>
              </a:xfrm>
              <a:prstGeom prst="rect">
                <a:avLst/>
              </a:prstGeom>
              <a:solidFill>
                <a:srgbClr val="AD6900"/>
              </a:solidFill>
              <a:ln w="12700">
                <a:noFill/>
                <a:miter lim="800000"/>
                <a:headEnd/>
                <a:tailEnd/>
              </a:ln>
              <a:effectLst/>
            </p:spPr>
            <p:txBody>
              <a:bodyPr wrap="none" anchor="ctr"/>
              <a:lstStyle/>
              <a:p>
                <a:endParaRPr lang="en-US"/>
              </a:p>
            </p:txBody>
          </p:sp>
          <p:sp>
            <p:nvSpPr>
              <p:cNvPr id="220282" name="Rectangle 1146"/>
              <p:cNvSpPr>
                <a:spLocks noChangeArrowheads="1"/>
              </p:cNvSpPr>
              <p:nvPr>
                <p:custDataLst>
                  <p:tags r:id="rId552"/>
                </p:custDataLst>
              </p:nvPr>
            </p:nvSpPr>
            <p:spPr bwMode="auto">
              <a:xfrm>
                <a:off x="2778" y="2417"/>
                <a:ext cx="12" cy="16"/>
              </a:xfrm>
              <a:prstGeom prst="rect">
                <a:avLst/>
              </a:prstGeom>
              <a:solidFill>
                <a:srgbClr val="AD6900"/>
              </a:solidFill>
              <a:ln w="12700">
                <a:noFill/>
                <a:miter lim="800000"/>
                <a:headEnd/>
                <a:tailEnd/>
              </a:ln>
              <a:effectLst/>
            </p:spPr>
            <p:txBody>
              <a:bodyPr wrap="none" anchor="ctr"/>
              <a:lstStyle/>
              <a:p>
                <a:endParaRPr lang="en-US"/>
              </a:p>
            </p:txBody>
          </p:sp>
          <p:sp>
            <p:nvSpPr>
              <p:cNvPr id="220283" name="Freeform 1147"/>
              <p:cNvSpPr>
                <a:spLocks/>
              </p:cNvSpPr>
              <p:nvPr>
                <p:custDataLst>
                  <p:tags r:id="rId553"/>
                </p:custDataLst>
              </p:nvPr>
            </p:nvSpPr>
            <p:spPr bwMode="auto">
              <a:xfrm>
                <a:off x="2791" y="2405"/>
                <a:ext cx="9" cy="29"/>
              </a:xfrm>
              <a:custGeom>
                <a:avLst/>
                <a:gdLst/>
                <a:ahLst/>
                <a:cxnLst>
                  <a:cxn ang="0">
                    <a:pos x="0" y="28"/>
                  </a:cxn>
                  <a:cxn ang="0">
                    <a:pos x="8" y="20"/>
                  </a:cxn>
                  <a:cxn ang="0">
                    <a:pos x="8" y="0"/>
                  </a:cxn>
                  <a:cxn ang="0">
                    <a:pos x="0" y="7"/>
                  </a:cxn>
                  <a:cxn ang="0">
                    <a:pos x="0" y="28"/>
                  </a:cxn>
                </a:cxnLst>
                <a:rect l="0" t="0" r="r" b="b"/>
                <a:pathLst>
                  <a:path w="9" h="29">
                    <a:moveTo>
                      <a:pt x="0" y="28"/>
                    </a:moveTo>
                    <a:lnTo>
                      <a:pt x="8" y="20"/>
                    </a:lnTo>
                    <a:lnTo>
                      <a:pt x="8"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284" name="Freeform 1148"/>
              <p:cNvSpPr>
                <a:spLocks/>
              </p:cNvSpPr>
              <p:nvPr>
                <p:custDataLst>
                  <p:tags r:id="rId554"/>
                </p:custDataLst>
              </p:nvPr>
            </p:nvSpPr>
            <p:spPr bwMode="auto">
              <a:xfrm>
                <a:off x="2678" y="2405"/>
                <a:ext cx="8" cy="29"/>
              </a:xfrm>
              <a:custGeom>
                <a:avLst/>
                <a:gdLst/>
                <a:ahLst/>
                <a:cxnLst>
                  <a:cxn ang="0">
                    <a:pos x="0" y="28"/>
                  </a:cxn>
                  <a:cxn ang="0">
                    <a:pos x="7" y="20"/>
                  </a:cxn>
                  <a:cxn ang="0">
                    <a:pos x="7" y="0"/>
                  </a:cxn>
                  <a:cxn ang="0">
                    <a:pos x="0" y="7"/>
                  </a:cxn>
                  <a:cxn ang="0">
                    <a:pos x="0" y="28"/>
                  </a:cxn>
                </a:cxnLst>
                <a:rect l="0" t="0" r="r" b="b"/>
                <a:pathLst>
                  <a:path w="8" h="29">
                    <a:moveTo>
                      <a:pt x="0" y="28"/>
                    </a:moveTo>
                    <a:lnTo>
                      <a:pt x="7" y="20"/>
                    </a:lnTo>
                    <a:lnTo>
                      <a:pt x="7"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285" name="Freeform 1149"/>
              <p:cNvSpPr>
                <a:spLocks/>
              </p:cNvSpPr>
              <p:nvPr>
                <p:custDataLst>
                  <p:tags r:id="rId555"/>
                </p:custDataLst>
              </p:nvPr>
            </p:nvSpPr>
            <p:spPr bwMode="auto">
              <a:xfrm>
                <a:off x="2566" y="2405"/>
                <a:ext cx="8" cy="29"/>
              </a:xfrm>
              <a:custGeom>
                <a:avLst/>
                <a:gdLst/>
                <a:ahLst/>
                <a:cxnLst>
                  <a:cxn ang="0">
                    <a:pos x="0" y="28"/>
                  </a:cxn>
                  <a:cxn ang="0">
                    <a:pos x="7" y="20"/>
                  </a:cxn>
                  <a:cxn ang="0">
                    <a:pos x="7" y="0"/>
                  </a:cxn>
                  <a:cxn ang="0">
                    <a:pos x="0" y="7"/>
                  </a:cxn>
                  <a:cxn ang="0">
                    <a:pos x="0" y="28"/>
                  </a:cxn>
                </a:cxnLst>
                <a:rect l="0" t="0" r="r" b="b"/>
                <a:pathLst>
                  <a:path w="8" h="29">
                    <a:moveTo>
                      <a:pt x="0" y="28"/>
                    </a:moveTo>
                    <a:lnTo>
                      <a:pt x="7" y="20"/>
                    </a:lnTo>
                    <a:lnTo>
                      <a:pt x="7"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286" name="Rectangle 1150"/>
              <p:cNvSpPr>
                <a:spLocks noChangeArrowheads="1"/>
              </p:cNvSpPr>
              <p:nvPr>
                <p:custDataLst>
                  <p:tags r:id="rId556"/>
                </p:custDataLst>
              </p:nvPr>
            </p:nvSpPr>
            <p:spPr bwMode="auto">
              <a:xfrm>
                <a:off x="2806" y="2397"/>
                <a:ext cx="9" cy="11"/>
              </a:xfrm>
              <a:prstGeom prst="rect">
                <a:avLst/>
              </a:prstGeom>
              <a:solidFill>
                <a:srgbClr val="AD6900"/>
              </a:solidFill>
              <a:ln w="12700">
                <a:noFill/>
                <a:miter lim="800000"/>
                <a:headEnd/>
                <a:tailEnd/>
              </a:ln>
              <a:effectLst/>
            </p:spPr>
            <p:txBody>
              <a:bodyPr wrap="none" anchor="ctr"/>
              <a:lstStyle/>
              <a:p>
                <a:endParaRPr lang="en-US"/>
              </a:p>
            </p:txBody>
          </p:sp>
          <p:sp>
            <p:nvSpPr>
              <p:cNvPr id="220287" name="Freeform 1151"/>
              <p:cNvSpPr>
                <a:spLocks/>
              </p:cNvSpPr>
              <p:nvPr>
                <p:custDataLst>
                  <p:tags r:id="rId557"/>
                </p:custDataLst>
              </p:nvPr>
            </p:nvSpPr>
            <p:spPr bwMode="auto">
              <a:xfrm>
                <a:off x="2816" y="2388"/>
                <a:ext cx="7" cy="21"/>
              </a:xfrm>
              <a:custGeom>
                <a:avLst/>
                <a:gdLst/>
                <a:ahLst/>
                <a:cxnLst>
                  <a:cxn ang="0">
                    <a:pos x="0" y="20"/>
                  </a:cxn>
                  <a:cxn ang="0">
                    <a:pos x="6" y="14"/>
                  </a:cxn>
                  <a:cxn ang="0">
                    <a:pos x="6" y="0"/>
                  </a:cxn>
                  <a:cxn ang="0">
                    <a:pos x="0" y="5"/>
                  </a:cxn>
                  <a:cxn ang="0">
                    <a:pos x="0" y="20"/>
                  </a:cxn>
                </a:cxnLst>
                <a:rect l="0" t="0" r="r" b="b"/>
                <a:pathLst>
                  <a:path w="7" h="21">
                    <a:moveTo>
                      <a:pt x="0" y="20"/>
                    </a:moveTo>
                    <a:lnTo>
                      <a:pt x="6" y="14"/>
                    </a:lnTo>
                    <a:lnTo>
                      <a:pt x="6" y="0"/>
                    </a:lnTo>
                    <a:lnTo>
                      <a:pt x="0" y="5"/>
                    </a:lnTo>
                    <a:lnTo>
                      <a:pt x="0" y="20"/>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288" name="Freeform 1152"/>
              <p:cNvSpPr>
                <a:spLocks/>
              </p:cNvSpPr>
              <p:nvPr>
                <p:custDataLst>
                  <p:tags r:id="rId558"/>
                </p:custDataLst>
              </p:nvPr>
            </p:nvSpPr>
            <p:spPr bwMode="auto">
              <a:xfrm>
                <a:off x="2792" y="2387"/>
                <a:ext cx="31" cy="31"/>
              </a:xfrm>
              <a:custGeom>
                <a:avLst/>
                <a:gdLst/>
                <a:ahLst/>
                <a:cxnLst>
                  <a:cxn ang="0">
                    <a:pos x="0" y="30"/>
                  </a:cxn>
                  <a:cxn ang="0">
                    <a:pos x="30" y="6"/>
                  </a:cxn>
                  <a:cxn ang="0">
                    <a:pos x="30" y="0"/>
                  </a:cxn>
                  <a:cxn ang="0">
                    <a:pos x="0" y="23"/>
                  </a:cxn>
                  <a:cxn ang="0">
                    <a:pos x="0" y="30"/>
                  </a:cxn>
                </a:cxnLst>
                <a:rect l="0" t="0" r="r" b="b"/>
                <a:pathLst>
                  <a:path w="31" h="31">
                    <a:moveTo>
                      <a:pt x="0" y="30"/>
                    </a:moveTo>
                    <a:lnTo>
                      <a:pt x="30" y="6"/>
                    </a:lnTo>
                    <a:lnTo>
                      <a:pt x="30" y="0"/>
                    </a:lnTo>
                    <a:lnTo>
                      <a:pt x="0" y="23"/>
                    </a:lnTo>
                    <a:lnTo>
                      <a:pt x="0" y="30"/>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289" name="Freeform 1153"/>
              <p:cNvSpPr>
                <a:spLocks/>
              </p:cNvSpPr>
              <p:nvPr>
                <p:custDataLst>
                  <p:tags r:id="rId559"/>
                </p:custDataLst>
              </p:nvPr>
            </p:nvSpPr>
            <p:spPr bwMode="auto">
              <a:xfrm>
                <a:off x="2552" y="2387"/>
                <a:ext cx="45" cy="31"/>
              </a:xfrm>
              <a:custGeom>
                <a:avLst/>
                <a:gdLst/>
                <a:ahLst/>
                <a:cxnLst>
                  <a:cxn ang="0">
                    <a:pos x="0" y="25"/>
                  </a:cxn>
                  <a:cxn ang="0">
                    <a:pos x="44" y="0"/>
                  </a:cxn>
                  <a:cxn ang="0">
                    <a:pos x="44" y="5"/>
                  </a:cxn>
                  <a:cxn ang="0">
                    <a:pos x="1" y="30"/>
                  </a:cxn>
                  <a:cxn ang="0">
                    <a:pos x="0" y="25"/>
                  </a:cxn>
                </a:cxnLst>
                <a:rect l="0" t="0" r="r" b="b"/>
                <a:pathLst>
                  <a:path w="45" h="31">
                    <a:moveTo>
                      <a:pt x="0" y="25"/>
                    </a:moveTo>
                    <a:lnTo>
                      <a:pt x="44" y="0"/>
                    </a:lnTo>
                    <a:lnTo>
                      <a:pt x="44" y="5"/>
                    </a:lnTo>
                    <a:lnTo>
                      <a:pt x="1" y="30"/>
                    </a:lnTo>
                    <a:lnTo>
                      <a:pt x="0" y="25"/>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290" name="Freeform 1154"/>
              <p:cNvSpPr>
                <a:spLocks/>
              </p:cNvSpPr>
              <p:nvPr>
                <p:custDataLst>
                  <p:tags r:id="rId560"/>
                </p:custDataLst>
              </p:nvPr>
            </p:nvSpPr>
            <p:spPr bwMode="auto">
              <a:xfrm>
                <a:off x="2665" y="2387"/>
                <a:ext cx="49" cy="26"/>
              </a:xfrm>
              <a:custGeom>
                <a:avLst/>
                <a:gdLst/>
                <a:ahLst/>
                <a:cxnLst>
                  <a:cxn ang="0">
                    <a:pos x="0" y="25"/>
                  </a:cxn>
                  <a:cxn ang="0">
                    <a:pos x="14" y="25"/>
                  </a:cxn>
                  <a:cxn ang="0">
                    <a:pos x="48" y="0"/>
                  </a:cxn>
                  <a:cxn ang="0">
                    <a:pos x="35" y="0"/>
                  </a:cxn>
                  <a:cxn ang="0">
                    <a:pos x="0" y="25"/>
                  </a:cxn>
                </a:cxnLst>
                <a:rect l="0" t="0" r="r" b="b"/>
                <a:pathLst>
                  <a:path w="49" h="26">
                    <a:moveTo>
                      <a:pt x="0" y="25"/>
                    </a:moveTo>
                    <a:lnTo>
                      <a:pt x="14" y="25"/>
                    </a:lnTo>
                    <a:lnTo>
                      <a:pt x="48" y="0"/>
                    </a:lnTo>
                    <a:lnTo>
                      <a:pt x="35" y="0"/>
                    </a:lnTo>
                    <a:lnTo>
                      <a:pt x="0" y="25"/>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291" name="Freeform 1155"/>
              <p:cNvSpPr>
                <a:spLocks/>
              </p:cNvSpPr>
              <p:nvPr>
                <p:custDataLst>
                  <p:tags r:id="rId561"/>
                </p:custDataLst>
              </p:nvPr>
            </p:nvSpPr>
            <p:spPr bwMode="auto">
              <a:xfrm>
                <a:off x="2570" y="2396"/>
                <a:ext cx="243" cy="6"/>
              </a:xfrm>
              <a:custGeom>
                <a:avLst/>
                <a:gdLst/>
                <a:ahLst/>
                <a:cxnLst>
                  <a:cxn ang="0">
                    <a:pos x="0" y="5"/>
                  </a:cxn>
                  <a:cxn ang="0">
                    <a:pos x="234" y="5"/>
                  </a:cxn>
                  <a:cxn ang="0">
                    <a:pos x="242" y="0"/>
                  </a:cxn>
                  <a:cxn ang="0">
                    <a:pos x="11" y="0"/>
                  </a:cxn>
                  <a:cxn ang="0">
                    <a:pos x="0" y="5"/>
                  </a:cxn>
                </a:cxnLst>
                <a:rect l="0" t="0" r="r" b="b"/>
                <a:pathLst>
                  <a:path w="243" h="6">
                    <a:moveTo>
                      <a:pt x="0" y="5"/>
                    </a:moveTo>
                    <a:lnTo>
                      <a:pt x="234" y="5"/>
                    </a:lnTo>
                    <a:lnTo>
                      <a:pt x="242" y="0"/>
                    </a:lnTo>
                    <a:lnTo>
                      <a:pt x="11"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292" name="Freeform 1156"/>
              <p:cNvSpPr>
                <a:spLocks/>
              </p:cNvSpPr>
              <p:nvPr>
                <p:custDataLst>
                  <p:tags r:id="rId562"/>
                </p:custDataLst>
              </p:nvPr>
            </p:nvSpPr>
            <p:spPr bwMode="auto">
              <a:xfrm>
                <a:off x="2586" y="2387"/>
                <a:ext cx="237" cy="6"/>
              </a:xfrm>
              <a:custGeom>
                <a:avLst/>
                <a:gdLst/>
                <a:ahLst/>
                <a:cxnLst>
                  <a:cxn ang="0">
                    <a:pos x="0" y="5"/>
                  </a:cxn>
                  <a:cxn ang="0">
                    <a:pos x="228" y="5"/>
                  </a:cxn>
                  <a:cxn ang="0">
                    <a:pos x="236" y="0"/>
                  </a:cxn>
                  <a:cxn ang="0">
                    <a:pos x="11" y="0"/>
                  </a:cxn>
                  <a:cxn ang="0">
                    <a:pos x="0" y="5"/>
                  </a:cxn>
                </a:cxnLst>
                <a:rect l="0" t="0" r="r" b="b"/>
                <a:pathLst>
                  <a:path w="237" h="6">
                    <a:moveTo>
                      <a:pt x="0" y="5"/>
                    </a:moveTo>
                    <a:lnTo>
                      <a:pt x="228" y="5"/>
                    </a:lnTo>
                    <a:lnTo>
                      <a:pt x="236" y="0"/>
                    </a:lnTo>
                    <a:lnTo>
                      <a:pt x="11"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293" name="Freeform 1157"/>
              <p:cNvSpPr>
                <a:spLocks/>
              </p:cNvSpPr>
              <p:nvPr>
                <p:custDataLst>
                  <p:tags r:id="rId563"/>
                </p:custDataLst>
              </p:nvPr>
            </p:nvSpPr>
            <p:spPr bwMode="auto">
              <a:xfrm>
                <a:off x="2552" y="2405"/>
                <a:ext cx="248" cy="7"/>
              </a:xfrm>
              <a:custGeom>
                <a:avLst/>
                <a:gdLst/>
                <a:ahLst/>
                <a:cxnLst>
                  <a:cxn ang="0">
                    <a:pos x="0" y="6"/>
                  </a:cxn>
                  <a:cxn ang="0">
                    <a:pos x="239" y="6"/>
                  </a:cxn>
                  <a:cxn ang="0">
                    <a:pos x="247" y="0"/>
                  </a:cxn>
                  <a:cxn ang="0">
                    <a:pos x="12" y="0"/>
                  </a:cxn>
                  <a:cxn ang="0">
                    <a:pos x="0" y="6"/>
                  </a:cxn>
                </a:cxnLst>
                <a:rect l="0" t="0" r="r" b="b"/>
                <a:pathLst>
                  <a:path w="248" h="7">
                    <a:moveTo>
                      <a:pt x="0" y="6"/>
                    </a:moveTo>
                    <a:lnTo>
                      <a:pt x="239" y="6"/>
                    </a:lnTo>
                    <a:lnTo>
                      <a:pt x="247" y="0"/>
                    </a:lnTo>
                    <a:lnTo>
                      <a:pt x="12" y="0"/>
                    </a:lnTo>
                    <a:lnTo>
                      <a:pt x="0" y="6"/>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294" name="Rectangle 1158"/>
              <p:cNvSpPr>
                <a:spLocks noChangeArrowheads="1"/>
              </p:cNvSpPr>
              <p:nvPr>
                <p:custDataLst>
                  <p:tags r:id="rId564"/>
                </p:custDataLst>
              </p:nvPr>
            </p:nvSpPr>
            <p:spPr bwMode="auto">
              <a:xfrm>
                <a:off x="2552" y="2412"/>
                <a:ext cx="242" cy="5"/>
              </a:xfrm>
              <a:prstGeom prst="rect">
                <a:avLst/>
              </a:prstGeom>
              <a:solidFill>
                <a:srgbClr val="714400"/>
              </a:solidFill>
              <a:ln w="12700">
                <a:noFill/>
                <a:miter lim="800000"/>
                <a:headEnd/>
                <a:tailEnd/>
              </a:ln>
              <a:effectLst/>
            </p:spPr>
            <p:txBody>
              <a:bodyPr wrap="none" anchor="ctr"/>
              <a:lstStyle/>
              <a:p>
                <a:endParaRPr lang="en-US"/>
              </a:p>
            </p:txBody>
          </p:sp>
          <p:sp>
            <p:nvSpPr>
              <p:cNvPr id="220295" name="Rectangle 1159"/>
              <p:cNvSpPr>
                <a:spLocks noChangeArrowheads="1"/>
              </p:cNvSpPr>
              <p:nvPr>
                <p:custDataLst>
                  <p:tags r:id="rId565"/>
                </p:custDataLst>
              </p:nvPr>
            </p:nvSpPr>
            <p:spPr bwMode="auto">
              <a:xfrm>
                <a:off x="2568" y="2370"/>
                <a:ext cx="63" cy="39"/>
              </a:xfrm>
              <a:prstGeom prst="rect">
                <a:avLst/>
              </a:prstGeom>
              <a:solidFill>
                <a:srgbClr val="FAFD00"/>
              </a:solidFill>
              <a:ln w="12700">
                <a:noFill/>
                <a:miter lim="800000"/>
                <a:headEnd/>
                <a:tailEnd/>
              </a:ln>
              <a:effectLst/>
            </p:spPr>
            <p:txBody>
              <a:bodyPr wrap="none" anchor="ctr"/>
              <a:lstStyle/>
              <a:p>
                <a:endParaRPr lang="en-US"/>
              </a:p>
            </p:txBody>
          </p:sp>
          <p:sp>
            <p:nvSpPr>
              <p:cNvPr id="220296" name="Freeform 1160"/>
              <p:cNvSpPr>
                <a:spLocks/>
              </p:cNvSpPr>
              <p:nvPr>
                <p:custDataLst>
                  <p:tags r:id="rId566"/>
                </p:custDataLst>
              </p:nvPr>
            </p:nvSpPr>
            <p:spPr bwMode="auto">
              <a:xfrm>
                <a:off x="2631" y="2351"/>
                <a:ext cx="34" cy="59"/>
              </a:xfrm>
              <a:custGeom>
                <a:avLst/>
                <a:gdLst/>
                <a:ahLst/>
                <a:cxnLst>
                  <a:cxn ang="0">
                    <a:pos x="0" y="58"/>
                  </a:cxn>
                  <a:cxn ang="0">
                    <a:pos x="33" y="34"/>
                  </a:cxn>
                  <a:cxn ang="0">
                    <a:pos x="33" y="0"/>
                  </a:cxn>
                  <a:cxn ang="0">
                    <a:pos x="0" y="20"/>
                  </a:cxn>
                  <a:cxn ang="0">
                    <a:pos x="0" y="58"/>
                  </a:cxn>
                </a:cxnLst>
                <a:rect l="0" t="0" r="r" b="b"/>
                <a:pathLst>
                  <a:path w="34" h="59">
                    <a:moveTo>
                      <a:pt x="0" y="58"/>
                    </a:moveTo>
                    <a:lnTo>
                      <a:pt x="33" y="34"/>
                    </a:lnTo>
                    <a:lnTo>
                      <a:pt x="33" y="0"/>
                    </a:lnTo>
                    <a:lnTo>
                      <a:pt x="0" y="20"/>
                    </a:lnTo>
                    <a:lnTo>
                      <a:pt x="0" y="58"/>
                    </a:lnTo>
                  </a:path>
                </a:pathLst>
              </a:custGeom>
              <a:solidFill>
                <a:srgbClr val="767900"/>
              </a:solidFill>
              <a:ln w="12700" cap="rnd" cmpd="sng">
                <a:noFill/>
                <a:prstDash val="solid"/>
                <a:round/>
                <a:headEnd type="none" w="med" len="med"/>
                <a:tailEnd type="none" w="med" len="med"/>
              </a:ln>
              <a:effectLst/>
            </p:spPr>
            <p:txBody>
              <a:bodyPr/>
              <a:lstStyle/>
              <a:p>
                <a:endParaRPr lang="en-US"/>
              </a:p>
            </p:txBody>
          </p:sp>
          <p:sp>
            <p:nvSpPr>
              <p:cNvPr id="220297" name="Freeform 1161"/>
              <p:cNvSpPr>
                <a:spLocks/>
              </p:cNvSpPr>
              <p:nvPr>
                <p:custDataLst>
                  <p:tags r:id="rId567"/>
                </p:custDataLst>
              </p:nvPr>
            </p:nvSpPr>
            <p:spPr bwMode="auto">
              <a:xfrm>
                <a:off x="2569" y="2351"/>
                <a:ext cx="97" cy="20"/>
              </a:xfrm>
              <a:custGeom>
                <a:avLst/>
                <a:gdLst/>
                <a:ahLst/>
                <a:cxnLst>
                  <a:cxn ang="0">
                    <a:pos x="0" y="19"/>
                  </a:cxn>
                  <a:cxn ang="0">
                    <a:pos x="63" y="19"/>
                  </a:cxn>
                  <a:cxn ang="0">
                    <a:pos x="96" y="0"/>
                  </a:cxn>
                  <a:cxn ang="0">
                    <a:pos x="40" y="0"/>
                  </a:cxn>
                  <a:cxn ang="0">
                    <a:pos x="0" y="19"/>
                  </a:cxn>
                </a:cxnLst>
                <a:rect l="0" t="0" r="r" b="b"/>
                <a:pathLst>
                  <a:path w="97" h="20">
                    <a:moveTo>
                      <a:pt x="0" y="19"/>
                    </a:moveTo>
                    <a:lnTo>
                      <a:pt x="63" y="19"/>
                    </a:lnTo>
                    <a:lnTo>
                      <a:pt x="96" y="0"/>
                    </a:lnTo>
                    <a:lnTo>
                      <a:pt x="40" y="0"/>
                    </a:lnTo>
                    <a:lnTo>
                      <a:pt x="0" y="19"/>
                    </a:lnTo>
                  </a:path>
                </a:pathLst>
              </a:custGeom>
              <a:solidFill>
                <a:srgbClr val="B3B900"/>
              </a:solidFill>
              <a:ln w="12700" cap="rnd" cmpd="sng">
                <a:noFill/>
                <a:prstDash val="solid"/>
                <a:round/>
                <a:headEnd type="none" w="med" len="med"/>
                <a:tailEnd type="none" w="med" len="med"/>
              </a:ln>
              <a:effectLst/>
            </p:spPr>
            <p:txBody>
              <a:bodyPr/>
              <a:lstStyle/>
              <a:p>
                <a:endParaRPr lang="en-US"/>
              </a:p>
            </p:txBody>
          </p:sp>
          <p:sp>
            <p:nvSpPr>
              <p:cNvPr id="220298" name="Rectangle 1162"/>
              <p:cNvSpPr>
                <a:spLocks noChangeArrowheads="1"/>
              </p:cNvSpPr>
              <p:nvPr>
                <p:custDataLst>
                  <p:tags r:id="rId568"/>
                </p:custDataLst>
              </p:nvPr>
            </p:nvSpPr>
            <p:spPr bwMode="auto">
              <a:xfrm>
                <a:off x="2720" y="2370"/>
                <a:ext cx="63" cy="39"/>
              </a:xfrm>
              <a:prstGeom prst="rect">
                <a:avLst/>
              </a:prstGeom>
              <a:solidFill>
                <a:srgbClr val="FAFD00"/>
              </a:solidFill>
              <a:ln w="12700">
                <a:noFill/>
                <a:miter lim="800000"/>
                <a:headEnd/>
                <a:tailEnd/>
              </a:ln>
              <a:effectLst/>
            </p:spPr>
            <p:txBody>
              <a:bodyPr wrap="none" anchor="ctr"/>
              <a:lstStyle/>
              <a:p>
                <a:endParaRPr lang="en-US"/>
              </a:p>
            </p:txBody>
          </p:sp>
          <p:sp>
            <p:nvSpPr>
              <p:cNvPr id="220299" name="Freeform 1163"/>
              <p:cNvSpPr>
                <a:spLocks/>
              </p:cNvSpPr>
              <p:nvPr>
                <p:custDataLst>
                  <p:tags r:id="rId569"/>
                </p:custDataLst>
              </p:nvPr>
            </p:nvSpPr>
            <p:spPr bwMode="auto">
              <a:xfrm>
                <a:off x="2783" y="2351"/>
                <a:ext cx="33" cy="59"/>
              </a:xfrm>
              <a:custGeom>
                <a:avLst/>
                <a:gdLst/>
                <a:ahLst/>
                <a:cxnLst>
                  <a:cxn ang="0">
                    <a:pos x="0" y="58"/>
                  </a:cxn>
                  <a:cxn ang="0">
                    <a:pos x="32" y="34"/>
                  </a:cxn>
                  <a:cxn ang="0">
                    <a:pos x="32" y="0"/>
                  </a:cxn>
                  <a:cxn ang="0">
                    <a:pos x="0" y="20"/>
                  </a:cxn>
                  <a:cxn ang="0">
                    <a:pos x="0" y="58"/>
                  </a:cxn>
                </a:cxnLst>
                <a:rect l="0" t="0" r="r" b="b"/>
                <a:pathLst>
                  <a:path w="33" h="59">
                    <a:moveTo>
                      <a:pt x="0" y="58"/>
                    </a:moveTo>
                    <a:lnTo>
                      <a:pt x="32" y="34"/>
                    </a:lnTo>
                    <a:lnTo>
                      <a:pt x="32" y="0"/>
                    </a:lnTo>
                    <a:lnTo>
                      <a:pt x="0" y="20"/>
                    </a:lnTo>
                    <a:lnTo>
                      <a:pt x="0" y="58"/>
                    </a:lnTo>
                  </a:path>
                </a:pathLst>
              </a:custGeom>
              <a:solidFill>
                <a:srgbClr val="767900"/>
              </a:solidFill>
              <a:ln w="12700" cap="rnd" cmpd="sng">
                <a:noFill/>
                <a:prstDash val="solid"/>
                <a:round/>
                <a:headEnd type="none" w="med" len="med"/>
                <a:tailEnd type="none" w="med" len="med"/>
              </a:ln>
              <a:effectLst/>
            </p:spPr>
            <p:txBody>
              <a:bodyPr/>
              <a:lstStyle/>
              <a:p>
                <a:endParaRPr lang="en-US"/>
              </a:p>
            </p:txBody>
          </p:sp>
          <p:sp>
            <p:nvSpPr>
              <p:cNvPr id="220300" name="Freeform 1164"/>
              <p:cNvSpPr>
                <a:spLocks/>
              </p:cNvSpPr>
              <p:nvPr>
                <p:custDataLst>
                  <p:tags r:id="rId570"/>
                </p:custDataLst>
              </p:nvPr>
            </p:nvSpPr>
            <p:spPr bwMode="auto">
              <a:xfrm>
                <a:off x="2720" y="2351"/>
                <a:ext cx="97" cy="20"/>
              </a:xfrm>
              <a:custGeom>
                <a:avLst/>
                <a:gdLst/>
                <a:ahLst/>
                <a:cxnLst>
                  <a:cxn ang="0">
                    <a:pos x="0" y="19"/>
                  </a:cxn>
                  <a:cxn ang="0">
                    <a:pos x="63" y="19"/>
                  </a:cxn>
                  <a:cxn ang="0">
                    <a:pos x="96" y="0"/>
                  </a:cxn>
                  <a:cxn ang="0">
                    <a:pos x="40" y="0"/>
                  </a:cxn>
                  <a:cxn ang="0">
                    <a:pos x="0" y="19"/>
                  </a:cxn>
                </a:cxnLst>
                <a:rect l="0" t="0" r="r" b="b"/>
                <a:pathLst>
                  <a:path w="97" h="20">
                    <a:moveTo>
                      <a:pt x="0" y="19"/>
                    </a:moveTo>
                    <a:lnTo>
                      <a:pt x="63" y="19"/>
                    </a:lnTo>
                    <a:lnTo>
                      <a:pt x="96" y="0"/>
                    </a:lnTo>
                    <a:lnTo>
                      <a:pt x="40" y="0"/>
                    </a:lnTo>
                    <a:lnTo>
                      <a:pt x="0" y="19"/>
                    </a:lnTo>
                  </a:path>
                </a:pathLst>
              </a:custGeom>
              <a:solidFill>
                <a:srgbClr val="B3B900"/>
              </a:solidFill>
              <a:ln w="12700" cap="rnd" cmpd="sng">
                <a:noFill/>
                <a:prstDash val="solid"/>
                <a:round/>
                <a:headEnd type="none" w="med" len="med"/>
                <a:tailEnd type="none" w="med" len="med"/>
              </a:ln>
              <a:effectLst/>
            </p:spPr>
            <p:txBody>
              <a:bodyPr/>
              <a:lstStyle/>
              <a:p>
                <a:endParaRPr lang="en-US"/>
              </a:p>
            </p:txBody>
          </p:sp>
          <p:sp>
            <p:nvSpPr>
              <p:cNvPr id="220301" name="Rectangle 1165"/>
              <p:cNvSpPr>
                <a:spLocks noChangeArrowheads="1"/>
              </p:cNvSpPr>
              <p:nvPr>
                <p:custDataLst>
                  <p:tags r:id="rId571"/>
                </p:custDataLst>
              </p:nvPr>
            </p:nvSpPr>
            <p:spPr bwMode="auto">
              <a:xfrm>
                <a:off x="2966" y="2035"/>
                <a:ext cx="12" cy="16"/>
              </a:xfrm>
              <a:prstGeom prst="rect">
                <a:avLst/>
              </a:prstGeom>
              <a:solidFill>
                <a:srgbClr val="AD6900"/>
              </a:solidFill>
              <a:ln w="12700">
                <a:noFill/>
                <a:miter lim="800000"/>
                <a:headEnd/>
                <a:tailEnd/>
              </a:ln>
              <a:effectLst/>
            </p:spPr>
            <p:txBody>
              <a:bodyPr wrap="none" anchor="ctr"/>
              <a:lstStyle/>
              <a:p>
                <a:endParaRPr lang="en-US"/>
              </a:p>
            </p:txBody>
          </p:sp>
          <p:sp>
            <p:nvSpPr>
              <p:cNvPr id="220302" name="Rectangle 1166"/>
              <p:cNvSpPr>
                <a:spLocks noChangeArrowheads="1"/>
              </p:cNvSpPr>
              <p:nvPr>
                <p:custDataLst>
                  <p:tags r:id="rId572"/>
                </p:custDataLst>
              </p:nvPr>
            </p:nvSpPr>
            <p:spPr bwMode="auto">
              <a:xfrm>
                <a:off x="2853" y="2035"/>
                <a:ext cx="13" cy="16"/>
              </a:xfrm>
              <a:prstGeom prst="rect">
                <a:avLst/>
              </a:prstGeom>
              <a:solidFill>
                <a:srgbClr val="AD6900"/>
              </a:solidFill>
              <a:ln w="12700">
                <a:noFill/>
                <a:miter lim="800000"/>
                <a:headEnd/>
                <a:tailEnd/>
              </a:ln>
              <a:effectLst/>
            </p:spPr>
            <p:txBody>
              <a:bodyPr wrap="none" anchor="ctr"/>
              <a:lstStyle/>
              <a:p>
                <a:endParaRPr lang="en-US"/>
              </a:p>
            </p:txBody>
          </p:sp>
          <p:sp>
            <p:nvSpPr>
              <p:cNvPr id="220303" name="Rectangle 1167"/>
              <p:cNvSpPr>
                <a:spLocks noChangeArrowheads="1"/>
              </p:cNvSpPr>
              <p:nvPr>
                <p:custDataLst>
                  <p:tags r:id="rId573"/>
                </p:custDataLst>
              </p:nvPr>
            </p:nvSpPr>
            <p:spPr bwMode="auto">
              <a:xfrm>
                <a:off x="3079" y="2035"/>
                <a:ext cx="12" cy="16"/>
              </a:xfrm>
              <a:prstGeom prst="rect">
                <a:avLst/>
              </a:prstGeom>
              <a:solidFill>
                <a:srgbClr val="AD6900"/>
              </a:solidFill>
              <a:ln w="12700">
                <a:noFill/>
                <a:miter lim="800000"/>
                <a:headEnd/>
                <a:tailEnd/>
              </a:ln>
              <a:effectLst/>
            </p:spPr>
            <p:txBody>
              <a:bodyPr wrap="none" anchor="ctr"/>
              <a:lstStyle/>
              <a:p>
                <a:endParaRPr lang="en-US"/>
              </a:p>
            </p:txBody>
          </p:sp>
          <p:sp>
            <p:nvSpPr>
              <p:cNvPr id="220304" name="Freeform 1168"/>
              <p:cNvSpPr>
                <a:spLocks/>
              </p:cNvSpPr>
              <p:nvPr>
                <p:custDataLst>
                  <p:tags r:id="rId574"/>
                </p:custDataLst>
              </p:nvPr>
            </p:nvSpPr>
            <p:spPr bwMode="auto">
              <a:xfrm>
                <a:off x="3092" y="2023"/>
                <a:ext cx="9" cy="29"/>
              </a:xfrm>
              <a:custGeom>
                <a:avLst/>
                <a:gdLst/>
                <a:ahLst/>
                <a:cxnLst>
                  <a:cxn ang="0">
                    <a:pos x="0" y="28"/>
                  </a:cxn>
                  <a:cxn ang="0">
                    <a:pos x="8" y="20"/>
                  </a:cxn>
                  <a:cxn ang="0">
                    <a:pos x="8" y="0"/>
                  </a:cxn>
                  <a:cxn ang="0">
                    <a:pos x="0" y="7"/>
                  </a:cxn>
                  <a:cxn ang="0">
                    <a:pos x="0" y="28"/>
                  </a:cxn>
                </a:cxnLst>
                <a:rect l="0" t="0" r="r" b="b"/>
                <a:pathLst>
                  <a:path w="9" h="29">
                    <a:moveTo>
                      <a:pt x="0" y="28"/>
                    </a:moveTo>
                    <a:lnTo>
                      <a:pt x="8" y="20"/>
                    </a:lnTo>
                    <a:lnTo>
                      <a:pt x="8"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305" name="Freeform 1169"/>
              <p:cNvSpPr>
                <a:spLocks/>
              </p:cNvSpPr>
              <p:nvPr>
                <p:custDataLst>
                  <p:tags r:id="rId575"/>
                </p:custDataLst>
              </p:nvPr>
            </p:nvSpPr>
            <p:spPr bwMode="auto">
              <a:xfrm>
                <a:off x="2978" y="2023"/>
                <a:ext cx="9" cy="29"/>
              </a:xfrm>
              <a:custGeom>
                <a:avLst/>
                <a:gdLst/>
                <a:ahLst/>
                <a:cxnLst>
                  <a:cxn ang="0">
                    <a:pos x="0" y="28"/>
                  </a:cxn>
                  <a:cxn ang="0">
                    <a:pos x="8" y="20"/>
                  </a:cxn>
                  <a:cxn ang="0">
                    <a:pos x="8" y="0"/>
                  </a:cxn>
                  <a:cxn ang="0">
                    <a:pos x="0" y="7"/>
                  </a:cxn>
                  <a:cxn ang="0">
                    <a:pos x="0" y="28"/>
                  </a:cxn>
                </a:cxnLst>
                <a:rect l="0" t="0" r="r" b="b"/>
                <a:pathLst>
                  <a:path w="9" h="29">
                    <a:moveTo>
                      <a:pt x="0" y="28"/>
                    </a:moveTo>
                    <a:lnTo>
                      <a:pt x="8" y="20"/>
                    </a:lnTo>
                    <a:lnTo>
                      <a:pt x="8"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306" name="Freeform 1170"/>
              <p:cNvSpPr>
                <a:spLocks/>
              </p:cNvSpPr>
              <p:nvPr>
                <p:custDataLst>
                  <p:tags r:id="rId576"/>
                </p:custDataLst>
              </p:nvPr>
            </p:nvSpPr>
            <p:spPr bwMode="auto">
              <a:xfrm>
                <a:off x="2866" y="2023"/>
                <a:ext cx="8" cy="29"/>
              </a:xfrm>
              <a:custGeom>
                <a:avLst/>
                <a:gdLst/>
                <a:ahLst/>
                <a:cxnLst>
                  <a:cxn ang="0">
                    <a:pos x="0" y="28"/>
                  </a:cxn>
                  <a:cxn ang="0">
                    <a:pos x="7" y="20"/>
                  </a:cxn>
                  <a:cxn ang="0">
                    <a:pos x="7" y="0"/>
                  </a:cxn>
                  <a:cxn ang="0">
                    <a:pos x="0" y="7"/>
                  </a:cxn>
                  <a:cxn ang="0">
                    <a:pos x="0" y="28"/>
                  </a:cxn>
                </a:cxnLst>
                <a:rect l="0" t="0" r="r" b="b"/>
                <a:pathLst>
                  <a:path w="8" h="29">
                    <a:moveTo>
                      <a:pt x="0" y="28"/>
                    </a:moveTo>
                    <a:lnTo>
                      <a:pt x="7" y="20"/>
                    </a:lnTo>
                    <a:lnTo>
                      <a:pt x="7"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307" name="Rectangle 1171"/>
              <p:cNvSpPr>
                <a:spLocks noChangeArrowheads="1"/>
              </p:cNvSpPr>
              <p:nvPr>
                <p:custDataLst>
                  <p:tags r:id="rId577"/>
                </p:custDataLst>
              </p:nvPr>
            </p:nvSpPr>
            <p:spPr bwMode="auto">
              <a:xfrm>
                <a:off x="3107" y="2014"/>
                <a:ext cx="9" cy="11"/>
              </a:xfrm>
              <a:prstGeom prst="rect">
                <a:avLst/>
              </a:prstGeom>
              <a:solidFill>
                <a:srgbClr val="AD6900"/>
              </a:solidFill>
              <a:ln w="12700">
                <a:noFill/>
                <a:miter lim="800000"/>
                <a:headEnd/>
                <a:tailEnd/>
              </a:ln>
              <a:effectLst/>
            </p:spPr>
            <p:txBody>
              <a:bodyPr wrap="none" anchor="ctr"/>
              <a:lstStyle/>
              <a:p>
                <a:endParaRPr lang="en-US"/>
              </a:p>
            </p:txBody>
          </p:sp>
          <p:sp>
            <p:nvSpPr>
              <p:cNvPr id="220308" name="Freeform 1172"/>
              <p:cNvSpPr>
                <a:spLocks/>
              </p:cNvSpPr>
              <p:nvPr>
                <p:custDataLst>
                  <p:tags r:id="rId578"/>
                </p:custDataLst>
              </p:nvPr>
            </p:nvSpPr>
            <p:spPr bwMode="auto">
              <a:xfrm>
                <a:off x="3116" y="2006"/>
                <a:ext cx="7" cy="20"/>
              </a:xfrm>
              <a:custGeom>
                <a:avLst/>
                <a:gdLst/>
                <a:ahLst/>
                <a:cxnLst>
                  <a:cxn ang="0">
                    <a:pos x="0" y="19"/>
                  </a:cxn>
                  <a:cxn ang="0">
                    <a:pos x="6" y="14"/>
                  </a:cxn>
                  <a:cxn ang="0">
                    <a:pos x="6" y="0"/>
                  </a:cxn>
                  <a:cxn ang="0">
                    <a:pos x="0" y="4"/>
                  </a:cxn>
                  <a:cxn ang="0">
                    <a:pos x="0" y="19"/>
                  </a:cxn>
                </a:cxnLst>
                <a:rect l="0" t="0" r="r" b="b"/>
                <a:pathLst>
                  <a:path w="7" h="20">
                    <a:moveTo>
                      <a:pt x="0" y="19"/>
                    </a:moveTo>
                    <a:lnTo>
                      <a:pt x="6" y="14"/>
                    </a:lnTo>
                    <a:lnTo>
                      <a:pt x="6" y="0"/>
                    </a:lnTo>
                    <a:lnTo>
                      <a:pt x="0" y="4"/>
                    </a:lnTo>
                    <a:lnTo>
                      <a:pt x="0" y="19"/>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309" name="Freeform 1173"/>
              <p:cNvSpPr>
                <a:spLocks/>
              </p:cNvSpPr>
              <p:nvPr>
                <p:custDataLst>
                  <p:tags r:id="rId579"/>
                </p:custDataLst>
              </p:nvPr>
            </p:nvSpPr>
            <p:spPr bwMode="auto">
              <a:xfrm>
                <a:off x="3093" y="2004"/>
                <a:ext cx="31" cy="31"/>
              </a:xfrm>
              <a:custGeom>
                <a:avLst/>
                <a:gdLst/>
                <a:ahLst/>
                <a:cxnLst>
                  <a:cxn ang="0">
                    <a:pos x="0" y="30"/>
                  </a:cxn>
                  <a:cxn ang="0">
                    <a:pos x="30" y="6"/>
                  </a:cxn>
                  <a:cxn ang="0">
                    <a:pos x="30" y="0"/>
                  </a:cxn>
                  <a:cxn ang="0">
                    <a:pos x="0" y="23"/>
                  </a:cxn>
                  <a:cxn ang="0">
                    <a:pos x="0" y="30"/>
                  </a:cxn>
                </a:cxnLst>
                <a:rect l="0" t="0" r="r" b="b"/>
                <a:pathLst>
                  <a:path w="31" h="31">
                    <a:moveTo>
                      <a:pt x="0" y="30"/>
                    </a:moveTo>
                    <a:lnTo>
                      <a:pt x="30" y="6"/>
                    </a:lnTo>
                    <a:lnTo>
                      <a:pt x="30" y="0"/>
                    </a:lnTo>
                    <a:lnTo>
                      <a:pt x="0" y="23"/>
                    </a:lnTo>
                    <a:lnTo>
                      <a:pt x="0" y="30"/>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310" name="Freeform 1174"/>
              <p:cNvSpPr>
                <a:spLocks/>
              </p:cNvSpPr>
              <p:nvPr>
                <p:custDataLst>
                  <p:tags r:id="rId580"/>
                </p:custDataLst>
              </p:nvPr>
            </p:nvSpPr>
            <p:spPr bwMode="auto">
              <a:xfrm>
                <a:off x="2852" y="2004"/>
                <a:ext cx="46" cy="31"/>
              </a:xfrm>
              <a:custGeom>
                <a:avLst/>
                <a:gdLst/>
                <a:ahLst/>
                <a:cxnLst>
                  <a:cxn ang="0">
                    <a:pos x="0" y="25"/>
                  </a:cxn>
                  <a:cxn ang="0">
                    <a:pos x="45" y="0"/>
                  </a:cxn>
                  <a:cxn ang="0">
                    <a:pos x="45" y="5"/>
                  </a:cxn>
                  <a:cxn ang="0">
                    <a:pos x="1" y="30"/>
                  </a:cxn>
                  <a:cxn ang="0">
                    <a:pos x="0" y="25"/>
                  </a:cxn>
                </a:cxnLst>
                <a:rect l="0" t="0" r="r" b="b"/>
                <a:pathLst>
                  <a:path w="46" h="31">
                    <a:moveTo>
                      <a:pt x="0" y="25"/>
                    </a:moveTo>
                    <a:lnTo>
                      <a:pt x="45" y="0"/>
                    </a:lnTo>
                    <a:lnTo>
                      <a:pt x="45" y="5"/>
                    </a:lnTo>
                    <a:lnTo>
                      <a:pt x="1" y="30"/>
                    </a:lnTo>
                    <a:lnTo>
                      <a:pt x="0" y="25"/>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311" name="Freeform 1175"/>
              <p:cNvSpPr>
                <a:spLocks/>
              </p:cNvSpPr>
              <p:nvPr>
                <p:custDataLst>
                  <p:tags r:id="rId581"/>
                </p:custDataLst>
              </p:nvPr>
            </p:nvSpPr>
            <p:spPr bwMode="auto">
              <a:xfrm>
                <a:off x="2966" y="2004"/>
                <a:ext cx="48" cy="26"/>
              </a:xfrm>
              <a:custGeom>
                <a:avLst/>
                <a:gdLst/>
                <a:ahLst/>
                <a:cxnLst>
                  <a:cxn ang="0">
                    <a:pos x="0" y="25"/>
                  </a:cxn>
                  <a:cxn ang="0">
                    <a:pos x="14" y="25"/>
                  </a:cxn>
                  <a:cxn ang="0">
                    <a:pos x="47" y="0"/>
                  </a:cxn>
                  <a:cxn ang="0">
                    <a:pos x="34" y="0"/>
                  </a:cxn>
                  <a:cxn ang="0">
                    <a:pos x="0" y="25"/>
                  </a:cxn>
                </a:cxnLst>
                <a:rect l="0" t="0" r="r" b="b"/>
                <a:pathLst>
                  <a:path w="48" h="26">
                    <a:moveTo>
                      <a:pt x="0" y="25"/>
                    </a:moveTo>
                    <a:lnTo>
                      <a:pt x="14" y="25"/>
                    </a:lnTo>
                    <a:lnTo>
                      <a:pt x="47" y="0"/>
                    </a:lnTo>
                    <a:lnTo>
                      <a:pt x="34" y="0"/>
                    </a:lnTo>
                    <a:lnTo>
                      <a:pt x="0" y="25"/>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312" name="Freeform 1176"/>
              <p:cNvSpPr>
                <a:spLocks/>
              </p:cNvSpPr>
              <p:nvPr>
                <p:custDataLst>
                  <p:tags r:id="rId582"/>
                </p:custDataLst>
              </p:nvPr>
            </p:nvSpPr>
            <p:spPr bwMode="auto">
              <a:xfrm>
                <a:off x="2871" y="2013"/>
                <a:ext cx="242" cy="6"/>
              </a:xfrm>
              <a:custGeom>
                <a:avLst/>
                <a:gdLst/>
                <a:ahLst/>
                <a:cxnLst>
                  <a:cxn ang="0">
                    <a:pos x="0" y="5"/>
                  </a:cxn>
                  <a:cxn ang="0">
                    <a:pos x="233" y="5"/>
                  </a:cxn>
                  <a:cxn ang="0">
                    <a:pos x="241" y="0"/>
                  </a:cxn>
                  <a:cxn ang="0">
                    <a:pos x="10" y="0"/>
                  </a:cxn>
                  <a:cxn ang="0">
                    <a:pos x="0" y="5"/>
                  </a:cxn>
                </a:cxnLst>
                <a:rect l="0" t="0" r="r" b="b"/>
                <a:pathLst>
                  <a:path w="242" h="6">
                    <a:moveTo>
                      <a:pt x="0" y="5"/>
                    </a:moveTo>
                    <a:lnTo>
                      <a:pt x="233" y="5"/>
                    </a:lnTo>
                    <a:lnTo>
                      <a:pt x="241" y="0"/>
                    </a:lnTo>
                    <a:lnTo>
                      <a:pt x="10"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313" name="Freeform 1177"/>
              <p:cNvSpPr>
                <a:spLocks/>
              </p:cNvSpPr>
              <p:nvPr>
                <p:custDataLst>
                  <p:tags r:id="rId583"/>
                </p:custDataLst>
              </p:nvPr>
            </p:nvSpPr>
            <p:spPr bwMode="auto">
              <a:xfrm>
                <a:off x="2887" y="2004"/>
                <a:ext cx="237" cy="6"/>
              </a:xfrm>
              <a:custGeom>
                <a:avLst/>
                <a:gdLst/>
                <a:ahLst/>
                <a:cxnLst>
                  <a:cxn ang="0">
                    <a:pos x="0" y="5"/>
                  </a:cxn>
                  <a:cxn ang="0">
                    <a:pos x="228" y="5"/>
                  </a:cxn>
                  <a:cxn ang="0">
                    <a:pos x="236" y="0"/>
                  </a:cxn>
                  <a:cxn ang="0">
                    <a:pos x="11" y="0"/>
                  </a:cxn>
                  <a:cxn ang="0">
                    <a:pos x="0" y="5"/>
                  </a:cxn>
                </a:cxnLst>
                <a:rect l="0" t="0" r="r" b="b"/>
                <a:pathLst>
                  <a:path w="237" h="6">
                    <a:moveTo>
                      <a:pt x="0" y="5"/>
                    </a:moveTo>
                    <a:lnTo>
                      <a:pt x="228" y="5"/>
                    </a:lnTo>
                    <a:lnTo>
                      <a:pt x="236" y="0"/>
                    </a:lnTo>
                    <a:lnTo>
                      <a:pt x="11"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314" name="Freeform 1178"/>
              <p:cNvSpPr>
                <a:spLocks/>
              </p:cNvSpPr>
              <p:nvPr>
                <p:custDataLst>
                  <p:tags r:id="rId584"/>
                </p:custDataLst>
              </p:nvPr>
            </p:nvSpPr>
            <p:spPr bwMode="auto">
              <a:xfrm>
                <a:off x="2852" y="2023"/>
                <a:ext cx="249" cy="6"/>
              </a:xfrm>
              <a:custGeom>
                <a:avLst/>
                <a:gdLst/>
                <a:ahLst/>
                <a:cxnLst>
                  <a:cxn ang="0">
                    <a:pos x="0" y="5"/>
                  </a:cxn>
                  <a:cxn ang="0">
                    <a:pos x="240" y="5"/>
                  </a:cxn>
                  <a:cxn ang="0">
                    <a:pos x="248" y="0"/>
                  </a:cxn>
                  <a:cxn ang="0">
                    <a:pos x="12" y="0"/>
                  </a:cxn>
                  <a:cxn ang="0">
                    <a:pos x="0" y="5"/>
                  </a:cxn>
                </a:cxnLst>
                <a:rect l="0" t="0" r="r" b="b"/>
                <a:pathLst>
                  <a:path w="249" h="6">
                    <a:moveTo>
                      <a:pt x="0" y="5"/>
                    </a:moveTo>
                    <a:lnTo>
                      <a:pt x="240" y="5"/>
                    </a:lnTo>
                    <a:lnTo>
                      <a:pt x="248" y="0"/>
                    </a:lnTo>
                    <a:lnTo>
                      <a:pt x="12"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315" name="Rectangle 1179"/>
              <p:cNvSpPr>
                <a:spLocks noChangeArrowheads="1"/>
              </p:cNvSpPr>
              <p:nvPr>
                <p:custDataLst>
                  <p:tags r:id="rId585"/>
                </p:custDataLst>
              </p:nvPr>
            </p:nvSpPr>
            <p:spPr bwMode="auto">
              <a:xfrm>
                <a:off x="2853" y="2029"/>
                <a:ext cx="241" cy="5"/>
              </a:xfrm>
              <a:prstGeom prst="rect">
                <a:avLst/>
              </a:prstGeom>
              <a:solidFill>
                <a:srgbClr val="714400"/>
              </a:solidFill>
              <a:ln w="12700">
                <a:noFill/>
                <a:miter lim="800000"/>
                <a:headEnd/>
                <a:tailEnd/>
              </a:ln>
              <a:effectLst/>
            </p:spPr>
            <p:txBody>
              <a:bodyPr wrap="none" anchor="ctr"/>
              <a:lstStyle/>
              <a:p>
                <a:endParaRPr lang="en-US"/>
              </a:p>
            </p:txBody>
          </p:sp>
          <p:sp>
            <p:nvSpPr>
              <p:cNvPr id="220316" name="Rectangle 1180"/>
              <p:cNvSpPr>
                <a:spLocks noChangeArrowheads="1"/>
              </p:cNvSpPr>
              <p:nvPr>
                <p:custDataLst>
                  <p:tags r:id="rId586"/>
                </p:custDataLst>
              </p:nvPr>
            </p:nvSpPr>
            <p:spPr bwMode="auto">
              <a:xfrm>
                <a:off x="2868" y="1988"/>
                <a:ext cx="62" cy="38"/>
              </a:xfrm>
              <a:prstGeom prst="rect">
                <a:avLst/>
              </a:prstGeom>
              <a:solidFill>
                <a:srgbClr val="F6BF69"/>
              </a:solidFill>
              <a:ln w="12700">
                <a:noFill/>
                <a:miter lim="800000"/>
                <a:headEnd/>
                <a:tailEnd/>
              </a:ln>
              <a:effectLst/>
            </p:spPr>
            <p:txBody>
              <a:bodyPr wrap="none" anchor="ctr"/>
              <a:lstStyle/>
              <a:p>
                <a:endParaRPr lang="en-US"/>
              </a:p>
            </p:txBody>
          </p:sp>
          <p:sp>
            <p:nvSpPr>
              <p:cNvPr id="220317" name="Freeform 1181"/>
              <p:cNvSpPr>
                <a:spLocks/>
              </p:cNvSpPr>
              <p:nvPr>
                <p:custDataLst>
                  <p:tags r:id="rId587"/>
                </p:custDataLst>
              </p:nvPr>
            </p:nvSpPr>
            <p:spPr bwMode="auto">
              <a:xfrm>
                <a:off x="2931" y="1968"/>
                <a:ext cx="34" cy="60"/>
              </a:xfrm>
              <a:custGeom>
                <a:avLst/>
                <a:gdLst/>
                <a:ahLst/>
                <a:cxnLst>
                  <a:cxn ang="0">
                    <a:pos x="0" y="59"/>
                  </a:cxn>
                  <a:cxn ang="0">
                    <a:pos x="33" y="34"/>
                  </a:cxn>
                  <a:cxn ang="0">
                    <a:pos x="33" y="0"/>
                  </a:cxn>
                  <a:cxn ang="0">
                    <a:pos x="0" y="20"/>
                  </a:cxn>
                  <a:cxn ang="0">
                    <a:pos x="0" y="59"/>
                  </a:cxn>
                </a:cxnLst>
                <a:rect l="0" t="0" r="r" b="b"/>
                <a:pathLst>
                  <a:path w="34" h="60">
                    <a:moveTo>
                      <a:pt x="0" y="59"/>
                    </a:moveTo>
                    <a:lnTo>
                      <a:pt x="33" y="34"/>
                    </a:lnTo>
                    <a:lnTo>
                      <a:pt x="33" y="0"/>
                    </a:lnTo>
                    <a:lnTo>
                      <a:pt x="0" y="20"/>
                    </a:lnTo>
                    <a:lnTo>
                      <a:pt x="0" y="59"/>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318" name="Freeform 1182"/>
              <p:cNvSpPr>
                <a:spLocks/>
              </p:cNvSpPr>
              <p:nvPr>
                <p:custDataLst>
                  <p:tags r:id="rId588"/>
                </p:custDataLst>
              </p:nvPr>
            </p:nvSpPr>
            <p:spPr bwMode="auto">
              <a:xfrm>
                <a:off x="2868" y="1968"/>
                <a:ext cx="97" cy="21"/>
              </a:xfrm>
              <a:custGeom>
                <a:avLst/>
                <a:gdLst/>
                <a:ahLst/>
                <a:cxnLst>
                  <a:cxn ang="0">
                    <a:pos x="0" y="20"/>
                  </a:cxn>
                  <a:cxn ang="0">
                    <a:pos x="63" y="20"/>
                  </a:cxn>
                  <a:cxn ang="0">
                    <a:pos x="96" y="0"/>
                  </a:cxn>
                  <a:cxn ang="0">
                    <a:pos x="40" y="0"/>
                  </a:cxn>
                  <a:cxn ang="0">
                    <a:pos x="0" y="20"/>
                  </a:cxn>
                </a:cxnLst>
                <a:rect l="0" t="0" r="r" b="b"/>
                <a:pathLst>
                  <a:path w="97" h="21">
                    <a:moveTo>
                      <a:pt x="0" y="20"/>
                    </a:moveTo>
                    <a:lnTo>
                      <a:pt x="63" y="20"/>
                    </a:lnTo>
                    <a:lnTo>
                      <a:pt x="96" y="0"/>
                    </a:lnTo>
                    <a:lnTo>
                      <a:pt x="40" y="0"/>
                    </a:lnTo>
                    <a:lnTo>
                      <a:pt x="0" y="20"/>
                    </a:lnTo>
                  </a:path>
                </a:pathLst>
              </a:custGeom>
              <a:solidFill>
                <a:srgbClr val="EF9100"/>
              </a:solidFill>
              <a:ln w="12700" cap="rnd" cmpd="sng">
                <a:noFill/>
                <a:prstDash val="solid"/>
                <a:round/>
                <a:headEnd type="none" w="med" len="med"/>
                <a:tailEnd type="none" w="med" len="med"/>
              </a:ln>
              <a:effectLst/>
            </p:spPr>
            <p:txBody>
              <a:bodyPr/>
              <a:lstStyle/>
              <a:p>
                <a:endParaRPr lang="en-US"/>
              </a:p>
            </p:txBody>
          </p:sp>
          <p:sp>
            <p:nvSpPr>
              <p:cNvPr id="220319" name="Rectangle 1183"/>
              <p:cNvSpPr>
                <a:spLocks noChangeArrowheads="1"/>
              </p:cNvSpPr>
              <p:nvPr>
                <p:custDataLst>
                  <p:tags r:id="rId589"/>
                </p:custDataLst>
              </p:nvPr>
            </p:nvSpPr>
            <p:spPr bwMode="auto">
              <a:xfrm>
                <a:off x="2946" y="1988"/>
                <a:ext cx="63" cy="38"/>
              </a:xfrm>
              <a:prstGeom prst="rect">
                <a:avLst/>
              </a:prstGeom>
              <a:solidFill>
                <a:srgbClr val="F6BF69"/>
              </a:solidFill>
              <a:ln w="12700">
                <a:noFill/>
                <a:miter lim="800000"/>
                <a:headEnd/>
                <a:tailEnd/>
              </a:ln>
              <a:effectLst/>
            </p:spPr>
            <p:txBody>
              <a:bodyPr wrap="none" anchor="ctr"/>
              <a:lstStyle/>
              <a:p>
                <a:endParaRPr lang="en-US"/>
              </a:p>
            </p:txBody>
          </p:sp>
          <p:sp>
            <p:nvSpPr>
              <p:cNvPr id="220320" name="Freeform 1184"/>
              <p:cNvSpPr>
                <a:spLocks/>
              </p:cNvSpPr>
              <p:nvPr>
                <p:custDataLst>
                  <p:tags r:id="rId590"/>
                </p:custDataLst>
              </p:nvPr>
            </p:nvSpPr>
            <p:spPr bwMode="auto">
              <a:xfrm>
                <a:off x="3009" y="1968"/>
                <a:ext cx="34" cy="60"/>
              </a:xfrm>
              <a:custGeom>
                <a:avLst/>
                <a:gdLst/>
                <a:ahLst/>
                <a:cxnLst>
                  <a:cxn ang="0">
                    <a:pos x="0" y="59"/>
                  </a:cxn>
                  <a:cxn ang="0">
                    <a:pos x="33" y="34"/>
                  </a:cxn>
                  <a:cxn ang="0">
                    <a:pos x="33" y="0"/>
                  </a:cxn>
                  <a:cxn ang="0">
                    <a:pos x="0" y="20"/>
                  </a:cxn>
                  <a:cxn ang="0">
                    <a:pos x="0" y="59"/>
                  </a:cxn>
                </a:cxnLst>
                <a:rect l="0" t="0" r="r" b="b"/>
                <a:pathLst>
                  <a:path w="34" h="60">
                    <a:moveTo>
                      <a:pt x="0" y="59"/>
                    </a:moveTo>
                    <a:lnTo>
                      <a:pt x="33" y="34"/>
                    </a:lnTo>
                    <a:lnTo>
                      <a:pt x="33" y="0"/>
                    </a:lnTo>
                    <a:lnTo>
                      <a:pt x="0" y="20"/>
                    </a:lnTo>
                    <a:lnTo>
                      <a:pt x="0" y="59"/>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321" name="Freeform 1185"/>
              <p:cNvSpPr>
                <a:spLocks/>
              </p:cNvSpPr>
              <p:nvPr>
                <p:custDataLst>
                  <p:tags r:id="rId591"/>
                </p:custDataLst>
              </p:nvPr>
            </p:nvSpPr>
            <p:spPr bwMode="auto">
              <a:xfrm>
                <a:off x="2947" y="1968"/>
                <a:ext cx="97" cy="21"/>
              </a:xfrm>
              <a:custGeom>
                <a:avLst/>
                <a:gdLst/>
                <a:ahLst/>
                <a:cxnLst>
                  <a:cxn ang="0">
                    <a:pos x="0" y="20"/>
                  </a:cxn>
                  <a:cxn ang="0">
                    <a:pos x="63" y="20"/>
                  </a:cxn>
                  <a:cxn ang="0">
                    <a:pos x="96" y="0"/>
                  </a:cxn>
                  <a:cxn ang="0">
                    <a:pos x="40" y="0"/>
                  </a:cxn>
                  <a:cxn ang="0">
                    <a:pos x="0" y="20"/>
                  </a:cxn>
                </a:cxnLst>
                <a:rect l="0" t="0" r="r" b="b"/>
                <a:pathLst>
                  <a:path w="97" h="21">
                    <a:moveTo>
                      <a:pt x="0" y="20"/>
                    </a:moveTo>
                    <a:lnTo>
                      <a:pt x="63" y="20"/>
                    </a:lnTo>
                    <a:lnTo>
                      <a:pt x="96" y="0"/>
                    </a:lnTo>
                    <a:lnTo>
                      <a:pt x="40" y="0"/>
                    </a:lnTo>
                    <a:lnTo>
                      <a:pt x="0" y="20"/>
                    </a:lnTo>
                  </a:path>
                </a:pathLst>
              </a:custGeom>
              <a:solidFill>
                <a:srgbClr val="EF9100"/>
              </a:solidFill>
              <a:ln w="12700" cap="rnd" cmpd="sng">
                <a:noFill/>
                <a:prstDash val="solid"/>
                <a:round/>
                <a:headEnd type="none" w="med" len="med"/>
                <a:tailEnd type="none" w="med" len="med"/>
              </a:ln>
              <a:effectLst/>
            </p:spPr>
            <p:txBody>
              <a:bodyPr/>
              <a:lstStyle/>
              <a:p>
                <a:endParaRPr lang="en-US"/>
              </a:p>
            </p:txBody>
          </p:sp>
          <p:sp>
            <p:nvSpPr>
              <p:cNvPr id="220322" name="Rectangle 1186"/>
              <p:cNvSpPr>
                <a:spLocks noChangeArrowheads="1"/>
              </p:cNvSpPr>
              <p:nvPr>
                <p:custDataLst>
                  <p:tags r:id="rId592"/>
                </p:custDataLst>
              </p:nvPr>
            </p:nvSpPr>
            <p:spPr bwMode="auto">
              <a:xfrm>
                <a:off x="3025" y="1988"/>
                <a:ext cx="62" cy="38"/>
              </a:xfrm>
              <a:prstGeom prst="rect">
                <a:avLst/>
              </a:prstGeom>
              <a:solidFill>
                <a:srgbClr val="F6BF69"/>
              </a:solidFill>
              <a:ln w="12700">
                <a:noFill/>
                <a:miter lim="800000"/>
                <a:headEnd/>
                <a:tailEnd/>
              </a:ln>
              <a:effectLst/>
            </p:spPr>
            <p:txBody>
              <a:bodyPr wrap="none" anchor="ctr"/>
              <a:lstStyle/>
              <a:p>
                <a:endParaRPr lang="en-US"/>
              </a:p>
            </p:txBody>
          </p:sp>
          <p:sp>
            <p:nvSpPr>
              <p:cNvPr id="220323" name="Freeform 1187"/>
              <p:cNvSpPr>
                <a:spLocks/>
              </p:cNvSpPr>
              <p:nvPr>
                <p:custDataLst>
                  <p:tags r:id="rId593"/>
                </p:custDataLst>
              </p:nvPr>
            </p:nvSpPr>
            <p:spPr bwMode="auto">
              <a:xfrm>
                <a:off x="3088" y="1968"/>
                <a:ext cx="34" cy="60"/>
              </a:xfrm>
              <a:custGeom>
                <a:avLst/>
                <a:gdLst/>
                <a:ahLst/>
                <a:cxnLst>
                  <a:cxn ang="0">
                    <a:pos x="0" y="59"/>
                  </a:cxn>
                  <a:cxn ang="0">
                    <a:pos x="33" y="34"/>
                  </a:cxn>
                  <a:cxn ang="0">
                    <a:pos x="33" y="0"/>
                  </a:cxn>
                  <a:cxn ang="0">
                    <a:pos x="0" y="20"/>
                  </a:cxn>
                  <a:cxn ang="0">
                    <a:pos x="0" y="59"/>
                  </a:cxn>
                </a:cxnLst>
                <a:rect l="0" t="0" r="r" b="b"/>
                <a:pathLst>
                  <a:path w="34" h="60">
                    <a:moveTo>
                      <a:pt x="0" y="59"/>
                    </a:moveTo>
                    <a:lnTo>
                      <a:pt x="33" y="34"/>
                    </a:lnTo>
                    <a:lnTo>
                      <a:pt x="33" y="0"/>
                    </a:lnTo>
                    <a:lnTo>
                      <a:pt x="0" y="20"/>
                    </a:lnTo>
                    <a:lnTo>
                      <a:pt x="0" y="59"/>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324" name="Freeform 1188"/>
              <p:cNvSpPr>
                <a:spLocks/>
              </p:cNvSpPr>
              <p:nvPr>
                <p:custDataLst>
                  <p:tags r:id="rId594"/>
                </p:custDataLst>
              </p:nvPr>
            </p:nvSpPr>
            <p:spPr bwMode="auto">
              <a:xfrm>
                <a:off x="3025" y="1968"/>
                <a:ext cx="97" cy="21"/>
              </a:xfrm>
              <a:custGeom>
                <a:avLst/>
                <a:gdLst/>
                <a:ahLst/>
                <a:cxnLst>
                  <a:cxn ang="0">
                    <a:pos x="0" y="20"/>
                  </a:cxn>
                  <a:cxn ang="0">
                    <a:pos x="63" y="20"/>
                  </a:cxn>
                  <a:cxn ang="0">
                    <a:pos x="96" y="0"/>
                  </a:cxn>
                  <a:cxn ang="0">
                    <a:pos x="40" y="0"/>
                  </a:cxn>
                  <a:cxn ang="0">
                    <a:pos x="0" y="20"/>
                  </a:cxn>
                </a:cxnLst>
                <a:rect l="0" t="0" r="r" b="b"/>
                <a:pathLst>
                  <a:path w="97" h="21">
                    <a:moveTo>
                      <a:pt x="0" y="20"/>
                    </a:moveTo>
                    <a:lnTo>
                      <a:pt x="63" y="20"/>
                    </a:lnTo>
                    <a:lnTo>
                      <a:pt x="96" y="0"/>
                    </a:lnTo>
                    <a:lnTo>
                      <a:pt x="40" y="0"/>
                    </a:lnTo>
                    <a:lnTo>
                      <a:pt x="0" y="20"/>
                    </a:lnTo>
                  </a:path>
                </a:pathLst>
              </a:custGeom>
              <a:solidFill>
                <a:srgbClr val="EF9100"/>
              </a:solidFill>
              <a:ln w="12700" cap="rnd" cmpd="sng">
                <a:noFill/>
                <a:prstDash val="solid"/>
                <a:round/>
                <a:headEnd type="none" w="med" len="med"/>
                <a:tailEnd type="none" w="med" len="med"/>
              </a:ln>
              <a:effectLst/>
            </p:spPr>
            <p:txBody>
              <a:bodyPr/>
              <a:lstStyle/>
              <a:p>
                <a:endParaRPr lang="en-US"/>
              </a:p>
            </p:txBody>
          </p:sp>
          <p:sp>
            <p:nvSpPr>
              <p:cNvPr id="220325" name="Rectangle 1189"/>
              <p:cNvSpPr>
                <a:spLocks noChangeArrowheads="1"/>
              </p:cNvSpPr>
              <p:nvPr>
                <p:custDataLst>
                  <p:tags r:id="rId595"/>
                </p:custDataLst>
              </p:nvPr>
            </p:nvSpPr>
            <p:spPr bwMode="auto">
              <a:xfrm>
                <a:off x="2964" y="2163"/>
                <a:ext cx="13" cy="16"/>
              </a:xfrm>
              <a:prstGeom prst="rect">
                <a:avLst/>
              </a:prstGeom>
              <a:solidFill>
                <a:srgbClr val="AD6900"/>
              </a:solidFill>
              <a:ln w="12700">
                <a:noFill/>
                <a:miter lim="800000"/>
                <a:headEnd/>
                <a:tailEnd/>
              </a:ln>
              <a:effectLst/>
            </p:spPr>
            <p:txBody>
              <a:bodyPr wrap="none" anchor="ctr"/>
              <a:lstStyle/>
              <a:p>
                <a:endParaRPr lang="en-US"/>
              </a:p>
            </p:txBody>
          </p:sp>
          <p:sp>
            <p:nvSpPr>
              <p:cNvPr id="220326" name="Rectangle 1190"/>
              <p:cNvSpPr>
                <a:spLocks noChangeArrowheads="1"/>
              </p:cNvSpPr>
              <p:nvPr>
                <p:custDataLst>
                  <p:tags r:id="rId596"/>
                </p:custDataLst>
              </p:nvPr>
            </p:nvSpPr>
            <p:spPr bwMode="auto">
              <a:xfrm>
                <a:off x="2852" y="2163"/>
                <a:ext cx="12" cy="16"/>
              </a:xfrm>
              <a:prstGeom prst="rect">
                <a:avLst/>
              </a:prstGeom>
              <a:solidFill>
                <a:srgbClr val="AD6900"/>
              </a:solidFill>
              <a:ln w="12700">
                <a:noFill/>
                <a:miter lim="800000"/>
                <a:headEnd/>
                <a:tailEnd/>
              </a:ln>
              <a:effectLst/>
            </p:spPr>
            <p:txBody>
              <a:bodyPr wrap="none" anchor="ctr"/>
              <a:lstStyle/>
              <a:p>
                <a:endParaRPr lang="en-US"/>
              </a:p>
            </p:txBody>
          </p:sp>
          <p:sp>
            <p:nvSpPr>
              <p:cNvPr id="220327" name="Rectangle 1191"/>
              <p:cNvSpPr>
                <a:spLocks noChangeArrowheads="1"/>
              </p:cNvSpPr>
              <p:nvPr>
                <p:custDataLst>
                  <p:tags r:id="rId597"/>
                </p:custDataLst>
              </p:nvPr>
            </p:nvSpPr>
            <p:spPr bwMode="auto">
              <a:xfrm>
                <a:off x="3077" y="2163"/>
                <a:ext cx="13" cy="16"/>
              </a:xfrm>
              <a:prstGeom prst="rect">
                <a:avLst/>
              </a:prstGeom>
              <a:solidFill>
                <a:srgbClr val="AD6900"/>
              </a:solidFill>
              <a:ln w="12700">
                <a:noFill/>
                <a:miter lim="800000"/>
                <a:headEnd/>
                <a:tailEnd/>
              </a:ln>
              <a:effectLst/>
            </p:spPr>
            <p:txBody>
              <a:bodyPr wrap="none" anchor="ctr"/>
              <a:lstStyle/>
              <a:p>
                <a:endParaRPr lang="en-US"/>
              </a:p>
            </p:txBody>
          </p:sp>
          <p:sp>
            <p:nvSpPr>
              <p:cNvPr id="220328" name="Freeform 1192"/>
              <p:cNvSpPr>
                <a:spLocks/>
              </p:cNvSpPr>
              <p:nvPr>
                <p:custDataLst>
                  <p:tags r:id="rId598"/>
                </p:custDataLst>
              </p:nvPr>
            </p:nvSpPr>
            <p:spPr bwMode="auto">
              <a:xfrm>
                <a:off x="3090" y="2151"/>
                <a:ext cx="9" cy="29"/>
              </a:xfrm>
              <a:custGeom>
                <a:avLst/>
                <a:gdLst/>
                <a:ahLst/>
                <a:cxnLst>
                  <a:cxn ang="0">
                    <a:pos x="0" y="28"/>
                  </a:cxn>
                  <a:cxn ang="0">
                    <a:pos x="8" y="20"/>
                  </a:cxn>
                  <a:cxn ang="0">
                    <a:pos x="8" y="0"/>
                  </a:cxn>
                  <a:cxn ang="0">
                    <a:pos x="0" y="7"/>
                  </a:cxn>
                  <a:cxn ang="0">
                    <a:pos x="0" y="28"/>
                  </a:cxn>
                </a:cxnLst>
                <a:rect l="0" t="0" r="r" b="b"/>
                <a:pathLst>
                  <a:path w="9" h="29">
                    <a:moveTo>
                      <a:pt x="0" y="28"/>
                    </a:moveTo>
                    <a:lnTo>
                      <a:pt x="8" y="20"/>
                    </a:lnTo>
                    <a:lnTo>
                      <a:pt x="8"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329" name="Freeform 1193"/>
              <p:cNvSpPr>
                <a:spLocks/>
              </p:cNvSpPr>
              <p:nvPr>
                <p:custDataLst>
                  <p:tags r:id="rId599"/>
                </p:custDataLst>
              </p:nvPr>
            </p:nvSpPr>
            <p:spPr bwMode="auto">
              <a:xfrm>
                <a:off x="2977" y="2151"/>
                <a:ext cx="9" cy="29"/>
              </a:xfrm>
              <a:custGeom>
                <a:avLst/>
                <a:gdLst/>
                <a:ahLst/>
                <a:cxnLst>
                  <a:cxn ang="0">
                    <a:pos x="0" y="28"/>
                  </a:cxn>
                  <a:cxn ang="0">
                    <a:pos x="8" y="20"/>
                  </a:cxn>
                  <a:cxn ang="0">
                    <a:pos x="8" y="0"/>
                  </a:cxn>
                  <a:cxn ang="0">
                    <a:pos x="0" y="7"/>
                  </a:cxn>
                  <a:cxn ang="0">
                    <a:pos x="0" y="28"/>
                  </a:cxn>
                </a:cxnLst>
                <a:rect l="0" t="0" r="r" b="b"/>
                <a:pathLst>
                  <a:path w="9" h="29">
                    <a:moveTo>
                      <a:pt x="0" y="28"/>
                    </a:moveTo>
                    <a:lnTo>
                      <a:pt x="8" y="20"/>
                    </a:lnTo>
                    <a:lnTo>
                      <a:pt x="8"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330" name="Freeform 1194"/>
              <p:cNvSpPr>
                <a:spLocks/>
              </p:cNvSpPr>
              <p:nvPr>
                <p:custDataLst>
                  <p:tags r:id="rId600"/>
                </p:custDataLst>
              </p:nvPr>
            </p:nvSpPr>
            <p:spPr bwMode="auto">
              <a:xfrm>
                <a:off x="2865" y="2151"/>
                <a:ext cx="9" cy="29"/>
              </a:xfrm>
              <a:custGeom>
                <a:avLst/>
                <a:gdLst/>
                <a:ahLst/>
                <a:cxnLst>
                  <a:cxn ang="0">
                    <a:pos x="0" y="28"/>
                  </a:cxn>
                  <a:cxn ang="0">
                    <a:pos x="8" y="20"/>
                  </a:cxn>
                  <a:cxn ang="0">
                    <a:pos x="8" y="0"/>
                  </a:cxn>
                  <a:cxn ang="0">
                    <a:pos x="0" y="7"/>
                  </a:cxn>
                  <a:cxn ang="0">
                    <a:pos x="0" y="28"/>
                  </a:cxn>
                </a:cxnLst>
                <a:rect l="0" t="0" r="r" b="b"/>
                <a:pathLst>
                  <a:path w="9" h="29">
                    <a:moveTo>
                      <a:pt x="0" y="28"/>
                    </a:moveTo>
                    <a:lnTo>
                      <a:pt x="8" y="20"/>
                    </a:lnTo>
                    <a:lnTo>
                      <a:pt x="8"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331" name="Rectangle 1195"/>
              <p:cNvSpPr>
                <a:spLocks noChangeArrowheads="1"/>
              </p:cNvSpPr>
              <p:nvPr>
                <p:custDataLst>
                  <p:tags r:id="rId601"/>
                </p:custDataLst>
              </p:nvPr>
            </p:nvSpPr>
            <p:spPr bwMode="auto">
              <a:xfrm>
                <a:off x="3106" y="2143"/>
                <a:ext cx="9" cy="11"/>
              </a:xfrm>
              <a:prstGeom prst="rect">
                <a:avLst/>
              </a:prstGeom>
              <a:solidFill>
                <a:srgbClr val="AD6900"/>
              </a:solidFill>
              <a:ln w="12700">
                <a:noFill/>
                <a:miter lim="800000"/>
                <a:headEnd/>
                <a:tailEnd/>
              </a:ln>
              <a:effectLst/>
            </p:spPr>
            <p:txBody>
              <a:bodyPr wrap="none" anchor="ctr"/>
              <a:lstStyle/>
              <a:p>
                <a:endParaRPr lang="en-US"/>
              </a:p>
            </p:txBody>
          </p:sp>
          <p:sp>
            <p:nvSpPr>
              <p:cNvPr id="220332" name="Freeform 1196"/>
              <p:cNvSpPr>
                <a:spLocks/>
              </p:cNvSpPr>
              <p:nvPr>
                <p:custDataLst>
                  <p:tags r:id="rId602"/>
                </p:custDataLst>
              </p:nvPr>
            </p:nvSpPr>
            <p:spPr bwMode="auto">
              <a:xfrm>
                <a:off x="3116" y="2134"/>
                <a:ext cx="6" cy="21"/>
              </a:xfrm>
              <a:custGeom>
                <a:avLst/>
                <a:gdLst/>
                <a:ahLst/>
                <a:cxnLst>
                  <a:cxn ang="0">
                    <a:pos x="0" y="20"/>
                  </a:cxn>
                  <a:cxn ang="0">
                    <a:pos x="5" y="14"/>
                  </a:cxn>
                  <a:cxn ang="0">
                    <a:pos x="5" y="0"/>
                  </a:cxn>
                  <a:cxn ang="0">
                    <a:pos x="0" y="5"/>
                  </a:cxn>
                  <a:cxn ang="0">
                    <a:pos x="0" y="20"/>
                  </a:cxn>
                </a:cxnLst>
                <a:rect l="0" t="0" r="r" b="b"/>
                <a:pathLst>
                  <a:path w="6" h="21">
                    <a:moveTo>
                      <a:pt x="0" y="20"/>
                    </a:moveTo>
                    <a:lnTo>
                      <a:pt x="5" y="14"/>
                    </a:lnTo>
                    <a:lnTo>
                      <a:pt x="5" y="0"/>
                    </a:lnTo>
                    <a:lnTo>
                      <a:pt x="0" y="5"/>
                    </a:lnTo>
                    <a:lnTo>
                      <a:pt x="0" y="20"/>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333" name="Freeform 1197"/>
              <p:cNvSpPr>
                <a:spLocks/>
              </p:cNvSpPr>
              <p:nvPr>
                <p:custDataLst>
                  <p:tags r:id="rId603"/>
                </p:custDataLst>
              </p:nvPr>
            </p:nvSpPr>
            <p:spPr bwMode="auto">
              <a:xfrm>
                <a:off x="3092" y="2132"/>
                <a:ext cx="31" cy="32"/>
              </a:xfrm>
              <a:custGeom>
                <a:avLst/>
                <a:gdLst/>
                <a:ahLst/>
                <a:cxnLst>
                  <a:cxn ang="0">
                    <a:pos x="0" y="31"/>
                  </a:cxn>
                  <a:cxn ang="0">
                    <a:pos x="30" y="6"/>
                  </a:cxn>
                  <a:cxn ang="0">
                    <a:pos x="30" y="0"/>
                  </a:cxn>
                  <a:cxn ang="0">
                    <a:pos x="0" y="24"/>
                  </a:cxn>
                  <a:cxn ang="0">
                    <a:pos x="0" y="31"/>
                  </a:cxn>
                </a:cxnLst>
                <a:rect l="0" t="0" r="r" b="b"/>
                <a:pathLst>
                  <a:path w="31" h="32">
                    <a:moveTo>
                      <a:pt x="0" y="31"/>
                    </a:moveTo>
                    <a:lnTo>
                      <a:pt x="30" y="6"/>
                    </a:lnTo>
                    <a:lnTo>
                      <a:pt x="30" y="0"/>
                    </a:lnTo>
                    <a:lnTo>
                      <a:pt x="0" y="24"/>
                    </a:lnTo>
                    <a:lnTo>
                      <a:pt x="0" y="31"/>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334" name="Freeform 1198"/>
              <p:cNvSpPr>
                <a:spLocks/>
              </p:cNvSpPr>
              <p:nvPr>
                <p:custDataLst>
                  <p:tags r:id="rId604"/>
                </p:custDataLst>
              </p:nvPr>
            </p:nvSpPr>
            <p:spPr bwMode="auto">
              <a:xfrm>
                <a:off x="2851" y="2132"/>
                <a:ext cx="46" cy="32"/>
              </a:xfrm>
              <a:custGeom>
                <a:avLst/>
                <a:gdLst/>
                <a:ahLst/>
                <a:cxnLst>
                  <a:cxn ang="0">
                    <a:pos x="0" y="25"/>
                  </a:cxn>
                  <a:cxn ang="0">
                    <a:pos x="45" y="0"/>
                  </a:cxn>
                  <a:cxn ang="0">
                    <a:pos x="45" y="5"/>
                  </a:cxn>
                  <a:cxn ang="0">
                    <a:pos x="1" y="31"/>
                  </a:cxn>
                  <a:cxn ang="0">
                    <a:pos x="0" y="25"/>
                  </a:cxn>
                </a:cxnLst>
                <a:rect l="0" t="0" r="r" b="b"/>
                <a:pathLst>
                  <a:path w="46" h="32">
                    <a:moveTo>
                      <a:pt x="0" y="25"/>
                    </a:moveTo>
                    <a:lnTo>
                      <a:pt x="45" y="0"/>
                    </a:lnTo>
                    <a:lnTo>
                      <a:pt x="45" y="5"/>
                    </a:lnTo>
                    <a:lnTo>
                      <a:pt x="1" y="31"/>
                    </a:lnTo>
                    <a:lnTo>
                      <a:pt x="0" y="25"/>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335" name="Freeform 1199"/>
              <p:cNvSpPr>
                <a:spLocks/>
              </p:cNvSpPr>
              <p:nvPr>
                <p:custDataLst>
                  <p:tags r:id="rId605"/>
                </p:custDataLst>
              </p:nvPr>
            </p:nvSpPr>
            <p:spPr bwMode="auto">
              <a:xfrm>
                <a:off x="2964" y="2132"/>
                <a:ext cx="49" cy="27"/>
              </a:xfrm>
              <a:custGeom>
                <a:avLst/>
                <a:gdLst/>
                <a:ahLst/>
                <a:cxnLst>
                  <a:cxn ang="0">
                    <a:pos x="0" y="26"/>
                  </a:cxn>
                  <a:cxn ang="0">
                    <a:pos x="14" y="26"/>
                  </a:cxn>
                  <a:cxn ang="0">
                    <a:pos x="48" y="0"/>
                  </a:cxn>
                  <a:cxn ang="0">
                    <a:pos x="35" y="0"/>
                  </a:cxn>
                  <a:cxn ang="0">
                    <a:pos x="0" y="26"/>
                  </a:cxn>
                </a:cxnLst>
                <a:rect l="0" t="0" r="r" b="b"/>
                <a:pathLst>
                  <a:path w="49" h="27">
                    <a:moveTo>
                      <a:pt x="0" y="26"/>
                    </a:moveTo>
                    <a:lnTo>
                      <a:pt x="14" y="26"/>
                    </a:lnTo>
                    <a:lnTo>
                      <a:pt x="48" y="0"/>
                    </a:lnTo>
                    <a:lnTo>
                      <a:pt x="35" y="0"/>
                    </a:lnTo>
                    <a:lnTo>
                      <a:pt x="0" y="26"/>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336" name="Freeform 1200"/>
              <p:cNvSpPr>
                <a:spLocks/>
              </p:cNvSpPr>
              <p:nvPr>
                <p:custDataLst>
                  <p:tags r:id="rId606"/>
                </p:custDataLst>
              </p:nvPr>
            </p:nvSpPr>
            <p:spPr bwMode="auto">
              <a:xfrm>
                <a:off x="2870" y="2142"/>
                <a:ext cx="242" cy="6"/>
              </a:xfrm>
              <a:custGeom>
                <a:avLst/>
                <a:gdLst/>
                <a:ahLst/>
                <a:cxnLst>
                  <a:cxn ang="0">
                    <a:pos x="0" y="5"/>
                  </a:cxn>
                  <a:cxn ang="0">
                    <a:pos x="233" y="5"/>
                  </a:cxn>
                  <a:cxn ang="0">
                    <a:pos x="241" y="0"/>
                  </a:cxn>
                  <a:cxn ang="0">
                    <a:pos x="10" y="0"/>
                  </a:cxn>
                  <a:cxn ang="0">
                    <a:pos x="0" y="5"/>
                  </a:cxn>
                </a:cxnLst>
                <a:rect l="0" t="0" r="r" b="b"/>
                <a:pathLst>
                  <a:path w="242" h="6">
                    <a:moveTo>
                      <a:pt x="0" y="5"/>
                    </a:moveTo>
                    <a:lnTo>
                      <a:pt x="233" y="5"/>
                    </a:lnTo>
                    <a:lnTo>
                      <a:pt x="241" y="0"/>
                    </a:lnTo>
                    <a:lnTo>
                      <a:pt x="10"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337" name="Freeform 1201"/>
              <p:cNvSpPr>
                <a:spLocks/>
              </p:cNvSpPr>
              <p:nvPr>
                <p:custDataLst>
                  <p:tags r:id="rId607"/>
                </p:custDataLst>
              </p:nvPr>
            </p:nvSpPr>
            <p:spPr bwMode="auto">
              <a:xfrm>
                <a:off x="2885" y="2132"/>
                <a:ext cx="238" cy="7"/>
              </a:xfrm>
              <a:custGeom>
                <a:avLst/>
                <a:gdLst/>
                <a:ahLst/>
                <a:cxnLst>
                  <a:cxn ang="0">
                    <a:pos x="0" y="6"/>
                  </a:cxn>
                  <a:cxn ang="0">
                    <a:pos x="229" y="6"/>
                  </a:cxn>
                  <a:cxn ang="0">
                    <a:pos x="237" y="0"/>
                  </a:cxn>
                  <a:cxn ang="0">
                    <a:pos x="11" y="0"/>
                  </a:cxn>
                  <a:cxn ang="0">
                    <a:pos x="0" y="6"/>
                  </a:cxn>
                </a:cxnLst>
                <a:rect l="0" t="0" r="r" b="b"/>
                <a:pathLst>
                  <a:path w="238" h="7">
                    <a:moveTo>
                      <a:pt x="0" y="6"/>
                    </a:moveTo>
                    <a:lnTo>
                      <a:pt x="229" y="6"/>
                    </a:lnTo>
                    <a:lnTo>
                      <a:pt x="237" y="0"/>
                    </a:lnTo>
                    <a:lnTo>
                      <a:pt x="11" y="0"/>
                    </a:lnTo>
                    <a:lnTo>
                      <a:pt x="0" y="6"/>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338" name="Freeform 1202"/>
              <p:cNvSpPr>
                <a:spLocks/>
              </p:cNvSpPr>
              <p:nvPr>
                <p:custDataLst>
                  <p:tags r:id="rId608"/>
                </p:custDataLst>
              </p:nvPr>
            </p:nvSpPr>
            <p:spPr bwMode="auto">
              <a:xfrm>
                <a:off x="2852" y="2151"/>
                <a:ext cx="248" cy="7"/>
              </a:xfrm>
              <a:custGeom>
                <a:avLst/>
                <a:gdLst/>
                <a:ahLst/>
                <a:cxnLst>
                  <a:cxn ang="0">
                    <a:pos x="0" y="6"/>
                  </a:cxn>
                  <a:cxn ang="0">
                    <a:pos x="239" y="6"/>
                  </a:cxn>
                  <a:cxn ang="0">
                    <a:pos x="247" y="0"/>
                  </a:cxn>
                  <a:cxn ang="0">
                    <a:pos x="12" y="0"/>
                  </a:cxn>
                  <a:cxn ang="0">
                    <a:pos x="0" y="6"/>
                  </a:cxn>
                </a:cxnLst>
                <a:rect l="0" t="0" r="r" b="b"/>
                <a:pathLst>
                  <a:path w="248" h="7">
                    <a:moveTo>
                      <a:pt x="0" y="6"/>
                    </a:moveTo>
                    <a:lnTo>
                      <a:pt x="239" y="6"/>
                    </a:lnTo>
                    <a:lnTo>
                      <a:pt x="247" y="0"/>
                    </a:lnTo>
                    <a:lnTo>
                      <a:pt x="12" y="0"/>
                    </a:lnTo>
                    <a:lnTo>
                      <a:pt x="0" y="6"/>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339" name="Rectangle 1203"/>
              <p:cNvSpPr>
                <a:spLocks noChangeArrowheads="1"/>
              </p:cNvSpPr>
              <p:nvPr>
                <p:custDataLst>
                  <p:tags r:id="rId609"/>
                </p:custDataLst>
              </p:nvPr>
            </p:nvSpPr>
            <p:spPr bwMode="auto">
              <a:xfrm>
                <a:off x="2852" y="2158"/>
                <a:ext cx="241" cy="5"/>
              </a:xfrm>
              <a:prstGeom prst="rect">
                <a:avLst/>
              </a:prstGeom>
              <a:solidFill>
                <a:srgbClr val="714400"/>
              </a:solidFill>
              <a:ln w="12700">
                <a:noFill/>
                <a:miter lim="800000"/>
                <a:headEnd/>
                <a:tailEnd/>
              </a:ln>
              <a:effectLst/>
            </p:spPr>
            <p:txBody>
              <a:bodyPr wrap="none" anchor="ctr"/>
              <a:lstStyle/>
              <a:p>
                <a:endParaRPr lang="en-US"/>
              </a:p>
            </p:txBody>
          </p:sp>
          <p:sp>
            <p:nvSpPr>
              <p:cNvPr id="220340" name="Rectangle 1204"/>
              <p:cNvSpPr>
                <a:spLocks noChangeArrowheads="1"/>
              </p:cNvSpPr>
              <p:nvPr>
                <p:custDataLst>
                  <p:tags r:id="rId610"/>
                </p:custDataLst>
              </p:nvPr>
            </p:nvSpPr>
            <p:spPr bwMode="auto">
              <a:xfrm>
                <a:off x="2879" y="2129"/>
                <a:ext cx="40" cy="24"/>
              </a:xfrm>
              <a:prstGeom prst="rect">
                <a:avLst/>
              </a:prstGeom>
              <a:solidFill>
                <a:srgbClr val="919191"/>
              </a:solidFill>
              <a:ln w="12700">
                <a:noFill/>
                <a:miter lim="800000"/>
                <a:headEnd/>
                <a:tailEnd/>
              </a:ln>
              <a:effectLst/>
            </p:spPr>
            <p:txBody>
              <a:bodyPr wrap="none" anchor="ctr"/>
              <a:lstStyle/>
              <a:p>
                <a:endParaRPr lang="en-US"/>
              </a:p>
            </p:txBody>
          </p:sp>
          <p:sp>
            <p:nvSpPr>
              <p:cNvPr id="220341" name="Freeform 1205"/>
              <p:cNvSpPr>
                <a:spLocks/>
              </p:cNvSpPr>
              <p:nvPr>
                <p:custDataLst>
                  <p:tags r:id="rId611"/>
                </p:custDataLst>
              </p:nvPr>
            </p:nvSpPr>
            <p:spPr bwMode="auto">
              <a:xfrm>
                <a:off x="2919" y="2116"/>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474747"/>
              </a:solidFill>
              <a:ln w="12700" cap="rnd" cmpd="sng">
                <a:noFill/>
                <a:prstDash val="solid"/>
                <a:round/>
                <a:headEnd type="none" w="med" len="med"/>
                <a:tailEnd type="none" w="med" len="med"/>
              </a:ln>
              <a:effectLst/>
            </p:spPr>
            <p:txBody>
              <a:bodyPr/>
              <a:lstStyle/>
              <a:p>
                <a:endParaRPr lang="en-US"/>
              </a:p>
            </p:txBody>
          </p:sp>
          <p:sp>
            <p:nvSpPr>
              <p:cNvPr id="220342" name="Freeform 1206"/>
              <p:cNvSpPr>
                <a:spLocks/>
              </p:cNvSpPr>
              <p:nvPr>
                <p:custDataLst>
                  <p:tags r:id="rId612"/>
                </p:custDataLst>
              </p:nvPr>
            </p:nvSpPr>
            <p:spPr bwMode="auto">
              <a:xfrm>
                <a:off x="2880" y="2116"/>
                <a:ext cx="61" cy="14"/>
              </a:xfrm>
              <a:custGeom>
                <a:avLst/>
                <a:gdLst/>
                <a:ahLst/>
                <a:cxnLst>
                  <a:cxn ang="0">
                    <a:pos x="0" y="13"/>
                  </a:cxn>
                  <a:cxn ang="0">
                    <a:pos x="39" y="13"/>
                  </a:cxn>
                  <a:cxn ang="0">
                    <a:pos x="60" y="0"/>
                  </a:cxn>
                  <a:cxn ang="0">
                    <a:pos x="25" y="0"/>
                  </a:cxn>
                  <a:cxn ang="0">
                    <a:pos x="0" y="13"/>
                  </a:cxn>
                </a:cxnLst>
                <a:rect l="0" t="0" r="r" b="b"/>
                <a:pathLst>
                  <a:path w="61" h="14">
                    <a:moveTo>
                      <a:pt x="0" y="13"/>
                    </a:moveTo>
                    <a:lnTo>
                      <a:pt x="39" y="13"/>
                    </a:lnTo>
                    <a:lnTo>
                      <a:pt x="60" y="0"/>
                    </a:lnTo>
                    <a:lnTo>
                      <a:pt x="25" y="0"/>
                    </a:lnTo>
                    <a:lnTo>
                      <a:pt x="0" y="13"/>
                    </a:lnTo>
                  </a:path>
                </a:pathLst>
              </a:custGeom>
              <a:solidFill>
                <a:srgbClr val="676767"/>
              </a:solidFill>
              <a:ln w="12700" cap="rnd" cmpd="sng">
                <a:noFill/>
                <a:prstDash val="solid"/>
                <a:round/>
                <a:headEnd type="none" w="med" len="med"/>
                <a:tailEnd type="none" w="med" len="med"/>
              </a:ln>
              <a:effectLst/>
            </p:spPr>
            <p:txBody>
              <a:bodyPr/>
              <a:lstStyle/>
              <a:p>
                <a:endParaRPr lang="en-US"/>
              </a:p>
            </p:txBody>
          </p:sp>
          <p:sp>
            <p:nvSpPr>
              <p:cNvPr id="220343" name="Rectangle 1207"/>
              <p:cNvSpPr>
                <a:spLocks noChangeArrowheads="1"/>
              </p:cNvSpPr>
              <p:nvPr>
                <p:custDataLst>
                  <p:tags r:id="rId613"/>
                </p:custDataLst>
              </p:nvPr>
            </p:nvSpPr>
            <p:spPr bwMode="auto">
              <a:xfrm>
                <a:off x="2932" y="2129"/>
                <a:ext cx="39" cy="24"/>
              </a:xfrm>
              <a:prstGeom prst="rect">
                <a:avLst/>
              </a:prstGeom>
              <a:solidFill>
                <a:srgbClr val="919191"/>
              </a:solidFill>
              <a:ln w="12700">
                <a:noFill/>
                <a:miter lim="800000"/>
                <a:headEnd/>
                <a:tailEnd/>
              </a:ln>
              <a:effectLst/>
            </p:spPr>
            <p:txBody>
              <a:bodyPr wrap="none" anchor="ctr"/>
              <a:lstStyle/>
              <a:p>
                <a:endParaRPr lang="en-US"/>
              </a:p>
            </p:txBody>
          </p:sp>
          <p:sp>
            <p:nvSpPr>
              <p:cNvPr id="220344" name="Freeform 1208"/>
              <p:cNvSpPr>
                <a:spLocks/>
              </p:cNvSpPr>
              <p:nvPr>
                <p:custDataLst>
                  <p:tags r:id="rId614"/>
                </p:custDataLst>
              </p:nvPr>
            </p:nvSpPr>
            <p:spPr bwMode="auto">
              <a:xfrm>
                <a:off x="2971" y="2116"/>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474747"/>
              </a:solidFill>
              <a:ln w="12700" cap="rnd" cmpd="sng">
                <a:noFill/>
                <a:prstDash val="solid"/>
                <a:round/>
                <a:headEnd type="none" w="med" len="med"/>
                <a:tailEnd type="none" w="med" len="med"/>
              </a:ln>
              <a:effectLst/>
            </p:spPr>
            <p:txBody>
              <a:bodyPr/>
              <a:lstStyle/>
              <a:p>
                <a:endParaRPr lang="en-US"/>
              </a:p>
            </p:txBody>
          </p:sp>
          <p:sp>
            <p:nvSpPr>
              <p:cNvPr id="220345" name="Freeform 1209"/>
              <p:cNvSpPr>
                <a:spLocks/>
              </p:cNvSpPr>
              <p:nvPr>
                <p:custDataLst>
                  <p:tags r:id="rId615"/>
                </p:custDataLst>
              </p:nvPr>
            </p:nvSpPr>
            <p:spPr bwMode="auto">
              <a:xfrm>
                <a:off x="2932" y="2116"/>
                <a:ext cx="61" cy="14"/>
              </a:xfrm>
              <a:custGeom>
                <a:avLst/>
                <a:gdLst/>
                <a:ahLst/>
                <a:cxnLst>
                  <a:cxn ang="0">
                    <a:pos x="0" y="13"/>
                  </a:cxn>
                  <a:cxn ang="0">
                    <a:pos x="39" y="13"/>
                  </a:cxn>
                  <a:cxn ang="0">
                    <a:pos x="60" y="0"/>
                  </a:cxn>
                  <a:cxn ang="0">
                    <a:pos x="25" y="0"/>
                  </a:cxn>
                  <a:cxn ang="0">
                    <a:pos x="0" y="13"/>
                  </a:cxn>
                </a:cxnLst>
                <a:rect l="0" t="0" r="r" b="b"/>
                <a:pathLst>
                  <a:path w="61" h="14">
                    <a:moveTo>
                      <a:pt x="0" y="13"/>
                    </a:moveTo>
                    <a:lnTo>
                      <a:pt x="39" y="13"/>
                    </a:lnTo>
                    <a:lnTo>
                      <a:pt x="60" y="0"/>
                    </a:lnTo>
                    <a:lnTo>
                      <a:pt x="25" y="0"/>
                    </a:lnTo>
                    <a:lnTo>
                      <a:pt x="0" y="13"/>
                    </a:lnTo>
                  </a:path>
                </a:pathLst>
              </a:custGeom>
              <a:solidFill>
                <a:srgbClr val="676767"/>
              </a:solidFill>
              <a:ln w="12700" cap="rnd" cmpd="sng">
                <a:noFill/>
                <a:prstDash val="solid"/>
                <a:round/>
                <a:headEnd type="none" w="med" len="med"/>
                <a:tailEnd type="none" w="med" len="med"/>
              </a:ln>
              <a:effectLst/>
            </p:spPr>
            <p:txBody>
              <a:bodyPr/>
              <a:lstStyle/>
              <a:p>
                <a:endParaRPr lang="en-US"/>
              </a:p>
            </p:txBody>
          </p:sp>
          <p:sp>
            <p:nvSpPr>
              <p:cNvPr id="220346" name="Rectangle 1210"/>
              <p:cNvSpPr>
                <a:spLocks noChangeArrowheads="1"/>
              </p:cNvSpPr>
              <p:nvPr>
                <p:custDataLst>
                  <p:tags r:id="rId616"/>
                </p:custDataLst>
              </p:nvPr>
            </p:nvSpPr>
            <p:spPr bwMode="auto">
              <a:xfrm>
                <a:off x="2983" y="2129"/>
                <a:ext cx="40" cy="24"/>
              </a:xfrm>
              <a:prstGeom prst="rect">
                <a:avLst/>
              </a:prstGeom>
              <a:solidFill>
                <a:srgbClr val="919191"/>
              </a:solidFill>
              <a:ln w="12700">
                <a:noFill/>
                <a:miter lim="800000"/>
                <a:headEnd/>
                <a:tailEnd/>
              </a:ln>
              <a:effectLst/>
            </p:spPr>
            <p:txBody>
              <a:bodyPr wrap="none" anchor="ctr"/>
              <a:lstStyle/>
              <a:p>
                <a:endParaRPr lang="en-US"/>
              </a:p>
            </p:txBody>
          </p:sp>
          <p:sp>
            <p:nvSpPr>
              <p:cNvPr id="220347" name="Freeform 1211"/>
              <p:cNvSpPr>
                <a:spLocks/>
              </p:cNvSpPr>
              <p:nvPr>
                <p:custDataLst>
                  <p:tags r:id="rId617"/>
                </p:custDataLst>
              </p:nvPr>
            </p:nvSpPr>
            <p:spPr bwMode="auto">
              <a:xfrm>
                <a:off x="3023" y="2116"/>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474747"/>
              </a:solidFill>
              <a:ln w="12700" cap="rnd" cmpd="sng">
                <a:noFill/>
                <a:prstDash val="solid"/>
                <a:round/>
                <a:headEnd type="none" w="med" len="med"/>
                <a:tailEnd type="none" w="med" len="med"/>
              </a:ln>
              <a:effectLst/>
            </p:spPr>
            <p:txBody>
              <a:bodyPr/>
              <a:lstStyle/>
              <a:p>
                <a:endParaRPr lang="en-US"/>
              </a:p>
            </p:txBody>
          </p:sp>
          <p:sp>
            <p:nvSpPr>
              <p:cNvPr id="220348" name="Freeform 1212"/>
              <p:cNvSpPr>
                <a:spLocks/>
              </p:cNvSpPr>
              <p:nvPr>
                <p:custDataLst>
                  <p:tags r:id="rId618"/>
                </p:custDataLst>
              </p:nvPr>
            </p:nvSpPr>
            <p:spPr bwMode="auto">
              <a:xfrm>
                <a:off x="2983" y="2116"/>
                <a:ext cx="62" cy="14"/>
              </a:xfrm>
              <a:custGeom>
                <a:avLst/>
                <a:gdLst/>
                <a:ahLst/>
                <a:cxnLst>
                  <a:cxn ang="0">
                    <a:pos x="0" y="13"/>
                  </a:cxn>
                  <a:cxn ang="0">
                    <a:pos x="40" y="13"/>
                  </a:cxn>
                  <a:cxn ang="0">
                    <a:pos x="61" y="0"/>
                  </a:cxn>
                  <a:cxn ang="0">
                    <a:pos x="25" y="0"/>
                  </a:cxn>
                  <a:cxn ang="0">
                    <a:pos x="0" y="13"/>
                  </a:cxn>
                </a:cxnLst>
                <a:rect l="0" t="0" r="r" b="b"/>
                <a:pathLst>
                  <a:path w="62" h="14">
                    <a:moveTo>
                      <a:pt x="0" y="13"/>
                    </a:moveTo>
                    <a:lnTo>
                      <a:pt x="40" y="13"/>
                    </a:lnTo>
                    <a:lnTo>
                      <a:pt x="61" y="0"/>
                    </a:lnTo>
                    <a:lnTo>
                      <a:pt x="25" y="0"/>
                    </a:lnTo>
                    <a:lnTo>
                      <a:pt x="0" y="13"/>
                    </a:lnTo>
                  </a:path>
                </a:pathLst>
              </a:custGeom>
              <a:solidFill>
                <a:srgbClr val="676767"/>
              </a:solidFill>
              <a:ln w="12700" cap="rnd" cmpd="sng">
                <a:noFill/>
                <a:prstDash val="solid"/>
                <a:round/>
                <a:headEnd type="none" w="med" len="med"/>
                <a:tailEnd type="none" w="med" len="med"/>
              </a:ln>
              <a:effectLst/>
            </p:spPr>
            <p:txBody>
              <a:bodyPr/>
              <a:lstStyle/>
              <a:p>
                <a:endParaRPr lang="en-US"/>
              </a:p>
            </p:txBody>
          </p:sp>
          <p:sp>
            <p:nvSpPr>
              <p:cNvPr id="220349" name="Rectangle 1213"/>
              <p:cNvSpPr>
                <a:spLocks noChangeArrowheads="1"/>
              </p:cNvSpPr>
              <p:nvPr>
                <p:custDataLst>
                  <p:tags r:id="rId619"/>
                </p:custDataLst>
              </p:nvPr>
            </p:nvSpPr>
            <p:spPr bwMode="auto">
              <a:xfrm>
                <a:off x="3110" y="2025"/>
                <a:ext cx="8" cy="462"/>
              </a:xfrm>
              <a:prstGeom prst="rect">
                <a:avLst/>
              </a:prstGeom>
              <a:solidFill>
                <a:srgbClr val="474747"/>
              </a:solidFill>
              <a:ln w="12700">
                <a:noFill/>
                <a:miter lim="800000"/>
                <a:headEnd/>
                <a:tailEnd/>
              </a:ln>
              <a:effectLst/>
            </p:spPr>
            <p:txBody>
              <a:bodyPr wrap="none" anchor="ctr"/>
              <a:lstStyle/>
              <a:p>
                <a:endParaRPr lang="en-US"/>
              </a:p>
            </p:txBody>
          </p:sp>
          <p:sp>
            <p:nvSpPr>
              <p:cNvPr id="220350" name="Rectangle 1214"/>
              <p:cNvSpPr>
                <a:spLocks noChangeArrowheads="1"/>
              </p:cNvSpPr>
              <p:nvPr>
                <p:custDataLst>
                  <p:tags r:id="rId620"/>
                </p:custDataLst>
              </p:nvPr>
            </p:nvSpPr>
            <p:spPr bwMode="auto">
              <a:xfrm>
                <a:off x="3104" y="2025"/>
                <a:ext cx="8" cy="462"/>
              </a:xfrm>
              <a:prstGeom prst="rect">
                <a:avLst/>
              </a:prstGeom>
              <a:solidFill>
                <a:srgbClr val="CECECE"/>
              </a:solidFill>
              <a:ln w="12700">
                <a:noFill/>
                <a:miter lim="800000"/>
                <a:headEnd/>
                <a:tailEnd/>
              </a:ln>
              <a:effectLst/>
            </p:spPr>
            <p:txBody>
              <a:bodyPr wrap="none" anchor="ctr"/>
              <a:lstStyle/>
              <a:p>
                <a:endParaRPr lang="en-US"/>
              </a:p>
            </p:txBody>
          </p:sp>
          <p:sp>
            <p:nvSpPr>
              <p:cNvPr id="220351" name="Rectangle 1215"/>
              <p:cNvSpPr>
                <a:spLocks noChangeArrowheads="1"/>
              </p:cNvSpPr>
              <p:nvPr>
                <p:custDataLst>
                  <p:tags r:id="rId621"/>
                </p:custDataLst>
              </p:nvPr>
            </p:nvSpPr>
            <p:spPr bwMode="auto">
              <a:xfrm>
                <a:off x="2810" y="2025"/>
                <a:ext cx="8" cy="462"/>
              </a:xfrm>
              <a:prstGeom prst="rect">
                <a:avLst/>
              </a:prstGeom>
              <a:solidFill>
                <a:srgbClr val="474747"/>
              </a:solidFill>
              <a:ln w="12700">
                <a:noFill/>
                <a:miter lim="800000"/>
                <a:headEnd/>
                <a:tailEnd/>
              </a:ln>
              <a:effectLst/>
            </p:spPr>
            <p:txBody>
              <a:bodyPr wrap="none" anchor="ctr"/>
              <a:lstStyle/>
              <a:p>
                <a:endParaRPr lang="en-US"/>
              </a:p>
            </p:txBody>
          </p:sp>
          <p:sp>
            <p:nvSpPr>
              <p:cNvPr id="220352" name="Rectangle 1216"/>
              <p:cNvSpPr>
                <a:spLocks noChangeArrowheads="1"/>
              </p:cNvSpPr>
              <p:nvPr>
                <p:custDataLst>
                  <p:tags r:id="rId622"/>
                </p:custDataLst>
              </p:nvPr>
            </p:nvSpPr>
            <p:spPr bwMode="auto">
              <a:xfrm>
                <a:off x="2804" y="2025"/>
                <a:ext cx="8" cy="462"/>
              </a:xfrm>
              <a:prstGeom prst="rect">
                <a:avLst/>
              </a:prstGeom>
              <a:solidFill>
                <a:srgbClr val="CECECE"/>
              </a:solidFill>
              <a:ln w="12700">
                <a:noFill/>
                <a:miter lim="800000"/>
                <a:headEnd/>
                <a:tailEnd/>
              </a:ln>
              <a:effectLst/>
            </p:spPr>
            <p:txBody>
              <a:bodyPr wrap="none" anchor="ctr"/>
              <a:lstStyle/>
              <a:p>
                <a:endParaRPr lang="en-US"/>
              </a:p>
            </p:txBody>
          </p:sp>
        </p:grpSp>
        <p:sp>
          <p:nvSpPr>
            <p:cNvPr id="220353" name="Text Box 1217"/>
            <p:cNvSpPr txBox="1">
              <a:spLocks noChangeArrowheads="1"/>
            </p:cNvSpPr>
            <p:nvPr/>
          </p:nvSpPr>
          <p:spPr bwMode="auto">
            <a:xfrm>
              <a:off x="2010" y="1793"/>
              <a:ext cx="528" cy="250"/>
            </a:xfrm>
            <a:prstGeom prst="rect">
              <a:avLst/>
            </a:prstGeom>
            <a:noFill/>
            <a:ln w="9525">
              <a:noFill/>
              <a:miter lim="800000"/>
              <a:headEnd/>
              <a:tailEnd/>
            </a:ln>
            <a:effectLst/>
          </p:spPr>
          <p:txBody>
            <a:bodyPr>
              <a:spAutoFit/>
            </a:bodyPr>
            <a:lstStyle/>
            <a:p>
              <a:pPr>
                <a:spcBef>
                  <a:spcPct val="0"/>
                </a:spcBef>
                <a:buFontTx/>
                <a:buNone/>
              </a:pPr>
              <a:r>
                <a:rPr lang="tr-TR" sz="1000" b="1">
                  <a:ea typeface="ＭＳ Ｐゴシック" pitchFamily="34" charset="-128"/>
                </a:rPr>
                <a:t>GayriFaal Stok</a:t>
              </a:r>
            </a:p>
          </p:txBody>
        </p:sp>
      </p:grpSp>
      <p:grpSp>
        <p:nvGrpSpPr>
          <p:cNvPr id="220354" name="Group 1218"/>
          <p:cNvGrpSpPr>
            <a:grpSpLocks/>
          </p:cNvGrpSpPr>
          <p:nvPr/>
        </p:nvGrpSpPr>
        <p:grpSpPr bwMode="auto">
          <a:xfrm>
            <a:off x="4114800" y="4044950"/>
            <a:ext cx="873125" cy="865188"/>
            <a:chOff x="2018" y="935"/>
            <a:chExt cx="550" cy="545"/>
          </a:xfrm>
        </p:grpSpPr>
        <p:sp>
          <p:nvSpPr>
            <p:cNvPr id="220355" name="Rectangle 1219"/>
            <p:cNvSpPr>
              <a:spLocks noChangeArrowheads="1"/>
            </p:cNvSpPr>
            <p:nvPr/>
          </p:nvSpPr>
          <p:spPr bwMode="auto">
            <a:xfrm>
              <a:off x="2018" y="935"/>
              <a:ext cx="499" cy="534"/>
            </a:xfrm>
            <a:prstGeom prst="rect">
              <a:avLst/>
            </a:prstGeom>
            <a:solidFill>
              <a:srgbClr val="CCFFCC"/>
            </a:solidFill>
            <a:ln w="9525">
              <a:solidFill>
                <a:schemeClr val="tx1"/>
              </a:solidFill>
              <a:miter lim="800000"/>
              <a:headEnd/>
              <a:tailEnd/>
            </a:ln>
            <a:effectLst/>
          </p:spPr>
          <p:txBody>
            <a:bodyPr wrap="none"/>
            <a:lstStyle/>
            <a:p>
              <a:pPr algn="ctr">
                <a:spcBef>
                  <a:spcPct val="0"/>
                </a:spcBef>
                <a:buFontTx/>
                <a:buNone/>
              </a:pPr>
              <a:endParaRPr lang="en-US" sz="1000" b="1">
                <a:ea typeface="ＭＳ Ｐゴシック" pitchFamily="34" charset="-128"/>
              </a:endParaRPr>
            </a:p>
          </p:txBody>
        </p:sp>
        <p:grpSp>
          <p:nvGrpSpPr>
            <p:cNvPr id="220356" name="Group 176"/>
            <p:cNvGrpSpPr>
              <a:grpSpLocks/>
            </p:cNvGrpSpPr>
            <p:nvPr/>
          </p:nvGrpSpPr>
          <p:grpSpPr bwMode="auto">
            <a:xfrm>
              <a:off x="2064" y="1002"/>
              <a:ext cx="362" cy="342"/>
              <a:chOff x="2496" y="1968"/>
              <a:chExt cx="677" cy="519"/>
            </a:xfrm>
          </p:grpSpPr>
          <p:sp>
            <p:nvSpPr>
              <p:cNvPr id="220357" name="Rectangle 1221"/>
              <p:cNvSpPr>
                <a:spLocks noChangeArrowheads="1"/>
              </p:cNvSpPr>
              <p:nvPr>
                <p:custDataLst>
                  <p:tags r:id="rId209"/>
                </p:custDataLst>
              </p:nvPr>
            </p:nvSpPr>
            <p:spPr bwMode="auto">
              <a:xfrm>
                <a:off x="2563" y="1990"/>
                <a:ext cx="6" cy="444"/>
              </a:xfrm>
              <a:prstGeom prst="rect">
                <a:avLst/>
              </a:prstGeom>
              <a:solidFill>
                <a:srgbClr val="474747"/>
              </a:solidFill>
              <a:ln w="12700">
                <a:noFill/>
                <a:miter lim="800000"/>
                <a:headEnd/>
                <a:tailEnd/>
              </a:ln>
              <a:effectLst/>
            </p:spPr>
            <p:txBody>
              <a:bodyPr wrap="none" anchor="ctr"/>
              <a:lstStyle/>
              <a:p>
                <a:endParaRPr lang="en-US"/>
              </a:p>
            </p:txBody>
          </p:sp>
          <p:sp>
            <p:nvSpPr>
              <p:cNvPr id="220358" name="Rectangle 1222"/>
              <p:cNvSpPr>
                <a:spLocks noChangeArrowheads="1"/>
              </p:cNvSpPr>
              <p:nvPr>
                <p:custDataLst>
                  <p:tags r:id="rId210"/>
                </p:custDataLst>
              </p:nvPr>
            </p:nvSpPr>
            <p:spPr bwMode="auto">
              <a:xfrm>
                <a:off x="2559" y="1990"/>
                <a:ext cx="6" cy="444"/>
              </a:xfrm>
              <a:prstGeom prst="rect">
                <a:avLst/>
              </a:prstGeom>
              <a:solidFill>
                <a:srgbClr val="CECECE"/>
              </a:solidFill>
              <a:ln w="12700">
                <a:noFill/>
                <a:miter lim="800000"/>
                <a:headEnd/>
                <a:tailEnd/>
              </a:ln>
              <a:effectLst/>
            </p:spPr>
            <p:txBody>
              <a:bodyPr wrap="none" anchor="ctr"/>
              <a:lstStyle/>
              <a:p>
                <a:endParaRPr lang="en-US"/>
              </a:p>
            </p:txBody>
          </p:sp>
          <p:sp>
            <p:nvSpPr>
              <p:cNvPr id="220359" name="Rectangle 1223"/>
              <p:cNvSpPr>
                <a:spLocks noChangeArrowheads="1"/>
              </p:cNvSpPr>
              <p:nvPr>
                <p:custDataLst>
                  <p:tags r:id="rId211"/>
                </p:custDataLst>
              </p:nvPr>
            </p:nvSpPr>
            <p:spPr bwMode="auto">
              <a:xfrm>
                <a:off x="2858" y="1988"/>
                <a:ext cx="6" cy="445"/>
              </a:xfrm>
              <a:prstGeom prst="rect">
                <a:avLst/>
              </a:prstGeom>
              <a:solidFill>
                <a:srgbClr val="474747"/>
              </a:solidFill>
              <a:ln w="12700">
                <a:noFill/>
                <a:miter lim="800000"/>
                <a:headEnd/>
                <a:tailEnd/>
              </a:ln>
              <a:effectLst/>
            </p:spPr>
            <p:txBody>
              <a:bodyPr wrap="none" anchor="ctr"/>
              <a:lstStyle/>
              <a:p>
                <a:endParaRPr lang="en-US"/>
              </a:p>
            </p:txBody>
          </p:sp>
          <p:sp>
            <p:nvSpPr>
              <p:cNvPr id="220360" name="Rectangle 1224"/>
              <p:cNvSpPr>
                <a:spLocks noChangeArrowheads="1"/>
              </p:cNvSpPr>
              <p:nvPr>
                <p:custDataLst>
                  <p:tags r:id="rId212"/>
                </p:custDataLst>
              </p:nvPr>
            </p:nvSpPr>
            <p:spPr bwMode="auto">
              <a:xfrm>
                <a:off x="2854" y="1988"/>
                <a:ext cx="5" cy="445"/>
              </a:xfrm>
              <a:prstGeom prst="rect">
                <a:avLst/>
              </a:prstGeom>
              <a:solidFill>
                <a:srgbClr val="CECECE"/>
              </a:solidFill>
              <a:ln w="12700">
                <a:noFill/>
                <a:miter lim="800000"/>
                <a:headEnd/>
                <a:tailEnd/>
              </a:ln>
              <a:effectLst/>
            </p:spPr>
            <p:txBody>
              <a:bodyPr wrap="none" anchor="ctr"/>
              <a:lstStyle/>
              <a:p>
                <a:endParaRPr lang="en-US"/>
              </a:p>
            </p:txBody>
          </p:sp>
          <p:sp>
            <p:nvSpPr>
              <p:cNvPr id="220361" name="Freeform 1225"/>
              <p:cNvSpPr>
                <a:spLocks/>
              </p:cNvSpPr>
              <p:nvPr>
                <p:custDataLst>
                  <p:tags r:id="rId213"/>
                </p:custDataLst>
              </p:nvPr>
            </p:nvSpPr>
            <p:spPr bwMode="auto">
              <a:xfrm>
                <a:off x="2496" y="2266"/>
                <a:ext cx="665" cy="46"/>
              </a:xfrm>
              <a:custGeom>
                <a:avLst/>
                <a:gdLst/>
                <a:ahLst/>
                <a:cxnLst>
                  <a:cxn ang="0">
                    <a:pos x="0" y="45"/>
                  </a:cxn>
                  <a:cxn ang="0">
                    <a:pos x="616" y="45"/>
                  </a:cxn>
                  <a:cxn ang="0">
                    <a:pos x="664" y="0"/>
                  </a:cxn>
                  <a:cxn ang="0">
                    <a:pos x="68" y="0"/>
                  </a:cxn>
                  <a:cxn ang="0">
                    <a:pos x="0" y="45"/>
                  </a:cxn>
                </a:cxnLst>
                <a:rect l="0" t="0" r="r" b="b"/>
                <a:pathLst>
                  <a:path w="665" h="46">
                    <a:moveTo>
                      <a:pt x="0" y="45"/>
                    </a:moveTo>
                    <a:lnTo>
                      <a:pt x="616" y="45"/>
                    </a:lnTo>
                    <a:lnTo>
                      <a:pt x="664" y="0"/>
                    </a:lnTo>
                    <a:lnTo>
                      <a:pt x="68" y="0"/>
                    </a:lnTo>
                    <a:lnTo>
                      <a:pt x="0" y="45"/>
                    </a:lnTo>
                  </a:path>
                </a:pathLst>
              </a:custGeom>
              <a:solidFill>
                <a:srgbClr val="CECECE"/>
              </a:solidFill>
              <a:ln w="12700" cap="rnd" cmpd="sng">
                <a:noFill/>
                <a:prstDash val="solid"/>
                <a:round/>
                <a:headEnd type="none" w="med" len="med"/>
                <a:tailEnd type="none" w="med" len="med"/>
              </a:ln>
              <a:effectLst/>
            </p:spPr>
            <p:txBody>
              <a:bodyPr/>
              <a:lstStyle/>
              <a:p>
                <a:endParaRPr lang="en-US"/>
              </a:p>
            </p:txBody>
          </p:sp>
          <p:sp>
            <p:nvSpPr>
              <p:cNvPr id="220362" name="Rectangle 1226"/>
              <p:cNvSpPr>
                <a:spLocks noChangeArrowheads="1"/>
              </p:cNvSpPr>
              <p:nvPr>
                <p:custDataLst>
                  <p:tags r:id="rId214"/>
                </p:custDataLst>
              </p:nvPr>
            </p:nvSpPr>
            <p:spPr bwMode="auto">
              <a:xfrm>
                <a:off x="2498" y="2312"/>
                <a:ext cx="614" cy="10"/>
              </a:xfrm>
              <a:prstGeom prst="rect">
                <a:avLst/>
              </a:prstGeom>
              <a:solidFill>
                <a:srgbClr val="919191"/>
              </a:solidFill>
              <a:ln w="12700">
                <a:noFill/>
                <a:miter lim="800000"/>
                <a:headEnd/>
                <a:tailEnd/>
              </a:ln>
              <a:effectLst/>
            </p:spPr>
            <p:txBody>
              <a:bodyPr wrap="none" anchor="ctr"/>
              <a:lstStyle/>
              <a:p>
                <a:endParaRPr lang="en-US"/>
              </a:p>
            </p:txBody>
          </p:sp>
          <p:sp>
            <p:nvSpPr>
              <p:cNvPr id="220363" name="Rectangle 1227"/>
              <p:cNvSpPr>
                <a:spLocks noChangeArrowheads="1"/>
              </p:cNvSpPr>
              <p:nvPr>
                <p:custDataLst>
                  <p:tags r:id="rId215"/>
                </p:custDataLst>
              </p:nvPr>
            </p:nvSpPr>
            <p:spPr bwMode="auto">
              <a:xfrm>
                <a:off x="2967" y="2289"/>
                <a:ext cx="13" cy="16"/>
              </a:xfrm>
              <a:prstGeom prst="rect">
                <a:avLst/>
              </a:prstGeom>
              <a:solidFill>
                <a:srgbClr val="AD6900"/>
              </a:solidFill>
              <a:ln w="12700">
                <a:noFill/>
                <a:miter lim="800000"/>
                <a:headEnd/>
                <a:tailEnd/>
              </a:ln>
              <a:effectLst/>
            </p:spPr>
            <p:txBody>
              <a:bodyPr wrap="none" anchor="ctr"/>
              <a:lstStyle/>
              <a:p>
                <a:endParaRPr lang="en-US"/>
              </a:p>
            </p:txBody>
          </p:sp>
          <p:sp>
            <p:nvSpPr>
              <p:cNvPr id="220364" name="Rectangle 1228"/>
              <p:cNvSpPr>
                <a:spLocks noChangeArrowheads="1"/>
              </p:cNvSpPr>
              <p:nvPr>
                <p:custDataLst>
                  <p:tags r:id="rId216"/>
                </p:custDataLst>
              </p:nvPr>
            </p:nvSpPr>
            <p:spPr bwMode="auto">
              <a:xfrm>
                <a:off x="2855" y="2289"/>
                <a:ext cx="12" cy="16"/>
              </a:xfrm>
              <a:prstGeom prst="rect">
                <a:avLst/>
              </a:prstGeom>
              <a:solidFill>
                <a:srgbClr val="AD6900"/>
              </a:solidFill>
              <a:ln w="12700">
                <a:noFill/>
                <a:miter lim="800000"/>
                <a:headEnd/>
                <a:tailEnd/>
              </a:ln>
              <a:effectLst/>
            </p:spPr>
            <p:txBody>
              <a:bodyPr wrap="none" anchor="ctr"/>
              <a:lstStyle/>
              <a:p>
                <a:endParaRPr lang="en-US"/>
              </a:p>
            </p:txBody>
          </p:sp>
          <p:sp>
            <p:nvSpPr>
              <p:cNvPr id="220365" name="Rectangle 1229"/>
              <p:cNvSpPr>
                <a:spLocks noChangeArrowheads="1"/>
              </p:cNvSpPr>
              <p:nvPr>
                <p:custDataLst>
                  <p:tags r:id="rId217"/>
                </p:custDataLst>
              </p:nvPr>
            </p:nvSpPr>
            <p:spPr bwMode="auto">
              <a:xfrm>
                <a:off x="3080" y="2289"/>
                <a:ext cx="13" cy="16"/>
              </a:xfrm>
              <a:prstGeom prst="rect">
                <a:avLst/>
              </a:prstGeom>
              <a:solidFill>
                <a:srgbClr val="AD6900"/>
              </a:solidFill>
              <a:ln w="12700">
                <a:noFill/>
                <a:miter lim="800000"/>
                <a:headEnd/>
                <a:tailEnd/>
              </a:ln>
              <a:effectLst/>
            </p:spPr>
            <p:txBody>
              <a:bodyPr wrap="none" anchor="ctr"/>
              <a:lstStyle/>
              <a:p>
                <a:endParaRPr lang="en-US"/>
              </a:p>
            </p:txBody>
          </p:sp>
          <p:sp>
            <p:nvSpPr>
              <p:cNvPr id="220366" name="Freeform 1230"/>
              <p:cNvSpPr>
                <a:spLocks/>
              </p:cNvSpPr>
              <p:nvPr>
                <p:custDataLst>
                  <p:tags r:id="rId218"/>
                </p:custDataLst>
              </p:nvPr>
            </p:nvSpPr>
            <p:spPr bwMode="auto">
              <a:xfrm>
                <a:off x="3093" y="2276"/>
                <a:ext cx="9" cy="30"/>
              </a:xfrm>
              <a:custGeom>
                <a:avLst/>
                <a:gdLst/>
                <a:ahLst/>
                <a:cxnLst>
                  <a:cxn ang="0">
                    <a:pos x="0" y="29"/>
                  </a:cxn>
                  <a:cxn ang="0">
                    <a:pos x="8" y="21"/>
                  </a:cxn>
                  <a:cxn ang="0">
                    <a:pos x="8" y="0"/>
                  </a:cxn>
                  <a:cxn ang="0">
                    <a:pos x="0" y="7"/>
                  </a:cxn>
                  <a:cxn ang="0">
                    <a:pos x="0" y="29"/>
                  </a:cxn>
                </a:cxnLst>
                <a:rect l="0" t="0" r="r" b="b"/>
                <a:pathLst>
                  <a:path w="9" h="30">
                    <a:moveTo>
                      <a:pt x="0" y="29"/>
                    </a:moveTo>
                    <a:lnTo>
                      <a:pt x="8" y="21"/>
                    </a:lnTo>
                    <a:lnTo>
                      <a:pt x="8" y="0"/>
                    </a:lnTo>
                    <a:lnTo>
                      <a:pt x="0" y="7"/>
                    </a:lnTo>
                    <a:lnTo>
                      <a:pt x="0" y="29"/>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367" name="Freeform 1231"/>
              <p:cNvSpPr>
                <a:spLocks/>
              </p:cNvSpPr>
              <p:nvPr>
                <p:custDataLst>
                  <p:tags r:id="rId219"/>
                </p:custDataLst>
              </p:nvPr>
            </p:nvSpPr>
            <p:spPr bwMode="auto">
              <a:xfrm>
                <a:off x="2980" y="2276"/>
                <a:ext cx="9" cy="30"/>
              </a:xfrm>
              <a:custGeom>
                <a:avLst/>
                <a:gdLst/>
                <a:ahLst/>
                <a:cxnLst>
                  <a:cxn ang="0">
                    <a:pos x="0" y="29"/>
                  </a:cxn>
                  <a:cxn ang="0">
                    <a:pos x="8" y="21"/>
                  </a:cxn>
                  <a:cxn ang="0">
                    <a:pos x="8" y="0"/>
                  </a:cxn>
                  <a:cxn ang="0">
                    <a:pos x="0" y="7"/>
                  </a:cxn>
                  <a:cxn ang="0">
                    <a:pos x="0" y="29"/>
                  </a:cxn>
                </a:cxnLst>
                <a:rect l="0" t="0" r="r" b="b"/>
                <a:pathLst>
                  <a:path w="9" h="30">
                    <a:moveTo>
                      <a:pt x="0" y="29"/>
                    </a:moveTo>
                    <a:lnTo>
                      <a:pt x="8" y="21"/>
                    </a:lnTo>
                    <a:lnTo>
                      <a:pt x="8" y="0"/>
                    </a:lnTo>
                    <a:lnTo>
                      <a:pt x="0" y="7"/>
                    </a:lnTo>
                    <a:lnTo>
                      <a:pt x="0" y="29"/>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368" name="Freeform 1232"/>
              <p:cNvSpPr>
                <a:spLocks/>
              </p:cNvSpPr>
              <p:nvPr>
                <p:custDataLst>
                  <p:tags r:id="rId220"/>
                </p:custDataLst>
              </p:nvPr>
            </p:nvSpPr>
            <p:spPr bwMode="auto">
              <a:xfrm>
                <a:off x="2867" y="2276"/>
                <a:ext cx="9" cy="30"/>
              </a:xfrm>
              <a:custGeom>
                <a:avLst/>
                <a:gdLst/>
                <a:ahLst/>
                <a:cxnLst>
                  <a:cxn ang="0">
                    <a:pos x="0" y="29"/>
                  </a:cxn>
                  <a:cxn ang="0">
                    <a:pos x="8" y="21"/>
                  </a:cxn>
                  <a:cxn ang="0">
                    <a:pos x="8" y="0"/>
                  </a:cxn>
                  <a:cxn ang="0">
                    <a:pos x="0" y="7"/>
                  </a:cxn>
                  <a:cxn ang="0">
                    <a:pos x="0" y="29"/>
                  </a:cxn>
                </a:cxnLst>
                <a:rect l="0" t="0" r="r" b="b"/>
                <a:pathLst>
                  <a:path w="9" h="30">
                    <a:moveTo>
                      <a:pt x="0" y="29"/>
                    </a:moveTo>
                    <a:lnTo>
                      <a:pt x="8" y="21"/>
                    </a:lnTo>
                    <a:lnTo>
                      <a:pt x="8" y="0"/>
                    </a:lnTo>
                    <a:lnTo>
                      <a:pt x="0" y="7"/>
                    </a:lnTo>
                    <a:lnTo>
                      <a:pt x="0" y="29"/>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369" name="Rectangle 1233"/>
              <p:cNvSpPr>
                <a:spLocks noChangeArrowheads="1"/>
              </p:cNvSpPr>
              <p:nvPr>
                <p:custDataLst>
                  <p:tags r:id="rId221"/>
                </p:custDataLst>
              </p:nvPr>
            </p:nvSpPr>
            <p:spPr bwMode="auto">
              <a:xfrm>
                <a:off x="3109" y="2268"/>
                <a:ext cx="8" cy="11"/>
              </a:xfrm>
              <a:prstGeom prst="rect">
                <a:avLst/>
              </a:prstGeom>
              <a:solidFill>
                <a:srgbClr val="AD6900"/>
              </a:solidFill>
              <a:ln w="12700">
                <a:noFill/>
                <a:miter lim="800000"/>
                <a:headEnd/>
                <a:tailEnd/>
              </a:ln>
              <a:effectLst/>
            </p:spPr>
            <p:txBody>
              <a:bodyPr wrap="none" anchor="ctr"/>
              <a:lstStyle/>
              <a:p>
                <a:endParaRPr lang="en-US"/>
              </a:p>
            </p:txBody>
          </p:sp>
          <p:sp>
            <p:nvSpPr>
              <p:cNvPr id="220370" name="Freeform 1234"/>
              <p:cNvSpPr>
                <a:spLocks/>
              </p:cNvSpPr>
              <p:nvPr>
                <p:custDataLst>
                  <p:tags r:id="rId222"/>
                </p:custDataLst>
              </p:nvPr>
            </p:nvSpPr>
            <p:spPr bwMode="auto">
              <a:xfrm>
                <a:off x="3118" y="2259"/>
                <a:ext cx="6" cy="21"/>
              </a:xfrm>
              <a:custGeom>
                <a:avLst/>
                <a:gdLst/>
                <a:ahLst/>
                <a:cxnLst>
                  <a:cxn ang="0">
                    <a:pos x="0" y="20"/>
                  </a:cxn>
                  <a:cxn ang="0">
                    <a:pos x="5" y="14"/>
                  </a:cxn>
                  <a:cxn ang="0">
                    <a:pos x="5" y="0"/>
                  </a:cxn>
                  <a:cxn ang="0">
                    <a:pos x="0" y="5"/>
                  </a:cxn>
                  <a:cxn ang="0">
                    <a:pos x="0" y="20"/>
                  </a:cxn>
                </a:cxnLst>
                <a:rect l="0" t="0" r="r" b="b"/>
                <a:pathLst>
                  <a:path w="6" h="21">
                    <a:moveTo>
                      <a:pt x="0" y="20"/>
                    </a:moveTo>
                    <a:lnTo>
                      <a:pt x="5" y="14"/>
                    </a:lnTo>
                    <a:lnTo>
                      <a:pt x="5" y="0"/>
                    </a:lnTo>
                    <a:lnTo>
                      <a:pt x="0" y="5"/>
                    </a:lnTo>
                    <a:lnTo>
                      <a:pt x="0" y="20"/>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371" name="Freeform 1235"/>
              <p:cNvSpPr>
                <a:spLocks/>
              </p:cNvSpPr>
              <p:nvPr>
                <p:custDataLst>
                  <p:tags r:id="rId223"/>
                </p:custDataLst>
              </p:nvPr>
            </p:nvSpPr>
            <p:spPr bwMode="auto">
              <a:xfrm>
                <a:off x="3094" y="2258"/>
                <a:ext cx="32" cy="31"/>
              </a:xfrm>
              <a:custGeom>
                <a:avLst/>
                <a:gdLst/>
                <a:ahLst/>
                <a:cxnLst>
                  <a:cxn ang="0">
                    <a:pos x="0" y="30"/>
                  </a:cxn>
                  <a:cxn ang="0">
                    <a:pos x="31" y="6"/>
                  </a:cxn>
                  <a:cxn ang="0">
                    <a:pos x="31" y="0"/>
                  </a:cxn>
                  <a:cxn ang="0">
                    <a:pos x="0" y="23"/>
                  </a:cxn>
                  <a:cxn ang="0">
                    <a:pos x="0" y="30"/>
                  </a:cxn>
                </a:cxnLst>
                <a:rect l="0" t="0" r="r" b="b"/>
                <a:pathLst>
                  <a:path w="32" h="31">
                    <a:moveTo>
                      <a:pt x="0" y="30"/>
                    </a:moveTo>
                    <a:lnTo>
                      <a:pt x="31" y="6"/>
                    </a:lnTo>
                    <a:lnTo>
                      <a:pt x="31" y="0"/>
                    </a:lnTo>
                    <a:lnTo>
                      <a:pt x="0" y="23"/>
                    </a:lnTo>
                    <a:lnTo>
                      <a:pt x="0" y="30"/>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372" name="Freeform 1236"/>
              <p:cNvSpPr>
                <a:spLocks/>
              </p:cNvSpPr>
              <p:nvPr>
                <p:custDataLst>
                  <p:tags r:id="rId224"/>
                </p:custDataLst>
              </p:nvPr>
            </p:nvSpPr>
            <p:spPr bwMode="auto">
              <a:xfrm>
                <a:off x="2854" y="2258"/>
                <a:ext cx="46" cy="32"/>
              </a:xfrm>
              <a:custGeom>
                <a:avLst/>
                <a:gdLst/>
                <a:ahLst/>
                <a:cxnLst>
                  <a:cxn ang="0">
                    <a:pos x="0" y="25"/>
                  </a:cxn>
                  <a:cxn ang="0">
                    <a:pos x="45" y="0"/>
                  </a:cxn>
                  <a:cxn ang="0">
                    <a:pos x="45" y="5"/>
                  </a:cxn>
                  <a:cxn ang="0">
                    <a:pos x="1" y="31"/>
                  </a:cxn>
                  <a:cxn ang="0">
                    <a:pos x="0" y="25"/>
                  </a:cxn>
                </a:cxnLst>
                <a:rect l="0" t="0" r="r" b="b"/>
                <a:pathLst>
                  <a:path w="46" h="32">
                    <a:moveTo>
                      <a:pt x="0" y="25"/>
                    </a:moveTo>
                    <a:lnTo>
                      <a:pt x="45" y="0"/>
                    </a:lnTo>
                    <a:lnTo>
                      <a:pt x="45" y="5"/>
                    </a:lnTo>
                    <a:lnTo>
                      <a:pt x="1" y="31"/>
                    </a:lnTo>
                    <a:lnTo>
                      <a:pt x="0" y="25"/>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373" name="Freeform 1237"/>
              <p:cNvSpPr>
                <a:spLocks/>
              </p:cNvSpPr>
              <p:nvPr>
                <p:custDataLst>
                  <p:tags r:id="rId225"/>
                </p:custDataLst>
              </p:nvPr>
            </p:nvSpPr>
            <p:spPr bwMode="auto">
              <a:xfrm>
                <a:off x="2967" y="2258"/>
                <a:ext cx="48" cy="26"/>
              </a:xfrm>
              <a:custGeom>
                <a:avLst/>
                <a:gdLst/>
                <a:ahLst/>
                <a:cxnLst>
                  <a:cxn ang="0">
                    <a:pos x="0" y="25"/>
                  </a:cxn>
                  <a:cxn ang="0">
                    <a:pos x="14" y="25"/>
                  </a:cxn>
                  <a:cxn ang="0">
                    <a:pos x="47" y="0"/>
                  </a:cxn>
                  <a:cxn ang="0">
                    <a:pos x="34" y="0"/>
                  </a:cxn>
                  <a:cxn ang="0">
                    <a:pos x="0" y="25"/>
                  </a:cxn>
                </a:cxnLst>
                <a:rect l="0" t="0" r="r" b="b"/>
                <a:pathLst>
                  <a:path w="48" h="26">
                    <a:moveTo>
                      <a:pt x="0" y="25"/>
                    </a:moveTo>
                    <a:lnTo>
                      <a:pt x="14" y="25"/>
                    </a:lnTo>
                    <a:lnTo>
                      <a:pt x="47" y="0"/>
                    </a:lnTo>
                    <a:lnTo>
                      <a:pt x="34" y="0"/>
                    </a:lnTo>
                    <a:lnTo>
                      <a:pt x="0" y="25"/>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374" name="Freeform 1238"/>
              <p:cNvSpPr>
                <a:spLocks/>
              </p:cNvSpPr>
              <p:nvPr>
                <p:custDataLst>
                  <p:tags r:id="rId226"/>
                </p:custDataLst>
              </p:nvPr>
            </p:nvSpPr>
            <p:spPr bwMode="auto">
              <a:xfrm>
                <a:off x="2872" y="2267"/>
                <a:ext cx="243" cy="6"/>
              </a:xfrm>
              <a:custGeom>
                <a:avLst/>
                <a:gdLst/>
                <a:ahLst/>
                <a:cxnLst>
                  <a:cxn ang="0">
                    <a:pos x="0" y="5"/>
                  </a:cxn>
                  <a:cxn ang="0">
                    <a:pos x="234" y="5"/>
                  </a:cxn>
                  <a:cxn ang="0">
                    <a:pos x="242" y="0"/>
                  </a:cxn>
                  <a:cxn ang="0">
                    <a:pos x="11" y="0"/>
                  </a:cxn>
                  <a:cxn ang="0">
                    <a:pos x="0" y="5"/>
                  </a:cxn>
                </a:cxnLst>
                <a:rect l="0" t="0" r="r" b="b"/>
                <a:pathLst>
                  <a:path w="243" h="6">
                    <a:moveTo>
                      <a:pt x="0" y="5"/>
                    </a:moveTo>
                    <a:lnTo>
                      <a:pt x="234" y="5"/>
                    </a:lnTo>
                    <a:lnTo>
                      <a:pt x="242" y="0"/>
                    </a:lnTo>
                    <a:lnTo>
                      <a:pt x="11"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375" name="Freeform 1239"/>
              <p:cNvSpPr>
                <a:spLocks/>
              </p:cNvSpPr>
              <p:nvPr>
                <p:custDataLst>
                  <p:tags r:id="rId227"/>
                </p:custDataLst>
              </p:nvPr>
            </p:nvSpPr>
            <p:spPr bwMode="auto">
              <a:xfrm>
                <a:off x="2888" y="2258"/>
                <a:ext cx="237" cy="6"/>
              </a:xfrm>
              <a:custGeom>
                <a:avLst/>
                <a:gdLst/>
                <a:ahLst/>
                <a:cxnLst>
                  <a:cxn ang="0">
                    <a:pos x="0" y="5"/>
                  </a:cxn>
                  <a:cxn ang="0">
                    <a:pos x="228" y="5"/>
                  </a:cxn>
                  <a:cxn ang="0">
                    <a:pos x="236" y="0"/>
                  </a:cxn>
                  <a:cxn ang="0">
                    <a:pos x="11" y="0"/>
                  </a:cxn>
                  <a:cxn ang="0">
                    <a:pos x="0" y="5"/>
                  </a:cxn>
                </a:cxnLst>
                <a:rect l="0" t="0" r="r" b="b"/>
                <a:pathLst>
                  <a:path w="237" h="6">
                    <a:moveTo>
                      <a:pt x="0" y="5"/>
                    </a:moveTo>
                    <a:lnTo>
                      <a:pt x="228" y="5"/>
                    </a:lnTo>
                    <a:lnTo>
                      <a:pt x="236" y="0"/>
                    </a:lnTo>
                    <a:lnTo>
                      <a:pt x="11"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376" name="Freeform 1240"/>
              <p:cNvSpPr>
                <a:spLocks/>
              </p:cNvSpPr>
              <p:nvPr>
                <p:custDataLst>
                  <p:tags r:id="rId228"/>
                </p:custDataLst>
              </p:nvPr>
            </p:nvSpPr>
            <p:spPr bwMode="auto">
              <a:xfrm>
                <a:off x="2854" y="2276"/>
                <a:ext cx="248" cy="7"/>
              </a:xfrm>
              <a:custGeom>
                <a:avLst/>
                <a:gdLst/>
                <a:ahLst/>
                <a:cxnLst>
                  <a:cxn ang="0">
                    <a:pos x="0" y="6"/>
                  </a:cxn>
                  <a:cxn ang="0">
                    <a:pos x="239" y="6"/>
                  </a:cxn>
                  <a:cxn ang="0">
                    <a:pos x="247" y="0"/>
                  </a:cxn>
                  <a:cxn ang="0">
                    <a:pos x="12" y="0"/>
                  </a:cxn>
                  <a:cxn ang="0">
                    <a:pos x="0" y="6"/>
                  </a:cxn>
                </a:cxnLst>
                <a:rect l="0" t="0" r="r" b="b"/>
                <a:pathLst>
                  <a:path w="248" h="7">
                    <a:moveTo>
                      <a:pt x="0" y="6"/>
                    </a:moveTo>
                    <a:lnTo>
                      <a:pt x="239" y="6"/>
                    </a:lnTo>
                    <a:lnTo>
                      <a:pt x="247" y="0"/>
                    </a:lnTo>
                    <a:lnTo>
                      <a:pt x="12" y="0"/>
                    </a:lnTo>
                    <a:lnTo>
                      <a:pt x="0" y="6"/>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377" name="Rectangle 1241"/>
              <p:cNvSpPr>
                <a:spLocks noChangeArrowheads="1"/>
              </p:cNvSpPr>
              <p:nvPr>
                <p:custDataLst>
                  <p:tags r:id="rId229"/>
                </p:custDataLst>
              </p:nvPr>
            </p:nvSpPr>
            <p:spPr bwMode="auto">
              <a:xfrm>
                <a:off x="2855" y="2283"/>
                <a:ext cx="240" cy="6"/>
              </a:xfrm>
              <a:prstGeom prst="rect">
                <a:avLst/>
              </a:prstGeom>
              <a:solidFill>
                <a:srgbClr val="714400"/>
              </a:solidFill>
              <a:ln w="12700">
                <a:noFill/>
                <a:miter lim="800000"/>
                <a:headEnd/>
                <a:tailEnd/>
              </a:ln>
              <a:effectLst/>
            </p:spPr>
            <p:txBody>
              <a:bodyPr wrap="none" anchor="ctr"/>
              <a:lstStyle/>
              <a:p>
                <a:endParaRPr lang="en-US"/>
              </a:p>
            </p:txBody>
          </p:sp>
          <p:sp>
            <p:nvSpPr>
              <p:cNvPr id="220378" name="Rectangle 1242"/>
              <p:cNvSpPr>
                <a:spLocks noChangeArrowheads="1"/>
              </p:cNvSpPr>
              <p:nvPr>
                <p:custDataLst>
                  <p:tags r:id="rId230"/>
                </p:custDataLst>
              </p:nvPr>
            </p:nvSpPr>
            <p:spPr bwMode="auto">
              <a:xfrm>
                <a:off x="2887" y="2256"/>
                <a:ext cx="39" cy="23"/>
              </a:xfrm>
              <a:prstGeom prst="rect">
                <a:avLst/>
              </a:prstGeom>
              <a:solidFill>
                <a:srgbClr val="A2C1FE"/>
              </a:solidFill>
              <a:ln w="12700">
                <a:noFill/>
                <a:miter lim="800000"/>
                <a:headEnd/>
                <a:tailEnd/>
              </a:ln>
              <a:effectLst/>
            </p:spPr>
            <p:txBody>
              <a:bodyPr wrap="none" anchor="ctr"/>
              <a:lstStyle/>
              <a:p>
                <a:endParaRPr lang="en-US"/>
              </a:p>
            </p:txBody>
          </p:sp>
          <p:sp>
            <p:nvSpPr>
              <p:cNvPr id="220379" name="Freeform 1243"/>
              <p:cNvSpPr>
                <a:spLocks/>
              </p:cNvSpPr>
              <p:nvPr>
                <p:custDataLst>
                  <p:tags r:id="rId231"/>
                </p:custDataLst>
              </p:nvPr>
            </p:nvSpPr>
            <p:spPr bwMode="auto">
              <a:xfrm>
                <a:off x="2926" y="2243"/>
                <a:ext cx="22" cy="37"/>
              </a:xfrm>
              <a:custGeom>
                <a:avLst/>
                <a:gdLst/>
                <a:ahLst/>
                <a:cxnLst>
                  <a:cxn ang="0">
                    <a:pos x="0" y="36"/>
                  </a:cxn>
                  <a:cxn ang="0">
                    <a:pos x="21" y="21"/>
                  </a:cxn>
                  <a:cxn ang="0">
                    <a:pos x="21" y="0"/>
                  </a:cxn>
                  <a:cxn ang="0">
                    <a:pos x="0" y="12"/>
                  </a:cxn>
                  <a:cxn ang="0">
                    <a:pos x="0" y="36"/>
                  </a:cxn>
                </a:cxnLst>
                <a:rect l="0" t="0" r="r" b="b"/>
                <a:pathLst>
                  <a:path w="22" h="37">
                    <a:moveTo>
                      <a:pt x="0" y="36"/>
                    </a:moveTo>
                    <a:lnTo>
                      <a:pt x="21" y="21"/>
                    </a:lnTo>
                    <a:lnTo>
                      <a:pt x="21" y="0"/>
                    </a:lnTo>
                    <a:lnTo>
                      <a:pt x="0" y="12"/>
                    </a:lnTo>
                    <a:lnTo>
                      <a:pt x="0" y="36"/>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380" name="Freeform 1244"/>
              <p:cNvSpPr>
                <a:spLocks/>
              </p:cNvSpPr>
              <p:nvPr>
                <p:custDataLst>
                  <p:tags r:id="rId232"/>
                </p:custDataLst>
              </p:nvPr>
            </p:nvSpPr>
            <p:spPr bwMode="auto">
              <a:xfrm>
                <a:off x="2887" y="2243"/>
                <a:ext cx="62" cy="13"/>
              </a:xfrm>
              <a:custGeom>
                <a:avLst/>
                <a:gdLst/>
                <a:ahLst/>
                <a:cxnLst>
                  <a:cxn ang="0">
                    <a:pos x="0" y="12"/>
                  </a:cxn>
                  <a:cxn ang="0">
                    <a:pos x="40" y="12"/>
                  </a:cxn>
                  <a:cxn ang="0">
                    <a:pos x="61" y="0"/>
                  </a:cxn>
                  <a:cxn ang="0">
                    <a:pos x="25" y="0"/>
                  </a:cxn>
                  <a:cxn ang="0">
                    <a:pos x="0" y="12"/>
                  </a:cxn>
                </a:cxnLst>
                <a:rect l="0" t="0" r="r" b="b"/>
                <a:pathLst>
                  <a:path w="62" h="13">
                    <a:moveTo>
                      <a:pt x="0" y="12"/>
                    </a:moveTo>
                    <a:lnTo>
                      <a:pt x="40" y="12"/>
                    </a:lnTo>
                    <a:lnTo>
                      <a:pt x="61"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381" name="Rectangle 1245"/>
              <p:cNvSpPr>
                <a:spLocks noChangeArrowheads="1"/>
              </p:cNvSpPr>
              <p:nvPr>
                <p:custDataLst>
                  <p:tags r:id="rId233"/>
                </p:custDataLst>
              </p:nvPr>
            </p:nvSpPr>
            <p:spPr bwMode="auto">
              <a:xfrm>
                <a:off x="2935" y="2256"/>
                <a:ext cx="40" cy="23"/>
              </a:xfrm>
              <a:prstGeom prst="rect">
                <a:avLst/>
              </a:prstGeom>
              <a:solidFill>
                <a:srgbClr val="A2C1FE"/>
              </a:solidFill>
              <a:ln w="12700">
                <a:noFill/>
                <a:miter lim="800000"/>
                <a:headEnd/>
                <a:tailEnd/>
              </a:ln>
              <a:effectLst/>
            </p:spPr>
            <p:txBody>
              <a:bodyPr wrap="none" anchor="ctr"/>
              <a:lstStyle/>
              <a:p>
                <a:endParaRPr lang="en-US"/>
              </a:p>
            </p:txBody>
          </p:sp>
          <p:sp>
            <p:nvSpPr>
              <p:cNvPr id="220382" name="Freeform 1246"/>
              <p:cNvSpPr>
                <a:spLocks/>
              </p:cNvSpPr>
              <p:nvPr>
                <p:custDataLst>
                  <p:tags r:id="rId234"/>
                </p:custDataLst>
              </p:nvPr>
            </p:nvSpPr>
            <p:spPr bwMode="auto">
              <a:xfrm>
                <a:off x="2975" y="2243"/>
                <a:ext cx="22" cy="37"/>
              </a:xfrm>
              <a:custGeom>
                <a:avLst/>
                <a:gdLst/>
                <a:ahLst/>
                <a:cxnLst>
                  <a:cxn ang="0">
                    <a:pos x="0" y="36"/>
                  </a:cxn>
                  <a:cxn ang="0">
                    <a:pos x="21" y="21"/>
                  </a:cxn>
                  <a:cxn ang="0">
                    <a:pos x="21" y="0"/>
                  </a:cxn>
                  <a:cxn ang="0">
                    <a:pos x="0" y="12"/>
                  </a:cxn>
                  <a:cxn ang="0">
                    <a:pos x="0" y="36"/>
                  </a:cxn>
                </a:cxnLst>
                <a:rect l="0" t="0" r="r" b="b"/>
                <a:pathLst>
                  <a:path w="22" h="37">
                    <a:moveTo>
                      <a:pt x="0" y="36"/>
                    </a:moveTo>
                    <a:lnTo>
                      <a:pt x="21" y="21"/>
                    </a:lnTo>
                    <a:lnTo>
                      <a:pt x="21" y="0"/>
                    </a:lnTo>
                    <a:lnTo>
                      <a:pt x="0" y="12"/>
                    </a:lnTo>
                    <a:lnTo>
                      <a:pt x="0" y="36"/>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383" name="Freeform 1247"/>
              <p:cNvSpPr>
                <a:spLocks/>
              </p:cNvSpPr>
              <p:nvPr>
                <p:custDataLst>
                  <p:tags r:id="rId235"/>
                </p:custDataLst>
              </p:nvPr>
            </p:nvSpPr>
            <p:spPr bwMode="auto">
              <a:xfrm>
                <a:off x="2936" y="2243"/>
                <a:ext cx="61" cy="13"/>
              </a:xfrm>
              <a:custGeom>
                <a:avLst/>
                <a:gdLst/>
                <a:ahLst/>
                <a:cxnLst>
                  <a:cxn ang="0">
                    <a:pos x="0" y="12"/>
                  </a:cxn>
                  <a:cxn ang="0">
                    <a:pos x="39" y="12"/>
                  </a:cxn>
                  <a:cxn ang="0">
                    <a:pos x="60" y="0"/>
                  </a:cxn>
                  <a:cxn ang="0">
                    <a:pos x="25" y="0"/>
                  </a:cxn>
                  <a:cxn ang="0">
                    <a:pos x="0" y="12"/>
                  </a:cxn>
                </a:cxnLst>
                <a:rect l="0" t="0" r="r" b="b"/>
                <a:pathLst>
                  <a:path w="61" h="13">
                    <a:moveTo>
                      <a:pt x="0" y="12"/>
                    </a:moveTo>
                    <a:lnTo>
                      <a:pt x="39" y="12"/>
                    </a:lnTo>
                    <a:lnTo>
                      <a:pt x="60"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384" name="Rectangle 1248"/>
              <p:cNvSpPr>
                <a:spLocks noChangeArrowheads="1"/>
              </p:cNvSpPr>
              <p:nvPr>
                <p:custDataLst>
                  <p:tags r:id="rId236"/>
                </p:custDataLst>
              </p:nvPr>
            </p:nvSpPr>
            <p:spPr bwMode="auto">
              <a:xfrm>
                <a:off x="2985" y="2256"/>
                <a:ext cx="40" cy="23"/>
              </a:xfrm>
              <a:prstGeom prst="rect">
                <a:avLst/>
              </a:prstGeom>
              <a:solidFill>
                <a:srgbClr val="A2C1FE"/>
              </a:solidFill>
              <a:ln w="12700">
                <a:noFill/>
                <a:miter lim="800000"/>
                <a:headEnd/>
                <a:tailEnd/>
              </a:ln>
              <a:effectLst/>
            </p:spPr>
            <p:txBody>
              <a:bodyPr wrap="none" anchor="ctr"/>
              <a:lstStyle/>
              <a:p>
                <a:endParaRPr lang="en-US"/>
              </a:p>
            </p:txBody>
          </p:sp>
          <p:sp>
            <p:nvSpPr>
              <p:cNvPr id="220385" name="Freeform 1249"/>
              <p:cNvSpPr>
                <a:spLocks/>
              </p:cNvSpPr>
              <p:nvPr>
                <p:custDataLst>
                  <p:tags r:id="rId237"/>
                </p:custDataLst>
              </p:nvPr>
            </p:nvSpPr>
            <p:spPr bwMode="auto">
              <a:xfrm>
                <a:off x="3025" y="2243"/>
                <a:ext cx="22" cy="37"/>
              </a:xfrm>
              <a:custGeom>
                <a:avLst/>
                <a:gdLst/>
                <a:ahLst/>
                <a:cxnLst>
                  <a:cxn ang="0">
                    <a:pos x="0" y="36"/>
                  </a:cxn>
                  <a:cxn ang="0">
                    <a:pos x="21" y="21"/>
                  </a:cxn>
                  <a:cxn ang="0">
                    <a:pos x="21" y="0"/>
                  </a:cxn>
                  <a:cxn ang="0">
                    <a:pos x="0" y="12"/>
                  </a:cxn>
                  <a:cxn ang="0">
                    <a:pos x="0" y="36"/>
                  </a:cxn>
                </a:cxnLst>
                <a:rect l="0" t="0" r="r" b="b"/>
                <a:pathLst>
                  <a:path w="22" h="37">
                    <a:moveTo>
                      <a:pt x="0" y="36"/>
                    </a:moveTo>
                    <a:lnTo>
                      <a:pt x="21" y="21"/>
                    </a:lnTo>
                    <a:lnTo>
                      <a:pt x="21" y="0"/>
                    </a:lnTo>
                    <a:lnTo>
                      <a:pt x="0" y="12"/>
                    </a:lnTo>
                    <a:lnTo>
                      <a:pt x="0" y="36"/>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386" name="Freeform 1250"/>
              <p:cNvSpPr>
                <a:spLocks/>
              </p:cNvSpPr>
              <p:nvPr>
                <p:custDataLst>
                  <p:tags r:id="rId238"/>
                </p:custDataLst>
              </p:nvPr>
            </p:nvSpPr>
            <p:spPr bwMode="auto">
              <a:xfrm>
                <a:off x="2985" y="2243"/>
                <a:ext cx="62" cy="13"/>
              </a:xfrm>
              <a:custGeom>
                <a:avLst/>
                <a:gdLst/>
                <a:ahLst/>
                <a:cxnLst>
                  <a:cxn ang="0">
                    <a:pos x="0" y="12"/>
                  </a:cxn>
                  <a:cxn ang="0">
                    <a:pos x="40" y="12"/>
                  </a:cxn>
                  <a:cxn ang="0">
                    <a:pos x="61" y="0"/>
                  </a:cxn>
                  <a:cxn ang="0">
                    <a:pos x="25" y="0"/>
                  </a:cxn>
                  <a:cxn ang="0">
                    <a:pos x="0" y="12"/>
                  </a:cxn>
                </a:cxnLst>
                <a:rect l="0" t="0" r="r" b="b"/>
                <a:pathLst>
                  <a:path w="62" h="13">
                    <a:moveTo>
                      <a:pt x="0" y="12"/>
                    </a:moveTo>
                    <a:lnTo>
                      <a:pt x="40" y="12"/>
                    </a:lnTo>
                    <a:lnTo>
                      <a:pt x="61"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387" name="Rectangle 1251"/>
              <p:cNvSpPr>
                <a:spLocks noChangeArrowheads="1"/>
              </p:cNvSpPr>
              <p:nvPr>
                <p:custDataLst>
                  <p:tags r:id="rId239"/>
                </p:custDataLst>
              </p:nvPr>
            </p:nvSpPr>
            <p:spPr bwMode="auto">
              <a:xfrm>
                <a:off x="3035" y="2256"/>
                <a:ext cx="40" cy="23"/>
              </a:xfrm>
              <a:prstGeom prst="rect">
                <a:avLst/>
              </a:prstGeom>
              <a:solidFill>
                <a:srgbClr val="A2C1FE"/>
              </a:solidFill>
              <a:ln w="12700">
                <a:noFill/>
                <a:miter lim="800000"/>
                <a:headEnd/>
                <a:tailEnd/>
              </a:ln>
              <a:effectLst/>
            </p:spPr>
            <p:txBody>
              <a:bodyPr wrap="none" anchor="ctr"/>
              <a:lstStyle/>
              <a:p>
                <a:endParaRPr lang="en-US"/>
              </a:p>
            </p:txBody>
          </p:sp>
          <p:sp>
            <p:nvSpPr>
              <p:cNvPr id="220388" name="Freeform 1252"/>
              <p:cNvSpPr>
                <a:spLocks/>
              </p:cNvSpPr>
              <p:nvPr>
                <p:custDataLst>
                  <p:tags r:id="rId240"/>
                </p:custDataLst>
              </p:nvPr>
            </p:nvSpPr>
            <p:spPr bwMode="auto">
              <a:xfrm>
                <a:off x="3075" y="2243"/>
                <a:ext cx="22" cy="37"/>
              </a:xfrm>
              <a:custGeom>
                <a:avLst/>
                <a:gdLst/>
                <a:ahLst/>
                <a:cxnLst>
                  <a:cxn ang="0">
                    <a:pos x="0" y="36"/>
                  </a:cxn>
                  <a:cxn ang="0">
                    <a:pos x="21" y="21"/>
                  </a:cxn>
                  <a:cxn ang="0">
                    <a:pos x="21" y="0"/>
                  </a:cxn>
                  <a:cxn ang="0">
                    <a:pos x="0" y="12"/>
                  </a:cxn>
                  <a:cxn ang="0">
                    <a:pos x="0" y="36"/>
                  </a:cxn>
                </a:cxnLst>
                <a:rect l="0" t="0" r="r" b="b"/>
                <a:pathLst>
                  <a:path w="22" h="37">
                    <a:moveTo>
                      <a:pt x="0" y="36"/>
                    </a:moveTo>
                    <a:lnTo>
                      <a:pt x="21" y="21"/>
                    </a:lnTo>
                    <a:lnTo>
                      <a:pt x="21" y="0"/>
                    </a:lnTo>
                    <a:lnTo>
                      <a:pt x="0" y="12"/>
                    </a:lnTo>
                    <a:lnTo>
                      <a:pt x="0" y="36"/>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389" name="Freeform 1253"/>
              <p:cNvSpPr>
                <a:spLocks/>
              </p:cNvSpPr>
              <p:nvPr>
                <p:custDataLst>
                  <p:tags r:id="rId241"/>
                </p:custDataLst>
              </p:nvPr>
            </p:nvSpPr>
            <p:spPr bwMode="auto">
              <a:xfrm>
                <a:off x="3036" y="2243"/>
                <a:ext cx="61" cy="13"/>
              </a:xfrm>
              <a:custGeom>
                <a:avLst/>
                <a:gdLst/>
                <a:ahLst/>
                <a:cxnLst>
                  <a:cxn ang="0">
                    <a:pos x="0" y="12"/>
                  </a:cxn>
                  <a:cxn ang="0">
                    <a:pos x="39" y="12"/>
                  </a:cxn>
                  <a:cxn ang="0">
                    <a:pos x="60" y="0"/>
                  </a:cxn>
                  <a:cxn ang="0">
                    <a:pos x="25" y="0"/>
                  </a:cxn>
                  <a:cxn ang="0">
                    <a:pos x="0" y="12"/>
                  </a:cxn>
                </a:cxnLst>
                <a:rect l="0" t="0" r="r" b="b"/>
                <a:pathLst>
                  <a:path w="61" h="13">
                    <a:moveTo>
                      <a:pt x="0" y="12"/>
                    </a:moveTo>
                    <a:lnTo>
                      <a:pt x="39" y="12"/>
                    </a:lnTo>
                    <a:lnTo>
                      <a:pt x="60"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390" name="Rectangle 1254"/>
              <p:cNvSpPr>
                <a:spLocks noChangeArrowheads="1"/>
              </p:cNvSpPr>
              <p:nvPr>
                <p:custDataLst>
                  <p:tags r:id="rId242"/>
                </p:custDataLst>
              </p:nvPr>
            </p:nvSpPr>
            <p:spPr bwMode="auto">
              <a:xfrm>
                <a:off x="2887" y="2224"/>
                <a:ext cx="39" cy="24"/>
              </a:xfrm>
              <a:prstGeom prst="rect">
                <a:avLst/>
              </a:prstGeom>
              <a:solidFill>
                <a:srgbClr val="A2C1FE"/>
              </a:solidFill>
              <a:ln w="12700">
                <a:noFill/>
                <a:miter lim="800000"/>
                <a:headEnd/>
                <a:tailEnd/>
              </a:ln>
              <a:effectLst/>
            </p:spPr>
            <p:txBody>
              <a:bodyPr wrap="none" anchor="ctr"/>
              <a:lstStyle/>
              <a:p>
                <a:endParaRPr lang="en-US"/>
              </a:p>
            </p:txBody>
          </p:sp>
          <p:sp>
            <p:nvSpPr>
              <p:cNvPr id="220391" name="Freeform 1255"/>
              <p:cNvSpPr>
                <a:spLocks/>
              </p:cNvSpPr>
              <p:nvPr>
                <p:custDataLst>
                  <p:tags r:id="rId243"/>
                </p:custDataLst>
              </p:nvPr>
            </p:nvSpPr>
            <p:spPr bwMode="auto">
              <a:xfrm>
                <a:off x="2926" y="2212"/>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392" name="Freeform 1256"/>
              <p:cNvSpPr>
                <a:spLocks/>
              </p:cNvSpPr>
              <p:nvPr>
                <p:custDataLst>
                  <p:tags r:id="rId244"/>
                </p:custDataLst>
              </p:nvPr>
            </p:nvSpPr>
            <p:spPr bwMode="auto">
              <a:xfrm>
                <a:off x="2887" y="2212"/>
                <a:ext cx="62" cy="13"/>
              </a:xfrm>
              <a:custGeom>
                <a:avLst/>
                <a:gdLst/>
                <a:ahLst/>
                <a:cxnLst>
                  <a:cxn ang="0">
                    <a:pos x="0" y="12"/>
                  </a:cxn>
                  <a:cxn ang="0">
                    <a:pos x="40" y="12"/>
                  </a:cxn>
                  <a:cxn ang="0">
                    <a:pos x="61" y="0"/>
                  </a:cxn>
                  <a:cxn ang="0">
                    <a:pos x="25" y="0"/>
                  </a:cxn>
                  <a:cxn ang="0">
                    <a:pos x="0" y="12"/>
                  </a:cxn>
                </a:cxnLst>
                <a:rect l="0" t="0" r="r" b="b"/>
                <a:pathLst>
                  <a:path w="62" h="13">
                    <a:moveTo>
                      <a:pt x="0" y="12"/>
                    </a:moveTo>
                    <a:lnTo>
                      <a:pt x="40" y="12"/>
                    </a:lnTo>
                    <a:lnTo>
                      <a:pt x="61"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393" name="Rectangle 1257"/>
              <p:cNvSpPr>
                <a:spLocks noChangeArrowheads="1"/>
              </p:cNvSpPr>
              <p:nvPr>
                <p:custDataLst>
                  <p:tags r:id="rId245"/>
                </p:custDataLst>
              </p:nvPr>
            </p:nvSpPr>
            <p:spPr bwMode="auto">
              <a:xfrm>
                <a:off x="2935" y="2224"/>
                <a:ext cx="40" cy="24"/>
              </a:xfrm>
              <a:prstGeom prst="rect">
                <a:avLst/>
              </a:prstGeom>
              <a:solidFill>
                <a:srgbClr val="A2C1FE"/>
              </a:solidFill>
              <a:ln w="12700">
                <a:noFill/>
                <a:miter lim="800000"/>
                <a:headEnd/>
                <a:tailEnd/>
              </a:ln>
              <a:effectLst/>
            </p:spPr>
            <p:txBody>
              <a:bodyPr wrap="none" anchor="ctr"/>
              <a:lstStyle/>
              <a:p>
                <a:endParaRPr lang="en-US"/>
              </a:p>
            </p:txBody>
          </p:sp>
          <p:sp>
            <p:nvSpPr>
              <p:cNvPr id="220394" name="Freeform 1258"/>
              <p:cNvSpPr>
                <a:spLocks/>
              </p:cNvSpPr>
              <p:nvPr>
                <p:custDataLst>
                  <p:tags r:id="rId246"/>
                </p:custDataLst>
              </p:nvPr>
            </p:nvSpPr>
            <p:spPr bwMode="auto">
              <a:xfrm>
                <a:off x="2975" y="2212"/>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395" name="Freeform 1259"/>
              <p:cNvSpPr>
                <a:spLocks/>
              </p:cNvSpPr>
              <p:nvPr>
                <p:custDataLst>
                  <p:tags r:id="rId247"/>
                </p:custDataLst>
              </p:nvPr>
            </p:nvSpPr>
            <p:spPr bwMode="auto">
              <a:xfrm>
                <a:off x="2936" y="2212"/>
                <a:ext cx="61" cy="13"/>
              </a:xfrm>
              <a:custGeom>
                <a:avLst/>
                <a:gdLst/>
                <a:ahLst/>
                <a:cxnLst>
                  <a:cxn ang="0">
                    <a:pos x="0" y="12"/>
                  </a:cxn>
                  <a:cxn ang="0">
                    <a:pos x="39" y="12"/>
                  </a:cxn>
                  <a:cxn ang="0">
                    <a:pos x="60" y="0"/>
                  </a:cxn>
                  <a:cxn ang="0">
                    <a:pos x="25" y="0"/>
                  </a:cxn>
                  <a:cxn ang="0">
                    <a:pos x="0" y="12"/>
                  </a:cxn>
                </a:cxnLst>
                <a:rect l="0" t="0" r="r" b="b"/>
                <a:pathLst>
                  <a:path w="61" h="13">
                    <a:moveTo>
                      <a:pt x="0" y="12"/>
                    </a:moveTo>
                    <a:lnTo>
                      <a:pt x="39" y="12"/>
                    </a:lnTo>
                    <a:lnTo>
                      <a:pt x="60"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396" name="Rectangle 1260"/>
              <p:cNvSpPr>
                <a:spLocks noChangeArrowheads="1"/>
              </p:cNvSpPr>
              <p:nvPr>
                <p:custDataLst>
                  <p:tags r:id="rId248"/>
                </p:custDataLst>
              </p:nvPr>
            </p:nvSpPr>
            <p:spPr bwMode="auto">
              <a:xfrm>
                <a:off x="2985" y="2224"/>
                <a:ext cx="40" cy="24"/>
              </a:xfrm>
              <a:prstGeom prst="rect">
                <a:avLst/>
              </a:prstGeom>
              <a:solidFill>
                <a:srgbClr val="A2C1FE"/>
              </a:solidFill>
              <a:ln w="12700">
                <a:noFill/>
                <a:miter lim="800000"/>
                <a:headEnd/>
                <a:tailEnd/>
              </a:ln>
              <a:effectLst/>
            </p:spPr>
            <p:txBody>
              <a:bodyPr wrap="none" anchor="ctr"/>
              <a:lstStyle/>
              <a:p>
                <a:endParaRPr lang="en-US"/>
              </a:p>
            </p:txBody>
          </p:sp>
          <p:sp>
            <p:nvSpPr>
              <p:cNvPr id="220397" name="Freeform 1261"/>
              <p:cNvSpPr>
                <a:spLocks/>
              </p:cNvSpPr>
              <p:nvPr>
                <p:custDataLst>
                  <p:tags r:id="rId249"/>
                </p:custDataLst>
              </p:nvPr>
            </p:nvSpPr>
            <p:spPr bwMode="auto">
              <a:xfrm>
                <a:off x="3025" y="2212"/>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398" name="Freeform 1262"/>
              <p:cNvSpPr>
                <a:spLocks/>
              </p:cNvSpPr>
              <p:nvPr>
                <p:custDataLst>
                  <p:tags r:id="rId250"/>
                </p:custDataLst>
              </p:nvPr>
            </p:nvSpPr>
            <p:spPr bwMode="auto">
              <a:xfrm>
                <a:off x="2985" y="2212"/>
                <a:ext cx="62" cy="13"/>
              </a:xfrm>
              <a:custGeom>
                <a:avLst/>
                <a:gdLst/>
                <a:ahLst/>
                <a:cxnLst>
                  <a:cxn ang="0">
                    <a:pos x="0" y="12"/>
                  </a:cxn>
                  <a:cxn ang="0">
                    <a:pos x="40" y="12"/>
                  </a:cxn>
                  <a:cxn ang="0">
                    <a:pos x="61" y="0"/>
                  </a:cxn>
                  <a:cxn ang="0">
                    <a:pos x="25" y="0"/>
                  </a:cxn>
                  <a:cxn ang="0">
                    <a:pos x="0" y="12"/>
                  </a:cxn>
                </a:cxnLst>
                <a:rect l="0" t="0" r="r" b="b"/>
                <a:pathLst>
                  <a:path w="62" h="13">
                    <a:moveTo>
                      <a:pt x="0" y="12"/>
                    </a:moveTo>
                    <a:lnTo>
                      <a:pt x="40" y="12"/>
                    </a:lnTo>
                    <a:lnTo>
                      <a:pt x="61"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399" name="Rectangle 1263"/>
              <p:cNvSpPr>
                <a:spLocks noChangeArrowheads="1"/>
              </p:cNvSpPr>
              <p:nvPr>
                <p:custDataLst>
                  <p:tags r:id="rId251"/>
                </p:custDataLst>
              </p:nvPr>
            </p:nvSpPr>
            <p:spPr bwMode="auto">
              <a:xfrm>
                <a:off x="2935" y="2193"/>
                <a:ext cx="40" cy="23"/>
              </a:xfrm>
              <a:prstGeom prst="rect">
                <a:avLst/>
              </a:prstGeom>
              <a:solidFill>
                <a:srgbClr val="A2C1FE"/>
              </a:solidFill>
              <a:ln w="12700">
                <a:noFill/>
                <a:miter lim="800000"/>
                <a:headEnd/>
                <a:tailEnd/>
              </a:ln>
              <a:effectLst/>
            </p:spPr>
            <p:txBody>
              <a:bodyPr wrap="none" anchor="ctr"/>
              <a:lstStyle/>
              <a:p>
                <a:endParaRPr lang="en-US"/>
              </a:p>
            </p:txBody>
          </p:sp>
          <p:sp>
            <p:nvSpPr>
              <p:cNvPr id="220400" name="Freeform 1264"/>
              <p:cNvSpPr>
                <a:spLocks/>
              </p:cNvSpPr>
              <p:nvPr>
                <p:custDataLst>
                  <p:tags r:id="rId252"/>
                </p:custDataLst>
              </p:nvPr>
            </p:nvSpPr>
            <p:spPr bwMode="auto">
              <a:xfrm>
                <a:off x="2975" y="2180"/>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401" name="Freeform 1265"/>
              <p:cNvSpPr>
                <a:spLocks/>
              </p:cNvSpPr>
              <p:nvPr>
                <p:custDataLst>
                  <p:tags r:id="rId253"/>
                </p:custDataLst>
              </p:nvPr>
            </p:nvSpPr>
            <p:spPr bwMode="auto">
              <a:xfrm>
                <a:off x="2936" y="2180"/>
                <a:ext cx="61" cy="14"/>
              </a:xfrm>
              <a:custGeom>
                <a:avLst/>
                <a:gdLst/>
                <a:ahLst/>
                <a:cxnLst>
                  <a:cxn ang="0">
                    <a:pos x="0" y="13"/>
                  </a:cxn>
                  <a:cxn ang="0">
                    <a:pos x="39" y="13"/>
                  </a:cxn>
                  <a:cxn ang="0">
                    <a:pos x="60" y="0"/>
                  </a:cxn>
                  <a:cxn ang="0">
                    <a:pos x="25" y="0"/>
                  </a:cxn>
                  <a:cxn ang="0">
                    <a:pos x="0" y="13"/>
                  </a:cxn>
                </a:cxnLst>
                <a:rect l="0" t="0" r="r" b="b"/>
                <a:pathLst>
                  <a:path w="61" h="14">
                    <a:moveTo>
                      <a:pt x="0" y="13"/>
                    </a:moveTo>
                    <a:lnTo>
                      <a:pt x="39" y="13"/>
                    </a:lnTo>
                    <a:lnTo>
                      <a:pt x="60" y="0"/>
                    </a:lnTo>
                    <a:lnTo>
                      <a:pt x="25" y="0"/>
                    </a:lnTo>
                    <a:lnTo>
                      <a:pt x="0" y="13"/>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402" name="Rectangle 1266"/>
              <p:cNvSpPr>
                <a:spLocks noChangeArrowheads="1"/>
              </p:cNvSpPr>
              <p:nvPr>
                <p:custDataLst>
                  <p:tags r:id="rId254"/>
                </p:custDataLst>
              </p:nvPr>
            </p:nvSpPr>
            <p:spPr bwMode="auto">
              <a:xfrm>
                <a:off x="2659" y="2289"/>
                <a:ext cx="13" cy="16"/>
              </a:xfrm>
              <a:prstGeom prst="rect">
                <a:avLst/>
              </a:prstGeom>
              <a:solidFill>
                <a:srgbClr val="AD6900"/>
              </a:solidFill>
              <a:ln w="12700">
                <a:noFill/>
                <a:miter lim="800000"/>
                <a:headEnd/>
                <a:tailEnd/>
              </a:ln>
              <a:effectLst/>
            </p:spPr>
            <p:txBody>
              <a:bodyPr wrap="none" anchor="ctr"/>
              <a:lstStyle/>
              <a:p>
                <a:endParaRPr lang="en-US"/>
              </a:p>
            </p:txBody>
          </p:sp>
          <p:sp>
            <p:nvSpPr>
              <p:cNvPr id="220403" name="Rectangle 1267"/>
              <p:cNvSpPr>
                <a:spLocks noChangeArrowheads="1"/>
              </p:cNvSpPr>
              <p:nvPr>
                <p:custDataLst>
                  <p:tags r:id="rId255"/>
                </p:custDataLst>
              </p:nvPr>
            </p:nvSpPr>
            <p:spPr bwMode="auto">
              <a:xfrm>
                <a:off x="2547" y="2289"/>
                <a:ext cx="12" cy="16"/>
              </a:xfrm>
              <a:prstGeom prst="rect">
                <a:avLst/>
              </a:prstGeom>
              <a:solidFill>
                <a:srgbClr val="AD6900"/>
              </a:solidFill>
              <a:ln w="12700">
                <a:noFill/>
                <a:miter lim="800000"/>
                <a:headEnd/>
                <a:tailEnd/>
              </a:ln>
              <a:effectLst/>
            </p:spPr>
            <p:txBody>
              <a:bodyPr wrap="none" anchor="ctr"/>
              <a:lstStyle/>
              <a:p>
                <a:endParaRPr lang="en-US"/>
              </a:p>
            </p:txBody>
          </p:sp>
          <p:sp>
            <p:nvSpPr>
              <p:cNvPr id="220404" name="Rectangle 1268"/>
              <p:cNvSpPr>
                <a:spLocks noChangeArrowheads="1"/>
              </p:cNvSpPr>
              <p:nvPr>
                <p:custDataLst>
                  <p:tags r:id="rId256"/>
                </p:custDataLst>
              </p:nvPr>
            </p:nvSpPr>
            <p:spPr bwMode="auto">
              <a:xfrm>
                <a:off x="2772" y="2289"/>
                <a:ext cx="13" cy="16"/>
              </a:xfrm>
              <a:prstGeom prst="rect">
                <a:avLst/>
              </a:prstGeom>
              <a:solidFill>
                <a:srgbClr val="AD6900"/>
              </a:solidFill>
              <a:ln w="12700">
                <a:noFill/>
                <a:miter lim="800000"/>
                <a:headEnd/>
                <a:tailEnd/>
              </a:ln>
              <a:effectLst/>
            </p:spPr>
            <p:txBody>
              <a:bodyPr wrap="none" anchor="ctr"/>
              <a:lstStyle/>
              <a:p>
                <a:endParaRPr lang="en-US"/>
              </a:p>
            </p:txBody>
          </p:sp>
          <p:sp>
            <p:nvSpPr>
              <p:cNvPr id="220405" name="Freeform 1269"/>
              <p:cNvSpPr>
                <a:spLocks/>
              </p:cNvSpPr>
              <p:nvPr>
                <p:custDataLst>
                  <p:tags r:id="rId257"/>
                </p:custDataLst>
              </p:nvPr>
            </p:nvSpPr>
            <p:spPr bwMode="auto">
              <a:xfrm>
                <a:off x="2785" y="2276"/>
                <a:ext cx="9" cy="30"/>
              </a:xfrm>
              <a:custGeom>
                <a:avLst/>
                <a:gdLst/>
                <a:ahLst/>
                <a:cxnLst>
                  <a:cxn ang="0">
                    <a:pos x="0" y="29"/>
                  </a:cxn>
                  <a:cxn ang="0">
                    <a:pos x="8" y="21"/>
                  </a:cxn>
                  <a:cxn ang="0">
                    <a:pos x="8" y="0"/>
                  </a:cxn>
                  <a:cxn ang="0">
                    <a:pos x="0" y="7"/>
                  </a:cxn>
                  <a:cxn ang="0">
                    <a:pos x="0" y="29"/>
                  </a:cxn>
                </a:cxnLst>
                <a:rect l="0" t="0" r="r" b="b"/>
                <a:pathLst>
                  <a:path w="9" h="30">
                    <a:moveTo>
                      <a:pt x="0" y="29"/>
                    </a:moveTo>
                    <a:lnTo>
                      <a:pt x="8" y="21"/>
                    </a:lnTo>
                    <a:lnTo>
                      <a:pt x="8" y="0"/>
                    </a:lnTo>
                    <a:lnTo>
                      <a:pt x="0" y="7"/>
                    </a:lnTo>
                    <a:lnTo>
                      <a:pt x="0" y="29"/>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406" name="Freeform 1270"/>
              <p:cNvSpPr>
                <a:spLocks/>
              </p:cNvSpPr>
              <p:nvPr>
                <p:custDataLst>
                  <p:tags r:id="rId258"/>
                </p:custDataLst>
              </p:nvPr>
            </p:nvSpPr>
            <p:spPr bwMode="auto">
              <a:xfrm>
                <a:off x="2672" y="2276"/>
                <a:ext cx="9" cy="30"/>
              </a:xfrm>
              <a:custGeom>
                <a:avLst/>
                <a:gdLst/>
                <a:ahLst/>
                <a:cxnLst>
                  <a:cxn ang="0">
                    <a:pos x="0" y="29"/>
                  </a:cxn>
                  <a:cxn ang="0">
                    <a:pos x="8" y="21"/>
                  </a:cxn>
                  <a:cxn ang="0">
                    <a:pos x="8" y="0"/>
                  </a:cxn>
                  <a:cxn ang="0">
                    <a:pos x="0" y="7"/>
                  </a:cxn>
                  <a:cxn ang="0">
                    <a:pos x="0" y="29"/>
                  </a:cxn>
                </a:cxnLst>
                <a:rect l="0" t="0" r="r" b="b"/>
                <a:pathLst>
                  <a:path w="9" h="30">
                    <a:moveTo>
                      <a:pt x="0" y="29"/>
                    </a:moveTo>
                    <a:lnTo>
                      <a:pt x="8" y="21"/>
                    </a:lnTo>
                    <a:lnTo>
                      <a:pt x="8" y="0"/>
                    </a:lnTo>
                    <a:lnTo>
                      <a:pt x="0" y="7"/>
                    </a:lnTo>
                    <a:lnTo>
                      <a:pt x="0" y="29"/>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407" name="Freeform 1271"/>
              <p:cNvSpPr>
                <a:spLocks/>
              </p:cNvSpPr>
              <p:nvPr>
                <p:custDataLst>
                  <p:tags r:id="rId259"/>
                </p:custDataLst>
              </p:nvPr>
            </p:nvSpPr>
            <p:spPr bwMode="auto">
              <a:xfrm>
                <a:off x="2560" y="2276"/>
                <a:ext cx="9" cy="30"/>
              </a:xfrm>
              <a:custGeom>
                <a:avLst/>
                <a:gdLst/>
                <a:ahLst/>
                <a:cxnLst>
                  <a:cxn ang="0">
                    <a:pos x="0" y="29"/>
                  </a:cxn>
                  <a:cxn ang="0">
                    <a:pos x="8" y="21"/>
                  </a:cxn>
                  <a:cxn ang="0">
                    <a:pos x="8" y="0"/>
                  </a:cxn>
                  <a:cxn ang="0">
                    <a:pos x="0" y="7"/>
                  </a:cxn>
                  <a:cxn ang="0">
                    <a:pos x="0" y="29"/>
                  </a:cxn>
                </a:cxnLst>
                <a:rect l="0" t="0" r="r" b="b"/>
                <a:pathLst>
                  <a:path w="9" h="30">
                    <a:moveTo>
                      <a:pt x="0" y="29"/>
                    </a:moveTo>
                    <a:lnTo>
                      <a:pt x="8" y="21"/>
                    </a:lnTo>
                    <a:lnTo>
                      <a:pt x="8" y="0"/>
                    </a:lnTo>
                    <a:lnTo>
                      <a:pt x="0" y="7"/>
                    </a:lnTo>
                    <a:lnTo>
                      <a:pt x="0" y="29"/>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408" name="Rectangle 1272"/>
              <p:cNvSpPr>
                <a:spLocks noChangeArrowheads="1"/>
              </p:cNvSpPr>
              <p:nvPr>
                <p:custDataLst>
                  <p:tags r:id="rId260"/>
                </p:custDataLst>
              </p:nvPr>
            </p:nvSpPr>
            <p:spPr bwMode="auto">
              <a:xfrm>
                <a:off x="2801" y="2268"/>
                <a:ext cx="9" cy="11"/>
              </a:xfrm>
              <a:prstGeom prst="rect">
                <a:avLst/>
              </a:prstGeom>
              <a:solidFill>
                <a:srgbClr val="AD6900"/>
              </a:solidFill>
              <a:ln w="12700">
                <a:noFill/>
                <a:miter lim="800000"/>
                <a:headEnd/>
                <a:tailEnd/>
              </a:ln>
              <a:effectLst/>
            </p:spPr>
            <p:txBody>
              <a:bodyPr wrap="none" anchor="ctr"/>
              <a:lstStyle/>
              <a:p>
                <a:endParaRPr lang="en-US"/>
              </a:p>
            </p:txBody>
          </p:sp>
          <p:sp>
            <p:nvSpPr>
              <p:cNvPr id="220409" name="Freeform 1273"/>
              <p:cNvSpPr>
                <a:spLocks/>
              </p:cNvSpPr>
              <p:nvPr>
                <p:custDataLst>
                  <p:tags r:id="rId261"/>
                </p:custDataLst>
              </p:nvPr>
            </p:nvSpPr>
            <p:spPr bwMode="auto">
              <a:xfrm>
                <a:off x="2811" y="2259"/>
                <a:ext cx="6" cy="21"/>
              </a:xfrm>
              <a:custGeom>
                <a:avLst/>
                <a:gdLst/>
                <a:ahLst/>
                <a:cxnLst>
                  <a:cxn ang="0">
                    <a:pos x="0" y="20"/>
                  </a:cxn>
                  <a:cxn ang="0">
                    <a:pos x="5" y="14"/>
                  </a:cxn>
                  <a:cxn ang="0">
                    <a:pos x="5" y="0"/>
                  </a:cxn>
                  <a:cxn ang="0">
                    <a:pos x="0" y="5"/>
                  </a:cxn>
                  <a:cxn ang="0">
                    <a:pos x="0" y="20"/>
                  </a:cxn>
                </a:cxnLst>
                <a:rect l="0" t="0" r="r" b="b"/>
                <a:pathLst>
                  <a:path w="6" h="21">
                    <a:moveTo>
                      <a:pt x="0" y="20"/>
                    </a:moveTo>
                    <a:lnTo>
                      <a:pt x="5" y="14"/>
                    </a:lnTo>
                    <a:lnTo>
                      <a:pt x="5" y="0"/>
                    </a:lnTo>
                    <a:lnTo>
                      <a:pt x="0" y="5"/>
                    </a:lnTo>
                    <a:lnTo>
                      <a:pt x="0" y="20"/>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410" name="Freeform 1274"/>
              <p:cNvSpPr>
                <a:spLocks/>
              </p:cNvSpPr>
              <p:nvPr>
                <p:custDataLst>
                  <p:tags r:id="rId262"/>
                </p:custDataLst>
              </p:nvPr>
            </p:nvSpPr>
            <p:spPr bwMode="auto">
              <a:xfrm>
                <a:off x="2787" y="2258"/>
                <a:ext cx="31" cy="31"/>
              </a:xfrm>
              <a:custGeom>
                <a:avLst/>
                <a:gdLst/>
                <a:ahLst/>
                <a:cxnLst>
                  <a:cxn ang="0">
                    <a:pos x="0" y="30"/>
                  </a:cxn>
                  <a:cxn ang="0">
                    <a:pos x="30" y="6"/>
                  </a:cxn>
                  <a:cxn ang="0">
                    <a:pos x="30" y="0"/>
                  </a:cxn>
                  <a:cxn ang="0">
                    <a:pos x="0" y="23"/>
                  </a:cxn>
                  <a:cxn ang="0">
                    <a:pos x="0" y="30"/>
                  </a:cxn>
                </a:cxnLst>
                <a:rect l="0" t="0" r="r" b="b"/>
                <a:pathLst>
                  <a:path w="31" h="31">
                    <a:moveTo>
                      <a:pt x="0" y="30"/>
                    </a:moveTo>
                    <a:lnTo>
                      <a:pt x="30" y="6"/>
                    </a:lnTo>
                    <a:lnTo>
                      <a:pt x="30" y="0"/>
                    </a:lnTo>
                    <a:lnTo>
                      <a:pt x="0" y="23"/>
                    </a:lnTo>
                    <a:lnTo>
                      <a:pt x="0" y="30"/>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411" name="Freeform 1275"/>
              <p:cNvSpPr>
                <a:spLocks/>
              </p:cNvSpPr>
              <p:nvPr>
                <p:custDataLst>
                  <p:tags r:id="rId263"/>
                </p:custDataLst>
              </p:nvPr>
            </p:nvSpPr>
            <p:spPr bwMode="auto">
              <a:xfrm>
                <a:off x="2546" y="2258"/>
                <a:ext cx="46" cy="32"/>
              </a:xfrm>
              <a:custGeom>
                <a:avLst/>
                <a:gdLst/>
                <a:ahLst/>
                <a:cxnLst>
                  <a:cxn ang="0">
                    <a:pos x="0" y="25"/>
                  </a:cxn>
                  <a:cxn ang="0">
                    <a:pos x="45" y="0"/>
                  </a:cxn>
                  <a:cxn ang="0">
                    <a:pos x="45" y="5"/>
                  </a:cxn>
                  <a:cxn ang="0">
                    <a:pos x="1" y="31"/>
                  </a:cxn>
                  <a:cxn ang="0">
                    <a:pos x="0" y="25"/>
                  </a:cxn>
                </a:cxnLst>
                <a:rect l="0" t="0" r="r" b="b"/>
                <a:pathLst>
                  <a:path w="46" h="32">
                    <a:moveTo>
                      <a:pt x="0" y="25"/>
                    </a:moveTo>
                    <a:lnTo>
                      <a:pt x="45" y="0"/>
                    </a:lnTo>
                    <a:lnTo>
                      <a:pt x="45" y="5"/>
                    </a:lnTo>
                    <a:lnTo>
                      <a:pt x="1" y="31"/>
                    </a:lnTo>
                    <a:lnTo>
                      <a:pt x="0" y="25"/>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412" name="Freeform 1276"/>
              <p:cNvSpPr>
                <a:spLocks/>
              </p:cNvSpPr>
              <p:nvPr>
                <p:custDataLst>
                  <p:tags r:id="rId264"/>
                </p:custDataLst>
              </p:nvPr>
            </p:nvSpPr>
            <p:spPr bwMode="auto">
              <a:xfrm>
                <a:off x="2659" y="2258"/>
                <a:ext cx="49" cy="26"/>
              </a:xfrm>
              <a:custGeom>
                <a:avLst/>
                <a:gdLst/>
                <a:ahLst/>
                <a:cxnLst>
                  <a:cxn ang="0">
                    <a:pos x="0" y="25"/>
                  </a:cxn>
                  <a:cxn ang="0">
                    <a:pos x="14" y="25"/>
                  </a:cxn>
                  <a:cxn ang="0">
                    <a:pos x="48" y="0"/>
                  </a:cxn>
                  <a:cxn ang="0">
                    <a:pos x="35" y="0"/>
                  </a:cxn>
                  <a:cxn ang="0">
                    <a:pos x="0" y="25"/>
                  </a:cxn>
                </a:cxnLst>
                <a:rect l="0" t="0" r="r" b="b"/>
                <a:pathLst>
                  <a:path w="49" h="26">
                    <a:moveTo>
                      <a:pt x="0" y="25"/>
                    </a:moveTo>
                    <a:lnTo>
                      <a:pt x="14" y="25"/>
                    </a:lnTo>
                    <a:lnTo>
                      <a:pt x="48" y="0"/>
                    </a:lnTo>
                    <a:lnTo>
                      <a:pt x="35" y="0"/>
                    </a:lnTo>
                    <a:lnTo>
                      <a:pt x="0" y="25"/>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413" name="Freeform 1277"/>
              <p:cNvSpPr>
                <a:spLocks/>
              </p:cNvSpPr>
              <p:nvPr>
                <p:custDataLst>
                  <p:tags r:id="rId265"/>
                </p:custDataLst>
              </p:nvPr>
            </p:nvSpPr>
            <p:spPr bwMode="auto">
              <a:xfrm>
                <a:off x="2565" y="2267"/>
                <a:ext cx="242" cy="6"/>
              </a:xfrm>
              <a:custGeom>
                <a:avLst/>
                <a:gdLst/>
                <a:ahLst/>
                <a:cxnLst>
                  <a:cxn ang="0">
                    <a:pos x="0" y="5"/>
                  </a:cxn>
                  <a:cxn ang="0">
                    <a:pos x="233" y="5"/>
                  </a:cxn>
                  <a:cxn ang="0">
                    <a:pos x="241" y="0"/>
                  </a:cxn>
                  <a:cxn ang="0">
                    <a:pos x="10" y="0"/>
                  </a:cxn>
                  <a:cxn ang="0">
                    <a:pos x="0" y="5"/>
                  </a:cxn>
                </a:cxnLst>
                <a:rect l="0" t="0" r="r" b="b"/>
                <a:pathLst>
                  <a:path w="242" h="6">
                    <a:moveTo>
                      <a:pt x="0" y="5"/>
                    </a:moveTo>
                    <a:lnTo>
                      <a:pt x="233" y="5"/>
                    </a:lnTo>
                    <a:lnTo>
                      <a:pt x="241" y="0"/>
                    </a:lnTo>
                    <a:lnTo>
                      <a:pt x="10"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414" name="Freeform 1278"/>
              <p:cNvSpPr>
                <a:spLocks/>
              </p:cNvSpPr>
              <p:nvPr>
                <p:custDataLst>
                  <p:tags r:id="rId266"/>
                </p:custDataLst>
              </p:nvPr>
            </p:nvSpPr>
            <p:spPr bwMode="auto">
              <a:xfrm>
                <a:off x="2580" y="2258"/>
                <a:ext cx="238" cy="6"/>
              </a:xfrm>
              <a:custGeom>
                <a:avLst/>
                <a:gdLst/>
                <a:ahLst/>
                <a:cxnLst>
                  <a:cxn ang="0">
                    <a:pos x="0" y="5"/>
                  </a:cxn>
                  <a:cxn ang="0">
                    <a:pos x="229" y="5"/>
                  </a:cxn>
                  <a:cxn ang="0">
                    <a:pos x="237" y="0"/>
                  </a:cxn>
                  <a:cxn ang="0">
                    <a:pos x="11" y="0"/>
                  </a:cxn>
                  <a:cxn ang="0">
                    <a:pos x="0" y="5"/>
                  </a:cxn>
                </a:cxnLst>
                <a:rect l="0" t="0" r="r" b="b"/>
                <a:pathLst>
                  <a:path w="238" h="6">
                    <a:moveTo>
                      <a:pt x="0" y="5"/>
                    </a:moveTo>
                    <a:lnTo>
                      <a:pt x="229" y="5"/>
                    </a:lnTo>
                    <a:lnTo>
                      <a:pt x="237" y="0"/>
                    </a:lnTo>
                    <a:lnTo>
                      <a:pt x="11"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415" name="Freeform 1279"/>
              <p:cNvSpPr>
                <a:spLocks/>
              </p:cNvSpPr>
              <p:nvPr>
                <p:custDataLst>
                  <p:tags r:id="rId267"/>
                </p:custDataLst>
              </p:nvPr>
            </p:nvSpPr>
            <p:spPr bwMode="auto">
              <a:xfrm>
                <a:off x="2547" y="2276"/>
                <a:ext cx="248" cy="7"/>
              </a:xfrm>
              <a:custGeom>
                <a:avLst/>
                <a:gdLst/>
                <a:ahLst/>
                <a:cxnLst>
                  <a:cxn ang="0">
                    <a:pos x="0" y="6"/>
                  </a:cxn>
                  <a:cxn ang="0">
                    <a:pos x="239" y="6"/>
                  </a:cxn>
                  <a:cxn ang="0">
                    <a:pos x="247" y="0"/>
                  </a:cxn>
                  <a:cxn ang="0">
                    <a:pos x="12" y="0"/>
                  </a:cxn>
                  <a:cxn ang="0">
                    <a:pos x="0" y="6"/>
                  </a:cxn>
                </a:cxnLst>
                <a:rect l="0" t="0" r="r" b="b"/>
                <a:pathLst>
                  <a:path w="248" h="7">
                    <a:moveTo>
                      <a:pt x="0" y="6"/>
                    </a:moveTo>
                    <a:lnTo>
                      <a:pt x="239" y="6"/>
                    </a:lnTo>
                    <a:lnTo>
                      <a:pt x="247" y="0"/>
                    </a:lnTo>
                    <a:lnTo>
                      <a:pt x="12" y="0"/>
                    </a:lnTo>
                    <a:lnTo>
                      <a:pt x="0" y="6"/>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416" name="Rectangle 1280"/>
              <p:cNvSpPr>
                <a:spLocks noChangeArrowheads="1"/>
              </p:cNvSpPr>
              <p:nvPr>
                <p:custDataLst>
                  <p:tags r:id="rId268"/>
                </p:custDataLst>
              </p:nvPr>
            </p:nvSpPr>
            <p:spPr bwMode="auto">
              <a:xfrm>
                <a:off x="2547" y="2283"/>
                <a:ext cx="241" cy="6"/>
              </a:xfrm>
              <a:prstGeom prst="rect">
                <a:avLst/>
              </a:prstGeom>
              <a:solidFill>
                <a:srgbClr val="714400"/>
              </a:solidFill>
              <a:ln w="12700">
                <a:noFill/>
                <a:miter lim="800000"/>
                <a:headEnd/>
                <a:tailEnd/>
              </a:ln>
              <a:effectLst/>
            </p:spPr>
            <p:txBody>
              <a:bodyPr wrap="none" anchor="ctr"/>
              <a:lstStyle/>
              <a:p>
                <a:endParaRPr lang="en-US"/>
              </a:p>
            </p:txBody>
          </p:sp>
          <p:sp>
            <p:nvSpPr>
              <p:cNvPr id="220417" name="Rectangle 1281"/>
              <p:cNvSpPr>
                <a:spLocks noChangeArrowheads="1"/>
              </p:cNvSpPr>
              <p:nvPr>
                <p:custDataLst>
                  <p:tags r:id="rId269"/>
                </p:custDataLst>
              </p:nvPr>
            </p:nvSpPr>
            <p:spPr bwMode="auto">
              <a:xfrm>
                <a:off x="2579" y="2256"/>
                <a:ext cx="40" cy="23"/>
              </a:xfrm>
              <a:prstGeom prst="rect">
                <a:avLst/>
              </a:prstGeom>
              <a:solidFill>
                <a:srgbClr val="A2C1FE"/>
              </a:solidFill>
              <a:ln w="12700">
                <a:noFill/>
                <a:miter lim="800000"/>
                <a:headEnd/>
                <a:tailEnd/>
              </a:ln>
              <a:effectLst/>
            </p:spPr>
            <p:txBody>
              <a:bodyPr wrap="none" anchor="ctr"/>
              <a:lstStyle/>
              <a:p>
                <a:endParaRPr lang="en-US"/>
              </a:p>
            </p:txBody>
          </p:sp>
          <p:sp>
            <p:nvSpPr>
              <p:cNvPr id="220418" name="Freeform 1282"/>
              <p:cNvSpPr>
                <a:spLocks/>
              </p:cNvSpPr>
              <p:nvPr>
                <p:custDataLst>
                  <p:tags r:id="rId270"/>
                </p:custDataLst>
              </p:nvPr>
            </p:nvSpPr>
            <p:spPr bwMode="auto">
              <a:xfrm>
                <a:off x="2619" y="2243"/>
                <a:ext cx="22" cy="37"/>
              </a:xfrm>
              <a:custGeom>
                <a:avLst/>
                <a:gdLst/>
                <a:ahLst/>
                <a:cxnLst>
                  <a:cxn ang="0">
                    <a:pos x="0" y="36"/>
                  </a:cxn>
                  <a:cxn ang="0">
                    <a:pos x="21" y="21"/>
                  </a:cxn>
                  <a:cxn ang="0">
                    <a:pos x="21" y="0"/>
                  </a:cxn>
                  <a:cxn ang="0">
                    <a:pos x="0" y="12"/>
                  </a:cxn>
                  <a:cxn ang="0">
                    <a:pos x="0" y="36"/>
                  </a:cxn>
                </a:cxnLst>
                <a:rect l="0" t="0" r="r" b="b"/>
                <a:pathLst>
                  <a:path w="22" h="37">
                    <a:moveTo>
                      <a:pt x="0" y="36"/>
                    </a:moveTo>
                    <a:lnTo>
                      <a:pt x="21" y="21"/>
                    </a:lnTo>
                    <a:lnTo>
                      <a:pt x="21" y="0"/>
                    </a:lnTo>
                    <a:lnTo>
                      <a:pt x="0" y="12"/>
                    </a:lnTo>
                    <a:lnTo>
                      <a:pt x="0" y="36"/>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419" name="Freeform 1283"/>
              <p:cNvSpPr>
                <a:spLocks/>
              </p:cNvSpPr>
              <p:nvPr>
                <p:custDataLst>
                  <p:tags r:id="rId271"/>
                </p:custDataLst>
              </p:nvPr>
            </p:nvSpPr>
            <p:spPr bwMode="auto">
              <a:xfrm>
                <a:off x="2580" y="2243"/>
                <a:ext cx="61" cy="13"/>
              </a:xfrm>
              <a:custGeom>
                <a:avLst/>
                <a:gdLst/>
                <a:ahLst/>
                <a:cxnLst>
                  <a:cxn ang="0">
                    <a:pos x="0" y="12"/>
                  </a:cxn>
                  <a:cxn ang="0">
                    <a:pos x="39" y="12"/>
                  </a:cxn>
                  <a:cxn ang="0">
                    <a:pos x="60" y="0"/>
                  </a:cxn>
                  <a:cxn ang="0">
                    <a:pos x="25" y="0"/>
                  </a:cxn>
                  <a:cxn ang="0">
                    <a:pos x="0" y="12"/>
                  </a:cxn>
                </a:cxnLst>
                <a:rect l="0" t="0" r="r" b="b"/>
                <a:pathLst>
                  <a:path w="61" h="13">
                    <a:moveTo>
                      <a:pt x="0" y="12"/>
                    </a:moveTo>
                    <a:lnTo>
                      <a:pt x="39" y="12"/>
                    </a:lnTo>
                    <a:lnTo>
                      <a:pt x="60"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420" name="Rectangle 1284"/>
              <p:cNvSpPr>
                <a:spLocks noChangeArrowheads="1"/>
              </p:cNvSpPr>
              <p:nvPr>
                <p:custDataLst>
                  <p:tags r:id="rId272"/>
                </p:custDataLst>
              </p:nvPr>
            </p:nvSpPr>
            <p:spPr bwMode="auto">
              <a:xfrm>
                <a:off x="2628" y="2256"/>
                <a:ext cx="39" cy="23"/>
              </a:xfrm>
              <a:prstGeom prst="rect">
                <a:avLst/>
              </a:prstGeom>
              <a:solidFill>
                <a:srgbClr val="A2C1FE"/>
              </a:solidFill>
              <a:ln w="12700">
                <a:noFill/>
                <a:miter lim="800000"/>
                <a:headEnd/>
                <a:tailEnd/>
              </a:ln>
              <a:effectLst/>
            </p:spPr>
            <p:txBody>
              <a:bodyPr wrap="none" anchor="ctr"/>
              <a:lstStyle/>
              <a:p>
                <a:endParaRPr lang="en-US"/>
              </a:p>
            </p:txBody>
          </p:sp>
          <p:sp>
            <p:nvSpPr>
              <p:cNvPr id="220421" name="Freeform 1285"/>
              <p:cNvSpPr>
                <a:spLocks/>
              </p:cNvSpPr>
              <p:nvPr>
                <p:custDataLst>
                  <p:tags r:id="rId273"/>
                </p:custDataLst>
              </p:nvPr>
            </p:nvSpPr>
            <p:spPr bwMode="auto">
              <a:xfrm>
                <a:off x="2667" y="2243"/>
                <a:ext cx="22" cy="37"/>
              </a:xfrm>
              <a:custGeom>
                <a:avLst/>
                <a:gdLst/>
                <a:ahLst/>
                <a:cxnLst>
                  <a:cxn ang="0">
                    <a:pos x="0" y="36"/>
                  </a:cxn>
                  <a:cxn ang="0">
                    <a:pos x="21" y="21"/>
                  </a:cxn>
                  <a:cxn ang="0">
                    <a:pos x="21" y="0"/>
                  </a:cxn>
                  <a:cxn ang="0">
                    <a:pos x="0" y="12"/>
                  </a:cxn>
                  <a:cxn ang="0">
                    <a:pos x="0" y="36"/>
                  </a:cxn>
                </a:cxnLst>
                <a:rect l="0" t="0" r="r" b="b"/>
                <a:pathLst>
                  <a:path w="22" h="37">
                    <a:moveTo>
                      <a:pt x="0" y="36"/>
                    </a:moveTo>
                    <a:lnTo>
                      <a:pt x="21" y="21"/>
                    </a:lnTo>
                    <a:lnTo>
                      <a:pt x="21" y="0"/>
                    </a:lnTo>
                    <a:lnTo>
                      <a:pt x="0" y="12"/>
                    </a:lnTo>
                    <a:lnTo>
                      <a:pt x="0" y="36"/>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422" name="Freeform 1286"/>
              <p:cNvSpPr>
                <a:spLocks/>
              </p:cNvSpPr>
              <p:nvPr>
                <p:custDataLst>
                  <p:tags r:id="rId274"/>
                </p:custDataLst>
              </p:nvPr>
            </p:nvSpPr>
            <p:spPr bwMode="auto">
              <a:xfrm>
                <a:off x="2628" y="2243"/>
                <a:ext cx="62" cy="13"/>
              </a:xfrm>
              <a:custGeom>
                <a:avLst/>
                <a:gdLst/>
                <a:ahLst/>
                <a:cxnLst>
                  <a:cxn ang="0">
                    <a:pos x="0" y="12"/>
                  </a:cxn>
                  <a:cxn ang="0">
                    <a:pos x="40" y="12"/>
                  </a:cxn>
                  <a:cxn ang="0">
                    <a:pos x="61" y="0"/>
                  </a:cxn>
                  <a:cxn ang="0">
                    <a:pos x="25" y="0"/>
                  </a:cxn>
                  <a:cxn ang="0">
                    <a:pos x="0" y="12"/>
                  </a:cxn>
                </a:cxnLst>
                <a:rect l="0" t="0" r="r" b="b"/>
                <a:pathLst>
                  <a:path w="62" h="13">
                    <a:moveTo>
                      <a:pt x="0" y="12"/>
                    </a:moveTo>
                    <a:lnTo>
                      <a:pt x="40" y="12"/>
                    </a:lnTo>
                    <a:lnTo>
                      <a:pt x="61"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423" name="Rectangle 1287"/>
              <p:cNvSpPr>
                <a:spLocks noChangeArrowheads="1"/>
              </p:cNvSpPr>
              <p:nvPr>
                <p:custDataLst>
                  <p:tags r:id="rId275"/>
                </p:custDataLst>
              </p:nvPr>
            </p:nvSpPr>
            <p:spPr bwMode="auto">
              <a:xfrm>
                <a:off x="2678" y="2256"/>
                <a:ext cx="39" cy="23"/>
              </a:xfrm>
              <a:prstGeom prst="rect">
                <a:avLst/>
              </a:prstGeom>
              <a:solidFill>
                <a:srgbClr val="A2C1FE"/>
              </a:solidFill>
              <a:ln w="12700">
                <a:noFill/>
                <a:miter lim="800000"/>
                <a:headEnd/>
                <a:tailEnd/>
              </a:ln>
              <a:effectLst/>
            </p:spPr>
            <p:txBody>
              <a:bodyPr wrap="none" anchor="ctr"/>
              <a:lstStyle/>
              <a:p>
                <a:endParaRPr lang="en-US"/>
              </a:p>
            </p:txBody>
          </p:sp>
          <p:sp>
            <p:nvSpPr>
              <p:cNvPr id="220424" name="Freeform 1288"/>
              <p:cNvSpPr>
                <a:spLocks/>
              </p:cNvSpPr>
              <p:nvPr>
                <p:custDataLst>
                  <p:tags r:id="rId276"/>
                </p:custDataLst>
              </p:nvPr>
            </p:nvSpPr>
            <p:spPr bwMode="auto">
              <a:xfrm>
                <a:off x="2717" y="2243"/>
                <a:ext cx="22" cy="37"/>
              </a:xfrm>
              <a:custGeom>
                <a:avLst/>
                <a:gdLst/>
                <a:ahLst/>
                <a:cxnLst>
                  <a:cxn ang="0">
                    <a:pos x="0" y="36"/>
                  </a:cxn>
                  <a:cxn ang="0">
                    <a:pos x="21" y="21"/>
                  </a:cxn>
                  <a:cxn ang="0">
                    <a:pos x="21" y="0"/>
                  </a:cxn>
                  <a:cxn ang="0">
                    <a:pos x="0" y="12"/>
                  </a:cxn>
                  <a:cxn ang="0">
                    <a:pos x="0" y="36"/>
                  </a:cxn>
                </a:cxnLst>
                <a:rect l="0" t="0" r="r" b="b"/>
                <a:pathLst>
                  <a:path w="22" h="37">
                    <a:moveTo>
                      <a:pt x="0" y="36"/>
                    </a:moveTo>
                    <a:lnTo>
                      <a:pt x="21" y="21"/>
                    </a:lnTo>
                    <a:lnTo>
                      <a:pt x="21" y="0"/>
                    </a:lnTo>
                    <a:lnTo>
                      <a:pt x="0" y="12"/>
                    </a:lnTo>
                    <a:lnTo>
                      <a:pt x="0" y="36"/>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425" name="Freeform 1289"/>
              <p:cNvSpPr>
                <a:spLocks/>
              </p:cNvSpPr>
              <p:nvPr>
                <p:custDataLst>
                  <p:tags r:id="rId277"/>
                </p:custDataLst>
              </p:nvPr>
            </p:nvSpPr>
            <p:spPr bwMode="auto">
              <a:xfrm>
                <a:off x="2678" y="2243"/>
                <a:ext cx="61" cy="13"/>
              </a:xfrm>
              <a:custGeom>
                <a:avLst/>
                <a:gdLst/>
                <a:ahLst/>
                <a:cxnLst>
                  <a:cxn ang="0">
                    <a:pos x="0" y="12"/>
                  </a:cxn>
                  <a:cxn ang="0">
                    <a:pos x="39" y="12"/>
                  </a:cxn>
                  <a:cxn ang="0">
                    <a:pos x="60" y="0"/>
                  </a:cxn>
                  <a:cxn ang="0">
                    <a:pos x="25" y="0"/>
                  </a:cxn>
                  <a:cxn ang="0">
                    <a:pos x="0" y="12"/>
                  </a:cxn>
                </a:cxnLst>
                <a:rect l="0" t="0" r="r" b="b"/>
                <a:pathLst>
                  <a:path w="61" h="13">
                    <a:moveTo>
                      <a:pt x="0" y="12"/>
                    </a:moveTo>
                    <a:lnTo>
                      <a:pt x="39" y="12"/>
                    </a:lnTo>
                    <a:lnTo>
                      <a:pt x="60"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426" name="Rectangle 1290"/>
              <p:cNvSpPr>
                <a:spLocks noChangeArrowheads="1"/>
              </p:cNvSpPr>
              <p:nvPr>
                <p:custDataLst>
                  <p:tags r:id="rId278"/>
                </p:custDataLst>
              </p:nvPr>
            </p:nvSpPr>
            <p:spPr bwMode="auto">
              <a:xfrm>
                <a:off x="2728" y="2256"/>
                <a:ext cx="40" cy="23"/>
              </a:xfrm>
              <a:prstGeom prst="rect">
                <a:avLst/>
              </a:prstGeom>
              <a:solidFill>
                <a:srgbClr val="A2C1FE"/>
              </a:solidFill>
              <a:ln w="12700">
                <a:noFill/>
                <a:miter lim="800000"/>
                <a:headEnd/>
                <a:tailEnd/>
              </a:ln>
              <a:effectLst/>
            </p:spPr>
            <p:txBody>
              <a:bodyPr wrap="none" anchor="ctr"/>
              <a:lstStyle/>
              <a:p>
                <a:endParaRPr lang="en-US"/>
              </a:p>
            </p:txBody>
          </p:sp>
          <p:sp>
            <p:nvSpPr>
              <p:cNvPr id="220427" name="Freeform 1291"/>
              <p:cNvSpPr>
                <a:spLocks/>
              </p:cNvSpPr>
              <p:nvPr>
                <p:custDataLst>
                  <p:tags r:id="rId279"/>
                </p:custDataLst>
              </p:nvPr>
            </p:nvSpPr>
            <p:spPr bwMode="auto">
              <a:xfrm>
                <a:off x="2768" y="2243"/>
                <a:ext cx="21" cy="37"/>
              </a:xfrm>
              <a:custGeom>
                <a:avLst/>
                <a:gdLst/>
                <a:ahLst/>
                <a:cxnLst>
                  <a:cxn ang="0">
                    <a:pos x="0" y="36"/>
                  </a:cxn>
                  <a:cxn ang="0">
                    <a:pos x="20" y="21"/>
                  </a:cxn>
                  <a:cxn ang="0">
                    <a:pos x="20" y="0"/>
                  </a:cxn>
                  <a:cxn ang="0">
                    <a:pos x="0" y="12"/>
                  </a:cxn>
                  <a:cxn ang="0">
                    <a:pos x="0" y="36"/>
                  </a:cxn>
                </a:cxnLst>
                <a:rect l="0" t="0" r="r" b="b"/>
                <a:pathLst>
                  <a:path w="21" h="37">
                    <a:moveTo>
                      <a:pt x="0" y="36"/>
                    </a:moveTo>
                    <a:lnTo>
                      <a:pt x="20" y="21"/>
                    </a:lnTo>
                    <a:lnTo>
                      <a:pt x="20" y="0"/>
                    </a:lnTo>
                    <a:lnTo>
                      <a:pt x="0" y="12"/>
                    </a:lnTo>
                    <a:lnTo>
                      <a:pt x="0" y="36"/>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428" name="Freeform 1292"/>
              <p:cNvSpPr>
                <a:spLocks/>
              </p:cNvSpPr>
              <p:nvPr>
                <p:custDataLst>
                  <p:tags r:id="rId280"/>
                </p:custDataLst>
              </p:nvPr>
            </p:nvSpPr>
            <p:spPr bwMode="auto">
              <a:xfrm>
                <a:off x="2728" y="2243"/>
                <a:ext cx="62" cy="13"/>
              </a:xfrm>
              <a:custGeom>
                <a:avLst/>
                <a:gdLst/>
                <a:ahLst/>
                <a:cxnLst>
                  <a:cxn ang="0">
                    <a:pos x="0" y="12"/>
                  </a:cxn>
                  <a:cxn ang="0">
                    <a:pos x="40" y="12"/>
                  </a:cxn>
                  <a:cxn ang="0">
                    <a:pos x="61" y="0"/>
                  </a:cxn>
                  <a:cxn ang="0">
                    <a:pos x="25" y="0"/>
                  </a:cxn>
                  <a:cxn ang="0">
                    <a:pos x="0" y="12"/>
                  </a:cxn>
                </a:cxnLst>
                <a:rect l="0" t="0" r="r" b="b"/>
                <a:pathLst>
                  <a:path w="62" h="13">
                    <a:moveTo>
                      <a:pt x="0" y="12"/>
                    </a:moveTo>
                    <a:lnTo>
                      <a:pt x="40" y="12"/>
                    </a:lnTo>
                    <a:lnTo>
                      <a:pt x="61"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429" name="Rectangle 1293"/>
              <p:cNvSpPr>
                <a:spLocks noChangeArrowheads="1"/>
              </p:cNvSpPr>
              <p:nvPr>
                <p:custDataLst>
                  <p:tags r:id="rId281"/>
                </p:custDataLst>
              </p:nvPr>
            </p:nvSpPr>
            <p:spPr bwMode="auto">
              <a:xfrm>
                <a:off x="2579" y="2224"/>
                <a:ext cx="40" cy="24"/>
              </a:xfrm>
              <a:prstGeom prst="rect">
                <a:avLst/>
              </a:prstGeom>
              <a:solidFill>
                <a:srgbClr val="A2C1FE"/>
              </a:solidFill>
              <a:ln w="12700">
                <a:noFill/>
                <a:miter lim="800000"/>
                <a:headEnd/>
                <a:tailEnd/>
              </a:ln>
              <a:effectLst/>
            </p:spPr>
            <p:txBody>
              <a:bodyPr wrap="none" anchor="ctr"/>
              <a:lstStyle/>
              <a:p>
                <a:endParaRPr lang="en-US"/>
              </a:p>
            </p:txBody>
          </p:sp>
          <p:sp>
            <p:nvSpPr>
              <p:cNvPr id="220430" name="Freeform 1294"/>
              <p:cNvSpPr>
                <a:spLocks/>
              </p:cNvSpPr>
              <p:nvPr>
                <p:custDataLst>
                  <p:tags r:id="rId282"/>
                </p:custDataLst>
              </p:nvPr>
            </p:nvSpPr>
            <p:spPr bwMode="auto">
              <a:xfrm>
                <a:off x="2619" y="2212"/>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431" name="Freeform 1295"/>
              <p:cNvSpPr>
                <a:spLocks/>
              </p:cNvSpPr>
              <p:nvPr>
                <p:custDataLst>
                  <p:tags r:id="rId283"/>
                </p:custDataLst>
              </p:nvPr>
            </p:nvSpPr>
            <p:spPr bwMode="auto">
              <a:xfrm>
                <a:off x="2580" y="2212"/>
                <a:ext cx="61" cy="13"/>
              </a:xfrm>
              <a:custGeom>
                <a:avLst/>
                <a:gdLst/>
                <a:ahLst/>
                <a:cxnLst>
                  <a:cxn ang="0">
                    <a:pos x="0" y="12"/>
                  </a:cxn>
                  <a:cxn ang="0">
                    <a:pos x="39" y="12"/>
                  </a:cxn>
                  <a:cxn ang="0">
                    <a:pos x="60" y="0"/>
                  </a:cxn>
                  <a:cxn ang="0">
                    <a:pos x="25" y="0"/>
                  </a:cxn>
                  <a:cxn ang="0">
                    <a:pos x="0" y="12"/>
                  </a:cxn>
                </a:cxnLst>
                <a:rect l="0" t="0" r="r" b="b"/>
                <a:pathLst>
                  <a:path w="61" h="13">
                    <a:moveTo>
                      <a:pt x="0" y="12"/>
                    </a:moveTo>
                    <a:lnTo>
                      <a:pt x="39" y="12"/>
                    </a:lnTo>
                    <a:lnTo>
                      <a:pt x="60"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432" name="Rectangle 1296"/>
              <p:cNvSpPr>
                <a:spLocks noChangeArrowheads="1"/>
              </p:cNvSpPr>
              <p:nvPr>
                <p:custDataLst>
                  <p:tags r:id="rId284"/>
                </p:custDataLst>
              </p:nvPr>
            </p:nvSpPr>
            <p:spPr bwMode="auto">
              <a:xfrm>
                <a:off x="2628" y="2224"/>
                <a:ext cx="39" cy="24"/>
              </a:xfrm>
              <a:prstGeom prst="rect">
                <a:avLst/>
              </a:prstGeom>
              <a:solidFill>
                <a:srgbClr val="A2C1FE"/>
              </a:solidFill>
              <a:ln w="12700">
                <a:noFill/>
                <a:miter lim="800000"/>
                <a:headEnd/>
                <a:tailEnd/>
              </a:ln>
              <a:effectLst/>
            </p:spPr>
            <p:txBody>
              <a:bodyPr wrap="none" anchor="ctr"/>
              <a:lstStyle/>
              <a:p>
                <a:endParaRPr lang="en-US"/>
              </a:p>
            </p:txBody>
          </p:sp>
          <p:sp>
            <p:nvSpPr>
              <p:cNvPr id="220433" name="Freeform 1297"/>
              <p:cNvSpPr>
                <a:spLocks/>
              </p:cNvSpPr>
              <p:nvPr>
                <p:custDataLst>
                  <p:tags r:id="rId285"/>
                </p:custDataLst>
              </p:nvPr>
            </p:nvSpPr>
            <p:spPr bwMode="auto">
              <a:xfrm>
                <a:off x="2667" y="2212"/>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434" name="Freeform 1298"/>
              <p:cNvSpPr>
                <a:spLocks/>
              </p:cNvSpPr>
              <p:nvPr>
                <p:custDataLst>
                  <p:tags r:id="rId286"/>
                </p:custDataLst>
              </p:nvPr>
            </p:nvSpPr>
            <p:spPr bwMode="auto">
              <a:xfrm>
                <a:off x="2628" y="2212"/>
                <a:ext cx="62" cy="13"/>
              </a:xfrm>
              <a:custGeom>
                <a:avLst/>
                <a:gdLst/>
                <a:ahLst/>
                <a:cxnLst>
                  <a:cxn ang="0">
                    <a:pos x="0" y="12"/>
                  </a:cxn>
                  <a:cxn ang="0">
                    <a:pos x="40" y="12"/>
                  </a:cxn>
                  <a:cxn ang="0">
                    <a:pos x="61" y="0"/>
                  </a:cxn>
                  <a:cxn ang="0">
                    <a:pos x="25" y="0"/>
                  </a:cxn>
                  <a:cxn ang="0">
                    <a:pos x="0" y="12"/>
                  </a:cxn>
                </a:cxnLst>
                <a:rect l="0" t="0" r="r" b="b"/>
                <a:pathLst>
                  <a:path w="62" h="13">
                    <a:moveTo>
                      <a:pt x="0" y="12"/>
                    </a:moveTo>
                    <a:lnTo>
                      <a:pt x="40" y="12"/>
                    </a:lnTo>
                    <a:lnTo>
                      <a:pt x="61"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435" name="Rectangle 1299"/>
              <p:cNvSpPr>
                <a:spLocks noChangeArrowheads="1"/>
              </p:cNvSpPr>
              <p:nvPr>
                <p:custDataLst>
                  <p:tags r:id="rId287"/>
                </p:custDataLst>
              </p:nvPr>
            </p:nvSpPr>
            <p:spPr bwMode="auto">
              <a:xfrm>
                <a:off x="2678" y="2224"/>
                <a:ext cx="39" cy="24"/>
              </a:xfrm>
              <a:prstGeom prst="rect">
                <a:avLst/>
              </a:prstGeom>
              <a:solidFill>
                <a:srgbClr val="A2C1FE"/>
              </a:solidFill>
              <a:ln w="12700">
                <a:noFill/>
                <a:miter lim="800000"/>
                <a:headEnd/>
                <a:tailEnd/>
              </a:ln>
              <a:effectLst/>
            </p:spPr>
            <p:txBody>
              <a:bodyPr wrap="none" anchor="ctr"/>
              <a:lstStyle/>
              <a:p>
                <a:endParaRPr lang="en-US"/>
              </a:p>
            </p:txBody>
          </p:sp>
          <p:sp>
            <p:nvSpPr>
              <p:cNvPr id="220436" name="Freeform 1300"/>
              <p:cNvSpPr>
                <a:spLocks/>
              </p:cNvSpPr>
              <p:nvPr>
                <p:custDataLst>
                  <p:tags r:id="rId288"/>
                </p:custDataLst>
              </p:nvPr>
            </p:nvSpPr>
            <p:spPr bwMode="auto">
              <a:xfrm>
                <a:off x="2717" y="2212"/>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437" name="Freeform 1301"/>
              <p:cNvSpPr>
                <a:spLocks/>
              </p:cNvSpPr>
              <p:nvPr>
                <p:custDataLst>
                  <p:tags r:id="rId289"/>
                </p:custDataLst>
              </p:nvPr>
            </p:nvSpPr>
            <p:spPr bwMode="auto">
              <a:xfrm>
                <a:off x="2678" y="2212"/>
                <a:ext cx="61" cy="13"/>
              </a:xfrm>
              <a:custGeom>
                <a:avLst/>
                <a:gdLst/>
                <a:ahLst/>
                <a:cxnLst>
                  <a:cxn ang="0">
                    <a:pos x="0" y="12"/>
                  </a:cxn>
                  <a:cxn ang="0">
                    <a:pos x="39" y="12"/>
                  </a:cxn>
                  <a:cxn ang="0">
                    <a:pos x="60" y="0"/>
                  </a:cxn>
                  <a:cxn ang="0">
                    <a:pos x="25" y="0"/>
                  </a:cxn>
                  <a:cxn ang="0">
                    <a:pos x="0" y="12"/>
                  </a:cxn>
                </a:cxnLst>
                <a:rect l="0" t="0" r="r" b="b"/>
                <a:pathLst>
                  <a:path w="61" h="13">
                    <a:moveTo>
                      <a:pt x="0" y="12"/>
                    </a:moveTo>
                    <a:lnTo>
                      <a:pt x="39" y="12"/>
                    </a:lnTo>
                    <a:lnTo>
                      <a:pt x="60"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438" name="Rectangle 1302"/>
              <p:cNvSpPr>
                <a:spLocks noChangeArrowheads="1"/>
              </p:cNvSpPr>
              <p:nvPr>
                <p:custDataLst>
                  <p:tags r:id="rId290"/>
                </p:custDataLst>
              </p:nvPr>
            </p:nvSpPr>
            <p:spPr bwMode="auto">
              <a:xfrm>
                <a:off x="2728" y="2224"/>
                <a:ext cx="40" cy="24"/>
              </a:xfrm>
              <a:prstGeom prst="rect">
                <a:avLst/>
              </a:prstGeom>
              <a:solidFill>
                <a:srgbClr val="A2C1FE"/>
              </a:solidFill>
              <a:ln w="12700">
                <a:noFill/>
                <a:miter lim="800000"/>
                <a:headEnd/>
                <a:tailEnd/>
              </a:ln>
              <a:effectLst/>
            </p:spPr>
            <p:txBody>
              <a:bodyPr wrap="none" anchor="ctr"/>
              <a:lstStyle/>
              <a:p>
                <a:endParaRPr lang="en-US"/>
              </a:p>
            </p:txBody>
          </p:sp>
          <p:sp>
            <p:nvSpPr>
              <p:cNvPr id="220439" name="Freeform 1303"/>
              <p:cNvSpPr>
                <a:spLocks/>
              </p:cNvSpPr>
              <p:nvPr>
                <p:custDataLst>
                  <p:tags r:id="rId291"/>
                </p:custDataLst>
              </p:nvPr>
            </p:nvSpPr>
            <p:spPr bwMode="auto">
              <a:xfrm>
                <a:off x="2768" y="2212"/>
                <a:ext cx="21" cy="38"/>
              </a:xfrm>
              <a:custGeom>
                <a:avLst/>
                <a:gdLst/>
                <a:ahLst/>
                <a:cxnLst>
                  <a:cxn ang="0">
                    <a:pos x="0" y="37"/>
                  </a:cxn>
                  <a:cxn ang="0">
                    <a:pos x="20" y="21"/>
                  </a:cxn>
                  <a:cxn ang="0">
                    <a:pos x="20" y="0"/>
                  </a:cxn>
                  <a:cxn ang="0">
                    <a:pos x="0" y="13"/>
                  </a:cxn>
                  <a:cxn ang="0">
                    <a:pos x="0" y="37"/>
                  </a:cxn>
                </a:cxnLst>
                <a:rect l="0" t="0" r="r" b="b"/>
                <a:pathLst>
                  <a:path w="21" h="38">
                    <a:moveTo>
                      <a:pt x="0" y="37"/>
                    </a:moveTo>
                    <a:lnTo>
                      <a:pt x="20" y="21"/>
                    </a:lnTo>
                    <a:lnTo>
                      <a:pt x="20"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440" name="Freeform 1304"/>
              <p:cNvSpPr>
                <a:spLocks/>
              </p:cNvSpPr>
              <p:nvPr>
                <p:custDataLst>
                  <p:tags r:id="rId292"/>
                </p:custDataLst>
              </p:nvPr>
            </p:nvSpPr>
            <p:spPr bwMode="auto">
              <a:xfrm>
                <a:off x="2728" y="2212"/>
                <a:ext cx="62" cy="13"/>
              </a:xfrm>
              <a:custGeom>
                <a:avLst/>
                <a:gdLst/>
                <a:ahLst/>
                <a:cxnLst>
                  <a:cxn ang="0">
                    <a:pos x="0" y="12"/>
                  </a:cxn>
                  <a:cxn ang="0">
                    <a:pos x="40" y="12"/>
                  </a:cxn>
                  <a:cxn ang="0">
                    <a:pos x="61" y="0"/>
                  </a:cxn>
                  <a:cxn ang="0">
                    <a:pos x="25" y="0"/>
                  </a:cxn>
                  <a:cxn ang="0">
                    <a:pos x="0" y="12"/>
                  </a:cxn>
                </a:cxnLst>
                <a:rect l="0" t="0" r="r" b="b"/>
                <a:pathLst>
                  <a:path w="62" h="13">
                    <a:moveTo>
                      <a:pt x="0" y="12"/>
                    </a:moveTo>
                    <a:lnTo>
                      <a:pt x="40" y="12"/>
                    </a:lnTo>
                    <a:lnTo>
                      <a:pt x="61"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441" name="Rectangle 1305"/>
              <p:cNvSpPr>
                <a:spLocks noChangeArrowheads="1"/>
              </p:cNvSpPr>
              <p:nvPr>
                <p:custDataLst>
                  <p:tags r:id="rId293"/>
                </p:custDataLst>
              </p:nvPr>
            </p:nvSpPr>
            <p:spPr bwMode="auto">
              <a:xfrm>
                <a:off x="2579" y="2193"/>
                <a:ext cx="40" cy="23"/>
              </a:xfrm>
              <a:prstGeom prst="rect">
                <a:avLst/>
              </a:prstGeom>
              <a:solidFill>
                <a:srgbClr val="A2C1FE"/>
              </a:solidFill>
              <a:ln w="12700">
                <a:noFill/>
                <a:miter lim="800000"/>
                <a:headEnd/>
                <a:tailEnd/>
              </a:ln>
              <a:effectLst/>
            </p:spPr>
            <p:txBody>
              <a:bodyPr wrap="none" anchor="ctr"/>
              <a:lstStyle/>
              <a:p>
                <a:endParaRPr lang="en-US"/>
              </a:p>
            </p:txBody>
          </p:sp>
          <p:sp>
            <p:nvSpPr>
              <p:cNvPr id="220442" name="Freeform 1306"/>
              <p:cNvSpPr>
                <a:spLocks/>
              </p:cNvSpPr>
              <p:nvPr>
                <p:custDataLst>
                  <p:tags r:id="rId294"/>
                </p:custDataLst>
              </p:nvPr>
            </p:nvSpPr>
            <p:spPr bwMode="auto">
              <a:xfrm>
                <a:off x="2619" y="2180"/>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443" name="Freeform 1307"/>
              <p:cNvSpPr>
                <a:spLocks/>
              </p:cNvSpPr>
              <p:nvPr>
                <p:custDataLst>
                  <p:tags r:id="rId295"/>
                </p:custDataLst>
              </p:nvPr>
            </p:nvSpPr>
            <p:spPr bwMode="auto">
              <a:xfrm>
                <a:off x="2580" y="2180"/>
                <a:ext cx="61" cy="14"/>
              </a:xfrm>
              <a:custGeom>
                <a:avLst/>
                <a:gdLst/>
                <a:ahLst/>
                <a:cxnLst>
                  <a:cxn ang="0">
                    <a:pos x="0" y="13"/>
                  </a:cxn>
                  <a:cxn ang="0">
                    <a:pos x="39" y="13"/>
                  </a:cxn>
                  <a:cxn ang="0">
                    <a:pos x="60" y="0"/>
                  </a:cxn>
                  <a:cxn ang="0">
                    <a:pos x="25" y="0"/>
                  </a:cxn>
                  <a:cxn ang="0">
                    <a:pos x="0" y="13"/>
                  </a:cxn>
                </a:cxnLst>
                <a:rect l="0" t="0" r="r" b="b"/>
                <a:pathLst>
                  <a:path w="61" h="14">
                    <a:moveTo>
                      <a:pt x="0" y="13"/>
                    </a:moveTo>
                    <a:lnTo>
                      <a:pt x="39" y="13"/>
                    </a:lnTo>
                    <a:lnTo>
                      <a:pt x="60" y="0"/>
                    </a:lnTo>
                    <a:lnTo>
                      <a:pt x="25" y="0"/>
                    </a:lnTo>
                    <a:lnTo>
                      <a:pt x="0" y="13"/>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444" name="Rectangle 1308"/>
              <p:cNvSpPr>
                <a:spLocks noChangeArrowheads="1"/>
              </p:cNvSpPr>
              <p:nvPr>
                <p:custDataLst>
                  <p:tags r:id="rId296"/>
                </p:custDataLst>
              </p:nvPr>
            </p:nvSpPr>
            <p:spPr bwMode="auto">
              <a:xfrm>
                <a:off x="2628" y="2193"/>
                <a:ext cx="39" cy="23"/>
              </a:xfrm>
              <a:prstGeom prst="rect">
                <a:avLst/>
              </a:prstGeom>
              <a:solidFill>
                <a:srgbClr val="A2C1FE"/>
              </a:solidFill>
              <a:ln w="12700">
                <a:noFill/>
                <a:miter lim="800000"/>
                <a:headEnd/>
                <a:tailEnd/>
              </a:ln>
              <a:effectLst/>
            </p:spPr>
            <p:txBody>
              <a:bodyPr wrap="none" anchor="ctr"/>
              <a:lstStyle/>
              <a:p>
                <a:endParaRPr lang="en-US"/>
              </a:p>
            </p:txBody>
          </p:sp>
          <p:sp>
            <p:nvSpPr>
              <p:cNvPr id="220445" name="Freeform 1309"/>
              <p:cNvSpPr>
                <a:spLocks/>
              </p:cNvSpPr>
              <p:nvPr>
                <p:custDataLst>
                  <p:tags r:id="rId297"/>
                </p:custDataLst>
              </p:nvPr>
            </p:nvSpPr>
            <p:spPr bwMode="auto">
              <a:xfrm>
                <a:off x="2667" y="2180"/>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446" name="Freeform 1310"/>
              <p:cNvSpPr>
                <a:spLocks/>
              </p:cNvSpPr>
              <p:nvPr>
                <p:custDataLst>
                  <p:tags r:id="rId298"/>
                </p:custDataLst>
              </p:nvPr>
            </p:nvSpPr>
            <p:spPr bwMode="auto">
              <a:xfrm>
                <a:off x="2628" y="2180"/>
                <a:ext cx="62" cy="14"/>
              </a:xfrm>
              <a:custGeom>
                <a:avLst/>
                <a:gdLst/>
                <a:ahLst/>
                <a:cxnLst>
                  <a:cxn ang="0">
                    <a:pos x="0" y="13"/>
                  </a:cxn>
                  <a:cxn ang="0">
                    <a:pos x="40" y="13"/>
                  </a:cxn>
                  <a:cxn ang="0">
                    <a:pos x="61" y="0"/>
                  </a:cxn>
                  <a:cxn ang="0">
                    <a:pos x="25" y="0"/>
                  </a:cxn>
                  <a:cxn ang="0">
                    <a:pos x="0" y="13"/>
                  </a:cxn>
                </a:cxnLst>
                <a:rect l="0" t="0" r="r" b="b"/>
                <a:pathLst>
                  <a:path w="62" h="14">
                    <a:moveTo>
                      <a:pt x="0" y="13"/>
                    </a:moveTo>
                    <a:lnTo>
                      <a:pt x="40" y="13"/>
                    </a:lnTo>
                    <a:lnTo>
                      <a:pt x="61" y="0"/>
                    </a:lnTo>
                    <a:lnTo>
                      <a:pt x="25" y="0"/>
                    </a:lnTo>
                    <a:lnTo>
                      <a:pt x="0" y="13"/>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447" name="Rectangle 1311"/>
              <p:cNvSpPr>
                <a:spLocks noChangeArrowheads="1"/>
              </p:cNvSpPr>
              <p:nvPr>
                <p:custDataLst>
                  <p:tags r:id="rId299"/>
                </p:custDataLst>
              </p:nvPr>
            </p:nvSpPr>
            <p:spPr bwMode="auto">
              <a:xfrm>
                <a:off x="2678" y="2193"/>
                <a:ext cx="39" cy="23"/>
              </a:xfrm>
              <a:prstGeom prst="rect">
                <a:avLst/>
              </a:prstGeom>
              <a:solidFill>
                <a:srgbClr val="A2C1FE"/>
              </a:solidFill>
              <a:ln w="12700">
                <a:noFill/>
                <a:miter lim="800000"/>
                <a:headEnd/>
                <a:tailEnd/>
              </a:ln>
              <a:effectLst/>
            </p:spPr>
            <p:txBody>
              <a:bodyPr wrap="none" anchor="ctr"/>
              <a:lstStyle/>
              <a:p>
                <a:endParaRPr lang="en-US"/>
              </a:p>
            </p:txBody>
          </p:sp>
          <p:sp>
            <p:nvSpPr>
              <p:cNvPr id="220448" name="Freeform 1312"/>
              <p:cNvSpPr>
                <a:spLocks/>
              </p:cNvSpPr>
              <p:nvPr>
                <p:custDataLst>
                  <p:tags r:id="rId300"/>
                </p:custDataLst>
              </p:nvPr>
            </p:nvSpPr>
            <p:spPr bwMode="auto">
              <a:xfrm>
                <a:off x="2717" y="2180"/>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449" name="Freeform 1313"/>
              <p:cNvSpPr>
                <a:spLocks/>
              </p:cNvSpPr>
              <p:nvPr>
                <p:custDataLst>
                  <p:tags r:id="rId301"/>
                </p:custDataLst>
              </p:nvPr>
            </p:nvSpPr>
            <p:spPr bwMode="auto">
              <a:xfrm>
                <a:off x="2678" y="2180"/>
                <a:ext cx="61" cy="14"/>
              </a:xfrm>
              <a:custGeom>
                <a:avLst/>
                <a:gdLst/>
                <a:ahLst/>
                <a:cxnLst>
                  <a:cxn ang="0">
                    <a:pos x="0" y="13"/>
                  </a:cxn>
                  <a:cxn ang="0">
                    <a:pos x="39" y="13"/>
                  </a:cxn>
                  <a:cxn ang="0">
                    <a:pos x="60" y="0"/>
                  </a:cxn>
                  <a:cxn ang="0">
                    <a:pos x="25" y="0"/>
                  </a:cxn>
                  <a:cxn ang="0">
                    <a:pos x="0" y="13"/>
                  </a:cxn>
                </a:cxnLst>
                <a:rect l="0" t="0" r="r" b="b"/>
                <a:pathLst>
                  <a:path w="61" h="14">
                    <a:moveTo>
                      <a:pt x="0" y="13"/>
                    </a:moveTo>
                    <a:lnTo>
                      <a:pt x="39" y="13"/>
                    </a:lnTo>
                    <a:lnTo>
                      <a:pt x="60" y="0"/>
                    </a:lnTo>
                    <a:lnTo>
                      <a:pt x="25" y="0"/>
                    </a:lnTo>
                    <a:lnTo>
                      <a:pt x="0" y="13"/>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450" name="Rectangle 1314"/>
              <p:cNvSpPr>
                <a:spLocks noChangeArrowheads="1"/>
              </p:cNvSpPr>
              <p:nvPr>
                <p:custDataLst>
                  <p:tags r:id="rId302"/>
                </p:custDataLst>
              </p:nvPr>
            </p:nvSpPr>
            <p:spPr bwMode="auto">
              <a:xfrm>
                <a:off x="2728" y="2193"/>
                <a:ext cx="40" cy="23"/>
              </a:xfrm>
              <a:prstGeom prst="rect">
                <a:avLst/>
              </a:prstGeom>
              <a:solidFill>
                <a:srgbClr val="A2C1FE"/>
              </a:solidFill>
              <a:ln w="12700">
                <a:noFill/>
                <a:miter lim="800000"/>
                <a:headEnd/>
                <a:tailEnd/>
              </a:ln>
              <a:effectLst/>
            </p:spPr>
            <p:txBody>
              <a:bodyPr wrap="none" anchor="ctr"/>
              <a:lstStyle/>
              <a:p>
                <a:endParaRPr lang="en-US"/>
              </a:p>
            </p:txBody>
          </p:sp>
          <p:sp>
            <p:nvSpPr>
              <p:cNvPr id="220451" name="Freeform 1315"/>
              <p:cNvSpPr>
                <a:spLocks/>
              </p:cNvSpPr>
              <p:nvPr>
                <p:custDataLst>
                  <p:tags r:id="rId303"/>
                </p:custDataLst>
              </p:nvPr>
            </p:nvSpPr>
            <p:spPr bwMode="auto">
              <a:xfrm>
                <a:off x="2768" y="2180"/>
                <a:ext cx="21" cy="38"/>
              </a:xfrm>
              <a:custGeom>
                <a:avLst/>
                <a:gdLst/>
                <a:ahLst/>
                <a:cxnLst>
                  <a:cxn ang="0">
                    <a:pos x="0" y="37"/>
                  </a:cxn>
                  <a:cxn ang="0">
                    <a:pos x="20" y="21"/>
                  </a:cxn>
                  <a:cxn ang="0">
                    <a:pos x="20" y="0"/>
                  </a:cxn>
                  <a:cxn ang="0">
                    <a:pos x="0" y="13"/>
                  </a:cxn>
                  <a:cxn ang="0">
                    <a:pos x="0" y="37"/>
                  </a:cxn>
                </a:cxnLst>
                <a:rect l="0" t="0" r="r" b="b"/>
                <a:pathLst>
                  <a:path w="21" h="38">
                    <a:moveTo>
                      <a:pt x="0" y="37"/>
                    </a:moveTo>
                    <a:lnTo>
                      <a:pt x="20" y="21"/>
                    </a:lnTo>
                    <a:lnTo>
                      <a:pt x="20"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452" name="Freeform 1316"/>
              <p:cNvSpPr>
                <a:spLocks/>
              </p:cNvSpPr>
              <p:nvPr>
                <p:custDataLst>
                  <p:tags r:id="rId304"/>
                </p:custDataLst>
              </p:nvPr>
            </p:nvSpPr>
            <p:spPr bwMode="auto">
              <a:xfrm>
                <a:off x="2728" y="2180"/>
                <a:ext cx="62" cy="14"/>
              </a:xfrm>
              <a:custGeom>
                <a:avLst/>
                <a:gdLst/>
                <a:ahLst/>
                <a:cxnLst>
                  <a:cxn ang="0">
                    <a:pos x="0" y="13"/>
                  </a:cxn>
                  <a:cxn ang="0">
                    <a:pos x="40" y="13"/>
                  </a:cxn>
                  <a:cxn ang="0">
                    <a:pos x="61" y="0"/>
                  </a:cxn>
                  <a:cxn ang="0">
                    <a:pos x="25" y="0"/>
                  </a:cxn>
                  <a:cxn ang="0">
                    <a:pos x="0" y="13"/>
                  </a:cxn>
                </a:cxnLst>
                <a:rect l="0" t="0" r="r" b="b"/>
                <a:pathLst>
                  <a:path w="62" h="14">
                    <a:moveTo>
                      <a:pt x="0" y="13"/>
                    </a:moveTo>
                    <a:lnTo>
                      <a:pt x="40" y="13"/>
                    </a:lnTo>
                    <a:lnTo>
                      <a:pt x="61" y="0"/>
                    </a:lnTo>
                    <a:lnTo>
                      <a:pt x="25" y="0"/>
                    </a:lnTo>
                    <a:lnTo>
                      <a:pt x="0" y="13"/>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453" name="Freeform 1317"/>
              <p:cNvSpPr>
                <a:spLocks/>
              </p:cNvSpPr>
              <p:nvPr>
                <p:custDataLst>
                  <p:tags r:id="rId305"/>
                </p:custDataLst>
              </p:nvPr>
            </p:nvSpPr>
            <p:spPr bwMode="auto">
              <a:xfrm>
                <a:off x="2496" y="2394"/>
                <a:ext cx="665" cy="46"/>
              </a:xfrm>
              <a:custGeom>
                <a:avLst/>
                <a:gdLst/>
                <a:ahLst/>
                <a:cxnLst>
                  <a:cxn ang="0">
                    <a:pos x="0" y="45"/>
                  </a:cxn>
                  <a:cxn ang="0">
                    <a:pos x="616" y="45"/>
                  </a:cxn>
                  <a:cxn ang="0">
                    <a:pos x="664" y="0"/>
                  </a:cxn>
                  <a:cxn ang="0">
                    <a:pos x="56" y="0"/>
                  </a:cxn>
                  <a:cxn ang="0">
                    <a:pos x="0" y="45"/>
                  </a:cxn>
                </a:cxnLst>
                <a:rect l="0" t="0" r="r" b="b"/>
                <a:pathLst>
                  <a:path w="665" h="46">
                    <a:moveTo>
                      <a:pt x="0" y="45"/>
                    </a:moveTo>
                    <a:lnTo>
                      <a:pt x="616" y="45"/>
                    </a:lnTo>
                    <a:lnTo>
                      <a:pt x="664" y="0"/>
                    </a:lnTo>
                    <a:lnTo>
                      <a:pt x="56" y="0"/>
                    </a:lnTo>
                    <a:lnTo>
                      <a:pt x="0" y="45"/>
                    </a:lnTo>
                  </a:path>
                </a:pathLst>
              </a:custGeom>
              <a:solidFill>
                <a:srgbClr val="CECECE"/>
              </a:solidFill>
              <a:ln w="12700" cap="rnd" cmpd="sng">
                <a:noFill/>
                <a:prstDash val="solid"/>
                <a:round/>
                <a:headEnd type="none" w="med" len="med"/>
                <a:tailEnd type="none" w="med" len="med"/>
              </a:ln>
              <a:effectLst/>
            </p:spPr>
            <p:txBody>
              <a:bodyPr/>
              <a:lstStyle/>
              <a:p>
                <a:endParaRPr lang="en-US"/>
              </a:p>
            </p:txBody>
          </p:sp>
          <p:sp>
            <p:nvSpPr>
              <p:cNvPr id="220454" name="Rectangle 1318"/>
              <p:cNvSpPr>
                <a:spLocks noChangeArrowheads="1"/>
              </p:cNvSpPr>
              <p:nvPr>
                <p:custDataLst>
                  <p:tags r:id="rId306"/>
                </p:custDataLst>
              </p:nvPr>
            </p:nvSpPr>
            <p:spPr bwMode="auto">
              <a:xfrm>
                <a:off x="2498" y="2440"/>
                <a:ext cx="614" cy="10"/>
              </a:xfrm>
              <a:prstGeom prst="rect">
                <a:avLst/>
              </a:prstGeom>
              <a:solidFill>
                <a:srgbClr val="919191"/>
              </a:solidFill>
              <a:ln w="12700">
                <a:noFill/>
                <a:miter lim="800000"/>
                <a:headEnd/>
                <a:tailEnd/>
              </a:ln>
              <a:effectLst/>
            </p:spPr>
            <p:txBody>
              <a:bodyPr wrap="none" anchor="ctr"/>
              <a:lstStyle/>
              <a:p>
                <a:endParaRPr lang="en-US"/>
              </a:p>
            </p:txBody>
          </p:sp>
          <p:sp>
            <p:nvSpPr>
              <p:cNvPr id="220455" name="Freeform 1319"/>
              <p:cNvSpPr>
                <a:spLocks/>
              </p:cNvSpPr>
              <p:nvPr>
                <p:custDataLst>
                  <p:tags r:id="rId307"/>
                </p:custDataLst>
              </p:nvPr>
            </p:nvSpPr>
            <p:spPr bwMode="auto">
              <a:xfrm>
                <a:off x="3114" y="2394"/>
                <a:ext cx="48" cy="59"/>
              </a:xfrm>
              <a:custGeom>
                <a:avLst/>
                <a:gdLst/>
                <a:ahLst/>
                <a:cxnLst>
                  <a:cxn ang="0">
                    <a:pos x="0" y="58"/>
                  </a:cxn>
                  <a:cxn ang="0">
                    <a:pos x="47" y="11"/>
                  </a:cxn>
                  <a:cxn ang="0">
                    <a:pos x="47" y="0"/>
                  </a:cxn>
                  <a:cxn ang="0">
                    <a:pos x="0" y="45"/>
                  </a:cxn>
                  <a:cxn ang="0">
                    <a:pos x="0" y="58"/>
                  </a:cxn>
                </a:cxnLst>
                <a:rect l="0" t="0" r="r" b="b"/>
                <a:pathLst>
                  <a:path w="48" h="59">
                    <a:moveTo>
                      <a:pt x="0" y="58"/>
                    </a:moveTo>
                    <a:lnTo>
                      <a:pt x="47" y="11"/>
                    </a:lnTo>
                    <a:lnTo>
                      <a:pt x="47" y="0"/>
                    </a:lnTo>
                    <a:lnTo>
                      <a:pt x="0" y="45"/>
                    </a:lnTo>
                    <a:lnTo>
                      <a:pt x="0" y="58"/>
                    </a:lnTo>
                  </a:path>
                </a:pathLst>
              </a:custGeom>
              <a:solidFill>
                <a:srgbClr val="474747"/>
              </a:solidFill>
              <a:ln w="12700" cap="rnd" cmpd="sng">
                <a:noFill/>
                <a:prstDash val="solid"/>
                <a:round/>
                <a:headEnd type="none" w="med" len="med"/>
                <a:tailEnd type="none" w="med" len="med"/>
              </a:ln>
              <a:effectLst/>
            </p:spPr>
            <p:txBody>
              <a:bodyPr/>
              <a:lstStyle/>
              <a:p>
                <a:endParaRPr lang="en-US"/>
              </a:p>
            </p:txBody>
          </p:sp>
          <p:sp>
            <p:nvSpPr>
              <p:cNvPr id="220456" name="Freeform 1320"/>
              <p:cNvSpPr>
                <a:spLocks/>
              </p:cNvSpPr>
              <p:nvPr>
                <p:custDataLst>
                  <p:tags r:id="rId308"/>
                </p:custDataLst>
              </p:nvPr>
            </p:nvSpPr>
            <p:spPr bwMode="auto">
              <a:xfrm>
                <a:off x="2496" y="2010"/>
                <a:ext cx="665" cy="46"/>
              </a:xfrm>
              <a:custGeom>
                <a:avLst/>
                <a:gdLst/>
                <a:ahLst/>
                <a:cxnLst>
                  <a:cxn ang="0">
                    <a:pos x="0" y="45"/>
                  </a:cxn>
                  <a:cxn ang="0">
                    <a:pos x="616" y="45"/>
                  </a:cxn>
                  <a:cxn ang="0">
                    <a:pos x="664" y="0"/>
                  </a:cxn>
                  <a:cxn ang="0">
                    <a:pos x="77" y="0"/>
                  </a:cxn>
                  <a:cxn ang="0">
                    <a:pos x="0" y="45"/>
                  </a:cxn>
                </a:cxnLst>
                <a:rect l="0" t="0" r="r" b="b"/>
                <a:pathLst>
                  <a:path w="665" h="46">
                    <a:moveTo>
                      <a:pt x="0" y="45"/>
                    </a:moveTo>
                    <a:lnTo>
                      <a:pt x="616" y="45"/>
                    </a:lnTo>
                    <a:lnTo>
                      <a:pt x="664" y="0"/>
                    </a:lnTo>
                    <a:lnTo>
                      <a:pt x="77" y="0"/>
                    </a:lnTo>
                    <a:lnTo>
                      <a:pt x="0" y="45"/>
                    </a:lnTo>
                  </a:path>
                </a:pathLst>
              </a:custGeom>
              <a:solidFill>
                <a:srgbClr val="CECECE"/>
              </a:solidFill>
              <a:ln w="12700" cap="rnd" cmpd="sng">
                <a:noFill/>
                <a:prstDash val="solid"/>
                <a:round/>
                <a:headEnd type="none" w="med" len="med"/>
                <a:tailEnd type="none" w="med" len="med"/>
              </a:ln>
              <a:effectLst/>
            </p:spPr>
            <p:txBody>
              <a:bodyPr/>
              <a:lstStyle/>
              <a:p>
                <a:endParaRPr lang="en-US"/>
              </a:p>
            </p:txBody>
          </p:sp>
          <p:sp>
            <p:nvSpPr>
              <p:cNvPr id="220457" name="Rectangle 1321"/>
              <p:cNvSpPr>
                <a:spLocks noChangeArrowheads="1"/>
              </p:cNvSpPr>
              <p:nvPr>
                <p:custDataLst>
                  <p:tags r:id="rId309"/>
                </p:custDataLst>
              </p:nvPr>
            </p:nvSpPr>
            <p:spPr bwMode="auto">
              <a:xfrm>
                <a:off x="2498" y="2055"/>
                <a:ext cx="614" cy="11"/>
              </a:xfrm>
              <a:prstGeom prst="rect">
                <a:avLst/>
              </a:prstGeom>
              <a:solidFill>
                <a:srgbClr val="919191"/>
              </a:solidFill>
              <a:ln w="12700">
                <a:noFill/>
                <a:miter lim="800000"/>
                <a:headEnd/>
                <a:tailEnd/>
              </a:ln>
              <a:effectLst/>
            </p:spPr>
            <p:txBody>
              <a:bodyPr wrap="none" anchor="ctr"/>
              <a:lstStyle/>
              <a:p>
                <a:endParaRPr lang="en-US"/>
              </a:p>
            </p:txBody>
          </p:sp>
          <p:sp>
            <p:nvSpPr>
              <p:cNvPr id="220458" name="Freeform 1322"/>
              <p:cNvSpPr>
                <a:spLocks/>
              </p:cNvSpPr>
              <p:nvPr>
                <p:custDataLst>
                  <p:tags r:id="rId310"/>
                </p:custDataLst>
              </p:nvPr>
            </p:nvSpPr>
            <p:spPr bwMode="auto">
              <a:xfrm>
                <a:off x="3114" y="2010"/>
                <a:ext cx="48" cy="58"/>
              </a:xfrm>
              <a:custGeom>
                <a:avLst/>
                <a:gdLst/>
                <a:ahLst/>
                <a:cxnLst>
                  <a:cxn ang="0">
                    <a:pos x="0" y="57"/>
                  </a:cxn>
                  <a:cxn ang="0">
                    <a:pos x="47" y="10"/>
                  </a:cxn>
                  <a:cxn ang="0">
                    <a:pos x="47" y="0"/>
                  </a:cxn>
                  <a:cxn ang="0">
                    <a:pos x="0" y="45"/>
                  </a:cxn>
                  <a:cxn ang="0">
                    <a:pos x="0" y="57"/>
                  </a:cxn>
                </a:cxnLst>
                <a:rect l="0" t="0" r="r" b="b"/>
                <a:pathLst>
                  <a:path w="48" h="58">
                    <a:moveTo>
                      <a:pt x="0" y="57"/>
                    </a:moveTo>
                    <a:lnTo>
                      <a:pt x="47" y="10"/>
                    </a:lnTo>
                    <a:lnTo>
                      <a:pt x="47" y="0"/>
                    </a:lnTo>
                    <a:lnTo>
                      <a:pt x="0" y="45"/>
                    </a:lnTo>
                    <a:lnTo>
                      <a:pt x="0" y="57"/>
                    </a:lnTo>
                  </a:path>
                </a:pathLst>
              </a:custGeom>
              <a:solidFill>
                <a:srgbClr val="474747"/>
              </a:solidFill>
              <a:ln w="12700" cap="rnd" cmpd="sng">
                <a:noFill/>
                <a:prstDash val="solid"/>
                <a:round/>
                <a:headEnd type="none" w="med" len="med"/>
                <a:tailEnd type="none" w="med" len="med"/>
              </a:ln>
              <a:effectLst/>
            </p:spPr>
            <p:txBody>
              <a:bodyPr/>
              <a:lstStyle/>
              <a:p>
                <a:endParaRPr lang="en-US"/>
              </a:p>
            </p:txBody>
          </p:sp>
          <p:sp>
            <p:nvSpPr>
              <p:cNvPr id="220459" name="Freeform 1323"/>
              <p:cNvSpPr>
                <a:spLocks/>
              </p:cNvSpPr>
              <p:nvPr>
                <p:custDataLst>
                  <p:tags r:id="rId311"/>
                </p:custDataLst>
              </p:nvPr>
            </p:nvSpPr>
            <p:spPr bwMode="auto">
              <a:xfrm>
                <a:off x="2496" y="2138"/>
                <a:ext cx="665" cy="46"/>
              </a:xfrm>
              <a:custGeom>
                <a:avLst/>
                <a:gdLst/>
                <a:ahLst/>
                <a:cxnLst>
                  <a:cxn ang="0">
                    <a:pos x="0" y="45"/>
                  </a:cxn>
                  <a:cxn ang="0">
                    <a:pos x="616" y="45"/>
                  </a:cxn>
                  <a:cxn ang="0">
                    <a:pos x="664" y="0"/>
                  </a:cxn>
                  <a:cxn ang="0">
                    <a:pos x="76" y="1"/>
                  </a:cxn>
                  <a:cxn ang="0">
                    <a:pos x="0" y="45"/>
                  </a:cxn>
                </a:cxnLst>
                <a:rect l="0" t="0" r="r" b="b"/>
                <a:pathLst>
                  <a:path w="665" h="46">
                    <a:moveTo>
                      <a:pt x="0" y="45"/>
                    </a:moveTo>
                    <a:lnTo>
                      <a:pt x="616" y="45"/>
                    </a:lnTo>
                    <a:lnTo>
                      <a:pt x="664" y="0"/>
                    </a:lnTo>
                    <a:lnTo>
                      <a:pt x="76" y="1"/>
                    </a:lnTo>
                    <a:lnTo>
                      <a:pt x="0" y="45"/>
                    </a:lnTo>
                  </a:path>
                </a:pathLst>
              </a:custGeom>
              <a:solidFill>
                <a:srgbClr val="CECECE"/>
              </a:solidFill>
              <a:ln w="12700" cap="rnd" cmpd="sng">
                <a:noFill/>
                <a:prstDash val="solid"/>
                <a:round/>
                <a:headEnd type="none" w="med" len="med"/>
                <a:tailEnd type="none" w="med" len="med"/>
              </a:ln>
              <a:effectLst/>
            </p:spPr>
            <p:txBody>
              <a:bodyPr/>
              <a:lstStyle/>
              <a:p>
                <a:endParaRPr lang="en-US"/>
              </a:p>
            </p:txBody>
          </p:sp>
          <p:sp>
            <p:nvSpPr>
              <p:cNvPr id="220460" name="Rectangle 1324"/>
              <p:cNvSpPr>
                <a:spLocks noChangeArrowheads="1"/>
              </p:cNvSpPr>
              <p:nvPr>
                <p:custDataLst>
                  <p:tags r:id="rId312"/>
                </p:custDataLst>
              </p:nvPr>
            </p:nvSpPr>
            <p:spPr bwMode="auto">
              <a:xfrm>
                <a:off x="2498" y="2184"/>
                <a:ext cx="614" cy="10"/>
              </a:xfrm>
              <a:prstGeom prst="rect">
                <a:avLst/>
              </a:prstGeom>
              <a:solidFill>
                <a:srgbClr val="919191"/>
              </a:solidFill>
              <a:ln w="12700">
                <a:noFill/>
                <a:miter lim="800000"/>
                <a:headEnd/>
                <a:tailEnd/>
              </a:ln>
              <a:effectLst/>
            </p:spPr>
            <p:txBody>
              <a:bodyPr wrap="none" anchor="ctr"/>
              <a:lstStyle/>
              <a:p>
                <a:endParaRPr lang="en-US"/>
              </a:p>
            </p:txBody>
          </p:sp>
          <p:sp>
            <p:nvSpPr>
              <p:cNvPr id="220461" name="Freeform 1325"/>
              <p:cNvSpPr>
                <a:spLocks/>
              </p:cNvSpPr>
              <p:nvPr>
                <p:custDataLst>
                  <p:tags r:id="rId313"/>
                </p:custDataLst>
              </p:nvPr>
            </p:nvSpPr>
            <p:spPr bwMode="auto">
              <a:xfrm>
                <a:off x="3114" y="2138"/>
                <a:ext cx="48" cy="58"/>
              </a:xfrm>
              <a:custGeom>
                <a:avLst/>
                <a:gdLst/>
                <a:ahLst/>
                <a:cxnLst>
                  <a:cxn ang="0">
                    <a:pos x="0" y="57"/>
                  </a:cxn>
                  <a:cxn ang="0">
                    <a:pos x="47" y="10"/>
                  </a:cxn>
                  <a:cxn ang="0">
                    <a:pos x="47" y="0"/>
                  </a:cxn>
                  <a:cxn ang="0">
                    <a:pos x="0" y="45"/>
                  </a:cxn>
                  <a:cxn ang="0">
                    <a:pos x="0" y="57"/>
                  </a:cxn>
                </a:cxnLst>
                <a:rect l="0" t="0" r="r" b="b"/>
                <a:pathLst>
                  <a:path w="48" h="58">
                    <a:moveTo>
                      <a:pt x="0" y="57"/>
                    </a:moveTo>
                    <a:lnTo>
                      <a:pt x="47" y="10"/>
                    </a:lnTo>
                    <a:lnTo>
                      <a:pt x="47" y="0"/>
                    </a:lnTo>
                    <a:lnTo>
                      <a:pt x="0" y="45"/>
                    </a:lnTo>
                    <a:lnTo>
                      <a:pt x="0" y="57"/>
                    </a:lnTo>
                  </a:path>
                </a:pathLst>
              </a:custGeom>
              <a:solidFill>
                <a:srgbClr val="474747"/>
              </a:solidFill>
              <a:ln w="12700" cap="rnd" cmpd="sng">
                <a:noFill/>
                <a:prstDash val="solid"/>
                <a:round/>
                <a:headEnd type="none" w="med" len="med"/>
                <a:tailEnd type="none" w="med" len="med"/>
              </a:ln>
              <a:effectLst/>
            </p:spPr>
            <p:txBody>
              <a:bodyPr/>
              <a:lstStyle/>
              <a:p>
                <a:endParaRPr lang="en-US"/>
              </a:p>
            </p:txBody>
          </p:sp>
          <p:sp>
            <p:nvSpPr>
              <p:cNvPr id="220462" name="Freeform 1326"/>
              <p:cNvSpPr>
                <a:spLocks/>
              </p:cNvSpPr>
              <p:nvPr>
                <p:custDataLst>
                  <p:tags r:id="rId314"/>
                </p:custDataLst>
              </p:nvPr>
            </p:nvSpPr>
            <p:spPr bwMode="auto">
              <a:xfrm>
                <a:off x="3114" y="2266"/>
                <a:ext cx="48" cy="59"/>
              </a:xfrm>
              <a:custGeom>
                <a:avLst/>
                <a:gdLst/>
                <a:ahLst/>
                <a:cxnLst>
                  <a:cxn ang="0">
                    <a:pos x="0" y="58"/>
                  </a:cxn>
                  <a:cxn ang="0">
                    <a:pos x="47" y="11"/>
                  </a:cxn>
                  <a:cxn ang="0">
                    <a:pos x="47" y="0"/>
                  </a:cxn>
                  <a:cxn ang="0">
                    <a:pos x="0" y="45"/>
                  </a:cxn>
                  <a:cxn ang="0">
                    <a:pos x="0" y="58"/>
                  </a:cxn>
                </a:cxnLst>
                <a:rect l="0" t="0" r="r" b="b"/>
                <a:pathLst>
                  <a:path w="48" h="59">
                    <a:moveTo>
                      <a:pt x="0" y="58"/>
                    </a:moveTo>
                    <a:lnTo>
                      <a:pt x="47" y="11"/>
                    </a:lnTo>
                    <a:lnTo>
                      <a:pt x="47" y="0"/>
                    </a:lnTo>
                    <a:lnTo>
                      <a:pt x="0" y="45"/>
                    </a:lnTo>
                    <a:lnTo>
                      <a:pt x="0" y="58"/>
                    </a:lnTo>
                  </a:path>
                </a:pathLst>
              </a:custGeom>
              <a:solidFill>
                <a:srgbClr val="474747"/>
              </a:solidFill>
              <a:ln w="12700" cap="rnd" cmpd="sng">
                <a:noFill/>
                <a:prstDash val="solid"/>
                <a:round/>
                <a:headEnd type="none" w="med" len="med"/>
                <a:tailEnd type="none" w="med" len="med"/>
              </a:ln>
              <a:effectLst/>
            </p:spPr>
            <p:txBody>
              <a:bodyPr/>
              <a:lstStyle/>
              <a:p>
                <a:endParaRPr lang="en-US"/>
              </a:p>
            </p:txBody>
          </p:sp>
          <p:sp>
            <p:nvSpPr>
              <p:cNvPr id="220463" name="Rectangle 1327"/>
              <p:cNvSpPr>
                <a:spLocks noChangeArrowheads="1"/>
              </p:cNvSpPr>
              <p:nvPr>
                <p:custDataLst>
                  <p:tags r:id="rId315"/>
                </p:custDataLst>
              </p:nvPr>
            </p:nvSpPr>
            <p:spPr bwMode="auto">
              <a:xfrm>
                <a:off x="2504" y="2025"/>
                <a:ext cx="8" cy="462"/>
              </a:xfrm>
              <a:prstGeom prst="rect">
                <a:avLst/>
              </a:prstGeom>
              <a:solidFill>
                <a:srgbClr val="474747"/>
              </a:solidFill>
              <a:ln w="12700">
                <a:noFill/>
                <a:miter lim="800000"/>
                <a:headEnd/>
                <a:tailEnd/>
              </a:ln>
              <a:effectLst/>
            </p:spPr>
            <p:txBody>
              <a:bodyPr wrap="none" anchor="ctr"/>
              <a:lstStyle/>
              <a:p>
                <a:endParaRPr lang="en-US"/>
              </a:p>
            </p:txBody>
          </p:sp>
          <p:sp>
            <p:nvSpPr>
              <p:cNvPr id="220464" name="Rectangle 1328"/>
              <p:cNvSpPr>
                <a:spLocks noChangeArrowheads="1"/>
              </p:cNvSpPr>
              <p:nvPr>
                <p:custDataLst>
                  <p:tags r:id="rId316"/>
                </p:custDataLst>
              </p:nvPr>
            </p:nvSpPr>
            <p:spPr bwMode="auto">
              <a:xfrm>
                <a:off x="2498" y="2025"/>
                <a:ext cx="8" cy="462"/>
              </a:xfrm>
              <a:prstGeom prst="rect">
                <a:avLst/>
              </a:prstGeom>
              <a:solidFill>
                <a:srgbClr val="CECECE"/>
              </a:solidFill>
              <a:ln w="12700">
                <a:noFill/>
                <a:miter lim="800000"/>
                <a:headEnd/>
                <a:tailEnd/>
              </a:ln>
              <a:effectLst/>
            </p:spPr>
            <p:txBody>
              <a:bodyPr wrap="none" anchor="ctr"/>
              <a:lstStyle/>
              <a:p>
                <a:endParaRPr lang="en-US"/>
              </a:p>
            </p:txBody>
          </p:sp>
          <p:sp>
            <p:nvSpPr>
              <p:cNvPr id="220465" name="Rectangle 1329"/>
              <p:cNvSpPr>
                <a:spLocks noChangeArrowheads="1"/>
              </p:cNvSpPr>
              <p:nvPr>
                <p:custDataLst>
                  <p:tags r:id="rId317"/>
                </p:custDataLst>
              </p:nvPr>
            </p:nvSpPr>
            <p:spPr bwMode="auto">
              <a:xfrm>
                <a:off x="3167" y="1986"/>
                <a:ext cx="6" cy="445"/>
              </a:xfrm>
              <a:prstGeom prst="rect">
                <a:avLst/>
              </a:prstGeom>
              <a:solidFill>
                <a:srgbClr val="474747"/>
              </a:solidFill>
              <a:ln w="12700">
                <a:noFill/>
                <a:miter lim="800000"/>
                <a:headEnd/>
                <a:tailEnd/>
              </a:ln>
              <a:effectLst/>
            </p:spPr>
            <p:txBody>
              <a:bodyPr wrap="none" anchor="ctr"/>
              <a:lstStyle/>
              <a:p>
                <a:endParaRPr lang="en-US"/>
              </a:p>
            </p:txBody>
          </p:sp>
          <p:sp>
            <p:nvSpPr>
              <p:cNvPr id="220466" name="Rectangle 1330"/>
              <p:cNvSpPr>
                <a:spLocks noChangeArrowheads="1"/>
              </p:cNvSpPr>
              <p:nvPr>
                <p:custDataLst>
                  <p:tags r:id="rId318"/>
                </p:custDataLst>
              </p:nvPr>
            </p:nvSpPr>
            <p:spPr bwMode="auto">
              <a:xfrm>
                <a:off x="3163" y="1986"/>
                <a:ext cx="6" cy="445"/>
              </a:xfrm>
              <a:prstGeom prst="rect">
                <a:avLst/>
              </a:prstGeom>
              <a:solidFill>
                <a:srgbClr val="CECECE"/>
              </a:solidFill>
              <a:ln w="12700">
                <a:noFill/>
                <a:miter lim="800000"/>
                <a:headEnd/>
                <a:tailEnd/>
              </a:ln>
              <a:effectLst/>
            </p:spPr>
            <p:txBody>
              <a:bodyPr wrap="none" anchor="ctr"/>
              <a:lstStyle/>
              <a:p>
                <a:endParaRPr lang="en-US"/>
              </a:p>
            </p:txBody>
          </p:sp>
          <p:sp>
            <p:nvSpPr>
              <p:cNvPr id="220467" name="Rectangle 1331"/>
              <p:cNvSpPr>
                <a:spLocks noChangeArrowheads="1"/>
              </p:cNvSpPr>
              <p:nvPr>
                <p:custDataLst>
                  <p:tags r:id="rId319"/>
                </p:custDataLst>
              </p:nvPr>
            </p:nvSpPr>
            <p:spPr bwMode="auto">
              <a:xfrm>
                <a:off x="2966" y="2411"/>
                <a:ext cx="12" cy="15"/>
              </a:xfrm>
              <a:prstGeom prst="rect">
                <a:avLst/>
              </a:prstGeom>
              <a:solidFill>
                <a:srgbClr val="AD6900"/>
              </a:solidFill>
              <a:ln w="12700">
                <a:noFill/>
                <a:miter lim="800000"/>
                <a:headEnd/>
                <a:tailEnd/>
              </a:ln>
              <a:effectLst/>
            </p:spPr>
            <p:txBody>
              <a:bodyPr wrap="none" anchor="ctr"/>
              <a:lstStyle/>
              <a:p>
                <a:endParaRPr lang="en-US"/>
              </a:p>
            </p:txBody>
          </p:sp>
          <p:sp>
            <p:nvSpPr>
              <p:cNvPr id="220468" name="Rectangle 1332"/>
              <p:cNvSpPr>
                <a:spLocks noChangeArrowheads="1"/>
              </p:cNvSpPr>
              <p:nvPr>
                <p:custDataLst>
                  <p:tags r:id="rId320"/>
                </p:custDataLst>
              </p:nvPr>
            </p:nvSpPr>
            <p:spPr bwMode="auto">
              <a:xfrm>
                <a:off x="2853" y="2411"/>
                <a:ext cx="13" cy="15"/>
              </a:xfrm>
              <a:prstGeom prst="rect">
                <a:avLst/>
              </a:prstGeom>
              <a:solidFill>
                <a:srgbClr val="AD6900"/>
              </a:solidFill>
              <a:ln w="12700">
                <a:noFill/>
                <a:miter lim="800000"/>
                <a:headEnd/>
                <a:tailEnd/>
              </a:ln>
              <a:effectLst/>
            </p:spPr>
            <p:txBody>
              <a:bodyPr wrap="none" anchor="ctr"/>
              <a:lstStyle/>
              <a:p>
                <a:endParaRPr lang="en-US"/>
              </a:p>
            </p:txBody>
          </p:sp>
          <p:sp>
            <p:nvSpPr>
              <p:cNvPr id="220469" name="Rectangle 1333"/>
              <p:cNvSpPr>
                <a:spLocks noChangeArrowheads="1"/>
              </p:cNvSpPr>
              <p:nvPr>
                <p:custDataLst>
                  <p:tags r:id="rId321"/>
                </p:custDataLst>
              </p:nvPr>
            </p:nvSpPr>
            <p:spPr bwMode="auto">
              <a:xfrm>
                <a:off x="3079" y="2411"/>
                <a:ext cx="12" cy="15"/>
              </a:xfrm>
              <a:prstGeom prst="rect">
                <a:avLst/>
              </a:prstGeom>
              <a:solidFill>
                <a:srgbClr val="AD6900"/>
              </a:solidFill>
              <a:ln w="12700">
                <a:noFill/>
                <a:miter lim="800000"/>
                <a:headEnd/>
                <a:tailEnd/>
              </a:ln>
              <a:effectLst/>
            </p:spPr>
            <p:txBody>
              <a:bodyPr wrap="none" anchor="ctr"/>
              <a:lstStyle/>
              <a:p>
                <a:endParaRPr lang="en-US"/>
              </a:p>
            </p:txBody>
          </p:sp>
          <p:sp>
            <p:nvSpPr>
              <p:cNvPr id="220470" name="Freeform 1334"/>
              <p:cNvSpPr>
                <a:spLocks/>
              </p:cNvSpPr>
              <p:nvPr>
                <p:custDataLst>
                  <p:tags r:id="rId322"/>
                </p:custDataLst>
              </p:nvPr>
            </p:nvSpPr>
            <p:spPr bwMode="auto">
              <a:xfrm>
                <a:off x="3092" y="2398"/>
                <a:ext cx="9" cy="29"/>
              </a:xfrm>
              <a:custGeom>
                <a:avLst/>
                <a:gdLst/>
                <a:ahLst/>
                <a:cxnLst>
                  <a:cxn ang="0">
                    <a:pos x="0" y="28"/>
                  </a:cxn>
                  <a:cxn ang="0">
                    <a:pos x="8" y="20"/>
                  </a:cxn>
                  <a:cxn ang="0">
                    <a:pos x="8" y="0"/>
                  </a:cxn>
                  <a:cxn ang="0">
                    <a:pos x="0" y="7"/>
                  </a:cxn>
                  <a:cxn ang="0">
                    <a:pos x="0" y="28"/>
                  </a:cxn>
                </a:cxnLst>
                <a:rect l="0" t="0" r="r" b="b"/>
                <a:pathLst>
                  <a:path w="9" h="29">
                    <a:moveTo>
                      <a:pt x="0" y="28"/>
                    </a:moveTo>
                    <a:lnTo>
                      <a:pt x="8" y="20"/>
                    </a:lnTo>
                    <a:lnTo>
                      <a:pt x="8"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471" name="Freeform 1335"/>
              <p:cNvSpPr>
                <a:spLocks/>
              </p:cNvSpPr>
              <p:nvPr>
                <p:custDataLst>
                  <p:tags r:id="rId323"/>
                </p:custDataLst>
              </p:nvPr>
            </p:nvSpPr>
            <p:spPr bwMode="auto">
              <a:xfrm>
                <a:off x="2978" y="2398"/>
                <a:ext cx="9" cy="29"/>
              </a:xfrm>
              <a:custGeom>
                <a:avLst/>
                <a:gdLst/>
                <a:ahLst/>
                <a:cxnLst>
                  <a:cxn ang="0">
                    <a:pos x="0" y="28"/>
                  </a:cxn>
                  <a:cxn ang="0">
                    <a:pos x="8" y="20"/>
                  </a:cxn>
                  <a:cxn ang="0">
                    <a:pos x="8" y="0"/>
                  </a:cxn>
                  <a:cxn ang="0">
                    <a:pos x="0" y="7"/>
                  </a:cxn>
                  <a:cxn ang="0">
                    <a:pos x="0" y="28"/>
                  </a:cxn>
                </a:cxnLst>
                <a:rect l="0" t="0" r="r" b="b"/>
                <a:pathLst>
                  <a:path w="9" h="29">
                    <a:moveTo>
                      <a:pt x="0" y="28"/>
                    </a:moveTo>
                    <a:lnTo>
                      <a:pt x="8" y="20"/>
                    </a:lnTo>
                    <a:lnTo>
                      <a:pt x="8"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472" name="Freeform 1336"/>
              <p:cNvSpPr>
                <a:spLocks/>
              </p:cNvSpPr>
              <p:nvPr>
                <p:custDataLst>
                  <p:tags r:id="rId324"/>
                </p:custDataLst>
              </p:nvPr>
            </p:nvSpPr>
            <p:spPr bwMode="auto">
              <a:xfrm>
                <a:off x="2866" y="2398"/>
                <a:ext cx="8" cy="29"/>
              </a:xfrm>
              <a:custGeom>
                <a:avLst/>
                <a:gdLst/>
                <a:ahLst/>
                <a:cxnLst>
                  <a:cxn ang="0">
                    <a:pos x="0" y="28"/>
                  </a:cxn>
                  <a:cxn ang="0">
                    <a:pos x="7" y="20"/>
                  </a:cxn>
                  <a:cxn ang="0">
                    <a:pos x="7" y="0"/>
                  </a:cxn>
                  <a:cxn ang="0">
                    <a:pos x="0" y="7"/>
                  </a:cxn>
                  <a:cxn ang="0">
                    <a:pos x="0" y="28"/>
                  </a:cxn>
                </a:cxnLst>
                <a:rect l="0" t="0" r="r" b="b"/>
                <a:pathLst>
                  <a:path w="8" h="29">
                    <a:moveTo>
                      <a:pt x="0" y="28"/>
                    </a:moveTo>
                    <a:lnTo>
                      <a:pt x="7" y="20"/>
                    </a:lnTo>
                    <a:lnTo>
                      <a:pt x="7"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473" name="Rectangle 1337"/>
              <p:cNvSpPr>
                <a:spLocks noChangeArrowheads="1"/>
              </p:cNvSpPr>
              <p:nvPr>
                <p:custDataLst>
                  <p:tags r:id="rId325"/>
                </p:custDataLst>
              </p:nvPr>
            </p:nvSpPr>
            <p:spPr bwMode="auto">
              <a:xfrm>
                <a:off x="3107" y="2390"/>
                <a:ext cx="9" cy="11"/>
              </a:xfrm>
              <a:prstGeom prst="rect">
                <a:avLst/>
              </a:prstGeom>
              <a:solidFill>
                <a:srgbClr val="AD6900"/>
              </a:solidFill>
              <a:ln w="12700">
                <a:noFill/>
                <a:miter lim="800000"/>
                <a:headEnd/>
                <a:tailEnd/>
              </a:ln>
              <a:effectLst/>
            </p:spPr>
            <p:txBody>
              <a:bodyPr wrap="none" anchor="ctr"/>
              <a:lstStyle/>
              <a:p>
                <a:endParaRPr lang="en-US"/>
              </a:p>
            </p:txBody>
          </p:sp>
          <p:sp>
            <p:nvSpPr>
              <p:cNvPr id="220474" name="Freeform 1338"/>
              <p:cNvSpPr>
                <a:spLocks/>
              </p:cNvSpPr>
              <p:nvPr>
                <p:custDataLst>
                  <p:tags r:id="rId326"/>
                </p:custDataLst>
              </p:nvPr>
            </p:nvSpPr>
            <p:spPr bwMode="auto">
              <a:xfrm>
                <a:off x="3116" y="2382"/>
                <a:ext cx="7" cy="20"/>
              </a:xfrm>
              <a:custGeom>
                <a:avLst/>
                <a:gdLst/>
                <a:ahLst/>
                <a:cxnLst>
                  <a:cxn ang="0">
                    <a:pos x="0" y="19"/>
                  </a:cxn>
                  <a:cxn ang="0">
                    <a:pos x="6" y="14"/>
                  </a:cxn>
                  <a:cxn ang="0">
                    <a:pos x="6" y="0"/>
                  </a:cxn>
                  <a:cxn ang="0">
                    <a:pos x="0" y="4"/>
                  </a:cxn>
                  <a:cxn ang="0">
                    <a:pos x="0" y="19"/>
                  </a:cxn>
                </a:cxnLst>
                <a:rect l="0" t="0" r="r" b="b"/>
                <a:pathLst>
                  <a:path w="7" h="20">
                    <a:moveTo>
                      <a:pt x="0" y="19"/>
                    </a:moveTo>
                    <a:lnTo>
                      <a:pt x="6" y="14"/>
                    </a:lnTo>
                    <a:lnTo>
                      <a:pt x="6" y="0"/>
                    </a:lnTo>
                    <a:lnTo>
                      <a:pt x="0" y="4"/>
                    </a:lnTo>
                    <a:lnTo>
                      <a:pt x="0" y="19"/>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475" name="Freeform 1339"/>
              <p:cNvSpPr>
                <a:spLocks/>
              </p:cNvSpPr>
              <p:nvPr>
                <p:custDataLst>
                  <p:tags r:id="rId327"/>
                </p:custDataLst>
              </p:nvPr>
            </p:nvSpPr>
            <p:spPr bwMode="auto">
              <a:xfrm>
                <a:off x="3093" y="2380"/>
                <a:ext cx="31" cy="31"/>
              </a:xfrm>
              <a:custGeom>
                <a:avLst/>
                <a:gdLst/>
                <a:ahLst/>
                <a:cxnLst>
                  <a:cxn ang="0">
                    <a:pos x="0" y="30"/>
                  </a:cxn>
                  <a:cxn ang="0">
                    <a:pos x="30" y="6"/>
                  </a:cxn>
                  <a:cxn ang="0">
                    <a:pos x="30" y="0"/>
                  </a:cxn>
                  <a:cxn ang="0">
                    <a:pos x="0" y="23"/>
                  </a:cxn>
                  <a:cxn ang="0">
                    <a:pos x="0" y="30"/>
                  </a:cxn>
                </a:cxnLst>
                <a:rect l="0" t="0" r="r" b="b"/>
                <a:pathLst>
                  <a:path w="31" h="31">
                    <a:moveTo>
                      <a:pt x="0" y="30"/>
                    </a:moveTo>
                    <a:lnTo>
                      <a:pt x="30" y="6"/>
                    </a:lnTo>
                    <a:lnTo>
                      <a:pt x="30" y="0"/>
                    </a:lnTo>
                    <a:lnTo>
                      <a:pt x="0" y="23"/>
                    </a:lnTo>
                    <a:lnTo>
                      <a:pt x="0" y="30"/>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476" name="Freeform 1340"/>
              <p:cNvSpPr>
                <a:spLocks/>
              </p:cNvSpPr>
              <p:nvPr>
                <p:custDataLst>
                  <p:tags r:id="rId328"/>
                </p:custDataLst>
              </p:nvPr>
            </p:nvSpPr>
            <p:spPr bwMode="auto">
              <a:xfrm>
                <a:off x="2852" y="2380"/>
                <a:ext cx="46" cy="31"/>
              </a:xfrm>
              <a:custGeom>
                <a:avLst/>
                <a:gdLst/>
                <a:ahLst/>
                <a:cxnLst>
                  <a:cxn ang="0">
                    <a:pos x="0" y="25"/>
                  </a:cxn>
                  <a:cxn ang="0">
                    <a:pos x="45" y="0"/>
                  </a:cxn>
                  <a:cxn ang="0">
                    <a:pos x="45" y="5"/>
                  </a:cxn>
                  <a:cxn ang="0">
                    <a:pos x="1" y="30"/>
                  </a:cxn>
                  <a:cxn ang="0">
                    <a:pos x="0" y="25"/>
                  </a:cxn>
                </a:cxnLst>
                <a:rect l="0" t="0" r="r" b="b"/>
                <a:pathLst>
                  <a:path w="46" h="31">
                    <a:moveTo>
                      <a:pt x="0" y="25"/>
                    </a:moveTo>
                    <a:lnTo>
                      <a:pt x="45" y="0"/>
                    </a:lnTo>
                    <a:lnTo>
                      <a:pt x="45" y="5"/>
                    </a:lnTo>
                    <a:lnTo>
                      <a:pt x="1" y="30"/>
                    </a:lnTo>
                    <a:lnTo>
                      <a:pt x="0" y="25"/>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477" name="Freeform 1341"/>
              <p:cNvSpPr>
                <a:spLocks/>
              </p:cNvSpPr>
              <p:nvPr>
                <p:custDataLst>
                  <p:tags r:id="rId329"/>
                </p:custDataLst>
              </p:nvPr>
            </p:nvSpPr>
            <p:spPr bwMode="auto">
              <a:xfrm>
                <a:off x="2966" y="2380"/>
                <a:ext cx="48" cy="26"/>
              </a:xfrm>
              <a:custGeom>
                <a:avLst/>
                <a:gdLst/>
                <a:ahLst/>
                <a:cxnLst>
                  <a:cxn ang="0">
                    <a:pos x="0" y="25"/>
                  </a:cxn>
                  <a:cxn ang="0">
                    <a:pos x="14" y="25"/>
                  </a:cxn>
                  <a:cxn ang="0">
                    <a:pos x="47" y="0"/>
                  </a:cxn>
                  <a:cxn ang="0">
                    <a:pos x="34" y="0"/>
                  </a:cxn>
                  <a:cxn ang="0">
                    <a:pos x="0" y="25"/>
                  </a:cxn>
                </a:cxnLst>
                <a:rect l="0" t="0" r="r" b="b"/>
                <a:pathLst>
                  <a:path w="48" h="26">
                    <a:moveTo>
                      <a:pt x="0" y="25"/>
                    </a:moveTo>
                    <a:lnTo>
                      <a:pt x="14" y="25"/>
                    </a:lnTo>
                    <a:lnTo>
                      <a:pt x="47" y="0"/>
                    </a:lnTo>
                    <a:lnTo>
                      <a:pt x="34" y="0"/>
                    </a:lnTo>
                    <a:lnTo>
                      <a:pt x="0" y="25"/>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478" name="Freeform 1342"/>
              <p:cNvSpPr>
                <a:spLocks/>
              </p:cNvSpPr>
              <p:nvPr>
                <p:custDataLst>
                  <p:tags r:id="rId330"/>
                </p:custDataLst>
              </p:nvPr>
            </p:nvSpPr>
            <p:spPr bwMode="auto">
              <a:xfrm>
                <a:off x="2871" y="2389"/>
                <a:ext cx="242" cy="6"/>
              </a:xfrm>
              <a:custGeom>
                <a:avLst/>
                <a:gdLst/>
                <a:ahLst/>
                <a:cxnLst>
                  <a:cxn ang="0">
                    <a:pos x="0" y="5"/>
                  </a:cxn>
                  <a:cxn ang="0">
                    <a:pos x="233" y="5"/>
                  </a:cxn>
                  <a:cxn ang="0">
                    <a:pos x="241" y="0"/>
                  </a:cxn>
                  <a:cxn ang="0">
                    <a:pos x="10" y="0"/>
                  </a:cxn>
                  <a:cxn ang="0">
                    <a:pos x="0" y="5"/>
                  </a:cxn>
                </a:cxnLst>
                <a:rect l="0" t="0" r="r" b="b"/>
                <a:pathLst>
                  <a:path w="242" h="6">
                    <a:moveTo>
                      <a:pt x="0" y="5"/>
                    </a:moveTo>
                    <a:lnTo>
                      <a:pt x="233" y="5"/>
                    </a:lnTo>
                    <a:lnTo>
                      <a:pt x="241" y="0"/>
                    </a:lnTo>
                    <a:lnTo>
                      <a:pt x="10"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479" name="Freeform 1343"/>
              <p:cNvSpPr>
                <a:spLocks/>
              </p:cNvSpPr>
              <p:nvPr>
                <p:custDataLst>
                  <p:tags r:id="rId331"/>
                </p:custDataLst>
              </p:nvPr>
            </p:nvSpPr>
            <p:spPr bwMode="auto">
              <a:xfrm>
                <a:off x="2887" y="2380"/>
                <a:ext cx="237" cy="6"/>
              </a:xfrm>
              <a:custGeom>
                <a:avLst/>
                <a:gdLst/>
                <a:ahLst/>
                <a:cxnLst>
                  <a:cxn ang="0">
                    <a:pos x="0" y="5"/>
                  </a:cxn>
                  <a:cxn ang="0">
                    <a:pos x="228" y="5"/>
                  </a:cxn>
                  <a:cxn ang="0">
                    <a:pos x="236" y="0"/>
                  </a:cxn>
                  <a:cxn ang="0">
                    <a:pos x="11" y="0"/>
                  </a:cxn>
                  <a:cxn ang="0">
                    <a:pos x="0" y="5"/>
                  </a:cxn>
                </a:cxnLst>
                <a:rect l="0" t="0" r="r" b="b"/>
                <a:pathLst>
                  <a:path w="237" h="6">
                    <a:moveTo>
                      <a:pt x="0" y="5"/>
                    </a:moveTo>
                    <a:lnTo>
                      <a:pt x="228" y="5"/>
                    </a:lnTo>
                    <a:lnTo>
                      <a:pt x="236" y="0"/>
                    </a:lnTo>
                    <a:lnTo>
                      <a:pt x="11"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480" name="Freeform 1344"/>
              <p:cNvSpPr>
                <a:spLocks/>
              </p:cNvSpPr>
              <p:nvPr>
                <p:custDataLst>
                  <p:tags r:id="rId332"/>
                </p:custDataLst>
              </p:nvPr>
            </p:nvSpPr>
            <p:spPr bwMode="auto">
              <a:xfrm>
                <a:off x="2852" y="2398"/>
                <a:ext cx="249" cy="7"/>
              </a:xfrm>
              <a:custGeom>
                <a:avLst/>
                <a:gdLst/>
                <a:ahLst/>
                <a:cxnLst>
                  <a:cxn ang="0">
                    <a:pos x="0" y="6"/>
                  </a:cxn>
                  <a:cxn ang="0">
                    <a:pos x="240" y="6"/>
                  </a:cxn>
                  <a:cxn ang="0">
                    <a:pos x="248" y="0"/>
                  </a:cxn>
                  <a:cxn ang="0">
                    <a:pos x="12" y="0"/>
                  </a:cxn>
                  <a:cxn ang="0">
                    <a:pos x="0" y="6"/>
                  </a:cxn>
                </a:cxnLst>
                <a:rect l="0" t="0" r="r" b="b"/>
                <a:pathLst>
                  <a:path w="249" h="7">
                    <a:moveTo>
                      <a:pt x="0" y="6"/>
                    </a:moveTo>
                    <a:lnTo>
                      <a:pt x="240" y="6"/>
                    </a:lnTo>
                    <a:lnTo>
                      <a:pt x="248" y="0"/>
                    </a:lnTo>
                    <a:lnTo>
                      <a:pt x="12" y="0"/>
                    </a:lnTo>
                    <a:lnTo>
                      <a:pt x="0" y="6"/>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481" name="Rectangle 1345"/>
              <p:cNvSpPr>
                <a:spLocks noChangeArrowheads="1"/>
              </p:cNvSpPr>
              <p:nvPr>
                <p:custDataLst>
                  <p:tags r:id="rId333"/>
                </p:custDataLst>
              </p:nvPr>
            </p:nvSpPr>
            <p:spPr bwMode="auto">
              <a:xfrm>
                <a:off x="2853" y="2405"/>
                <a:ext cx="241" cy="5"/>
              </a:xfrm>
              <a:prstGeom prst="rect">
                <a:avLst/>
              </a:prstGeom>
              <a:solidFill>
                <a:srgbClr val="714400"/>
              </a:solidFill>
              <a:ln w="12700">
                <a:noFill/>
                <a:miter lim="800000"/>
                <a:headEnd/>
                <a:tailEnd/>
              </a:ln>
              <a:effectLst/>
            </p:spPr>
            <p:txBody>
              <a:bodyPr wrap="none" anchor="ctr"/>
              <a:lstStyle/>
              <a:p>
                <a:endParaRPr lang="en-US"/>
              </a:p>
            </p:txBody>
          </p:sp>
          <p:sp>
            <p:nvSpPr>
              <p:cNvPr id="220482" name="Rectangle 1346"/>
              <p:cNvSpPr>
                <a:spLocks noChangeArrowheads="1"/>
              </p:cNvSpPr>
              <p:nvPr>
                <p:custDataLst>
                  <p:tags r:id="rId334"/>
                </p:custDataLst>
              </p:nvPr>
            </p:nvSpPr>
            <p:spPr bwMode="auto">
              <a:xfrm>
                <a:off x="2869" y="2364"/>
                <a:ext cx="63" cy="38"/>
              </a:xfrm>
              <a:prstGeom prst="rect">
                <a:avLst/>
              </a:prstGeom>
              <a:solidFill>
                <a:srgbClr val="FAFD00"/>
              </a:solidFill>
              <a:ln w="12700">
                <a:noFill/>
                <a:miter lim="800000"/>
                <a:headEnd/>
                <a:tailEnd/>
              </a:ln>
              <a:effectLst/>
            </p:spPr>
            <p:txBody>
              <a:bodyPr wrap="none" anchor="ctr"/>
              <a:lstStyle/>
              <a:p>
                <a:endParaRPr lang="en-US"/>
              </a:p>
            </p:txBody>
          </p:sp>
          <p:sp>
            <p:nvSpPr>
              <p:cNvPr id="220483" name="Freeform 1347"/>
              <p:cNvSpPr>
                <a:spLocks/>
              </p:cNvSpPr>
              <p:nvPr>
                <p:custDataLst>
                  <p:tags r:id="rId335"/>
                </p:custDataLst>
              </p:nvPr>
            </p:nvSpPr>
            <p:spPr bwMode="auto">
              <a:xfrm>
                <a:off x="2932" y="2344"/>
                <a:ext cx="34" cy="60"/>
              </a:xfrm>
              <a:custGeom>
                <a:avLst/>
                <a:gdLst/>
                <a:ahLst/>
                <a:cxnLst>
                  <a:cxn ang="0">
                    <a:pos x="0" y="59"/>
                  </a:cxn>
                  <a:cxn ang="0">
                    <a:pos x="33" y="34"/>
                  </a:cxn>
                  <a:cxn ang="0">
                    <a:pos x="33" y="0"/>
                  </a:cxn>
                  <a:cxn ang="0">
                    <a:pos x="0" y="20"/>
                  </a:cxn>
                  <a:cxn ang="0">
                    <a:pos x="0" y="59"/>
                  </a:cxn>
                </a:cxnLst>
                <a:rect l="0" t="0" r="r" b="b"/>
                <a:pathLst>
                  <a:path w="34" h="60">
                    <a:moveTo>
                      <a:pt x="0" y="59"/>
                    </a:moveTo>
                    <a:lnTo>
                      <a:pt x="33" y="34"/>
                    </a:lnTo>
                    <a:lnTo>
                      <a:pt x="33" y="0"/>
                    </a:lnTo>
                    <a:lnTo>
                      <a:pt x="0" y="20"/>
                    </a:lnTo>
                    <a:lnTo>
                      <a:pt x="0" y="59"/>
                    </a:lnTo>
                  </a:path>
                </a:pathLst>
              </a:custGeom>
              <a:solidFill>
                <a:srgbClr val="767900"/>
              </a:solidFill>
              <a:ln w="12700" cap="rnd" cmpd="sng">
                <a:noFill/>
                <a:prstDash val="solid"/>
                <a:round/>
                <a:headEnd type="none" w="med" len="med"/>
                <a:tailEnd type="none" w="med" len="med"/>
              </a:ln>
              <a:effectLst/>
            </p:spPr>
            <p:txBody>
              <a:bodyPr/>
              <a:lstStyle/>
              <a:p>
                <a:endParaRPr lang="en-US"/>
              </a:p>
            </p:txBody>
          </p:sp>
          <p:sp>
            <p:nvSpPr>
              <p:cNvPr id="220484" name="Freeform 1348"/>
              <p:cNvSpPr>
                <a:spLocks/>
              </p:cNvSpPr>
              <p:nvPr>
                <p:custDataLst>
                  <p:tags r:id="rId336"/>
                </p:custDataLst>
              </p:nvPr>
            </p:nvSpPr>
            <p:spPr bwMode="auto">
              <a:xfrm>
                <a:off x="2869" y="2344"/>
                <a:ext cx="97" cy="20"/>
              </a:xfrm>
              <a:custGeom>
                <a:avLst/>
                <a:gdLst/>
                <a:ahLst/>
                <a:cxnLst>
                  <a:cxn ang="0">
                    <a:pos x="0" y="19"/>
                  </a:cxn>
                  <a:cxn ang="0">
                    <a:pos x="63" y="19"/>
                  </a:cxn>
                  <a:cxn ang="0">
                    <a:pos x="96" y="0"/>
                  </a:cxn>
                  <a:cxn ang="0">
                    <a:pos x="40" y="0"/>
                  </a:cxn>
                  <a:cxn ang="0">
                    <a:pos x="0" y="19"/>
                  </a:cxn>
                </a:cxnLst>
                <a:rect l="0" t="0" r="r" b="b"/>
                <a:pathLst>
                  <a:path w="97" h="20">
                    <a:moveTo>
                      <a:pt x="0" y="19"/>
                    </a:moveTo>
                    <a:lnTo>
                      <a:pt x="63" y="19"/>
                    </a:lnTo>
                    <a:lnTo>
                      <a:pt x="96" y="0"/>
                    </a:lnTo>
                    <a:lnTo>
                      <a:pt x="40" y="0"/>
                    </a:lnTo>
                    <a:lnTo>
                      <a:pt x="0" y="19"/>
                    </a:lnTo>
                  </a:path>
                </a:pathLst>
              </a:custGeom>
              <a:solidFill>
                <a:srgbClr val="B3B900"/>
              </a:solidFill>
              <a:ln w="12700" cap="rnd" cmpd="sng">
                <a:noFill/>
                <a:prstDash val="solid"/>
                <a:round/>
                <a:headEnd type="none" w="med" len="med"/>
                <a:tailEnd type="none" w="med" len="med"/>
              </a:ln>
              <a:effectLst/>
            </p:spPr>
            <p:txBody>
              <a:bodyPr/>
              <a:lstStyle/>
              <a:p>
                <a:endParaRPr lang="en-US"/>
              </a:p>
            </p:txBody>
          </p:sp>
          <p:sp>
            <p:nvSpPr>
              <p:cNvPr id="220485" name="Rectangle 1349"/>
              <p:cNvSpPr>
                <a:spLocks noChangeArrowheads="1"/>
              </p:cNvSpPr>
              <p:nvPr>
                <p:custDataLst>
                  <p:tags r:id="rId337"/>
                </p:custDataLst>
              </p:nvPr>
            </p:nvSpPr>
            <p:spPr bwMode="auto">
              <a:xfrm>
                <a:off x="2944" y="2364"/>
                <a:ext cx="63" cy="38"/>
              </a:xfrm>
              <a:prstGeom prst="rect">
                <a:avLst/>
              </a:prstGeom>
              <a:solidFill>
                <a:srgbClr val="FAFD00"/>
              </a:solidFill>
              <a:ln w="12700">
                <a:noFill/>
                <a:miter lim="800000"/>
                <a:headEnd/>
                <a:tailEnd/>
              </a:ln>
              <a:effectLst/>
            </p:spPr>
            <p:txBody>
              <a:bodyPr wrap="none" anchor="ctr"/>
              <a:lstStyle/>
              <a:p>
                <a:endParaRPr lang="en-US"/>
              </a:p>
            </p:txBody>
          </p:sp>
          <p:sp>
            <p:nvSpPr>
              <p:cNvPr id="220486" name="Freeform 1350"/>
              <p:cNvSpPr>
                <a:spLocks/>
              </p:cNvSpPr>
              <p:nvPr>
                <p:custDataLst>
                  <p:tags r:id="rId338"/>
                </p:custDataLst>
              </p:nvPr>
            </p:nvSpPr>
            <p:spPr bwMode="auto">
              <a:xfrm>
                <a:off x="3007" y="2344"/>
                <a:ext cx="34" cy="60"/>
              </a:xfrm>
              <a:custGeom>
                <a:avLst/>
                <a:gdLst/>
                <a:ahLst/>
                <a:cxnLst>
                  <a:cxn ang="0">
                    <a:pos x="0" y="59"/>
                  </a:cxn>
                  <a:cxn ang="0">
                    <a:pos x="33" y="34"/>
                  </a:cxn>
                  <a:cxn ang="0">
                    <a:pos x="33" y="0"/>
                  </a:cxn>
                  <a:cxn ang="0">
                    <a:pos x="0" y="20"/>
                  </a:cxn>
                  <a:cxn ang="0">
                    <a:pos x="0" y="59"/>
                  </a:cxn>
                </a:cxnLst>
                <a:rect l="0" t="0" r="r" b="b"/>
                <a:pathLst>
                  <a:path w="34" h="60">
                    <a:moveTo>
                      <a:pt x="0" y="59"/>
                    </a:moveTo>
                    <a:lnTo>
                      <a:pt x="33" y="34"/>
                    </a:lnTo>
                    <a:lnTo>
                      <a:pt x="33" y="0"/>
                    </a:lnTo>
                    <a:lnTo>
                      <a:pt x="0" y="20"/>
                    </a:lnTo>
                    <a:lnTo>
                      <a:pt x="0" y="59"/>
                    </a:lnTo>
                  </a:path>
                </a:pathLst>
              </a:custGeom>
              <a:solidFill>
                <a:srgbClr val="767900"/>
              </a:solidFill>
              <a:ln w="12700" cap="rnd" cmpd="sng">
                <a:noFill/>
                <a:prstDash val="solid"/>
                <a:round/>
                <a:headEnd type="none" w="med" len="med"/>
                <a:tailEnd type="none" w="med" len="med"/>
              </a:ln>
              <a:effectLst/>
            </p:spPr>
            <p:txBody>
              <a:bodyPr/>
              <a:lstStyle/>
              <a:p>
                <a:endParaRPr lang="en-US"/>
              </a:p>
            </p:txBody>
          </p:sp>
          <p:sp>
            <p:nvSpPr>
              <p:cNvPr id="220487" name="Freeform 1351"/>
              <p:cNvSpPr>
                <a:spLocks/>
              </p:cNvSpPr>
              <p:nvPr>
                <p:custDataLst>
                  <p:tags r:id="rId339"/>
                </p:custDataLst>
              </p:nvPr>
            </p:nvSpPr>
            <p:spPr bwMode="auto">
              <a:xfrm>
                <a:off x="2945" y="2344"/>
                <a:ext cx="97" cy="20"/>
              </a:xfrm>
              <a:custGeom>
                <a:avLst/>
                <a:gdLst/>
                <a:ahLst/>
                <a:cxnLst>
                  <a:cxn ang="0">
                    <a:pos x="0" y="19"/>
                  </a:cxn>
                  <a:cxn ang="0">
                    <a:pos x="63" y="19"/>
                  </a:cxn>
                  <a:cxn ang="0">
                    <a:pos x="96" y="0"/>
                  </a:cxn>
                  <a:cxn ang="0">
                    <a:pos x="40" y="0"/>
                  </a:cxn>
                  <a:cxn ang="0">
                    <a:pos x="0" y="19"/>
                  </a:cxn>
                </a:cxnLst>
                <a:rect l="0" t="0" r="r" b="b"/>
                <a:pathLst>
                  <a:path w="97" h="20">
                    <a:moveTo>
                      <a:pt x="0" y="19"/>
                    </a:moveTo>
                    <a:lnTo>
                      <a:pt x="63" y="19"/>
                    </a:lnTo>
                    <a:lnTo>
                      <a:pt x="96" y="0"/>
                    </a:lnTo>
                    <a:lnTo>
                      <a:pt x="40" y="0"/>
                    </a:lnTo>
                    <a:lnTo>
                      <a:pt x="0" y="19"/>
                    </a:lnTo>
                  </a:path>
                </a:pathLst>
              </a:custGeom>
              <a:solidFill>
                <a:srgbClr val="B3B900"/>
              </a:solidFill>
              <a:ln w="12700" cap="rnd" cmpd="sng">
                <a:noFill/>
                <a:prstDash val="solid"/>
                <a:round/>
                <a:headEnd type="none" w="med" len="med"/>
                <a:tailEnd type="none" w="med" len="med"/>
              </a:ln>
              <a:effectLst/>
            </p:spPr>
            <p:txBody>
              <a:bodyPr/>
              <a:lstStyle/>
              <a:p>
                <a:endParaRPr lang="en-US"/>
              </a:p>
            </p:txBody>
          </p:sp>
          <p:sp>
            <p:nvSpPr>
              <p:cNvPr id="220488" name="Rectangle 1352"/>
              <p:cNvSpPr>
                <a:spLocks noChangeArrowheads="1"/>
              </p:cNvSpPr>
              <p:nvPr>
                <p:custDataLst>
                  <p:tags r:id="rId340"/>
                </p:custDataLst>
              </p:nvPr>
            </p:nvSpPr>
            <p:spPr bwMode="auto">
              <a:xfrm>
                <a:off x="3020" y="2364"/>
                <a:ext cx="63" cy="38"/>
              </a:xfrm>
              <a:prstGeom prst="rect">
                <a:avLst/>
              </a:prstGeom>
              <a:solidFill>
                <a:srgbClr val="FAFD00"/>
              </a:solidFill>
              <a:ln w="12700">
                <a:noFill/>
                <a:miter lim="800000"/>
                <a:headEnd/>
                <a:tailEnd/>
              </a:ln>
              <a:effectLst/>
            </p:spPr>
            <p:txBody>
              <a:bodyPr wrap="none" anchor="ctr"/>
              <a:lstStyle/>
              <a:p>
                <a:endParaRPr lang="en-US"/>
              </a:p>
            </p:txBody>
          </p:sp>
          <p:sp>
            <p:nvSpPr>
              <p:cNvPr id="220489" name="Freeform 1353"/>
              <p:cNvSpPr>
                <a:spLocks/>
              </p:cNvSpPr>
              <p:nvPr>
                <p:custDataLst>
                  <p:tags r:id="rId341"/>
                </p:custDataLst>
              </p:nvPr>
            </p:nvSpPr>
            <p:spPr bwMode="auto">
              <a:xfrm>
                <a:off x="3083" y="2344"/>
                <a:ext cx="34" cy="60"/>
              </a:xfrm>
              <a:custGeom>
                <a:avLst/>
                <a:gdLst/>
                <a:ahLst/>
                <a:cxnLst>
                  <a:cxn ang="0">
                    <a:pos x="0" y="59"/>
                  </a:cxn>
                  <a:cxn ang="0">
                    <a:pos x="33" y="34"/>
                  </a:cxn>
                  <a:cxn ang="0">
                    <a:pos x="33" y="0"/>
                  </a:cxn>
                  <a:cxn ang="0">
                    <a:pos x="0" y="20"/>
                  </a:cxn>
                  <a:cxn ang="0">
                    <a:pos x="0" y="59"/>
                  </a:cxn>
                </a:cxnLst>
                <a:rect l="0" t="0" r="r" b="b"/>
                <a:pathLst>
                  <a:path w="34" h="60">
                    <a:moveTo>
                      <a:pt x="0" y="59"/>
                    </a:moveTo>
                    <a:lnTo>
                      <a:pt x="33" y="34"/>
                    </a:lnTo>
                    <a:lnTo>
                      <a:pt x="33" y="0"/>
                    </a:lnTo>
                    <a:lnTo>
                      <a:pt x="0" y="20"/>
                    </a:lnTo>
                    <a:lnTo>
                      <a:pt x="0" y="59"/>
                    </a:lnTo>
                  </a:path>
                </a:pathLst>
              </a:custGeom>
              <a:solidFill>
                <a:srgbClr val="767900"/>
              </a:solidFill>
              <a:ln w="12700" cap="rnd" cmpd="sng">
                <a:noFill/>
                <a:prstDash val="solid"/>
                <a:round/>
                <a:headEnd type="none" w="med" len="med"/>
                <a:tailEnd type="none" w="med" len="med"/>
              </a:ln>
              <a:effectLst/>
            </p:spPr>
            <p:txBody>
              <a:bodyPr/>
              <a:lstStyle/>
              <a:p>
                <a:endParaRPr lang="en-US"/>
              </a:p>
            </p:txBody>
          </p:sp>
          <p:sp>
            <p:nvSpPr>
              <p:cNvPr id="220490" name="Freeform 1354"/>
              <p:cNvSpPr>
                <a:spLocks/>
              </p:cNvSpPr>
              <p:nvPr>
                <p:custDataLst>
                  <p:tags r:id="rId342"/>
                </p:custDataLst>
              </p:nvPr>
            </p:nvSpPr>
            <p:spPr bwMode="auto">
              <a:xfrm>
                <a:off x="3020" y="2344"/>
                <a:ext cx="97" cy="20"/>
              </a:xfrm>
              <a:custGeom>
                <a:avLst/>
                <a:gdLst/>
                <a:ahLst/>
                <a:cxnLst>
                  <a:cxn ang="0">
                    <a:pos x="0" y="19"/>
                  </a:cxn>
                  <a:cxn ang="0">
                    <a:pos x="63" y="19"/>
                  </a:cxn>
                  <a:cxn ang="0">
                    <a:pos x="96" y="0"/>
                  </a:cxn>
                  <a:cxn ang="0">
                    <a:pos x="40" y="0"/>
                  </a:cxn>
                  <a:cxn ang="0">
                    <a:pos x="0" y="19"/>
                  </a:cxn>
                </a:cxnLst>
                <a:rect l="0" t="0" r="r" b="b"/>
                <a:pathLst>
                  <a:path w="97" h="20">
                    <a:moveTo>
                      <a:pt x="0" y="19"/>
                    </a:moveTo>
                    <a:lnTo>
                      <a:pt x="63" y="19"/>
                    </a:lnTo>
                    <a:lnTo>
                      <a:pt x="96" y="0"/>
                    </a:lnTo>
                    <a:lnTo>
                      <a:pt x="40" y="0"/>
                    </a:lnTo>
                    <a:lnTo>
                      <a:pt x="0" y="19"/>
                    </a:lnTo>
                  </a:path>
                </a:pathLst>
              </a:custGeom>
              <a:solidFill>
                <a:srgbClr val="B3B900"/>
              </a:solidFill>
              <a:ln w="12700" cap="rnd" cmpd="sng">
                <a:noFill/>
                <a:prstDash val="solid"/>
                <a:round/>
                <a:headEnd type="none" w="med" len="med"/>
                <a:tailEnd type="none" w="med" len="med"/>
              </a:ln>
              <a:effectLst/>
            </p:spPr>
            <p:txBody>
              <a:bodyPr/>
              <a:lstStyle/>
              <a:p>
                <a:endParaRPr lang="en-US"/>
              </a:p>
            </p:txBody>
          </p:sp>
          <p:sp>
            <p:nvSpPr>
              <p:cNvPr id="220491" name="Rectangle 1355"/>
              <p:cNvSpPr>
                <a:spLocks noChangeArrowheads="1"/>
              </p:cNvSpPr>
              <p:nvPr>
                <p:custDataLst>
                  <p:tags r:id="rId343"/>
                </p:custDataLst>
              </p:nvPr>
            </p:nvSpPr>
            <p:spPr bwMode="auto">
              <a:xfrm>
                <a:off x="2665" y="2417"/>
                <a:ext cx="13" cy="16"/>
              </a:xfrm>
              <a:prstGeom prst="rect">
                <a:avLst/>
              </a:prstGeom>
              <a:solidFill>
                <a:srgbClr val="AD6900"/>
              </a:solidFill>
              <a:ln w="12700">
                <a:noFill/>
                <a:miter lim="800000"/>
                <a:headEnd/>
                <a:tailEnd/>
              </a:ln>
              <a:effectLst/>
            </p:spPr>
            <p:txBody>
              <a:bodyPr wrap="none" anchor="ctr"/>
              <a:lstStyle/>
              <a:p>
                <a:endParaRPr lang="en-US"/>
              </a:p>
            </p:txBody>
          </p:sp>
          <p:sp>
            <p:nvSpPr>
              <p:cNvPr id="220492" name="Rectangle 1356"/>
              <p:cNvSpPr>
                <a:spLocks noChangeArrowheads="1"/>
              </p:cNvSpPr>
              <p:nvPr>
                <p:custDataLst>
                  <p:tags r:id="rId344"/>
                </p:custDataLst>
              </p:nvPr>
            </p:nvSpPr>
            <p:spPr bwMode="auto">
              <a:xfrm>
                <a:off x="2552" y="2417"/>
                <a:ext cx="13" cy="16"/>
              </a:xfrm>
              <a:prstGeom prst="rect">
                <a:avLst/>
              </a:prstGeom>
              <a:solidFill>
                <a:srgbClr val="AD6900"/>
              </a:solidFill>
              <a:ln w="12700">
                <a:noFill/>
                <a:miter lim="800000"/>
                <a:headEnd/>
                <a:tailEnd/>
              </a:ln>
              <a:effectLst/>
            </p:spPr>
            <p:txBody>
              <a:bodyPr wrap="none" anchor="ctr"/>
              <a:lstStyle/>
              <a:p>
                <a:endParaRPr lang="en-US"/>
              </a:p>
            </p:txBody>
          </p:sp>
          <p:sp>
            <p:nvSpPr>
              <p:cNvPr id="220493" name="Rectangle 1357"/>
              <p:cNvSpPr>
                <a:spLocks noChangeArrowheads="1"/>
              </p:cNvSpPr>
              <p:nvPr>
                <p:custDataLst>
                  <p:tags r:id="rId345"/>
                </p:custDataLst>
              </p:nvPr>
            </p:nvSpPr>
            <p:spPr bwMode="auto">
              <a:xfrm>
                <a:off x="2778" y="2417"/>
                <a:ext cx="12" cy="16"/>
              </a:xfrm>
              <a:prstGeom prst="rect">
                <a:avLst/>
              </a:prstGeom>
              <a:solidFill>
                <a:srgbClr val="AD6900"/>
              </a:solidFill>
              <a:ln w="12700">
                <a:noFill/>
                <a:miter lim="800000"/>
                <a:headEnd/>
                <a:tailEnd/>
              </a:ln>
              <a:effectLst/>
            </p:spPr>
            <p:txBody>
              <a:bodyPr wrap="none" anchor="ctr"/>
              <a:lstStyle/>
              <a:p>
                <a:endParaRPr lang="en-US"/>
              </a:p>
            </p:txBody>
          </p:sp>
          <p:sp>
            <p:nvSpPr>
              <p:cNvPr id="220494" name="Freeform 1358"/>
              <p:cNvSpPr>
                <a:spLocks/>
              </p:cNvSpPr>
              <p:nvPr>
                <p:custDataLst>
                  <p:tags r:id="rId346"/>
                </p:custDataLst>
              </p:nvPr>
            </p:nvSpPr>
            <p:spPr bwMode="auto">
              <a:xfrm>
                <a:off x="2791" y="2405"/>
                <a:ext cx="9" cy="29"/>
              </a:xfrm>
              <a:custGeom>
                <a:avLst/>
                <a:gdLst/>
                <a:ahLst/>
                <a:cxnLst>
                  <a:cxn ang="0">
                    <a:pos x="0" y="28"/>
                  </a:cxn>
                  <a:cxn ang="0">
                    <a:pos x="8" y="20"/>
                  </a:cxn>
                  <a:cxn ang="0">
                    <a:pos x="8" y="0"/>
                  </a:cxn>
                  <a:cxn ang="0">
                    <a:pos x="0" y="7"/>
                  </a:cxn>
                  <a:cxn ang="0">
                    <a:pos x="0" y="28"/>
                  </a:cxn>
                </a:cxnLst>
                <a:rect l="0" t="0" r="r" b="b"/>
                <a:pathLst>
                  <a:path w="9" h="29">
                    <a:moveTo>
                      <a:pt x="0" y="28"/>
                    </a:moveTo>
                    <a:lnTo>
                      <a:pt x="8" y="20"/>
                    </a:lnTo>
                    <a:lnTo>
                      <a:pt x="8"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495" name="Freeform 1359"/>
              <p:cNvSpPr>
                <a:spLocks/>
              </p:cNvSpPr>
              <p:nvPr>
                <p:custDataLst>
                  <p:tags r:id="rId347"/>
                </p:custDataLst>
              </p:nvPr>
            </p:nvSpPr>
            <p:spPr bwMode="auto">
              <a:xfrm>
                <a:off x="2678" y="2405"/>
                <a:ext cx="8" cy="29"/>
              </a:xfrm>
              <a:custGeom>
                <a:avLst/>
                <a:gdLst/>
                <a:ahLst/>
                <a:cxnLst>
                  <a:cxn ang="0">
                    <a:pos x="0" y="28"/>
                  </a:cxn>
                  <a:cxn ang="0">
                    <a:pos x="7" y="20"/>
                  </a:cxn>
                  <a:cxn ang="0">
                    <a:pos x="7" y="0"/>
                  </a:cxn>
                  <a:cxn ang="0">
                    <a:pos x="0" y="7"/>
                  </a:cxn>
                  <a:cxn ang="0">
                    <a:pos x="0" y="28"/>
                  </a:cxn>
                </a:cxnLst>
                <a:rect l="0" t="0" r="r" b="b"/>
                <a:pathLst>
                  <a:path w="8" h="29">
                    <a:moveTo>
                      <a:pt x="0" y="28"/>
                    </a:moveTo>
                    <a:lnTo>
                      <a:pt x="7" y="20"/>
                    </a:lnTo>
                    <a:lnTo>
                      <a:pt x="7"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496" name="Freeform 1360"/>
              <p:cNvSpPr>
                <a:spLocks/>
              </p:cNvSpPr>
              <p:nvPr>
                <p:custDataLst>
                  <p:tags r:id="rId348"/>
                </p:custDataLst>
              </p:nvPr>
            </p:nvSpPr>
            <p:spPr bwMode="auto">
              <a:xfrm>
                <a:off x="2566" y="2405"/>
                <a:ext cx="8" cy="29"/>
              </a:xfrm>
              <a:custGeom>
                <a:avLst/>
                <a:gdLst/>
                <a:ahLst/>
                <a:cxnLst>
                  <a:cxn ang="0">
                    <a:pos x="0" y="28"/>
                  </a:cxn>
                  <a:cxn ang="0">
                    <a:pos x="7" y="20"/>
                  </a:cxn>
                  <a:cxn ang="0">
                    <a:pos x="7" y="0"/>
                  </a:cxn>
                  <a:cxn ang="0">
                    <a:pos x="0" y="7"/>
                  </a:cxn>
                  <a:cxn ang="0">
                    <a:pos x="0" y="28"/>
                  </a:cxn>
                </a:cxnLst>
                <a:rect l="0" t="0" r="r" b="b"/>
                <a:pathLst>
                  <a:path w="8" h="29">
                    <a:moveTo>
                      <a:pt x="0" y="28"/>
                    </a:moveTo>
                    <a:lnTo>
                      <a:pt x="7" y="20"/>
                    </a:lnTo>
                    <a:lnTo>
                      <a:pt x="7"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497" name="Rectangle 1361"/>
              <p:cNvSpPr>
                <a:spLocks noChangeArrowheads="1"/>
              </p:cNvSpPr>
              <p:nvPr>
                <p:custDataLst>
                  <p:tags r:id="rId349"/>
                </p:custDataLst>
              </p:nvPr>
            </p:nvSpPr>
            <p:spPr bwMode="auto">
              <a:xfrm>
                <a:off x="2806" y="2397"/>
                <a:ext cx="9" cy="11"/>
              </a:xfrm>
              <a:prstGeom prst="rect">
                <a:avLst/>
              </a:prstGeom>
              <a:solidFill>
                <a:srgbClr val="AD6900"/>
              </a:solidFill>
              <a:ln w="12700">
                <a:noFill/>
                <a:miter lim="800000"/>
                <a:headEnd/>
                <a:tailEnd/>
              </a:ln>
              <a:effectLst/>
            </p:spPr>
            <p:txBody>
              <a:bodyPr wrap="none" anchor="ctr"/>
              <a:lstStyle/>
              <a:p>
                <a:endParaRPr lang="en-US"/>
              </a:p>
            </p:txBody>
          </p:sp>
          <p:sp>
            <p:nvSpPr>
              <p:cNvPr id="220498" name="Freeform 1362"/>
              <p:cNvSpPr>
                <a:spLocks/>
              </p:cNvSpPr>
              <p:nvPr>
                <p:custDataLst>
                  <p:tags r:id="rId350"/>
                </p:custDataLst>
              </p:nvPr>
            </p:nvSpPr>
            <p:spPr bwMode="auto">
              <a:xfrm>
                <a:off x="2816" y="2388"/>
                <a:ext cx="7" cy="21"/>
              </a:xfrm>
              <a:custGeom>
                <a:avLst/>
                <a:gdLst/>
                <a:ahLst/>
                <a:cxnLst>
                  <a:cxn ang="0">
                    <a:pos x="0" y="20"/>
                  </a:cxn>
                  <a:cxn ang="0">
                    <a:pos x="6" y="14"/>
                  </a:cxn>
                  <a:cxn ang="0">
                    <a:pos x="6" y="0"/>
                  </a:cxn>
                  <a:cxn ang="0">
                    <a:pos x="0" y="5"/>
                  </a:cxn>
                  <a:cxn ang="0">
                    <a:pos x="0" y="20"/>
                  </a:cxn>
                </a:cxnLst>
                <a:rect l="0" t="0" r="r" b="b"/>
                <a:pathLst>
                  <a:path w="7" h="21">
                    <a:moveTo>
                      <a:pt x="0" y="20"/>
                    </a:moveTo>
                    <a:lnTo>
                      <a:pt x="6" y="14"/>
                    </a:lnTo>
                    <a:lnTo>
                      <a:pt x="6" y="0"/>
                    </a:lnTo>
                    <a:lnTo>
                      <a:pt x="0" y="5"/>
                    </a:lnTo>
                    <a:lnTo>
                      <a:pt x="0" y="20"/>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499" name="Freeform 1363"/>
              <p:cNvSpPr>
                <a:spLocks/>
              </p:cNvSpPr>
              <p:nvPr>
                <p:custDataLst>
                  <p:tags r:id="rId351"/>
                </p:custDataLst>
              </p:nvPr>
            </p:nvSpPr>
            <p:spPr bwMode="auto">
              <a:xfrm>
                <a:off x="2792" y="2387"/>
                <a:ext cx="31" cy="31"/>
              </a:xfrm>
              <a:custGeom>
                <a:avLst/>
                <a:gdLst/>
                <a:ahLst/>
                <a:cxnLst>
                  <a:cxn ang="0">
                    <a:pos x="0" y="30"/>
                  </a:cxn>
                  <a:cxn ang="0">
                    <a:pos x="30" y="6"/>
                  </a:cxn>
                  <a:cxn ang="0">
                    <a:pos x="30" y="0"/>
                  </a:cxn>
                  <a:cxn ang="0">
                    <a:pos x="0" y="23"/>
                  </a:cxn>
                  <a:cxn ang="0">
                    <a:pos x="0" y="30"/>
                  </a:cxn>
                </a:cxnLst>
                <a:rect l="0" t="0" r="r" b="b"/>
                <a:pathLst>
                  <a:path w="31" h="31">
                    <a:moveTo>
                      <a:pt x="0" y="30"/>
                    </a:moveTo>
                    <a:lnTo>
                      <a:pt x="30" y="6"/>
                    </a:lnTo>
                    <a:lnTo>
                      <a:pt x="30" y="0"/>
                    </a:lnTo>
                    <a:lnTo>
                      <a:pt x="0" y="23"/>
                    </a:lnTo>
                    <a:lnTo>
                      <a:pt x="0" y="30"/>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500" name="Freeform 1364"/>
              <p:cNvSpPr>
                <a:spLocks/>
              </p:cNvSpPr>
              <p:nvPr>
                <p:custDataLst>
                  <p:tags r:id="rId352"/>
                </p:custDataLst>
              </p:nvPr>
            </p:nvSpPr>
            <p:spPr bwMode="auto">
              <a:xfrm>
                <a:off x="2552" y="2387"/>
                <a:ext cx="45" cy="31"/>
              </a:xfrm>
              <a:custGeom>
                <a:avLst/>
                <a:gdLst/>
                <a:ahLst/>
                <a:cxnLst>
                  <a:cxn ang="0">
                    <a:pos x="0" y="25"/>
                  </a:cxn>
                  <a:cxn ang="0">
                    <a:pos x="44" y="0"/>
                  </a:cxn>
                  <a:cxn ang="0">
                    <a:pos x="44" y="5"/>
                  </a:cxn>
                  <a:cxn ang="0">
                    <a:pos x="1" y="30"/>
                  </a:cxn>
                  <a:cxn ang="0">
                    <a:pos x="0" y="25"/>
                  </a:cxn>
                </a:cxnLst>
                <a:rect l="0" t="0" r="r" b="b"/>
                <a:pathLst>
                  <a:path w="45" h="31">
                    <a:moveTo>
                      <a:pt x="0" y="25"/>
                    </a:moveTo>
                    <a:lnTo>
                      <a:pt x="44" y="0"/>
                    </a:lnTo>
                    <a:lnTo>
                      <a:pt x="44" y="5"/>
                    </a:lnTo>
                    <a:lnTo>
                      <a:pt x="1" y="30"/>
                    </a:lnTo>
                    <a:lnTo>
                      <a:pt x="0" y="25"/>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501" name="Freeform 1365"/>
              <p:cNvSpPr>
                <a:spLocks/>
              </p:cNvSpPr>
              <p:nvPr>
                <p:custDataLst>
                  <p:tags r:id="rId353"/>
                </p:custDataLst>
              </p:nvPr>
            </p:nvSpPr>
            <p:spPr bwMode="auto">
              <a:xfrm>
                <a:off x="2665" y="2387"/>
                <a:ext cx="49" cy="26"/>
              </a:xfrm>
              <a:custGeom>
                <a:avLst/>
                <a:gdLst/>
                <a:ahLst/>
                <a:cxnLst>
                  <a:cxn ang="0">
                    <a:pos x="0" y="25"/>
                  </a:cxn>
                  <a:cxn ang="0">
                    <a:pos x="14" y="25"/>
                  </a:cxn>
                  <a:cxn ang="0">
                    <a:pos x="48" y="0"/>
                  </a:cxn>
                  <a:cxn ang="0">
                    <a:pos x="35" y="0"/>
                  </a:cxn>
                  <a:cxn ang="0">
                    <a:pos x="0" y="25"/>
                  </a:cxn>
                </a:cxnLst>
                <a:rect l="0" t="0" r="r" b="b"/>
                <a:pathLst>
                  <a:path w="49" h="26">
                    <a:moveTo>
                      <a:pt x="0" y="25"/>
                    </a:moveTo>
                    <a:lnTo>
                      <a:pt x="14" y="25"/>
                    </a:lnTo>
                    <a:lnTo>
                      <a:pt x="48" y="0"/>
                    </a:lnTo>
                    <a:lnTo>
                      <a:pt x="35" y="0"/>
                    </a:lnTo>
                    <a:lnTo>
                      <a:pt x="0" y="25"/>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502" name="Freeform 1366"/>
              <p:cNvSpPr>
                <a:spLocks/>
              </p:cNvSpPr>
              <p:nvPr>
                <p:custDataLst>
                  <p:tags r:id="rId354"/>
                </p:custDataLst>
              </p:nvPr>
            </p:nvSpPr>
            <p:spPr bwMode="auto">
              <a:xfrm>
                <a:off x="2570" y="2396"/>
                <a:ext cx="243" cy="6"/>
              </a:xfrm>
              <a:custGeom>
                <a:avLst/>
                <a:gdLst/>
                <a:ahLst/>
                <a:cxnLst>
                  <a:cxn ang="0">
                    <a:pos x="0" y="5"/>
                  </a:cxn>
                  <a:cxn ang="0">
                    <a:pos x="234" y="5"/>
                  </a:cxn>
                  <a:cxn ang="0">
                    <a:pos x="242" y="0"/>
                  </a:cxn>
                  <a:cxn ang="0">
                    <a:pos x="11" y="0"/>
                  </a:cxn>
                  <a:cxn ang="0">
                    <a:pos x="0" y="5"/>
                  </a:cxn>
                </a:cxnLst>
                <a:rect l="0" t="0" r="r" b="b"/>
                <a:pathLst>
                  <a:path w="243" h="6">
                    <a:moveTo>
                      <a:pt x="0" y="5"/>
                    </a:moveTo>
                    <a:lnTo>
                      <a:pt x="234" y="5"/>
                    </a:lnTo>
                    <a:lnTo>
                      <a:pt x="242" y="0"/>
                    </a:lnTo>
                    <a:lnTo>
                      <a:pt x="11"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503" name="Freeform 1367"/>
              <p:cNvSpPr>
                <a:spLocks/>
              </p:cNvSpPr>
              <p:nvPr>
                <p:custDataLst>
                  <p:tags r:id="rId355"/>
                </p:custDataLst>
              </p:nvPr>
            </p:nvSpPr>
            <p:spPr bwMode="auto">
              <a:xfrm>
                <a:off x="2586" y="2387"/>
                <a:ext cx="237" cy="6"/>
              </a:xfrm>
              <a:custGeom>
                <a:avLst/>
                <a:gdLst/>
                <a:ahLst/>
                <a:cxnLst>
                  <a:cxn ang="0">
                    <a:pos x="0" y="5"/>
                  </a:cxn>
                  <a:cxn ang="0">
                    <a:pos x="228" y="5"/>
                  </a:cxn>
                  <a:cxn ang="0">
                    <a:pos x="236" y="0"/>
                  </a:cxn>
                  <a:cxn ang="0">
                    <a:pos x="11" y="0"/>
                  </a:cxn>
                  <a:cxn ang="0">
                    <a:pos x="0" y="5"/>
                  </a:cxn>
                </a:cxnLst>
                <a:rect l="0" t="0" r="r" b="b"/>
                <a:pathLst>
                  <a:path w="237" h="6">
                    <a:moveTo>
                      <a:pt x="0" y="5"/>
                    </a:moveTo>
                    <a:lnTo>
                      <a:pt x="228" y="5"/>
                    </a:lnTo>
                    <a:lnTo>
                      <a:pt x="236" y="0"/>
                    </a:lnTo>
                    <a:lnTo>
                      <a:pt x="11"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504" name="Freeform 1368"/>
              <p:cNvSpPr>
                <a:spLocks/>
              </p:cNvSpPr>
              <p:nvPr>
                <p:custDataLst>
                  <p:tags r:id="rId356"/>
                </p:custDataLst>
              </p:nvPr>
            </p:nvSpPr>
            <p:spPr bwMode="auto">
              <a:xfrm>
                <a:off x="2552" y="2405"/>
                <a:ext cx="248" cy="7"/>
              </a:xfrm>
              <a:custGeom>
                <a:avLst/>
                <a:gdLst/>
                <a:ahLst/>
                <a:cxnLst>
                  <a:cxn ang="0">
                    <a:pos x="0" y="6"/>
                  </a:cxn>
                  <a:cxn ang="0">
                    <a:pos x="239" y="6"/>
                  </a:cxn>
                  <a:cxn ang="0">
                    <a:pos x="247" y="0"/>
                  </a:cxn>
                  <a:cxn ang="0">
                    <a:pos x="12" y="0"/>
                  </a:cxn>
                  <a:cxn ang="0">
                    <a:pos x="0" y="6"/>
                  </a:cxn>
                </a:cxnLst>
                <a:rect l="0" t="0" r="r" b="b"/>
                <a:pathLst>
                  <a:path w="248" h="7">
                    <a:moveTo>
                      <a:pt x="0" y="6"/>
                    </a:moveTo>
                    <a:lnTo>
                      <a:pt x="239" y="6"/>
                    </a:lnTo>
                    <a:lnTo>
                      <a:pt x="247" y="0"/>
                    </a:lnTo>
                    <a:lnTo>
                      <a:pt x="12" y="0"/>
                    </a:lnTo>
                    <a:lnTo>
                      <a:pt x="0" y="6"/>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505" name="Rectangle 1369"/>
              <p:cNvSpPr>
                <a:spLocks noChangeArrowheads="1"/>
              </p:cNvSpPr>
              <p:nvPr>
                <p:custDataLst>
                  <p:tags r:id="rId357"/>
                </p:custDataLst>
              </p:nvPr>
            </p:nvSpPr>
            <p:spPr bwMode="auto">
              <a:xfrm>
                <a:off x="2552" y="2412"/>
                <a:ext cx="242" cy="5"/>
              </a:xfrm>
              <a:prstGeom prst="rect">
                <a:avLst/>
              </a:prstGeom>
              <a:solidFill>
                <a:srgbClr val="714400"/>
              </a:solidFill>
              <a:ln w="12700">
                <a:noFill/>
                <a:miter lim="800000"/>
                <a:headEnd/>
                <a:tailEnd/>
              </a:ln>
              <a:effectLst/>
            </p:spPr>
            <p:txBody>
              <a:bodyPr wrap="none" anchor="ctr"/>
              <a:lstStyle/>
              <a:p>
                <a:endParaRPr lang="en-US"/>
              </a:p>
            </p:txBody>
          </p:sp>
          <p:sp>
            <p:nvSpPr>
              <p:cNvPr id="220506" name="Rectangle 1370"/>
              <p:cNvSpPr>
                <a:spLocks noChangeArrowheads="1"/>
              </p:cNvSpPr>
              <p:nvPr>
                <p:custDataLst>
                  <p:tags r:id="rId358"/>
                </p:custDataLst>
              </p:nvPr>
            </p:nvSpPr>
            <p:spPr bwMode="auto">
              <a:xfrm>
                <a:off x="2568" y="2370"/>
                <a:ext cx="63" cy="39"/>
              </a:xfrm>
              <a:prstGeom prst="rect">
                <a:avLst/>
              </a:prstGeom>
              <a:solidFill>
                <a:srgbClr val="FAFD00"/>
              </a:solidFill>
              <a:ln w="12700">
                <a:noFill/>
                <a:miter lim="800000"/>
                <a:headEnd/>
                <a:tailEnd/>
              </a:ln>
              <a:effectLst/>
            </p:spPr>
            <p:txBody>
              <a:bodyPr wrap="none" anchor="ctr"/>
              <a:lstStyle/>
              <a:p>
                <a:endParaRPr lang="en-US"/>
              </a:p>
            </p:txBody>
          </p:sp>
          <p:sp>
            <p:nvSpPr>
              <p:cNvPr id="220507" name="Freeform 1371"/>
              <p:cNvSpPr>
                <a:spLocks/>
              </p:cNvSpPr>
              <p:nvPr>
                <p:custDataLst>
                  <p:tags r:id="rId359"/>
                </p:custDataLst>
              </p:nvPr>
            </p:nvSpPr>
            <p:spPr bwMode="auto">
              <a:xfrm>
                <a:off x="2631" y="2351"/>
                <a:ext cx="34" cy="59"/>
              </a:xfrm>
              <a:custGeom>
                <a:avLst/>
                <a:gdLst/>
                <a:ahLst/>
                <a:cxnLst>
                  <a:cxn ang="0">
                    <a:pos x="0" y="58"/>
                  </a:cxn>
                  <a:cxn ang="0">
                    <a:pos x="33" y="34"/>
                  </a:cxn>
                  <a:cxn ang="0">
                    <a:pos x="33" y="0"/>
                  </a:cxn>
                  <a:cxn ang="0">
                    <a:pos x="0" y="20"/>
                  </a:cxn>
                  <a:cxn ang="0">
                    <a:pos x="0" y="58"/>
                  </a:cxn>
                </a:cxnLst>
                <a:rect l="0" t="0" r="r" b="b"/>
                <a:pathLst>
                  <a:path w="34" h="59">
                    <a:moveTo>
                      <a:pt x="0" y="58"/>
                    </a:moveTo>
                    <a:lnTo>
                      <a:pt x="33" y="34"/>
                    </a:lnTo>
                    <a:lnTo>
                      <a:pt x="33" y="0"/>
                    </a:lnTo>
                    <a:lnTo>
                      <a:pt x="0" y="20"/>
                    </a:lnTo>
                    <a:lnTo>
                      <a:pt x="0" y="58"/>
                    </a:lnTo>
                  </a:path>
                </a:pathLst>
              </a:custGeom>
              <a:solidFill>
                <a:srgbClr val="767900"/>
              </a:solidFill>
              <a:ln w="12700" cap="rnd" cmpd="sng">
                <a:noFill/>
                <a:prstDash val="solid"/>
                <a:round/>
                <a:headEnd type="none" w="med" len="med"/>
                <a:tailEnd type="none" w="med" len="med"/>
              </a:ln>
              <a:effectLst/>
            </p:spPr>
            <p:txBody>
              <a:bodyPr/>
              <a:lstStyle/>
              <a:p>
                <a:endParaRPr lang="en-US"/>
              </a:p>
            </p:txBody>
          </p:sp>
          <p:sp>
            <p:nvSpPr>
              <p:cNvPr id="220508" name="Freeform 1372"/>
              <p:cNvSpPr>
                <a:spLocks/>
              </p:cNvSpPr>
              <p:nvPr>
                <p:custDataLst>
                  <p:tags r:id="rId360"/>
                </p:custDataLst>
              </p:nvPr>
            </p:nvSpPr>
            <p:spPr bwMode="auto">
              <a:xfrm>
                <a:off x="2569" y="2351"/>
                <a:ext cx="97" cy="20"/>
              </a:xfrm>
              <a:custGeom>
                <a:avLst/>
                <a:gdLst/>
                <a:ahLst/>
                <a:cxnLst>
                  <a:cxn ang="0">
                    <a:pos x="0" y="19"/>
                  </a:cxn>
                  <a:cxn ang="0">
                    <a:pos x="63" y="19"/>
                  </a:cxn>
                  <a:cxn ang="0">
                    <a:pos x="96" y="0"/>
                  </a:cxn>
                  <a:cxn ang="0">
                    <a:pos x="40" y="0"/>
                  </a:cxn>
                  <a:cxn ang="0">
                    <a:pos x="0" y="19"/>
                  </a:cxn>
                </a:cxnLst>
                <a:rect l="0" t="0" r="r" b="b"/>
                <a:pathLst>
                  <a:path w="97" h="20">
                    <a:moveTo>
                      <a:pt x="0" y="19"/>
                    </a:moveTo>
                    <a:lnTo>
                      <a:pt x="63" y="19"/>
                    </a:lnTo>
                    <a:lnTo>
                      <a:pt x="96" y="0"/>
                    </a:lnTo>
                    <a:lnTo>
                      <a:pt x="40" y="0"/>
                    </a:lnTo>
                    <a:lnTo>
                      <a:pt x="0" y="19"/>
                    </a:lnTo>
                  </a:path>
                </a:pathLst>
              </a:custGeom>
              <a:solidFill>
                <a:srgbClr val="B3B900"/>
              </a:solidFill>
              <a:ln w="12700" cap="rnd" cmpd="sng">
                <a:noFill/>
                <a:prstDash val="solid"/>
                <a:round/>
                <a:headEnd type="none" w="med" len="med"/>
                <a:tailEnd type="none" w="med" len="med"/>
              </a:ln>
              <a:effectLst/>
            </p:spPr>
            <p:txBody>
              <a:bodyPr/>
              <a:lstStyle/>
              <a:p>
                <a:endParaRPr lang="en-US"/>
              </a:p>
            </p:txBody>
          </p:sp>
          <p:sp>
            <p:nvSpPr>
              <p:cNvPr id="220509" name="Rectangle 1373"/>
              <p:cNvSpPr>
                <a:spLocks noChangeArrowheads="1"/>
              </p:cNvSpPr>
              <p:nvPr>
                <p:custDataLst>
                  <p:tags r:id="rId361"/>
                </p:custDataLst>
              </p:nvPr>
            </p:nvSpPr>
            <p:spPr bwMode="auto">
              <a:xfrm>
                <a:off x="2720" y="2370"/>
                <a:ext cx="63" cy="39"/>
              </a:xfrm>
              <a:prstGeom prst="rect">
                <a:avLst/>
              </a:prstGeom>
              <a:solidFill>
                <a:srgbClr val="FAFD00"/>
              </a:solidFill>
              <a:ln w="12700">
                <a:noFill/>
                <a:miter lim="800000"/>
                <a:headEnd/>
                <a:tailEnd/>
              </a:ln>
              <a:effectLst/>
            </p:spPr>
            <p:txBody>
              <a:bodyPr wrap="none" anchor="ctr"/>
              <a:lstStyle/>
              <a:p>
                <a:endParaRPr lang="en-US"/>
              </a:p>
            </p:txBody>
          </p:sp>
          <p:sp>
            <p:nvSpPr>
              <p:cNvPr id="220510" name="Freeform 1374"/>
              <p:cNvSpPr>
                <a:spLocks/>
              </p:cNvSpPr>
              <p:nvPr>
                <p:custDataLst>
                  <p:tags r:id="rId362"/>
                </p:custDataLst>
              </p:nvPr>
            </p:nvSpPr>
            <p:spPr bwMode="auto">
              <a:xfrm>
                <a:off x="2783" y="2351"/>
                <a:ext cx="33" cy="59"/>
              </a:xfrm>
              <a:custGeom>
                <a:avLst/>
                <a:gdLst/>
                <a:ahLst/>
                <a:cxnLst>
                  <a:cxn ang="0">
                    <a:pos x="0" y="58"/>
                  </a:cxn>
                  <a:cxn ang="0">
                    <a:pos x="32" y="34"/>
                  </a:cxn>
                  <a:cxn ang="0">
                    <a:pos x="32" y="0"/>
                  </a:cxn>
                  <a:cxn ang="0">
                    <a:pos x="0" y="20"/>
                  </a:cxn>
                  <a:cxn ang="0">
                    <a:pos x="0" y="58"/>
                  </a:cxn>
                </a:cxnLst>
                <a:rect l="0" t="0" r="r" b="b"/>
                <a:pathLst>
                  <a:path w="33" h="59">
                    <a:moveTo>
                      <a:pt x="0" y="58"/>
                    </a:moveTo>
                    <a:lnTo>
                      <a:pt x="32" y="34"/>
                    </a:lnTo>
                    <a:lnTo>
                      <a:pt x="32" y="0"/>
                    </a:lnTo>
                    <a:lnTo>
                      <a:pt x="0" y="20"/>
                    </a:lnTo>
                    <a:lnTo>
                      <a:pt x="0" y="58"/>
                    </a:lnTo>
                  </a:path>
                </a:pathLst>
              </a:custGeom>
              <a:solidFill>
                <a:srgbClr val="767900"/>
              </a:solidFill>
              <a:ln w="12700" cap="rnd" cmpd="sng">
                <a:noFill/>
                <a:prstDash val="solid"/>
                <a:round/>
                <a:headEnd type="none" w="med" len="med"/>
                <a:tailEnd type="none" w="med" len="med"/>
              </a:ln>
              <a:effectLst/>
            </p:spPr>
            <p:txBody>
              <a:bodyPr/>
              <a:lstStyle/>
              <a:p>
                <a:endParaRPr lang="en-US"/>
              </a:p>
            </p:txBody>
          </p:sp>
          <p:sp>
            <p:nvSpPr>
              <p:cNvPr id="220511" name="Freeform 1375"/>
              <p:cNvSpPr>
                <a:spLocks/>
              </p:cNvSpPr>
              <p:nvPr>
                <p:custDataLst>
                  <p:tags r:id="rId363"/>
                </p:custDataLst>
              </p:nvPr>
            </p:nvSpPr>
            <p:spPr bwMode="auto">
              <a:xfrm>
                <a:off x="2720" y="2351"/>
                <a:ext cx="97" cy="20"/>
              </a:xfrm>
              <a:custGeom>
                <a:avLst/>
                <a:gdLst/>
                <a:ahLst/>
                <a:cxnLst>
                  <a:cxn ang="0">
                    <a:pos x="0" y="19"/>
                  </a:cxn>
                  <a:cxn ang="0">
                    <a:pos x="63" y="19"/>
                  </a:cxn>
                  <a:cxn ang="0">
                    <a:pos x="96" y="0"/>
                  </a:cxn>
                  <a:cxn ang="0">
                    <a:pos x="40" y="0"/>
                  </a:cxn>
                  <a:cxn ang="0">
                    <a:pos x="0" y="19"/>
                  </a:cxn>
                </a:cxnLst>
                <a:rect l="0" t="0" r="r" b="b"/>
                <a:pathLst>
                  <a:path w="97" h="20">
                    <a:moveTo>
                      <a:pt x="0" y="19"/>
                    </a:moveTo>
                    <a:lnTo>
                      <a:pt x="63" y="19"/>
                    </a:lnTo>
                    <a:lnTo>
                      <a:pt x="96" y="0"/>
                    </a:lnTo>
                    <a:lnTo>
                      <a:pt x="40" y="0"/>
                    </a:lnTo>
                    <a:lnTo>
                      <a:pt x="0" y="19"/>
                    </a:lnTo>
                  </a:path>
                </a:pathLst>
              </a:custGeom>
              <a:solidFill>
                <a:srgbClr val="B3B900"/>
              </a:solidFill>
              <a:ln w="12700" cap="rnd" cmpd="sng">
                <a:noFill/>
                <a:prstDash val="solid"/>
                <a:round/>
                <a:headEnd type="none" w="med" len="med"/>
                <a:tailEnd type="none" w="med" len="med"/>
              </a:ln>
              <a:effectLst/>
            </p:spPr>
            <p:txBody>
              <a:bodyPr/>
              <a:lstStyle/>
              <a:p>
                <a:endParaRPr lang="en-US"/>
              </a:p>
            </p:txBody>
          </p:sp>
          <p:sp>
            <p:nvSpPr>
              <p:cNvPr id="220512" name="Rectangle 1376"/>
              <p:cNvSpPr>
                <a:spLocks noChangeArrowheads="1"/>
              </p:cNvSpPr>
              <p:nvPr>
                <p:custDataLst>
                  <p:tags r:id="rId364"/>
                </p:custDataLst>
              </p:nvPr>
            </p:nvSpPr>
            <p:spPr bwMode="auto">
              <a:xfrm>
                <a:off x="2966" y="2035"/>
                <a:ext cx="12" cy="16"/>
              </a:xfrm>
              <a:prstGeom prst="rect">
                <a:avLst/>
              </a:prstGeom>
              <a:solidFill>
                <a:srgbClr val="AD6900"/>
              </a:solidFill>
              <a:ln w="12700">
                <a:noFill/>
                <a:miter lim="800000"/>
                <a:headEnd/>
                <a:tailEnd/>
              </a:ln>
              <a:effectLst/>
            </p:spPr>
            <p:txBody>
              <a:bodyPr wrap="none" anchor="ctr"/>
              <a:lstStyle/>
              <a:p>
                <a:endParaRPr lang="en-US"/>
              </a:p>
            </p:txBody>
          </p:sp>
          <p:sp>
            <p:nvSpPr>
              <p:cNvPr id="220513" name="Rectangle 1377"/>
              <p:cNvSpPr>
                <a:spLocks noChangeArrowheads="1"/>
              </p:cNvSpPr>
              <p:nvPr>
                <p:custDataLst>
                  <p:tags r:id="rId365"/>
                </p:custDataLst>
              </p:nvPr>
            </p:nvSpPr>
            <p:spPr bwMode="auto">
              <a:xfrm>
                <a:off x="2853" y="2035"/>
                <a:ext cx="13" cy="16"/>
              </a:xfrm>
              <a:prstGeom prst="rect">
                <a:avLst/>
              </a:prstGeom>
              <a:solidFill>
                <a:srgbClr val="AD6900"/>
              </a:solidFill>
              <a:ln w="12700">
                <a:noFill/>
                <a:miter lim="800000"/>
                <a:headEnd/>
                <a:tailEnd/>
              </a:ln>
              <a:effectLst/>
            </p:spPr>
            <p:txBody>
              <a:bodyPr wrap="none" anchor="ctr"/>
              <a:lstStyle/>
              <a:p>
                <a:endParaRPr lang="en-US"/>
              </a:p>
            </p:txBody>
          </p:sp>
          <p:sp>
            <p:nvSpPr>
              <p:cNvPr id="220514" name="Rectangle 1378"/>
              <p:cNvSpPr>
                <a:spLocks noChangeArrowheads="1"/>
              </p:cNvSpPr>
              <p:nvPr>
                <p:custDataLst>
                  <p:tags r:id="rId366"/>
                </p:custDataLst>
              </p:nvPr>
            </p:nvSpPr>
            <p:spPr bwMode="auto">
              <a:xfrm>
                <a:off x="3079" y="2035"/>
                <a:ext cx="12" cy="16"/>
              </a:xfrm>
              <a:prstGeom prst="rect">
                <a:avLst/>
              </a:prstGeom>
              <a:solidFill>
                <a:srgbClr val="AD6900"/>
              </a:solidFill>
              <a:ln w="12700">
                <a:noFill/>
                <a:miter lim="800000"/>
                <a:headEnd/>
                <a:tailEnd/>
              </a:ln>
              <a:effectLst/>
            </p:spPr>
            <p:txBody>
              <a:bodyPr wrap="none" anchor="ctr"/>
              <a:lstStyle/>
              <a:p>
                <a:endParaRPr lang="en-US"/>
              </a:p>
            </p:txBody>
          </p:sp>
          <p:sp>
            <p:nvSpPr>
              <p:cNvPr id="220515" name="Freeform 1379"/>
              <p:cNvSpPr>
                <a:spLocks/>
              </p:cNvSpPr>
              <p:nvPr>
                <p:custDataLst>
                  <p:tags r:id="rId367"/>
                </p:custDataLst>
              </p:nvPr>
            </p:nvSpPr>
            <p:spPr bwMode="auto">
              <a:xfrm>
                <a:off x="3092" y="2023"/>
                <a:ext cx="9" cy="29"/>
              </a:xfrm>
              <a:custGeom>
                <a:avLst/>
                <a:gdLst/>
                <a:ahLst/>
                <a:cxnLst>
                  <a:cxn ang="0">
                    <a:pos x="0" y="28"/>
                  </a:cxn>
                  <a:cxn ang="0">
                    <a:pos x="8" y="20"/>
                  </a:cxn>
                  <a:cxn ang="0">
                    <a:pos x="8" y="0"/>
                  </a:cxn>
                  <a:cxn ang="0">
                    <a:pos x="0" y="7"/>
                  </a:cxn>
                  <a:cxn ang="0">
                    <a:pos x="0" y="28"/>
                  </a:cxn>
                </a:cxnLst>
                <a:rect l="0" t="0" r="r" b="b"/>
                <a:pathLst>
                  <a:path w="9" h="29">
                    <a:moveTo>
                      <a:pt x="0" y="28"/>
                    </a:moveTo>
                    <a:lnTo>
                      <a:pt x="8" y="20"/>
                    </a:lnTo>
                    <a:lnTo>
                      <a:pt x="8"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516" name="Freeform 1380"/>
              <p:cNvSpPr>
                <a:spLocks/>
              </p:cNvSpPr>
              <p:nvPr>
                <p:custDataLst>
                  <p:tags r:id="rId368"/>
                </p:custDataLst>
              </p:nvPr>
            </p:nvSpPr>
            <p:spPr bwMode="auto">
              <a:xfrm>
                <a:off x="2978" y="2023"/>
                <a:ext cx="9" cy="29"/>
              </a:xfrm>
              <a:custGeom>
                <a:avLst/>
                <a:gdLst/>
                <a:ahLst/>
                <a:cxnLst>
                  <a:cxn ang="0">
                    <a:pos x="0" y="28"/>
                  </a:cxn>
                  <a:cxn ang="0">
                    <a:pos x="8" y="20"/>
                  </a:cxn>
                  <a:cxn ang="0">
                    <a:pos x="8" y="0"/>
                  </a:cxn>
                  <a:cxn ang="0">
                    <a:pos x="0" y="7"/>
                  </a:cxn>
                  <a:cxn ang="0">
                    <a:pos x="0" y="28"/>
                  </a:cxn>
                </a:cxnLst>
                <a:rect l="0" t="0" r="r" b="b"/>
                <a:pathLst>
                  <a:path w="9" h="29">
                    <a:moveTo>
                      <a:pt x="0" y="28"/>
                    </a:moveTo>
                    <a:lnTo>
                      <a:pt x="8" y="20"/>
                    </a:lnTo>
                    <a:lnTo>
                      <a:pt x="8"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517" name="Freeform 1381"/>
              <p:cNvSpPr>
                <a:spLocks/>
              </p:cNvSpPr>
              <p:nvPr>
                <p:custDataLst>
                  <p:tags r:id="rId369"/>
                </p:custDataLst>
              </p:nvPr>
            </p:nvSpPr>
            <p:spPr bwMode="auto">
              <a:xfrm>
                <a:off x="2866" y="2023"/>
                <a:ext cx="8" cy="29"/>
              </a:xfrm>
              <a:custGeom>
                <a:avLst/>
                <a:gdLst/>
                <a:ahLst/>
                <a:cxnLst>
                  <a:cxn ang="0">
                    <a:pos x="0" y="28"/>
                  </a:cxn>
                  <a:cxn ang="0">
                    <a:pos x="7" y="20"/>
                  </a:cxn>
                  <a:cxn ang="0">
                    <a:pos x="7" y="0"/>
                  </a:cxn>
                  <a:cxn ang="0">
                    <a:pos x="0" y="7"/>
                  </a:cxn>
                  <a:cxn ang="0">
                    <a:pos x="0" y="28"/>
                  </a:cxn>
                </a:cxnLst>
                <a:rect l="0" t="0" r="r" b="b"/>
                <a:pathLst>
                  <a:path w="8" h="29">
                    <a:moveTo>
                      <a:pt x="0" y="28"/>
                    </a:moveTo>
                    <a:lnTo>
                      <a:pt x="7" y="20"/>
                    </a:lnTo>
                    <a:lnTo>
                      <a:pt x="7"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518" name="Rectangle 1382"/>
              <p:cNvSpPr>
                <a:spLocks noChangeArrowheads="1"/>
              </p:cNvSpPr>
              <p:nvPr>
                <p:custDataLst>
                  <p:tags r:id="rId370"/>
                </p:custDataLst>
              </p:nvPr>
            </p:nvSpPr>
            <p:spPr bwMode="auto">
              <a:xfrm>
                <a:off x="3107" y="2014"/>
                <a:ext cx="9" cy="11"/>
              </a:xfrm>
              <a:prstGeom prst="rect">
                <a:avLst/>
              </a:prstGeom>
              <a:solidFill>
                <a:srgbClr val="AD6900"/>
              </a:solidFill>
              <a:ln w="12700">
                <a:noFill/>
                <a:miter lim="800000"/>
                <a:headEnd/>
                <a:tailEnd/>
              </a:ln>
              <a:effectLst/>
            </p:spPr>
            <p:txBody>
              <a:bodyPr wrap="none" anchor="ctr"/>
              <a:lstStyle/>
              <a:p>
                <a:endParaRPr lang="en-US"/>
              </a:p>
            </p:txBody>
          </p:sp>
          <p:sp>
            <p:nvSpPr>
              <p:cNvPr id="220519" name="Freeform 1383"/>
              <p:cNvSpPr>
                <a:spLocks/>
              </p:cNvSpPr>
              <p:nvPr>
                <p:custDataLst>
                  <p:tags r:id="rId371"/>
                </p:custDataLst>
              </p:nvPr>
            </p:nvSpPr>
            <p:spPr bwMode="auto">
              <a:xfrm>
                <a:off x="3116" y="2006"/>
                <a:ext cx="7" cy="20"/>
              </a:xfrm>
              <a:custGeom>
                <a:avLst/>
                <a:gdLst/>
                <a:ahLst/>
                <a:cxnLst>
                  <a:cxn ang="0">
                    <a:pos x="0" y="19"/>
                  </a:cxn>
                  <a:cxn ang="0">
                    <a:pos x="6" y="14"/>
                  </a:cxn>
                  <a:cxn ang="0">
                    <a:pos x="6" y="0"/>
                  </a:cxn>
                  <a:cxn ang="0">
                    <a:pos x="0" y="4"/>
                  </a:cxn>
                  <a:cxn ang="0">
                    <a:pos x="0" y="19"/>
                  </a:cxn>
                </a:cxnLst>
                <a:rect l="0" t="0" r="r" b="b"/>
                <a:pathLst>
                  <a:path w="7" h="20">
                    <a:moveTo>
                      <a:pt x="0" y="19"/>
                    </a:moveTo>
                    <a:lnTo>
                      <a:pt x="6" y="14"/>
                    </a:lnTo>
                    <a:lnTo>
                      <a:pt x="6" y="0"/>
                    </a:lnTo>
                    <a:lnTo>
                      <a:pt x="0" y="4"/>
                    </a:lnTo>
                    <a:lnTo>
                      <a:pt x="0" y="19"/>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520" name="Freeform 1384"/>
              <p:cNvSpPr>
                <a:spLocks/>
              </p:cNvSpPr>
              <p:nvPr>
                <p:custDataLst>
                  <p:tags r:id="rId372"/>
                </p:custDataLst>
              </p:nvPr>
            </p:nvSpPr>
            <p:spPr bwMode="auto">
              <a:xfrm>
                <a:off x="3093" y="2004"/>
                <a:ext cx="31" cy="31"/>
              </a:xfrm>
              <a:custGeom>
                <a:avLst/>
                <a:gdLst/>
                <a:ahLst/>
                <a:cxnLst>
                  <a:cxn ang="0">
                    <a:pos x="0" y="30"/>
                  </a:cxn>
                  <a:cxn ang="0">
                    <a:pos x="30" y="6"/>
                  </a:cxn>
                  <a:cxn ang="0">
                    <a:pos x="30" y="0"/>
                  </a:cxn>
                  <a:cxn ang="0">
                    <a:pos x="0" y="23"/>
                  </a:cxn>
                  <a:cxn ang="0">
                    <a:pos x="0" y="30"/>
                  </a:cxn>
                </a:cxnLst>
                <a:rect l="0" t="0" r="r" b="b"/>
                <a:pathLst>
                  <a:path w="31" h="31">
                    <a:moveTo>
                      <a:pt x="0" y="30"/>
                    </a:moveTo>
                    <a:lnTo>
                      <a:pt x="30" y="6"/>
                    </a:lnTo>
                    <a:lnTo>
                      <a:pt x="30" y="0"/>
                    </a:lnTo>
                    <a:lnTo>
                      <a:pt x="0" y="23"/>
                    </a:lnTo>
                    <a:lnTo>
                      <a:pt x="0" y="30"/>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521" name="Freeform 1385"/>
              <p:cNvSpPr>
                <a:spLocks/>
              </p:cNvSpPr>
              <p:nvPr>
                <p:custDataLst>
                  <p:tags r:id="rId373"/>
                </p:custDataLst>
              </p:nvPr>
            </p:nvSpPr>
            <p:spPr bwMode="auto">
              <a:xfrm>
                <a:off x="2852" y="2004"/>
                <a:ext cx="46" cy="31"/>
              </a:xfrm>
              <a:custGeom>
                <a:avLst/>
                <a:gdLst/>
                <a:ahLst/>
                <a:cxnLst>
                  <a:cxn ang="0">
                    <a:pos x="0" y="25"/>
                  </a:cxn>
                  <a:cxn ang="0">
                    <a:pos x="45" y="0"/>
                  </a:cxn>
                  <a:cxn ang="0">
                    <a:pos x="45" y="5"/>
                  </a:cxn>
                  <a:cxn ang="0">
                    <a:pos x="1" y="30"/>
                  </a:cxn>
                  <a:cxn ang="0">
                    <a:pos x="0" y="25"/>
                  </a:cxn>
                </a:cxnLst>
                <a:rect l="0" t="0" r="r" b="b"/>
                <a:pathLst>
                  <a:path w="46" h="31">
                    <a:moveTo>
                      <a:pt x="0" y="25"/>
                    </a:moveTo>
                    <a:lnTo>
                      <a:pt x="45" y="0"/>
                    </a:lnTo>
                    <a:lnTo>
                      <a:pt x="45" y="5"/>
                    </a:lnTo>
                    <a:lnTo>
                      <a:pt x="1" y="30"/>
                    </a:lnTo>
                    <a:lnTo>
                      <a:pt x="0" y="25"/>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522" name="Freeform 1386"/>
              <p:cNvSpPr>
                <a:spLocks/>
              </p:cNvSpPr>
              <p:nvPr>
                <p:custDataLst>
                  <p:tags r:id="rId374"/>
                </p:custDataLst>
              </p:nvPr>
            </p:nvSpPr>
            <p:spPr bwMode="auto">
              <a:xfrm>
                <a:off x="2966" y="2004"/>
                <a:ext cx="48" cy="26"/>
              </a:xfrm>
              <a:custGeom>
                <a:avLst/>
                <a:gdLst/>
                <a:ahLst/>
                <a:cxnLst>
                  <a:cxn ang="0">
                    <a:pos x="0" y="25"/>
                  </a:cxn>
                  <a:cxn ang="0">
                    <a:pos x="14" y="25"/>
                  </a:cxn>
                  <a:cxn ang="0">
                    <a:pos x="47" y="0"/>
                  </a:cxn>
                  <a:cxn ang="0">
                    <a:pos x="34" y="0"/>
                  </a:cxn>
                  <a:cxn ang="0">
                    <a:pos x="0" y="25"/>
                  </a:cxn>
                </a:cxnLst>
                <a:rect l="0" t="0" r="r" b="b"/>
                <a:pathLst>
                  <a:path w="48" h="26">
                    <a:moveTo>
                      <a:pt x="0" y="25"/>
                    </a:moveTo>
                    <a:lnTo>
                      <a:pt x="14" y="25"/>
                    </a:lnTo>
                    <a:lnTo>
                      <a:pt x="47" y="0"/>
                    </a:lnTo>
                    <a:lnTo>
                      <a:pt x="34" y="0"/>
                    </a:lnTo>
                    <a:lnTo>
                      <a:pt x="0" y="25"/>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523" name="Freeform 1387"/>
              <p:cNvSpPr>
                <a:spLocks/>
              </p:cNvSpPr>
              <p:nvPr>
                <p:custDataLst>
                  <p:tags r:id="rId375"/>
                </p:custDataLst>
              </p:nvPr>
            </p:nvSpPr>
            <p:spPr bwMode="auto">
              <a:xfrm>
                <a:off x="2871" y="2013"/>
                <a:ext cx="242" cy="6"/>
              </a:xfrm>
              <a:custGeom>
                <a:avLst/>
                <a:gdLst/>
                <a:ahLst/>
                <a:cxnLst>
                  <a:cxn ang="0">
                    <a:pos x="0" y="5"/>
                  </a:cxn>
                  <a:cxn ang="0">
                    <a:pos x="233" y="5"/>
                  </a:cxn>
                  <a:cxn ang="0">
                    <a:pos x="241" y="0"/>
                  </a:cxn>
                  <a:cxn ang="0">
                    <a:pos x="10" y="0"/>
                  </a:cxn>
                  <a:cxn ang="0">
                    <a:pos x="0" y="5"/>
                  </a:cxn>
                </a:cxnLst>
                <a:rect l="0" t="0" r="r" b="b"/>
                <a:pathLst>
                  <a:path w="242" h="6">
                    <a:moveTo>
                      <a:pt x="0" y="5"/>
                    </a:moveTo>
                    <a:lnTo>
                      <a:pt x="233" y="5"/>
                    </a:lnTo>
                    <a:lnTo>
                      <a:pt x="241" y="0"/>
                    </a:lnTo>
                    <a:lnTo>
                      <a:pt x="10"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524" name="Freeform 1388"/>
              <p:cNvSpPr>
                <a:spLocks/>
              </p:cNvSpPr>
              <p:nvPr>
                <p:custDataLst>
                  <p:tags r:id="rId376"/>
                </p:custDataLst>
              </p:nvPr>
            </p:nvSpPr>
            <p:spPr bwMode="auto">
              <a:xfrm>
                <a:off x="2887" y="2004"/>
                <a:ext cx="237" cy="6"/>
              </a:xfrm>
              <a:custGeom>
                <a:avLst/>
                <a:gdLst/>
                <a:ahLst/>
                <a:cxnLst>
                  <a:cxn ang="0">
                    <a:pos x="0" y="5"/>
                  </a:cxn>
                  <a:cxn ang="0">
                    <a:pos x="228" y="5"/>
                  </a:cxn>
                  <a:cxn ang="0">
                    <a:pos x="236" y="0"/>
                  </a:cxn>
                  <a:cxn ang="0">
                    <a:pos x="11" y="0"/>
                  </a:cxn>
                  <a:cxn ang="0">
                    <a:pos x="0" y="5"/>
                  </a:cxn>
                </a:cxnLst>
                <a:rect l="0" t="0" r="r" b="b"/>
                <a:pathLst>
                  <a:path w="237" h="6">
                    <a:moveTo>
                      <a:pt x="0" y="5"/>
                    </a:moveTo>
                    <a:lnTo>
                      <a:pt x="228" y="5"/>
                    </a:lnTo>
                    <a:lnTo>
                      <a:pt x="236" y="0"/>
                    </a:lnTo>
                    <a:lnTo>
                      <a:pt x="11"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525" name="Freeform 1389"/>
              <p:cNvSpPr>
                <a:spLocks/>
              </p:cNvSpPr>
              <p:nvPr>
                <p:custDataLst>
                  <p:tags r:id="rId377"/>
                </p:custDataLst>
              </p:nvPr>
            </p:nvSpPr>
            <p:spPr bwMode="auto">
              <a:xfrm>
                <a:off x="2852" y="2023"/>
                <a:ext cx="249" cy="6"/>
              </a:xfrm>
              <a:custGeom>
                <a:avLst/>
                <a:gdLst/>
                <a:ahLst/>
                <a:cxnLst>
                  <a:cxn ang="0">
                    <a:pos x="0" y="5"/>
                  </a:cxn>
                  <a:cxn ang="0">
                    <a:pos x="240" y="5"/>
                  </a:cxn>
                  <a:cxn ang="0">
                    <a:pos x="248" y="0"/>
                  </a:cxn>
                  <a:cxn ang="0">
                    <a:pos x="12" y="0"/>
                  </a:cxn>
                  <a:cxn ang="0">
                    <a:pos x="0" y="5"/>
                  </a:cxn>
                </a:cxnLst>
                <a:rect l="0" t="0" r="r" b="b"/>
                <a:pathLst>
                  <a:path w="249" h="6">
                    <a:moveTo>
                      <a:pt x="0" y="5"/>
                    </a:moveTo>
                    <a:lnTo>
                      <a:pt x="240" y="5"/>
                    </a:lnTo>
                    <a:lnTo>
                      <a:pt x="248" y="0"/>
                    </a:lnTo>
                    <a:lnTo>
                      <a:pt x="12"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526" name="Rectangle 1390"/>
              <p:cNvSpPr>
                <a:spLocks noChangeArrowheads="1"/>
              </p:cNvSpPr>
              <p:nvPr>
                <p:custDataLst>
                  <p:tags r:id="rId378"/>
                </p:custDataLst>
              </p:nvPr>
            </p:nvSpPr>
            <p:spPr bwMode="auto">
              <a:xfrm>
                <a:off x="2853" y="2029"/>
                <a:ext cx="241" cy="5"/>
              </a:xfrm>
              <a:prstGeom prst="rect">
                <a:avLst/>
              </a:prstGeom>
              <a:solidFill>
                <a:srgbClr val="714400"/>
              </a:solidFill>
              <a:ln w="12700">
                <a:noFill/>
                <a:miter lim="800000"/>
                <a:headEnd/>
                <a:tailEnd/>
              </a:ln>
              <a:effectLst/>
            </p:spPr>
            <p:txBody>
              <a:bodyPr wrap="none" anchor="ctr"/>
              <a:lstStyle/>
              <a:p>
                <a:endParaRPr lang="en-US"/>
              </a:p>
            </p:txBody>
          </p:sp>
          <p:sp>
            <p:nvSpPr>
              <p:cNvPr id="220527" name="Rectangle 1391"/>
              <p:cNvSpPr>
                <a:spLocks noChangeArrowheads="1"/>
              </p:cNvSpPr>
              <p:nvPr>
                <p:custDataLst>
                  <p:tags r:id="rId379"/>
                </p:custDataLst>
              </p:nvPr>
            </p:nvSpPr>
            <p:spPr bwMode="auto">
              <a:xfrm>
                <a:off x="2868" y="1988"/>
                <a:ext cx="62" cy="38"/>
              </a:xfrm>
              <a:prstGeom prst="rect">
                <a:avLst/>
              </a:prstGeom>
              <a:solidFill>
                <a:srgbClr val="F6BF69"/>
              </a:solidFill>
              <a:ln w="12700">
                <a:noFill/>
                <a:miter lim="800000"/>
                <a:headEnd/>
                <a:tailEnd/>
              </a:ln>
              <a:effectLst/>
            </p:spPr>
            <p:txBody>
              <a:bodyPr wrap="none" anchor="ctr"/>
              <a:lstStyle/>
              <a:p>
                <a:endParaRPr lang="en-US"/>
              </a:p>
            </p:txBody>
          </p:sp>
          <p:sp>
            <p:nvSpPr>
              <p:cNvPr id="220528" name="Freeform 1392"/>
              <p:cNvSpPr>
                <a:spLocks/>
              </p:cNvSpPr>
              <p:nvPr>
                <p:custDataLst>
                  <p:tags r:id="rId380"/>
                </p:custDataLst>
              </p:nvPr>
            </p:nvSpPr>
            <p:spPr bwMode="auto">
              <a:xfrm>
                <a:off x="2931" y="1968"/>
                <a:ext cx="34" cy="60"/>
              </a:xfrm>
              <a:custGeom>
                <a:avLst/>
                <a:gdLst/>
                <a:ahLst/>
                <a:cxnLst>
                  <a:cxn ang="0">
                    <a:pos x="0" y="59"/>
                  </a:cxn>
                  <a:cxn ang="0">
                    <a:pos x="33" y="34"/>
                  </a:cxn>
                  <a:cxn ang="0">
                    <a:pos x="33" y="0"/>
                  </a:cxn>
                  <a:cxn ang="0">
                    <a:pos x="0" y="20"/>
                  </a:cxn>
                  <a:cxn ang="0">
                    <a:pos x="0" y="59"/>
                  </a:cxn>
                </a:cxnLst>
                <a:rect l="0" t="0" r="r" b="b"/>
                <a:pathLst>
                  <a:path w="34" h="60">
                    <a:moveTo>
                      <a:pt x="0" y="59"/>
                    </a:moveTo>
                    <a:lnTo>
                      <a:pt x="33" y="34"/>
                    </a:lnTo>
                    <a:lnTo>
                      <a:pt x="33" y="0"/>
                    </a:lnTo>
                    <a:lnTo>
                      <a:pt x="0" y="20"/>
                    </a:lnTo>
                    <a:lnTo>
                      <a:pt x="0" y="59"/>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529" name="Freeform 1393"/>
              <p:cNvSpPr>
                <a:spLocks/>
              </p:cNvSpPr>
              <p:nvPr>
                <p:custDataLst>
                  <p:tags r:id="rId381"/>
                </p:custDataLst>
              </p:nvPr>
            </p:nvSpPr>
            <p:spPr bwMode="auto">
              <a:xfrm>
                <a:off x="2868" y="1968"/>
                <a:ext cx="97" cy="21"/>
              </a:xfrm>
              <a:custGeom>
                <a:avLst/>
                <a:gdLst/>
                <a:ahLst/>
                <a:cxnLst>
                  <a:cxn ang="0">
                    <a:pos x="0" y="20"/>
                  </a:cxn>
                  <a:cxn ang="0">
                    <a:pos x="63" y="20"/>
                  </a:cxn>
                  <a:cxn ang="0">
                    <a:pos x="96" y="0"/>
                  </a:cxn>
                  <a:cxn ang="0">
                    <a:pos x="40" y="0"/>
                  </a:cxn>
                  <a:cxn ang="0">
                    <a:pos x="0" y="20"/>
                  </a:cxn>
                </a:cxnLst>
                <a:rect l="0" t="0" r="r" b="b"/>
                <a:pathLst>
                  <a:path w="97" h="21">
                    <a:moveTo>
                      <a:pt x="0" y="20"/>
                    </a:moveTo>
                    <a:lnTo>
                      <a:pt x="63" y="20"/>
                    </a:lnTo>
                    <a:lnTo>
                      <a:pt x="96" y="0"/>
                    </a:lnTo>
                    <a:lnTo>
                      <a:pt x="40" y="0"/>
                    </a:lnTo>
                    <a:lnTo>
                      <a:pt x="0" y="20"/>
                    </a:lnTo>
                  </a:path>
                </a:pathLst>
              </a:custGeom>
              <a:solidFill>
                <a:srgbClr val="EF9100"/>
              </a:solidFill>
              <a:ln w="12700" cap="rnd" cmpd="sng">
                <a:noFill/>
                <a:prstDash val="solid"/>
                <a:round/>
                <a:headEnd type="none" w="med" len="med"/>
                <a:tailEnd type="none" w="med" len="med"/>
              </a:ln>
              <a:effectLst/>
            </p:spPr>
            <p:txBody>
              <a:bodyPr/>
              <a:lstStyle/>
              <a:p>
                <a:endParaRPr lang="en-US"/>
              </a:p>
            </p:txBody>
          </p:sp>
          <p:sp>
            <p:nvSpPr>
              <p:cNvPr id="220530" name="Rectangle 1394"/>
              <p:cNvSpPr>
                <a:spLocks noChangeArrowheads="1"/>
              </p:cNvSpPr>
              <p:nvPr>
                <p:custDataLst>
                  <p:tags r:id="rId382"/>
                </p:custDataLst>
              </p:nvPr>
            </p:nvSpPr>
            <p:spPr bwMode="auto">
              <a:xfrm>
                <a:off x="2946" y="1988"/>
                <a:ext cx="63" cy="38"/>
              </a:xfrm>
              <a:prstGeom prst="rect">
                <a:avLst/>
              </a:prstGeom>
              <a:solidFill>
                <a:srgbClr val="F6BF69"/>
              </a:solidFill>
              <a:ln w="12700">
                <a:noFill/>
                <a:miter lim="800000"/>
                <a:headEnd/>
                <a:tailEnd/>
              </a:ln>
              <a:effectLst/>
            </p:spPr>
            <p:txBody>
              <a:bodyPr wrap="none" anchor="ctr"/>
              <a:lstStyle/>
              <a:p>
                <a:endParaRPr lang="en-US"/>
              </a:p>
            </p:txBody>
          </p:sp>
          <p:sp>
            <p:nvSpPr>
              <p:cNvPr id="220531" name="Freeform 1395"/>
              <p:cNvSpPr>
                <a:spLocks/>
              </p:cNvSpPr>
              <p:nvPr>
                <p:custDataLst>
                  <p:tags r:id="rId383"/>
                </p:custDataLst>
              </p:nvPr>
            </p:nvSpPr>
            <p:spPr bwMode="auto">
              <a:xfrm>
                <a:off x="3009" y="1968"/>
                <a:ext cx="34" cy="60"/>
              </a:xfrm>
              <a:custGeom>
                <a:avLst/>
                <a:gdLst/>
                <a:ahLst/>
                <a:cxnLst>
                  <a:cxn ang="0">
                    <a:pos x="0" y="59"/>
                  </a:cxn>
                  <a:cxn ang="0">
                    <a:pos x="33" y="34"/>
                  </a:cxn>
                  <a:cxn ang="0">
                    <a:pos x="33" y="0"/>
                  </a:cxn>
                  <a:cxn ang="0">
                    <a:pos x="0" y="20"/>
                  </a:cxn>
                  <a:cxn ang="0">
                    <a:pos x="0" y="59"/>
                  </a:cxn>
                </a:cxnLst>
                <a:rect l="0" t="0" r="r" b="b"/>
                <a:pathLst>
                  <a:path w="34" h="60">
                    <a:moveTo>
                      <a:pt x="0" y="59"/>
                    </a:moveTo>
                    <a:lnTo>
                      <a:pt x="33" y="34"/>
                    </a:lnTo>
                    <a:lnTo>
                      <a:pt x="33" y="0"/>
                    </a:lnTo>
                    <a:lnTo>
                      <a:pt x="0" y="20"/>
                    </a:lnTo>
                    <a:lnTo>
                      <a:pt x="0" y="59"/>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532" name="Freeform 1396"/>
              <p:cNvSpPr>
                <a:spLocks/>
              </p:cNvSpPr>
              <p:nvPr>
                <p:custDataLst>
                  <p:tags r:id="rId384"/>
                </p:custDataLst>
              </p:nvPr>
            </p:nvSpPr>
            <p:spPr bwMode="auto">
              <a:xfrm>
                <a:off x="2947" y="1968"/>
                <a:ext cx="97" cy="21"/>
              </a:xfrm>
              <a:custGeom>
                <a:avLst/>
                <a:gdLst/>
                <a:ahLst/>
                <a:cxnLst>
                  <a:cxn ang="0">
                    <a:pos x="0" y="20"/>
                  </a:cxn>
                  <a:cxn ang="0">
                    <a:pos x="63" y="20"/>
                  </a:cxn>
                  <a:cxn ang="0">
                    <a:pos x="96" y="0"/>
                  </a:cxn>
                  <a:cxn ang="0">
                    <a:pos x="40" y="0"/>
                  </a:cxn>
                  <a:cxn ang="0">
                    <a:pos x="0" y="20"/>
                  </a:cxn>
                </a:cxnLst>
                <a:rect l="0" t="0" r="r" b="b"/>
                <a:pathLst>
                  <a:path w="97" h="21">
                    <a:moveTo>
                      <a:pt x="0" y="20"/>
                    </a:moveTo>
                    <a:lnTo>
                      <a:pt x="63" y="20"/>
                    </a:lnTo>
                    <a:lnTo>
                      <a:pt x="96" y="0"/>
                    </a:lnTo>
                    <a:lnTo>
                      <a:pt x="40" y="0"/>
                    </a:lnTo>
                    <a:lnTo>
                      <a:pt x="0" y="20"/>
                    </a:lnTo>
                  </a:path>
                </a:pathLst>
              </a:custGeom>
              <a:solidFill>
                <a:srgbClr val="EF9100"/>
              </a:solidFill>
              <a:ln w="12700" cap="rnd" cmpd="sng">
                <a:noFill/>
                <a:prstDash val="solid"/>
                <a:round/>
                <a:headEnd type="none" w="med" len="med"/>
                <a:tailEnd type="none" w="med" len="med"/>
              </a:ln>
              <a:effectLst/>
            </p:spPr>
            <p:txBody>
              <a:bodyPr/>
              <a:lstStyle/>
              <a:p>
                <a:endParaRPr lang="en-US"/>
              </a:p>
            </p:txBody>
          </p:sp>
          <p:sp>
            <p:nvSpPr>
              <p:cNvPr id="220533" name="Rectangle 1397"/>
              <p:cNvSpPr>
                <a:spLocks noChangeArrowheads="1"/>
              </p:cNvSpPr>
              <p:nvPr>
                <p:custDataLst>
                  <p:tags r:id="rId385"/>
                </p:custDataLst>
              </p:nvPr>
            </p:nvSpPr>
            <p:spPr bwMode="auto">
              <a:xfrm>
                <a:off x="3025" y="1988"/>
                <a:ext cx="62" cy="38"/>
              </a:xfrm>
              <a:prstGeom prst="rect">
                <a:avLst/>
              </a:prstGeom>
              <a:solidFill>
                <a:srgbClr val="F6BF69"/>
              </a:solidFill>
              <a:ln w="12700">
                <a:noFill/>
                <a:miter lim="800000"/>
                <a:headEnd/>
                <a:tailEnd/>
              </a:ln>
              <a:effectLst/>
            </p:spPr>
            <p:txBody>
              <a:bodyPr wrap="none" anchor="ctr"/>
              <a:lstStyle/>
              <a:p>
                <a:endParaRPr lang="en-US"/>
              </a:p>
            </p:txBody>
          </p:sp>
          <p:sp>
            <p:nvSpPr>
              <p:cNvPr id="220534" name="Freeform 1398"/>
              <p:cNvSpPr>
                <a:spLocks/>
              </p:cNvSpPr>
              <p:nvPr>
                <p:custDataLst>
                  <p:tags r:id="rId386"/>
                </p:custDataLst>
              </p:nvPr>
            </p:nvSpPr>
            <p:spPr bwMode="auto">
              <a:xfrm>
                <a:off x="3088" y="1968"/>
                <a:ext cx="34" cy="60"/>
              </a:xfrm>
              <a:custGeom>
                <a:avLst/>
                <a:gdLst/>
                <a:ahLst/>
                <a:cxnLst>
                  <a:cxn ang="0">
                    <a:pos x="0" y="59"/>
                  </a:cxn>
                  <a:cxn ang="0">
                    <a:pos x="33" y="34"/>
                  </a:cxn>
                  <a:cxn ang="0">
                    <a:pos x="33" y="0"/>
                  </a:cxn>
                  <a:cxn ang="0">
                    <a:pos x="0" y="20"/>
                  </a:cxn>
                  <a:cxn ang="0">
                    <a:pos x="0" y="59"/>
                  </a:cxn>
                </a:cxnLst>
                <a:rect l="0" t="0" r="r" b="b"/>
                <a:pathLst>
                  <a:path w="34" h="60">
                    <a:moveTo>
                      <a:pt x="0" y="59"/>
                    </a:moveTo>
                    <a:lnTo>
                      <a:pt x="33" y="34"/>
                    </a:lnTo>
                    <a:lnTo>
                      <a:pt x="33" y="0"/>
                    </a:lnTo>
                    <a:lnTo>
                      <a:pt x="0" y="20"/>
                    </a:lnTo>
                    <a:lnTo>
                      <a:pt x="0" y="59"/>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535" name="Freeform 1399"/>
              <p:cNvSpPr>
                <a:spLocks/>
              </p:cNvSpPr>
              <p:nvPr>
                <p:custDataLst>
                  <p:tags r:id="rId387"/>
                </p:custDataLst>
              </p:nvPr>
            </p:nvSpPr>
            <p:spPr bwMode="auto">
              <a:xfrm>
                <a:off x="3025" y="1968"/>
                <a:ext cx="97" cy="21"/>
              </a:xfrm>
              <a:custGeom>
                <a:avLst/>
                <a:gdLst/>
                <a:ahLst/>
                <a:cxnLst>
                  <a:cxn ang="0">
                    <a:pos x="0" y="20"/>
                  </a:cxn>
                  <a:cxn ang="0">
                    <a:pos x="63" y="20"/>
                  </a:cxn>
                  <a:cxn ang="0">
                    <a:pos x="96" y="0"/>
                  </a:cxn>
                  <a:cxn ang="0">
                    <a:pos x="40" y="0"/>
                  </a:cxn>
                  <a:cxn ang="0">
                    <a:pos x="0" y="20"/>
                  </a:cxn>
                </a:cxnLst>
                <a:rect l="0" t="0" r="r" b="b"/>
                <a:pathLst>
                  <a:path w="97" h="21">
                    <a:moveTo>
                      <a:pt x="0" y="20"/>
                    </a:moveTo>
                    <a:lnTo>
                      <a:pt x="63" y="20"/>
                    </a:lnTo>
                    <a:lnTo>
                      <a:pt x="96" y="0"/>
                    </a:lnTo>
                    <a:lnTo>
                      <a:pt x="40" y="0"/>
                    </a:lnTo>
                    <a:lnTo>
                      <a:pt x="0" y="20"/>
                    </a:lnTo>
                  </a:path>
                </a:pathLst>
              </a:custGeom>
              <a:solidFill>
                <a:srgbClr val="EF9100"/>
              </a:solidFill>
              <a:ln w="12700" cap="rnd" cmpd="sng">
                <a:noFill/>
                <a:prstDash val="solid"/>
                <a:round/>
                <a:headEnd type="none" w="med" len="med"/>
                <a:tailEnd type="none" w="med" len="med"/>
              </a:ln>
              <a:effectLst/>
            </p:spPr>
            <p:txBody>
              <a:bodyPr/>
              <a:lstStyle/>
              <a:p>
                <a:endParaRPr lang="en-US"/>
              </a:p>
            </p:txBody>
          </p:sp>
          <p:sp>
            <p:nvSpPr>
              <p:cNvPr id="220536" name="Rectangle 1400"/>
              <p:cNvSpPr>
                <a:spLocks noChangeArrowheads="1"/>
              </p:cNvSpPr>
              <p:nvPr>
                <p:custDataLst>
                  <p:tags r:id="rId388"/>
                </p:custDataLst>
              </p:nvPr>
            </p:nvSpPr>
            <p:spPr bwMode="auto">
              <a:xfrm>
                <a:off x="2964" y="2163"/>
                <a:ext cx="13" cy="16"/>
              </a:xfrm>
              <a:prstGeom prst="rect">
                <a:avLst/>
              </a:prstGeom>
              <a:solidFill>
                <a:srgbClr val="AD6900"/>
              </a:solidFill>
              <a:ln w="12700">
                <a:noFill/>
                <a:miter lim="800000"/>
                <a:headEnd/>
                <a:tailEnd/>
              </a:ln>
              <a:effectLst/>
            </p:spPr>
            <p:txBody>
              <a:bodyPr wrap="none" anchor="ctr"/>
              <a:lstStyle/>
              <a:p>
                <a:endParaRPr lang="en-US"/>
              </a:p>
            </p:txBody>
          </p:sp>
          <p:sp>
            <p:nvSpPr>
              <p:cNvPr id="220537" name="Rectangle 1401"/>
              <p:cNvSpPr>
                <a:spLocks noChangeArrowheads="1"/>
              </p:cNvSpPr>
              <p:nvPr>
                <p:custDataLst>
                  <p:tags r:id="rId389"/>
                </p:custDataLst>
              </p:nvPr>
            </p:nvSpPr>
            <p:spPr bwMode="auto">
              <a:xfrm>
                <a:off x="2852" y="2163"/>
                <a:ext cx="12" cy="16"/>
              </a:xfrm>
              <a:prstGeom prst="rect">
                <a:avLst/>
              </a:prstGeom>
              <a:solidFill>
                <a:srgbClr val="AD6900"/>
              </a:solidFill>
              <a:ln w="12700">
                <a:noFill/>
                <a:miter lim="800000"/>
                <a:headEnd/>
                <a:tailEnd/>
              </a:ln>
              <a:effectLst/>
            </p:spPr>
            <p:txBody>
              <a:bodyPr wrap="none" anchor="ctr"/>
              <a:lstStyle/>
              <a:p>
                <a:endParaRPr lang="en-US"/>
              </a:p>
            </p:txBody>
          </p:sp>
          <p:sp>
            <p:nvSpPr>
              <p:cNvPr id="220538" name="Rectangle 1402"/>
              <p:cNvSpPr>
                <a:spLocks noChangeArrowheads="1"/>
              </p:cNvSpPr>
              <p:nvPr>
                <p:custDataLst>
                  <p:tags r:id="rId390"/>
                </p:custDataLst>
              </p:nvPr>
            </p:nvSpPr>
            <p:spPr bwMode="auto">
              <a:xfrm>
                <a:off x="3077" y="2163"/>
                <a:ext cx="13" cy="16"/>
              </a:xfrm>
              <a:prstGeom prst="rect">
                <a:avLst/>
              </a:prstGeom>
              <a:solidFill>
                <a:srgbClr val="AD6900"/>
              </a:solidFill>
              <a:ln w="12700">
                <a:noFill/>
                <a:miter lim="800000"/>
                <a:headEnd/>
                <a:tailEnd/>
              </a:ln>
              <a:effectLst/>
            </p:spPr>
            <p:txBody>
              <a:bodyPr wrap="none" anchor="ctr"/>
              <a:lstStyle/>
              <a:p>
                <a:endParaRPr lang="en-US"/>
              </a:p>
            </p:txBody>
          </p:sp>
          <p:sp>
            <p:nvSpPr>
              <p:cNvPr id="220539" name="Freeform 1403"/>
              <p:cNvSpPr>
                <a:spLocks/>
              </p:cNvSpPr>
              <p:nvPr>
                <p:custDataLst>
                  <p:tags r:id="rId391"/>
                </p:custDataLst>
              </p:nvPr>
            </p:nvSpPr>
            <p:spPr bwMode="auto">
              <a:xfrm>
                <a:off x="3090" y="2151"/>
                <a:ext cx="9" cy="29"/>
              </a:xfrm>
              <a:custGeom>
                <a:avLst/>
                <a:gdLst/>
                <a:ahLst/>
                <a:cxnLst>
                  <a:cxn ang="0">
                    <a:pos x="0" y="28"/>
                  </a:cxn>
                  <a:cxn ang="0">
                    <a:pos x="8" y="20"/>
                  </a:cxn>
                  <a:cxn ang="0">
                    <a:pos x="8" y="0"/>
                  </a:cxn>
                  <a:cxn ang="0">
                    <a:pos x="0" y="7"/>
                  </a:cxn>
                  <a:cxn ang="0">
                    <a:pos x="0" y="28"/>
                  </a:cxn>
                </a:cxnLst>
                <a:rect l="0" t="0" r="r" b="b"/>
                <a:pathLst>
                  <a:path w="9" h="29">
                    <a:moveTo>
                      <a:pt x="0" y="28"/>
                    </a:moveTo>
                    <a:lnTo>
                      <a:pt x="8" y="20"/>
                    </a:lnTo>
                    <a:lnTo>
                      <a:pt x="8"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540" name="Freeform 1404"/>
              <p:cNvSpPr>
                <a:spLocks/>
              </p:cNvSpPr>
              <p:nvPr>
                <p:custDataLst>
                  <p:tags r:id="rId392"/>
                </p:custDataLst>
              </p:nvPr>
            </p:nvSpPr>
            <p:spPr bwMode="auto">
              <a:xfrm>
                <a:off x="2977" y="2151"/>
                <a:ext cx="9" cy="29"/>
              </a:xfrm>
              <a:custGeom>
                <a:avLst/>
                <a:gdLst/>
                <a:ahLst/>
                <a:cxnLst>
                  <a:cxn ang="0">
                    <a:pos x="0" y="28"/>
                  </a:cxn>
                  <a:cxn ang="0">
                    <a:pos x="8" y="20"/>
                  </a:cxn>
                  <a:cxn ang="0">
                    <a:pos x="8" y="0"/>
                  </a:cxn>
                  <a:cxn ang="0">
                    <a:pos x="0" y="7"/>
                  </a:cxn>
                  <a:cxn ang="0">
                    <a:pos x="0" y="28"/>
                  </a:cxn>
                </a:cxnLst>
                <a:rect l="0" t="0" r="r" b="b"/>
                <a:pathLst>
                  <a:path w="9" h="29">
                    <a:moveTo>
                      <a:pt x="0" y="28"/>
                    </a:moveTo>
                    <a:lnTo>
                      <a:pt x="8" y="20"/>
                    </a:lnTo>
                    <a:lnTo>
                      <a:pt x="8"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541" name="Freeform 1405"/>
              <p:cNvSpPr>
                <a:spLocks/>
              </p:cNvSpPr>
              <p:nvPr>
                <p:custDataLst>
                  <p:tags r:id="rId393"/>
                </p:custDataLst>
              </p:nvPr>
            </p:nvSpPr>
            <p:spPr bwMode="auto">
              <a:xfrm>
                <a:off x="2865" y="2151"/>
                <a:ext cx="9" cy="29"/>
              </a:xfrm>
              <a:custGeom>
                <a:avLst/>
                <a:gdLst/>
                <a:ahLst/>
                <a:cxnLst>
                  <a:cxn ang="0">
                    <a:pos x="0" y="28"/>
                  </a:cxn>
                  <a:cxn ang="0">
                    <a:pos x="8" y="20"/>
                  </a:cxn>
                  <a:cxn ang="0">
                    <a:pos x="8" y="0"/>
                  </a:cxn>
                  <a:cxn ang="0">
                    <a:pos x="0" y="7"/>
                  </a:cxn>
                  <a:cxn ang="0">
                    <a:pos x="0" y="28"/>
                  </a:cxn>
                </a:cxnLst>
                <a:rect l="0" t="0" r="r" b="b"/>
                <a:pathLst>
                  <a:path w="9" h="29">
                    <a:moveTo>
                      <a:pt x="0" y="28"/>
                    </a:moveTo>
                    <a:lnTo>
                      <a:pt x="8" y="20"/>
                    </a:lnTo>
                    <a:lnTo>
                      <a:pt x="8"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542" name="Rectangle 1406"/>
              <p:cNvSpPr>
                <a:spLocks noChangeArrowheads="1"/>
              </p:cNvSpPr>
              <p:nvPr>
                <p:custDataLst>
                  <p:tags r:id="rId394"/>
                </p:custDataLst>
              </p:nvPr>
            </p:nvSpPr>
            <p:spPr bwMode="auto">
              <a:xfrm>
                <a:off x="3106" y="2143"/>
                <a:ext cx="9" cy="11"/>
              </a:xfrm>
              <a:prstGeom prst="rect">
                <a:avLst/>
              </a:prstGeom>
              <a:solidFill>
                <a:srgbClr val="AD6900"/>
              </a:solidFill>
              <a:ln w="12700">
                <a:noFill/>
                <a:miter lim="800000"/>
                <a:headEnd/>
                <a:tailEnd/>
              </a:ln>
              <a:effectLst/>
            </p:spPr>
            <p:txBody>
              <a:bodyPr wrap="none" anchor="ctr"/>
              <a:lstStyle/>
              <a:p>
                <a:endParaRPr lang="en-US"/>
              </a:p>
            </p:txBody>
          </p:sp>
          <p:sp>
            <p:nvSpPr>
              <p:cNvPr id="220543" name="Freeform 1407"/>
              <p:cNvSpPr>
                <a:spLocks/>
              </p:cNvSpPr>
              <p:nvPr>
                <p:custDataLst>
                  <p:tags r:id="rId395"/>
                </p:custDataLst>
              </p:nvPr>
            </p:nvSpPr>
            <p:spPr bwMode="auto">
              <a:xfrm>
                <a:off x="3116" y="2134"/>
                <a:ext cx="6" cy="21"/>
              </a:xfrm>
              <a:custGeom>
                <a:avLst/>
                <a:gdLst/>
                <a:ahLst/>
                <a:cxnLst>
                  <a:cxn ang="0">
                    <a:pos x="0" y="20"/>
                  </a:cxn>
                  <a:cxn ang="0">
                    <a:pos x="5" y="14"/>
                  </a:cxn>
                  <a:cxn ang="0">
                    <a:pos x="5" y="0"/>
                  </a:cxn>
                  <a:cxn ang="0">
                    <a:pos x="0" y="5"/>
                  </a:cxn>
                  <a:cxn ang="0">
                    <a:pos x="0" y="20"/>
                  </a:cxn>
                </a:cxnLst>
                <a:rect l="0" t="0" r="r" b="b"/>
                <a:pathLst>
                  <a:path w="6" h="21">
                    <a:moveTo>
                      <a:pt x="0" y="20"/>
                    </a:moveTo>
                    <a:lnTo>
                      <a:pt x="5" y="14"/>
                    </a:lnTo>
                    <a:lnTo>
                      <a:pt x="5" y="0"/>
                    </a:lnTo>
                    <a:lnTo>
                      <a:pt x="0" y="5"/>
                    </a:lnTo>
                    <a:lnTo>
                      <a:pt x="0" y="20"/>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544" name="Freeform 1408"/>
              <p:cNvSpPr>
                <a:spLocks/>
              </p:cNvSpPr>
              <p:nvPr>
                <p:custDataLst>
                  <p:tags r:id="rId396"/>
                </p:custDataLst>
              </p:nvPr>
            </p:nvSpPr>
            <p:spPr bwMode="auto">
              <a:xfrm>
                <a:off x="3092" y="2132"/>
                <a:ext cx="31" cy="32"/>
              </a:xfrm>
              <a:custGeom>
                <a:avLst/>
                <a:gdLst/>
                <a:ahLst/>
                <a:cxnLst>
                  <a:cxn ang="0">
                    <a:pos x="0" y="31"/>
                  </a:cxn>
                  <a:cxn ang="0">
                    <a:pos x="30" y="6"/>
                  </a:cxn>
                  <a:cxn ang="0">
                    <a:pos x="30" y="0"/>
                  </a:cxn>
                  <a:cxn ang="0">
                    <a:pos x="0" y="24"/>
                  </a:cxn>
                  <a:cxn ang="0">
                    <a:pos x="0" y="31"/>
                  </a:cxn>
                </a:cxnLst>
                <a:rect l="0" t="0" r="r" b="b"/>
                <a:pathLst>
                  <a:path w="31" h="32">
                    <a:moveTo>
                      <a:pt x="0" y="31"/>
                    </a:moveTo>
                    <a:lnTo>
                      <a:pt x="30" y="6"/>
                    </a:lnTo>
                    <a:lnTo>
                      <a:pt x="30" y="0"/>
                    </a:lnTo>
                    <a:lnTo>
                      <a:pt x="0" y="24"/>
                    </a:lnTo>
                    <a:lnTo>
                      <a:pt x="0" y="31"/>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545" name="Freeform 1409"/>
              <p:cNvSpPr>
                <a:spLocks/>
              </p:cNvSpPr>
              <p:nvPr>
                <p:custDataLst>
                  <p:tags r:id="rId397"/>
                </p:custDataLst>
              </p:nvPr>
            </p:nvSpPr>
            <p:spPr bwMode="auto">
              <a:xfrm>
                <a:off x="2851" y="2132"/>
                <a:ext cx="46" cy="32"/>
              </a:xfrm>
              <a:custGeom>
                <a:avLst/>
                <a:gdLst/>
                <a:ahLst/>
                <a:cxnLst>
                  <a:cxn ang="0">
                    <a:pos x="0" y="25"/>
                  </a:cxn>
                  <a:cxn ang="0">
                    <a:pos x="45" y="0"/>
                  </a:cxn>
                  <a:cxn ang="0">
                    <a:pos x="45" y="5"/>
                  </a:cxn>
                  <a:cxn ang="0">
                    <a:pos x="1" y="31"/>
                  </a:cxn>
                  <a:cxn ang="0">
                    <a:pos x="0" y="25"/>
                  </a:cxn>
                </a:cxnLst>
                <a:rect l="0" t="0" r="r" b="b"/>
                <a:pathLst>
                  <a:path w="46" h="32">
                    <a:moveTo>
                      <a:pt x="0" y="25"/>
                    </a:moveTo>
                    <a:lnTo>
                      <a:pt x="45" y="0"/>
                    </a:lnTo>
                    <a:lnTo>
                      <a:pt x="45" y="5"/>
                    </a:lnTo>
                    <a:lnTo>
                      <a:pt x="1" y="31"/>
                    </a:lnTo>
                    <a:lnTo>
                      <a:pt x="0" y="25"/>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546" name="Freeform 1410"/>
              <p:cNvSpPr>
                <a:spLocks/>
              </p:cNvSpPr>
              <p:nvPr>
                <p:custDataLst>
                  <p:tags r:id="rId398"/>
                </p:custDataLst>
              </p:nvPr>
            </p:nvSpPr>
            <p:spPr bwMode="auto">
              <a:xfrm>
                <a:off x="2964" y="2132"/>
                <a:ext cx="49" cy="27"/>
              </a:xfrm>
              <a:custGeom>
                <a:avLst/>
                <a:gdLst/>
                <a:ahLst/>
                <a:cxnLst>
                  <a:cxn ang="0">
                    <a:pos x="0" y="26"/>
                  </a:cxn>
                  <a:cxn ang="0">
                    <a:pos x="14" y="26"/>
                  </a:cxn>
                  <a:cxn ang="0">
                    <a:pos x="48" y="0"/>
                  </a:cxn>
                  <a:cxn ang="0">
                    <a:pos x="35" y="0"/>
                  </a:cxn>
                  <a:cxn ang="0">
                    <a:pos x="0" y="26"/>
                  </a:cxn>
                </a:cxnLst>
                <a:rect l="0" t="0" r="r" b="b"/>
                <a:pathLst>
                  <a:path w="49" h="27">
                    <a:moveTo>
                      <a:pt x="0" y="26"/>
                    </a:moveTo>
                    <a:lnTo>
                      <a:pt x="14" y="26"/>
                    </a:lnTo>
                    <a:lnTo>
                      <a:pt x="48" y="0"/>
                    </a:lnTo>
                    <a:lnTo>
                      <a:pt x="35" y="0"/>
                    </a:lnTo>
                    <a:lnTo>
                      <a:pt x="0" y="26"/>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547" name="Freeform 1411"/>
              <p:cNvSpPr>
                <a:spLocks/>
              </p:cNvSpPr>
              <p:nvPr>
                <p:custDataLst>
                  <p:tags r:id="rId399"/>
                </p:custDataLst>
              </p:nvPr>
            </p:nvSpPr>
            <p:spPr bwMode="auto">
              <a:xfrm>
                <a:off x="2870" y="2142"/>
                <a:ext cx="242" cy="6"/>
              </a:xfrm>
              <a:custGeom>
                <a:avLst/>
                <a:gdLst/>
                <a:ahLst/>
                <a:cxnLst>
                  <a:cxn ang="0">
                    <a:pos x="0" y="5"/>
                  </a:cxn>
                  <a:cxn ang="0">
                    <a:pos x="233" y="5"/>
                  </a:cxn>
                  <a:cxn ang="0">
                    <a:pos x="241" y="0"/>
                  </a:cxn>
                  <a:cxn ang="0">
                    <a:pos x="10" y="0"/>
                  </a:cxn>
                  <a:cxn ang="0">
                    <a:pos x="0" y="5"/>
                  </a:cxn>
                </a:cxnLst>
                <a:rect l="0" t="0" r="r" b="b"/>
                <a:pathLst>
                  <a:path w="242" h="6">
                    <a:moveTo>
                      <a:pt x="0" y="5"/>
                    </a:moveTo>
                    <a:lnTo>
                      <a:pt x="233" y="5"/>
                    </a:lnTo>
                    <a:lnTo>
                      <a:pt x="241" y="0"/>
                    </a:lnTo>
                    <a:lnTo>
                      <a:pt x="10"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548" name="Freeform 1412"/>
              <p:cNvSpPr>
                <a:spLocks/>
              </p:cNvSpPr>
              <p:nvPr>
                <p:custDataLst>
                  <p:tags r:id="rId400"/>
                </p:custDataLst>
              </p:nvPr>
            </p:nvSpPr>
            <p:spPr bwMode="auto">
              <a:xfrm>
                <a:off x="2885" y="2132"/>
                <a:ext cx="238" cy="7"/>
              </a:xfrm>
              <a:custGeom>
                <a:avLst/>
                <a:gdLst/>
                <a:ahLst/>
                <a:cxnLst>
                  <a:cxn ang="0">
                    <a:pos x="0" y="6"/>
                  </a:cxn>
                  <a:cxn ang="0">
                    <a:pos x="229" y="6"/>
                  </a:cxn>
                  <a:cxn ang="0">
                    <a:pos x="237" y="0"/>
                  </a:cxn>
                  <a:cxn ang="0">
                    <a:pos x="11" y="0"/>
                  </a:cxn>
                  <a:cxn ang="0">
                    <a:pos x="0" y="6"/>
                  </a:cxn>
                </a:cxnLst>
                <a:rect l="0" t="0" r="r" b="b"/>
                <a:pathLst>
                  <a:path w="238" h="7">
                    <a:moveTo>
                      <a:pt x="0" y="6"/>
                    </a:moveTo>
                    <a:lnTo>
                      <a:pt x="229" y="6"/>
                    </a:lnTo>
                    <a:lnTo>
                      <a:pt x="237" y="0"/>
                    </a:lnTo>
                    <a:lnTo>
                      <a:pt x="11" y="0"/>
                    </a:lnTo>
                    <a:lnTo>
                      <a:pt x="0" y="6"/>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549" name="Freeform 1413"/>
              <p:cNvSpPr>
                <a:spLocks/>
              </p:cNvSpPr>
              <p:nvPr>
                <p:custDataLst>
                  <p:tags r:id="rId401"/>
                </p:custDataLst>
              </p:nvPr>
            </p:nvSpPr>
            <p:spPr bwMode="auto">
              <a:xfrm>
                <a:off x="2852" y="2151"/>
                <a:ext cx="248" cy="7"/>
              </a:xfrm>
              <a:custGeom>
                <a:avLst/>
                <a:gdLst/>
                <a:ahLst/>
                <a:cxnLst>
                  <a:cxn ang="0">
                    <a:pos x="0" y="6"/>
                  </a:cxn>
                  <a:cxn ang="0">
                    <a:pos x="239" y="6"/>
                  </a:cxn>
                  <a:cxn ang="0">
                    <a:pos x="247" y="0"/>
                  </a:cxn>
                  <a:cxn ang="0">
                    <a:pos x="12" y="0"/>
                  </a:cxn>
                  <a:cxn ang="0">
                    <a:pos x="0" y="6"/>
                  </a:cxn>
                </a:cxnLst>
                <a:rect l="0" t="0" r="r" b="b"/>
                <a:pathLst>
                  <a:path w="248" h="7">
                    <a:moveTo>
                      <a:pt x="0" y="6"/>
                    </a:moveTo>
                    <a:lnTo>
                      <a:pt x="239" y="6"/>
                    </a:lnTo>
                    <a:lnTo>
                      <a:pt x="247" y="0"/>
                    </a:lnTo>
                    <a:lnTo>
                      <a:pt x="12" y="0"/>
                    </a:lnTo>
                    <a:lnTo>
                      <a:pt x="0" y="6"/>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550" name="Rectangle 1414"/>
              <p:cNvSpPr>
                <a:spLocks noChangeArrowheads="1"/>
              </p:cNvSpPr>
              <p:nvPr>
                <p:custDataLst>
                  <p:tags r:id="rId402"/>
                </p:custDataLst>
              </p:nvPr>
            </p:nvSpPr>
            <p:spPr bwMode="auto">
              <a:xfrm>
                <a:off x="2852" y="2158"/>
                <a:ext cx="241" cy="5"/>
              </a:xfrm>
              <a:prstGeom prst="rect">
                <a:avLst/>
              </a:prstGeom>
              <a:solidFill>
                <a:srgbClr val="714400"/>
              </a:solidFill>
              <a:ln w="12700">
                <a:noFill/>
                <a:miter lim="800000"/>
                <a:headEnd/>
                <a:tailEnd/>
              </a:ln>
              <a:effectLst/>
            </p:spPr>
            <p:txBody>
              <a:bodyPr wrap="none" anchor="ctr"/>
              <a:lstStyle/>
              <a:p>
                <a:endParaRPr lang="en-US"/>
              </a:p>
            </p:txBody>
          </p:sp>
          <p:sp>
            <p:nvSpPr>
              <p:cNvPr id="220551" name="Rectangle 1415"/>
              <p:cNvSpPr>
                <a:spLocks noChangeArrowheads="1"/>
              </p:cNvSpPr>
              <p:nvPr>
                <p:custDataLst>
                  <p:tags r:id="rId403"/>
                </p:custDataLst>
              </p:nvPr>
            </p:nvSpPr>
            <p:spPr bwMode="auto">
              <a:xfrm>
                <a:off x="2879" y="2129"/>
                <a:ext cx="40" cy="24"/>
              </a:xfrm>
              <a:prstGeom prst="rect">
                <a:avLst/>
              </a:prstGeom>
              <a:solidFill>
                <a:srgbClr val="919191"/>
              </a:solidFill>
              <a:ln w="12700">
                <a:noFill/>
                <a:miter lim="800000"/>
                <a:headEnd/>
                <a:tailEnd/>
              </a:ln>
              <a:effectLst/>
            </p:spPr>
            <p:txBody>
              <a:bodyPr wrap="none" anchor="ctr"/>
              <a:lstStyle/>
              <a:p>
                <a:endParaRPr lang="en-US"/>
              </a:p>
            </p:txBody>
          </p:sp>
          <p:sp>
            <p:nvSpPr>
              <p:cNvPr id="220552" name="Freeform 1416"/>
              <p:cNvSpPr>
                <a:spLocks/>
              </p:cNvSpPr>
              <p:nvPr>
                <p:custDataLst>
                  <p:tags r:id="rId404"/>
                </p:custDataLst>
              </p:nvPr>
            </p:nvSpPr>
            <p:spPr bwMode="auto">
              <a:xfrm>
                <a:off x="2919" y="2116"/>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474747"/>
              </a:solidFill>
              <a:ln w="12700" cap="rnd" cmpd="sng">
                <a:noFill/>
                <a:prstDash val="solid"/>
                <a:round/>
                <a:headEnd type="none" w="med" len="med"/>
                <a:tailEnd type="none" w="med" len="med"/>
              </a:ln>
              <a:effectLst/>
            </p:spPr>
            <p:txBody>
              <a:bodyPr/>
              <a:lstStyle/>
              <a:p>
                <a:endParaRPr lang="en-US"/>
              </a:p>
            </p:txBody>
          </p:sp>
          <p:sp>
            <p:nvSpPr>
              <p:cNvPr id="220553" name="Freeform 1417"/>
              <p:cNvSpPr>
                <a:spLocks/>
              </p:cNvSpPr>
              <p:nvPr>
                <p:custDataLst>
                  <p:tags r:id="rId405"/>
                </p:custDataLst>
              </p:nvPr>
            </p:nvSpPr>
            <p:spPr bwMode="auto">
              <a:xfrm>
                <a:off x="2880" y="2116"/>
                <a:ext cx="61" cy="14"/>
              </a:xfrm>
              <a:custGeom>
                <a:avLst/>
                <a:gdLst/>
                <a:ahLst/>
                <a:cxnLst>
                  <a:cxn ang="0">
                    <a:pos x="0" y="13"/>
                  </a:cxn>
                  <a:cxn ang="0">
                    <a:pos x="39" y="13"/>
                  </a:cxn>
                  <a:cxn ang="0">
                    <a:pos x="60" y="0"/>
                  </a:cxn>
                  <a:cxn ang="0">
                    <a:pos x="25" y="0"/>
                  </a:cxn>
                  <a:cxn ang="0">
                    <a:pos x="0" y="13"/>
                  </a:cxn>
                </a:cxnLst>
                <a:rect l="0" t="0" r="r" b="b"/>
                <a:pathLst>
                  <a:path w="61" h="14">
                    <a:moveTo>
                      <a:pt x="0" y="13"/>
                    </a:moveTo>
                    <a:lnTo>
                      <a:pt x="39" y="13"/>
                    </a:lnTo>
                    <a:lnTo>
                      <a:pt x="60" y="0"/>
                    </a:lnTo>
                    <a:lnTo>
                      <a:pt x="25" y="0"/>
                    </a:lnTo>
                    <a:lnTo>
                      <a:pt x="0" y="13"/>
                    </a:lnTo>
                  </a:path>
                </a:pathLst>
              </a:custGeom>
              <a:solidFill>
                <a:srgbClr val="676767"/>
              </a:solidFill>
              <a:ln w="12700" cap="rnd" cmpd="sng">
                <a:noFill/>
                <a:prstDash val="solid"/>
                <a:round/>
                <a:headEnd type="none" w="med" len="med"/>
                <a:tailEnd type="none" w="med" len="med"/>
              </a:ln>
              <a:effectLst/>
            </p:spPr>
            <p:txBody>
              <a:bodyPr/>
              <a:lstStyle/>
              <a:p>
                <a:endParaRPr lang="en-US"/>
              </a:p>
            </p:txBody>
          </p:sp>
          <p:sp>
            <p:nvSpPr>
              <p:cNvPr id="220554" name="Rectangle 1418"/>
              <p:cNvSpPr>
                <a:spLocks noChangeArrowheads="1"/>
              </p:cNvSpPr>
              <p:nvPr>
                <p:custDataLst>
                  <p:tags r:id="rId406"/>
                </p:custDataLst>
              </p:nvPr>
            </p:nvSpPr>
            <p:spPr bwMode="auto">
              <a:xfrm>
                <a:off x="2932" y="2129"/>
                <a:ext cx="39" cy="24"/>
              </a:xfrm>
              <a:prstGeom prst="rect">
                <a:avLst/>
              </a:prstGeom>
              <a:solidFill>
                <a:srgbClr val="919191"/>
              </a:solidFill>
              <a:ln w="12700">
                <a:noFill/>
                <a:miter lim="800000"/>
                <a:headEnd/>
                <a:tailEnd/>
              </a:ln>
              <a:effectLst/>
            </p:spPr>
            <p:txBody>
              <a:bodyPr wrap="none" anchor="ctr"/>
              <a:lstStyle/>
              <a:p>
                <a:endParaRPr lang="en-US"/>
              </a:p>
            </p:txBody>
          </p:sp>
          <p:sp>
            <p:nvSpPr>
              <p:cNvPr id="220555" name="Freeform 1419"/>
              <p:cNvSpPr>
                <a:spLocks/>
              </p:cNvSpPr>
              <p:nvPr>
                <p:custDataLst>
                  <p:tags r:id="rId407"/>
                </p:custDataLst>
              </p:nvPr>
            </p:nvSpPr>
            <p:spPr bwMode="auto">
              <a:xfrm>
                <a:off x="2971" y="2116"/>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474747"/>
              </a:solidFill>
              <a:ln w="12700" cap="rnd" cmpd="sng">
                <a:noFill/>
                <a:prstDash val="solid"/>
                <a:round/>
                <a:headEnd type="none" w="med" len="med"/>
                <a:tailEnd type="none" w="med" len="med"/>
              </a:ln>
              <a:effectLst/>
            </p:spPr>
            <p:txBody>
              <a:bodyPr/>
              <a:lstStyle/>
              <a:p>
                <a:endParaRPr lang="en-US"/>
              </a:p>
            </p:txBody>
          </p:sp>
          <p:sp>
            <p:nvSpPr>
              <p:cNvPr id="220556" name="Freeform 1420"/>
              <p:cNvSpPr>
                <a:spLocks/>
              </p:cNvSpPr>
              <p:nvPr>
                <p:custDataLst>
                  <p:tags r:id="rId408"/>
                </p:custDataLst>
              </p:nvPr>
            </p:nvSpPr>
            <p:spPr bwMode="auto">
              <a:xfrm>
                <a:off x="2932" y="2116"/>
                <a:ext cx="61" cy="14"/>
              </a:xfrm>
              <a:custGeom>
                <a:avLst/>
                <a:gdLst/>
                <a:ahLst/>
                <a:cxnLst>
                  <a:cxn ang="0">
                    <a:pos x="0" y="13"/>
                  </a:cxn>
                  <a:cxn ang="0">
                    <a:pos x="39" y="13"/>
                  </a:cxn>
                  <a:cxn ang="0">
                    <a:pos x="60" y="0"/>
                  </a:cxn>
                  <a:cxn ang="0">
                    <a:pos x="25" y="0"/>
                  </a:cxn>
                  <a:cxn ang="0">
                    <a:pos x="0" y="13"/>
                  </a:cxn>
                </a:cxnLst>
                <a:rect l="0" t="0" r="r" b="b"/>
                <a:pathLst>
                  <a:path w="61" h="14">
                    <a:moveTo>
                      <a:pt x="0" y="13"/>
                    </a:moveTo>
                    <a:lnTo>
                      <a:pt x="39" y="13"/>
                    </a:lnTo>
                    <a:lnTo>
                      <a:pt x="60" y="0"/>
                    </a:lnTo>
                    <a:lnTo>
                      <a:pt x="25" y="0"/>
                    </a:lnTo>
                    <a:lnTo>
                      <a:pt x="0" y="13"/>
                    </a:lnTo>
                  </a:path>
                </a:pathLst>
              </a:custGeom>
              <a:solidFill>
                <a:srgbClr val="676767"/>
              </a:solidFill>
              <a:ln w="12700" cap="rnd" cmpd="sng">
                <a:noFill/>
                <a:prstDash val="solid"/>
                <a:round/>
                <a:headEnd type="none" w="med" len="med"/>
                <a:tailEnd type="none" w="med" len="med"/>
              </a:ln>
              <a:effectLst/>
            </p:spPr>
            <p:txBody>
              <a:bodyPr/>
              <a:lstStyle/>
              <a:p>
                <a:endParaRPr lang="en-US"/>
              </a:p>
            </p:txBody>
          </p:sp>
          <p:sp>
            <p:nvSpPr>
              <p:cNvPr id="220557" name="Rectangle 1421"/>
              <p:cNvSpPr>
                <a:spLocks noChangeArrowheads="1"/>
              </p:cNvSpPr>
              <p:nvPr>
                <p:custDataLst>
                  <p:tags r:id="rId409"/>
                </p:custDataLst>
              </p:nvPr>
            </p:nvSpPr>
            <p:spPr bwMode="auto">
              <a:xfrm>
                <a:off x="2983" y="2129"/>
                <a:ext cx="40" cy="24"/>
              </a:xfrm>
              <a:prstGeom prst="rect">
                <a:avLst/>
              </a:prstGeom>
              <a:solidFill>
                <a:srgbClr val="919191"/>
              </a:solidFill>
              <a:ln w="12700">
                <a:noFill/>
                <a:miter lim="800000"/>
                <a:headEnd/>
                <a:tailEnd/>
              </a:ln>
              <a:effectLst/>
            </p:spPr>
            <p:txBody>
              <a:bodyPr wrap="none" anchor="ctr"/>
              <a:lstStyle/>
              <a:p>
                <a:endParaRPr lang="en-US"/>
              </a:p>
            </p:txBody>
          </p:sp>
          <p:sp>
            <p:nvSpPr>
              <p:cNvPr id="220558" name="Freeform 1422"/>
              <p:cNvSpPr>
                <a:spLocks/>
              </p:cNvSpPr>
              <p:nvPr>
                <p:custDataLst>
                  <p:tags r:id="rId410"/>
                </p:custDataLst>
              </p:nvPr>
            </p:nvSpPr>
            <p:spPr bwMode="auto">
              <a:xfrm>
                <a:off x="3023" y="2116"/>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474747"/>
              </a:solidFill>
              <a:ln w="12700" cap="rnd" cmpd="sng">
                <a:noFill/>
                <a:prstDash val="solid"/>
                <a:round/>
                <a:headEnd type="none" w="med" len="med"/>
                <a:tailEnd type="none" w="med" len="med"/>
              </a:ln>
              <a:effectLst/>
            </p:spPr>
            <p:txBody>
              <a:bodyPr/>
              <a:lstStyle/>
              <a:p>
                <a:endParaRPr lang="en-US"/>
              </a:p>
            </p:txBody>
          </p:sp>
          <p:sp>
            <p:nvSpPr>
              <p:cNvPr id="220559" name="Freeform 1423"/>
              <p:cNvSpPr>
                <a:spLocks/>
              </p:cNvSpPr>
              <p:nvPr>
                <p:custDataLst>
                  <p:tags r:id="rId411"/>
                </p:custDataLst>
              </p:nvPr>
            </p:nvSpPr>
            <p:spPr bwMode="auto">
              <a:xfrm>
                <a:off x="2983" y="2116"/>
                <a:ext cx="62" cy="14"/>
              </a:xfrm>
              <a:custGeom>
                <a:avLst/>
                <a:gdLst/>
                <a:ahLst/>
                <a:cxnLst>
                  <a:cxn ang="0">
                    <a:pos x="0" y="13"/>
                  </a:cxn>
                  <a:cxn ang="0">
                    <a:pos x="40" y="13"/>
                  </a:cxn>
                  <a:cxn ang="0">
                    <a:pos x="61" y="0"/>
                  </a:cxn>
                  <a:cxn ang="0">
                    <a:pos x="25" y="0"/>
                  </a:cxn>
                  <a:cxn ang="0">
                    <a:pos x="0" y="13"/>
                  </a:cxn>
                </a:cxnLst>
                <a:rect l="0" t="0" r="r" b="b"/>
                <a:pathLst>
                  <a:path w="62" h="14">
                    <a:moveTo>
                      <a:pt x="0" y="13"/>
                    </a:moveTo>
                    <a:lnTo>
                      <a:pt x="40" y="13"/>
                    </a:lnTo>
                    <a:lnTo>
                      <a:pt x="61" y="0"/>
                    </a:lnTo>
                    <a:lnTo>
                      <a:pt x="25" y="0"/>
                    </a:lnTo>
                    <a:lnTo>
                      <a:pt x="0" y="13"/>
                    </a:lnTo>
                  </a:path>
                </a:pathLst>
              </a:custGeom>
              <a:solidFill>
                <a:srgbClr val="676767"/>
              </a:solidFill>
              <a:ln w="12700" cap="rnd" cmpd="sng">
                <a:noFill/>
                <a:prstDash val="solid"/>
                <a:round/>
                <a:headEnd type="none" w="med" len="med"/>
                <a:tailEnd type="none" w="med" len="med"/>
              </a:ln>
              <a:effectLst/>
            </p:spPr>
            <p:txBody>
              <a:bodyPr/>
              <a:lstStyle/>
              <a:p>
                <a:endParaRPr lang="en-US"/>
              </a:p>
            </p:txBody>
          </p:sp>
          <p:sp>
            <p:nvSpPr>
              <p:cNvPr id="220560" name="Rectangle 1424"/>
              <p:cNvSpPr>
                <a:spLocks noChangeArrowheads="1"/>
              </p:cNvSpPr>
              <p:nvPr>
                <p:custDataLst>
                  <p:tags r:id="rId412"/>
                </p:custDataLst>
              </p:nvPr>
            </p:nvSpPr>
            <p:spPr bwMode="auto">
              <a:xfrm>
                <a:off x="3110" y="2025"/>
                <a:ext cx="8" cy="462"/>
              </a:xfrm>
              <a:prstGeom prst="rect">
                <a:avLst/>
              </a:prstGeom>
              <a:solidFill>
                <a:srgbClr val="474747"/>
              </a:solidFill>
              <a:ln w="12700">
                <a:noFill/>
                <a:miter lim="800000"/>
                <a:headEnd/>
                <a:tailEnd/>
              </a:ln>
              <a:effectLst/>
            </p:spPr>
            <p:txBody>
              <a:bodyPr wrap="none" anchor="ctr"/>
              <a:lstStyle/>
              <a:p>
                <a:endParaRPr lang="en-US"/>
              </a:p>
            </p:txBody>
          </p:sp>
          <p:sp>
            <p:nvSpPr>
              <p:cNvPr id="220561" name="Rectangle 1425"/>
              <p:cNvSpPr>
                <a:spLocks noChangeArrowheads="1"/>
              </p:cNvSpPr>
              <p:nvPr>
                <p:custDataLst>
                  <p:tags r:id="rId413"/>
                </p:custDataLst>
              </p:nvPr>
            </p:nvSpPr>
            <p:spPr bwMode="auto">
              <a:xfrm>
                <a:off x="3104" y="2025"/>
                <a:ext cx="8" cy="462"/>
              </a:xfrm>
              <a:prstGeom prst="rect">
                <a:avLst/>
              </a:prstGeom>
              <a:solidFill>
                <a:srgbClr val="CECECE"/>
              </a:solidFill>
              <a:ln w="12700">
                <a:noFill/>
                <a:miter lim="800000"/>
                <a:headEnd/>
                <a:tailEnd/>
              </a:ln>
              <a:effectLst/>
            </p:spPr>
            <p:txBody>
              <a:bodyPr wrap="none" anchor="ctr"/>
              <a:lstStyle/>
              <a:p>
                <a:endParaRPr lang="en-US"/>
              </a:p>
            </p:txBody>
          </p:sp>
          <p:sp>
            <p:nvSpPr>
              <p:cNvPr id="220562" name="Rectangle 1426"/>
              <p:cNvSpPr>
                <a:spLocks noChangeArrowheads="1"/>
              </p:cNvSpPr>
              <p:nvPr>
                <p:custDataLst>
                  <p:tags r:id="rId414"/>
                </p:custDataLst>
              </p:nvPr>
            </p:nvSpPr>
            <p:spPr bwMode="auto">
              <a:xfrm>
                <a:off x="2810" y="2025"/>
                <a:ext cx="8" cy="462"/>
              </a:xfrm>
              <a:prstGeom prst="rect">
                <a:avLst/>
              </a:prstGeom>
              <a:solidFill>
                <a:srgbClr val="474747"/>
              </a:solidFill>
              <a:ln w="12700">
                <a:noFill/>
                <a:miter lim="800000"/>
                <a:headEnd/>
                <a:tailEnd/>
              </a:ln>
              <a:effectLst/>
            </p:spPr>
            <p:txBody>
              <a:bodyPr wrap="none" anchor="ctr"/>
              <a:lstStyle/>
              <a:p>
                <a:endParaRPr lang="en-US"/>
              </a:p>
            </p:txBody>
          </p:sp>
          <p:sp>
            <p:nvSpPr>
              <p:cNvPr id="220563" name="Rectangle 1427"/>
              <p:cNvSpPr>
                <a:spLocks noChangeArrowheads="1"/>
              </p:cNvSpPr>
              <p:nvPr>
                <p:custDataLst>
                  <p:tags r:id="rId415"/>
                </p:custDataLst>
              </p:nvPr>
            </p:nvSpPr>
            <p:spPr bwMode="auto">
              <a:xfrm>
                <a:off x="2804" y="2025"/>
                <a:ext cx="8" cy="462"/>
              </a:xfrm>
              <a:prstGeom prst="rect">
                <a:avLst/>
              </a:prstGeom>
              <a:solidFill>
                <a:srgbClr val="CECECE"/>
              </a:solidFill>
              <a:ln w="12700">
                <a:noFill/>
                <a:miter lim="800000"/>
                <a:headEnd/>
                <a:tailEnd/>
              </a:ln>
              <a:effectLst/>
            </p:spPr>
            <p:txBody>
              <a:bodyPr wrap="none" anchor="ctr"/>
              <a:lstStyle/>
              <a:p>
                <a:endParaRPr lang="en-US"/>
              </a:p>
            </p:txBody>
          </p:sp>
        </p:grpSp>
        <p:sp>
          <p:nvSpPr>
            <p:cNvPr id="220564" name="Text Box 1428"/>
            <p:cNvSpPr txBox="1">
              <a:spLocks noChangeArrowheads="1"/>
            </p:cNvSpPr>
            <p:nvPr/>
          </p:nvSpPr>
          <p:spPr bwMode="auto">
            <a:xfrm>
              <a:off x="2058" y="1326"/>
              <a:ext cx="510" cy="154"/>
            </a:xfrm>
            <a:prstGeom prst="rect">
              <a:avLst/>
            </a:prstGeom>
            <a:noFill/>
            <a:ln w="9525">
              <a:noFill/>
              <a:miter lim="800000"/>
              <a:headEnd/>
              <a:tailEnd/>
            </a:ln>
            <a:effectLst/>
          </p:spPr>
          <p:txBody>
            <a:bodyPr>
              <a:spAutoFit/>
            </a:bodyPr>
            <a:lstStyle/>
            <a:p>
              <a:pPr>
                <a:spcBef>
                  <a:spcPct val="0"/>
                </a:spcBef>
                <a:buFontTx/>
                <a:buNone/>
              </a:pPr>
              <a:r>
                <a:rPr lang="tr-TR" sz="1000" b="1">
                  <a:ea typeface="ＭＳ Ｐゴシック" pitchFamily="34" charset="-128"/>
                </a:rPr>
                <a:t>Faal Stok</a:t>
              </a:r>
            </a:p>
          </p:txBody>
        </p:sp>
      </p:grpSp>
      <p:sp>
        <p:nvSpPr>
          <p:cNvPr id="220565" name="Line 1429"/>
          <p:cNvSpPr>
            <a:spLocks noChangeShapeType="1"/>
          </p:cNvSpPr>
          <p:nvPr/>
        </p:nvSpPr>
        <p:spPr bwMode="auto">
          <a:xfrm flipV="1">
            <a:off x="3429000" y="5645150"/>
            <a:ext cx="762000" cy="0"/>
          </a:xfrm>
          <a:prstGeom prst="line">
            <a:avLst/>
          </a:prstGeom>
          <a:noFill/>
          <a:ln w="25400">
            <a:solidFill>
              <a:srgbClr val="FF0000"/>
            </a:solidFill>
            <a:round/>
            <a:headEnd/>
            <a:tailEnd type="triangle" w="med" len="med"/>
          </a:ln>
          <a:effectLst/>
        </p:spPr>
        <p:txBody>
          <a:bodyPr/>
          <a:lstStyle/>
          <a:p>
            <a:endParaRPr lang="en-US"/>
          </a:p>
        </p:txBody>
      </p:sp>
      <p:grpSp>
        <p:nvGrpSpPr>
          <p:cNvPr id="220566" name="Group 1430"/>
          <p:cNvGrpSpPr>
            <a:grpSpLocks/>
          </p:cNvGrpSpPr>
          <p:nvPr/>
        </p:nvGrpSpPr>
        <p:grpSpPr bwMode="auto">
          <a:xfrm>
            <a:off x="3505200" y="4883150"/>
            <a:ext cx="649288" cy="647700"/>
            <a:chOff x="2992" y="330"/>
            <a:chExt cx="471" cy="438"/>
          </a:xfrm>
        </p:grpSpPr>
        <p:sp>
          <p:nvSpPr>
            <p:cNvPr id="220567" name="Freeform 1431"/>
            <p:cNvSpPr>
              <a:spLocks/>
            </p:cNvSpPr>
            <p:nvPr/>
          </p:nvSpPr>
          <p:spPr bwMode="auto">
            <a:xfrm>
              <a:off x="3138" y="640"/>
              <a:ext cx="47" cy="14"/>
            </a:xfrm>
            <a:custGeom>
              <a:avLst/>
              <a:gdLst/>
              <a:ahLst/>
              <a:cxnLst>
                <a:cxn ang="0">
                  <a:pos x="0" y="3"/>
                </a:cxn>
                <a:cxn ang="0">
                  <a:pos x="2" y="10"/>
                </a:cxn>
                <a:cxn ang="0">
                  <a:pos x="11" y="13"/>
                </a:cxn>
                <a:cxn ang="0">
                  <a:pos x="24" y="13"/>
                </a:cxn>
                <a:cxn ang="0">
                  <a:pos x="43" y="8"/>
                </a:cxn>
                <a:cxn ang="0">
                  <a:pos x="46" y="3"/>
                </a:cxn>
                <a:cxn ang="0">
                  <a:pos x="43" y="3"/>
                </a:cxn>
                <a:cxn ang="0">
                  <a:pos x="40" y="5"/>
                </a:cxn>
                <a:cxn ang="0">
                  <a:pos x="21" y="10"/>
                </a:cxn>
                <a:cxn ang="0">
                  <a:pos x="11" y="8"/>
                </a:cxn>
                <a:cxn ang="0">
                  <a:pos x="11" y="5"/>
                </a:cxn>
                <a:cxn ang="0">
                  <a:pos x="27" y="0"/>
                </a:cxn>
                <a:cxn ang="0">
                  <a:pos x="0" y="3"/>
                </a:cxn>
              </a:cxnLst>
              <a:rect l="0" t="0" r="r" b="b"/>
              <a:pathLst>
                <a:path w="47" h="14">
                  <a:moveTo>
                    <a:pt x="0" y="3"/>
                  </a:moveTo>
                  <a:lnTo>
                    <a:pt x="2" y="10"/>
                  </a:lnTo>
                  <a:lnTo>
                    <a:pt x="11" y="13"/>
                  </a:lnTo>
                  <a:lnTo>
                    <a:pt x="24" y="13"/>
                  </a:lnTo>
                  <a:lnTo>
                    <a:pt x="43" y="8"/>
                  </a:lnTo>
                  <a:lnTo>
                    <a:pt x="46" y="3"/>
                  </a:lnTo>
                  <a:lnTo>
                    <a:pt x="43" y="3"/>
                  </a:lnTo>
                  <a:lnTo>
                    <a:pt x="40" y="5"/>
                  </a:lnTo>
                  <a:lnTo>
                    <a:pt x="21" y="10"/>
                  </a:lnTo>
                  <a:lnTo>
                    <a:pt x="11" y="8"/>
                  </a:lnTo>
                  <a:lnTo>
                    <a:pt x="11" y="5"/>
                  </a:lnTo>
                  <a:lnTo>
                    <a:pt x="27" y="0"/>
                  </a:lnTo>
                  <a:lnTo>
                    <a:pt x="0" y="3"/>
                  </a:lnTo>
                </a:path>
              </a:pathLst>
            </a:custGeom>
            <a:solidFill>
              <a:srgbClr val="FFFFFF"/>
            </a:solidFill>
            <a:ln w="12700" cap="rnd" cmpd="sng">
              <a:noFill/>
              <a:prstDash val="solid"/>
              <a:round/>
              <a:headEnd type="none" w="med" len="med"/>
              <a:tailEnd type="none" w="med" len="med"/>
            </a:ln>
            <a:effectLst/>
          </p:spPr>
          <p:txBody>
            <a:bodyPr/>
            <a:lstStyle/>
            <a:p>
              <a:endParaRPr lang="en-US"/>
            </a:p>
          </p:txBody>
        </p:sp>
        <p:sp>
          <p:nvSpPr>
            <p:cNvPr id="220568" name="Freeform 1432"/>
            <p:cNvSpPr>
              <a:spLocks/>
            </p:cNvSpPr>
            <p:nvPr/>
          </p:nvSpPr>
          <p:spPr bwMode="auto">
            <a:xfrm>
              <a:off x="2992" y="650"/>
              <a:ext cx="18" cy="69"/>
            </a:xfrm>
            <a:custGeom>
              <a:avLst/>
              <a:gdLst/>
              <a:ahLst/>
              <a:cxnLst>
                <a:cxn ang="0">
                  <a:pos x="2" y="0"/>
                </a:cxn>
                <a:cxn ang="0">
                  <a:pos x="0" y="68"/>
                </a:cxn>
                <a:cxn ang="0">
                  <a:pos x="17" y="68"/>
                </a:cxn>
                <a:cxn ang="0">
                  <a:pos x="2" y="3"/>
                </a:cxn>
                <a:cxn ang="0">
                  <a:pos x="2" y="0"/>
                </a:cxn>
              </a:cxnLst>
              <a:rect l="0" t="0" r="r" b="b"/>
              <a:pathLst>
                <a:path w="18" h="69">
                  <a:moveTo>
                    <a:pt x="2" y="0"/>
                  </a:moveTo>
                  <a:lnTo>
                    <a:pt x="0" y="68"/>
                  </a:lnTo>
                  <a:lnTo>
                    <a:pt x="17" y="68"/>
                  </a:lnTo>
                  <a:lnTo>
                    <a:pt x="2" y="3"/>
                  </a:lnTo>
                  <a:lnTo>
                    <a:pt x="2" y="0"/>
                  </a:lnTo>
                </a:path>
              </a:pathLst>
            </a:custGeom>
            <a:solidFill>
              <a:srgbClr val="006633"/>
            </a:solidFill>
            <a:ln w="12700" cap="rnd" cmpd="sng">
              <a:noFill/>
              <a:prstDash val="solid"/>
              <a:round/>
              <a:headEnd type="none" w="med" len="med"/>
              <a:tailEnd type="none" w="med" len="med"/>
            </a:ln>
            <a:effectLst/>
          </p:spPr>
          <p:txBody>
            <a:bodyPr/>
            <a:lstStyle/>
            <a:p>
              <a:endParaRPr lang="en-US"/>
            </a:p>
          </p:txBody>
        </p:sp>
        <p:sp>
          <p:nvSpPr>
            <p:cNvPr id="220569" name="Freeform 1433"/>
            <p:cNvSpPr>
              <a:spLocks/>
            </p:cNvSpPr>
            <p:nvPr/>
          </p:nvSpPr>
          <p:spPr bwMode="auto">
            <a:xfrm>
              <a:off x="3270" y="551"/>
              <a:ext cx="190" cy="43"/>
            </a:xfrm>
            <a:custGeom>
              <a:avLst/>
              <a:gdLst/>
              <a:ahLst/>
              <a:cxnLst>
                <a:cxn ang="0">
                  <a:pos x="0" y="24"/>
                </a:cxn>
                <a:cxn ang="0">
                  <a:pos x="67" y="24"/>
                </a:cxn>
                <a:cxn ang="0">
                  <a:pos x="67" y="0"/>
                </a:cxn>
                <a:cxn ang="0">
                  <a:pos x="189" y="0"/>
                </a:cxn>
                <a:cxn ang="0">
                  <a:pos x="189" y="42"/>
                </a:cxn>
                <a:cxn ang="0">
                  <a:pos x="0" y="42"/>
                </a:cxn>
                <a:cxn ang="0">
                  <a:pos x="0" y="24"/>
                </a:cxn>
              </a:cxnLst>
              <a:rect l="0" t="0" r="r" b="b"/>
              <a:pathLst>
                <a:path w="190" h="43">
                  <a:moveTo>
                    <a:pt x="0" y="24"/>
                  </a:moveTo>
                  <a:lnTo>
                    <a:pt x="67" y="24"/>
                  </a:lnTo>
                  <a:lnTo>
                    <a:pt x="67" y="0"/>
                  </a:lnTo>
                  <a:lnTo>
                    <a:pt x="189" y="0"/>
                  </a:lnTo>
                  <a:lnTo>
                    <a:pt x="189" y="42"/>
                  </a:lnTo>
                  <a:lnTo>
                    <a:pt x="0" y="42"/>
                  </a:lnTo>
                  <a:lnTo>
                    <a:pt x="0" y="24"/>
                  </a:lnTo>
                </a:path>
              </a:pathLst>
            </a:custGeom>
            <a:solidFill>
              <a:srgbClr val="FFFFFF"/>
            </a:solidFill>
            <a:ln w="12700" cap="rnd" cmpd="sng">
              <a:noFill/>
              <a:prstDash val="solid"/>
              <a:round/>
              <a:headEnd type="none" w="med" len="med"/>
              <a:tailEnd type="none" w="med" len="med"/>
            </a:ln>
            <a:effectLst/>
          </p:spPr>
          <p:txBody>
            <a:bodyPr/>
            <a:lstStyle/>
            <a:p>
              <a:endParaRPr lang="en-US"/>
            </a:p>
          </p:txBody>
        </p:sp>
        <p:sp>
          <p:nvSpPr>
            <p:cNvPr id="220570" name="Freeform 1434"/>
            <p:cNvSpPr>
              <a:spLocks/>
            </p:cNvSpPr>
            <p:nvPr/>
          </p:nvSpPr>
          <p:spPr bwMode="auto">
            <a:xfrm>
              <a:off x="2992" y="596"/>
              <a:ext cx="236" cy="33"/>
            </a:xfrm>
            <a:custGeom>
              <a:avLst/>
              <a:gdLst/>
              <a:ahLst/>
              <a:cxnLst>
                <a:cxn ang="0">
                  <a:pos x="3" y="0"/>
                </a:cxn>
                <a:cxn ang="0">
                  <a:pos x="116" y="0"/>
                </a:cxn>
                <a:cxn ang="0">
                  <a:pos x="116" y="17"/>
                </a:cxn>
                <a:cxn ang="0">
                  <a:pos x="235" y="17"/>
                </a:cxn>
                <a:cxn ang="0">
                  <a:pos x="233" y="32"/>
                </a:cxn>
                <a:cxn ang="0">
                  <a:pos x="0" y="32"/>
                </a:cxn>
                <a:cxn ang="0">
                  <a:pos x="0" y="0"/>
                </a:cxn>
                <a:cxn ang="0">
                  <a:pos x="3" y="0"/>
                </a:cxn>
              </a:cxnLst>
              <a:rect l="0" t="0" r="r" b="b"/>
              <a:pathLst>
                <a:path w="236" h="33">
                  <a:moveTo>
                    <a:pt x="3" y="0"/>
                  </a:moveTo>
                  <a:lnTo>
                    <a:pt x="116" y="0"/>
                  </a:lnTo>
                  <a:lnTo>
                    <a:pt x="116" y="17"/>
                  </a:lnTo>
                  <a:lnTo>
                    <a:pt x="235" y="17"/>
                  </a:lnTo>
                  <a:lnTo>
                    <a:pt x="233" y="32"/>
                  </a:lnTo>
                  <a:lnTo>
                    <a:pt x="0" y="32"/>
                  </a:lnTo>
                  <a:lnTo>
                    <a:pt x="0" y="0"/>
                  </a:lnTo>
                  <a:lnTo>
                    <a:pt x="3" y="0"/>
                  </a:lnTo>
                </a:path>
              </a:pathLst>
            </a:custGeom>
            <a:solidFill>
              <a:srgbClr val="FFFFFF"/>
            </a:solidFill>
            <a:ln w="12700" cap="rnd" cmpd="sng">
              <a:noFill/>
              <a:prstDash val="solid"/>
              <a:round/>
              <a:headEnd type="none" w="med" len="med"/>
              <a:tailEnd type="none" w="med" len="med"/>
            </a:ln>
            <a:effectLst/>
          </p:spPr>
          <p:txBody>
            <a:bodyPr/>
            <a:lstStyle/>
            <a:p>
              <a:endParaRPr lang="en-US"/>
            </a:p>
          </p:txBody>
        </p:sp>
        <p:sp>
          <p:nvSpPr>
            <p:cNvPr id="220571" name="Freeform 1435"/>
            <p:cNvSpPr>
              <a:spLocks/>
            </p:cNvSpPr>
            <p:nvPr/>
          </p:nvSpPr>
          <p:spPr bwMode="auto">
            <a:xfrm>
              <a:off x="3108" y="359"/>
              <a:ext cx="246" cy="319"/>
            </a:xfrm>
            <a:custGeom>
              <a:avLst/>
              <a:gdLst/>
              <a:ahLst/>
              <a:cxnLst>
                <a:cxn ang="0">
                  <a:pos x="78" y="19"/>
                </a:cxn>
                <a:cxn ang="0">
                  <a:pos x="95" y="77"/>
                </a:cxn>
                <a:cxn ang="0">
                  <a:pos x="237" y="93"/>
                </a:cxn>
                <a:cxn ang="0">
                  <a:pos x="229" y="145"/>
                </a:cxn>
                <a:cxn ang="0">
                  <a:pos x="211" y="157"/>
                </a:cxn>
                <a:cxn ang="0">
                  <a:pos x="203" y="173"/>
                </a:cxn>
                <a:cxn ang="0">
                  <a:pos x="200" y="206"/>
                </a:cxn>
                <a:cxn ang="0">
                  <a:pos x="189" y="219"/>
                </a:cxn>
                <a:cxn ang="0">
                  <a:pos x="242" y="219"/>
                </a:cxn>
                <a:cxn ang="0">
                  <a:pos x="245" y="315"/>
                </a:cxn>
                <a:cxn ang="0">
                  <a:pos x="0" y="318"/>
                </a:cxn>
                <a:cxn ang="0">
                  <a:pos x="8" y="157"/>
                </a:cxn>
                <a:cxn ang="0">
                  <a:pos x="25" y="106"/>
                </a:cxn>
                <a:cxn ang="0">
                  <a:pos x="22" y="103"/>
                </a:cxn>
                <a:cxn ang="0">
                  <a:pos x="20" y="103"/>
                </a:cxn>
                <a:cxn ang="0">
                  <a:pos x="11" y="93"/>
                </a:cxn>
                <a:cxn ang="0">
                  <a:pos x="5" y="89"/>
                </a:cxn>
                <a:cxn ang="0">
                  <a:pos x="3" y="84"/>
                </a:cxn>
                <a:cxn ang="0">
                  <a:pos x="8" y="74"/>
                </a:cxn>
                <a:cxn ang="0">
                  <a:pos x="16" y="16"/>
                </a:cxn>
                <a:cxn ang="0">
                  <a:pos x="67" y="0"/>
                </a:cxn>
                <a:cxn ang="0">
                  <a:pos x="78" y="19"/>
                </a:cxn>
              </a:cxnLst>
              <a:rect l="0" t="0" r="r" b="b"/>
              <a:pathLst>
                <a:path w="246" h="319">
                  <a:moveTo>
                    <a:pt x="78" y="19"/>
                  </a:moveTo>
                  <a:lnTo>
                    <a:pt x="95" y="77"/>
                  </a:lnTo>
                  <a:lnTo>
                    <a:pt x="237" y="93"/>
                  </a:lnTo>
                  <a:lnTo>
                    <a:pt x="229" y="145"/>
                  </a:lnTo>
                  <a:lnTo>
                    <a:pt x="211" y="157"/>
                  </a:lnTo>
                  <a:lnTo>
                    <a:pt x="203" y="173"/>
                  </a:lnTo>
                  <a:lnTo>
                    <a:pt x="200" y="206"/>
                  </a:lnTo>
                  <a:lnTo>
                    <a:pt x="189" y="219"/>
                  </a:lnTo>
                  <a:lnTo>
                    <a:pt x="242" y="219"/>
                  </a:lnTo>
                  <a:lnTo>
                    <a:pt x="245" y="315"/>
                  </a:lnTo>
                  <a:lnTo>
                    <a:pt x="0" y="318"/>
                  </a:lnTo>
                  <a:lnTo>
                    <a:pt x="8" y="157"/>
                  </a:lnTo>
                  <a:lnTo>
                    <a:pt x="25" y="106"/>
                  </a:lnTo>
                  <a:lnTo>
                    <a:pt x="22" y="103"/>
                  </a:lnTo>
                  <a:lnTo>
                    <a:pt x="20" y="103"/>
                  </a:lnTo>
                  <a:lnTo>
                    <a:pt x="11" y="93"/>
                  </a:lnTo>
                  <a:lnTo>
                    <a:pt x="5" y="89"/>
                  </a:lnTo>
                  <a:lnTo>
                    <a:pt x="3" y="84"/>
                  </a:lnTo>
                  <a:lnTo>
                    <a:pt x="8" y="74"/>
                  </a:lnTo>
                  <a:lnTo>
                    <a:pt x="16" y="16"/>
                  </a:lnTo>
                  <a:lnTo>
                    <a:pt x="67" y="0"/>
                  </a:lnTo>
                  <a:lnTo>
                    <a:pt x="78" y="19"/>
                  </a:lnTo>
                </a:path>
              </a:pathLst>
            </a:custGeom>
            <a:solidFill>
              <a:srgbClr val="FFCC99"/>
            </a:solidFill>
            <a:ln w="12700" cap="rnd" cmpd="sng">
              <a:noFill/>
              <a:prstDash val="solid"/>
              <a:round/>
              <a:headEnd type="none" w="med" len="med"/>
              <a:tailEnd type="none" w="med" len="med"/>
            </a:ln>
            <a:effectLst/>
          </p:spPr>
          <p:txBody>
            <a:bodyPr/>
            <a:lstStyle/>
            <a:p>
              <a:endParaRPr lang="en-US"/>
            </a:p>
          </p:txBody>
        </p:sp>
        <p:sp>
          <p:nvSpPr>
            <p:cNvPr id="220572" name="Freeform 1436"/>
            <p:cNvSpPr>
              <a:spLocks/>
            </p:cNvSpPr>
            <p:nvPr/>
          </p:nvSpPr>
          <p:spPr bwMode="auto">
            <a:xfrm>
              <a:off x="3096" y="337"/>
              <a:ext cx="30" cy="91"/>
            </a:xfrm>
            <a:custGeom>
              <a:avLst/>
              <a:gdLst/>
              <a:ahLst/>
              <a:cxnLst>
                <a:cxn ang="0">
                  <a:pos x="26" y="0"/>
                </a:cxn>
                <a:cxn ang="0">
                  <a:pos x="8" y="22"/>
                </a:cxn>
                <a:cxn ang="0">
                  <a:pos x="3" y="37"/>
                </a:cxn>
                <a:cxn ang="0">
                  <a:pos x="0" y="56"/>
                </a:cxn>
                <a:cxn ang="0">
                  <a:pos x="13" y="90"/>
                </a:cxn>
                <a:cxn ang="0">
                  <a:pos x="29" y="40"/>
                </a:cxn>
                <a:cxn ang="0">
                  <a:pos x="24" y="6"/>
                </a:cxn>
                <a:cxn ang="0">
                  <a:pos x="26" y="0"/>
                </a:cxn>
              </a:cxnLst>
              <a:rect l="0" t="0" r="r" b="b"/>
              <a:pathLst>
                <a:path w="30" h="91">
                  <a:moveTo>
                    <a:pt x="26" y="0"/>
                  </a:moveTo>
                  <a:lnTo>
                    <a:pt x="8" y="22"/>
                  </a:lnTo>
                  <a:lnTo>
                    <a:pt x="3" y="37"/>
                  </a:lnTo>
                  <a:lnTo>
                    <a:pt x="0" y="56"/>
                  </a:lnTo>
                  <a:lnTo>
                    <a:pt x="13" y="90"/>
                  </a:lnTo>
                  <a:lnTo>
                    <a:pt x="29" y="40"/>
                  </a:lnTo>
                  <a:lnTo>
                    <a:pt x="24" y="6"/>
                  </a:lnTo>
                  <a:lnTo>
                    <a:pt x="26" y="0"/>
                  </a:lnTo>
                </a:path>
              </a:pathLst>
            </a:custGeom>
            <a:solidFill>
              <a:srgbClr val="7A7A7A"/>
            </a:solidFill>
            <a:ln w="12700" cap="rnd" cmpd="sng">
              <a:noFill/>
              <a:prstDash val="solid"/>
              <a:round/>
              <a:headEnd type="none" w="med" len="med"/>
              <a:tailEnd type="none" w="med" len="med"/>
            </a:ln>
            <a:effectLst/>
          </p:spPr>
          <p:txBody>
            <a:bodyPr/>
            <a:lstStyle/>
            <a:p>
              <a:endParaRPr lang="en-US"/>
            </a:p>
          </p:txBody>
        </p:sp>
        <p:sp>
          <p:nvSpPr>
            <p:cNvPr id="220573" name="Freeform 1437"/>
            <p:cNvSpPr>
              <a:spLocks/>
            </p:cNvSpPr>
            <p:nvPr/>
          </p:nvSpPr>
          <p:spPr bwMode="auto">
            <a:xfrm>
              <a:off x="3063" y="427"/>
              <a:ext cx="308" cy="185"/>
            </a:xfrm>
            <a:custGeom>
              <a:avLst/>
              <a:gdLst/>
              <a:ahLst/>
              <a:cxnLst>
                <a:cxn ang="0">
                  <a:pos x="271" y="79"/>
                </a:cxn>
                <a:cxn ang="0">
                  <a:pos x="307" y="51"/>
                </a:cxn>
                <a:cxn ang="0">
                  <a:pos x="307" y="25"/>
                </a:cxn>
                <a:cxn ang="0">
                  <a:pos x="304" y="13"/>
                </a:cxn>
                <a:cxn ang="0">
                  <a:pos x="288" y="6"/>
                </a:cxn>
                <a:cxn ang="0">
                  <a:pos x="279" y="6"/>
                </a:cxn>
                <a:cxn ang="0">
                  <a:pos x="268" y="6"/>
                </a:cxn>
                <a:cxn ang="0">
                  <a:pos x="254" y="9"/>
                </a:cxn>
                <a:cxn ang="0">
                  <a:pos x="238" y="9"/>
                </a:cxn>
                <a:cxn ang="0">
                  <a:pos x="209" y="0"/>
                </a:cxn>
                <a:cxn ang="0">
                  <a:pos x="195" y="0"/>
                </a:cxn>
                <a:cxn ang="0">
                  <a:pos x="184" y="6"/>
                </a:cxn>
                <a:cxn ang="0">
                  <a:pos x="165" y="3"/>
                </a:cxn>
                <a:cxn ang="0">
                  <a:pos x="142" y="9"/>
                </a:cxn>
                <a:cxn ang="0">
                  <a:pos x="129" y="63"/>
                </a:cxn>
                <a:cxn ang="0">
                  <a:pos x="112" y="63"/>
                </a:cxn>
                <a:cxn ang="0">
                  <a:pos x="84" y="54"/>
                </a:cxn>
                <a:cxn ang="0">
                  <a:pos x="70" y="41"/>
                </a:cxn>
                <a:cxn ang="0">
                  <a:pos x="64" y="57"/>
                </a:cxn>
                <a:cxn ang="0">
                  <a:pos x="14" y="95"/>
                </a:cxn>
                <a:cxn ang="0">
                  <a:pos x="5" y="108"/>
                </a:cxn>
                <a:cxn ang="0">
                  <a:pos x="3" y="117"/>
                </a:cxn>
                <a:cxn ang="0">
                  <a:pos x="0" y="162"/>
                </a:cxn>
                <a:cxn ang="0">
                  <a:pos x="50" y="162"/>
                </a:cxn>
                <a:cxn ang="0">
                  <a:pos x="50" y="184"/>
                </a:cxn>
                <a:cxn ang="0">
                  <a:pos x="67" y="184"/>
                </a:cxn>
                <a:cxn ang="0">
                  <a:pos x="70" y="178"/>
                </a:cxn>
                <a:cxn ang="0">
                  <a:pos x="70" y="175"/>
                </a:cxn>
                <a:cxn ang="0">
                  <a:pos x="73" y="168"/>
                </a:cxn>
                <a:cxn ang="0">
                  <a:pos x="84" y="168"/>
                </a:cxn>
                <a:cxn ang="0">
                  <a:pos x="92" y="162"/>
                </a:cxn>
                <a:cxn ang="0">
                  <a:pos x="95" y="158"/>
                </a:cxn>
                <a:cxn ang="0">
                  <a:pos x="156" y="130"/>
                </a:cxn>
                <a:cxn ang="0">
                  <a:pos x="204" y="108"/>
                </a:cxn>
                <a:cxn ang="0">
                  <a:pos x="206" y="76"/>
                </a:cxn>
                <a:cxn ang="0">
                  <a:pos x="240" y="44"/>
                </a:cxn>
                <a:cxn ang="0">
                  <a:pos x="249" y="35"/>
                </a:cxn>
                <a:cxn ang="0">
                  <a:pos x="262" y="35"/>
                </a:cxn>
                <a:cxn ang="0">
                  <a:pos x="271" y="44"/>
                </a:cxn>
                <a:cxn ang="0">
                  <a:pos x="274" y="76"/>
                </a:cxn>
                <a:cxn ang="0">
                  <a:pos x="271" y="79"/>
                </a:cxn>
              </a:cxnLst>
              <a:rect l="0" t="0" r="r" b="b"/>
              <a:pathLst>
                <a:path w="308" h="185">
                  <a:moveTo>
                    <a:pt x="271" y="79"/>
                  </a:moveTo>
                  <a:lnTo>
                    <a:pt x="307" y="51"/>
                  </a:lnTo>
                  <a:lnTo>
                    <a:pt x="307" y="25"/>
                  </a:lnTo>
                  <a:lnTo>
                    <a:pt x="304" y="13"/>
                  </a:lnTo>
                  <a:lnTo>
                    <a:pt x="288" y="6"/>
                  </a:lnTo>
                  <a:lnTo>
                    <a:pt x="279" y="6"/>
                  </a:lnTo>
                  <a:lnTo>
                    <a:pt x="268" y="6"/>
                  </a:lnTo>
                  <a:lnTo>
                    <a:pt x="254" y="9"/>
                  </a:lnTo>
                  <a:lnTo>
                    <a:pt x="238" y="9"/>
                  </a:lnTo>
                  <a:lnTo>
                    <a:pt x="209" y="0"/>
                  </a:lnTo>
                  <a:lnTo>
                    <a:pt x="195" y="0"/>
                  </a:lnTo>
                  <a:lnTo>
                    <a:pt x="184" y="6"/>
                  </a:lnTo>
                  <a:lnTo>
                    <a:pt x="165" y="3"/>
                  </a:lnTo>
                  <a:lnTo>
                    <a:pt x="142" y="9"/>
                  </a:lnTo>
                  <a:lnTo>
                    <a:pt x="129" y="63"/>
                  </a:lnTo>
                  <a:lnTo>
                    <a:pt x="112" y="63"/>
                  </a:lnTo>
                  <a:lnTo>
                    <a:pt x="84" y="54"/>
                  </a:lnTo>
                  <a:lnTo>
                    <a:pt x="70" y="41"/>
                  </a:lnTo>
                  <a:lnTo>
                    <a:pt x="64" y="57"/>
                  </a:lnTo>
                  <a:lnTo>
                    <a:pt x="14" y="95"/>
                  </a:lnTo>
                  <a:lnTo>
                    <a:pt x="5" y="108"/>
                  </a:lnTo>
                  <a:lnTo>
                    <a:pt x="3" y="117"/>
                  </a:lnTo>
                  <a:lnTo>
                    <a:pt x="0" y="162"/>
                  </a:lnTo>
                  <a:lnTo>
                    <a:pt x="50" y="162"/>
                  </a:lnTo>
                  <a:lnTo>
                    <a:pt x="50" y="184"/>
                  </a:lnTo>
                  <a:lnTo>
                    <a:pt x="67" y="184"/>
                  </a:lnTo>
                  <a:lnTo>
                    <a:pt x="70" y="178"/>
                  </a:lnTo>
                  <a:lnTo>
                    <a:pt x="70" y="175"/>
                  </a:lnTo>
                  <a:lnTo>
                    <a:pt x="73" y="168"/>
                  </a:lnTo>
                  <a:lnTo>
                    <a:pt x="84" y="168"/>
                  </a:lnTo>
                  <a:lnTo>
                    <a:pt x="92" y="162"/>
                  </a:lnTo>
                  <a:lnTo>
                    <a:pt x="95" y="158"/>
                  </a:lnTo>
                  <a:lnTo>
                    <a:pt x="156" y="130"/>
                  </a:lnTo>
                  <a:lnTo>
                    <a:pt x="204" y="108"/>
                  </a:lnTo>
                  <a:lnTo>
                    <a:pt x="206" y="76"/>
                  </a:lnTo>
                  <a:lnTo>
                    <a:pt x="240" y="44"/>
                  </a:lnTo>
                  <a:lnTo>
                    <a:pt x="249" y="35"/>
                  </a:lnTo>
                  <a:lnTo>
                    <a:pt x="262" y="35"/>
                  </a:lnTo>
                  <a:lnTo>
                    <a:pt x="271" y="44"/>
                  </a:lnTo>
                  <a:lnTo>
                    <a:pt x="274" y="76"/>
                  </a:lnTo>
                  <a:lnTo>
                    <a:pt x="271" y="79"/>
                  </a:lnTo>
                </a:path>
              </a:pathLst>
            </a:custGeom>
            <a:solidFill>
              <a:srgbClr val="FFA57F"/>
            </a:solidFill>
            <a:ln w="12700" cap="rnd" cmpd="sng">
              <a:noFill/>
              <a:prstDash val="solid"/>
              <a:round/>
              <a:headEnd type="none" w="med" len="med"/>
              <a:tailEnd type="none" w="med" len="med"/>
            </a:ln>
            <a:effectLst/>
          </p:spPr>
          <p:txBody>
            <a:bodyPr/>
            <a:lstStyle/>
            <a:p>
              <a:endParaRPr lang="en-US"/>
            </a:p>
          </p:txBody>
        </p:sp>
        <p:sp>
          <p:nvSpPr>
            <p:cNvPr id="220574" name="Freeform 1438"/>
            <p:cNvSpPr>
              <a:spLocks/>
            </p:cNvSpPr>
            <p:nvPr/>
          </p:nvSpPr>
          <p:spPr bwMode="auto">
            <a:xfrm>
              <a:off x="2992" y="599"/>
              <a:ext cx="303" cy="118"/>
            </a:xfrm>
            <a:custGeom>
              <a:avLst/>
              <a:gdLst/>
              <a:ahLst/>
              <a:cxnLst>
                <a:cxn ang="0">
                  <a:pos x="210" y="22"/>
                </a:cxn>
                <a:cxn ang="0">
                  <a:pos x="118" y="22"/>
                </a:cxn>
                <a:cxn ang="0">
                  <a:pos x="118" y="0"/>
                </a:cxn>
                <a:cxn ang="0">
                  <a:pos x="0" y="0"/>
                </a:cxn>
                <a:cxn ang="0">
                  <a:pos x="6" y="117"/>
                </a:cxn>
                <a:cxn ang="0">
                  <a:pos x="302" y="117"/>
                </a:cxn>
                <a:cxn ang="0">
                  <a:pos x="302" y="92"/>
                </a:cxn>
                <a:cxn ang="0">
                  <a:pos x="120" y="92"/>
                </a:cxn>
                <a:cxn ang="0">
                  <a:pos x="120" y="38"/>
                </a:cxn>
                <a:cxn ang="0">
                  <a:pos x="212" y="38"/>
                </a:cxn>
                <a:cxn ang="0">
                  <a:pos x="210" y="22"/>
                </a:cxn>
              </a:cxnLst>
              <a:rect l="0" t="0" r="r" b="b"/>
              <a:pathLst>
                <a:path w="303" h="118">
                  <a:moveTo>
                    <a:pt x="210" y="22"/>
                  </a:moveTo>
                  <a:lnTo>
                    <a:pt x="118" y="22"/>
                  </a:lnTo>
                  <a:lnTo>
                    <a:pt x="118" y="0"/>
                  </a:lnTo>
                  <a:lnTo>
                    <a:pt x="0" y="0"/>
                  </a:lnTo>
                  <a:lnTo>
                    <a:pt x="6" y="117"/>
                  </a:lnTo>
                  <a:lnTo>
                    <a:pt x="302" y="117"/>
                  </a:lnTo>
                  <a:lnTo>
                    <a:pt x="302" y="92"/>
                  </a:lnTo>
                  <a:lnTo>
                    <a:pt x="120" y="92"/>
                  </a:lnTo>
                  <a:lnTo>
                    <a:pt x="120" y="38"/>
                  </a:lnTo>
                  <a:lnTo>
                    <a:pt x="212" y="38"/>
                  </a:lnTo>
                  <a:lnTo>
                    <a:pt x="210" y="22"/>
                  </a:lnTo>
                </a:path>
              </a:pathLst>
            </a:custGeom>
            <a:solidFill>
              <a:srgbClr val="037C03"/>
            </a:solidFill>
            <a:ln w="12700" cap="rnd" cmpd="sng">
              <a:noFill/>
              <a:prstDash val="solid"/>
              <a:round/>
              <a:headEnd type="none" w="med" len="med"/>
              <a:tailEnd type="none" w="med" len="med"/>
            </a:ln>
            <a:effectLst/>
          </p:spPr>
          <p:txBody>
            <a:bodyPr/>
            <a:lstStyle/>
            <a:p>
              <a:endParaRPr lang="en-US"/>
            </a:p>
          </p:txBody>
        </p:sp>
        <p:sp>
          <p:nvSpPr>
            <p:cNvPr id="220575" name="Freeform 1439"/>
            <p:cNvSpPr>
              <a:spLocks/>
            </p:cNvSpPr>
            <p:nvPr/>
          </p:nvSpPr>
          <p:spPr bwMode="auto">
            <a:xfrm>
              <a:off x="3217" y="554"/>
              <a:ext cx="246" cy="163"/>
            </a:xfrm>
            <a:custGeom>
              <a:avLst/>
              <a:gdLst/>
              <a:ahLst/>
              <a:cxnLst>
                <a:cxn ang="0">
                  <a:pos x="120" y="0"/>
                </a:cxn>
                <a:cxn ang="0">
                  <a:pos x="245" y="0"/>
                </a:cxn>
                <a:cxn ang="0">
                  <a:pos x="245" y="162"/>
                </a:cxn>
                <a:cxn ang="0">
                  <a:pos x="120" y="162"/>
                </a:cxn>
                <a:cxn ang="0">
                  <a:pos x="117" y="117"/>
                </a:cxn>
                <a:cxn ang="0">
                  <a:pos x="50" y="117"/>
                </a:cxn>
                <a:cxn ang="0">
                  <a:pos x="49" y="115"/>
                </a:cxn>
                <a:cxn ang="0">
                  <a:pos x="50" y="89"/>
                </a:cxn>
                <a:cxn ang="0">
                  <a:pos x="36" y="89"/>
                </a:cxn>
                <a:cxn ang="0">
                  <a:pos x="42" y="105"/>
                </a:cxn>
                <a:cxn ang="0">
                  <a:pos x="0" y="108"/>
                </a:cxn>
                <a:cxn ang="0">
                  <a:pos x="0" y="41"/>
                </a:cxn>
                <a:cxn ang="0">
                  <a:pos x="14" y="41"/>
                </a:cxn>
                <a:cxn ang="0">
                  <a:pos x="14" y="54"/>
                </a:cxn>
                <a:cxn ang="0">
                  <a:pos x="22" y="51"/>
                </a:cxn>
                <a:cxn ang="0">
                  <a:pos x="25" y="38"/>
                </a:cxn>
                <a:cxn ang="0">
                  <a:pos x="53" y="28"/>
                </a:cxn>
                <a:cxn ang="0">
                  <a:pos x="117" y="28"/>
                </a:cxn>
                <a:cxn ang="0">
                  <a:pos x="117" y="0"/>
                </a:cxn>
                <a:cxn ang="0">
                  <a:pos x="120" y="0"/>
                </a:cxn>
              </a:cxnLst>
              <a:rect l="0" t="0" r="r" b="b"/>
              <a:pathLst>
                <a:path w="246" h="163">
                  <a:moveTo>
                    <a:pt x="120" y="0"/>
                  </a:moveTo>
                  <a:lnTo>
                    <a:pt x="245" y="0"/>
                  </a:lnTo>
                  <a:lnTo>
                    <a:pt x="245" y="162"/>
                  </a:lnTo>
                  <a:lnTo>
                    <a:pt x="120" y="162"/>
                  </a:lnTo>
                  <a:lnTo>
                    <a:pt x="117" y="117"/>
                  </a:lnTo>
                  <a:lnTo>
                    <a:pt x="50" y="117"/>
                  </a:lnTo>
                  <a:lnTo>
                    <a:pt x="49" y="115"/>
                  </a:lnTo>
                  <a:lnTo>
                    <a:pt x="50" y="89"/>
                  </a:lnTo>
                  <a:lnTo>
                    <a:pt x="36" y="89"/>
                  </a:lnTo>
                  <a:lnTo>
                    <a:pt x="42" y="105"/>
                  </a:lnTo>
                  <a:lnTo>
                    <a:pt x="0" y="108"/>
                  </a:lnTo>
                  <a:lnTo>
                    <a:pt x="0" y="41"/>
                  </a:lnTo>
                  <a:lnTo>
                    <a:pt x="14" y="41"/>
                  </a:lnTo>
                  <a:lnTo>
                    <a:pt x="14" y="54"/>
                  </a:lnTo>
                  <a:lnTo>
                    <a:pt x="22" y="51"/>
                  </a:lnTo>
                  <a:lnTo>
                    <a:pt x="25" y="38"/>
                  </a:lnTo>
                  <a:lnTo>
                    <a:pt x="53" y="28"/>
                  </a:lnTo>
                  <a:lnTo>
                    <a:pt x="117" y="28"/>
                  </a:lnTo>
                  <a:lnTo>
                    <a:pt x="117" y="0"/>
                  </a:lnTo>
                  <a:lnTo>
                    <a:pt x="120" y="0"/>
                  </a:lnTo>
                </a:path>
              </a:pathLst>
            </a:custGeom>
            <a:solidFill>
              <a:srgbClr val="037C03"/>
            </a:solidFill>
            <a:ln w="12700" cap="rnd" cmpd="sng">
              <a:noFill/>
              <a:prstDash val="solid"/>
              <a:round/>
              <a:headEnd type="none" w="med" len="med"/>
              <a:tailEnd type="none" w="med" len="med"/>
            </a:ln>
            <a:effectLst/>
          </p:spPr>
          <p:txBody>
            <a:bodyPr/>
            <a:lstStyle/>
            <a:p>
              <a:endParaRPr lang="en-US"/>
            </a:p>
          </p:txBody>
        </p:sp>
        <p:sp>
          <p:nvSpPr>
            <p:cNvPr id="220576" name="Freeform 1440"/>
            <p:cNvSpPr>
              <a:spLocks/>
            </p:cNvSpPr>
            <p:nvPr/>
          </p:nvSpPr>
          <p:spPr bwMode="auto">
            <a:xfrm>
              <a:off x="3239" y="569"/>
              <a:ext cx="39" cy="42"/>
            </a:xfrm>
            <a:custGeom>
              <a:avLst/>
              <a:gdLst/>
              <a:ahLst/>
              <a:cxnLst>
                <a:cxn ang="0">
                  <a:pos x="23" y="3"/>
                </a:cxn>
                <a:cxn ang="0">
                  <a:pos x="0" y="19"/>
                </a:cxn>
                <a:cxn ang="0">
                  <a:pos x="15" y="19"/>
                </a:cxn>
                <a:cxn ang="0">
                  <a:pos x="15" y="41"/>
                </a:cxn>
                <a:cxn ang="0">
                  <a:pos x="25" y="41"/>
                </a:cxn>
                <a:cxn ang="0">
                  <a:pos x="25" y="10"/>
                </a:cxn>
                <a:cxn ang="0">
                  <a:pos x="38" y="10"/>
                </a:cxn>
                <a:cxn ang="0">
                  <a:pos x="35" y="3"/>
                </a:cxn>
                <a:cxn ang="0">
                  <a:pos x="33" y="0"/>
                </a:cxn>
                <a:cxn ang="0">
                  <a:pos x="28" y="6"/>
                </a:cxn>
                <a:cxn ang="0">
                  <a:pos x="25" y="6"/>
                </a:cxn>
                <a:cxn ang="0">
                  <a:pos x="23" y="3"/>
                </a:cxn>
              </a:cxnLst>
              <a:rect l="0" t="0" r="r" b="b"/>
              <a:pathLst>
                <a:path w="39" h="42">
                  <a:moveTo>
                    <a:pt x="23" y="3"/>
                  </a:moveTo>
                  <a:lnTo>
                    <a:pt x="0" y="19"/>
                  </a:lnTo>
                  <a:lnTo>
                    <a:pt x="15" y="19"/>
                  </a:lnTo>
                  <a:lnTo>
                    <a:pt x="15" y="41"/>
                  </a:lnTo>
                  <a:lnTo>
                    <a:pt x="25" y="41"/>
                  </a:lnTo>
                  <a:lnTo>
                    <a:pt x="25" y="10"/>
                  </a:lnTo>
                  <a:lnTo>
                    <a:pt x="38" y="10"/>
                  </a:lnTo>
                  <a:lnTo>
                    <a:pt x="35" y="3"/>
                  </a:lnTo>
                  <a:lnTo>
                    <a:pt x="33" y="0"/>
                  </a:lnTo>
                  <a:lnTo>
                    <a:pt x="28" y="6"/>
                  </a:lnTo>
                  <a:lnTo>
                    <a:pt x="25" y="6"/>
                  </a:lnTo>
                  <a:lnTo>
                    <a:pt x="23" y="3"/>
                  </a:lnTo>
                </a:path>
              </a:pathLst>
            </a:custGeom>
            <a:solidFill>
              <a:srgbClr val="383838"/>
            </a:solidFill>
            <a:ln w="12700" cap="rnd" cmpd="sng">
              <a:noFill/>
              <a:prstDash val="solid"/>
              <a:round/>
              <a:headEnd type="none" w="med" len="med"/>
              <a:tailEnd type="none" w="med" len="med"/>
            </a:ln>
            <a:effectLst/>
          </p:spPr>
          <p:txBody>
            <a:bodyPr/>
            <a:lstStyle/>
            <a:p>
              <a:endParaRPr lang="en-US"/>
            </a:p>
          </p:txBody>
        </p:sp>
        <p:sp>
          <p:nvSpPr>
            <p:cNvPr id="220577" name="Freeform 1441"/>
            <p:cNvSpPr>
              <a:spLocks/>
            </p:cNvSpPr>
            <p:nvPr/>
          </p:nvSpPr>
          <p:spPr bwMode="auto">
            <a:xfrm>
              <a:off x="3138" y="629"/>
              <a:ext cx="98" cy="57"/>
            </a:xfrm>
            <a:custGeom>
              <a:avLst/>
              <a:gdLst/>
              <a:ahLst/>
              <a:cxnLst>
                <a:cxn ang="0">
                  <a:pos x="0" y="19"/>
                </a:cxn>
                <a:cxn ang="0">
                  <a:pos x="16" y="56"/>
                </a:cxn>
                <a:cxn ang="0">
                  <a:pos x="88" y="56"/>
                </a:cxn>
                <a:cxn ang="0">
                  <a:pos x="88" y="47"/>
                </a:cxn>
                <a:cxn ang="0">
                  <a:pos x="97" y="47"/>
                </a:cxn>
                <a:cxn ang="0">
                  <a:pos x="97" y="40"/>
                </a:cxn>
                <a:cxn ang="0">
                  <a:pos x="86" y="40"/>
                </a:cxn>
                <a:cxn ang="0">
                  <a:pos x="86" y="31"/>
                </a:cxn>
                <a:cxn ang="0">
                  <a:pos x="88" y="33"/>
                </a:cxn>
                <a:cxn ang="0">
                  <a:pos x="75" y="0"/>
                </a:cxn>
                <a:cxn ang="0">
                  <a:pos x="66" y="3"/>
                </a:cxn>
                <a:cxn ang="0">
                  <a:pos x="66" y="9"/>
                </a:cxn>
                <a:cxn ang="0">
                  <a:pos x="47" y="9"/>
                </a:cxn>
                <a:cxn ang="0">
                  <a:pos x="44" y="15"/>
                </a:cxn>
                <a:cxn ang="0">
                  <a:pos x="28" y="22"/>
                </a:cxn>
                <a:cxn ang="0">
                  <a:pos x="0" y="22"/>
                </a:cxn>
                <a:cxn ang="0">
                  <a:pos x="0" y="19"/>
                </a:cxn>
              </a:cxnLst>
              <a:rect l="0" t="0" r="r" b="b"/>
              <a:pathLst>
                <a:path w="98" h="57">
                  <a:moveTo>
                    <a:pt x="0" y="19"/>
                  </a:moveTo>
                  <a:lnTo>
                    <a:pt x="16" y="56"/>
                  </a:lnTo>
                  <a:lnTo>
                    <a:pt x="88" y="56"/>
                  </a:lnTo>
                  <a:lnTo>
                    <a:pt x="88" y="47"/>
                  </a:lnTo>
                  <a:lnTo>
                    <a:pt x="97" y="47"/>
                  </a:lnTo>
                  <a:lnTo>
                    <a:pt x="97" y="40"/>
                  </a:lnTo>
                  <a:lnTo>
                    <a:pt x="86" y="40"/>
                  </a:lnTo>
                  <a:lnTo>
                    <a:pt x="86" y="31"/>
                  </a:lnTo>
                  <a:lnTo>
                    <a:pt x="88" y="33"/>
                  </a:lnTo>
                  <a:lnTo>
                    <a:pt x="75" y="0"/>
                  </a:lnTo>
                  <a:lnTo>
                    <a:pt x="66" y="3"/>
                  </a:lnTo>
                  <a:lnTo>
                    <a:pt x="66" y="9"/>
                  </a:lnTo>
                  <a:lnTo>
                    <a:pt x="47" y="9"/>
                  </a:lnTo>
                  <a:lnTo>
                    <a:pt x="44" y="15"/>
                  </a:lnTo>
                  <a:lnTo>
                    <a:pt x="28" y="22"/>
                  </a:lnTo>
                  <a:lnTo>
                    <a:pt x="0" y="22"/>
                  </a:lnTo>
                  <a:lnTo>
                    <a:pt x="0" y="19"/>
                  </a:lnTo>
                </a:path>
              </a:pathLst>
            </a:custGeom>
            <a:solidFill>
              <a:srgbClr val="383838"/>
            </a:solidFill>
            <a:ln w="12700" cap="rnd" cmpd="sng">
              <a:noFill/>
              <a:prstDash val="solid"/>
              <a:round/>
              <a:headEnd type="none" w="med" len="med"/>
              <a:tailEnd type="none" w="med" len="med"/>
            </a:ln>
            <a:effectLst/>
          </p:spPr>
          <p:txBody>
            <a:bodyPr/>
            <a:lstStyle/>
            <a:p>
              <a:endParaRPr lang="en-US"/>
            </a:p>
          </p:txBody>
        </p:sp>
        <p:sp>
          <p:nvSpPr>
            <p:cNvPr id="220578" name="Freeform 1442"/>
            <p:cNvSpPr>
              <a:spLocks/>
            </p:cNvSpPr>
            <p:nvPr/>
          </p:nvSpPr>
          <p:spPr bwMode="auto">
            <a:xfrm>
              <a:off x="3138" y="629"/>
              <a:ext cx="171" cy="84"/>
            </a:xfrm>
            <a:custGeom>
              <a:avLst/>
              <a:gdLst/>
              <a:ahLst/>
              <a:cxnLst>
                <a:cxn ang="0">
                  <a:pos x="0" y="19"/>
                </a:cxn>
                <a:cxn ang="0">
                  <a:pos x="19" y="26"/>
                </a:cxn>
                <a:cxn ang="0">
                  <a:pos x="44" y="19"/>
                </a:cxn>
                <a:cxn ang="0">
                  <a:pos x="48" y="9"/>
                </a:cxn>
                <a:cxn ang="0">
                  <a:pos x="67" y="9"/>
                </a:cxn>
                <a:cxn ang="0">
                  <a:pos x="67" y="0"/>
                </a:cxn>
                <a:cxn ang="0">
                  <a:pos x="75" y="0"/>
                </a:cxn>
                <a:cxn ang="0">
                  <a:pos x="75" y="29"/>
                </a:cxn>
                <a:cxn ang="0">
                  <a:pos x="95" y="22"/>
                </a:cxn>
                <a:cxn ang="0">
                  <a:pos x="117" y="22"/>
                </a:cxn>
                <a:cxn ang="0">
                  <a:pos x="117" y="13"/>
                </a:cxn>
                <a:cxn ang="0">
                  <a:pos x="128" y="13"/>
                </a:cxn>
                <a:cxn ang="0">
                  <a:pos x="128" y="51"/>
                </a:cxn>
                <a:cxn ang="0">
                  <a:pos x="170" y="51"/>
                </a:cxn>
                <a:cxn ang="0">
                  <a:pos x="170" y="83"/>
                </a:cxn>
                <a:cxn ang="0">
                  <a:pos x="156" y="83"/>
                </a:cxn>
                <a:cxn ang="0">
                  <a:pos x="156" y="61"/>
                </a:cxn>
                <a:cxn ang="0">
                  <a:pos x="103" y="61"/>
                </a:cxn>
                <a:cxn ang="0">
                  <a:pos x="103" y="51"/>
                </a:cxn>
                <a:cxn ang="0">
                  <a:pos x="120" y="51"/>
                </a:cxn>
                <a:cxn ang="0">
                  <a:pos x="120" y="48"/>
                </a:cxn>
                <a:cxn ang="0">
                  <a:pos x="114" y="48"/>
                </a:cxn>
                <a:cxn ang="0">
                  <a:pos x="114" y="41"/>
                </a:cxn>
                <a:cxn ang="0">
                  <a:pos x="120" y="38"/>
                </a:cxn>
                <a:cxn ang="0">
                  <a:pos x="120" y="32"/>
                </a:cxn>
                <a:cxn ang="0">
                  <a:pos x="81" y="32"/>
                </a:cxn>
                <a:cxn ang="0">
                  <a:pos x="78" y="26"/>
                </a:cxn>
                <a:cxn ang="0">
                  <a:pos x="78" y="4"/>
                </a:cxn>
                <a:cxn ang="0">
                  <a:pos x="67" y="4"/>
                </a:cxn>
                <a:cxn ang="0">
                  <a:pos x="67" y="9"/>
                </a:cxn>
                <a:cxn ang="0">
                  <a:pos x="44" y="9"/>
                </a:cxn>
                <a:cxn ang="0">
                  <a:pos x="44" y="16"/>
                </a:cxn>
                <a:cxn ang="0">
                  <a:pos x="25" y="26"/>
                </a:cxn>
                <a:cxn ang="0">
                  <a:pos x="3" y="22"/>
                </a:cxn>
                <a:cxn ang="0">
                  <a:pos x="0" y="19"/>
                </a:cxn>
              </a:cxnLst>
              <a:rect l="0" t="0" r="r" b="b"/>
              <a:pathLst>
                <a:path w="171" h="84">
                  <a:moveTo>
                    <a:pt x="0" y="19"/>
                  </a:moveTo>
                  <a:lnTo>
                    <a:pt x="19" y="26"/>
                  </a:lnTo>
                  <a:lnTo>
                    <a:pt x="44" y="19"/>
                  </a:lnTo>
                  <a:lnTo>
                    <a:pt x="48" y="9"/>
                  </a:lnTo>
                  <a:lnTo>
                    <a:pt x="67" y="9"/>
                  </a:lnTo>
                  <a:lnTo>
                    <a:pt x="67" y="0"/>
                  </a:lnTo>
                  <a:lnTo>
                    <a:pt x="75" y="0"/>
                  </a:lnTo>
                  <a:lnTo>
                    <a:pt x="75" y="29"/>
                  </a:lnTo>
                  <a:lnTo>
                    <a:pt x="95" y="22"/>
                  </a:lnTo>
                  <a:lnTo>
                    <a:pt x="117" y="22"/>
                  </a:lnTo>
                  <a:lnTo>
                    <a:pt x="117" y="13"/>
                  </a:lnTo>
                  <a:lnTo>
                    <a:pt x="128" y="13"/>
                  </a:lnTo>
                  <a:lnTo>
                    <a:pt x="128" y="51"/>
                  </a:lnTo>
                  <a:lnTo>
                    <a:pt x="170" y="51"/>
                  </a:lnTo>
                  <a:lnTo>
                    <a:pt x="170" y="83"/>
                  </a:lnTo>
                  <a:lnTo>
                    <a:pt x="156" y="83"/>
                  </a:lnTo>
                  <a:lnTo>
                    <a:pt x="156" y="61"/>
                  </a:lnTo>
                  <a:lnTo>
                    <a:pt x="103" y="61"/>
                  </a:lnTo>
                  <a:lnTo>
                    <a:pt x="103" y="51"/>
                  </a:lnTo>
                  <a:lnTo>
                    <a:pt x="120" y="51"/>
                  </a:lnTo>
                  <a:lnTo>
                    <a:pt x="120" y="48"/>
                  </a:lnTo>
                  <a:lnTo>
                    <a:pt x="114" y="48"/>
                  </a:lnTo>
                  <a:lnTo>
                    <a:pt x="114" y="41"/>
                  </a:lnTo>
                  <a:lnTo>
                    <a:pt x="120" y="38"/>
                  </a:lnTo>
                  <a:lnTo>
                    <a:pt x="120" y="32"/>
                  </a:lnTo>
                  <a:lnTo>
                    <a:pt x="81" y="32"/>
                  </a:lnTo>
                  <a:lnTo>
                    <a:pt x="78" y="26"/>
                  </a:lnTo>
                  <a:lnTo>
                    <a:pt x="78" y="4"/>
                  </a:lnTo>
                  <a:lnTo>
                    <a:pt x="67" y="4"/>
                  </a:lnTo>
                  <a:lnTo>
                    <a:pt x="67" y="9"/>
                  </a:lnTo>
                  <a:lnTo>
                    <a:pt x="44" y="9"/>
                  </a:lnTo>
                  <a:lnTo>
                    <a:pt x="44" y="16"/>
                  </a:lnTo>
                  <a:lnTo>
                    <a:pt x="25" y="26"/>
                  </a:lnTo>
                  <a:lnTo>
                    <a:pt x="3" y="22"/>
                  </a:lnTo>
                  <a:lnTo>
                    <a:pt x="0" y="19"/>
                  </a:lnTo>
                </a:path>
              </a:pathLst>
            </a:custGeom>
            <a:solidFill>
              <a:srgbClr val="383838"/>
            </a:solidFill>
            <a:ln w="12700" cap="rnd" cmpd="sng">
              <a:noFill/>
              <a:prstDash val="solid"/>
              <a:round/>
              <a:headEnd type="none" w="med" len="med"/>
              <a:tailEnd type="none" w="med" len="med"/>
            </a:ln>
            <a:effectLst/>
          </p:spPr>
          <p:txBody>
            <a:bodyPr/>
            <a:lstStyle/>
            <a:p>
              <a:endParaRPr lang="en-US"/>
            </a:p>
          </p:txBody>
        </p:sp>
        <p:sp>
          <p:nvSpPr>
            <p:cNvPr id="220579" name="Freeform 1443"/>
            <p:cNvSpPr>
              <a:spLocks/>
            </p:cNvSpPr>
            <p:nvPr/>
          </p:nvSpPr>
          <p:spPr bwMode="auto">
            <a:xfrm>
              <a:off x="3108" y="438"/>
              <a:ext cx="157" cy="165"/>
            </a:xfrm>
            <a:custGeom>
              <a:avLst/>
              <a:gdLst/>
              <a:ahLst/>
              <a:cxnLst>
                <a:cxn ang="0">
                  <a:pos x="27" y="95"/>
                </a:cxn>
                <a:cxn ang="0">
                  <a:pos x="46" y="148"/>
                </a:cxn>
                <a:cxn ang="0">
                  <a:pos x="49" y="148"/>
                </a:cxn>
                <a:cxn ang="0">
                  <a:pos x="55" y="148"/>
                </a:cxn>
                <a:cxn ang="0">
                  <a:pos x="74" y="161"/>
                </a:cxn>
                <a:cxn ang="0">
                  <a:pos x="80" y="164"/>
                </a:cxn>
                <a:cxn ang="0">
                  <a:pos x="82" y="155"/>
                </a:cxn>
                <a:cxn ang="0">
                  <a:pos x="96" y="145"/>
                </a:cxn>
                <a:cxn ang="0">
                  <a:pos x="101" y="142"/>
                </a:cxn>
                <a:cxn ang="0">
                  <a:pos x="124" y="129"/>
                </a:cxn>
                <a:cxn ang="0">
                  <a:pos x="129" y="123"/>
                </a:cxn>
                <a:cxn ang="0">
                  <a:pos x="148" y="107"/>
                </a:cxn>
                <a:cxn ang="0">
                  <a:pos x="156" y="101"/>
                </a:cxn>
                <a:cxn ang="0">
                  <a:pos x="156" y="76"/>
                </a:cxn>
                <a:cxn ang="0">
                  <a:pos x="154" y="76"/>
                </a:cxn>
                <a:cxn ang="0">
                  <a:pos x="151" y="72"/>
                </a:cxn>
                <a:cxn ang="0">
                  <a:pos x="144" y="58"/>
                </a:cxn>
                <a:cxn ang="0">
                  <a:pos x="132" y="28"/>
                </a:cxn>
                <a:cxn ang="0">
                  <a:pos x="110" y="0"/>
                </a:cxn>
                <a:cxn ang="0">
                  <a:pos x="101" y="6"/>
                </a:cxn>
                <a:cxn ang="0">
                  <a:pos x="110" y="22"/>
                </a:cxn>
                <a:cxn ang="0">
                  <a:pos x="112" y="32"/>
                </a:cxn>
                <a:cxn ang="0">
                  <a:pos x="120" y="50"/>
                </a:cxn>
                <a:cxn ang="0">
                  <a:pos x="129" y="82"/>
                </a:cxn>
                <a:cxn ang="0">
                  <a:pos x="129" y="88"/>
                </a:cxn>
                <a:cxn ang="0">
                  <a:pos x="118" y="107"/>
                </a:cxn>
                <a:cxn ang="0">
                  <a:pos x="96" y="123"/>
                </a:cxn>
                <a:cxn ang="0">
                  <a:pos x="63" y="136"/>
                </a:cxn>
                <a:cxn ang="0">
                  <a:pos x="44" y="95"/>
                </a:cxn>
                <a:cxn ang="0">
                  <a:pos x="22" y="44"/>
                </a:cxn>
                <a:cxn ang="0">
                  <a:pos x="13" y="41"/>
                </a:cxn>
                <a:cxn ang="0">
                  <a:pos x="0" y="53"/>
                </a:cxn>
                <a:cxn ang="0">
                  <a:pos x="27" y="95"/>
                </a:cxn>
              </a:cxnLst>
              <a:rect l="0" t="0" r="r" b="b"/>
              <a:pathLst>
                <a:path w="157" h="165">
                  <a:moveTo>
                    <a:pt x="27" y="95"/>
                  </a:moveTo>
                  <a:lnTo>
                    <a:pt x="46" y="148"/>
                  </a:lnTo>
                  <a:lnTo>
                    <a:pt x="49" y="148"/>
                  </a:lnTo>
                  <a:lnTo>
                    <a:pt x="55" y="148"/>
                  </a:lnTo>
                  <a:lnTo>
                    <a:pt x="74" y="161"/>
                  </a:lnTo>
                  <a:lnTo>
                    <a:pt x="80" y="164"/>
                  </a:lnTo>
                  <a:lnTo>
                    <a:pt x="82" y="155"/>
                  </a:lnTo>
                  <a:lnTo>
                    <a:pt x="96" y="145"/>
                  </a:lnTo>
                  <a:lnTo>
                    <a:pt x="101" y="142"/>
                  </a:lnTo>
                  <a:lnTo>
                    <a:pt x="124" y="129"/>
                  </a:lnTo>
                  <a:lnTo>
                    <a:pt x="129" y="123"/>
                  </a:lnTo>
                  <a:lnTo>
                    <a:pt x="148" y="107"/>
                  </a:lnTo>
                  <a:lnTo>
                    <a:pt x="156" y="101"/>
                  </a:lnTo>
                  <a:lnTo>
                    <a:pt x="156" y="76"/>
                  </a:lnTo>
                  <a:lnTo>
                    <a:pt x="154" y="76"/>
                  </a:lnTo>
                  <a:lnTo>
                    <a:pt x="151" y="72"/>
                  </a:lnTo>
                  <a:lnTo>
                    <a:pt x="144" y="58"/>
                  </a:lnTo>
                  <a:lnTo>
                    <a:pt x="132" y="28"/>
                  </a:lnTo>
                  <a:lnTo>
                    <a:pt x="110" y="0"/>
                  </a:lnTo>
                  <a:lnTo>
                    <a:pt x="101" y="6"/>
                  </a:lnTo>
                  <a:lnTo>
                    <a:pt x="110" y="22"/>
                  </a:lnTo>
                  <a:lnTo>
                    <a:pt x="112" y="32"/>
                  </a:lnTo>
                  <a:lnTo>
                    <a:pt x="120" y="50"/>
                  </a:lnTo>
                  <a:lnTo>
                    <a:pt x="129" y="82"/>
                  </a:lnTo>
                  <a:lnTo>
                    <a:pt x="129" y="88"/>
                  </a:lnTo>
                  <a:lnTo>
                    <a:pt x="118" y="107"/>
                  </a:lnTo>
                  <a:lnTo>
                    <a:pt x="96" y="123"/>
                  </a:lnTo>
                  <a:lnTo>
                    <a:pt x="63" y="136"/>
                  </a:lnTo>
                  <a:lnTo>
                    <a:pt x="44" y="95"/>
                  </a:lnTo>
                  <a:lnTo>
                    <a:pt x="22" y="44"/>
                  </a:lnTo>
                  <a:lnTo>
                    <a:pt x="13" y="41"/>
                  </a:lnTo>
                  <a:lnTo>
                    <a:pt x="0" y="53"/>
                  </a:lnTo>
                  <a:lnTo>
                    <a:pt x="27" y="95"/>
                  </a:lnTo>
                </a:path>
              </a:pathLst>
            </a:custGeom>
            <a:solidFill>
              <a:srgbClr val="0000FF"/>
            </a:solidFill>
            <a:ln w="12700" cap="rnd" cmpd="sng">
              <a:noFill/>
              <a:prstDash val="solid"/>
              <a:round/>
              <a:headEnd type="none" w="med" len="med"/>
              <a:tailEnd type="none" w="med" len="med"/>
            </a:ln>
            <a:effectLst/>
          </p:spPr>
          <p:txBody>
            <a:bodyPr/>
            <a:lstStyle/>
            <a:p>
              <a:endParaRPr lang="en-US"/>
            </a:p>
          </p:txBody>
        </p:sp>
        <p:sp>
          <p:nvSpPr>
            <p:cNvPr id="220580" name="Freeform 1444"/>
            <p:cNvSpPr>
              <a:spLocks/>
            </p:cNvSpPr>
            <p:nvPr/>
          </p:nvSpPr>
          <p:spPr bwMode="auto">
            <a:xfrm>
              <a:off x="3104" y="330"/>
              <a:ext cx="94" cy="89"/>
            </a:xfrm>
            <a:custGeom>
              <a:avLst/>
              <a:gdLst/>
              <a:ahLst/>
              <a:cxnLst>
                <a:cxn ang="0">
                  <a:pos x="19" y="3"/>
                </a:cxn>
                <a:cxn ang="0">
                  <a:pos x="30" y="0"/>
                </a:cxn>
                <a:cxn ang="0">
                  <a:pos x="55" y="0"/>
                </a:cxn>
                <a:cxn ang="0">
                  <a:pos x="68" y="9"/>
                </a:cxn>
                <a:cxn ang="0">
                  <a:pos x="80" y="22"/>
                </a:cxn>
                <a:cxn ang="0">
                  <a:pos x="88" y="38"/>
                </a:cxn>
                <a:cxn ang="0">
                  <a:pos x="91" y="53"/>
                </a:cxn>
                <a:cxn ang="0">
                  <a:pos x="93" y="63"/>
                </a:cxn>
                <a:cxn ang="0">
                  <a:pos x="77" y="76"/>
                </a:cxn>
                <a:cxn ang="0">
                  <a:pos x="80" y="69"/>
                </a:cxn>
                <a:cxn ang="0">
                  <a:pos x="77" y="66"/>
                </a:cxn>
                <a:cxn ang="0">
                  <a:pos x="71" y="76"/>
                </a:cxn>
                <a:cxn ang="0">
                  <a:pos x="60" y="82"/>
                </a:cxn>
                <a:cxn ang="0">
                  <a:pos x="68" y="72"/>
                </a:cxn>
                <a:cxn ang="0">
                  <a:pos x="55" y="82"/>
                </a:cxn>
                <a:cxn ang="0">
                  <a:pos x="47" y="82"/>
                </a:cxn>
                <a:cxn ang="0">
                  <a:pos x="49" y="76"/>
                </a:cxn>
                <a:cxn ang="0">
                  <a:pos x="38" y="79"/>
                </a:cxn>
                <a:cxn ang="0">
                  <a:pos x="47" y="72"/>
                </a:cxn>
                <a:cxn ang="0">
                  <a:pos x="38" y="76"/>
                </a:cxn>
                <a:cxn ang="0">
                  <a:pos x="27" y="76"/>
                </a:cxn>
                <a:cxn ang="0">
                  <a:pos x="38" y="69"/>
                </a:cxn>
                <a:cxn ang="0">
                  <a:pos x="19" y="76"/>
                </a:cxn>
                <a:cxn ang="0">
                  <a:pos x="16" y="82"/>
                </a:cxn>
                <a:cxn ang="0">
                  <a:pos x="22" y="79"/>
                </a:cxn>
                <a:cxn ang="0">
                  <a:pos x="14" y="88"/>
                </a:cxn>
                <a:cxn ang="0">
                  <a:pos x="8" y="72"/>
                </a:cxn>
                <a:cxn ang="0">
                  <a:pos x="3" y="79"/>
                </a:cxn>
                <a:cxn ang="0">
                  <a:pos x="8" y="63"/>
                </a:cxn>
                <a:cxn ang="0">
                  <a:pos x="0" y="69"/>
                </a:cxn>
                <a:cxn ang="0">
                  <a:pos x="6" y="53"/>
                </a:cxn>
                <a:cxn ang="0">
                  <a:pos x="0" y="60"/>
                </a:cxn>
                <a:cxn ang="0">
                  <a:pos x="3" y="47"/>
                </a:cxn>
                <a:cxn ang="0">
                  <a:pos x="3" y="41"/>
                </a:cxn>
                <a:cxn ang="0">
                  <a:pos x="8" y="25"/>
                </a:cxn>
                <a:cxn ang="0">
                  <a:pos x="19" y="3"/>
                </a:cxn>
              </a:cxnLst>
              <a:rect l="0" t="0" r="r" b="b"/>
              <a:pathLst>
                <a:path w="94" h="89">
                  <a:moveTo>
                    <a:pt x="19" y="3"/>
                  </a:moveTo>
                  <a:lnTo>
                    <a:pt x="30" y="0"/>
                  </a:lnTo>
                  <a:lnTo>
                    <a:pt x="55" y="0"/>
                  </a:lnTo>
                  <a:lnTo>
                    <a:pt x="68" y="9"/>
                  </a:lnTo>
                  <a:lnTo>
                    <a:pt x="80" y="22"/>
                  </a:lnTo>
                  <a:lnTo>
                    <a:pt x="88" y="38"/>
                  </a:lnTo>
                  <a:lnTo>
                    <a:pt x="91" y="53"/>
                  </a:lnTo>
                  <a:lnTo>
                    <a:pt x="93" y="63"/>
                  </a:lnTo>
                  <a:lnTo>
                    <a:pt x="77" y="76"/>
                  </a:lnTo>
                  <a:lnTo>
                    <a:pt x="80" y="69"/>
                  </a:lnTo>
                  <a:lnTo>
                    <a:pt x="77" y="66"/>
                  </a:lnTo>
                  <a:lnTo>
                    <a:pt x="71" y="76"/>
                  </a:lnTo>
                  <a:lnTo>
                    <a:pt x="60" y="82"/>
                  </a:lnTo>
                  <a:lnTo>
                    <a:pt x="68" y="72"/>
                  </a:lnTo>
                  <a:lnTo>
                    <a:pt x="55" y="82"/>
                  </a:lnTo>
                  <a:lnTo>
                    <a:pt x="47" y="82"/>
                  </a:lnTo>
                  <a:lnTo>
                    <a:pt x="49" y="76"/>
                  </a:lnTo>
                  <a:lnTo>
                    <a:pt x="38" y="79"/>
                  </a:lnTo>
                  <a:lnTo>
                    <a:pt x="47" y="72"/>
                  </a:lnTo>
                  <a:lnTo>
                    <a:pt x="38" y="76"/>
                  </a:lnTo>
                  <a:lnTo>
                    <a:pt x="27" y="76"/>
                  </a:lnTo>
                  <a:lnTo>
                    <a:pt x="38" y="69"/>
                  </a:lnTo>
                  <a:lnTo>
                    <a:pt x="19" y="76"/>
                  </a:lnTo>
                  <a:lnTo>
                    <a:pt x="16" y="82"/>
                  </a:lnTo>
                  <a:lnTo>
                    <a:pt x="22" y="79"/>
                  </a:lnTo>
                  <a:lnTo>
                    <a:pt x="14" y="88"/>
                  </a:lnTo>
                  <a:lnTo>
                    <a:pt x="8" y="72"/>
                  </a:lnTo>
                  <a:lnTo>
                    <a:pt x="3" y="79"/>
                  </a:lnTo>
                  <a:lnTo>
                    <a:pt x="8" y="63"/>
                  </a:lnTo>
                  <a:lnTo>
                    <a:pt x="0" y="69"/>
                  </a:lnTo>
                  <a:lnTo>
                    <a:pt x="6" y="53"/>
                  </a:lnTo>
                  <a:lnTo>
                    <a:pt x="0" y="60"/>
                  </a:lnTo>
                  <a:lnTo>
                    <a:pt x="3" y="47"/>
                  </a:lnTo>
                  <a:lnTo>
                    <a:pt x="3" y="41"/>
                  </a:lnTo>
                  <a:lnTo>
                    <a:pt x="8" y="25"/>
                  </a:lnTo>
                  <a:lnTo>
                    <a:pt x="19" y="3"/>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220581" name="Freeform 1445"/>
            <p:cNvSpPr>
              <a:spLocks/>
            </p:cNvSpPr>
            <p:nvPr/>
          </p:nvSpPr>
          <p:spPr bwMode="auto">
            <a:xfrm>
              <a:off x="3094" y="333"/>
              <a:ext cx="125" cy="180"/>
            </a:xfrm>
            <a:custGeom>
              <a:avLst/>
              <a:gdLst/>
              <a:ahLst/>
              <a:cxnLst>
                <a:cxn ang="0">
                  <a:pos x="8" y="26"/>
                </a:cxn>
                <a:cxn ang="0">
                  <a:pos x="3" y="61"/>
                </a:cxn>
                <a:cxn ang="0">
                  <a:pos x="17" y="103"/>
                </a:cxn>
                <a:cxn ang="0">
                  <a:pos x="17" y="115"/>
                </a:cxn>
                <a:cxn ang="0">
                  <a:pos x="33" y="131"/>
                </a:cxn>
                <a:cxn ang="0">
                  <a:pos x="30" y="144"/>
                </a:cxn>
                <a:cxn ang="0">
                  <a:pos x="14" y="157"/>
                </a:cxn>
                <a:cxn ang="0">
                  <a:pos x="0" y="173"/>
                </a:cxn>
                <a:cxn ang="0">
                  <a:pos x="17" y="163"/>
                </a:cxn>
                <a:cxn ang="0">
                  <a:pos x="28" y="147"/>
                </a:cxn>
                <a:cxn ang="0">
                  <a:pos x="41" y="166"/>
                </a:cxn>
                <a:cxn ang="0">
                  <a:pos x="72" y="179"/>
                </a:cxn>
                <a:cxn ang="0">
                  <a:pos x="44" y="163"/>
                </a:cxn>
                <a:cxn ang="0">
                  <a:pos x="39" y="134"/>
                </a:cxn>
                <a:cxn ang="0">
                  <a:pos x="80" y="160"/>
                </a:cxn>
                <a:cxn ang="0">
                  <a:pos x="110" y="128"/>
                </a:cxn>
                <a:cxn ang="0">
                  <a:pos x="124" y="125"/>
                </a:cxn>
                <a:cxn ang="0">
                  <a:pos x="110" y="96"/>
                </a:cxn>
                <a:cxn ang="0">
                  <a:pos x="105" y="61"/>
                </a:cxn>
                <a:cxn ang="0">
                  <a:pos x="94" y="80"/>
                </a:cxn>
                <a:cxn ang="0">
                  <a:pos x="91" y="96"/>
                </a:cxn>
                <a:cxn ang="0">
                  <a:pos x="94" y="128"/>
                </a:cxn>
                <a:cxn ang="0">
                  <a:pos x="94" y="115"/>
                </a:cxn>
                <a:cxn ang="0">
                  <a:pos x="100" y="125"/>
                </a:cxn>
                <a:cxn ang="0">
                  <a:pos x="91" y="134"/>
                </a:cxn>
                <a:cxn ang="0">
                  <a:pos x="77" y="131"/>
                </a:cxn>
                <a:cxn ang="0">
                  <a:pos x="61" y="138"/>
                </a:cxn>
                <a:cxn ang="0">
                  <a:pos x="72" y="151"/>
                </a:cxn>
                <a:cxn ang="0">
                  <a:pos x="89" y="138"/>
                </a:cxn>
                <a:cxn ang="0">
                  <a:pos x="80" y="147"/>
                </a:cxn>
                <a:cxn ang="0">
                  <a:pos x="97" y="147"/>
                </a:cxn>
                <a:cxn ang="0">
                  <a:pos x="80" y="157"/>
                </a:cxn>
                <a:cxn ang="0">
                  <a:pos x="36" y="128"/>
                </a:cxn>
                <a:cxn ang="0">
                  <a:pos x="25" y="118"/>
                </a:cxn>
                <a:cxn ang="0">
                  <a:pos x="17" y="109"/>
                </a:cxn>
                <a:cxn ang="0">
                  <a:pos x="28" y="118"/>
                </a:cxn>
                <a:cxn ang="0">
                  <a:pos x="30" y="96"/>
                </a:cxn>
                <a:cxn ang="0">
                  <a:pos x="30" y="90"/>
                </a:cxn>
                <a:cxn ang="0">
                  <a:pos x="30" y="83"/>
                </a:cxn>
                <a:cxn ang="0">
                  <a:pos x="14" y="90"/>
                </a:cxn>
                <a:cxn ang="0">
                  <a:pos x="6" y="61"/>
                </a:cxn>
                <a:cxn ang="0">
                  <a:pos x="11" y="29"/>
                </a:cxn>
                <a:cxn ang="0">
                  <a:pos x="30" y="0"/>
                </a:cxn>
              </a:cxnLst>
              <a:rect l="0" t="0" r="r" b="b"/>
              <a:pathLst>
                <a:path w="125" h="180">
                  <a:moveTo>
                    <a:pt x="30" y="0"/>
                  </a:moveTo>
                  <a:lnTo>
                    <a:pt x="8" y="26"/>
                  </a:lnTo>
                  <a:lnTo>
                    <a:pt x="3" y="45"/>
                  </a:lnTo>
                  <a:lnTo>
                    <a:pt x="3" y="61"/>
                  </a:lnTo>
                  <a:lnTo>
                    <a:pt x="8" y="83"/>
                  </a:lnTo>
                  <a:lnTo>
                    <a:pt x="17" y="103"/>
                  </a:lnTo>
                  <a:lnTo>
                    <a:pt x="14" y="106"/>
                  </a:lnTo>
                  <a:lnTo>
                    <a:pt x="17" y="115"/>
                  </a:lnTo>
                  <a:lnTo>
                    <a:pt x="25" y="121"/>
                  </a:lnTo>
                  <a:lnTo>
                    <a:pt x="33" y="131"/>
                  </a:lnTo>
                  <a:lnTo>
                    <a:pt x="36" y="131"/>
                  </a:lnTo>
                  <a:lnTo>
                    <a:pt x="30" y="144"/>
                  </a:lnTo>
                  <a:lnTo>
                    <a:pt x="25" y="144"/>
                  </a:lnTo>
                  <a:lnTo>
                    <a:pt x="14" y="157"/>
                  </a:lnTo>
                  <a:lnTo>
                    <a:pt x="14" y="160"/>
                  </a:lnTo>
                  <a:lnTo>
                    <a:pt x="0" y="173"/>
                  </a:lnTo>
                  <a:lnTo>
                    <a:pt x="6" y="173"/>
                  </a:lnTo>
                  <a:lnTo>
                    <a:pt x="17" y="163"/>
                  </a:lnTo>
                  <a:lnTo>
                    <a:pt x="17" y="157"/>
                  </a:lnTo>
                  <a:lnTo>
                    <a:pt x="28" y="147"/>
                  </a:lnTo>
                  <a:lnTo>
                    <a:pt x="33" y="147"/>
                  </a:lnTo>
                  <a:lnTo>
                    <a:pt x="41" y="166"/>
                  </a:lnTo>
                  <a:lnTo>
                    <a:pt x="47" y="173"/>
                  </a:lnTo>
                  <a:lnTo>
                    <a:pt x="72" y="179"/>
                  </a:lnTo>
                  <a:lnTo>
                    <a:pt x="50" y="170"/>
                  </a:lnTo>
                  <a:lnTo>
                    <a:pt x="44" y="163"/>
                  </a:lnTo>
                  <a:lnTo>
                    <a:pt x="36" y="144"/>
                  </a:lnTo>
                  <a:lnTo>
                    <a:pt x="39" y="134"/>
                  </a:lnTo>
                  <a:lnTo>
                    <a:pt x="52" y="147"/>
                  </a:lnTo>
                  <a:lnTo>
                    <a:pt x="80" y="160"/>
                  </a:lnTo>
                  <a:lnTo>
                    <a:pt x="100" y="176"/>
                  </a:lnTo>
                  <a:lnTo>
                    <a:pt x="110" y="128"/>
                  </a:lnTo>
                  <a:lnTo>
                    <a:pt x="113" y="125"/>
                  </a:lnTo>
                  <a:lnTo>
                    <a:pt x="124" y="125"/>
                  </a:lnTo>
                  <a:lnTo>
                    <a:pt x="113" y="99"/>
                  </a:lnTo>
                  <a:lnTo>
                    <a:pt x="110" y="96"/>
                  </a:lnTo>
                  <a:lnTo>
                    <a:pt x="105" y="83"/>
                  </a:lnTo>
                  <a:lnTo>
                    <a:pt x="105" y="61"/>
                  </a:lnTo>
                  <a:lnTo>
                    <a:pt x="91" y="71"/>
                  </a:lnTo>
                  <a:lnTo>
                    <a:pt x="94" y="80"/>
                  </a:lnTo>
                  <a:lnTo>
                    <a:pt x="94" y="93"/>
                  </a:lnTo>
                  <a:lnTo>
                    <a:pt x="91" y="96"/>
                  </a:lnTo>
                  <a:lnTo>
                    <a:pt x="86" y="106"/>
                  </a:lnTo>
                  <a:lnTo>
                    <a:pt x="94" y="128"/>
                  </a:lnTo>
                  <a:lnTo>
                    <a:pt x="100" y="125"/>
                  </a:lnTo>
                  <a:lnTo>
                    <a:pt x="94" y="115"/>
                  </a:lnTo>
                  <a:lnTo>
                    <a:pt x="102" y="109"/>
                  </a:lnTo>
                  <a:lnTo>
                    <a:pt x="100" y="125"/>
                  </a:lnTo>
                  <a:lnTo>
                    <a:pt x="94" y="128"/>
                  </a:lnTo>
                  <a:lnTo>
                    <a:pt x="91" y="134"/>
                  </a:lnTo>
                  <a:lnTo>
                    <a:pt x="83" y="134"/>
                  </a:lnTo>
                  <a:lnTo>
                    <a:pt x="77" y="131"/>
                  </a:lnTo>
                  <a:lnTo>
                    <a:pt x="66" y="141"/>
                  </a:lnTo>
                  <a:lnTo>
                    <a:pt x="61" y="138"/>
                  </a:lnTo>
                  <a:lnTo>
                    <a:pt x="44" y="131"/>
                  </a:lnTo>
                  <a:lnTo>
                    <a:pt x="72" y="151"/>
                  </a:lnTo>
                  <a:lnTo>
                    <a:pt x="72" y="144"/>
                  </a:lnTo>
                  <a:lnTo>
                    <a:pt x="89" y="138"/>
                  </a:lnTo>
                  <a:lnTo>
                    <a:pt x="91" y="141"/>
                  </a:lnTo>
                  <a:lnTo>
                    <a:pt x="80" y="147"/>
                  </a:lnTo>
                  <a:lnTo>
                    <a:pt x="94" y="144"/>
                  </a:lnTo>
                  <a:lnTo>
                    <a:pt x="97" y="147"/>
                  </a:lnTo>
                  <a:lnTo>
                    <a:pt x="94" y="153"/>
                  </a:lnTo>
                  <a:lnTo>
                    <a:pt x="80" y="157"/>
                  </a:lnTo>
                  <a:lnTo>
                    <a:pt x="55" y="147"/>
                  </a:lnTo>
                  <a:lnTo>
                    <a:pt x="36" y="128"/>
                  </a:lnTo>
                  <a:lnTo>
                    <a:pt x="33" y="128"/>
                  </a:lnTo>
                  <a:lnTo>
                    <a:pt x="25" y="118"/>
                  </a:lnTo>
                  <a:lnTo>
                    <a:pt x="19" y="115"/>
                  </a:lnTo>
                  <a:lnTo>
                    <a:pt x="17" y="109"/>
                  </a:lnTo>
                  <a:lnTo>
                    <a:pt x="22" y="109"/>
                  </a:lnTo>
                  <a:lnTo>
                    <a:pt x="28" y="118"/>
                  </a:lnTo>
                  <a:lnTo>
                    <a:pt x="33" y="121"/>
                  </a:lnTo>
                  <a:lnTo>
                    <a:pt x="30" y="96"/>
                  </a:lnTo>
                  <a:lnTo>
                    <a:pt x="28" y="93"/>
                  </a:lnTo>
                  <a:lnTo>
                    <a:pt x="30" y="90"/>
                  </a:lnTo>
                  <a:lnTo>
                    <a:pt x="28" y="90"/>
                  </a:lnTo>
                  <a:lnTo>
                    <a:pt x="30" y="83"/>
                  </a:lnTo>
                  <a:lnTo>
                    <a:pt x="19" y="71"/>
                  </a:lnTo>
                  <a:lnTo>
                    <a:pt x="14" y="90"/>
                  </a:lnTo>
                  <a:lnTo>
                    <a:pt x="11" y="80"/>
                  </a:lnTo>
                  <a:lnTo>
                    <a:pt x="6" y="61"/>
                  </a:lnTo>
                  <a:lnTo>
                    <a:pt x="6" y="45"/>
                  </a:lnTo>
                  <a:lnTo>
                    <a:pt x="11" y="29"/>
                  </a:lnTo>
                  <a:lnTo>
                    <a:pt x="22" y="13"/>
                  </a:lnTo>
                  <a:lnTo>
                    <a:pt x="30" y="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220582" name="Freeform 1446"/>
            <p:cNvSpPr>
              <a:spLocks/>
            </p:cNvSpPr>
            <p:nvPr/>
          </p:nvSpPr>
          <p:spPr bwMode="auto">
            <a:xfrm>
              <a:off x="3142" y="434"/>
              <a:ext cx="32" cy="17"/>
            </a:xfrm>
            <a:custGeom>
              <a:avLst/>
              <a:gdLst/>
              <a:ahLst/>
              <a:cxnLst>
                <a:cxn ang="0">
                  <a:pos x="31" y="0"/>
                </a:cxn>
                <a:cxn ang="0">
                  <a:pos x="31" y="8"/>
                </a:cxn>
                <a:cxn ang="0">
                  <a:pos x="26" y="13"/>
                </a:cxn>
                <a:cxn ang="0">
                  <a:pos x="21" y="16"/>
                </a:cxn>
                <a:cxn ang="0">
                  <a:pos x="10" y="16"/>
                </a:cxn>
                <a:cxn ang="0">
                  <a:pos x="15" y="13"/>
                </a:cxn>
                <a:cxn ang="0">
                  <a:pos x="8" y="11"/>
                </a:cxn>
                <a:cxn ang="0">
                  <a:pos x="0" y="11"/>
                </a:cxn>
                <a:cxn ang="0">
                  <a:pos x="5" y="8"/>
                </a:cxn>
                <a:cxn ang="0">
                  <a:pos x="26" y="8"/>
                </a:cxn>
                <a:cxn ang="0">
                  <a:pos x="18" y="5"/>
                </a:cxn>
                <a:cxn ang="0">
                  <a:pos x="28" y="5"/>
                </a:cxn>
                <a:cxn ang="0">
                  <a:pos x="31" y="0"/>
                </a:cxn>
              </a:cxnLst>
              <a:rect l="0" t="0" r="r" b="b"/>
              <a:pathLst>
                <a:path w="32" h="17">
                  <a:moveTo>
                    <a:pt x="31" y="0"/>
                  </a:moveTo>
                  <a:lnTo>
                    <a:pt x="31" y="8"/>
                  </a:lnTo>
                  <a:lnTo>
                    <a:pt x="26" y="13"/>
                  </a:lnTo>
                  <a:lnTo>
                    <a:pt x="21" y="16"/>
                  </a:lnTo>
                  <a:lnTo>
                    <a:pt x="10" y="16"/>
                  </a:lnTo>
                  <a:lnTo>
                    <a:pt x="15" y="13"/>
                  </a:lnTo>
                  <a:lnTo>
                    <a:pt x="8" y="11"/>
                  </a:lnTo>
                  <a:lnTo>
                    <a:pt x="0" y="11"/>
                  </a:lnTo>
                  <a:lnTo>
                    <a:pt x="5" y="8"/>
                  </a:lnTo>
                  <a:lnTo>
                    <a:pt x="26" y="8"/>
                  </a:lnTo>
                  <a:lnTo>
                    <a:pt x="18" y="5"/>
                  </a:lnTo>
                  <a:lnTo>
                    <a:pt x="28" y="5"/>
                  </a:lnTo>
                  <a:lnTo>
                    <a:pt x="31" y="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220583" name="Freeform 1447"/>
            <p:cNvSpPr>
              <a:spLocks/>
            </p:cNvSpPr>
            <p:nvPr/>
          </p:nvSpPr>
          <p:spPr bwMode="auto">
            <a:xfrm>
              <a:off x="3060" y="509"/>
              <a:ext cx="38" cy="80"/>
            </a:xfrm>
            <a:custGeom>
              <a:avLst/>
              <a:gdLst/>
              <a:ahLst/>
              <a:cxnLst>
                <a:cxn ang="0">
                  <a:pos x="32" y="0"/>
                </a:cxn>
                <a:cxn ang="0">
                  <a:pos x="24" y="6"/>
                </a:cxn>
                <a:cxn ang="0">
                  <a:pos x="13" y="15"/>
                </a:cxn>
                <a:cxn ang="0">
                  <a:pos x="5" y="27"/>
                </a:cxn>
                <a:cxn ang="0">
                  <a:pos x="3" y="40"/>
                </a:cxn>
                <a:cxn ang="0">
                  <a:pos x="0" y="79"/>
                </a:cxn>
                <a:cxn ang="0">
                  <a:pos x="5" y="79"/>
                </a:cxn>
                <a:cxn ang="0">
                  <a:pos x="8" y="40"/>
                </a:cxn>
                <a:cxn ang="0">
                  <a:pos x="11" y="30"/>
                </a:cxn>
                <a:cxn ang="0">
                  <a:pos x="37" y="76"/>
                </a:cxn>
                <a:cxn ang="0">
                  <a:pos x="13" y="24"/>
                </a:cxn>
                <a:cxn ang="0">
                  <a:pos x="16" y="18"/>
                </a:cxn>
                <a:cxn ang="0">
                  <a:pos x="37" y="0"/>
                </a:cxn>
                <a:cxn ang="0">
                  <a:pos x="32" y="0"/>
                </a:cxn>
              </a:cxnLst>
              <a:rect l="0" t="0" r="r" b="b"/>
              <a:pathLst>
                <a:path w="38" h="80">
                  <a:moveTo>
                    <a:pt x="32" y="0"/>
                  </a:moveTo>
                  <a:lnTo>
                    <a:pt x="24" y="6"/>
                  </a:lnTo>
                  <a:lnTo>
                    <a:pt x="13" y="15"/>
                  </a:lnTo>
                  <a:lnTo>
                    <a:pt x="5" y="27"/>
                  </a:lnTo>
                  <a:lnTo>
                    <a:pt x="3" y="40"/>
                  </a:lnTo>
                  <a:lnTo>
                    <a:pt x="0" y="79"/>
                  </a:lnTo>
                  <a:lnTo>
                    <a:pt x="5" y="79"/>
                  </a:lnTo>
                  <a:lnTo>
                    <a:pt x="8" y="40"/>
                  </a:lnTo>
                  <a:lnTo>
                    <a:pt x="11" y="30"/>
                  </a:lnTo>
                  <a:lnTo>
                    <a:pt x="37" y="76"/>
                  </a:lnTo>
                  <a:lnTo>
                    <a:pt x="13" y="24"/>
                  </a:lnTo>
                  <a:lnTo>
                    <a:pt x="16" y="18"/>
                  </a:lnTo>
                  <a:lnTo>
                    <a:pt x="37" y="0"/>
                  </a:lnTo>
                  <a:lnTo>
                    <a:pt x="32" y="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220584" name="Freeform 1448"/>
            <p:cNvSpPr>
              <a:spLocks/>
            </p:cNvSpPr>
            <p:nvPr/>
          </p:nvSpPr>
          <p:spPr bwMode="auto">
            <a:xfrm>
              <a:off x="3138" y="459"/>
              <a:ext cx="81" cy="103"/>
            </a:xfrm>
            <a:custGeom>
              <a:avLst/>
              <a:gdLst/>
              <a:ahLst/>
              <a:cxnLst>
                <a:cxn ang="0">
                  <a:pos x="28" y="54"/>
                </a:cxn>
                <a:cxn ang="0">
                  <a:pos x="5" y="41"/>
                </a:cxn>
                <a:cxn ang="0">
                  <a:pos x="0" y="29"/>
                </a:cxn>
                <a:cxn ang="0">
                  <a:pos x="36" y="45"/>
                </a:cxn>
                <a:cxn ang="0">
                  <a:pos x="55" y="51"/>
                </a:cxn>
                <a:cxn ang="0">
                  <a:pos x="69" y="6"/>
                </a:cxn>
                <a:cxn ang="0">
                  <a:pos x="77" y="35"/>
                </a:cxn>
                <a:cxn ang="0">
                  <a:pos x="80" y="0"/>
                </a:cxn>
                <a:cxn ang="0">
                  <a:pos x="80" y="45"/>
                </a:cxn>
                <a:cxn ang="0">
                  <a:pos x="72" y="22"/>
                </a:cxn>
                <a:cxn ang="0">
                  <a:pos x="55" y="54"/>
                </a:cxn>
                <a:cxn ang="0">
                  <a:pos x="63" y="73"/>
                </a:cxn>
                <a:cxn ang="0">
                  <a:pos x="66" y="102"/>
                </a:cxn>
                <a:cxn ang="0">
                  <a:pos x="60" y="89"/>
                </a:cxn>
                <a:cxn ang="0">
                  <a:pos x="60" y="73"/>
                </a:cxn>
                <a:cxn ang="0">
                  <a:pos x="53" y="54"/>
                </a:cxn>
                <a:cxn ang="0">
                  <a:pos x="36" y="48"/>
                </a:cxn>
                <a:cxn ang="0">
                  <a:pos x="14" y="41"/>
                </a:cxn>
                <a:cxn ang="0">
                  <a:pos x="28" y="54"/>
                </a:cxn>
              </a:cxnLst>
              <a:rect l="0" t="0" r="r" b="b"/>
              <a:pathLst>
                <a:path w="81" h="103">
                  <a:moveTo>
                    <a:pt x="28" y="54"/>
                  </a:moveTo>
                  <a:lnTo>
                    <a:pt x="5" y="41"/>
                  </a:lnTo>
                  <a:lnTo>
                    <a:pt x="0" y="29"/>
                  </a:lnTo>
                  <a:lnTo>
                    <a:pt x="36" y="45"/>
                  </a:lnTo>
                  <a:lnTo>
                    <a:pt x="55" y="51"/>
                  </a:lnTo>
                  <a:lnTo>
                    <a:pt x="69" y="6"/>
                  </a:lnTo>
                  <a:lnTo>
                    <a:pt x="77" y="35"/>
                  </a:lnTo>
                  <a:lnTo>
                    <a:pt x="80" y="0"/>
                  </a:lnTo>
                  <a:lnTo>
                    <a:pt x="80" y="45"/>
                  </a:lnTo>
                  <a:lnTo>
                    <a:pt x="72" y="22"/>
                  </a:lnTo>
                  <a:lnTo>
                    <a:pt x="55" y="54"/>
                  </a:lnTo>
                  <a:lnTo>
                    <a:pt x="63" y="73"/>
                  </a:lnTo>
                  <a:lnTo>
                    <a:pt x="66" y="102"/>
                  </a:lnTo>
                  <a:lnTo>
                    <a:pt x="60" y="89"/>
                  </a:lnTo>
                  <a:lnTo>
                    <a:pt x="60" y="73"/>
                  </a:lnTo>
                  <a:lnTo>
                    <a:pt x="53" y="54"/>
                  </a:lnTo>
                  <a:lnTo>
                    <a:pt x="36" y="48"/>
                  </a:lnTo>
                  <a:lnTo>
                    <a:pt x="14" y="41"/>
                  </a:lnTo>
                  <a:lnTo>
                    <a:pt x="28" y="54"/>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220585" name="Freeform 1449"/>
            <p:cNvSpPr>
              <a:spLocks/>
            </p:cNvSpPr>
            <p:nvPr/>
          </p:nvSpPr>
          <p:spPr bwMode="auto">
            <a:xfrm>
              <a:off x="3083" y="540"/>
              <a:ext cx="57" cy="67"/>
            </a:xfrm>
            <a:custGeom>
              <a:avLst/>
              <a:gdLst/>
              <a:ahLst/>
              <a:cxnLst>
                <a:cxn ang="0">
                  <a:pos x="0" y="3"/>
                </a:cxn>
                <a:cxn ang="0">
                  <a:pos x="16" y="22"/>
                </a:cxn>
                <a:cxn ang="0">
                  <a:pos x="40" y="66"/>
                </a:cxn>
                <a:cxn ang="0">
                  <a:pos x="40" y="57"/>
                </a:cxn>
                <a:cxn ang="0">
                  <a:pos x="24" y="13"/>
                </a:cxn>
                <a:cxn ang="0">
                  <a:pos x="29" y="13"/>
                </a:cxn>
                <a:cxn ang="0">
                  <a:pos x="56" y="41"/>
                </a:cxn>
                <a:cxn ang="0">
                  <a:pos x="27" y="6"/>
                </a:cxn>
                <a:cxn ang="0">
                  <a:pos x="13" y="0"/>
                </a:cxn>
                <a:cxn ang="0">
                  <a:pos x="32" y="41"/>
                </a:cxn>
                <a:cxn ang="0">
                  <a:pos x="29" y="35"/>
                </a:cxn>
                <a:cxn ang="0">
                  <a:pos x="16" y="19"/>
                </a:cxn>
                <a:cxn ang="0">
                  <a:pos x="0" y="3"/>
                </a:cxn>
              </a:cxnLst>
              <a:rect l="0" t="0" r="r" b="b"/>
              <a:pathLst>
                <a:path w="57" h="67">
                  <a:moveTo>
                    <a:pt x="0" y="3"/>
                  </a:moveTo>
                  <a:lnTo>
                    <a:pt x="16" y="22"/>
                  </a:lnTo>
                  <a:lnTo>
                    <a:pt x="40" y="66"/>
                  </a:lnTo>
                  <a:lnTo>
                    <a:pt x="40" y="57"/>
                  </a:lnTo>
                  <a:lnTo>
                    <a:pt x="24" y="13"/>
                  </a:lnTo>
                  <a:lnTo>
                    <a:pt x="29" y="13"/>
                  </a:lnTo>
                  <a:lnTo>
                    <a:pt x="56" y="41"/>
                  </a:lnTo>
                  <a:lnTo>
                    <a:pt x="27" y="6"/>
                  </a:lnTo>
                  <a:lnTo>
                    <a:pt x="13" y="0"/>
                  </a:lnTo>
                  <a:lnTo>
                    <a:pt x="32" y="41"/>
                  </a:lnTo>
                  <a:lnTo>
                    <a:pt x="29" y="35"/>
                  </a:lnTo>
                  <a:lnTo>
                    <a:pt x="16" y="19"/>
                  </a:lnTo>
                  <a:lnTo>
                    <a:pt x="0" y="3"/>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220586" name="Freeform 1450"/>
            <p:cNvSpPr>
              <a:spLocks/>
            </p:cNvSpPr>
            <p:nvPr/>
          </p:nvSpPr>
          <p:spPr bwMode="auto">
            <a:xfrm>
              <a:off x="3110" y="493"/>
              <a:ext cx="47" cy="121"/>
            </a:xfrm>
            <a:custGeom>
              <a:avLst/>
              <a:gdLst/>
              <a:ahLst/>
              <a:cxnLst>
                <a:cxn ang="0">
                  <a:pos x="0" y="6"/>
                </a:cxn>
                <a:cxn ang="0">
                  <a:pos x="25" y="44"/>
                </a:cxn>
                <a:cxn ang="0">
                  <a:pos x="41" y="95"/>
                </a:cxn>
                <a:cxn ang="0">
                  <a:pos x="35" y="101"/>
                </a:cxn>
                <a:cxn ang="0">
                  <a:pos x="25" y="104"/>
                </a:cxn>
                <a:cxn ang="0">
                  <a:pos x="19" y="111"/>
                </a:cxn>
                <a:cxn ang="0">
                  <a:pos x="19" y="120"/>
                </a:cxn>
                <a:cxn ang="0">
                  <a:pos x="21" y="120"/>
                </a:cxn>
                <a:cxn ang="0">
                  <a:pos x="21" y="111"/>
                </a:cxn>
                <a:cxn ang="0">
                  <a:pos x="27" y="107"/>
                </a:cxn>
                <a:cxn ang="0">
                  <a:pos x="35" y="104"/>
                </a:cxn>
                <a:cxn ang="0">
                  <a:pos x="43" y="98"/>
                </a:cxn>
                <a:cxn ang="0">
                  <a:pos x="46" y="95"/>
                </a:cxn>
                <a:cxn ang="0">
                  <a:pos x="27" y="44"/>
                </a:cxn>
                <a:cxn ang="0">
                  <a:pos x="0" y="0"/>
                </a:cxn>
                <a:cxn ang="0">
                  <a:pos x="0" y="6"/>
                </a:cxn>
              </a:cxnLst>
              <a:rect l="0" t="0" r="r" b="b"/>
              <a:pathLst>
                <a:path w="47" h="121">
                  <a:moveTo>
                    <a:pt x="0" y="6"/>
                  </a:moveTo>
                  <a:lnTo>
                    <a:pt x="25" y="44"/>
                  </a:lnTo>
                  <a:lnTo>
                    <a:pt x="41" y="95"/>
                  </a:lnTo>
                  <a:lnTo>
                    <a:pt x="35" y="101"/>
                  </a:lnTo>
                  <a:lnTo>
                    <a:pt x="25" y="104"/>
                  </a:lnTo>
                  <a:lnTo>
                    <a:pt x="19" y="111"/>
                  </a:lnTo>
                  <a:lnTo>
                    <a:pt x="19" y="120"/>
                  </a:lnTo>
                  <a:lnTo>
                    <a:pt x="21" y="120"/>
                  </a:lnTo>
                  <a:lnTo>
                    <a:pt x="21" y="111"/>
                  </a:lnTo>
                  <a:lnTo>
                    <a:pt x="27" y="107"/>
                  </a:lnTo>
                  <a:lnTo>
                    <a:pt x="35" y="104"/>
                  </a:lnTo>
                  <a:lnTo>
                    <a:pt x="43" y="98"/>
                  </a:lnTo>
                  <a:lnTo>
                    <a:pt x="46" y="95"/>
                  </a:lnTo>
                  <a:lnTo>
                    <a:pt x="27" y="44"/>
                  </a:lnTo>
                  <a:lnTo>
                    <a:pt x="0" y="0"/>
                  </a:lnTo>
                  <a:lnTo>
                    <a:pt x="0" y="6"/>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220587" name="Freeform 1451"/>
            <p:cNvSpPr>
              <a:spLocks/>
            </p:cNvSpPr>
            <p:nvPr/>
          </p:nvSpPr>
          <p:spPr bwMode="auto">
            <a:xfrm>
              <a:off x="3136" y="463"/>
              <a:ext cx="105" cy="114"/>
            </a:xfrm>
            <a:custGeom>
              <a:avLst/>
              <a:gdLst/>
              <a:ahLst/>
              <a:cxnLst>
                <a:cxn ang="0">
                  <a:pos x="5" y="44"/>
                </a:cxn>
                <a:cxn ang="0">
                  <a:pos x="22" y="78"/>
                </a:cxn>
                <a:cxn ang="0">
                  <a:pos x="35" y="110"/>
                </a:cxn>
                <a:cxn ang="0">
                  <a:pos x="68" y="97"/>
                </a:cxn>
                <a:cxn ang="0">
                  <a:pos x="87" y="81"/>
                </a:cxn>
                <a:cxn ang="0">
                  <a:pos x="101" y="60"/>
                </a:cxn>
                <a:cxn ang="0">
                  <a:pos x="93" y="28"/>
                </a:cxn>
                <a:cxn ang="0">
                  <a:pos x="82" y="9"/>
                </a:cxn>
                <a:cxn ang="0">
                  <a:pos x="82" y="0"/>
                </a:cxn>
                <a:cxn ang="0">
                  <a:pos x="96" y="28"/>
                </a:cxn>
                <a:cxn ang="0">
                  <a:pos x="104" y="60"/>
                </a:cxn>
                <a:cxn ang="0">
                  <a:pos x="90" y="81"/>
                </a:cxn>
                <a:cxn ang="0">
                  <a:pos x="71" y="97"/>
                </a:cxn>
                <a:cxn ang="0">
                  <a:pos x="33" y="113"/>
                </a:cxn>
                <a:cxn ang="0">
                  <a:pos x="16" y="75"/>
                </a:cxn>
                <a:cxn ang="0">
                  <a:pos x="0" y="38"/>
                </a:cxn>
                <a:cxn ang="0">
                  <a:pos x="5" y="44"/>
                </a:cxn>
              </a:cxnLst>
              <a:rect l="0" t="0" r="r" b="b"/>
              <a:pathLst>
                <a:path w="105" h="114">
                  <a:moveTo>
                    <a:pt x="5" y="44"/>
                  </a:moveTo>
                  <a:lnTo>
                    <a:pt x="22" y="78"/>
                  </a:lnTo>
                  <a:lnTo>
                    <a:pt x="35" y="110"/>
                  </a:lnTo>
                  <a:lnTo>
                    <a:pt x="68" y="97"/>
                  </a:lnTo>
                  <a:lnTo>
                    <a:pt x="87" y="81"/>
                  </a:lnTo>
                  <a:lnTo>
                    <a:pt x="101" y="60"/>
                  </a:lnTo>
                  <a:lnTo>
                    <a:pt x="93" y="28"/>
                  </a:lnTo>
                  <a:lnTo>
                    <a:pt x="82" y="9"/>
                  </a:lnTo>
                  <a:lnTo>
                    <a:pt x="82" y="0"/>
                  </a:lnTo>
                  <a:lnTo>
                    <a:pt x="96" y="28"/>
                  </a:lnTo>
                  <a:lnTo>
                    <a:pt x="104" y="60"/>
                  </a:lnTo>
                  <a:lnTo>
                    <a:pt x="90" y="81"/>
                  </a:lnTo>
                  <a:lnTo>
                    <a:pt x="71" y="97"/>
                  </a:lnTo>
                  <a:lnTo>
                    <a:pt x="33" y="113"/>
                  </a:lnTo>
                  <a:lnTo>
                    <a:pt x="16" y="75"/>
                  </a:lnTo>
                  <a:lnTo>
                    <a:pt x="0" y="38"/>
                  </a:lnTo>
                  <a:lnTo>
                    <a:pt x="5" y="44"/>
                  </a:lnTo>
                </a:path>
              </a:pathLst>
            </a:custGeom>
            <a:solidFill>
              <a:srgbClr val="0000FF"/>
            </a:solidFill>
            <a:ln w="12700" cap="rnd" cmpd="sng">
              <a:noFill/>
              <a:prstDash val="solid"/>
              <a:round/>
              <a:headEnd type="none" w="med" len="med"/>
              <a:tailEnd type="none" w="med" len="med"/>
            </a:ln>
            <a:effectLst/>
          </p:spPr>
          <p:txBody>
            <a:bodyPr/>
            <a:lstStyle/>
            <a:p>
              <a:endParaRPr lang="en-US"/>
            </a:p>
          </p:txBody>
        </p:sp>
        <p:sp>
          <p:nvSpPr>
            <p:cNvPr id="220588" name="Freeform 1452"/>
            <p:cNvSpPr>
              <a:spLocks/>
            </p:cNvSpPr>
            <p:nvPr/>
          </p:nvSpPr>
          <p:spPr bwMode="auto">
            <a:xfrm>
              <a:off x="3156" y="585"/>
              <a:ext cx="32" cy="18"/>
            </a:xfrm>
            <a:custGeom>
              <a:avLst/>
              <a:gdLst/>
              <a:ahLst/>
              <a:cxnLst>
                <a:cxn ang="0">
                  <a:pos x="3" y="2"/>
                </a:cxn>
                <a:cxn ang="0">
                  <a:pos x="8" y="2"/>
                </a:cxn>
                <a:cxn ang="0">
                  <a:pos x="20" y="11"/>
                </a:cxn>
                <a:cxn ang="0">
                  <a:pos x="26" y="14"/>
                </a:cxn>
                <a:cxn ang="0">
                  <a:pos x="28" y="17"/>
                </a:cxn>
                <a:cxn ang="0">
                  <a:pos x="31" y="17"/>
                </a:cxn>
                <a:cxn ang="0">
                  <a:pos x="26" y="11"/>
                </a:cxn>
                <a:cxn ang="0">
                  <a:pos x="8" y="0"/>
                </a:cxn>
                <a:cxn ang="0">
                  <a:pos x="0" y="0"/>
                </a:cxn>
                <a:cxn ang="0">
                  <a:pos x="3" y="2"/>
                </a:cxn>
              </a:cxnLst>
              <a:rect l="0" t="0" r="r" b="b"/>
              <a:pathLst>
                <a:path w="32" h="18">
                  <a:moveTo>
                    <a:pt x="3" y="2"/>
                  </a:moveTo>
                  <a:lnTo>
                    <a:pt x="8" y="2"/>
                  </a:lnTo>
                  <a:lnTo>
                    <a:pt x="20" y="11"/>
                  </a:lnTo>
                  <a:lnTo>
                    <a:pt x="26" y="14"/>
                  </a:lnTo>
                  <a:lnTo>
                    <a:pt x="28" y="17"/>
                  </a:lnTo>
                  <a:lnTo>
                    <a:pt x="31" y="17"/>
                  </a:lnTo>
                  <a:lnTo>
                    <a:pt x="26" y="11"/>
                  </a:lnTo>
                  <a:lnTo>
                    <a:pt x="8" y="0"/>
                  </a:lnTo>
                  <a:lnTo>
                    <a:pt x="0" y="0"/>
                  </a:lnTo>
                  <a:lnTo>
                    <a:pt x="3" y="2"/>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220589" name="Freeform 1453"/>
            <p:cNvSpPr>
              <a:spLocks/>
            </p:cNvSpPr>
            <p:nvPr/>
          </p:nvSpPr>
          <p:spPr bwMode="auto">
            <a:xfrm>
              <a:off x="3151" y="596"/>
              <a:ext cx="37" cy="16"/>
            </a:xfrm>
            <a:custGeom>
              <a:avLst/>
              <a:gdLst/>
              <a:ahLst/>
              <a:cxnLst>
                <a:cxn ang="0">
                  <a:pos x="8" y="0"/>
                </a:cxn>
                <a:cxn ang="0">
                  <a:pos x="14" y="5"/>
                </a:cxn>
                <a:cxn ang="0">
                  <a:pos x="30" y="10"/>
                </a:cxn>
                <a:cxn ang="0">
                  <a:pos x="36" y="15"/>
                </a:cxn>
                <a:cxn ang="0">
                  <a:pos x="33" y="15"/>
                </a:cxn>
                <a:cxn ang="0">
                  <a:pos x="28" y="10"/>
                </a:cxn>
                <a:cxn ang="0">
                  <a:pos x="0" y="5"/>
                </a:cxn>
                <a:cxn ang="0">
                  <a:pos x="11" y="5"/>
                </a:cxn>
                <a:cxn ang="0">
                  <a:pos x="8" y="0"/>
                </a:cxn>
              </a:cxnLst>
              <a:rect l="0" t="0" r="r" b="b"/>
              <a:pathLst>
                <a:path w="37" h="16">
                  <a:moveTo>
                    <a:pt x="8" y="0"/>
                  </a:moveTo>
                  <a:lnTo>
                    <a:pt x="14" y="5"/>
                  </a:lnTo>
                  <a:lnTo>
                    <a:pt x="30" y="10"/>
                  </a:lnTo>
                  <a:lnTo>
                    <a:pt x="36" y="15"/>
                  </a:lnTo>
                  <a:lnTo>
                    <a:pt x="33" y="15"/>
                  </a:lnTo>
                  <a:lnTo>
                    <a:pt x="28" y="10"/>
                  </a:lnTo>
                  <a:lnTo>
                    <a:pt x="0" y="5"/>
                  </a:lnTo>
                  <a:lnTo>
                    <a:pt x="11" y="5"/>
                  </a:lnTo>
                  <a:lnTo>
                    <a:pt x="8" y="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220590" name="Freeform 1454"/>
            <p:cNvSpPr>
              <a:spLocks/>
            </p:cNvSpPr>
            <p:nvPr/>
          </p:nvSpPr>
          <p:spPr bwMode="auto">
            <a:xfrm>
              <a:off x="3263" y="458"/>
              <a:ext cx="73" cy="123"/>
            </a:xfrm>
            <a:custGeom>
              <a:avLst/>
              <a:gdLst/>
              <a:ahLst/>
              <a:cxnLst>
                <a:cxn ang="0">
                  <a:pos x="49" y="3"/>
                </a:cxn>
                <a:cxn ang="0">
                  <a:pos x="28" y="31"/>
                </a:cxn>
                <a:cxn ang="0">
                  <a:pos x="9" y="56"/>
                </a:cxn>
                <a:cxn ang="0">
                  <a:pos x="5" y="88"/>
                </a:cxn>
                <a:cxn ang="0">
                  <a:pos x="5" y="116"/>
                </a:cxn>
                <a:cxn ang="0">
                  <a:pos x="11" y="107"/>
                </a:cxn>
                <a:cxn ang="0">
                  <a:pos x="13" y="107"/>
                </a:cxn>
                <a:cxn ang="0">
                  <a:pos x="17" y="109"/>
                </a:cxn>
                <a:cxn ang="0">
                  <a:pos x="28" y="85"/>
                </a:cxn>
                <a:cxn ang="0">
                  <a:pos x="17" y="112"/>
                </a:cxn>
                <a:cxn ang="0">
                  <a:pos x="19" y="119"/>
                </a:cxn>
                <a:cxn ang="0">
                  <a:pos x="28" y="109"/>
                </a:cxn>
                <a:cxn ang="0">
                  <a:pos x="34" y="107"/>
                </a:cxn>
                <a:cxn ang="0">
                  <a:pos x="32" y="119"/>
                </a:cxn>
                <a:cxn ang="0">
                  <a:pos x="42" y="107"/>
                </a:cxn>
                <a:cxn ang="0">
                  <a:pos x="47" y="75"/>
                </a:cxn>
                <a:cxn ang="0">
                  <a:pos x="67" y="47"/>
                </a:cxn>
                <a:cxn ang="0">
                  <a:pos x="70" y="25"/>
                </a:cxn>
                <a:cxn ang="0">
                  <a:pos x="62" y="3"/>
                </a:cxn>
                <a:cxn ang="0">
                  <a:pos x="70" y="13"/>
                </a:cxn>
                <a:cxn ang="0">
                  <a:pos x="72" y="41"/>
                </a:cxn>
                <a:cxn ang="0">
                  <a:pos x="55" y="59"/>
                </a:cxn>
                <a:cxn ang="0">
                  <a:pos x="45" y="109"/>
                </a:cxn>
                <a:cxn ang="0">
                  <a:pos x="32" y="122"/>
                </a:cxn>
                <a:cxn ang="0">
                  <a:pos x="21" y="122"/>
                </a:cxn>
                <a:cxn ang="0">
                  <a:pos x="15" y="116"/>
                </a:cxn>
                <a:cxn ang="0">
                  <a:pos x="13" y="112"/>
                </a:cxn>
                <a:cxn ang="0">
                  <a:pos x="7" y="119"/>
                </a:cxn>
                <a:cxn ang="0">
                  <a:pos x="0" y="112"/>
                </a:cxn>
                <a:cxn ang="0">
                  <a:pos x="7" y="56"/>
                </a:cxn>
                <a:cxn ang="0">
                  <a:pos x="28" y="28"/>
                </a:cxn>
                <a:cxn ang="0">
                  <a:pos x="49" y="0"/>
                </a:cxn>
                <a:cxn ang="0">
                  <a:pos x="64" y="3"/>
                </a:cxn>
              </a:cxnLst>
              <a:rect l="0" t="0" r="r" b="b"/>
              <a:pathLst>
                <a:path w="73" h="123">
                  <a:moveTo>
                    <a:pt x="57" y="3"/>
                  </a:moveTo>
                  <a:lnTo>
                    <a:pt x="49" y="3"/>
                  </a:lnTo>
                  <a:lnTo>
                    <a:pt x="42" y="10"/>
                  </a:lnTo>
                  <a:lnTo>
                    <a:pt x="28" y="31"/>
                  </a:lnTo>
                  <a:lnTo>
                    <a:pt x="15" y="47"/>
                  </a:lnTo>
                  <a:lnTo>
                    <a:pt x="9" y="56"/>
                  </a:lnTo>
                  <a:lnTo>
                    <a:pt x="7" y="69"/>
                  </a:lnTo>
                  <a:lnTo>
                    <a:pt x="5" y="88"/>
                  </a:lnTo>
                  <a:lnTo>
                    <a:pt x="2" y="112"/>
                  </a:lnTo>
                  <a:lnTo>
                    <a:pt x="5" y="116"/>
                  </a:lnTo>
                  <a:lnTo>
                    <a:pt x="7" y="116"/>
                  </a:lnTo>
                  <a:lnTo>
                    <a:pt x="11" y="107"/>
                  </a:lnTo>
                  <a:lnTo>
                    <a:pt x="17" y="72"/>
                  </a:lnTo>
                  <a:lnTo>
                    <a:pt x="13" y="107"/>
                  </a:lnTo>
                  <a:lnTo>
                    <a:pt x="15" y="109"/>
                  </a:lnTo>
                  <a:lnTo>
                    <a:pt x="17" y="109"/>
                  </a:lnTo>
                  <a:lnTo>
                    <a:pt x="21" y="107"/>
                  </a:lnTo>
                  <a:lnTo>
                    <a:pt x="28" y="85"/>
                  </a:lnTo>
                  <a:lnTo>
                    <a:pt x="24" y="107"/>
                  </a:lnTo>
                  <a:lnTo>
                    <a:pt x="17" y="112"/>
                  </a:lnTo>
                  <a:lnTo>
                    <a:pt x="17" y="116"/>
                  </a:lnTo>
                  <a:lnTo>
                    <a:pt x="19" y="119"/>
                  </a:lnTo>
                  <a:lnTo>
                    <a:pt x="21" y="119"/>
                  </a:lnTo>
                  <a:lnTo>
                    <a:pt x="28" y="109"/>
                  </a:lnTo>
                  <a:lnTo>
                    <a:pt x="37" y="91"/>
                  </a:lnTo>
                  <a:lnTo>
                    <a:pt x="34" y="107"/>
                  </a:lnTo>
                  <a:lnTo>
                    <a:pt x="30" y="116"/>
                  </a:lnTo>
                  <a:lnTo>
                    <a:pt x="32" y="119"/>
                  </a:lnTo>
                  <a:lnTo>
                    <a:pt x="34" y="119"/>
                  </a:lnTo>
                  <a:lnTo>
                    <a:pt x="42" y="107"/>
                  </a:lnTo>
                  <a:lnTo>
                    <a:pt x="45" y="94"/>
                  </a:lnTo>
                  <a:lnTo>
                    <a:pt x="47" y="75"/>
                  </a:lnTo>
                  <a:lnTo>
                    <a:pt x="55" y="56"/>
                  </a:lnTo>
                  <a:lnTo>
                    <a:pt x="67" y="47"/>
                  </a:lnTo>
                  <a:lnTo>
                    <a:pt x="70" y="41"/>
                  </a:lnTo>
                  <a:lnTo>
                    <a:pt x="70" y="25"/>
                  </a:lnTo>
                  <a:lnTo>
                    <a:pt x="67" y="13"/>
                  </a:lnTo>
                  <a:lnTo>
                    <a:pt x="62" y="3"/>
                  </a:lnTo>
                  <a:lnTo>
                    <a:pt x="64" y="3"/>
                  </a:lnTo>
                  <a:lnTo>
                    <a:pt x="70" y="13"/>
                  </a:lnTo>
                  <a:lnTo>
                    <a:pt x="72" y="25"/>
                  </a:lnTo>
                  <a:lnTo>
                    <a:pt x="72" y="41"/>
                  </a:lnTo>
                  <a:lnTo>
                    <a:pt x="70" y="50"/>
                  </a:lnTo>
                  <a:lnTo>
                    <a:pt x="55" y="59"/>
                  </a:lnTo>
                  <a:lnTo>
                    <a:pt x="49" y="75"/>
                  </a:lnTo>
                  <a:lnTo>
                    <a:pt x="45" y="109"/>
                  </a:lnTo>
                  <a:lnTo>
                    <a:pt x="34" y="122"/>
                  </a:lnTo>
                  <a:lnTo>
                    <a:pt x="32" y="122"/>
                  </a:lnTo>
                  <a:lnTo>
                    <a:pt x="28" y="116"/>
                  </a:lnTo>
                  <a:lnTo>
                    <a:pt x="21" y="122"/>
                  </a:lnTo>
                  <a:lnTo>
                    <a:pt x="19" y="122"/>
                  </a:lnTo>
                  <a:lnTo>
                    <a:pt x="15" y="116"/>
                  </a:lnTo>
                  <a:lnTo>
                    <a:pt x="15" y="112"/>
                  </a:lnTo>
                  <a:lnTo>
                    <a:pt x="13" y="112"/>
                  </a:lnTo>
                  <a:lnTo>
                    <a:pt x="13" y="109"/>
                  </a:lnTo>
                  <a:lnTo>
                    <a:pt x="7" y="119"/>
                  </a:lnTo>
                  <a:lnTo>
                    <a:pt x="5" y="119"/>
                  </a:lnTo>
                  <a:lnTo>
                    <a:pt x="0" y="112"/>
                  </a:lnTo>
                  <a:lnTo>
                    <a:pt x="5" y="69"/>
                  </a:lnTo>
                  <a:lnTo>
                    <a:pt x="7" y="56"/>
                  </a:lnTo>
                  <a:lnTo>
                    <a:pt x="9" y="50"/>
                  </a:lnTo>
                  <a:lnTo>
                    <a:pt x="28" y="28"/>
                  </a:lnTo>
                  <a:lnTo>
                    <a:pt x="40" y="10"/>
                  </a:lnTo>
                  <a:lnTo>
                    <a:pt x="49" y="0"/>
                  </a:lnTo>
                  <a:lnTo>
                    <a:pt x="62" y="0"/>
                  </a:lnTo>
                  <a:lnTo>
                    <a:pt x="64" y="3"/>
                  </a:lnTo>
                  <a:lnTo>
                    <a:pt x="57" y="3"/>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220591" name="Freeform 1455"/>
            <p:cNvSpPr>
              <a:spLocks/>
            </p:cNvSpPr>
            <p:nvPr/>
          </p:nvSpPr>
          <p:spPr bwMode="auto">
            <a:xfrm>
              <a:off x="3259" y="534"/>
              <a:ext cx="7" cy="24"/>
            </a:xfrm>
            <a:custGeom>
              <a:avLst/>
              <a:gdLst/>
              <a:ahLst/>
              <a:cxnLst>
                <a:cxn ang="0">
                  <a:pos x="6" y="0"/>
                </a:cxn>
                <a:cxn ang="0">
                  <a:pos x="2" y="9"/>
                </a:cxn>
                <a:cxn ang="0">
                  <a:pos x="0" y="14"/>
                </a:cxn>
                <a:cxn ang="0">
                  <a:pos x="0" y="20"/>
                </a:cxn>
                <a:cxn ang="0">
                  <a:pos x="2" y="23"/>
                </a:cxn>
                <a:cxn ang="0">
                  <a:pos x="5" y="20"/>
                </a:cxn>
                <a:cxn ang="0">
                  <a:pos x="5" y="17"/>
                </a:cxn>
                <a:cxn ang="0">
                  <a:pos x="3" y="20"/>
                </a:cxn>
                <a:cxn ang="0">
                  <a:pos x="2" y="20"/>
                </a:cxn>
                <a:cxn ang="0">
                  <a:pos x="2" y="14"/>
                </a:cxn>
                <a:cxn ang="0">
                  <a:pos x="3" y="9"/>
                </a:cxn>
                <a:cxn ang="0">
                  <a:pos x="6" y="6"/>
                </a:cxn>
                <a:cxn ang="0">
                  <a:pos x="6" y="0"/>
                </a:cxn>
              </a:cxnLst>
              <a:rect l="0" t="0" r="r" b="b"/>
              <a:pathLst>
                <a:path w="7" h="24">
                  <a:moveTo>
                    <a:pt x="6" y="0"/>
                  </a:moveTo>
                  <a:lnTo>
                    <a:pt x="2" y="9"/>
                  </a:lnTo>
                  <a:lnTo>
                    <a:pt x="0" y="14"/>
                  </a:lnTo>
                  <a:lnTo>
                    <a:pt x="0" y="20"/>
                  </a:lnTo>
                  <a:lnTo>
                    <a:pt x="2" y="23"/>
                  </a:lnTo>
                  <a:lnTo>
                    <a:pt x="5" y="20"/>
                  </a:lnTo>
                  <a:lnTo>
                    <a:pt x="5" y="17"/>
                  </a:lnTo>
                  <a:lnTo>
                    <a:pt x="3" y="20"/>
                  </a:lnTo>
                  <a:lnTo>
                    <a:pt x="2" y="20"/>
                  </a:lnTo>
                  <a:lnTo>
                    <a:pt x="2" y="14"/>
                  </a:lnTo>
                  <a:lnTo>
                    <a:pt x="3" y="9"/>
                  </a:lnTo>
                  <a:lnTo>
                    <a:pt x="6" y="6"/>
                  </a:lnTo>
                  <a:lnTo>
                    <a:pt x="6" y="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220592" name="Freeform 1456"/>
            <p:cNvSpPr>
              <a:spLocks/>
            </p:cNvSpPr>
            <p:nvPr/>
          </p:nvSpPr>
          <p:spPr bwMode="auto">
            <a:xfrm>
              <a:off x="3203" y="424"/>
              <a:ext cx="173" cy="111"/>
            </a:xfrm>
            <a:custGeom>
              <a:avLst/>
              <a:gdLst/>
              <a:ahLst/>
              <a:cxnLst>
                <a:cxn ang="0">
                  <a:pos x="27" y="7"/>
                </a:cxn>
                <a:cxn ang="0">
                  <a:pos x="52" y="0"/>
                </a:cxn>
                <a:cxn ang="0">
                  <a:pos x="77" y="3"/>
                </a:cxn>
                <a:cxn ang="0">
                  <a:pos x="111" y="10"/>
                </a:cxn>
                <a:cxn ang="0">
                  <a:pos x="128" y="7"/>
                </a:cxn>
                <a:cxn ang="0">
                  <a:pos x="150" y="10"/>
                </a:cxn>
                <a:cxn ang="0">
                  <a:pos x="169" y="28"/>
                </a:cxn>
                <a:cxn ang="0">
                  <a:pos x="166" y="63"/>
                </a:cxn>
                <a:cxn ang="0">
                  <a:pos x="147" y="79"/>
                </a:cxn>
                <a:cxn ang="0">
                  <a:pos x="130" y="85"/>
                </a:cxn>
                <a:cxn ang="0">
                  <a:pos x="130" y="82"/>
                </a:cxn>
                <a:cxn ang="0">
                  <a:pos x="147" y="76"/>
                </a:cxn>
                <a:cxn ang="0">
                  <a:pos x="169" y="47"/>
                </a:cxn>
                <a:cxn ang="0">
                  <a:pos x="161" y="19"/>
                </a:cxn>
                <a:cxn ang="0">
                  <a:pos x="139" y="13"/>
                </a:cxn>
                <a:cxn ang="0">
                  <a:pos x="119" y="25"/>
                </a:cxn>
                <a:cxn ang="0">
                  <a:pos x="144" y="19"/>
                </a:cxn>
                <a:cxn ang="0">
                  <a:pos x="139" y="22"/>
                </a:cxn>
                <a:cxn ang="0">
                  <a:pos x="111" y="34"/>
                </a:cxn>
                <a:cxn ang="0">
                  <a:pos x="105" y="38"/>
                </a:cxn>
                <a:cxn ang="0">
                  <a:pos x="116" y="16"/>
                </a:cxn>
                <a:cxn ang="0">
                  <a:pos x="111" y="16"/>
                </a:cxn>
                <a:cxn ang="0">
                  <a:pos x="97" y="22"/>
                </a:cxn>
                <a:cxn ang="0">
                  <a:pos x="97" y="22"/>
                </a:cxn>
                <a:cxn ang="0">
                  <a:pos x="91" y="22"/>
                </a:cxn>
                <a:cxn ang="0">
                  <a:pos x="66" y="3"/>
                </a:cxn>
                <a:cxn ang="0">
                  <a:pos x="47" y="10"/>
                </a:cxn>
                <a:cxn ang="0">
                  <a:pos x="41" y="13"/>
                </a:cxn>
                <a:cxn ang="0">
                  <a:pos x="19" y="10"/>
                </a:cxn>
                <a:cxn ang="0">
                  <a:pos x="49" y="63"/>
                </a:cxn>
                <a:cxn ang="0">
                  <a:pos x="49" y="41"/>
                </a:cxn>
                <a:cxn ang="0">
                  <a:pos x="52" y="16"/>
                </a:cxn>
                <a:cxn ang="0">
                  <a:pos x="66" y="41"/>
                </a:cxn>
                <a:cxn ang="0">
                  <a:pos x="75" y="44"/>
                </a:cxn>
                <a:cxn ang="0">
                  <a:pos x="86" y="28"/>
                </a:cxn>
                <a:cxn ang="0">
                  <a:pos x="91" y="38"/>
                </a:cxn>
                <a:cxn ang="0">
                  <a:pos x="97" y="38"/>
                </a:cxn>
                <a:cxn ang="0">
                  <a:pos x="86" y="66"/>
                </a:cxn>
                <a:cxn ang="0">
                  <a:pos x="63" y="110"/>
                </a:cxn>
                <a:cxn ang="0">
                  <a:pos x="36" y="41"/>
                </a:cxn>
                <a:cxn ang="0">
                  <a:pos x="11" y="28"/>
                </a:cxn>
                <a:cxn ang="0">
                  <a:pos x="5" y="10"/>
                </a:cxn>
              </a:cxnLst>
              <a:rect l="0" t="0" r="r" b="b"/>
              <a:pathLst>
                <a:path w="173" h="111">
                  <a:moveTo>
                    <a:pt x="5" y="10"/>
                  </a:moveTo>
                  <a:lnTo>
                    <a:pt x="27" y="7"/>
                  </a:lnTo>
                  <a:lnTo>
                    <a:pt x="41" y="10"/>
                  </a:lnTo>
                  <a:lnTo>
                    <a:pt x="52" y="0"/>
                  </a:lnTo>
                  <a:lnTo>
                    <a:pt x="63" y="0"/>
                  </a:lnTo>
                  <a:lnTo>
                    <a:pt x="77" y="3"/>
                  </a:lnTo>
                  <a:lnTo>
                    <a:pt x="100" y="13"/>
                  </a:lnTo>
                  <a:lnTo>
                    <a:pt x="111" y="10"/>
                  </a:lnTo>
                  <a:lnTo>
                    <a:pt x="116" y="13"/>
                  </a:lnTo>
                  <a:lnTo>
                    <a:pt x="128" y="7"/>
                  </a:lnTo>
                  <a:lnTo>
                    <a:pt x="136" y="10"/>
                  </a:lnTo>
                  <a:lnTo>
                    <a:pt x="150" y="10"/>
                  </a:lnTo>
                  <a:lnTo>
                    <a:pt x="163" y="16"/>
                  </a:lnTo>
                  <a:lnTo>
                    <a:pt x="169" y="28"/>
                  </a:lnTo>
                  <a:lnTo>
                    <a:pt x="172" y="47"/>
                  </a:lnTo>
                  <a:lnTo>
                    <a:pt x="166" y="63"/>
                  </a:lnTo>
                  <a:lnTo>
                    <a:pt x="155" y="72"/>
                  </a:lnTo>
                  <a:lnTo>
                    <a:pt x="147" y="79"/>
                  </a:lnTo>
                  <a:lnTo>
                    <a:pt x="136" y="85"/>
                  </a:lnTo>
                  <a:lnTo>
                    <a:pt x="130" y="85"/>
                  </a:lnTo>
                  <a:lnTo>
                    <a:pt x="128" y="85"/>
                  </a:lnTo>
                  <a:lnTo>
                    <a:pt x="130" y="82"/>
                  </a:lnTo>
                  <a:lnTo>
                    <a:pt x="136" y="82"/>
                  </a:lnTo>
                  <a:lnTo>
                    <a:pt x="147" y="76"/>
                  </a:lnTo>
                  <a:lnTo>
                    <a:pt x="163" y="60"/>
                  </a:lnTo>
                  <a:lnTo>
                    <a:pt x="169" y="47"/>
                  </a:lnTo>
                  <a:lnTo>
                    <a:pt x="166" y="31"/>
                  </a:lnTo>
                  <a:lnTo>
                    <a:pt x="161" y="19"/>
                  </a:lnTo>
                  <a:lnTo>
                    <a:pt x="152" y="13"/>
                  </a:lnTo>
                  <a:lnTo>
                    <a:pt x="139" y="13"/>
                  </a:lnTo>
                  <a:lnTo>
                    <a:pt x="130" y="10"/>
                  </a:lnTo>
                  <a:lnTo>
                    <a:pt x="119" y="25"/>
                  </a:lnTo>
                  <a:lnTo>
                    <a:pt x="133" y="19"/>
                  </a:lnTo>
                  <a:lnTo>
                    <a:pt x="144" y="19"/>
                  </a:lnTo>
                  <a:lnTo>
                    <a:pt x="155" y="22"/>
                  </a:lnTo>
                  <a:lnTo>
                    <a:pt x="139" y="22"/>
                  </a:lnTo>
                  <a:lnTo>
                    <a:pt x="122" y="25"/>
                  </a:lnTo>
                  <a:lnTo>
                    <a:pt x="111" y="34"/>
                  </a:lnTo>
                  <a:lnTo>
                    <a:pt x="105" y="41"/>
                  </a:lnTo>
                  <a:lnTo>
                    <a:pt x="105" y="38"/>
                  </a:lnTo>
                  <a:lnTo>
                    <a:pt x="124" y="13"/>
                  </a:lnTo>
                  <a:lnTo>
                    <a:pt x="116" y="16"/>
                  </a:lnTo>
                  <a:lnTo>
                    <a:pt x="97" y="50"/>
                  </a:lnTo>
                  <a:lnTo>
                    <a:pt x="111" y="16"/>
                  </a:lnTo>
                  <a:lnTo>
                    <a:pt x="102" y="16"/>
                  </a:lnTo>
                  <a:lnTo>
                    <a:pt x="97" y="22"/>
                  </a:lnTo>
                  <a:lnTo>
                    <a:pt x="97" y="34"/>
                  </a:lnTo>
                  <a:lnTo>
                    <a:pt x="97" y="22"/>
                  </a:lnTo>
                  <a:lnTo>
                    <a:pt x="97" y="34"/>
                  </a:lnTo>
                  <a:lnTo>
                    <a:pt x="91" y="22"/>
                  </a:lnTo>
                  <a:lnTo>
                    <a:pt x="91" y="13"/>
                  </a:lnTo>
                  <a:lnTo>
                    <a:pt x="66" y="3"/>
                  </a:lnTo>
                  <a:lnTo>
                    <a:pt x="55" y="3"/>
                  </a:lnTo>
                  <a:lnTo>
                    <a:pt x="47" y="10"/>
                  </a:lnTo>
                  <a:lnTo>
                    <a:pt x="49" y="38"/>
                  </a:lnTo>
                  <a:lnTo>
                    <a:pt x="41" y="13"/>
                  </a:lnTo>
                  <a:lnTo>
                    <a:pt x="27" y="10"/>
                  </a:lnTo>
                  <a:lnTo>
                    <a:pt x="19" y="10"/>
                  </a:lnTo>
                  <a:lnTo>
                    <a:pt x="38" y="41"/>
                  </a:lnTo>
                  <a:lnTo>
                    <a:pt x="49" y="63"/>
                  </a:lnTo>
                  <a:lnTo>
                    <a:pt x="61" y="88"/>
                  </a:lnTo>
                  <a:lnTo>
                    <a:pt x="49" y="41"/>
                  </a:lnTo>
                  <a:lnTo>
                    <a:pt x="63" y="82"/>
                  </a:lnTo>
                  <a:lnTo>
                    <a:pt x="52" y="16"/>
                  </a:lnTo>
                  <a:lnTo>
                    <a:pt x="66" y="66"/>
                  </a:lnTo>
                  <a:lnTo>
                    <a:pt x="66" y="41"/>
                  </a:lnTo>
                  <a:lnTo>
                    <a:pt x="69" y="50"/>
                  </a:lnTo>
                  <a:lnTo>
                    <a:pt x="75" y="44"/>
                  </a:lnTo>
                  <a:lnTo>
                    <a:pt x="80" y="47"/>
                  </a:lnTo>
                  <a:lnTo>
                    <a:pt x="86" y="28"/>
                  </a:lnTo>
                  <a:lnTo>
                    <a:pt x="86" y="47"/>
                  </a:lnTo>
                  <a:lnTo>
                    <a:pt x="91" y="38"/>
                  </a:lnTo>
                  <a:lnTo>
                    <a:pt x="91" y="50"/>
                  </a:lnTo>
                  <a:lnTo>
                    <a:pt x="97" y="38"/>
                  </a:lnTo>
                  <a:lnTo>
                    <a:pt x="97" y="50"/>
                  </a:lnTo>
                  <a:lnTo>
                    <a:pt x="86" y="66"/>
                  </a:lnTo>
                  <a:lnTo>
                    <a:pt x="69" y="85"/>
                  </a:lnTo>
                  <a:lnTo>
                    <a:pt x="63" y="110"/>
                  </a:lnTo>
                  <a:lnTo>
                    <a:pt x="47" y="63"/>
                  </a:lnTo>
                  <a:lnTo>
                    <a:pt x="36" y="41"/>
                  </a:lnTo>
                  <a:lnTo>
                    <a:pt x="25" y="28"/>
                  </a:lnTo>
                  <a:lnTo>
                    <a:pt x="11" y="28"/>
                  </a:lnTo>
                  <a:lnTo>
                    <a:pt x="0" y="10"/>
                  </a:lnTo>
                  <a:lnTo>
                    <a:pt x="5" y="1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220593" name="Freeform 1457"/>
            <p:cNvSpPr>
              <a:spLocks/>
            </p:cNvSpPr>
            <p:nvPr/>
          </p:nvSpPr>
          <p:spPr bwMode="auto">
            <a:xfrm>
              <a:off x="3331" y="449"/>
              <a:ext cx="41" cy="62"/>
            </a:xfrm>
            <a:custGeom>
              <a:avLst/>
              <a:gdLst/>
              <a:ahLst/>
              <a:cxnLst>
                <a:cxn ang="0">
                  <a:pos x="5" y="22"/>
                </a:cxn>
                <a:cxn ang="0">
                  <a:pos x="8" y="38"/>
                </a:cxn>
                <a:cxn ang="0">
                  <a:pos x="2" y="48"/>
                </a:cxn>
                <a:cxn ang="0">
                  <a:pos x="2" y="58"/>
                </a:cxn>
                <a:cxn ang="0">
                  <a:pos x="8" y="61"/>
                </a:cxn>
                <a:cxn ang="0">
                  <a:pos x="37" y="35"/>
                </a:cxn>
                <a:cxn ang="0">
                  <a:pos x="40" y="22"/>
                </a:cxn>
                <a:cxn ang="0">
                  <a:pos x="40" y="6"/>
                </a:cxn>
                <a:cxn ang="0">
                  <a:pos x="27" y="0"/>
                </a:cxn>
                <a:cxn ang="0">
                  <a:pos x="29" y="3"/>
                </a:cxn>
                <a:cxn ang="0">
                  <a:pos x="19" y="6"/>
                </a:cxn>
                <a:cxn ang="0">
                  <a:pos x="19" y="10"/>
                </a:cxn>
                <a:cxn ang="0">
                  <a:pos x="0" y="10"/>
                </a:cxn>
                <a:cxn ang="0">
                  <a:pos x="10" y="16"/>
                </a:cxn>
                <a:cxn ang="0">
                  <a:pos x="5" y="22"/>
                </a:cxn>
              </a:cxnLst>
              <a:rect l="0" t="0" r="r" b="b"/>
              <a:pathLst>
                <a:path w="41" h="62">
                  <a:moveTo>
                    <a:pt x="5" y="22"/>
                  </a:moveTo>
                  <a:lnTo>
                    <a:pt x="8" y="38"/>
                  </a:lnTo>
                  <a:lnTo>
                    <a:pt x="2" y="48"/>
                  </a:lnTo>
                  <a:lnTo>
                    <a:pt x="2" y="58"/>
                  </a:lnTo>
                  <a:lnTo>
                    <a:pt x="8" y="61"/>
                  </a:lnTo>
                  <a:lnTo>
                    <a:pt x="37" y="35"/>
                  </a:lnTo>
                  <a:lnTo>
                    <a:pt x="40" y="22"/>
                  </a:lnTo>
                  <a:lnTo>
                    <a:pt x="40" y="6"/>
                  </a:lnTo>
                  <a:lnTo>
                    <a:pt x="27" y="0"/>
                  </a:lnTo>
                  <a:lnTo>
                    <a:pt x="29" y="3"/>
                  </a:lnTo>
                  <a:lnTo>
                    <a:pt x="19" y="6"/>
                  </a:lnTo>
                  <a:lnTo>
                    <a:pt x="19" y="10"/>
                  </a:lnTo>
                  <a:lnTo>
                    <a:pt x="0" y="10"/>
                  </a:lnTo>
                  <a:lnTo>
                    <a:pt x="10" y="16"/>
                  </a:lnTo>
                  <a:lnTo>
                    <a:pt x="5" y="22"/>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220594" name="Freeform 1458"/>
            <p:cNvSpPr>
              <a:spLocks/>
            </p:cNvSpPr>
            <p:nvPr/>
          </p:nvSpPr>
          <p:spPr bwMode="auto">
            <a:xfrm>
              <a:off x="3230" y="569"/>
              <a:ext cx="34" cy="43"/>
            </a:xfrm>
            <a:custGeom>
              <a:avLst/>
              <a:gdLst/>
              <a:ahLst/>
              <a:cxnLst>
                <a:cxn ang="0">
                  <a:pos x="33" y="0"/>
                </a:cxn>
                <a:cxn ang="0">
                  <a:pos x="8" y="18"/>
                </a:cxn>
                <a:cxn ang="0">
                  <a:pos x="8" y="24"/>
                </a:cxn>
                <a:cxn ang="0">
                  <a:pos x="6" y="27"/>
                </a:cxn>
                <a:cxn ang="0">
                  <a:pos x="6" y="33"/>
                </a:cxn>
                <a:cxn ang="0">
                  <a:pos x="3" y="36"/>
                </a:cxn>
                <a:cxn ang="0">
                  <a:pos x="3" y="18"/>
                </a:cxn>
                <a:cxn ang="0">
                  <a:pos x="0" y="18"/>
                </a:cxn>
                <a:cxn ang="0">
                  <a:pos x="0" y="42"/>
                </a:cxn>
                <a:cxn ang="0">
                  <a:pos x="8" y="33"/>
                </a:cxn>
                <a:cxn ang="0">
                  <a:pos x="8" y="27"/>
                </a:cxn>
                <a:cxn ang="0">
                  <a:pos x="11" y="24"/>
                </a:cxn>
                <a:cxn ang="0">
                  <a:pos x="11" y="18"/>
                </a:cxn>
                <a:cxn ang="0">
                  <a:pos x="33" y="3"/>
                </a:cxn>
                <a:cxn ang="0">
                  <a:pos x="33" y="0"/>
                </a:cxn>
              </a:cxnLst>
              <a:rect l="0" t="0" r="r" b="b"/>
              <a:pathLst>
                <a:path w="34" h="43">
                  <a:moveTo>
                    <a:pt x="33" y="0"/>
                  </a:moveTo>
                  <a:lnTo>
                    <a:pt x="8" y="18"/>
                  </a:lnTo>
                  <a:lnTo>
                    <a:pt x="8" y="24"/>
                  </a:lnTo>
                  <a:lnTo>
                    <a:pt x="6" y="27"/>
                  </a:lnTo>
                  <a:lnTo>
                    <a:pt x="6" y="33"/>
                  </a:lnTo>
                  <a:lnTo>
                    <a:pt x="3" y="36"/>
                  </a:lnTo>
                  <a:lnTo>
                    <a:pt x="3" y="18"/>
                  </a:lnTo>
                  <a:lnTo>
                    <a:pt x="0" y="18"/>
                  </a:lnTo>
                  <a:lnTo>
                    <a:pt x="0" y="42"/>
                  </a:lnTo>
                  <a:lnTo>
                    <a:pt x="8" y="33"/>
                  </a:lnTo>
                  <a:lnTo>
                    <a:pt x="8" y="27"/>
                  </a:lnTo>
                  <a:lnTo>
                    <a:pt x="11" y="24"/>
                  </a:lnTo>
                  <a:lnTo>
                    <a:pt x="11" y="18"/>
                  </a:lnTo>
                  <a:lnTo>
                    <a:pt x="33" y="3"/>
                  </a:lnTo>
                  <a:lnTo>
                    <a:pt x="33" y="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220595" name="Freeform 1459"/>
            <p:cNvSpPr>
              <a:spLocks/>
            </p:cNvSpPr>
            <p:nvPr/>
          </p:nvSpPr>
          <p:spPr bwMode="auto">
            <a:xfrm>
              <a:off x="3214" y="588"/>
              <a:ext cx="51" cy="76"/>
            </a:xfrm>
            <a:custGeom>
              <a:avLst/>
              <a:gdLst/>
              <a:ahLst/>
              <a:cxnLst>
                <a:cxn ang="0">
                  <a:pos x="16" y="0"/>
                </a:cxn>
                <a:cxn ang="0">
                  <a:pos x="0" y="0"/>
                </a:cxn>
                <a:cxn ang="0">
                  <a:pos x="0" y="75"/>
                </a:cxn>
                <a:cxn ang="0">
                  <a:pos x="40" y="75"/>
                </a:cxn>
                <a:cxn ang="0">
                  <a:pos x="40" y="56"/>
                </a:cxn>
                <a:cxn ang="0">
                  <a:pos x="50" y="56"/>
                </a:cxn>
                <a:cxn ang="0">
                  <a:pos x="50" y="34"/>
                </a:cxn>
                <a:cxn ang="0">
                  <a:pos x="40" y="34"/>
                </a:cxn>
                <a:cxn ang="0">
                  <a:pos x="40" y="25"/>
                </a:cxn>
                <a:cxn ang="0">
                  <a:pos x="50" y="25"/>
                </a:cxn>
                <a:cxn ang="0">
                  <a:pos x="50" y="22"/>
                </a:cxn>
                <a:cxn ang="0">
                  <a:pos x="40" y="22"/>
                </a:cxn>
                <a:cxn ang="0">
                  <a:pos x="40" y="0"/>
                </a:cxn>
                <a:cxn ang="0">
                  <a:pos x="26" y="0"/>
                </a:cxn>
                <a:cxn ang="0">
                  <a:pos x="19" y="22"/>
                </a:cxn>
                <a:cxn ang="0">
                  <a:pos x="19" y="28"/>
                </a:cxn>
                <a:cxn ang="0">
                  <a:pos x="29" y="19"/>
                </a:cxn>
                <a:cxn ang="0">
                  <a:pos x="29" y="12"/>
                </a:cxn>
                <a:cxn ang="0">
                  <a:pos x="34" y="6"/>
                </a:cxn>
                <a:cxn ang="0">
                  <a:pos x="37" y="6"/>
                </a:cxn>
                <a:cxn ang="0">
                  <a:pos x="37" y="59"/>
                </a:cxn>
                <a:cxn ang="0">
                  <a:pos x="3" y="59"/>
                </a:cxn>
                <a:cxn ang="0">
                  <a:pos x="3" y="3"/>
                </a:cxn>
                <a:cxn ang="0">
                  <a:pos x="16" y="0"/>
                </a:cxn>
              </a:cxnLst>
              <a:rect l="0" t="0" r="r" b="b"/>
              <a:pathLst>
                <a:path w="51" h="76">
                  <a:moveTo>
                    <a:pt x="16" y="0"/>
                  </a:moveTo>
                  <a:lnTo>
                    <a:pt x="0" y="0"/>
                  </a:lnTo>
                  <a:lnTo>
                    <a:pt x="0" y="75"/>
                  </a:lnTo>
                  <a:lnTo>
                    <a:pt x="40" y="75"/>
                  </a:lnTo>
                  <a:lnTo>
                    <a:pt x="40" y="56"/>
                  </a:lnTo>
                  <a:lnTo>
                    <a:pt x="50" y="56"/>
                  </a:lnTo>
                  <a:lnTo>
                    <a:pt x="50" y="34"/>
                  </a:lnTo>
                  <a:lnTo>
                    <a:pt x="40" y="34"/>
                  </a:lnTo>
                  <a:lnTo>
                    <a:pt x="40" y="25"/>
                  </a:lnTo>
                  <a:lnTo>
                    <a:pt x="50" y="25"/>
                  </a:lnTo>
                  <a:lnTo>
                    <a:pt x="50" y="22"/>
                  </a:lnTo>
                  <a:lnTo>
                    <a:pt x="40" y="22"/>
                  </a:lnTo>
                  <a:lnTo>
                    <a:pt x="40" y="0"/>
                  </a:lnTo>
                  <a:lnTo>
                    <a:pt x="26" y="0"/>
                  </a:lnTo>
                  <a:lnTo>
                    <a:pt x="19" y="22"/>
                  </a:lnTo>
                  <a:lnTo>
                    <a:pt x="19" y="28"/>
                  </a:lnTo>
                  <a:lnTo>
                    <a:pt x="29" y="19"/>
                  </a:lnTo>
                  <a:lnTo>
                    <a:pt x="29" y="12"/>
                  </a:lnTo>
                  <a:lnTo>
                    <a:pt x="34" y="6"/>
                  </a:lnTo>
                  <a:lnTo>
                    <a:pt x="37" y="6"/>
                  </a:lnTo>
                  <a:lnTo>
                    <a:pt x="37" y="59"/>
                  </a:lnTo>
                  <a:lnTo>
                    <a:pt x="3" y="59"/>
                  </a:lnTo>
                  <a:lnTo>
                    <a:pt x="3" y="3"/>
                  </a:lnTo>
                  <a:lnTo>
                    <a:pt x="16" y="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220596" name="Freeform 1460"/>
            <p:cNvSpPr>
              <a:spLocks/>
            </p:cNvSpPr>
            <p:nvPr/>
          </p:nvSpPr>
          <p:spPr bwMode="auto">
            <a:xfrm>
              <a:off x="3267" y="575"/>
              <a:ext cx="66" cy="107"/>
            </a:xfrm>
            <a:custGeom>
              <a:avLst/>
              <a:gdLst/>
              <a:ahLst/>
              <a:cxnLst>
                <a:cxn ang="0">
                  <a:pos x="0" y="3"/>
                </a:cxn>
                <a:cxn ang="0">
                  <a:pos x="0" y="106"/>
                </a:cxn>
                <a:cxn ang="0">
                  <a:pos x="65" y="106"/>
                </a:cxn>
                <a:cxn ang="0">
                  <a:pos x="65" y="81"/>
                </a:cxn>
                <a:cxn ang="0">
                  <a:pos x="3" y="81"/>
                </a:cxn>
                <a:cxn ang="0">
                  <a:pos x="3" y="6"/>
                </a:cxn>
                <a:cxn ang="0">
                  <a:pos x="3" y="3"/>
                </a:cxn>
                <a:cxn ang="0">
                  <a:pos x="63" y="3"/>
                </a:cxn>
                <a:cxn ang="0">
                  <a:pos x="65" y="3"/>
                </a:cxn>
                <a:cxn ang="0">
                  <a:pos x="65" y="0"/>
                </a:cxn>
                <a:cxn ang="0">
                  <a:pos x="35" y="0"/>
                </a:cxn>
                <a:cxn ang="0">
                  <a:pos x="30" y="3"/>
                </a:cxn>
                <a:cxn ang="0">
                  <a:pos x="25" y="0"/>
                </a:cxn>
                <a:cxn ang="0">
                  <a:pos x="19" y="3"/>
                </a:cxn>
                <a:cxn ang="0">
                  <a:pos x="11" y="0"/>
                </a:cxn>
                <a:cxn ang="0">
                  <a:pos x="3" y="0"/>
                </a:cxn>
                <a:cxn ang="0">
                  <a:pos x="0" y="3"/>
                </a:cxn>
              </a:cxnLst>
              <a:rect l="0" t="0" r="r" b="b"/>
              <a:pathLst>
                <a:path w="66" h="107">
                  <a:moveTo>
                    <a:pt x="0" y="3"/>
                  </a:moveTo>
                  <a:lnTo>
                    <a:pt x="0" y="106"/>
                  </a:lnTo>
                  <a:lnTo>
                    <a:pt x="65" y="106"/>
                  </a:lnTo>
                  <a:lnTo>
                    <a:pt x="65" y="81"/>
                  </a:lnTo>
                  <a:lnTo>
                    <a:pt x="3" y="81"/>
                  </a:lnTo>
                  <a:lnTo>
                    <a:pt x="3" y="6"/>
                  </a:lnTo>
                  <a:lnTo>
                    <a:pt x="3" y="3"/>
                  </a:lnTo>
                  <a:lnTo>
                    <a:pt x="63" y="3"/>
                  </a:lnTo>
                  <a:lnTo>
                    <a:pt x="65" y="3"/>
                  </a:lnTo>
                  <a:lnTo>
                    <a:pt x="65" y="0"/>
                  </a:lnTo>
                  <a:lnTo>
                    <a:pt x="35" y="0"/>
                  </a:lnTo>
                  <a:lnTo>
                    <a:pt x="30" y="3"/>
                  </a:lnTo>
                  <a:lnTo>
                    <a:pt x="25" y="0"/>
                  </a:lnTo>
                  <a:lnTo>
                    <a:pt x="19" y="3"/>
                  </a:lnTo>
                  <a:lnTo>
                    <a:pt x="11" y="0"/>
                  </a:lnTo>
                  <a:lnTo>
                    <a:pt x="3" y="0"/>
                  </a:lnTo>
                  <a:lnTo>
                    <a:pt x="0" y="3"/>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220597" name="Freeform 1461"/>
            <p:cNvSpPr>
              <a:spLocks/>
            </p:cNvSpPr>
            <p:nvPr/>
          </p:nvSpPr>
          <p:spPr bwMode="auto">
            <a:xfrm>
              <a:off x="3334" y="547"/>
              <a:ext cx="129" cy="166"/>
            </a:xfrm>
            <a:custGeom>
              <a:avLst/>
              <a:gdLst/>
              <a:ahLst/>
              <a:cxnLst>
                <a:cxn ang="0">
                  <a:pos x="0" y="0"/>
                </a:cxn>
                <a:cxn ang="0">
                  <a:pos x="0" y="165"/>
                </a:cxn>
                <a:cxn ang="0">
                  <a:pos x="128" y="165"/>
                </a:cxn>
                <a:cxn ang="0">
                  <a:pos x="128" y="0"/>
                </a:cxn>
                <a:cxn ang="0">
                  <a:pos x="3" y="0"/>
                </a:cxn>
                <a:cxn ang="0">
                  <a:pos x="3" y="4"/>
                </a:cxn>
                <a:cxn ang="0">
                  <a:pos x="125" y="4"/>
                </a:cxn>
                <a:cxn ang="0">
                  <a:pos x="125" y="162"/>
                </a:cxn>
                <a:cxn ang="0">
                  <a:pos x="3" y="162"/>
                </a:cxn>
                <a:cxn ang="0">
                  <a:pos x="3" y="0"/>
                </a:cxn>
                <a:cxn ang="0">
                  <a:pos x="0" y="0"/>
                </a:cxn>
              </a:cxnLst>
              <a:rect l="0" t="0" r="r" b="b"/>
              <a:pathLst>
                <a:path w="129" h="166">
                  <a:moveTo>
                    <a:pt x="0" y="0"/>
                  </a:moveTo>
                  <a:lnTo>
                    <a:pt x="0" y="165"/>
                  </a:lnTo>
                  <a:lnTo>
                    <a:pt x="128" y="165"/>
                  </a:lnTo>
                  <a:lnTo>
                    <a:pt x="128" y="0"/>
                  </a:lnTo>
                  <a:lnTo>
                    <a:pt x="3" y="0"/>
                  </a:lnTo>
                  <a:lnTo>
                    <a:pt x="3" y="4"/>
                  </a:lnTo>
                  <a:lnTo>
                    <a:pt x="125" y="4"/>
                  </a:lnTo>
                  <a:lnTo>
                    <a:pt x="125" y="162"/>
                  </a:lnTo>
                  <a:lnTo>
                    <a:pt x="3" y="162"/>
                  </a:lnTo>
                  <a:lnTo>
                    <a:pt x="3" y="0"/>
                  </a:lnTo>
                  <a:lnTo>
                    <a:pt x="0" y="0"/>
                  </a:lnTo>
                </a:path>
              </a:pathLst>
            </a:custGeom>
            <a:solidFill>
              <a:srgbClr val="006633"/>
            </a:solidFill>
            <a:ln w="12700" cap="rnd" cmpd="sng">
              <a:noFill/>
              <a:prstDash val="solid"/>
              <a:round/>
              <a:headEnd type="none" w="med" len="med"/>
              <a:tailEnd type="none" w="med" len="med"/>
            </a:ln>
            <a:effectLst/>
          </p:spPr>
          <p:txBody>
            <a:bodyPr/>
            <a:lstStyle/>
            <a:p>
              <a:endParaRPr lang="en-US"/>
            </a:p>
          </p:txBody>
        </p:sp>
        <p:sp>
          <p:nvSpPr>
            <p:cNvPr id="220598" name="Freeform 1462"/>
            <p:cNvSpPr>
              <a:spLocks/>
            </p:cNvSpPr>
            <p:nvPr/>
          </p:nvSpPr>
          <p:spPr bwMode="auto">
            <a:xfrm>
              <a:off x="2992" y="592"/>
              <a:ext cx="119" cy="118"/>
            </a:xfrm>
            <a:custGeom>
              <a:avLst/>
              <a:gdLst/>
              <a:ahLst/>
              <a:cxnLst>
                <a:cxn ang="0">
                  <a:pos x="118" y="3"/>
                </a:cxn>
                <a:cxn ang="0">
                  <a:pos x="118" y="117"/>
                </a:cxn>
                <a:cxn ang="0">
                  <a:pos x="0" y="117"/>
                </a:cxn>
                <a:cxn ang="0">
                  <a:pos x="0" y="3"/>
                </a:cxn>
                <a:cxn ang="0">
                  <a:pos x="3" y="3"/>
                </a:cxn>
                <a:cxn ang="0">
                  <a:pos x="3" y="114"/>
                </a:cxn>
                <a:cxn ang="0">
                  <a:pos x="80" y="114"/>
                </a:cxn>
                <a:cxn ang="0">
                  <a:pos x="80" y="66"/>
                </a:cxn>
                <a:cxn ang="0">
                  <a:pos x="107" y="66"/>
                </a:cxn>
                <a:cxn ang="0">
                  <a:pos x="107" y="114"/>
                </a:cxn>
                <a:cxn ang="0">
                  <a:pos x="116" y="114"/>
                </a:cxn>
                <a:cxn ang="0">
                  <a:pos x="116" y="3"/>
                </a:cxn>
                <a:cxn ang="0">
                  <a:pos x="0" y="3"/>
                </a:cxn>
                <a:cxn ang="0">
                  <a:pos x="0" y="0"/>
                </a:cxn>
                <a:cxn ang="0">
                  <a:pos x="118" y="0"/>
                </a:cxn>
                <a:cxn ang="0">
                  <a:pos x="118" y="3"/>
                </a:cxn>
              </a:cxnLst>
              <a:rect l="0" t="0" r="r" b="b"/>
              <a:pathLst>
                <a:path w="119" h="118">
                  <a:moveTo>
                    <a:pt x="118" y="3"/>
                  </a:moveTo>
                  <a:lnTo>
                    <a:pt x="118" y="117"/>
                  </a:lnTo>
                  <a:lnTo>
                    <a:pt x="0" y="117"/>
                  </a:lnTo>
                  <a:lnTo>
                    <a:pt x="0" y="3"/>
                  </a:lnTo>
                  <a:lnTo>
                    <a:pt x="3" y="3"/>
                  </a:lnTo>
                  <a:lnTo>
                    <a:pt x="3" y="114"/>
                  </a:lnTo>
                  <a:lnTo>
                    <a:pt x="80" y="114"/>
                  </a:lnTo>
                  <a:lnTo>
                    <a:pt x="80" y="66"/>
                  </a:lnTo>
                  <a:lnTo>
                    <a:pt x="107" y="66"/>
                  </a:lnTo>
                  <a:lnTo>
                    <a:pt x="107" y="114"/>
                  </a:lnTo>
                  <a:lnTo>
                    <a:pt x="116" y="114"/>
                  </a:lnTo>
                  <a:lnTo>
                    <a:pt x="116" y="3"/>
                  </a:lnTo>
                  <a:lnTo>
                    <a:pt x="0" y="3"/>
                  </a:lnTo>
                  <a:lnTo>
                    <a:pt x="0" y="0"/>
                  </a:lnTo>
                  <a:lnTo>
                    <a:pt x="118" y="0"/>
                  </a:lnTo>
                  <a:lnTo>
                    <a:pt x="118" y="3"/>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220599" name="Freeform 1463"/>
            <p:cNvSpPr>
              <a:spLocks/>
            </p:cNvSpPr>
            <p:nvPr/>
          </p:nvSpPr>
          <p:spPr bwMode="auto">
            <a:xfrm>
              <a:off x="3113" y="627"/>
              <a:ext cx="89" cy="2"/>
            </a:xfrm>
            <a:custGeom>
              <a:avLst/>
              <a:gdLst/>
              <a:ahLst/>
              <a:cxnLst>
                <a:cxn ang="0">
                  <a:pos x="0" y="1"/>
                </a:cxn>
                <a:cxn ang="0">
                  <a:pos x="88" y="1"/>
                </a:cxn>
                <a:cxn ang="0">
                  <a:pos x="88" y="0"/>
                </a:cxn>
                <a:cxn ang="0">
                  <a:pos x="0" y="0"/>
                </a:cxn>
                <a:cxn ang="0">
                  <a:pos x="0" y="1"/>
                </a:cxn>
              </a:cxnLst>
              <a:rect l="0" t="0" r="r" b="b"/>
              <a:pathLst>
                <a:path w="89" h="2">
                  <a:moveTo>
                    <a:pt x="0" y="1"/>
                  </a:moveTo>
                  <a:lnTo>
                    <a:pt x="88" y="1"/>
                  </a:lnTo>
                  <a:lnTo>
                    <a:pt x="88" y="0"/>
                  </a:lnTo>
                  <a:lnTo>
                    <a:pt x="0" y="0"/>
                  </a:lnTo>
                  <a:lnTo>
                    <a:pt x="0" y="1"/>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220600" name="Freeform 1464"/>
            <p:cNvSpPr>
              <a:spLocks/>
            </p:cNvSpPr>
            <p:nvPr/>
          </p:nvSpPr>
          <p:spPr bwMode="auto">
            <a:xfrm>
              <a:off x="3077" y="667"/>
              <a:ext cx="4" cy="5"/>
            </a:xfrm>
            <a:custGeom>
              <a:avLst/>
              <a:gdLst/>
              <a:ahLst/>
              <a:cxnLst>
                <a:cxn ang="0">
                  <a:pos x="0" y="4"/>
                </a:cxn>
                <a:cxn ang="0">
                  <a:pos x="3" y="4"/>
                </a:cxn>
                <a:cxn ang="0">
                  <a:pos x="3" y="0"/>
                </a:cxn>
                <a:cxn ang="0">
                  <a:pos x="0" y="0"/>
                </a:cxn>
                <a:cxn ang="0">
                  <a:pos x="0" y="4"/>
                </a:cxn>
              </a:cxnLst>
              <a:rect l="0" t="0" r="r" b="b"/>
              <a:pathLst>
                <a:path w="4" h="5">
                  <a:moveTo>
                    <a:pt x="0" y="4"/>
                  </a:moveTo>
                  <a:lnTo>
                    <a:pt x="3" y="4"/>
                  </a:lnTo>
                  <a:lnTo>
                    <a:pt x="3" y="0"/>
                  </a:lnTo>
                  <a:lnTo>
                    <a:pt x="0" y="0"/>
                  </a:lnTo>
                  <a:lnTo>
                    <a:pt x="0" y="4"/>
                  </a:lnTo>
                </a:path>
              </a:pathLst>
            </a:custGeom>
            <a:solidFill>
              <a:srgbClr val="FFFFFF"/>
            </a:solidFill>
            <a:ln w="12700" cap="rnd" cmpd="sng">
              <a:noFill/>
              <a:prstDash val="solid"/>
              <a:round/>
              <a:headEnd type="none" w="med" len="med"/>
              <a:tailEnd type="none" w="med" len="med"/>
            </a:ln>
            <a:effectLst/>
          </p:spPr>
          <p:txBody>
            <a:bodyPr/>
            <a:lstStyle/>
            <a:p>
              <a:endParaRPr lang="en-US"/>
            </a:p>
          </p:txBody>
        </p:sp>
        <p:sp>
          <p:nvSpPr>
            <p:cNvPr id="220601" name="Freeform 1465"/>
            <p:cNvSpPr>
              <a:spLocks/>
            </p:cNvSpPr>
            <p:nvPr/>
          </p:nvSpPr>
          <p:spPr bwMode="auto">
            <a:xfrm>
              <a:off x="3094" y="667"/>
              <a:ext cx="4" cy="5"/>
            </a:xfrm>
            <a:custGeom>
              <a:avLst/>
              <a:gdLst/>
              <a:ahLst/>
              <a:cxnLst>
                <a:cxn ang="0">
                  <a:pos x="0" y="4"/>
                </a:cxn>
                <a:cxn ang="0">
                  <a:pos x="3" y="4"/>
                </a:cxn>
                <a:cxn ang="0">
                  <a:pos x="3" y="0"/>
                </a:cxn>
                <a:cxn ang="0">
                  <a:pos x="0" y="0"/>
                </a:cxn>
                <a:cxn ang="0">
                  <a:pos x="0" y="4"/>
                </a:cxn>
              </a:cxnLst>
              <a:rect l="0" t="0" r="r" b="b"/>
              <a:pathLst>
                <a:path w="4" h="5">
                  <a:moveTo>
                    <a:pt x="0" y="4"/>
                  </a:moveTo>
                  <a:lnTo>
                    <a:pt x="3" y="4"/>
                  </a:lnTo>
                  <a:lnTo>
                    <a:pt x="3" y="0"/>
                  </a:lnTo>
                  <a:lnTo>
                    <a:pt x="0" y="0"/>
                  </a:lnTo>
                  <a:lnTo>
                    <a:pt x="0" y="4"/>
                  </a:lnTo>
                </a:path>
              </a:pathLst>
            </a:custGeom>
            <a:solidFill>
              <a:srgbClr val="FFFFFF"/>
            </a:solidFill>
            <a:ln w="12700" cap="rnd" cmpd="sng">
              <a:noFill/>
              <a:prstDash val="solid"/>
              <a:round/>
              <a:headEnd type="none" w="med" len="med"/>
              <a:tailEnd type="none" w="med" len="med"/>
            </a:ln>
            <a:effectLst/>
          </p:spPr>
          <p:txBody>
            <a:bodyPr/>
            <a:lstStyle/>
            <a:p>
              <a:endParaRPr lang="en-US"/>
            </a:p>
          </p:txBody>
        </p:sp>
        <p:sp>
          <p:nvSpPr>
            <p:cNvPr id="220602" name="Freeform 1466"/>
            <p:cNvSpPr>
              <a:spLocks/>
            </p:cNvSpPr>
            <p:nvPr/>
          </p:nvSpPr>
          <p:spPr bwMode="auto">
            <a:xfrm>
              <a:off x="3077" y="684"/>
              <a:ext cx="4" cy="6"/>
            </a:xfrm>
            <a:custGeom>
              <a:avLst/>
              <a:gdLst/>
              <a:ahLst/>
              <a:cxnLst>
                <a:cxn ang="0">
                  <a:pos x="0" y="5"/>
                </a:cxn>
                <a:cxn ang="0">
                  <a:pos x="3" y="5"/>
                </a:cxn>
                <a:cxn ang="0">
                  <a:pos x="3" y="0"/>
                </a:cxn>
                <a:cxn ang="0">
                  <a:pos x="0" y="0"/>
                </a:cxn>
                <a:cxn ang="0">
                  <a:pos x="0" y="5"/>
                </a:cxn>
              </a:cxnLst>
              <a:rect l="0" t="0" r="r" b="b"/>
              <a:pathLst>
                <a:path w="4" h="6">
                  <a:moveTo>
                    <a:pt x="0" y="5"/>
                  </a:moveTo>
                  <a:lnTo>
                    <a:pt x="3" y="5"/>
                  </a:lnTo>
                  <a:lnTo>
                    <a:pt x="3" y="0"/>
                  </a:lnTo>
                  <a:lnTo>
                    <a:pt x="0" y="0"/>
                  </a:lnTo>
                  <a:lnTo>
                    <a:pt x="0" y="5"/>
                  </a:lnTo>
                </a:path>
              </a:pathLst>
            </a:custGeom>
            <a:solidFill>
              <a:srgbClr val="FFFFFF"/>
            </a:solidFill>
            <a:ln w="12700" cap="rnd" cmpd="sng">
              <a:noFill/>
              <a:prstDash val="solid"/>
              <a:round/>
              <a:headEnd type="none" w="med" len="med"/>
              <a:tailEnd type="none" w="med" len="med"/>
            </a:ln>
            <a:effectLst/>
          </p:spPr>
          <p:txBody>
            <a:bodyPr/>
            <a:lstStyle/>
            <a:p>
              <a:endParaRPr lang="en-US"/>
            </a:p>
          </p:txBody>
        </p:sp>
        <p:sp>
          <p:nvSpPr>
            <p:cNvPr id="220603" name="Freeform 1467"/>
            <p:cNvSpPr>
              <a:spLocks/>
            </p:cNvSpPr>
            <p:nvPr/>
          </p:nvSpPr>
          <p:spPr bwMode="auto">
            <a:xfrm>
              <a:off x="3094" y="684"/>
              <a:ext cx="4" cy="6"/>
            </a:xfrm>
            <a:custGeom>
              <a:avLst/>
              <a:gdLst/>
              <a:ahLst/>
              <a:cxnLst>
                <a:cxn ang="0">
                  <a:pos x="0" y="5"/>
                </a:cxn>
                <a:cxn ang="0">
                  <a:pos x="3" y="5"/>
                </a:cxn>
                <a:cxn ang="0">
                  <a:pos x="3" y="0"/>
                </a:cxn>
                <a:cxn ang="0">
                  <a:pos x="0" y="0"/>
                </a:cxn>
                <a:cxn ang="0">
                  <a:pos x="0" y="5"/>
                </a:cxn>
              </a:cxnLst>
              <a:rect l="0" t="0" r="r" b="b"/>
              <a:pathLst>
                <a:path w="4" h="6">
                  <a:moveTo>
                    <a:pt x="0" y="5"/>
                  </a:moveTo>
                  <a:lnTo>
                    <a:pt x="3" y="5"/>
                  </a:lnTo>
                  <a:lnTo>
                    <a:pt x="3" y="0"/>
                  </a:lnTo>
                  <a:lnTo>
                    <a:pt x="0" y="0"/>
                  </a:lnTo>
                  <a:lnTo>
                    <a:pt x="0" y="5"/>
                  </a:lnTo>
                </a:path>
              </a:pathLst>
            </a:custGeom>
            <a:solidFill>
              <a:srgbClr val="FFFFFF"/>
            </a:solidFill>
            <a:ln w="12700" cap="rnd" cmpd="sng">
              <a:noFill/>
              <a:prstDash val="solid"/>
              <a:round/>
              <a:headEnd type="none" w="med" len="med"/>
              <a:tailEnd type="none" w="med" len="med"/>
            </a:ln>
            <a:effectLst/>
          </p:spPr>
          <p:txBody>
            <a:bodyPr/>
            <a:lstStyle/>
            <a:p>
              <a:endParaRPr lang="en-US"/>
            </a:p>
          </p:txBody>
        </p:sp>
        <p:sp>
          <p:nvSpPr>
            <p:cNvPr id="220604" name="Freeform 1468"/>
            <p:cNvSpPr>
              <a:spLocks/>
            </p:cNvSpPr>
            <p:nvPr/>
          </p:nvSpPr>
          <p:spPr bwMode="auto">
            <a:xfrm>
              <a:off x="3113" y="638"/>
              <a:ext cx="58" cy="48"/>
            </a:xfrm>
            <a:custGeom>
              <a:avLst/>
              <a:gdLst/>
              <a:ahLst/>
              <a:cxnLst>
                <a:cxn ang="0">
                  <a:pos x="25" y="3"/>
                </a:cxn>
                <a:cxn ang="0">
                  <a:pos x="38" y="35"/>
                </a:cxn>
                <a:cxn ang="0">
                  <a:pos x="38" y="20"/>
                </a:cxn>
                <a:cxn ang="0">
                  <a:pos x="57" y="47"/>
                </a:cxn>
                <a:cxn ang="0">
                  <a:pos x="0" y="47"/>
                </a:cxn>
                <a:cxn ang="0">
                  <a:pos x="0" y="0"/>
                </a:cxn>
                <a:cxn ang="0">
                  <a:pos x="22" y="3"/>
                </a:cxn>
                <a:cxn ang="0">
                  <a:pos x="25" y="3"/>
                </a:cxn>
              </a:cxnLst>
              <a:rect l="0" t="0" r="r" b="b"/>
              <a:pathLst>
                <a:path w="58" h="48">
                  <a:moveTo>
                    <a:pt x="25" y="3"/>
                  </a:moveTo>
                  <a:lnTo>
                    <a:pt x="38" y="35"/>
                  </a:lnTo>
                  <a:lnTo>
                    <a:pt x="38" y="20"/>
                  </a:lnTo>
                  <a:lnTo>
                    <a:pt x="57" y="47"/>
                  </a:lnTo>
                  <a:lnTo>
                    <a:pt x="0" y="47"/>
                  </a:lnTo>
                  <a:lnTo>
                    <a:pt x="0" y="0"/>
                  </a:lnTo>
                  <a:lnTo>
                    <a:pt x="22" y="3"/>
                  </a:lnTo>
                  <a:lnTo>
                    <a:pt x="25" y="3"/>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220605" name="Freeform 1469"/>
            <p:cNvSpPr>
              <a:spLocks/>
            </p:cNvSpPr>
            <p:nvPr/>
          </p:nvSpPr>
          <p:spPr bwMode="auto">
            <a:xfrm>
              <a:off x="3165" y="663"/>
              <a:ext cx="37" cy="19"/>
            </a:xfrm>
            <a:custGeom>
              <a:avLst/>
              <a:gdLst/>
              <a:ahLst/>
              <a:cxnLst>
                <a:cxn ang="0">
                  <a:pos x="18" y="18"/>
                </a:cxn>
                <a:cxn ang="0">
                  <a:pos x="0" y="0"/>
                </a:cxn>
                <a:cxn ang="0">
                  <a:pos x="36" y="18"/>
                </a:cxn>
                <a:cxn ang="0">
                  <a:pos x="18" y="18"/>
                </a:cxn>
              </a:cxnLst>
              <a:rect l="0" t="0" r="r" b="b"/>
              <a:pathLst>
                <a:path w="37" h="19">
                  <a:moveTo>
                    <a:pt x="18" y="18"/>
                  </a:moveTo>
                  <a:lnTo>
                    <a:pt x="0" y="0"/>
                  </a:lnTo>
                  <a:lnTo>
                    <a:pt x="36" y="18"/>
                  </a:lnTo>
                  <a:lnTo>
                    <a:pt x="18" y="18"/>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220606" name="Freeform 1470"/>
            <p:cNvSpPr>
              <a:spLocks/>
            </p:cNvSpPr>
            <p:nvPr/>
          </p:nvSpPr>
          <p:spPr bwMode="auto">
            <a:xfrm>
              <a:off x="3134" y="464"/>
              <a:ext cx="37" cy="21"/>
            </a:xfrm>
            <a:custGeom>
              <a:avLst/>
              <a:gdLst/>
              <a:ahLst/>
              <a:cxnLst>
                <a:cxn ang="0">
                  <a:pos x="4" y="0"/>
                </a:cxn>
                <a:cxn ang="0">
                  <a:pos x="24" y="8"/>
                </a:cxn>
                <a:cxn ang="0">
                  <a:pos x="36" y="16"/>
                </a:cxn>
                <a:cxn ang="0">
                  <a:pos x="32" y="20"/>
                </a:cxn>
                <a:cxn ang="0">
                  <a:pos x="20" y="12"/>
                </a:cxn>
                <a:cxn ang="0">
                  <a:pos x="8" y="8"/>
                </a:cxn>
                <a:cxn ang="0">
                  <a:pos x="0" y="0"/>
                </a:cxn>
                <a:cxn ang="0">
                  <a:pos x="4" y="0"/>
                </a:cxn>
              </a:cxnLst>
              <a:rect l="0" t="0" r="r" b="b"/>
              <a:pathLst>
                <a:path w="37" h="21">
                  <a:moveTo>
                    <a:pt x="4" y="0"/>
                  </a:moveTo>
                  <a:lnTo>
                    <a:pt x="24" y="8"/>
                  </a:lnTo>
                  <a:lnTo>
                    <a:pt x="36" y="16"/>
                  </a:lnTo>
                  <a:lnTo>
                    <a:pt x="32" y="20"/>
                  </a:lnTo>
                  <a:lnTo>
                    <a:pt x="20" y="12"/>
                  </a:lnTo>
                  <a:lnTo>
                    <a:pt x="8" y="8"/>
                  </a:lnTo>
                  <a:lnTo>
                    <a:pt x="0" y="0"/>
                  </a:lnTo>
                  <a:lnTo>
                    <a:pt x="4" y="0"/>
                  </a:lnTo>
                </a:path>
              </a:pathLst>
            </a:custGeom>
            <a:solidFill>
              <a:srgbClr val="FFCC99"/>
            </a:solidFill>
            <a:ln w="12700" cap="rnd" cmpd="sng">
              <a:noFill/>
              <a:prstDash val="solid"/>
              <a:round/>
              <a:headEnd type="none" w="med" len="med"/>
              <a:tailEnd type="none" w="med" len="med"/>
            </a:ln>
            <a:effectLst/>
          </p:spPr>
          <p:txBody>
            <a:bodyPr/>
            <a:lstStyle/>
            <a:p>
              <a:endParaRPr lang="en-US"/>
            </a:p>
          </p:txBody>
        </p:sp>
        <p:sp>
          <p:nvSpPr>
            <p:cNvPr id="220607" name="Freeform 1471"/>
            <p:cNvSpPr>
              <a:spLocks/>
            </p:cNvSpPr>
            <p:nvPr/>
          </p:nvSpPr>
          <p:spPr bwMode="auto">
            <a:xfrm>
              <a:off x="3132" y="459"/>
              <a:ext cx="20" cy="17"/>
            </a:xfrm>
            <a:custGeom>
              <a:avLst/>
              <a:gdLst/>
              <a:ahLst/>
              <a:cxnLst>
                <a:cxn ang="0">
                  <a:pos x="0" y="0"/>
                </a:cxn>
                <a:cxn ang="0">
                  <a:pos x="9" y="4"/>
                </a:cxn>
                <a:cxn ang="0">
                  <a:pos x="19" y="16"/>
                </a:cxn>
                <a:cxn ang="0">
                  <a:pos x="0" y="0"/>
                </a:cxn>
              </a:cxnLst>
              <a:rect l="0" t="0" r="r" b="b"/>
              <a:pathLst>
                <a:path w="20" h="17">
                  <a:moveTo>
                    <a:pt x="0" y="0"/>
                  </a:moveTo>
                  <a:lnTo>
                    <a:pt x="9" y="4"/>
                  </a:lnTo>
                  <a:lnTo>
                    <a:pt x="19" y="16"/>
                  </a:lnTo>
                  <a:lnTo>
                    <a:pt x="0" y="0"/>
                  </a:lnTo>
                </a:path>
              </a:pathLst>
            </a:custGeom>
            <a:solidFill>
              <a:srgbClr val="676767"/>
            </a:solidFill>
            <a:ln w="12700" cap="rnd" cmpd="sng">
              <a:noFill/>
              <a:prstDash val="solid"/>
              <a:round/>
              <a:headEnd type="none" w="med" len="med"/>
              <a:tailEnd type="none" w="med" len="med"/>
            </a:ln>
            <a:effectLst/>
          </p:spPr>
          <p:txBody>
            <a:bodyPr/>
            <a:lstStyle/>
            <a:p>
              <a:endParaRPr lang="en-US"/>
            </a:p>
          </p:txBody>
        </p:sp>
        <p:sp>
          <p:nvSpPr>
            <p:cNvPr id="220608" name="Freeform 1472"/>
            <p:cNvSpPr>
              <a:spLocks/>
            </p:cNvSpPr>
            <p:nvPr/>
          </p:nvSpPr>
          <p:spPr bwMode="auto">
            <a:xfrm>
              <a:off x="2992" y="708"/>
              <a:ext cx="471" cy="60"/>
            </a:xfrm>
            <a:custGeom>
              <a:avLst/>
              <a:gdLst/>
              <a:ahLst/>
              <a:cxnLst>
                <a:cxn ang="0">
                  <a:pos x="0" y="59"/>
                </a:cxn>
                <a:cxn ang="0">
                  <a:pos x="470" y="59"/>
                </a:cxn>
                <a:cxn ang="0">
                  <a:pos x="470" y="0"/>
                </a:cxn>
                <a:cxn ang="0">
                  <a:pos x="0" y="0"/>
                </a:cxn>
                <a:cxn ang="0">
                  <a:pos x="0" y="59"/>
                </a:cxn>
              </a:cxnLst>
              <a:rect l="0" t="0" r="r" b="b"/>
              <a:pathLst>
                <a:path w="471" h="60">
                  <a:moveTo>
                    <a:pt x="0" y="59"/>
                  </a:moveTo>
                  <a:lnTo>
                    <a:pt x="470" y="59"/>
                  </a:lnTo>
                  <a:lnTo>
                    <a:pt x="470" y="0"/>
                  </a:lnTo>
                  <a:lnTo>
                    <a:pt x="0" y="0"/>
                  </a:lnTo>
                  <a:lnTo>
                    <a:pt x="0" y="59"/>
                  </a:lnTo>
                </a:path>
              </a:pathLst>
            </a:custGeom>
            <a:solidFill>
              <a:srgbClr val="51DC00"/>
            </a:solidFill>
            <a:ln w="12700" cap="rnd" cmpd="sng">
              <a:noFill/>
              <a:prstDash val="solid"/>
              <a:round/>
              <a:headEnd type="none" w="med" len="med"/>
              <a:tailEnd type="none" w="med" len="med"/>
            </a:ln>
            <a:effectLst/>
          </p:spPr>
          <p:txBody>
            <a:bodyPr/>
            <a:lstStyle/>
            <a:p>
              <a:endParaRPr lang="en-US"/>
            </a:p>
          </p:txBody>
        </p:sp>
        <p:sp>
          <p:nvSpPr>
            <p:cNvPr id="220609" name="Freeform 1473"/>
            <p:cNvSpPr>
              <a:spLocks/>
            </p:cNvSpPr>
            <p:nvPr/>
          </p:nvSpPr>
          <p:spPr bwMode="auto">
            <a:xfrm>
              <a:off x="3189" y="549"/>
              <a:ext cx="76" cy="79"/>
            </a:xfrm>
            <a:custGeom>
              <a:avLst/>
              <a:gdLst/>
              <a:ahLst/>
              <a:cxnLst>
                <a:cxn ang="0">
                  <a:pos x="0" y="63"/>
                </a:cxn>
                <a:cxn ang="0">
                  <a:pos x="3" y="44"/>
                </a:cxn>
                <a:cxn ang="0">
                  <a:pos x="43" y="19"/>
                </a:cxn>
                <a:cxn ang="0">
                  <a:pos x="48" y="16"/>
                </a:cxn>
                <a:cxn ang="0">
                  <a:pos x="69" y="0"/>
                </a:cxn>
                <a:cxn ang="0">
                  <a:pos x="69" y="8"/>
                </a:cxn>
                <a:cxn ang="0">
                  <a:pos x="70" y="10"/>
                </a:cxn>
                <a:cxn ang="0">
                  <a:pos x="75" y="8"/>
                </a:cxn>
                <a:cxn ang="0">
                  <a:pos x="73" y="23"/>
                </a:cxn>
                <a:cxn ang="0">
                  <a:pos x="50" y="39"/>
                </a:cxn>
                <a:cxn ang="0">
                  <a:pos x="50" y="45"/>
                </a:cxn>
                <a:cxn ang="0">
                  <a:pos x="47" y="49"/>
                </a:cxn>
                <a:cxn ang="0">
                  <a:pos x="47" y="54"/>
                </a:cxn>
                <a:cxn ang="0">
                  <a:pos x="42" y="59"/>
                </a:cxn>
                <a:cxn ang="0">
                  <a:pos x="42" y="40"/>
                </a:cxn>
                <a:cxn ang="0">
                  <a:pos x="27" y="40"/>
                </a:cxn>
                <a:cxn ang="0">
                  <a:pos x="27" y="78"/>
                </a:cxn>
                <a:cxn ang="0">
                  <a:pos x="23" y="77"/>
                </a:cxn>
                <a:cxn ang="0">
                  <a:pos x="17" y="76"/>
                </a:cxn>
                <a:cxn ang="0">
                  <a:pos x="15" y="65"/>
                </a:cxn>
                <a:cxn ang="0">
                  <a:pos x="4" y="65"/>
                </a:cxn>
                <a:cxn ang="0">
                  <a:pos x="0" y="63"/>
                </a:cxn>
              </a:cxnLst>
              <a:rect l="0" t="0" r="r" b="b"/>
              <a:pathLst>
                <a:path w="76" h="79">
                  <a:moveTo>
                    <a:pt x="0" y="63"/>
                  </a:moveTo>
                  <a:lnTo>
                    <a:pt x="3" y="44"/>
                  </a:lnTo>
                  <a:lnTo>
                    <a:pt x="43" y="19"/>
                  </a:lnTo>
                  <a:lnTo>
                    <a:pt x="48" y="16"/>
                  </a:lnTo>
                  <a:lnTo>
                    <a:pt x="69" y="0"/>
                  </a:lnTo>
                  <a:lnTo>
                    <a:pt x="69" y="8"/>
                  </a:lnTo>
                  <a:lnTo>
                    <a:pt x="70" y="10"/>
                  </a:lnTo>
                  <a:lnTo>
                    <a:pt x="75" y="8"/>
                  </a:lnTo>
                  <a:lnTo>
                    <a:pt x="73" y="23"/>
                  </a:lnTo>
                  <a:lnTo>
                    <a:pt x="50" y="39"/>
                  </a:lnTo>
                  <a:lnTo>
                    <a:pt x="50" y="45"/>
                  </a:lnTo>
                  <a:lnTo>
                    <a:pt x="47" y="49"/>
                  </a:lnTo>
                  <a:lnTo>
                    <a:pt x="47" y="54"/>
                  </a:lnTo>
                  <a:lnTo>
                    <a:pt x="42" y="59"/>
                  </a:lnTo>
                  <a:lnTo>
                    <a:pt x="42" y="40"/>
                  </a:lnTo>
                  <a:lnTo>
                    <a:pt x="27" y="40"/>
                  </a:lnTo>
                  <a:lnTo>
                    <a:pt x="27" y="78"/>
                  </a:lnTo>
                  <a:lnTo>
                    <a:pt x="23" y="77"/>
                  </a:lnTo>
                  <a:lnTo>
                    <a:pt x="17" y="76"/>
                  </a:lnTo>
                  <a:lnTo>
                    <a:pt x="15" y="65"/>
                  </a:lnTo>
                  <a:lnTo>
                    <a:pt x="4" y="65"/>
                  </a:lnTo>
                  <a:lnTo>
                    <a:pt x="0" y="63"/>
                  </a:lnTo>
                </a:path>
              </a:pathLst>
            </a:custGeom>
            <a:solidFill>
              <a:srgbClr val="EFE8E8"/>
            </a:solidFill>
            <a:ln w="12700" cap="rnd" cmpd="sng">
              <a:noFill/>
              <a:prstDash val="solid"/>
              <a:round/>
              <a:headEnd type="none" w="med" len="med"/>
              <a:tailEnd type="none" w="med" len="med"/>
            </a:ln>
            <a:effectLst/>
          </p:spPr>
          <p:txBody>
            <a:bodyPr/>
            <a:lstStyle/>
            <a:p>
              <a:endParaRPr lang="en-US"/>
            </a:p>
          </p:txBody>
        </p:sp>
        <p:sp>
          <p:nvSpPr>
            <p:cNvPr id="220610" name="Freeform 1474"/>
            <p:cNvSpPr>
              <a:spLocks/>
            </p:cNvSpPr>
            <p:nvPr/>
          </p:nvSpPr>
          <p:spPr bwMode="auto">
            <a:xfrm>
              <a:off x="3189" y="543"/>
              <a:ext cx="76" cy="87"/>
            </a:xfrm>
            <a:custGeom>
              <a:avLst/>
              <a:gdLst/>
              <a:ahLst/>
              <a:cxnLst>
                <a:cxn ang="0">
                  <a:pos x="0" y="70"/>
                </a:cxn>
                <a:cxn ang="0">
                  <a:pos x="3" y="49"/>
                </a:cxn>
                <a:cxn ang="0">
                  <a:pos x="17" y="39"/>
                </a:cxn>
                <a:cxn ang="0">
                  <a:pos x="21" y="36"/>
                </a:cxn>
                <a:cxn ang="0">
                  <a:pos x="44" y="21"/>
                </a:cxn>
                <a:cxn ang="0">
                  <a:pos x="71" y="0"/>
                </a:cxn>
                <a:cxn ang="0">
                  <a:pos x="71" y="9"/>
                </a:cxn>
                <a:cxn ang="0">
                  <a:pos x="73" y="11"/>
                </a:cxn>
                <a:cxn ang="0">
                  <a:pos x="75" y="25"/>
                </a:cxn>
                <a:cxn ang="0">
                  <a:pos x="51" y="43"/>
                </a:cxn>
                <a:cxn ang="0">
                  <a:pos x="51" y="49"/>
                </a:cxn>
                <a:cxn ang="0">
                  <a:pos x="49" y="54"/>
                </a:cxn>
                <a:cxn ang="0">
                  <a:pos x="49" y="60"/>
                </a:cxn>
                <a:cxn ang="0">
                  <a:pos x="43" y="65"/>
                </a:cxn>
                <a:cxn ang="0">
                  <a:pos x="43" y="44"/>
                </a:cxn>
                <a:cxn ang="0">
                  <a:pos x="27" y="44"/>
                </a:cxn>
                <a:cxn ang="0">
                  <a:pos x="27" y="86"/>
                </a:cxn>
                <a:cxn ang="0">
                  <a:pos x="18" y="84"/>
                </a:cxn>
                <a:cxn ang="0">
                  <a:pos x="16" y="72"/>
                </a:cxn>
                <a:cxn ang="0">
                  <a:pos x="4" y="72"/>
                </a:cxn>
                <a:cxn ang="0">
                  <a:pos x="0" y="70"/>
                </a:cxn>
              </a:cxnLst>
              <a:rect l="0" t="0" r="r" b="b"/>
              <a:pathLst>
                <a:path w="76" h="87">
                  <a:moveTo>
                    <a:pt x="0" y="70"/>
                  </a:moveTo>
                  <a:lnTo>
                    <a:pt x="3" y="49"/>
                  </a:lnTo>
                  <a:lnTo>
                    <a:pt x="17" y="39"/>
                  </a:lnTo>
                  <a:lnTo>
                    <a:pt x="21" y="36"/>
                  </a:lnTo>
                  <a:lnTo>
                    <a:pt x="44" y="21"/>
                  </a:lnTo>
                  <a:lnTo>
                    <a:pt x="71" y="0"/>
                  </a:lnTo>
                  <a:lnTo>
                    <a:pt x="71" y="9"/>
                  </a:lnTo>
                  <a:lnTo>
                    <a:pt x="73" y="11"/>
                  </a:lnTo>
                  <a:lnTo>
                    <a:pt x="75" y="25"/>
                  </a:lnTo>
                  <a:lnTo>
                    <a:pt x="51" y="43"/>
                  </a:lnTo>
                  <a:lnTo>
                    <a:pt x="51" y="49"/>
                  </a:lnTo>
                  <a:lnTo>
                    <a:pt x="49" y="54"/>
                  </a:lnTo>
                  <a:lnTo>
                    <a:pt x="49" y="60"/>
                  </a:lnTo>
                  <a:lnTo>
                    <a:pt x="43" y="65"/>
                  </a:lnTo>
                  <a:lnTo>
                    <a:pt x="43" y="44"/>
                  </a:lnTo>
                  <a:lnTo>
                    <a:pt x="27" y="44"/>
                  </a:lnTo>
                  <a:lnTo>
                    <a:pt x="27" y="86"/>
                  </a:lnTo>
                  <a:lnTo>
                    <a:pt x="18" y="84"/>
                  </a:lnTo>
                  <a:lnTo>
                    <a:pt x="16" y="72"/>
                  </a:lnTo>
                  <a:lnTo>
                    <a:pt x="4" y="72"/>
                  </a:lnTo>
                  <a:lnTo>
                    <a:pt x="0" y="70"/>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grpSp>
          <p:nvGrpSpPr>
            <p:cNvPr id="220611" name="Group 1475"/>
            <p:cNvGrpSpPr>
              <a:grpSpLocks/>
            </p:cNvGrpSpPr>
            <p:nvPr/>
          </p:nvGrpSpPr>
          <p:grpSpPr bwMode="auto">
            <a:xfrm>
              <a:off x="3114" y="651"/>
              <a:ext cx="180" cy="54"/>
              <a:chOff x="3114" y="651"/>
              <a:chExt cx="180" cy="54"/>
            </a:xfrm>
          </p:grpSpPr>
          <p:sp>
            <p:nvSpPr>
              <p:cNvPr id="220612" name="Rectangle 1476"/>
              <p:cNvSpPr>
                <a:spLocks noChangeArrowheads="1"/>
              </p:cNvSpPr>
              <p:nvPr/>
            </p:nvSpPr>
            <p:spPr bwMode="auto">
              <a:xfrm>
                <a:off x="3225" y="651"/>
                <a:ext cx="36" cy="31"/>
              </a:xfrm>
              <a:prstGeom prst="rect">
                <a:avLst/>
              </a:prstGeom>
              <a:solidFill>
                <a:srgbClr val="037C03"/>
              </a:solidFill>
              <a:ln w="12700">
                <a:noFill/>
                <a:miter lim="800000"/>
                <a:headEnd/>
                <a:tailEnd/>
              </a:ln>
              <a:effectLst/>
            </p:spPr>
            <p:txBody>
              <a:bodyPr wrap="none" anchor="ctr"/>
              <a:lstStyle/>
              <a:p>
                <a:endParaRPr lang="en-US"/>
              </a:p>
            </p:txBody>
          </p:sp>
          <p:sp>
            <p:nvSpPr>
              <p:cNvPr id="220613" name="Rectangle 1477"/>
              <p:cNvSpPr>
                <a:spLocks noChangeArrowheads="1"/>
              </p:cNvSpPr>
              <p:nvPr/>
            </p:nvSpPr>
            <p:spPr bwMode="auto">
              <a:xfrm>
                <a:off x="3114" y="681"/>
                <a:ext cx="180" cy="24"/>
              </a:xfrm>
              <a:prstGeom prst="rect">
                <a:avLst/>
              </a:prstGeom>
              <a:solidFill>
                <a:srgbClr val="037C03"/>
              </a:solidFill>
              <a:ln w="12700">
                <a:noFill/>
                <a:miter lim="800000"/>
                <a:headEnd/>
                <a:tailEnd/>
              </a:ln>
              <a:effectLst/>
            </p:spPr>
            <p:txBody>
              <a:bodyPr wrap="none" anchor="ctr"/>
              <a:lstStyle/>
              <a:p>
                <a:endParaRPr lang="en-US"/>
              </a:p>
            </p:txBody>
          </p:sp>
          <p:sp>
            <p:nvSpPr>
              <p:cNvPr id="220614" name="Line 1478"/>
              <p:cNvSpPr>
                <a:spLocks noChangeShapeType="1"/>
              </p:cNvSpPr>
              <p:nvPr/>
            </p:nvSpPr>
            <p:spPr bwMode="auto">
              <a:xfrm>
                <a:off x="3117" y="705"/>
                <a:ext cx="173" cy="0"/>
              </a:xfrm>
              <a:prstGeom prst="line">
                <a:avLst/>
              </a:prstGeom>
              <a:noFill/>
              <a:ln w="12700">
                <a:solidFill>
                  <a:srgbClr val="009688"/>
                </a:solidFill>
                <a:round/>
                <a:headEnd/>
                <a:tailEnd/>
              </a:ln>
              <a:effectLst/>
            </p:spPr>
            <p:txBody>
              <a:bodyPr wrap="none" anchor="ctr"/>
              <a:lstStyle/>
              <a:p>
                <a:endParaRPr lang="en-US"/>
              </a:p>
            </p:txBody>
          </p:sp>
          <p:sp>
            <p:nvSpPr>
              <p:cNvPr id="220615" name="Line 1479"/>
              <p:cNvSpPr>
                <a:spLocks noChangeShapeType="1"/>
              </p:cNvSpPr>
              <p:nvPr/>
            </p:nvSpPr>
            <p:spPr bwMode="auto">
              <a:xfrm>
                <a:off x="3117" y="694"/>
                <a:ext cx="173" cy="0"/>
              </a:xfrm>
              <a:prstGeom prst="line">
                <a:avLst/>
              </a:prstGeom>
              <a:noFill/>
              <a:ln w="12700">
                <a:solidFill>
                  <a:srgbClr val="009688"/>
                </a:solidFill>
                <a:round/>
                <a:headEnd/>
                <a:tailEnd/>
              </a:ln>
              <a:effectLst/>
            </p:spPr>
            <p:txBody>
              <a:bodyPr wrap="none" anchor="ctr"/>
              <a:lstStyle/>
              <a:p>
                <a:endParaRPr lang="en-US"/>
              </a:p>
            </p:txBody>
          </p:sp>
          <p:sp>
            <p:nvSpPr>
              <p:cNvPr id="220616" name="Line 1480"/>
              <p:cNvSpPr>
                <a:spLocks noChangeShapeType="1"/>
              </p:cNvSpPr>
              <p:nvPr/>
            </p:nvSpPr>
            <p:spPr bwMode="auto">
              <a:xfrm>
                <a:off x="3117" y="684"/>
                <a:ext cx="173" cy="0"/>
              </a:xfrm>
              <a:prstGeom prst="line">
                <a:avLst/>
              </a:prstGeom>
              <a:noFill/>
              <a:ln w="12700">
                <a:solidFill>
                  <a:srgbClr val="009688"/>
                </a:solidFill>
                <a:round/>
                <a:headEnd/>
                <a:tailEnd/>
              </a:ln>
              <a:effectLst/>
            </p:spPr>
            <p:txBody>
              <a:bodyPr wrap="none" anchor="ctr"/>
              <a:lstStyle/>
              <a:p>
                <a:endParaRPr lang="en-US"/>
              </a:p>
            </p:txBody>
          </p:sp>
          <p:sp>
            <p:nvSpPr>
              <p:cNvPr id="220617" name="Line 1481"/>
              <p:cNvSpPr>
                <a:spLocks noChangeShapeType="1"/>
              </p:cNvSpPr>
              <p:nvPr/>
            </p:nvSpPr>
            <p:spPr bwMode="auto">
              <a:xfrm>
                <a:off x="3229" y="674"/>
                <a:ext cx="28" cy="0"/>
              </a:xfrm>
              <a:prstGeom prst="line">
                <a:avLst/>
              </a:prstGeom>
              <a:noFill/>
              <a:ln w="12700">
                <a:solidFill>
                  <a:srgbClr val="009688"/>
                </a:solidFill>
                <a:round/>
                <a:headEnd/>
                <a:tailEnd/>
              </a:ln>
              <a:effectLst/>
            </p:spPr>
            <p:txBody>
              <a:bodyPr wrap="none" anchor="ctr"/>
              <a:lstStyle/>
              <a:p>
                <a:endParaRPr lang="en-US"/>
              </a:p>
            </p:txBody>
          </p:sp>
          <p:sp>
            <p:nvSpPr>
              <p:cNvPr id="220618" name="Line 1482"/>
              <p:cNvSpPr>
                <a:spLocks noChangeShapeType="1"/>
              </p:cNvSpPr>
              <p:nvPr/>
            </p:nvSpPr>
            <p:spPr bwMode="auto">
              <a:xfrm>
                <a:off x="3229" y="663"/>
                <a:ext cx="28" cy="0"/>
              </a:xfrm>
              <a:prstGeom prst="line">
                <a:avLst/>
              </a:prstGeom>
              <a:noFill/>
              <a:ln w="12700">
                <a:solidFill>
                  <a:srgbClr val="009688"/>
                </a:solidFill>
                <a:round/>
                <a:headEnd/>
                <a:tailEnd/>
              </a:ln>
              <a:effectLst/>
            </p:spPr>
            <p:txBody>
              <a:bodyPr wrap="none" anchor="ctr"/>
              <a:lstStyle/>
              <a:p>
                <a:endParaRPr lang="en-US"/>
              </a:p>
            </p:txBody>
          </p:sp>
          <p:sp>
            <p:nvSpPr>
              <p:cNvPr id="220619" name="Line 1483"/>
              <p:cNvSpPr>
                <a:spLocks noChangeShapeType="1"/>
              </p:cNvSpPr>
              <p:nvPr/>
            </p:nvSpPr>
            <p:spPr bwMode="auto">
              <a:xfrm>
                <a:off x="3229" y="653"/>
                <a:ext cx="28" cy="0"/>
              </a:xfrm>
              <a:prstGeom prst="line">
                <a:avLst/>
              </a:prstGeom>
              <a:noFill/>
              <a:ln w="12700">
                <a:solidFill>
                  <a:srgbClr val="009688"/>
                </a:solidFill>
                <a:round/>
                <a:headEnd/>
                <a:tailEnd/>
              </a:ln>
              <a:effectLst/>
            </p:spPr>
            <p:txBody>
              <a:bodyPr wrap="none" anchor="ctr"/>
              <a:lstStyle/>
              <a:p>
                <a:endParaRPr lang="en-US"/>
              </a:p>
            </p:txBody>
          </p:sp>
        </p:grpSp>
        <p:sp>
          <p:nvSpPr>
            <p:cNvPr id="220620" name="Freeform 1484"/>
            <p:cNvSpPr>
              <a:spLocks/>
            </p:cNvSpPr>
            <p:nvPr/>
          </p:nvSpPr>
          <p:spPr bwMode="auto">
            <a:xfrm>
              <a:off x="3277" y="593"/>
              <a:ext cx="35" cy="14"/>
            </a:xfrm>
            <a:custGeom>
              <a:avLst/>
              <a:gdLst/>
              <a:ahLst/>
              <a:cxnLst>
                <a:cxn ang="0">
                  <a:pos x="0" y="0"/>
                </a:cxn>
                <a:cxn ang="0">
                  <a:pos x="0" y="13"/>
                </a:cxn>
                <a:cxn ang="0">
                  <a:pos x="34" y="13"/>
                </a:cxn>
                <a:cxn ang="0">
                  <a:pos x="34" y="1"/>
                </a:cxn>
              </a:cxnLst>
              <a:rect l="0" t="0" r="r" b="b"/>
              <a:pathLst>
                <a:path w="35" h="14">
                  <a:moveTo>
                    <a:pt x="0" y="0"/>
                  </a:moveTo>
                  <a:lnTo>
                    <a:pt x="0" y="13"/>
                  </a:lnTo>
                  <a:lnTo>
                    <a:pt x="34" y="13"/>
                  </a:lnTo>
                  <a:lnTo>
                    <a:pt x="34" y="1"/>
                  </a:lnTo>
                </a:path>
              </a:pathLst>
            </a:custGeom>
            <a:noFill/>
            <a:ln w="12700" cap="rnd" cmpd="sng">
              <a:solidFill>
                <a:schemeClr val="tx1"/>
              </a:solidFill>
              <a:prstDash val="solid"/>
              <a:round/>
              <a:headEnd type="none" w="med" len="med"/>
              <a:tailEnd type="none" w="med" len="med"/>
            </a:ln>
            <a:effectLst/>
          </p:spPr>
          <p:txBody>
            <a:bodyPr/>
            <a:lstStyle/>
            <a:p>
              <a:endParaRPr lang="en-US"/>
            </a:p>
          </p:txBody>
        </p:sp>
        <p:sp>
          <p:nvSpPr>
            <p:cNvPr id="220621" name="Freeform 1485"/>
            <p:cNvSpPr>
              <a:spLocks/>
            </p:cNvSpPr>
            <p:nvPr/>
          </p:nvSpPr>
          <p:spPr bwMode="auto">
            <a:xfrm>
              <a:off x="3277" y="630"/>
              <a:ext cx="35" cy="15"/>
            </a:xfrm>
            <a:custGeom>
              <a:avLst/>
              <a:gdLst/>
              <a:ahLst/>
              <a:cxnLst>
                <a:cxn ang="0">
                  <a:pos x="0" y="0"/>
                </a:cxn>
                <a:cxn ang="0">
                  <a:pos x="0" y="14"/>
                </a:cxn>
                <a:cxn ang="0">
                  <a:pos x="34" y="14"/>
                </a:cxn>
                <a:cxn ang="0">
                  <a:pos x="34" y="1"/>
                </a:cxn>
              </a:cxnLst>
              <a:rect l="0" t="0" r="r" b="b"/>
              <a:pathLst>
                <a:path w="35" h="15">
                  <a:moveTo>
                    <a:pt x="0" y="0"/>
                  </a:moveTo>
                  <a:lnTo>
                    <a:pt x="0" y="14"/>
                  </a:lnTo>
                  <a:lnTo>
                    <a:pt x="34" y="14"/>
                  </a:lnTo>
                  <a:lnTo>
                    <a:pt x="34" y="1"/>
                  </a:lnTo>
                </a:path>
              </a:pathLst>
            </a:custGeom>
            <a:noFill/>
            <a:ln w="12700" cap="rnd" cmpd="sng">
              <a:solidFill>
                <a:schemeClr val="tx1"/>
              </a:solidFill>
              <a:prstDash val="solid"/>
              <a:round/>
              <a:headEnd type="none" w="med" len="med"/>
              <a:tailEnd type="none" w="med" len="med"/>
            </a:ln>
            <a:effectLst/>
          </p:spPr>
          <p:txBody>
            <a:bodyPr/>
            <a:lstStyle/>
            <a:p>
              <a:endParaRPr lang="en-US"/>
            </a:p>
          </p:txBody>
        </p:sp>
      </p:grpSp>
      <p:grpSp>
        <p:nvGrpSpPr>
          <p:cNvPr id="220622" name="Group 1486"/>
          <p:cNvGrpSpPr>
            <a:grpSpLocks/>
          </p:cNvGrpSpPr>
          <p:nvPr/>
        </p:nvGrpSpPr>
        <p:grpSpPr bwMode="auto">
          <a:xfrm>
            <a:off x="4114800" y="5873750"/>
            <a:ext cx="844550" cy="893763"/>
            <a:chOff x="2006" y="1480"/>
            <a:chExt cx="532" cy="563"/>
          </a:xfrm>
        </p:grpSpPr>
        <p:sp>
          <p:nvSpPr>
            <p:cNvPr id="220623" name="Rectangle 1487"/>
            <p:cNvSpPr>
              <a:spLocks noChangeArrowheads="1"/>
            </p:cNvSpPr>
            <p:nvPr/>
          </p:nvSpPr>
          <p:spPr bwMode="auto">
            <a:xfrm>
              <a:off x="2006" y="1480"/>
              <a:ext cx="499" cy="534"/>
            </a:xfrm>
            <a:prstGeom prst="rect">
              <a:avLst/>
            </a:prstGeom>
            <a:solidFill>
              <a:srgbClr val="CCFFCC"/>
            </a:solidFill>
            <a:ln w="9525">
              <a:solidFill>
                <a:schemeClr val="tx1"/>
              </a:solidFill>
              <a:miter lim="800000"/>
              <a:headEnd/>
              <a:tailEnd/>
            </a:ln>
            <a:effectLst/>
          </p:spPr>
          <p:txBody>
            <a:bodyPr wrap="none"/>
            <a:lstStyle/>
            <a:p>
              <a:pPr algn="ctr">
                <a:spcBef>
                  <a:spcPct val="0"/>
                </a:spcBef>
                <a:buFontTx/>
                <a:buNone/>
              </a:pPr>
              <a:endParaRPr lang="en-US" sz="1000" b="1">
                <a:ea typeface="ＭＳ Ｐゴシック" pitchFamily="34" charset="-128"/>
              </a:endParaRPr>
            </a:p>
          </p:txBody>
        </p:sp>
        <p:grpSp>
          <p:nvGrpSpPr>
            <p:cNvPr id="220624" name="Group 176"/>
            <p:cNvGrpSpPr>
              <a:grpSpLocks/>
            </p:cNvGrpSpPr>
            <p:nvPr/>
          </p:nvGrpSpPr>
          <p:grpSpPr bwMode="auto">
            <a:xfrm>
              <a:off x="2052" y="1500"/>
              <a:ext cx="362" cy="342"/>
              <a:chOff x="2496" y="1968"/>
              <a:chExt cx="677" cy="519"/>
            </a:xfrm>
          </p:grpSpPr>
          <p:sp>
            <p:nvSpPr>
              <p:cNvPr id="220625" name="Rectangle 1489"/>
              <p:cNvSpPr>
                <a:spLocks noChangeArrowheads="1"/>
              </p:cNvSpPr>
              <p:nvPr>
                <p:custDataLst>
                  <p:tags r:id="rId2"/>
                </p:custDataLst>
              </p:nvPr>
            </p:nvSpPr>
            <p:spPr bwMode="auto">
              <a:xfrm>
                <a:off x="2563" y="1990"/>
                <a:ext cx="6" cy="444"/>
              </a:xfrm>
              <a:prstGeom prst="rect">
                <a:avLst/>
              </a:prstGeom>
              <a:solidFill>
                <a:srgbClr val="474747"/>
              </a:solidFill>
              <a:ln w="12700">
                <a:noFill/>
                <a:miter lim="800000"/>
                <a:headEnd/>
                <a:tailEnd/>
              </a:ln>
              <a:effectLst/>
            </p:spPr>
            <p:txBody>
              <a:bodyPr wrap="none" anchor="ctr"/>
              <a:lstStyle/>
              <a:p>
                <a:endParaRPr lang="en-US"/>
              </a:p>
            </p:txBody>
          </p:sp>
          <p:sp>
            <p:nvSpPr>
              <p:cNvPr id="220626" name="Rectangle 1490"/>
              <p:cNvSpPr>
                <a:spLocks noChangeArrowheads="1"/>
              </p:cNvSpPr>
              <p:nvPr>
                <p:custDataLst>
                  <p:tags r:id="rId3"/>
                </p:custDataLst>
              </p:nvPr>
            </p:nvSpPr>
            <p:spPr bwMode="auto">
              <a:xfrm>
                <a:off x="2559" y="1990"/>
                <a:ext cx="6" cy="444"/>
              </a:xfrm>
              <a:prstGeom prst="rect">
                <a:avLst/>
              </a:prstGeom>
              <a:solidFill>
                <a:srgbClr val="CECECE"/>
              </a:solidFill>
              <a:ln w="12700">
                <a:noFill/>
                <a:miter lim="800000"/>
                <a:headEnd/>
                <a:tailEnd/>
              </a:ln>
              <a:effectLst/>
            </p:spPr>
            <p:txBody>
              <a:bodyPr wrap="none" anchor="ctr"/>
              <a:lstStyle/>
              <a:p>
                <a:endParaRPr lang="en-US"/>
              </a:p>
            </p:txBody>
          </p:sp>
          <p:sp>
            <p:nvSpPr>
              <p:cNvPr id="220627" name="Rectangle 1491"/>
              <p:cNvSpPr>
                <a:spLocks noChangeArrowheads="1"/>
              </p:cNvSpPr>
              <p:nvPr>
                <p:custDataLst>
                  <p:tags r:id="rId4"/>
                </p:custDataLst>
              </p:nvPr>
            </p:nvSpPr>
            <p:spPr bwMode="auto">
              <a:xfrm>
                <a:off x="2858" y="1988"/>
                <a:ext cx="6" cy="445"/>
              </a:xfrm>
              <a:prstGeom prst="rect">
                <a:avLst/>
              </a:prstGeom>
              <a:solidFill>
                <a:srgbClr val="474747"/>
              </a:solidFill>
              <a:ln w="12700">
                <a:noFill/>
                <a:miter lim="800000"/>
                <a:headEnd/>
                <a:tailEnd/>
              </a:ln>
              <a:effectLst/>
            </p:spPr>
            <p:txBody>
              <a:bodyPr wrap="none" anchor="ctr"/>
              <a:lstStyle/>
              <a:p>
                <a:endParaRPr lang="en-US"/>
              </a:p>
            </p:txBody>
          </p:sp>
          <p:sp>
            <p:nvSpPr>
              <p:cNvPr id="220628" name="Rectangle 1492"/>
              <p:cNvSpPr>
                <a:spLocks noChangeArrowheads="1"/>
              </p:cNvSpPr>
              <p:nvPr>
                <p:custDataLst>
                  <p:tags r:id="rId5"/>
                </p:custDataLst>
              </p:nvPr>
            </p:nvSpPr>
            <p:spPr bwMode="auto">
              <a:xfrm>
                <a:off x="2854" y="1988"/>
                <a:ext cx="5" cy="445"/>
              </a:xfrm>
              <a:prstGeom prst="rect">
                <a:avLst/>
              </a:prstGeom>
              <a:solidFill>
                <a:srgbClr val="CECECE"/>
              </a:solidFill>
              <a:ln w="12700">
                <a:noFill/>
                <a:miter lim="800000"/>
                <a:headEnd/>
                <a:tailEnd/>
              </a:ln>
              <a:effectLst/>
            </p:spPr>
            <p:txBody>
              <a:bodyPr wrap="none" anchor="ctr"/>
              <a:lstStyle/>
              <a:p>
                <a:endParaRPr lang="en-US"/>
              </a:p>
            </p:txBody>
          </p:sp>
          <p:sp>
            <p:nvSpPr>
              <p:cNvPr id="220629" name="Freeform 1493"/>
              <p:cNvSpPr>
                <a:spLocks/>
              </p:cNvSpPr>
              <p:nvPr>
                <p:custDataLst>
                  <p:tags r:id="rId6"/>
                </p:custDataLst>
              </p:nvPr>
            </p:nvSpPr>
            <p:spPr bwMode="auto">
              <a:xfrm>
                <a:off x="2496" y="2266"/>
                <a:ext cx="665" cy="46"/>
              </a:xfrm>
              <a:custGeom>
                <a:avLst/>
                <a:gdLst/>
                <a:ahLst/>
                <a:cxnLst>
                  <a:cxn ang="0">
                    <a:pos x="0" y="45"/>
                  </a:cxn>
                  <a:cxn ang="0">
                    <a:pos x="616" y="45"/>
                  </a:cxn>
                  <a:cxn ang="0">
                    <a:pos x="664" y="0"/>
                  </a:cxn>
                  <a:cxn ang="0">
                    <a:pos x="68" y="0"/>
                  </a:cxn>
                  <a:cxn ang="0">
                    <a:pos x="0" y="45"/>
                  </a:cxn>
                </a:cxnLst>
                <a:rect l="0" t="0" r="r" b="b"/>
                <a:pathLst>
                  <a:path w="665" h="46">
                    <a:moveTo>
                      <a:pt x="0" y="45"/>
                    </a:moveTo>
                    <a:lnTo>
                      <a:pt x="616" y="45"/>
                    </a:lnTo>
                    <a:lnTo>
                      <a:pt x="664" y="0"/>
                    </a:lnTo>
                    <a:lnTo>
                      <a:pt x="68" y="0"/>
                    </a:lnTo>
                    <a:lnTo>
                      <a:pt x="0" y="45"/>
                    </a:lnTo>
                  </a:path>
                </a:pathLst>
              </a:custGeom>
              <a:solidFill>
                <a:srgbClr val="CECECE"/>
              </a:solidFill>
              <a:ln w="12700" cap="rnd" cmpd="sng">
                <a:noFill/>
                <a:prstDash val="solid"/>
                <a:round/>
                <a:headEnd type="none" w="med" len="med"/>
                <a:tailEnd type="none" w="med" len="med"/>
              </a:ln>
              <a:effectLst/>
            </p:spPr>
            <p:txBody>
              <a:bodyPr/>
              <a:lstStyle/>
              <a:p>
                <a:endParaRPr lang="en-US"/>
              </a:p>
            </p:txBody>
          </p:sp>
          <p:sp>
            <p:nvSpPr>
              <p:cNvPr id="220630" name="Rectangle 1494"/>
              <p:cNvSpPr>
                <a:spLocks noChangeArrowheads="1"/>
              </p:cNvSpPr>
              <p:nvPr>
                <p:custDataLst>
                  <p:tags r:id="rId7"/>
                </p:custDataLst>
              </p:nvPr>
            </p:nvSpPr>
            <p:spPr bwMode="auto">
              <a:xfrm>
                <a:off x="2498" y="2312"/>
                <a:ext cx="614" cy="10"/>
              </a:xfrm>
              <a:prstGeom prst="rect">
                <a:avLst/>
              </a:prstGeom>
              <a:solidFill>
                <a:srgbClr val="919191"/>
              </a:solidFill>
              <a:ln w="12700">
                <a:noFill/>
                <a:miter lim="800000"/>
                <a:headEnd/>
                <a:tailEnd/>
              </a:ln>
              <a:effectLst/>
            </p:spPr>
            <p:txBody>
              <a:bodyPr wrap="none" anchor="ctr"/>
              <a:lstStyle/>
              <a:p>
                <a:endParaRPr lang="en-US"/>
              </a:p>
            </p:txBody>
          </p:sp>
          <p:sp>
            <p:nvSpPr>
              <p:cNvPr id="220631" name="Rectangle 1495"/>
              <p:cNvSpPr>
                <a:spLocks noChangeArrowheads="1"/>
              </p:cNvSpPr>
              <p:nvPr>
                <p:custDataLst>
                  <p:tags r:id="rId8"/>
                </p:custDataLst>
              </p:nvPr>
            </p:nvSpPr>
            <p:spPr bwMode="auto">
              <a:xfrm>
                <a:off x="2967" y="2289"/>
                <a:ext cx="13" cy="16"/>
              </a:xfrm>
              <a:prstGeom prst="rect">
                <a:avLst/>
              </a:prstGeom>
              <a:solidFill>
                <a:srgbClr val="AD6900"/>
              </a:solidFill>
              <a:ln w="12700">
                <a:noFill/>
                <a:miter lim="800000"/>
                <a:headEnd/>
                <a:tailEnd/>
              </a:ln>
              <a:effectLst/>
            </p:spPr>
            <p:txBody>
              <a:bodyPr wrap="none" anchor="ctr"/>
              <a:lstStyle/>
              <a:p>
                <a:endParaRPr lang="en-US"/>
              </a:p>
            </p:txBody>
          </p:sp>
          <p:sp>
            <p:nvSpPr>
              <p:cNvPr id="220632" name="Rectangle 1496"/>
              <p:cNvSpPr>
                <a:spLocks noChangeArrowheads="1"/>
              </p:cNvSpPr>
              <p:nvPr>
                <p:custDataLst>
                  <p:tags r:id="rId9"/>
                </p:custDataLst>
              </p:nvPr>
            </p:nvSpPr>
            <p:spPr bwMode="auto">
              <a:xfrm>
                <a:off x="2855" y="2289"/>
                <a:ext cx="12" cy="16"/>
              </a:xfrm>
              <a:prstGeom prst="rect">
                <a:avLst/>
              </a:prstGeom>
              <a:solidFill>
                <a:srgbClr val="AD6900"/>
              </a:solidFill>
              <a:ln w="12700">
                <a:noFill/>
                <a:miter lim="800000"/>
                <a:headEnd/>
                <a:tailEnd/>
              </a:ln>
              <a:effectLst/>
            </p:spPr>
            <p:txBody>
              <a:bodyPr wrap="none" anchor="ctr"/>
              <a:lstStyle/>
              <a:p>
                <a:endParaRPr lang="en-US"/>
              </a:p>
            </p:txBody>
          </p:sp>
          <p:sp>
            <p:nvSpPr>
              <p:cNvPr id="220633" name="Rectangle 1497"/>
              <p:cNvSpPr>
                <a:spLocks noChangeArrowheads="1"/>
              </p:cNvSpPr>
              <p:nvPr>
                <p:custDataLst>
                  <p:tags r:id="rId10"/>
                </p:custDataLst>
              </p:nvPr>
            </p:nvSpPr>
            <p:spPr bwMode="auto">
              <a:xfrm>
                <a:off x="3080" y="2289"/>
                <a:ext cx="13" cy="16"/>
              </a:xfrm>
              <a:prstGeom prst="rect">
                <a:avLst/>
              </a:prstGeom>
              <a:solidFill>
                <a:srgbClr val="AD6900"/>
              </a:solidFill>
              <a:ln w="12700">
                <a:noFill/>
                <a:miter lim="800000"/>
                <a:headEnd/>
                <a:tailEnd/>
              </a:ln>
              <a:effectLst/>
            </p:spPr>
            <p:txBody>
              <a:bodyPr wrap="none" anchor="ctr"/>
              <a:lstStyle/>
              <a:p>
                <a:endParaRPr lang="en-US"/>
              </a:p>
            </p:txBody>
          </p:sp>
          <p:sp>
            <p:nvSpPr>
              <p:cNvPr id="220634" name="Freeform 1498"/>
              <p:cNvSpPr>
                <a:spLocks/>
              </p:cNvSpPr>
              <p:nvPr>
                <p:custDataLst>
                  <p:tags r:id="rId11"/>
                </p:custDataLst>
              </p:nvPr>
            </p:nvSpPr>
            <p:spPr bwMode="auto">
              <a:xfrm>
                <a:off x="3093" y="2276"/>
                <a:ext cx="9" cy="30"/>
              </a:xfrm>
              <a:custGeom>
                <a:avLst/>
                <a:gdLst/>
                <a:ahLst/>
                <a:cxnLst>
                  <a:cxn ang="0">
                    <a:pos x="0" y="29"/>
                  </a:cxn>
                  <a:cxn ang="0">
                    <a:pos x="8" y="21"/>
                  </a:cxn>
                  <a:cxn ang="0">
                    <a:pos x="8" y="0"/>
                  </a:cxn>
                  <a:cxn ang="0">
                    <a:pos x="0" y="7"/>
                  </a:cxn>
                  <a:cxn ang="0">
                    <a:pos x="0" y="29"/>
                  </a:cxn>
                </a:cxnLst>
                <a:rect l="0" t="0" r="r" b="b"/>
                <a:pathLst>
                  <a:path w="9" h="30">
                    <a:moveTo>
                      <a:pt x="0" y="29"/>
                    </a:moveTo>
                    <a:lnTo>
                      <a:pt x="8" y="21"/>
                    </a:lnTo>
                    <a:lnTo>
                      <a:pt x="8" y="0"/>
                    </a:lnTo>
                    <a:lnTo>
                      <a:pt x="0" y="7"/>
                    </a:lnTo>
                    <a:lnTo>
                      <a:pt x="0" y="29"/>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635" name="Freeform 1499"/>
              <p:cNvSpPr>
                <a:spLocks/>
              </p:cNvSpPr>
              <p:nvPr>
                <p:custDataLst>
                  <p:tags r:id="rId12"/>
                </p:custDataLst>
              </p:nvPr>
            </p:nvSpPr>
            <p:spPr bwMode="auto">
              <a:xfrm>
                <a:off x="2980" y="2276"/>
                <a:ext cx="9" cy="30"/>
              </a:xfrm>
              <a:custGeom>
                <a:avLst/>
                <a:gdLst/>
                <a:ahLst/>
                <a:cxnLst>
                  <a:cxn ang="0">
                    <a:pos x="0" y="29"/>
                  </a:cxn>
                  <a:cxn ang="0">
                    <a:pos x="8" y="21"/>
                  </a:cxn>
                  <a:cxn ang="0">
                    <a:pos x="8" y="0"/>
                  </a:cxn>
                  <a:cxn ang="0">
                    <a:pos x="0" y="7"/>
                  </a:cxn>
                  <a:cxn ang="0">
                    <a:pos x="0" y="29"/>
                  </a:cxn>
                </a:cxnLst>
                <a:rect l="0" t="0" r="r" b="b"/>
                <a:pathLst>
                  <a:path w="9" h="30">
                    <a:moveTo>
                      <a:pt x="0" y="29"/>
                    </a:moveTo>
                    <a:lnTo>
                      <a:pt x="8" y="21"/>
                    </a:lnTo>
                    <a:lnTo>
                      <a:pt x="8" y="0"/>
                    </a:lnTo>
                    <a:lnTo>
                      <a:pt x="0" y="7"/>
                    </a:lnTo>
                    <a:lnTo>
                      <a:pt x="0" y="29"/>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636" name="Freeform 1500"/>
              <p:cNvSpPr>
                <a:spLocks/>
              </p:cNvSpPr>
              <p:nvPr>
                <p:custDataLst>
                  <p:tags r:id="rId13"/>
                </p:custDataLst>
              </p:nvPr>
            </p:nvSpPr>
            <p:spPr bwMode="auto">
              <a:xfrm>
                <a:off x="2867" y="2276"/>
                <a:ext cx="9" cy="30"/>
              </a:xfrm>
              <a:custGeom>
                <a:avLst/>
                <a:gdLst/>
                <a:ahLst/>
                <a:cxnLst>
                  <a:cxn ang="0">
                    <a:pos x="0" y="29"/>
                  </a:cxn>
                  <a:cxn ang="0">
                    <a:pos x="8" y="21"/>
                  </a:cxn>
                  <a:cxn ang="0">
                    <a:pos x="8" y="0"/>
                  </a:cxn>
                  <a:cxn ang="0">
                    <a:pos x="0" y="7"/>
                  </a:cxn>
                  <a:cxn ang="0">
                    <a:pos x="0" y="29"/>
                  </a:cxn>
                </a:cxnLst>
                <a:rect l="0" t="0" r="r" b="b"/>
                <a:pathLst>
                  <a:path w="9" h="30">
                    <a:moveTo>
                      <a:pt x="0" y="29"/>
                    </a:moveTo>
                    <a:lnTo>
                      <a:pt x="8" y="21"/>
                    </a:lnTo>
                    <a:lnTo>
                      <a:pt x="8" y="0"/>
                    </a:lnTo>
                    <a:lnTo>
                      <a:pt x="0" y="7"/>
                    </a:lnTo>
                    <a:lnTo>
                      <a:pt x="0" y="29"/>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637" name="Rectangle 1501"/>
              <p:cNvSpPr>
                <a:spLocks noChangeArrowheads="1"/>
              </p:cNvSpPr>
              <p:nvPr>
                <p:custDataLst>
                  <p:tags r:id="rId14"/>
                </p:custDataLst>
              </p:nvPr>
            </p:nvSpPr>
            <p:spPr bwMode="auto">
              <a:xfrm>
                <a:off x="3109" y="2268"/>
                <a:ext cx="8" cy="11"/>
              </a:xfrm>
              <a:prstGeom prst="rect">
                <a:avLst/>
              </a:prstGeom>
              <a:solidFill>
                <a:srgbClr val="AD6900"/>
              </a:solidFill>
              <a:ln w="12700">
                <a:noFill/>
                <a:miter lim="800000"/>
                <a:headEnd/>
                <a:tailEnd/>
              </a:ln>
              <a:effectLst/>
            </p:spPr>
            <p:txBody>
              <a:bodyPr wrap="none" anchor="ctr"/>
              <a:lstStyle/>
              <a:p>
                <a:endParaRPr lang="en-US"/>
              </a:p>
            </p:txBody>
          </p:sp>
          <p:sp>
            <p:nvSpPr>
              <p:cNvPr id="220638" name="Freeform 1502"/>
              <p:cNvSpPr>
                <a:spLocks/>
              </p:cNvSpPr>
              <p:nvPr>
                <p:custDataLst>
                  <p:tags r:id="rId15"/>
                </p:custDataLst>
              </p:nvPr>
            </p:nvSpPr>
            <p:spPr bwMode="auto">
              <a:xfrm>
                <a:off x="3118" y="2259"/>
                <a:ext cx="6" cy="21"/>
              </a:xfrm>
              <a:custGeom>
                <a:avLst/>
                <a:gdLst/>
                <a:ahLst/>
                <a:cxnLst>
                  <a:cxn ang="0">
                    <a:pos x="0" y="20"/>
                  </a:cxn>
                  <a:cxn ang="0">
                    <a:pos x="5" y="14"/>
                  </a:cxn>
                  <a:cxn ang="0">
                    <a:pos x="5" y="0"/>
                  </a:cxn>
                  <a:cxn ang="0">
                    <a:pos x="0" y="5"/>
                  </a:cxn>
                  <a:cxn ang="0">
                    <a:pos x="0" y="20"/>
                  </a:cxn>
                </a:cxnLst>
                <a:rect l="0" t="0" r="r" b="b"/>
                <a:pathLst>
                  <a:path w="6" h="21">
                    <a:moveTo>
                      <a:pt x="0" y="20"/>
                    </a:moveTo>
                    <a:lnTo>
                      <a:pt x="5" y="14"/>
                    </a:lnTo>
                    <a:lnTo>
                      <a:pt x="5" y="0"/>
                    </a:lnTo>
                    <a:lnTo>
                      <a:pt x="0" y="5"/>
                    </a:lnTo>
                    <a:lnTo>
                      <a:pt x="0" y="20"/>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639" name="Freeform 1503"/>
              <p:cNvSpPr>
                <a:spLocks/>
              </p:cNvSpPr>
              <p:nvPr>
                <p:custDataLst>
                  <p:tags r:id="rId16"/>
                </p:custDataLst>
              </p:nvPr>
            </p:nvSpPr>
            <p:spPr bwMode="auto">
              <a:xfrm>
                <a:off x="3094" y="2258"/>
                <a:ext cx="32" cy="31"/>
              </a:xfrm>
              <a:custGeom>
                <a:avLst/>
                <a:gdLst/>
                <a:ahLst/>
                <a:cxnLst>
                  <a:cxn ang="0">
                    <a:pos x="0" y="30"/>
                  </a:cxn>
                  <a:cxn ang="0">
                    <a:pos x="31" y="6"/>
                  </a:cxn>
                  <a:cxn ang="0">
                    <a:pos x="31" y="0"/>
                  </a:cxn>
                  <a:cxn ang="0">
                    <a:pos x="0" y="23"/>
                  </a:cxn>
                  <a:cxn ang="0">
                    <a:pos x="0" y="30"/>
                  </a:cxn>
                </a:cxnLst>
                <a:rect l="0" t="0" r="r" b="b"/>
                <a:pathLst>
                  <a:path w="32" h="31">
                    <a:moveTo>
                      <a:pt x="0" y="30"/>
                    </a:moveTo>
                    <a:lnTo>
                      <a:pt x="31" y="6"/>
                    </a:lnTo>
                    <a:lnTo>
                      <a:pt x="31" y="0"/>
                    </a:lnTo>
                    <a:lnTo>
                      <a:pt x="0" y="23"/>
                    </a:lnTo>
                    <a:lnTo>
                      <a:pt x="0" y="30"/>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640" name="Freeform 1504"/>
              <p:cNvSpPr>
                <a:spLocks/>
              </p:cNvSpPr>
              <p:nvPr>
                <p:custDataLst>
                  <p:tags r:id="rId17"/>
                </p:custDataLst>
              </p:nvPr>
            </p:nvSpPr>
            <p:spPr bwMode="auto">
              <a:xfrm>
                <a:off x="2854" y="2258"/>
                <a:ext cx="46" cy="32"/>
              </a:xfrm>
              <a:custGeom>
                <a:avLst/>
                <a:gdLst/>
                <a:ahLst/>
                <a:cxnLst>
                  <a:cxn ang="0">
                    <a:pos x="0" y="25"/>
                  </a:cxn>
                  <a:cxn ang="0">
                    <a:pos x="45" y="0"/>
                  </a:cxn>
                  <a:cxn ang="0">
                    <a:pos x="45" y="5"/>
                  </a:cxn>
                  <a:cxn ang="0">
                    <a:pos x="1" y="31"/>
                  </a:cxn>
                  <a:cxn ang="0">
                    <a:pos x="0" y="25"/>
                  </a:cxn>
                </a:cxnLst>
                <a:rect l="0" t="0" r="r" b="b"/>
                <a:pathLst>
                  <a:path w="46" h="32">
                    <a:moveTo>
                      <a:pt x="0" y="25"/>
                    </a:moveTo>
                    <a:lnTo>
                      <a:pt x="45" y="0"/>
                    </a:lnTo>
                    <a:lnTo>
                      <a:pt x="45" y="5"/>
                    </a:lnTo>
                    <a:lnTo>
                      <a:pt x="1" y="31"/>
                    </a:lnTo>
                    <a:lnTo>
                      <a:pt x="0" y="25"/>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641" name="Freeform 1505"/>
              <p:cNvSpPr>
                <a:spLocks/>
              </p:cNvSpPr>
              <p:nvPr>
                <p:custDataLst>
                  <p:tags r:id="rId18"/>
                </p:custDataLst>
              </p:nvPr>
            </p:nvSpPr>
            <p:spPr bwMode="auto">
              <a:xfrm>
                <a:off x="2967" y="2258"/>
                <a:ext cx="48" cy="26"/>
              </a:xfrm>
              <a:custGeom>
                <a:avLst/>
                <a:gdLst/>
                <a:ahLst/>
                <a:cxnLst>
                  <a:cxn ang="0">
                    <a:pos x="0" y="25"/>
                  </a:cxn>
                  <a:cxn ang="0">
                    <a:pos x="14" y="25"/>
                  </a:cxn>
                  <a:cxn ang="0">
                    <a:pos x="47" y="0"/>
                  </a:cxn>
                  <a:cxn ang="0">
                    <a:pos x="34" y="0"/>
                  </a:cxn>
                  <a:cxn ang="0">
                    <a:pos x="0" y="25"/>
                  </a:cxn>
                </a:cxnLst>
                <a:rect l="0" t="0" r="r" b="b"/>
                <a:pathLst>
                  <a:path w="48" h="26">
                    <a:moveTo>
                      <a:pt x="0" y="25"/>
                    </a:moveTo>
                    <a:lnTo>
                      <a:pt x="14" y="25"/>
                    </a:lnTo>
                    <a:lnTo>
                      <a:pt x="47" y="0"/>
                    </a:lnTo>
                    <a:lnTo>
                      <a:pt x="34" y="0"/>
                    </a:lnTo>
                    <a:lnTo>
                      <a:pt x="0" y="25"/>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642" name="Freeform 1506"/>
              <p:cNvSpPr>
                <a:spLocks/>
              </p:cNvSpPr>
              <p:nvPr>
                <p:custDataLst>
                  <p:tags r:id="rId19"/>
                </p:custDataLst>
              </p:nvPr>
            </p:nvSpPr>
            <p:spPr bwMode="auto">
              <a:xfrm>
                <a:off x="2872" y="2267"/>
                <a:ext cx="243" cy="6"/>
              </a:xfrm>
              <a:custGeom>
                <a:avLst/>
                <a:gdLst/>
                <a:ahLst/>
                <a:cxnLst>
                  <a:cxn ang="0">
                    <a:pos x="0" y="5"/>
                  </a:cxn>
                  <a:cxn ang="0">
                    <a:pos x="234" y="5"/>
                  </a:cxn>
                  <a:cxn ang="0">
                    <a:pos x="242" y="0"/>
                  </a:cxn>
                  <a:cxn ang="0">
                    <a:pos x="11" y="0"/>
                  </a:cxn>
                  <a:cxn ang="0">
                    <a:pos x="0" y="5"/>
                  </a:cxn>
                </a:cxnLst>
                <a:rect l="0" t="0" r="r" b="b"/>
                <a:pathLst>
                  <a:path w="243" h="6">
                    <a:moveTo>
                      <a:pt x="0" y="5"/>
                    </a:moveTo>
                    <a:lnTo>
                      <a:pt x="234" y="5"/>
                    </a:lnTo>
                    <a:lnTo>
                      <a:pt x="242" y="0"/>
                    </a:lnTo>
                    <a:lnTo>
                      <a:pt x="11"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643" name="Freeform 1507"/>
              <p:cNvSpPr>
                <a:spLocks/>
              </p:cNvSpPr>
              <p:nvPr>
                <p:custDataLst>
                  <p:tags r:id="rId20"/>
                </p:custDataLst>
              </p:nvPr>
            </p:nvSpPr>
            <p:spPr bwMode="auto">
              <a:xfrm>
                <a:off x="2888" y="2258"/>
                <a:ext cx="237" cy="6"/>
              </a:xfrm>
              <a:custGeom>
                <a:avLst/>
                <a:gdLst/>
                <a:ahLst/>
                <a:cxnLst>
                  <a:cxn ang="0">
                    <a:pos x="0" y="5"/>
                  </a:cxn>
                  <a:cxn ang="0">
                    <a:pos x="228" y="5"/>
                  </a:cxn>
                  <a:cxn ang="0">
                    <a:pos x="236" y="0"/>
                  </a:cxn>
                  <a:cxn ang="0">
                    <a:pos x="11" y="0"/>
                  </a:cxn>
                  <a:cxn ang="0">
                    <a:pos x="0" y="5"/>
                  </a:cxn>
                </a:cxnLst>
                <a:rect l="0" t="0" r="r" b="b"/>
                <a:pathLst>
                  <a:path w="237" h="6">
                    <a:moveTo>
                      <a:pt x="0" y="5"/>
                    </a:moveTo>
                    <a:lnTo>
                      <a:pt x="228" y="5"/>
                    </a:lnTo>
                    <a:lnTo>
                      <a:pt x="236" y="0"/>
                    </a:lnTo>
                    <a:lnTo>
                      <a:pt x="11"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644" name="Freeform 1508"/>
              <p:cNvSpPr>
                <a:spLocks/>
              </p:cNvSpPr>
              <p:nvPr>
                <p:custDataLst>
                  <p:tags r:id="rId21"/>
                </p:custDataLst>
              </p:nvPr>
            </p:nvSpPr>
            <p:spPr bwMode="auto">
              <a:xfrm>
                <a:off x="2854" y="2276"/>
                <a:ext cx="248" cy="7"/>
              </a:xfrm>
              <a:custGeom>
                <a:avLst/>
                <a:gdLst/>
                <a:ahLst/>
                <a:cxnLst>
                  <a:cxn ang="0">
                    <a:pos x="0" y="6"/>
                  </a:cxn>
                  <a:cxn ang="0">
                    <a:pos x="239" y="6"/>
                  </a:cxn>
                  <a:cxn ang="0">
                    <a:pos x="247" y="0"/>
                  </a:cxn>
                  <a:cxn ang="0">
                    <a:pos x="12" y="0"/>
                  </a:cxn>
                  <a:cxn ang="0">
                    <a:pos x="0" y="6"/>
                  </a:cxn>
                </a:cxnLst>
                <a:rect l="0" t="0" r="r" b="b"/>
                <a:pathLst>
                  <a:path w="248" h="7">
                    <a:moveTo>
                      <a:pt x="0" y="6"/>
                    </a:moveTo>
                    <a:lnTo>
                      <a:pt x="239" y="6"/>
                    </a:lnTo>
                    <a:lnTo>
                      <a:pt x="247" y="0"/>
                    </a:lnTo>
                    <a:lnTo>
                      <a:pt x="12" y="0"/>
                    </a:lnTo>
                    <a:lnTo>
                      <a:pt x="0" y="6"/>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645" name="Rectangle 1509"/>
              <p:cNvSpPr>
                <a:spLocks noChangeArrowheads="1"/>
              </p:cNvSpPr>
              <p:nvPr>
                <p:custDataLst>
                  <p:tags r:id="rId22"/>
                </p:custDataLst>
              </p:nvPr>
            </p:nvSpPr>
            <p:spPr bwMode="auto">
              <a:xfrm>
                <a:off x="2855" y="2283"/>
                <a:ext cx="240" cy="6"/>
              </a:xfrm>
              <a:prstGeom prst="rect">
                <a:avLst/>
              </a:prstGeom>
              <a:solidFill>
                <a:srgbClr val="714400"/>
              </a:solidFill>
              <a:ln w="12700">
                <a:noFill/>
                <a:miter lim="800000"/>
                <a:headEnd/>
                <a:tailEnd/>
              </a:ln>
              <a:effectLst/>
            </p:spPr>
            <p:txBody>
              <a:bodyPr wrap="none" anchor="ctr"/>
              <a:lstStyle/>
              <a:p>
                <a:endParaRPr lang="en-US"/>
              </a:p>
            </p:txBody>
          </p:sp>
          <p:sp>
            <p:nvSpPr>
              <p:cNvPr id="220646" name="Rectangle 1510"/>
              <p:cNvSpPr>
                <a:spLocks noChangeArrowheads="1"/>
              </p:cNvSpPr>
              <p:nvPr>
                <p:custDataLst>
                  <p:tags r:id="rId23"/>
                </p:custDataLst>
              </p:nvPr>
            </p:nvSpPr>
            <p:spPr bwMode="auto">
              <a:xfrm>
                <a:off x="2887" y="2256"/>
                <a:ext cx="39" cy="23"/>
              </a:xfrm>
              <a:prstGeom prst="rect">
                <a:avLst/>
              </a:prstGeom>
              <a:solidFill>
                <a:srgbClr val="A2C1FE"/>
              </a:solidFill>
              <a:ln w="12700">
                <a:noFill/>
                <a:miter lim="800000"/>
                <a:headEnd/>
                <a:tailEnd/>
              </a:ln>
              <a:effectLst/>
            </p:spPr>
            <p:txBody>
              <a:bodyPr wrap="none" anchor="ctr"/>
              <a:lstStyle/>
              <a:p>
                <a:endParaRPr lang="en-US"/>
              </a:p>
            </p:txBody>
          </p:sp>
          <p:sp>
            <p:nvSpPr>
              <p:cNvPr id="220647" name="Freeform 1511"/>
              <p:cNvSpPr>
                <a:spLocks/>
              </p:cNvSpPr>
              <p:nvPr>
                <p:custDataLst>
                  <p:tags r:id="rId24"/>
                </p:custDataLst>
              </p:nvPr>
            </p:nvSpPr>
            <p:spPr bwMode="auto">
              <a:xfrm>
                <a:off x="2926" y="2243"/>
                <a:ext cx="22" cy="37"/>
              </a:xfrm>
              <a:custGeom>
                <a:avLst/>
                <a:gdLst/>
                <a:ahLst/>
                <a:cxnLst>
                  <a:cxn ang="0">
                    <a:pos x="0" y="36"/>
                  </a:cxn>
                  <a:cxn ang="0">
                    <a:pos x="21" y="21"/>
                  </a:cxn>
                  <a:cxn ang="0">
                    <a:pos x="21" y="0"/>
                  </a:cxn>
                  <a:cxn ang="0">
                    <a:pos x="0" y="12"/>
                  </a:cxn>
                  <a:cxn ang="0">
                    <a:pos x="0" y="36"/>
                  </a:cxn>
                </a:cxnLst>
                <a:rect l="0" t="0" r="r" b="b"/>
                <a:pathLst>
                  <a:path w="22" h="37">
                    <a:moveTo>
                      <a:pt x="0" y="36"/>
                    </a:moveTo>
                    <a:lnTo>
                      <a:pt x="21" y="21"/>
                    </a:lnTo>
                    <a:lnTo>
                      <a:pt x="21" y="0"/>
                    </a:lnTo>
                    <a:lnTo>
                      <a:pt x="0" y="12"/>
                    </a:lnTo>
                    <a:lnTo>
                      <a:pt x="0" y="36"/>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648" name="Freeform 1512"/>
              <p:cNvSpPr>
                <a:spLocks/>
              </p:cNvSpPr>
              <p:nvPr>
                <p:custDataLst>
                  <p:tags r:id="rId25"/>
                </p:custDataLst>
              </p:nvPr>
            </p:nvSpPr>
            <p:spPr bwMode="auto">
              <a:xfrm>
                <a:off x="2887" y="2243"/>
                <a:ext cx="62" cy="13"/>
              </a:xfrm>
              <a:custGeom>
                <a:avLst/>
                <a:gdLst/>
                <a:ahLst/>
                <a:cxnLst>
                  <a:cxn ang="0">
                    <a:pos x="0" y="12"/>
                  </a:cxn>
                  <a:cxn ang="0">
                    <a:pos x="40" y="12"/>
                  </a:cxn>
                  <a:cxn ang="0">
                    <a:pos x="61" y="0"/>
                  </a:cxn>
                  <a:cxn ang="0">
                    <a:pos x="25" y="0"/>
                  </a:cxn>
                  <a:cxn ang="0">
                    <a:pos x="0" y="12"/>
                  </a:cxn>
                </a:cxnLst>
                <a:rect l="0" t="0" r="r" b="b"/>
                <a:pathLst>
                  <a:path w="62" h="13">
                    <a:moveTo>
                      <a:pt x="0" y="12"/>
                    </a:moveTo>
                    <a:lnTo>
                      <a:pt x="40" y="12"/>
                    </a:lnTo>
                    <a:lnTo>
                      <a:pt x="61"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649" name="Rectangle 1513"/>
              <p:cNvSpPr>
                <a:spLocks noChangeArrowheads="1"/>
              </p:cNvSpPr>
              <p:nvPr>
                <p:custDataLst>
                  <p:tags r:id="rId26"/>
                </p:custDataLst>
              </p:nvPr>
            </p:nvSpPr>
            <p:spPr bwMode="auto">
              <a:xfrm>
                <a:off x="2935" y="2256"/>
                <a:ext cx="40" cy="23"/>
              </a:xfrm>
              <a:prstGeom prst="rect">
                <a:avLst/>
              </a:prstGeom>
              <a:solidFill>
                <a:srgbClr val="A2C1FE"/>
              </a:solidFill>
              <a:ln w="12700">
                <a:noFill/>
                <a:miter lim="800000"/>
                <a:headEnd/>
                <a:tailEnd/>
              </a:ln>
              <a:effectLst/>
            </p:spPr>
            <p:txBody>
              <a:bodyPr wrap="none" anchor="ctr"/>
              <a:lstStyle/>
              <a:p>
                <a:endParaRPr lang="en-US"/>
              </a:p>
            </p:txBody>
          </p:sp>
          <p:sp>
            <p:nvSpPr>
              <p:cNvPr id="220650" name="Freeform 1514"/>
              <p:cNvSpPr>
                <a:spLocks/>
              </p:cNvSpPr>
              <p:nvPr>
                <p:custDataLst>
                  <p:tags r:id="rId27"/>
                </p:custDataLst>
              </p:nvPr>
            </p:nvSpPr>
            <p:spPr bwMode="auto">
              <a:xfrm>
                <a:off x="2975" y="2243"/>
                <a:ext cx="22" cy="37"/>
              </a:xfrm>
              <a:custGeom>
                <a:avLst/>
                <a:gdLst/>
                <a:ahLst/>
                <a:cxnLst>
                  <a:cxn ang="0">
                    <a:pos x="0" y="36"/>
                  </a:cxn>
                  <a:cxn ang="0">
                    <a:pos x="21" y="21"/>
                  </a:cxn>
                  <a:cxn ang="0">
                    <a:pos x="21" y="0"/>
                  </a:cxn>
                  <a:cxn ang="0">
                    <a:pos x="0" y="12"/>
                  </a:cxn>
                  <a:cxn ang="0">
                    <a:pos x="0" y="36"/>
                  </a:cxn>
                </a:cxnLst>
                <a:rect l="0" t="0" r="r" b="b"/>
                <a:pathLst>
                  <a:path w="22" h="37">
                    <a:moveTo>
                      <a:pt x="0" y="36"/>
                    </a:moveTo>
                    <a:lnTo>
                      <a:pt x="21" y="21"/>
                    </a:lnTo>
                    <a:lnTo>
                      <a:pt x="21" y="0"/>
                    </a:lnTo>
                    <a:lnTo>
                      <a:pt x="0" y="12"/>
                    </a:lnTo>
                    <a:lnTo>
                      <a:pt x="0" y="36"/>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651" name="Freeform 1515"/>
              <p:cNvSpPr>
                <a:spLocks/>
              </p:cNvSpPr>
              <p:nvPr>
                <p:custDataLst>
                  <p:tags r:id="rId28"/>
                </p:custDataLst>
              </p:nvPr>
            </p:nvSpPr>
            <p:spPr bwMode="auto">
              <a:xfrm>
                <a:off x="2936" y="2243"/>
                <a:ext cx="61" cy="13"/>
              </a:xfrm>
              <a:custGeom>
                <a:avLst/>
                <a:gdLst/>
                <a:ahLst/>
                <a:cxnLst>
                  <a:cxn ang="0">
                    <a:pos x="0" y="12"/>
                  </a:cxn>
                  <a:cxn ang="0">
                    <a:pos x="39" y="12"/>
                  </a:cxn>
                  <a:cxn ang="0">
                    <a:pos x="60" y="0"/>
                  </a:cxn>
                  <a:cxn ang="0">
                    <a:pos x="25" y="0"/>
                  </a:cxn>
                  <a:cxn ang="0">
                    <a:pos x="0" y="12"/>
                  </a:cxn>
                </a:cxnLst>
                <a:rect l="0" t="0" r="r" b="b"/>
                <a:pathLst>
                  <a:path w="61" h="13">
                    <a:moveTo>
                      <a:pt x="0" y="12"/>
                    </a:moveTo>
                    <a:lnTo>
                      <a:pt x="39" y="12"/>
                    </a:lnTo>
                    <a:lnTo>
                      <a:pt x="60"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652" name="Rectangle 1516"/>
              <p:cNvSpPr>
                <a:spLocks noChangeArrowheads="1"/>
              </p:cNvSpPr>
              <p:nvPr>
                <p:custDataLst>
                  <p:tags r:id="rId29"/>
                </p:custDataLst>
              </p:nvPr>
            </p:nvSpPr>
            <p:spPr bwMode="auto">
              <a:xfrm>
                <a:off x="2985" y="2256"/>
                <a:ext cx="40" cy="23"/>
              </a:xfrm>
              <a:prstGeom prst="rect">
                <a:avLst/>
              </a:prstGeom>
              <a:solidFill>
                <a:srgbClr val="A2C1FE"/>
              </a:solidFill>
              <a:ln w="12700">
                <a:noFill/>
                <a:miter lim="800000"/>
                <a:headEnd/>
                <a:tailEnd/>
              </a:ln>
              <a:effectLst/>
            </p:spPr>
            <p:txBody>
              <a:bodyPr wrap="none" anchor="ctr"/>
              <a:lstStyle/>
              <a:p>
                <a:endParaRPr lang="en-US"/>
              </a:p>
            </p:txBody>
          </p:sp>
          <p:sp>
            <p:nvSpPr>
              <p:cNvPr id="220653" name="Freeform 1517"/>
              <p:cNvSpPr>
                <a:spLocks/>
              </p:cNvSpPr>
              <p:nvPr>
                <p:custDataLst>
                  <p:tags r:id="rId30"/>
                </p:custDataLst>
              </p:nvPr>
            </p:nvSpPr>
            <p:spPr bwMode="auto">
              <a:xfrm>
                <a:off x="3025" y="2243"/>
                <a:ext cx="22" cy="37"/>
              </a:xfrm>
              <a:custGeom>
                <a:avLst/>
                <a:gdLst/>
                <a:ahLst/>
                <a:cxnLst>
                  <a:cxn ang="0">
                    <a:pos x="0" y="36"/>
                  </a:cxn>
                  <a:cxn ang="0">
                    <a:pos x="21" y="21"/>
                  </a:cxn>
                  <a:cxn ang="0">
                    <a:pos x="21" y="0"/>
                  </a:cxn>
                  <a:cxn ang="0">
                    <a:pos x="0" y="12"/>
                  </a:cxn>
                  <a:cxn ang="0">
                    <a:pos x="0" y="36"/>
                  </a:cxn>
                </a:cxnLst>
                <a:rect l="0" t="0" r="r" b="b"/>
                <a:pathLst>
                  <a:path w="22" h="37">
                    <a:moveTo>
                      <a:pt x="0" y="36"/>
                    </a:moveTo>
                    <a:lnTo>
                      <a:pt x="21" y="21"/>
                    </a:lnTo>
                    <a:lnTo>
                      <a:pt x="21" y="0"/>
                    </a:lnTo>
                    <a:lnTo>
                      <a:pt x="0" y="12"/>
                    </a:lnTo>
                    <a:lnTo>
                      <a:pt x="0" y="36"/>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654" name="Freeform 1518"/>
              <p:cNvSpPr>
                <a:spLocks/>
              </p:cNvSpPr>
              <p:nvPr>
                <p:custDataLst>
                  <p:tags r:id="rId31"/>
                </p:custDataLst>
              </p:nvPr>
            </p:nvSpPr>
            <p:spPr bwMode="auto">
              <a:xfrm>
                <a:off x="2985" y="2243"/>
                <a:ext cx="62" cy="13"/>
              </a:xfrm>
              <a:custGeom>
                <a:avLst/>
                <a:gdLst/>
                <a:ahLst/>
                <a:cxnLst>
                  <a:cxn ang="0">
                    <a:pos x="0" y="12"/>
                  </a:cxn>
                  <a:cxn ang="0">
                    <a:pos x="40" y="12"/>
                  </a:cxn>
                  <a:cxn ang="0">
                    <a:pos x="61" y="0"/>
                  </a:cxn>
                  <a:cxn ang="0">
                    <a:pos x="25" y="0"/>
                  </a:cxn>
                  <a:cxn ang="0">
                    <a:pos x="0" y="12"/>
                  </a:cxn>
                </a:cxnLst>
                <a:rect l="0" t="0" r="r" b="b"/>
                <a:pathLst>
                  <a:path w="62" h="13">
                    <a:moveTo>
                      <a:pt x="0" y="12"/>
                    </a:moveTo>
                    <a:lnTo>
                      <a:pt x="40" y="12"/>
                    </a:lnTo>
                    <a:lnTo>
                      <a:pt x="61"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655" name="Rectangle 1519"/>
              <p:cNvSpPr>
                <a:spLocks noChangeArrowheads="1"/>
              </p:cNvSpPr>
              <p:nvPr>
                <p:custDataLst>
                  <p:tags r:id="rId32"/>
                </p:custDataLst>
              </p:nvPr>
            </p:nvSpPr>
            <p:spPr bwMode="auto">
              <a:xfrm>
                <a:off x="3035" y="2256"/>
                <a:ext cx="40" cy="23"/>
              </a:xfrm>
              <a:prstGeom prst="rect">
                <a:avLst/>
              </a:prstGeom>
              <a:solidFill>
                <a:srgbClr val="A2C1FE"/>
              </a:solidFill>
              <a:ln w="12700">
                <a:noFill/>
                <a:miter lim="800000"/>
                <a:headEnd/>
                <a:tailEnd/>
              </a:ln>
              <a:effectLst/>
            </p:spPr>
            <p:txBody>
              <a:bodyPr wrap="none" anchor="ctr"/>
              <a:lstStyle/>
              <a:p>
                <a:endParaRPr lang="en-US"/>
              </a:p>
            </p:txBody>
          </p:sp>
          <p:sp>
            <p:nvSpPr>
              <p:cNvPr id="220656" name="Freeform 1520"/>
              <p:cNvSpPr>
                <a:spLocks/>
              </p:cNvSpPr>
              <p:nvPr>
                <p:custDataLst>
                  <p:tags r:id="rId33"/>
                </p:custDataLst>
              </p:nvPr>
            </p:nvSpPr>
            <p:spPr bwMode="auto">
              <a:xfrm>
                <a:off x="3075" y="2243"/>
                <a:ext cx="22" cy="37"/>
              </a:xfrm>
              <a:custGeom>
                <a:avLst/>
                <a:gdLst/>
                <a:ahLst/>
                <a:cxnLst>
                  <a:cxn ang="0">
                    <a:pos x="0" y="36"/>
                  </a:cxn>
                  <a:cxn ang="0">
                    <a:pos x="21" y="21"/>
                  </a:cxn>
                  <a:cxn ang="0">
                    <a:pos x="21" y="0"/>
                  </a:cxn>
                  <a:cxn ang="0">
                    <a:pos x="0" y="12"/>
                  </a:cxn>
                  <a:cxn ang="0">
                    <a:pos x="0" y="36"/>
                  </a:cxn>
                </a:cxnLst>
                <a:rect l="0" t="0" r="r" b="b"/>
                <a:pathLst>
                  <a:path w="22" h="37">
                    <a:moveTo>
                      <a:pt x="0" y="36"/>
                    </a:moveTo>
                    <a:lnTo>
                      <a:pt x="21" y="21"/>
                    </a:lnTo>
                    <a:lnTo>
                      <a:pt x="21" y="0"/>
                    </a:lnTo>
                    <a:lnTo>
                      <a:pt x="0" y="12"/>
                    </a:lnTo>
                    <a:lnTo>
                      <a:pt x="0" y="36"/>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657" name="Freeform 1521"/>
              <p:cNvSpPr>
                <a:spLocks/>
              </p:cNvSpPr>
              <p:nvPr>
                <p:custDataLst>
                  <p:tags r:id="rId34"/>
                </p:custDataLst>
              </p:nvPr>
            </p:nvSpPr>
            <p:spPr bwMode="auto">
              <a:xfrm>
                <a:off x="3036" y="2243"/>
                <a:ext cx="61" cy="13"/>
              </a:xfrm>
              <a:custGeom>
                <a:avLst/>
                <a:gdLst/>
                <a:ahLst/>
                <a:cxnLst>
                  <a:cxn ang="0">
                    <a:pos x="0" y="12"/>
                  </a:cxn>
                  <a:cxn ang="0">
                    <a:pos x="39" y="12"/>
                  </a:cxn>
                  <a:cxn ang="0">
                    <a:pos x="60" y="0"/>
                  </a:cxn>
                  <a:cxn ang="0">
                    <a:pos x="25" y="0"/>
                  </a:cxn>
                  <a:cxn ang="0">
                    <a:pos x="0" y="12"/>
                  </a:cxn>
                </a:cxnLst>
                <a:rect l="0" t="0" r="r" b="b"/>
                <a:pathLst>
                  <a:path w="61" h="13">
                    <a:moveTo>
                      <a:pt x="0" y="12"/>
                    </a:moveTo>
                    <a:lnTo>
                      <a:pt x="39" y="12"/>
                    </a:lnTo>
                    <a:lnTo>
                      <a:pt x="60"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658" name="Rectangle 1522"/>
              <p:cNvSpPr>
                <a:spLocks noChangeArrowheads="1"/>
              </p:cNvSpPr>
              <p:nvPr>
                <p:custDataLst>
                  <p:tags r:id="rId35"/>
                </p:custDataLst>
              </p:nvPr>
            </p:nvSpPr>
            <p:spPr bwMode="auto">
              <a:xfrm>
                <a:off x="2887" y="2224"/>
                <a:ext cx="39" cy="24"/>
              </a:xfrm>
              <a:prstGeom prst="rect">
                <a:avLst/>
              </a:prstGeom>
              <a:solidFill>
                <a:srgbClr val="A2C1FE"/>
              </a:solidFill>
              <a:ln w="12700">
                <a:noFill/>
                <a:miter lim="800000"/>
                <a:headEnd/>
                <a:tailEnd/>
              </a:ln>
              <a:effectLst/>
            </p:spPr>
            <p:txBody>
              <a:bodyPr wrap="none" anchor="ctr"/>
              <a:lstStyle/>
              <a:p>
                <a:endParaRPr lang="en-US"/>
              </a:p>
            </p:txBody>
          </p:sp>
          <p:sp>
            <p:nvSpPr>
              <p:cNvPr id="220659" name="Freeform 1523"/>
              <p:cNvSpPr>
                <a:spLocks/>
              </p:cNvSpPr>
              <p:nvPr>
                <p:custDataLst>
                  <p:tags r:id="rId36"/>
                </p:custDataLst>
              </p:nvPr>
            </p:nvSpPr>
            <p:spPr bwMode="auto">
              <a:xfrm>
                <a:off x="2926" y="2212"/>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660" name="Freeform 1524"/>
              <p:cNvSpPr>
                <a:spLocks/>
              </p:cNvSpPr>
              <p:nvPr>
                <p:custDataLst>
                  <p:tags r:id="rId37"/>
                </p:custDataLst>
              </p:nvPr>
            </p:nvSpPr>
            <p:spPr bwMode="auto">
              <a:xfrm>
                <a:off x="2887" y="2212"/>
                <a:ext cx="62" cy="13"/>
              </a:xfrm>
              <a:custGeom>
                <a:avLst/>
                <a:gdLst/>
                <a:ahLst/>
                <a:cxnLst>
                  <a:cxn ang="0">
                    <a:pos x="0" y="12"/>
                  </a:cxn>
                  <a:cxn ang="0">
                    <a:pos x="40" y="12"/>
                  </a:cxn>
                  <a:cxn ang="0">
                    <a:pos x="61" y="0"/>
                  </a:cxn>
                  <a:cxn ang="0">
                    <a:pos x="25" y="0"/>
                  </a:cxn>
                  <a:cxn ang="0">
                    <a:pos x="0" y="12"/>
                  </a:cxn>
                </a:cxnLst>
                <a:rect l="0" t="0" r="r" b="b"/>
                <a:pathLst>
                  <a:path w="62" h="13">
                    <a:moveTo>
                      <a:pt x="0" y="12"/>
                    </a:moveTo>
                    <a:lnTo>
                      <a:pt x="40" y="12"/>
                    </a:lnTo>
                    <a:lnTo>
                      <a:pt x="61"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661" name="Rectangle 1525"/>
              <p:cNvSpPr>
                <a:spLocks noChangeArrowheads="1"/>
              </p:cNvSpPr>
              <p:nvPr>
                <p:custDataLst>
                  <p:tags r:id="rId38"/>
                </p:custDataLst>
              </p:nvPr>
            </p:nvSpPr>
            <p:spPr bwMode="auto">
              <a:xfrm>
                <a:off x="2935" y="2224"/>
                <a:ext cx="40" cy="24"/>
              </a:xfrm>
              <a:prstGeom prst="rect">
                <a:avLst/>
              </a:prstGeom>
              <a:solidFill>
                <a:srgbClr val="A2C1FE"/>
              </a:solidFill>
              <a:ln w="12700">
                <a:noFill/>
                <a:miter lim="800000"/>
                <a:headEnd/>
                <a:tailEnd/>
              </a:ln>
              <a:effectLst/>
            </p:spPr>
            <p:txBody>
              <a:bodyPr wrap="none" anchor="ctr"/>
              <a:lstStyle/>
              <a:p>
                <a:endParaRPr lang="en-US"/>
              </a:p>
            </p:txBody>
          </p:sp>
          <p:sp>
            <p:nvSpPr>
              <p:cNvPr id="220662" name="Freeform 1526"/>
              <p:cNvSpPr>
                <a:spLocks/>
              </p:cNvSpPr>
              <p:nvPr>
                <p:custDataLst>
                  <p:tags r:id="rId39"/>
                </p:custDataLst>
              </p:nvPr>
            </p:nvSpPr>
            <p:spPr bwMode="auto">
              <a:xfrm>
                <a:off x="2975" y="2212"/>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663" name="Freeform 1527"/>
              <p:cNvSpPr>
                <a:spLocks/>
              </p:cNvSpPr>
              <p:nvPr>
                <p:custDataLst>
                  <p:tags r:id="rId40"/>
                </p:custDataLst>
              </p:nvPr>
            </p:nvSpPr>
            <p:spPr bwMode="auto">
              <a:xfrm>
                <a:off x="2936" y="2212"/>
                <a:ext cx="61" cy="13"/>
              </a:xfrm>
              <a:custGeom>
                <a:avLst/>
                <a:gdLst/>
                <a:ahLst/>
                <a:cxnLst>
                  <a:cxn ang="0">
                    <a:pos x="0" y="12"/>
                  </a:cxn>
                  <a:cxn ang="0">
                    <a:pos x="39" y="12"/>
                  </a:cxn>
                  <a:cxn ang="0">
                    <a:pos x="60" y="0"/>
                  </a:cxn>
                  <a:cxn ang="0">
                    <a:pos x="25" y="0"/>
                  </a:cxn>
                  <a:cxn ang="0">
                    <a:pos x="0" y="12"/>
                  </a:cxn>
                </a:cxnLst>
                <a:rect l="0" t="0" r="r" b="b"/>
                <a:pathLst>
                  <a:path w="61" h="13">
                    <a:moveTo>
                      <a:pt x="0" y="12"/>
                    </a:moveTo>
                    <a:lnTo>
                      <a:pt x="39" y="12"/>
                    </a:lnTo>
                    <a:lnTo>
                      <a:pt x="60"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664" name="Rectangle 1528"/>
              <p:cNvSpPr>
                <a:spLocks noChangeArrowheads="1"/>
              </p:cNvSpPr>
              <p:nvPr>
                <p:custDataLst>
                  <p:tags r:id="rId41"/>
                </p:custDataLst>
              </p:nvPr>
            </p:nvSpPr>
            <p:spPr bwMode="auto">
              <a:xfrm>
                <a:off x="2985" y="2224"/>
                <a:ext cx="40" cy="24"/>
              </a:xfrm>
              <a:prstGeom prst="rect">
                <a:avLst/>
              </a:prstGeom>
              <a:solidFill>
                <a:srgbClr val="A2C1FE"/>
              </a:solidFill>
              <a:ln w="12700">
                <a:noFill/>
                <a:miter lim="800000"/>
                <a:headEnd/>
                <a:tailEnd/>
              </a:ln>
              <a:effectLst/>
            </p:spPr>
            <p:txBody>
              <a:bodyPr wrap="none" anchor="ctr"/>
              <a:lstStyle/>
              <a:p>
                <a:endParaRPr lang="en-US"/>
              </a:p>
            </p:txBody>
          </p:sp>
          <p:sp>
            <p:nvSpPr>
              <p:cNvPr id="220665" name="Freeform 1529"/>
              <p:cNvSpPr>
                <a:spLocks/>
              </p:cNvSpPr>
              <p:nvPr>
                <p:custDataLst>
                  <p:tags r:id="rId42"/>
                </p:custDataLst>
              </p:nvPr>
            </p:nvSpPr>
            <p:spPr bwMode="auto">
              <a:xfrm>
                <a:off x="3025" y="2212"/>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666" name="Freeform 1530"/>
              <p:cNvSpPr>
                <a:spLocks/>
              </p:cNvSpPr>
              <p:nvPr>
                <p:custDataLst>
                  <p:tags r:id="rId43"/>
                </p:custDataLst>
              </p:nvPr>
            </p:nvSpPr>
            <p:spPr bwMode="auto">
              <a:xfrm>
                <a:off x="2985" y="2212"/>
                <a:ext cx="62" cy="13"/>
              </a:xfrm>
              <a:custGeom>
                <a:avLst/>
                <a:gdLst/>
                <a:ahLst/>
                <a:cxnLst>
                  <a:cxn ang="0">
                    <a:pos x="0" y="12"/>
                  </a:cxn>
                  <a:cxn ang="0">
                    <a:pos x="40" y="12"/>
                  </a:cxn>
                  <a:cxn ang="0">
                    <a:pos x="61" y="0"/>
                  </a:cxn>
                  <a:cxn ang="0">
                    <a:pos x="25" y="0"/>
                  </a:cxn>
                  <a:cxn ang="0">
                    <a:pos x="0" y="12"/>
                  </a:cxn>
                </a:cxnLst>
                <a:rect l="0" t="0" r="r" b="b"/>
                <a:pathLst>
                  <a:path w="62" h="13">
                    <a:moveTo>
                      <a:pt x="0" y="12"/>
                    </a:moveTo>
                    <a:lnTo>
                      <a:pt x="40" y="12"/>
                    </a:lnTo>
                    <a:lnTo>
                      <a:pt x="61"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667" name="Rectangle 1531"/>
              <p:cNvSpPr>
                <a:spLocks noChangeArrowheads="1"/>
              </p:cNvSpPr>
              <p:nvPr>
                <p:custDataLst>
                  <p:tags r:id="rId44"/>
                </p:custDataLst>
              </p:nvPr>
            </p:nvSpPr>
            <p:spPr bwMode="auto">
              <a:xfrm>
                <a:off x="2935" y="2193"/>
                <a:ext cx="40" cy="23"/>
              </a:xfrm>
              <a:prstGeom prst="rect">
                <a:avLst/>
              </a:prstGeom>
              <a:solidFill>
                <a:srgbClr val="A2C1FE"/>
              </a:solidFill>
              <a:ln w="12700">
                <a:noFill/>
                <a:miter lim="800000"/>
                <a:headEnd/>
                <a:tailEnd/>
              </a:ln>
              <a:effectLst/>
            </p:spPr>
            <p:txBody>
              <a:bodyPr wrap="none" anchor="ctr"/>
              <a:lstStyle/>
              <a:p>
                <a:endParaRPr lang="en-US"/>
              </a:p>
            </p:txBody>
          </p:sp>
          <p:sp>
            <p:nvSpPr>
              <p:cNvPr id="220668" name="Freeform 1532"/>
              <p:cNvSpPr>
                <a:spLocks/>
              </p:cNvSpPr>
              <p:nvPr>
                <p:custDataLst>
                  <p:tags r:id="rId45"/>
                </p:custDataLst>
              </p:nvPr>
            </p:nvSpPr>
            <p:spPr bwMode="auto">
              <a:xfrm>
                <a:off x="2975" y="2180"/>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669" name="Freeform 1533"/>
              <p:cNvSpPr>
                <a:spLocks/>
              </p:cNvSpPr>
              <p:nvPr>
                <p:custDataLst>
                  <p:tags r:id="rId46"/>
                </p:custDataLst>
              </p:nvPr>
            </p:nvSpPr>
            <p:spPr bwMode="auto">
              <a:xfrm>
                <a:off x="2936" y="2180"/>
                <a:ext cx="61" cy="14"/>
              </a:xfrm>
              <a:custGeom>
                <a:avLst/>
                <a:gdLst/>
                <a:ahLst/>
                <a:cxnLst>
                  <a:cxn ang="0">
                    <a:pos x="0" y="13"/>
                  </a:cxn>
                  <a:cxn ang="0">
                    <a:pos x="39" y="13"/>
                  </a:cxn>
                  <a:cxn ang="0">
                    <a:pos x="60" y="0"/>
                  </a:cxn>
                  <a:cxn ang="0">
                    <a:pos x="25" y="0"/>
                  </a:cxn>
                  <a:cxn ang="0">
                    <a:pos x="0" y="13"/>
                  </a:cxn>
                </a:cxnLst>
                <a:rect l="0" t="0" r="r" b="b"/>
                <a:pathLst>
                  <a:path w="61" h="14">
                    <a:moveTo>
                      <a:pt x="0" y="13"/>
                    </a:moveTo>
                    <a:lnTo>
                      <a:pt x="39" y="13"/>
                    </a:lnTo>
                    <a:lnTo>
                      <a:pt x="60" y="0"/>
                    </a:lnTo>
                    <a:lnTo>
                      <a:pt x="25" y="0"/>
                    </a:lnTo>
                    <a:lnTo>
                      <a:pt x="0" y="13"/>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670" name="Rectangle 1534"/>
              <p:cNvSpPr>
                <a:spLocks noChangeArrowheads="1"/>
              </p:cNvSpPr>
              <p:nvPr>
                <p:custDataLst>
                  <p:tags r:id="rId47"/>
                </p:custDataLst>
              </p:nvPr>
            </p:nvSpPr>
            <p:spPr bwMode="auto">
              <a:xfrm>
                <a:off x="2659" y="2289"/>
                <a:ext cx="13" cy="16"/>
              </a:xfrm>
              <a:prstGeom prst="rect">
                <a:avLst/>
              </a:prstGeom>
              <a:solidFill>
                <a:srgbClr val="AD6900"/>
              </a:solidFill>
              <a:ln w="12700">
                <a:noFill/>
                <a:miter lim="800000"/>
                <a:headEnd/>
                <a:tailEnd/>
              </a:ln>
              <a:effectLst/>
            </p:spPr>
            <p:txBody>
              <a:bodyPr wrap="none" anchor="ctr"/>
              <a:lstStyle/>
              <a:p>
                <a:endParaRPr lang="en-US"/>
              </a:p>
            </p:txBody>
          </p:sp>
          <p:sp>
            <p:nvSpPr>
              <p:cNvPr id="220671" name="Rectangle 1535"/>
              <p:cNvSpPr>
                <a:spLocks noChangeArrowheads="1"/>
              </p:cNvSpPr>
              <p:nvPr>
                <p:custDataLst>
                  <p:tags r:id="rId48"/>
                </p:custDataLst>
              </p:nvPr>
            </p:nvSpPr>
            <p:spPr bwMode="auto">
              <a:xfrm>
                <a:off x="2547" y="2289"/>
                <a:ext cx="12" cy="16"/>
              </a:xfrm>
              <a:prstGeom prst="rect">
                <a:avLst/>
              </a:prstGeom>
              <a:solidFill>
                <a:srgbClr val="AD6900"/>
              </a:solidFill>
              <a:ln w="12700">
                <a:noFill/>
                <a:miter lim="800000"/>
                <a:headEnd/>
                <a:tailEnd/>
              </a:ln>
              <a:effectLst/>
            </p:spPr>
            <p:txBody>
              <a:bodyPr wrap="none" anchor="ctr"/>
              <a:lstStyle/>
              <a:p>
                <a:endParaRPr lang="en-US"/>
              </a:p>
            </p:txBody>
          </p:sp>
          <p:sp>
            <p:nvSpPr>
              <p:cNvPr id="220672" name="Rectangle 1536"/>
              <p:cNvSpPr>
                <a:spLocks noChangeArrowheads="1"/>
              </p:cNvSpPr>
              <p:nvPr>
                <p:custDataLst>
                  <p:tags r:id="rId49"/>
                </p:custDataLst>
              </p:nvPr>
            </p:nvSpPr>
            <p:spPr bwMode="auto">
              <a:xfrm>
                <a:off x="2772" y="2289"/>
                <a:ext cx="13" cy="16"/>
              </a:xfrm>
              <a:prstGeom prst="rect">
                <a:avLst/>
              </a:prstGeom>
              <a:solidFill>
                <a:srgbClr val="AD6900"/>
              </a:solidFill>
              <a:ln w="12700">
                <a:noFill/>
                <a:miter lim="800000"/>
                <a:headEnd/>
                <a:tailEnd/>
              </a:ln>
              <a:effectLst/>
            </p:spPr>
            <p:txBody>
              <a:bodyPr wrap="none" anchor="ctr"/>
              <a:lstStyle/>
              <a:p>
                <a:endParaRPr lang="en-US"/>
              </a:p>
            </p:txBody>
          </p:sp>
          <p:sp>
            <p:nvSpPr>
              <p:cNvPr id="220673" name="Freeform 1537"/>
              <p:cNvSpPr>
                <a:spLocks/>
              </p:cNvSpPr>
              <p:nvPr>
                <p:custDataLst>
                  <p:tags r:id="rId50"/>
                </p:custDataLst>
              </p:nvPr>
            </p:nvSpPr>
            <p:spPr bwMode="auto">
              <a:xfrm>
                <a:off x="2785" y="2276"/>
                <a:ext cx="9" cy="30"/>
              </a:xfrm>
              <a:custGeom>
                <a:avLst/>
                <a:gdLst/>
                <a:ahLst/>
                <a:cxnLst>
                  <a:cxn ang="0">
                    <a:pos x="0" y="29"/>
                  </a:cxn>
                  <a:cxn ang="0">
                    <a:pos x="8" y="21"/>
                  </a:cxn>
                  <a:cxn ang="0">
                    <a:pos x="8" y="0"/>
                  </a:cxn>
                  <a:cxn ang="0">
                    <a:pos x="0" y="7"/>
                  </a:cxn>
                  <a:cxn ang="0">
                    <a:pos x="0" y="29"/>
                  </a:cxn>
                </a:cxnLst>
                <a:rect l="0" t="0" r="r" b="b"/>
                <a:pathLst>
                  <a:path w="9" h="30">
                    <a:moveTo>
                      <a:pt x="0" y="29"/>
                    </a:moveTo>
                    <a:lnTo>
                      <a:pt x="8" y="21"/>
                    </a:lnTo>
                    <a:lnTo>
                      <a:pt x="8" y="0"/>
                    </a:lnTo>
                    <a:lnTo>
                      <a:pt x="0" y="7"/>
                    </a:lnTo>
                    <a:lnTo>
                      <a:pt x="0" y="29"/>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674" name="Freeform 1538"/>
              <p:cNvSpPr>
                <a:spLocks/>
              </p:cNvSpPr>
              <p:nvPr>
                <p:custDataLst>
                  <p:tags r:id="rId51"/>
                </p:custDataLst>
              </p:nvPr>
            </p:nvSpPr>
            <p:spPr bwMode="auto">
              <a:xfrm>
                <a:off x="2672" y="2276"/>
                <a:ext cx="9" cy="30"/>
              </a:xfrm>
              <a:custGeom>
                <a:avLst/>
                <a:gdLst/>
                <a:ahLst/>
                <a:cxnLst>
                  <a:cxn ang="0">
                    <a:pos x="0" y="29"/>
                  </a:cxn>
                  <a:cxn ang="0">
                    <a:pos x="8" y="21"/>
                  </a:cxn>
                  <a:cxn ang="0">
                    <a:pos x="8" y="0"/>
                  </a:cxn>
                  <a:cxn ang="0">
                    <a:pos x="0" y="7"/>
                  </a:cxn>
                  <a:cxn ang="0">
                    <a:pos x="0" y="29"/>
                  </a:cxn>
                </a:cxnLst>
                <a:rect l="0" t="0" r="r" b="b"/>
                <a:pathLst>
                  <a:path w="9" h="30">
                    <a:moveTo>
                      <a:pt x="0" y="29"/>
                    </a:moveTo>
                    <a:lnTo>
                      <a:pt x="8" y="21"/>
                    </a:lnTo>
                    <a:lnTo>
                      <a:pt x="8" y="0"/>
                    </a:lnTo>
                    <a:lnTo>
                      <a:pt x="0" y="7"/>
                    </a:lnTo>
                    <a:lnTo>
                      <a:pt x="0" y="29"/>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675" name="Freeform 1539"/>
              <p:cNvSpPr>
                <a:spLocks/>
              </p:cNvSpPr>
              <p:nvPr>
                <p:custDataLst>
                  <p:tags r:id="rId52"/>
                </p:custDataLst>
              </p:nvPr>
            </p:nvSpPr>
            <p:spPr bwMode="auto">
              <a:xfrm>
                <a:off x="2560" y="2276"/>
                <a:ext cx="9" cy="30"/>
              </a:xfrm>
              <a:custGeom>
                <a:avLst/>
                <a:gdLst/>
                <a:ahLst/>
                <a:cxnLst>
                  <a:cxn ang="0">
                    <a:pos x="0" y="29"/>
                  </a:cxn>
                  <a:cxn ang="0">
                    <a:pos x="8" y="21"/>
                  </a:cxn>
                  <a:cxn ang="0">
                    <a:pos x="8" y="0"/>
                  </a:cxn>
                  <a:cxn ang="0">
                    <a:pos x="0" y="7"/>
                  </a:cxn>
                  <a:cxn ang="0">
                    <a:pos x="0" y="29"/>
                  </a:cxn>
                </a:cxnLst>
                <a:rect l="0" t="0" r="r" b="b"/>
                <a:pathLst>
                  <a:path w="9" h="30">
                    <a:moveTo>
                      <a:pt x="0" y="29"/>
                    </a:moveTo>
                    <a:lnTo>
                      <a:pt x="8" y="21"/>
                    </a:lnTo>
                    <a:lnTo>
                      <a:pt x="8" y="0"/>
                    </a:lnTo>
                    <a:lnTo>
                      <a:pt x="0" y="7"/>
                    </a:lnTo>
                    <a:lnTo>
                      <a:pt x="0" y="29"/>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676" name="Rectangle 1540"/>
              <p:cNvSpPr>
                <a:spLocks noChangeArrowheads="1"/>
              </p:cNvSpPr>
              <p:nvPr>
                <p:custDataLst>
                  <p:tags r:id="rId53"/>
                </p:custDataLst>
              </p:nvPr>
            </p:nvSpPr>
            <p:spPr bwMode="auto">
              <a:xfrm>
                <a:off x="2801" y="2268"/>
                <a:ext cx="9" cy="11"/>
              </a:xfrm>
              <a:prstGeom prst="rect">
                <a:avLst/>
              </a:prstGeom>
              <a:solidFill>
                <a:srgbClr val="AD6900"/>
              </a:solidFill>
              <a:ln w="12700">
                <a:noFill/>
                <a:miter lim="800000"/>
                <a:headEnd/>
                <a:tailEnd/>
              </a:ln>
              <a:effectLst/>
            </p:spPr>
            <p:txBody>
              <a:bodyPr wrap="none" anchor="ctr"/>
              <a:lstStyle/>
              <a:p>
                <a:endParaRPr lang="en-US"/>
              </a:p>
            </p:txBody>
          </p:sp>
          <p:sp>
            <p:nvSpPr>
              <p:cNvPr id="220677" name="Freeform 1541"/>
              <p:cNvSpPr>
                <a:spLocks/>
              </p:cNvSpPr>
              <p:nvPr>
                <p:custDataLst>
                  <p:tags r:id="rId54"/>
                </p:custDataLst>
              </p:nvPr>
            </p:nvSpPr>
            <p:spPr bwMode="auto">
              <a:xfrm>
                <a:off x="2811" y="2259"/>
                <a:ext cx="6" cy="21"/>
              </a:xfrm>
              <a:custGeom>
                <a:avLst/>
                <a:gdLst/>
                <a:ahLst/>
                <a:cxnLst>
                  <a:cxn ang="0">
                    <a:pos x="0" y="20"/>
                  </a:cxn>
                  <a:cxn ang="0">
                    <a:pos x="5" y="14"/>
                  </a:cxn>
                  <a:cxn ang="0">
                    <a:pos x="5" y="0"/>
                  </a:cxn>
                  <a:cxn ang="0">
                    <a:pos x="0" y="5"/>
                  </a:cxn>
                  <a:cxn ang="0">
                    <a:pos x="0" y="20"/>
                  </a:cxn>
                </a:cxnLst>
                <a:rect l="0" t="0" r="r" b="b"/>
                <a:pathLst>
                  <a:path w="6" h="21">
                    <a:moveTo>
                      <a:pt x="0" y="20"/>
                    </a:moveTo>
                    <a:lnTo>
                      <a:pt x="5" y="14"/>
                    </a:lnTo>
                    <a:lnTo>
                      <a:pt x="5" y="0"/>
                    </a:lnTo>
                    <a:lnTo>
                      <a:pt x="0" y="5"/>
                    </a:lnTo>
                    <a:lnTo>
                      <a:pt x="0" y="20"/>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678" name="Freeform 1542"/>
              <p:cNvSpPr>
                <a:spLocks/>
              </p:cNvSpPr>
              <p:nvPr>
                <p:custDataLst>
                  <p:tags r:id="rId55"/>
                </p:custDataLst>
              </p:nvPr>
            </p:nvSpPr>
            <p:spPr bwMode="auto">
              <a:xfrm>
                <a:off x="2787" y="2258"/>
                <a:ext cx="31" cy="31"/>
              </a:xfrm>
              <a:custGeom>
                <a:avLst/>
                <a:gdLst/>
                <a:ahLst/>
                <a:cxnLst>
                  <a:cxn ang="0">
                    <a:pos x="0" y="30"/>
                  </a:cxn>
                  <a:cxn ang="0">
                    <a:pos x="30" y="6"/>
                  </a:cxn>
                  <a:cxn ang="0">
                    <a:pos x="30" y="0"/>
                  </a:cxn>
                  <a:cxn ang="0">
                    <a:pos x="0" y="23"/>
                  </a:cxn>
                  <a:cxn ang="0">
                    <a:pos x="0" y="30"/>
                  </a:cxn>
                </a:cxnLst>
                <a:rect l="0" t="0" r="r" b="b"/>
                <a:pathLst>
                  <a:path w="31" h="31">
                    <a:moveTo>
                      <a:pt x="0" y="30"/>
                    </a:moveTo>
                    <a:lnTo>
                      <a:pt x="30" y="6"/>
                    </a:lnTo>
                    <a:lnTo>
                      <a:pt x="30" y="0"/>
                    </a:lnTo>
                    <a:lnTo>
                      <a:pt x="0" y="23"/>
                    </a:lnTo>
                    <a:lnTo>
                      <a:pt x="0" y="30"/>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679" name="Freeform 1543"/>
              <p:cNvSpPr>
                <a:spLocks/>
              </p:cNvSpPr>
              <p:nvPr>
                <p:custDataLst>
                  <p:tags r:id="rId56"/>
                </p:custDataLst>
              </p:nvPr>
            </p:nvSpPr>
            <p:spPr bwMode="auto">
              <a:xfrm>
                <a:off x="2546" y="2258"/>
                <a:ext cx="46" cy="32"/>
              </a:xfrm>
              <a:custGeom>
                <a:avLst/>
                <a:gdLst/>
                <a:ahLst/>
                <a:cxnLst>
                  <a:cxn ang="0">
                    <a:pos x="0" y="25"/>
                  </a:cxn>
                  <a:cxn ang="0">
                    <a:pos x="45" y="0"/>
                  </a:cxn>
                  <a:cxn ang="0">
                    <a:pos x="45" y="5"/>
                  </a:cxn>
                  <a:cxn ang="0">
                    <a:pos x="1" y="31"/>
                  </a:cxn>
                  <a:cxn ang="0">
                    <a:pos x="0" y="25"/>
                  </a:cxn>
                </a:cxnLst>
                <a:rect l="0" t="0" r="r" b="b"/>
                <a:pathLst>
                  <a:path w="46" h="32">
                    <a:moveTo>
                      <a:pt x="0" y="25"/>
                    </a:moveTo>
                    <a:lnTo>
                      <a:pt x="45" y="0"/>
                    </a:lnTo>
                    <a:lnTo>
                      <a:pt x="45" y="5"/>
                    </a:lnTo>
                    <a:lnTo>
                      <a:pt x="1" y="31"/>
                    </a:lnTo>
                    <a:lnTo>
                      <a:pt x="0" y="25"/>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680" name="Freeform 1544"/>
              <p:cNvSpPr>
                <a:spLocks/>
              </p:cNvSpPr>
              <p:nvPr>
                <p:custDataLst>
                  <p:tags r:id="rId57"/>
                </p:custDataLst>
              </p:nvPr>
            </p:nvSpPr>
            <p:spPr bwMode="auto">
              <a:xfrm>
                <a:off x="2659" y="2258"/>
                <a:ext cx="49" cy="26"/>
              </a:xfrm>
              <a:custGeom>
                <a:avLst/>
                <a:gdLst/>
                <a:ahLst/>
                <a:cxnLst>
                  <a:cxn ang="0">
                    <a:pos x="0" y="25"/>
                  </a:cxn>
                  <a:cxn ang="0">
                    <a:pos x="14" y="25"/>
                  </a:cxn>
                  <a:cxn ang="0">
                    <a:pos x="48" y="0"/>
                  </a:cxn>
                  <a:cxn ang="0">
                    <a:pos x="35" y="0"/>
                  </a:cxn>
                  <a:cxn ang="0">
                    <a:pos x="0" y="25"/>
                  </a:cxn>
                </a:cxnLst>
                <a:rect l="0" t="0" r="r" b="b"/>
                <a:pathLst>
                  <a:path w="49" h="26">
                    <a:moveTo>
                      <a:pt x="0" y="25"/>
                    </a:moveTo>
                    <a:lnTo>
                      <a:pt x="14" y="25"/>
                    </a:lnTo>
                    <a:lnTo>
                      <a:pt x="48" y="0"/>
                    </a:lnTo>
                    <a:lnTo>
                      <a:pt x="35" y="0"/>
                    </a:lnTo>
                    <a:lnTo>
                      <a:pt x="0" y="25"/>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681" name="Freeform 1545"/>
              <p:cNvSpPr>
                <a:spLocks/>
              </p:cNvSpPr>
              <p:nvPr>
                <p:custDataLst>
                  <p:tags r:id="rId58"/>
                </p:custDataLst>
              </p:nvPr>
            </p:nvSpPr>
            <p:spPr bwMode="auto">
              <a:xfrm>
                <a:off x="2565" y="2267"/>
                <a:ext cx="242" cy="6"/>
              </a:xfrm>
              <a:custGeom>
                <a:avLst/>
                <a:gdLst/>
                <a:ahLst/>
                <a:cxnLst>
                  <a:cxn ang="0">
                    <a:pos x="0" y="5"/>
                  </a:cxn>
                  <a:cxn ang="0">
                    <a:pos x="233" y="5"/>
                  </a:cxn>
                  <a:cxn ang="0">
                    <a:pos x="241" y="0"/>
                  </a:cxn>
                  <a:cxn ang="0">
                    <a:pos x="10" y="0"/>
                  </a:cxn>
                  <a:cxn ang="0">
                    <a:pos x="0" y="5"/>
                  </a:cxn>
                </a:cxnLst>
                <a:rect l="0" t="0" r="r" b="b"/>
                <a:pathLst>
                  <a:path w="242" h="6">
                    <a:moveTo>
                      <a:pt x="0" y="5"/>
                    </a:moveTo>
                    <a:lnTo>
                      <a:pt x="233" y="5"/>
                    </a:lnTo>
                    <a:lnTo>
                      <a:pt x="241" y="0"/>
                    </a:lnTo>
                    <a:lnTo>
                      <a:pt x="10"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682" name="Freeform 1546"/>
              <p:cNvSpPr>
                <a:spLocks/>
              </p:cNvSpPr>
              <p:nvPr>
                <p:custDataLst>
                  <p:tags r:id="rId59"/>
                </p:custDataLst>
              </p:nvPr>
            </p:nvSpPr>
            <p:spPr bwMode="auto">
              <a:xfrm>
                <a:off x="2580" y="2258"/>
                <a:ext cx="238" cy="6"/>
              </a:xfrm>
              <a:custGeom>
                <a:avLst/>
                <a:gdLst/>
                <a:ahLst/>
                <a:cxnLst>
                  <a:cxn ang="0">
                    <a:pos x="0" y="5"/>
                  </a:cxn>
                  <a:cxn ang="0">
                    <a:pos x="229" y="5"/>
                  </a:cxn>
                  <a:cxn ang="0">
                    <a:pos x="237" y="0"/>
                  </a:cxn>
                  <a:cxn ang="0">
                    <a:pos x="11" y="0"/>
                  </a:cxn>
                  <a:cxn ang="0">
                    <a:pos x="0" y="5"/>
                  </a:cxn>
                </a:cxnLst>
                <a:rect l="0" t="0" r="r" b="b"/>
                <a:pathLst>
                  <a:path w="238" h="6">
                    <a:moveTo>
                      <a:pt x="0" y="5"/>
                    </a:moveTo>
                    <a:lnTo>
                      <a:pt x="229" y="5"/>
                    </a:lnTo>
                    <a:lnTo>
                      <a:pt x="237" y="0"/>
                    </a:lnTo>
                    <a:lnTo>
                      <a:pt x="11"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683" name="Freeform 1547"/>
              <p:cNvSpPr>
                <a:spLocks/>
              </p:cNvSpPr>
              <p:nvPr>
                <p:custDataLst>
                  <p:tags r:id="rId60"/>
                </p:custDataLst>
              </p:nvPr>
            </p:nvSpPr>
            <p:spPr bwMode="auto">
              <a:xfrm>
                <a:off x="2547" y="2276"/>
                <a:ext cx="248" cy="7"/>
              </a:xfrm>
              <a:custGeom>
                <a:avLst/>
                <a:gdLst/>
                <a:ahLst/>
                <a:cxnLst>
                  <a:cxn ang="0">
                    <a:pos x="0" y="6"/>
                  </a:cxn>
                  <a:cxn ang="0">
                    <a:pos x="239" y="6"/>
                  </a:cxn>
                  <a:cxn ang="0">
                    <a:pos x="247" y="0"/>
                  </a:cxn>
                  <a:cxn ang="0">
                    <a:pos x="12" y="0"/>
                  </a:cxn>
                  <a:cxn ang="0">
                    <a:pos x="0" y="6"/>
                  </a:cxn>
                </a:cxnLst>
                <a:rect l="0" t="0" r="r" b="b"/>
                <a:pathLst>
                  <a:path w="248" h="7">
                    <a:moveTo>
                      <a:pt x="0" y="6"/>
                    </a:moveTo>
                    <a:lnTo>
                      <a:pt x="239" y="6"/>
                    </a:lnTo>
                    <a:lnTo>
                      <a:pt x="247" y="0"/>
                    </a:lnTo>
                    <a:lnTo>
                      <a:pt x="12" y="0"/>
                    </a:lnTo>
                    <a:lnTo>
                      <a:pt x="0" y="6"/>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684" name="Rectangle 1548"/>
              <p:cNvSpPr>
                <a:spLocks noChangeArrowheads="1"/>
              </p:cNvSpPr>
              <p:nvPr>
                <p:custDataLst>
                  <p:tags r:id="rId61"/>
                </p:custDataLst>
              </p:nvPr>
            </p:nvSpPr>
            <p:spPr bwMode="auto">
              <a:xfrm>
                <a:off x="2547" y="2283"/>
                <a:ext cx="241" cy="6"/>
              </a:xfrm>
              <a:prstGeom prst="rect">
                <a:avLst/>
              </a:prstGeom>
              <a:solidFill>
                <a:srgbClr val="714400"/>
              </a:solidFill>
              <a:ln w="12700">
                <a:noFill/>
                <a:miter lim="800000"/>
                <a:headEnd/>
                <a:tailEnd/>
              </a:ln>
              <a:effectLst/>
            </p:spPr>
            <p:txBody>
              <a:bodyPr wrap="none" anchor="ctr"/>
              <a:lstStyle/>
              <a:p>
                <a:endParaRPr lang="en-US"/>
              </a:p>
            </p:txBody>
          </p:sp>
          <p:sp>
            <p:nvSpPr>
              <p:cNvPr id="220685" name="Rectangle 1549"/>
              <p:cNvSpPr>
                <a:spLocks noChangeArrowheads="1"/>
              </p:cNvSpPr>
              <p:nvPr>
                <p:custDataLst>
                  <p:tags r:id="rId62"/>
                </p:custDataLst>
              </p:nvPr>
            </p:nvSpPr>
            <p:spPr bwMode="auto">
              <a:xfrm>
                <a:off x="2579" y="2256"/>
                <a:ext cx="40" cy="23"/>
              </a:xfrm>
              <a:prstGeom prst="rect">
                <a:avLst/>
              </a:prstGeom>
              <a:solidFill>
                <a:srgbClr val="A2C1FE"/>
              </a:solidFill>
              <a:ln w="12700">
                <a:noFill/>
                <a:miter lim="800000"/>
                <a:headEnd/>
                <a:tailEnd/>
              </a:ln>
              <a:effectLst/>
            </p:spPr>
            <p:txBody>
              <a:bodyPr wrap="none" anchor="ctr"/>
              <a:lstStyle/>
              <a:p>
                <a:endParaRPr lang="en-US"/>
              </a:p>
            </p:txBody>
          </p:sp>
          <p:sp>
            <p:nvSpPr>
              <p:cNvPr id="220686" name="Freeform 1550"/>
              <p:cNvSpPr>
                <a:spLocks/>
              </p:cNvSpPr>
              <p:nvPr>
                <p:custDataLst>
                  <p:tags r:id="rId63"/>
                </p:custDataLst>
              </p:nvPr>
            </p:nvSpPr>
            <p:spPr bwMode="auto">
              <a:xfrm>
                <a:off x="2619" y="2243"/>
                <a:ext cx="22" cy="37"/>
              </a:xfrm>
              <a:custGeom>
                <a:avLst/>
                <a:gdLst/>
                <a:ahLst/>
                <a:cxnLst>
                  <a:cxn ang="0">
                    <a:pos x="0" y="36"/>
                  </a:cxn>
                  <a:cxn ang="0">
                    <a:pos x="21" y="21"/>
                  </a:cxn>
                  <a:cxn ang="0">
                    <a:pos x="21" y="0"/>
                  </a:cxn>
                  <a:cxn ang="0">
                    <a:pos x="0" y="12"/>
                  </a:cxn>
                  <a:cxn ang="0">
                    <a:pos x="0" y="36"/>
                  </a:cxn>
                </a:cxnLst>
                <a:rect l="0" t="0" r="r" b="b"/>
                <a:pathLst>
                  <a:path w="22" h="37">
                    <a:moveTo>
                      <a:pt x="0" y="36"/>
                    </a:moveTo>
                    <a:lnTo>
                      <a:pt x="21" y="21"/>
                    </a:lnTo>
                    <a:lnTo>
                      <a:pt x="21" y="0"/>
                    </a:lnTo>
                    <a:lnTo>
                      <a:pt x="0" y="12"/>
                    </a:lnTo>
                    <a:lnTo>
                      <a:pt x="0" y="36"/>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687" name="Freeform 1551"/>
              <p:cNvSpPr>
                <a:spLocks/>
              </p:cNvSpPr>
              <p:nvPr>
                <p:custDataLst>
                  <p:tags r:id="rId64"/>
                </p:custDataLst>
              </p:nvPr>
            </p:nvSpPr>
            <p:spPr bwMode="auto">
              <a:xfrm>
                <a:off x="2580" y="2243"/>
                <a:ext cx="61" cy="13"/>
              </a:xfrm>
              <a:custGeom>
                <a:avLst/>
                <a:gdLst/>
                <a:ahLst/>
                <a:cxnLst>
                  <a:cxn ang="0">
                    <a:pos x="0" y="12"/>
                  </a:cxn>
                  <a:cxn ang="0">
                    <a:pos x="39" y="12"/>
                  </a:cxn>
                  <a:cxn ang="0">
                    <a:pos x="60" y="0"/>
                  </a:cxn>
                  <a:cxn ang="0">
                    <a:pos x="25" y="0"/>
                  </a:cxn>
                  <a:cxn ang="0">
                    <a:pos x="0" y="12"/>
                  </a:cxn>
                </a:cxnLst>
                <a:rect l="0" t="0" r="r" b="b"/>
                <a:pathLst>
                  <a:path w="61" h="13">
                    <a:moveTo>
                      <a:pt x="0" y="12"/>
                    </a:moveTo>
                    <a:lnTo>
                      <a:pt x="39" y="12"/>
                    </a:lnTo>
                    <a:lnTo>
                      <a:pt x="60"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688" name="Rectangle 1552"/>
              <p:cNvSpPr>
                <a:spLocks noChangeArrowheads="1"/>
              </p:cNvSpPr>
              <p:nvPr>
                <p:custDataLst>
                  <p:tags r:id="rId65"/>
                </p:custDataLst>
              </p:nvPr>
            </p:nvSpPr>
            <p:spPr bwMode="auto">
              <a:xfrm>
                <a:off x="2628" y="2256"/>
                <a:ext cx="39" cy="23"/>
              </a:xfrm>
              <a:prstGeom prst="rect">
                <a:avLst/>
              </a:prstGeom>
              <a:solidFill>
                <a:srgbClr val="A2C1FE"/>
              </a:solidFill>
              <a:ln w="12700">
                <a:noFill/>
                <a:miter lim="800000"/>
                <a:headEnd/>
                <a:tailEnd/>
              </a:ln>
              <a:effectLst/>
            </p:spPr>
            <p:txBody>
              <a:bodyPr wrap="none" anchor="ctr"/>
              <a:lstStyle/>
              <a:p>
                <a:endParaRPr lang="en-US"/>
              </a:p>
            </p:txBody>
          </p:sp>
          <p:sp>
            <p:nvSpPr>
              <p:cNvPr id="220689" name="Freeform 1553"/>
              <p:cNvSpPr>
                <a:spLocks/>
              </p:cNvSpPr>
              <p:nvPr>
                <p:custDataLst>
                  <p:tags r:id="rId66"/>
                </p:custDataLst>
              </p:nvPr>
            </p:nvSpPr>
            <p:spPr bwMode="auto">
              <a:xfrm>
                <a:off x="2667" y="2243"/>
                <a:ext cx="22" cy="37"/>
              </a:xfrm>
              <a:custGeom>
                <a:avLst/>
                <a:gdLst/>
                <a:ahLst/>
                <a:cxnLst>
                  <a:cxn ang="0">
                    <a:pos x="0" y="36"/>
                  </a:cxn>
                  <a:cxn ang="0">
                    <a:pos x="21" y="21"/>
                  </a:cxn>
                  <a:cxn ang="0">
                    <a:pos x="21" y="0"/>
                  </a:cxn>
                  <a:cxn ang="0">
                    <a:pos x="0" y="12"/>
                  </a:cxn>
                  <a:cxn ang="0">
                    <a:pos x="0" y="36"/>
                  </a:cxn>
                </a:cxnLst>
                <a:rect l="0" t="0" r="r" b="b"/>
                <a:pathLst>
                  <a:path w="22" h="37">
                    <a:moveTo>
                      <a:pt x="0" y="36"/>
                    </a:moveTo>
                    <a:lnTo>
                      <a:pt x="21" y="21"/>
                    </a:lnTo>
                    <a:lnTo>
                      <a:pt x="21" y="0"/>
                    </a:lnTo>
                    <a:lnTo>
                      <a:pt x="0" y="12"/>
                    </a:lnTo>
                    <a:lnTo>
                      <a:pt x="0" y="36"/>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690" name="Freeform 1554"/>
              <p:cNvSpPr>
                <a:spLocks/>
              </p:cNvSpPr>
              <p:nvPr>
                <p:custDataLst>
                  <p:tags r:id="rId67"/>
                </p:custDataLst>
              </p:nvPr>
            </p:nvSpPr>
            <p:spPr bwMode="auto">
              <a:xfrm>
                <a:off x="2628" y="2243"/>
                <a:ext cx="62" cy="13"/>
              </a:xfrm>
              <a:custGeom>
                <a:avLst/>
                <a:gdLst/>
                <a:ahLst/>
                <a:cxnLst>
                  <a:cxn ang="0">
                    <a:pos x="0" y="12"/>
                  </a:cxn>
                  <a:cxn ang="0">
                    <a:pos x="40" y="12"/>
                  </a:cxn>
                  <a:cxn ang="0">
                    <a:pos x="61" y="0"/>
                  </a:cxn>
                  <a:cxn ang="0">
                    <a:pos x="25" y="0"/>
                  </a:cxn>
                  <a:cxn ang="0">
                    <a:pos x="0" y="12"/>
                  </a:cxn>
                </a:cxnLst>
                <a:rect l="0" t="0" r="r" b="b"/>
                <a:pathLst>
                  <a:path w="62" h="13">
                    <a:moveTo>
                      <a:pt x="0" y="12"/>
                    </a:moveTo>
                    <a:lnTo>
                      <a:pt x="40" y="12"/>
                    </a:lnTo>
                    <a:lnTo>
                      <a:pt x="61"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691" name="Rectangle 1555"/>
              <p:cNvSpPr>
                <a:spLocks noChangeArrowheads="1"/>
              </p:cNvSpPr>
              <p:nvPr>
                <p:custDataLst>
                  <p:tags r:id="rId68"/>
                </p:custDataLst>
              </p:nvPr>
            </p:nvSpPr>
            <p:spPr bwMode="auto">
              <a:xfrm>
                <a:off x="2678" y="2256"/>
                <a:ext cx="39" cy="23"/>
              </a:xfrm>
              <a:prstGeom prst="rect">
                <a:avLst/>
              </a:prstGeom>
              <a:solidFill>
                <a:srgbClr val="A2C1FE"/>
              </a:solidFill>
              <a:ln w="12700">
                <a:noFill/>
                <a:miter lim="800000"/>
                <a:headEnd/>
                <a:tailEnd/>
              </a:ln>
              <a:effectLst/>
            </p:spPr>
            <p:txBody>
              <a:bodyPr wrap="none" anchor="ctr"/>
              <a:lstStyle/>
              <a:p>
                <a:endParaRPr lang="en-US"/>
              </a:p>
            </p:txBody>
          </p:sp>
          <p:sp>
            <p:nvSpPr>
              <p:cNvPr id="220692" name="Freeform 1556"/>
              <p:cNvSpPr>
                <a:spLocks/>
              </p:cNvSpPr>
              <p:nvPr>
                <p:custDataLst>
                  <p:tags r:id="rId69"/>
                </p:custDataLst>
              </p:nvPr>
            </p:nvSpPr>
            <p:spPr bwMode="auto">
              <a:xfrm>
                <a:off x="2717" y="2243"/>
                <a:ext cx="22" cy="37"/>
              </a:xfrm>
              <a:custGeom>
                <a:avLst/>
                <a:gdLst/>
                <a:ahLst/>
                <a:cxnLst>
                  <a:cxn ang="0">
                    <a:pos x="0" y="36"/>
                  </a:cxn>
                  <a:cxn ang="0">
                    <a:pos x="21" y="21"/>
                  </a:cxn>
                  <a:cxn ang="0">
                    <a:pos x="21" y="0"/>
                  </a:cxn>
                  <a:cxn ang="0">
                    <a:pos x="0" y="12"/>
                  </a:cxn>
                  <a:cxn ang="0">
                    <a:pos x="0" y="36"/>
                  </a:cxn>
                </a:cxnLst>
                <a:rect l="0" t="0" r="r" b="b"/>
                <a:pathLst>
                  <a:path w="22" h="37">
                    <a:moveTo>
                      <a:pt x="0" y="36"/>
                    </a:moveTo>
                    <a:lnTo>
                      <a:pt x="21" y="21"/>
                    </a:lnTo>
                    <a:lnTo>
                      <a:pt x="21" y="0"/>
                    </a:lnTo>
                    <a:lnTo>
                      <a:pt x="0" y="12"/>
                    </a:lnTo>
                    <a:lnTo>
                      <a:pt x="0" y="36"/>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693" name="Freeform 1557"/>
              <p:cNvSpPr>
                <a:spLocks/>
              </p:cNvSpPr>
              <p:nvPr>
                <p:custDataLst>
                  <p:tags r:id="rId70"/>
                </p:custDataLst>
              </p:nvPr>
            </p:nvSpPr>
            <p:spPr bwMode="auto">
              <a:xfrm>
                <a:off x="2678" y="2243"/>
                <a:ext cx="61" cy="13"/>
              </a:xfrm>
              <a:custGeom>
                <a:avLst/>
                <a:gdLst/>
                <a:ahLst/>
                <a:cxnLst>
                  <a:cxn ang="0">
                    <a:pos x="0" y="12"/>
                  </a:cxn>
                  <a:cxn ang="0">
                    <a:pos x="39" y="12"/>
                  </a:cxn>
                  <a:cxn ang="0">
                    <a:pos x="60" y="0"/>
                  </a:cxn>
                  <a:cxn ang="0">
                    <a:pos x="25" y="0"/>
                  </a:cxn>
                  <a:cxn ang="0">
                    <a:pos x="0" y="12"/>
                  </a:cxn>
                </a:cxnLst>
                <a:rect l="0" t="0" r="r" b="b"/>
                <a:pathLst>
                  <a:path w="61" h="13">
                    <a:moveTo>
                      <a:pt x="0" y="12"/>
                    </a:moveTo>
                    <a:lnTo>
                      <a:pt x="39" y="12"/>
                    </a:lnTo>
                    <a:lnTo>
                      <a:pt x="60"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694" name="Rectangle 1558"/>
              <p:cNvSpPr>
                <a:spLocks noChangeArrowheads="1"/>
              </p:cNvSpPr>
              <p:nvPr>
                <p:custDataLst>
                  <p:tags r:id="rId71"/>
                </p:custDataLst>
              </p:nvPr>
            </p:nvSpPr>
            <p:spPr bwMode="auto">
              <a:xfrm>
                <a:off x="2728" y="2256"/>
                <a:ext cx="40" cy="23"/>
              </a:xfrm>
              <a:prstGeom prst="rect">
                <a:avLst/>
              </a:prstGeom>
              <a:solidFill>
                <a:srgbClr val="A2C1FE"/>
              </a:solidFill>
              <a:ln w="12700">
                <a:noFill/>
                <a:miter lim="800000"/>
                <a:headEnd/>
                <a:tailEnd/>
              </a:ln>
              <a:effectLst/>
            </p:spPr>
            <p:txBody>
              <a:bodyPr wrap="none" anchor="ctr"/>
              <a:lstStyle/>
              <a:p>
                <a:endParaRPr lang="en-US"/>
              </a:p>
            </p:txBody>
          </p:sp>
          <p:sp>
            <p:nvSpPr>
              <p:cNvPr id="220695" name="Freeform 1559"/>
              <p:cNvSpPr>
                <a:spLocks/>
              </p:cNvSpPr>
              <p:nvPr>
                <p:custDataLst>
                  <p:tags r:id="rId72"/>
                </p:custDataLst>
              </p:nvPr>
            </p:nvSpPr>
            <p:spPr bwMode="auto">
              <a:xfrm>
                <a:off x="2768" y="2243"/>
                <a:ext cx="21" cy="37"/>
              </a:xfrm>
              <a:custGeom>
                <a:avLst/>
                <a:gdLst/>
                <a:ahLst/>
                <a:cxnLst>
                  <a:cxn ang="0">
                    <a:pos x="0" y="36"/>
                  </a:cxn>
                  <a:cxn ang="0">
                    <a:pos x="20" y="21"/>
                  </a:cxn>
                  <a:cxn ang="0">
                    <a:pos x="20" y="0"/>
                  </a:cxn>
                  <a:cxn ang="0">
                    <a:pos x="0" y="12"/>
                  </a:cxn>
                  <a:cxn ang="0">
                    <a:pos x="0" y="36"/>
                  </a:cxn>
                </a:cxnLst>
                <a:rect l="0" t="0" r="r" b="b"/>
                <a:pathLst>
                  <a:path w="21" h="37">
                    <a:moveTo>
                      <a:pt x="0" y="36"/>
                    </a:moveTo>
                    <a:lnTo>
                      <a:pt x="20" y="21"/>
                    </a:lnTo>
                    <a:lnTo>
                      <a:pt x="20" y="0"/>
                    </a:lnTo>
                    <a:lnTo>
                      <a:pt x="0" y="12"/>
                    </a:lnTo>
                    <a:lnTo>
                      <a:pt x="0" y="36"/>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696" name="Freeform 1560"/>
              <p:cNvSpPr>
                <a:spLocks/>
              </p:cNvSpPr>
              <p:nvPr>
                <p:custDataLst>
                  <p:tags r:id="rId73"/>
                </p:custDataLst>
              </p:nvPr>
            </p:nvSpPr>
            <p:spPr bwMode="auto">
              <a:xfrm>
                <a:off x="2728" y="2243"/>
                <a:ext cx="62" cy="13"/>
              </a:xfrm>
              <a:custGeom>
                <a:avLst/>
                <a:gdLst/>
                <a:ahLst/>
                <a:cxnLst>
                  <a:cxn ang="0">
                    <a:pos x="0" y="12"/>
                  </a:cxn>
                  <a:cxn ang="0">
                    <a:pos x="40" y="12"/>
                  </a:cxn>
                  <a:cxn ang="0">
                    <a:pos x="61" y="0"/>
                  </a:cxn>
                  <a:cxn ang="0">
                    <a:pos x="25" y="0"/>
                  </a:cxn>
                  <a:cxn ang="0">
                    <a:pos x="0" y="12"/>
                  </a:cxn>
                </a:cxnLst>
                <a:rect l="0" t="0" r="r" b="b"/>
                <a:pathLst>
                  <a:path w="62" h="13">
                    <a:moveTo>
                      <a:pt x="0" y="12"/>
                    </a:moveTo>
                    <a:lnTo>
                      <a:pt x="40" y="12"/>
                    </a:lnTo>
                    <a:lnTo>
                      <a:pt x="61"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697" name="Rectangle 1561"/>
              <p:cNvSpPr>
                <a:spLocks noChangeArrowheads="1"/>
              </p:cNvSpPr>
              <p:nvPr>
                <p:custDataLst>
                  <p:tags r:id="rId74"/>
                </p:custDataLst>
              </p:nvPr>
            </p:nvSpPr>
            <p:spPr bwMode="auto">
              <a:xfrm>
                <a:off x="2579" y="2224"/>
                <a:ext cx="40" cy="24"/>
              </a:xfrm>
              <a:prstGeom prst="rect">
                <a:avLst/>
              </a:prstGeom>
              <a:solidFill>
                <a:srgbClr val="A2C1FE"/>
              </a:solidFill>
              <a:ln w="12700">
                <a:noFill/>
                <a:miter lim="800000"/>
                <a:headEnd/>
                <a:tailEnd/>
              </a:ln>
              <a:effectLst/>
            </p:spPr>
            <p:txBody>
              <a:bodyPr wrap="none" anchor="ctr"/>
              <a:lstStyle/>
              <a:p>
                <a:endParaRPr lang="en-US"/>
              </a:p>
            </p:txBody>
          </p:sp>
          <p:sp>
            <p:nvSpPr>
              <p:cNvPr id="220698" name="Freeform 1562"/>
              <p:cNvSpPr>
                <a:spLocks/>
              </p:cNvSpPr>
              <p:nvPr>
                <p:custDataLst>
                  <p:tags r:id="rId75"/>
                </p:custDataLst>
              </p:nvPr>
            </p:nvSpPr>
            <p:spPr bwMode="auto">
              <a:xfrm>
                <a:off x="2619" y="2212"/>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699" name="Freeform 1563"/>
              <p:cNvSpPr>
                <a:spLocks/>
              </p:cNvSpPr>
              <p:nvPr>
                <p:custDataLst>
                  <p:tags r:id="rId76"/>
                </p:custDataLst>
              </p:nvPr>
            </p:nvSpPr>
            <p:spPr bwMode="auto">
              <a:xfrm>
                <a:off x="2580" y="2212"/>
                <a:ext cx="61" cy="13"/>
              </a:xfrm>
              <a:custGeom>
                <a:avLst/>
                <a:gdLst/>
                <a:ahLst/>
                <a:cxnLst>
                  <a:cxn ang="0">
                    <a:pos x="0" y="12"/>
                  </a:cxn>
                  <a:cxn ang="0">
                    <a:pos x="39" y="12"/>
                  </a:cxn>
                  <a:cxn ang="0">
                    <a:pos x="60" y="0"/>
                  </a:cxn>
                  <a:cxn ang="0">
                    <a:pos x="25" y="0"/>
                  </a:cxn>
                  <a:cxn ang="0">
                    <a:pos x="0" y="12"/>
                  </a:cxn>
                </a:cxnLst>
                <a:rect l="0" t="0" r="r" b="b"/>
                <a:pathLst>
                  <a:path w="61" h="13">
                    <a:moveTo>
                      <a:pt x="0" y="12"/>
                    </a:moveTo>
                    <a:lnTo>
                      <a:pt x="39" y="12"/>
                    </a:lnTo>
                    <a:lnTo>
                      <a:pt x="60"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700" name="Rectangle 1564"/>
              <p:cNvSpPr>
                <a:spLocks noChangeArrowheads="1"/>
              </p:cNvSpPr>
              <p:nvPr>
                <p:custDataLst>
                  <p:tags r:id="rId77"/>
                </p:custDataLst>
              </p:nvPr>
            </p:nvSpPr>
            <p:spPr bwMode="auto">
              <a:xfrm>
                <a:off x="2628" y="2224"/>
                <a:ext cx="39" cy="24"/>
              </a:xfrm>
              <a:prstGeom prst="rect">
                <a:avLst/>
              </a:prstGeom>
              <a:solidFill>
                <a:srgbClr val="A2C1FE"/>
              </a:solidFill>
              <a:ln w="12700">
                <a:noFill/>
                <a:miter lim="800000"/>
                <a:headEnd/>
                <a:tailEnd/>
              </a:ln>
              <a:effectLst/>
            </p:spPr>
            <p:txBody>
              <a:bodyPr wrap="none" anchor="ctr"/>
              <a:lstStyle/>
              <a:p>
                <a:endParaRPr lang="en-US"/>
              </a:p>
            </p:txBody>
          </p:sp>
          <p:sp>
            <p:nvSpPr>
              <p:cNvPr id="220701" name="Freeform 1565"/>
              <p:cNvSpPr>
                <a:spLocks/>
              </p:cNvSpPr>
              <p:nvPr>
                <p:custDataLst>
                  <p:tags r:id="rId78"/>
                </p:custDataLst>
              </p:nvPr>
            </p:nvSpPr>
            <p:spPr bwMode="auto">
              <a:xfrm>
                <a:off x="2667" y="2212"/>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702" name="Freeform 1566"/>
              <p:cNvSpPr>
                <a:spLocks/>
              </p:cNvSpPr>
              <p:nvPr>
                <p:custDataLst>
                  <p:tags r:id="rId79"/>
                </p:custDataLst>
              </p:nvPr>
            </p:nvSpPr>
            <p:spPr bwMode="auto">
              <a:xfrm>
                <a:off x="2628" y="2212"/>
                <a:ext cx="62" cy="13"/>
              </a:xfrm>
              <a:custGeom>
                <a:avLst/>
                <a:gdLst/>
                <a:ahLst/>
                <a:cxnLst>
                  <a:cxn ang="0">
                    <a:pos x="0" y="12"/>
                  </a:cxn>
                  <a:cxn ang="0">
                    <a:pos x="40" y="12"/>
                  </a:cxn>
                  <a:cxn ang="0">
                    <a:pos x="61" y="0"/>
                  </a:cxn>
                  <a:cxn ang="0">
                    <a:pos x="25" y="0"/>
                  </a:cxn>
                  <a:cxn ang="0">
                    <a:pos x="0" y="12"/>
                  </a:cxn>
                </a:cxnLst>
                <a:rect l="0" t="0" r="r" b="b"/>
                <a:pathLst>
                  <a:path w="62" h="13">
                    <a:moveTo>
                      <a:pt x="0" y="12"/>
                    </a:moveTo>
                    <a:lnTo>
                      <a:pt x="40" y="12"/>
                    </a:lnTo>
                    <a:lnTo>
                      <a:pt x="61"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703" name="Rectangle 1567"/>
              <p:cNvSpPr>
                <a:spLocks noChangeArrowheads="1"/>
              </p:cNvSpPr>
              <p:nvPr>
                <p:custDataLst>
                  <p:tags r:id="rId80"/>
                </p:custDataLst>
              </p:nvPr>
            </p:nvSpPr>
            <p:spPr bwMode="auto">
              <a:xfrm>
                <a:off x="2678" y="2224"/>
                <a:ext cx="39" cy="24"/>
              </a:xfrm>
              <a:prstGeom prst="rect">
                <a:avLst/>
              </a:prstGeom>
              <a:solidFill>
                <a:srgbClr val="A2C1FE"/>
              </a:solidFill>
              <a:ln w="12700">
                <a:noFill/>
                <a:miter lim="800000"/>
                <a:headEnd/>
                <a:tailEnd/>
              </a:ln>
              <a:effectLst/>
            </p:spPr>
            <p:txBody>
              <a:bodyPr wrap="none" anchor="ctr"/>
              <a:lstStyle/>
              <a:p>
                <a:endParaRPr lang="en-US"/>
              </a:p>
            </p:txBody>
          </p:sp>
          <p:sp>
            <p:nvSpPr>
              <p:cNvPr id="220704" name="Freeform 1568"/>
              <p:cNvSpPr>
                <a:spLocks/>
              </p:cNvSpPr>
              <p:nvPr>
                <p:custDataLst>
                  <p:tags r:id="rId81"/>
                </p:custDataLst>
              </p:nvPr>
            </p:nvSpPr>
            <p:spPr bwMode="auto">
              <a:xfrm>
                <a:off x="2717" y="2212"/>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705" name="Freeform 1569"/>
              <p:cNvSpPr>
                <a:spLocks/>
              </p:cNvSpPr>
              <p:nvPr>
                <p:custDataLst>
                  <p:tags r:id="rId82"/>
                </p:custDataLst>
              </p:nvPr>
            </p:nvSpPr>
            <p:spPr bwMode="auto">
              <a:xfrm>
                <a:off x="2678" y="2212"/>
                <a:ext cx="61" cy="13"/>
              </a:xfrm>
              <a:custGeom>
                <a:avLst/>
                <a:gdLst/>
                <a:ahLst/>
                <a:cxnLst>
                  <a:cxn ang="0">
                    <a:pos x="0" y="12"/>
                  </a:cxn>
                  <a:cxn ang="0">
                    <a:pos x="39" y="12"/>
                  </a:cxn>
                  <a:cxn ang="0">
                    <a:pos x="60" y="0"/>
                  </a:cxn>
                  <a:cxn ang="0">
                    <a:pos x="25" y="0"/>
                  </a:cxn>
                  <a:cxn ang="0">
                    <a:pos x="0" y="12"/>
                  </a:cxn>
                </a:cxnLst>
                <a:rect l="0" t="0" r="r" b="b"/>
                <a:pathLst>
                  <a:path w="61" h="13">
                    <a:moveTo>
                      <a:pt x="0" y="12"/>
                    </a:moveTo>
                    <a:lnTo>
                      <a:pt x="39" y="12"/>
                    </a:lnTo>
                    <a:lnTo>
                      <a:pt x="60"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706" name="Rectangle 1570"/>
              <p:cNvSpPr>
                <a:spLocks noChangeArrowheads="1"/>
              </p:cNvSpPr>
              <p:nvPr>
                <p:custDataLst>
                  <p:tags r:id="rId83"/>
                </p:custDataLst>
              </p:nvPr>
            </p:nvSpPr>
            <p:spPr bwMode="auto">
              <a:xfrm>
                <a:off x="2728" y="2224"/>
                <a:ext cx="40" cy="24"/>
              </a:xfrm>
              <a:prstGeom prst="rect">
                <a:avLst/>
              </a:prstGeom>
              <a:solidFill>
                <a:srgbClr val="A2C1FE"/>
              </a:solidFill>
              <a:ln w="12700">
                <a:noFill/>
                <a:miter lim="800000"/>
                <a:headEnd/>
                <a:tailEnd/>
              </a:ln>
              <a:effectLst/>
            </p:spPr>
            <p:txBody>
              <a:bodyPr wrap="none" anchor="ctr"/>
              <a:lstStyle/>
              <a:p>
                <a:endParaRPr lang="en-US"/>
              </a:p>
            </p:txBody>
          </p:sp>
          <p:sp>
            <p:nvSpPr>
              <p:cNvPr id="220707" name="Freeform 1571"/>
              <p:cNvSpPr>
                <a:spLocks/>
              </p:cNvSpPr>
              <p:nvPr>
                <p:custDataLst>
                  <p:tags r:id="rId84"/>
                </p:custDataLst>
              </p:nvPr>
            </p:nvSpPr>
            <p:spPr bwMode="auto">
              <a:xfrm>
                <a:off x="2768" y="2212"/>
                <a:ext cx="21" cy="38"/>
              </a:xfrm>
              <a:custGeom>
                <a:avLst/>
                <a:gdLst/>
                <a:ahLst/>
                <a:cxnLst>
                  <a:cxn ang="0">
                    <a:pos x="0" y="37"/>
                  </a:cxn>
                  <a:cxn ang="0">
                    <a:pos x="20" y="21"/>
                  </a:cxn>
                  <a:cxn ang="0">
                    <a:pos x="20" y="0"/>
                  </a:cxn>
                  <a:cxn ang="0">
                    <a:pos x="0" y="13"/>
                  </a:cxn>
                  <a:cxn ang="0">
                    <a:pos x="0" y="37"/>
                  </a:cxn>
                </a:cxnLst>
                <a:rect l="0" t="0" r="r" b="b"/>
                <a:pathLst>
                  <a:path w="21" h="38">
                    <a:moveTo>
                      <a:pt x="0" y="37"/>
                    </a:moveTo>
                    <a:lnTo>
                      <a:pt x="20" y="21"/>
                    </a:lnTo>
                    <a:lnTo>
                      <a:pt x="20"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708" name="Freeform 1572"/>
              <p:cNvSpPr>
                <a:spLocks/>
              </p:cNvSpPr>
              <p:nvPr>
                <p:custDataLst>
                  <p:tags r:id="rId85"/>
                </p:custDataLst>
              </p:nvPr>
            </p:nvSpPr>
            <p:spPr bwMode="auto">
              <a:xfrm>
                <a:off x="2728" y="2212"/>
                <a:ext cx="62" cy="13"/>
              </a:xfrm>
              <a:custGeom>
                <a:avLst/>
                <a:gdLst/>
                <a:ahLst/>
                <a:cxnLst>
                  <a:cxn ang="0">
                    <a:pos x="0" y="12"/>
                  </a:cxn>
                  <a:cxn ang="0">
                    <a:pos x="40" y="12"/>
                  </a:cxn>
                  <a:cxn ang="0">
                    <a:pos x="61" y="0"/>
                  </a:cxn>
                  <a:cxn ang="0">
                    <a:pos x="25" y="0"/>
                  </a:cxn>
                  <a:cxn ang="0">
                    <a:pos x="0" y="12"/>
                  </a:cxn>
                </a:cxnLst>
                <a:rect l="0" t="0" r="r" b="b"/>
                <a:pathLst>
                  <a:path w="62" h="13">
                    <a:moveTo>
                      <a:pt x="0" y="12"/>
                    </a:moveTo>
                    <a:lnTo>
                      <a:pt x="40" y="12"/>
                    </a:lnTo>
                    <a:lnTo>
                      <a:pt x="61" y="0"/>
                    </a:lnTo>
                    <a:lnTo>
                      <a:pt x="25" y="0"/>
                    </a:lnTo>
                    <a:lnTo>
                      <a:pt x="0" y="12"/>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709" name="Rectangle 1573"/>
              <p:cNvSpPr>
                <a:spLocks noChangeArrowheads="1"/>
              </p:cNvSpPr>
              <p:nvPr>
                <p:custDataLst>
                  <p:tags r:id="rId86"/>
                </p:custDataLst>
              </p:nvPr>
            </p:nvSpPr>
            <p:spPr bwMode="auto">
              <a:xfrm>
                <a:off x="2579" y="2193"/>
                <a:ext cx="40" cy="23"/>
              </a:xfrm>
              <a:prstGeom prst="rect">
                <a:avLst/>
              </a:prstGeom>
              <a:solidFill>
                <a:srgbClr val="A2C1FE"/>
              </a:solidFill>
              <a:ln w="12700">
                <a:noFill/>
                <a:miter lim="800000"/>
                <a:headEnd/>
                <a:tailEnd/>
              </a:ln>
              <a:effectLst/>
            </p:spPr>
            <p:txBody>
              <a:bodyPr wrap="none" anchor="ctr"/>
              <a:lstStyle/>
              <a:p>
                <a:endParaRPr lang="en-US"/>
              </a:p>
            </p:txBody>
          </p:sp>
          <p:sp>
            <p:nvSpPr>
              <p:cNvPr id="220710" name="Freeform 1574"/>
              <p:cNvSpPr>
                <a:spLocks/>
              </p:cNvSpPr>
              <p:nvPr>
                <p:custDataLst>
                  <p:tags r:id="rId87"/>
                </p:custDataLst>
              </p:nvPr>
            </p:nvSpPr>
            <p:spPr bwMode="auto">
              <a:xfrm>
                <a:off x="2619" y="2180"/>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711" name="Freeform 1575"/>
              <p:cNvSpPr>
                <a:spLocks/>
              </p:cNvSpPr>
              <p:nvPr>
                <p:custDataLst>
                  <p:tags r:id="rId88"/>
                </p:custDataLst>
              </p:nvPr>
            </p:nvSpPr>
            <p:spPr bwMode="auto">
              <a:xfrm>
                <a:off x="2580" y="2180"/>
                <a:ext cx="61" cy="14"/>
              </a:xfrm>
              <a:custGeom>
                <a:avLst/>
                <a:gdLst/>
                <a:ahLst/>
                <a:cxnLst>
                  <a:cxn ang="0">
                    <a:pos x="0" y="13"/>
                  </a:cxn>
                  <a:cxn ang="0">
                    <a:pos x="39" y="13"/>
                  </a:cxn>
                  <a:cxn ang="0">
                    <a:pos x="60" y="0"/>
                  </a:cxn>
                  <a:cxn ang="0">
                    <a:pos x="25" y="0"/>
                  </a:cxn>
                  <a:cxn ang="0">
                    <a:pos x="0" y="13"/>
                  </a:cxn>
                </a:cxnLst>
                <a:rect l="0" t="0" r="r" b="b"/>
                <a:pathLst>
                  <a:path w="61" h="14">
                    <a:moveTo>
                      <a:pt x="0" y="13"/>
                    </a:moveTo>
                    <a:lnTo>
                      <a:pt x="39" y="13"/>
                    </a:lnTo>
                    <a:lnTo>
                      <a:pt x="60" y="0"/>
                    </a:lnTo>
                    <a:lnTo>
                      <a:pt x="25" y="0"/>
                    </a:lnTo>
                    <a:lnTo>
                      <a:pt x="0" y="13"/>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712" name="Rectangle 1576"/>
              <p:cNvSpPr>
                <a:spLocks noChangeArrowheads="1"/>
              </p:cNvSpPr>
              <p:nvPr>
                <p:custDataLst>
                  <p:tags r:id="rId89"/>
                </p:custDataLst>
              </p:nvPr>
            </p:nvSpPr>
            <p:spPr bwMode="auto">
              <a:xfrm>
                <a:off x="2628" y="2193"/>
                <a:ext cx="39" cy="23"/>
              </a:xfrm>
              <a:prstGeom prst="rect">
                <a:avLst/>
              </a:prstGeom>
              <a:solidFill>
                <a:srgbClr val="A2C1FE"/>
              </a:solidFill>
              <a:ln w="12700">
                <a:noFill/>
                <a:miter lim="800000"/>
                <a:headEnd/>
                <a:tailEnd/>
              </a:ln>
              <a:effectLst/>
            </p:spPr>
            <p:txBody>
              <a:bodyPr wrap="none" anchor="ctr"/>
              <a:lstStyle/>
              <a:p>
                <a:endParaRPr lang="en-US"/>
              </a:p>
            </p:txBody>
          </p:sp>
          <p:sp>
            <p:nvSpPr>
              <p:cNvPr id="220713" name="Freeform 1577"/>
              <p:cNvSpPr>
                <a:spLocks/>
              </p:cNvSpPr>
              <p:nvPr>
                <p:custDataLst>
                  <p:tags r:id="rId90"/>
                </p:custDataLst>
              </p:nvPr>
            </p:nvSpPr>
            <p:spPr bwMode="auto">
              <a:xfrm>
                <a:off x="2667" y="2180"/>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714" name="Freeform 1578"/>
              <p:cNvSpPr>
                <a:spLocks/>
              </p:cNvSpPr>
              <p:nvPr>
                <p:custDataLst>
                  <p:tags r:id="rId91"/>
                </p:custDataLst>
              </p:nvPr>
            </p:nvSpPr>
            <p:spPr bwMode="auto">
              <a:xfrm>
                <a:off x="2628" y="2180"/>
                <a:ext cx="62" cy="14"/>
              </a:xfrm>
              <a:custGeom>
                <a:avLst/>
                <a:gdLst/>
                <a:ahLst/>
                <a:cxnLst>
                  <a:cxn ang="0">
                    <a:pos x="0" y="13"/>
                  </a:cxn>
                  <a:cxn ang="0">
                    <a:pos x="40" y="13"/>
                  </a:cxn>
                  <a:cxn ang="0">
                    <a:pos x="61" y="0"/>
                  </a:cxn>
                  <a:cxn ang="0">
                    <a:pos x="25" y="0"/>
                  </a:cxn>
                  <a:cxn ang="0">
                    <a:pos x="0" y="13"/>
                  </a:cxn>
                </a:cxnLst>
                <a:rect l="0" t="0" r="r" b="b"/>
                <a:pathLst>
                  <a:path w="62" h="14">
                    <a:moveTo>
                      <a:pt x="0" y="13"/>
                    </a:moveTo>
                    <a:lnTo>
                      <a:pt x="40" y="13"/>
                    </a:lnTo>
                    <a:lnTo>
                      <a:pt x="61" y="0"/>
                    </a:lnTo>
                    <a:lnTo>
                      <a:pt x="25" y="0"/>
                    </a:lnTo>
                    <a:lnTo>
                      <a:pt x="0" y="13"/>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715" name="Rectangle 1579"/>
              <p:cNvSpPr>
                <a:spLocks noChangeArrowheads="1"/>
              </p:cNvSpPr>
              <p:nvPr>
                <p:custDataLst>
                  <p:tags r:id="rId92"/>
                </p:custDataLst>
              </p:nvPr>
            </p:nvSpPr>
            <p:spPr bwMode="auto">
              <a:xfrm>
                <a:off x="2678" y="2193"/>
                <a:ext cx="39" cy="23"/>
              </a:xfrm>
              <a:prstGeom prst="rect">
                <a:avLst/>
              </a:prstGeom>
              <a:solidFill>
                <a:srgbClr val="A2C1FE"/>
              </a:solidFill>
              <a:ln w="12700">
                <a:noFill/>
                <a:miter lim="800000"/>
                <a:headEnd/>
                <a:tailEnd/>
              </a:ln>
              <a:effectLst/>
            </p:spPr>
            <p:txBody>
              <a:bodyPr wrap="none" anchor="ctr"/>
              <a:lstStyle/>
              <a:p>
                <a:endParaRPr lang="en-US"/>
              </a:p>
            </p:txBody>
          </p:sp>
          <p:sp>
            <p:nvSpPr>
              <p:cNvPr id="220716" name="Freeform 1580"/>
              <p:cNvSpPr>
                <a:spLocks/>
              </p:cNvSpPr>
              <p:nvPr>
                <p:custDataLst>
                  <p:tags r:id="rId93"/>
                </p:custDataLst>
              </p:nvPr>
            </p:nvSpPr>
            <p:spPr bwMode="auto">
              <a:xfrm>
                <a:off x="2717" y="2180"/>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717" name="Freeform 1581"/>
              <p:cNvSpPr>
                <a:spLocks/>
              </p:cNvSpPr>
              <p:nvPr>
                <p:custDataLst>
                  <p:tags r:id="rId94"/>
                </p:custDataLst>
              </p:nvPr>
            </p:nvSpPr>
            <p:spPr bwMode="auto">
              <a:xfrm>
                <a:off x="2678" y="2180"/>
                <a:ext cx="61" cy="14"/>
              </a:xfrm>
              <a:custGeom>
                <a:avLst/>
                <a:gdLst/>
                <a:ahLst/>
                <a:cxnLst>
                  <a:cxn ang="0">
                    <a:pos x="0" y="13"/>
                  </a:cxn>
                  <a:cxn ang="0">
                    <a:pos x="39" y="13"/>
                  </a:cxn>
                  <a:cxn ang="0">
                    <a:pos x="60" y="0"/>
                  </a:cxn>
                  <a:cxn ang="0">
                    <a:pos x="25" y="0"/>
                  </a:cxn>
                  <a:cxn ang="0">
                    <a:pos x="0" y="13"/>
                  </a:cxn>
                </a:cxnLst>
                <a:rect l="0" t="0" r="r" b="b"/>
                <a:pathLst>
                  <a:path w="61" h="14">
                    <a:moveTo>
                      <a:pt x="0" y="13"/>
                    </a:moveTo>
                    <a:lnTo>
                      <a:pt x="39" y="13"/>
                    </a:lnTo>
                    <a:lnTo>
                      <a:pt x="60" y="0"/>
                    </a:lnTo>
                    <a:lnTo>
                      <a:pt x="25" y="0"/>
                    </a:lnTo>
                    <a:lnTo>
                      <a:pt x="0" y="13"/>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718" name="Rectangle 1582"/>
              <p:cNvSpPr>
                <a:spLocks noChangeArrowheads="1"/>
              </p:cNvSpPr>
              <p:nvPr>
                <p:custDataLst>
                  <p:tags r:id="rId95"/>
                </p:custDataLst>
              </p:nvPr>
            </p:nvSpPr>
            <p:spPr bwMode="auto">
              <a:xfrm>
                <a:off x="2728" y="2193"/>
                <a:ext cx="40" cy="23"/>
              </a:xfrm>
              <a:prstGeom prst="rect">
                <a:avLst/>
              </a:prstGeom>
              <a:solidFill>
                <a:srgbClr val="A2C1FE"/>
              </a:solidFill>
              <a:ln w="12700">
                <a:noFill/>
                <a:miter lim="800000"/>
                <a:headEnd/>
                <a:tailEnd/>
              </a:ln>
              <a:effectLst/>
            </p:spPr>
            <p:txBody>
              <a:bodyPr wrap="none" anchor="ctr"/>
              <a:lstStyle/>
              <a:p>
                <a:endParaRPr lang="en-US"/>
              </a:p>
            </p:txBody>
          </p:sp>
          <p:sp>
            <p:nvSpPr>
              <p:cNvPr id="220719" name="Freeform 1583"/>
              <p:cNvSpPr>
                <a:spLocks/>
              </p:cNvSpPr>
              <p:nvPr>
                <p:custDataLst>
                  <p:tags r:id="rId96"/>
                </p:custDataLst>
              </p:nvPr>
            </p:nvSpPr>
            <p:spPr bwMode="auto">
              <a:xfrm>
                <a:off x="2768" y="2180"/>
                <a:ext cx="21" cy="38"/>
              </a:xfrm>
              <a:custGeom>
                <a:avLst/>
                <a:gdLst/>
                <a:ahLst/>
                <a:cxnLst>
                  <a:cxn ang="0">
                    <a:pos x="0" y="37"/>
                  </a:cxn>
                  <a:cxn ang="0">
                    <a:pos x="20" y="21"/>
                  </a:cxn>
                  <a:cxn ang="0">
                    <a:pos x="20" y="0"/>
                  </a:cxn>
                  <a:cxn ang="0">
                    <a:pos x="0" y="13"/>
                  </a:cxn>
                  <a:cxn ang="0">
                    <a:pos x="0" y="37"/>
                  </a:cxn>
                </a:cxnLst>
                <a:rect l="0" t="0" r="r" b="b"/>
                <a:pathLst>
                  <a:path w="21" h="38">
                    <a:moveTo>
                      <a:pt x="0" y="37"/>
                    </a:moveTo>
                    <a:lnTo>
                      <a:pt x="20" y="21"/>
                    </a:lnTo>
                    <a:lnTo>
                      <a:pt x="20" y="0"/>
                    </a:lnTo>
                    <a:lnTo>
                      <a:pt x="0" y="13"/>
                    </a:lnTo>
                    <a:lnTo>
                      <a:pt x="0" y="37"/>
                    </a:lnTo>
                  </a:path>
                </a:pathLst>
              </a:custGeom>
              <a:solidFill>
                <a:srgbClr val="3365FB"/>
              </a:solidFill>
              <a:ln w="12700" cap="rnd" cmpd="sng">
                <a:noFill/>
                <a:prstDash val="solid"/>
                <a:round/>
                <a:headEnd type="none" w="med" len="med"/>
                <a:tailEnd type="none" w="med" len="med"/>
              </a:ln>
              <a:effectLst/>
            </p:spPr>
            <p:txBody>
              <a:bodyPr/>
              <a:lstStyle/>
              <a:p>
                <a:endParaRPr lang="en-US"/>
              </a:p>
            </p:txBody>
          </p:sp>
          <p:sp>
            <p:nvSpPr>
              <p:cNvPr id="220720" name="Freeform 1584"/>
              <p:cNvSpPr>
                <a:spLocks/>
              </p:cNvSpPr>
              <p:nvPr>
                <p:custDataLst>
                  <p:tags r:id="rId97"/>
                </p:custDataLst>
              </p:nvPr>
            </p:nvSpPr>
            <p:spPr bwMode="auto">
              <a:xfrm>
                <a:off x="2728" y="2180"/>
                <a:ext cx="62" cy="14"/>
              </a:xfrm>
              <a:custGeom>
                <a:avLst/>
                <a:gdLst/>
                <a:ahLst/>
                <a:cxnLst>
                  <a:cxn ang="0">
                    <a:pos x="0" y="13"/>
                  </a:cxn>
                  <a:cxn ang="0">
                    <a:pos x="40" y="13"/>
                  </a:cxn>
                  <a:cxn ang="0">
                    <a:pos x="61" y="0"/>
                  </a:cxn>
                  <a:cxn ang="0">
                    <a:pos x="25" y="0"/>
                  </a:cxn>
                  <a:cxn ang="0">
                    <a:pos x="0" y="13"/>
                  </a:cxn>
                </a:cxnLst>
                <a:rect l="0" t="0" r="r" b="b"/>
                <a:pathLst>
                  <a:path w="62" h="14">
                    <a:moveTo>
                      <a:pt x="0" y="13"/>
                    </a:moveTo>
                    <a:lnTo>
                      <a:pt x="40" y="13"/>
                    </a:lnTo>
                    <a:lnTo>
                      <a:pt x="61" y="0"/>
                    </a:lnTo>
                    <a:lnTo>
                      <a:pt x="25" y="0"/>
                    </a:lnTo>
                    <a:lnTo>
                      <a:pt x="0" y="13"/>
                    </a:lnTo>
                  </a:path>
                </a:pathLst>
              </a:custGeom>
              <a:solidFill>
                <a:srgbClr val="618FFD"/>
              </a:solidFill>
              <a:ln w="12700" cap="rnd" cmpd="sng">
                <a:noFill/>
                <a:prstDash val="solid"/>
                <a:round/>
                <a:headEnd type="none" w="med" len="med"/>
                <a:tailEnd type="none" w="med" len="med"/>
              </a:ln>
              <a:effectLst/>
            </p:spPr>
            <p:txBody>
              <a:bodyPr/>
              <a:lstStyle/>
              <a:p>
                <a:endParaRPr lang="en-US"/>
              </a:p>
            </p:txBody>
          </p:sp>
          <p:sp>
            <p:nvSpPr>
              <p:cNvPr id="220721" name="Freeform 1585"/>
              <p:cNvSpPr>
                <a:spLocks/>
              </p:cNvSpPr>
              <p:nvPr>
                <p:custDataLst>
                  <p:tags r:id="rId98"/>
                </p:custDataLst>
              </p:nvPr>
            </p:nvSpPr>
            <p:spPr bwMode="auto">
              <a:xfrm>
                <a:off x="2496" y="2394"/>
                <a:ext cx="665" cy="46"/>
              </a:xfrm>
              <a:custGeom>
                <a:avLst/>
                <a:gdLst/>
                <a:ahLst/>
                <a:cxnLst>
                  <a:cxn ang="0">
                    <a:pos x="0" y="45"/>
                  </a:cxn>
                  <a:cxn ang="0">
                    <a:pos x="616" y="45"/>
                  </a:cxn>
                  <a:cxn ang="0">
                    <a:pos x="664" y="0"/>
                  </a:cxn>
                  <a:cxn ang="0">
                    <a:pos x="56" y="0"/>
                  </a:cxn>
                  <a:cxn ang="0">
                    <a:pos x="0" y="45"/>
                  </a:cxn>
                </a:cxnLst>
                <a:rect l="0" t="0" r="r" b="b"/>
                <a:pathLst>
                  <a:path w="665" h="46">
                    <a:moveTo>
                      <a:pt x="0" y="45"/>
                    </a:moveTo>
                    <a:lnTo>
                      <a:pt x="616" y="45"/>
                    </a:lnTo>
                    <a:lnTo>
                      <a:pt x="664" y="0"/>
                    </a:lnTo>
                    <a:lnTo>
                      <a:pt x="56" y="0"/>
                    </a:lnTo>
                    <a:lnTo>
                      <a:pt x="0" y="45"/>
                    </a:lnTo>
                  </a:path>
                </a:pathLst>
              </a:custGeom>
              <a:solidFill>
                <a:srgbClr val="CECECE"/>
              </a:solidFill>
              <a:ln w="12700" cap="rnd" cmpd="sng">
                <a:noFill/>
                <a:prstDash val="solid"/>
                <a:round/>
                <a:headEnd type="none" w="med" len="med"/>
                <a:tailEnd type="none" w="med" len="med"/>
              </a:ln>
              <a:effectLst/>
            </p:spPr>
            <p:txBody>
              <a:bodyPr/>
              <a:lstStyle/>
              <a:p>
                <a:endParaRPr lang="en-US"/>
              </a:p>
            </p:txBody>
          </p:sp>
          <p:sp>
            <p:nvSpPr>
              <p:cNvPr id="220722" name="Rectangle 1586"/>
              <p:cNvSpPr>
                <a:spLocks noChangeArrowheads="1"/>
              </p:cNvSpPr>
              <p:nvPr>
                <p:custDataLst>
                  <p:tags r:id="rId99"/>
                </p:custDataLst>
              </p:nvPr>
            </p:nvSpPr>
            <p:spPr bwMode="auto">
              <a:xfrm>
                <a:off x="2498" y="2440"/>
                <a:ext cx="614" cy="10"/>
              </a:xfrm>
              <a:prstGeom prst="rect">
                <a:avLst/>
              </a:prstGeom>
              <a:solidFill>
                <a:srgbClr val="919191"/>
              </a:solidFill>
              <a:ln w="12700">
                <a:noFill/>
                <a:miter lim="800000"/>
                <a:headEnd/>
                <a:tailEnd/>
              </a:ln>
              <a:effectLst/>
            </p:spPr>
            <p:txBody>
              <a:bodyPr wrap="none" anchor="ctr"/>
              <a:lstStyle/>
              <a:p>
                <a:endParaRPr lang="en-US"/>
              </a:p>
            </p:txBody>
          </p:sp>
          <p:sp>
            <p:nvSpPr>
              <p:cNvPr id="220723" name="Freeform 1587"/>
              <p:cNvSpPr>
                <a:spLocks/>
              </p:cNvSpPr>
              <p:nvPr>
                <p:custDataLst>
                  <p:tags r:id="rId100"/>
                </p:custDataLst>
              </p:nvPr>
            </p:nvSpPr>
            <p:spPr bwMode="auto">
              <a:xfrm>
                <a:off x="3114" y="2394"/>
                <a:ext cx="48" cy="59"/>
              </a:xfrm>
              <a:custGeom>
                <a:avLst/>
                <a:gdLst/>
                <a:ahLst/>
                <a:cxnLst>
                  <a:cxn ang="0">
                    <a:pos x="0" y="58"/>
                  </a:cxn>
                  <a:cxn ang="0">
                    <a:pos x="47" y="11"/>
                  </a:cxn>
                  <a:cxn ang="0">
                    <a:pos x="47" y="0"/>
                  </a:cxn>
                  <a:cxn ang="0">
                    <a:pos x="0" y="45"/>
                  </a:cxn>
                  <a:cxn ang="0">
                    <a:pos x="0" y="58"/>
                  </a:cxn>
                </a:cxnLst>
                <a:rect l="0" t="0" r="r" b="b"/>
                <a:pathLst>
                  <a:path w="48" h="59">
                    <a:moveTo>
                      <a:pt x="0" y="58"/>
                    </a:moveTo>
                    <a:lnTo>
                      <a:pt x="47" y="11"/>
                    </a:lnTo>
                    <a:lnTo>
                      <a:pt x="47" y="0"/>
                    </a:lnTo>
                    <a:lnTo>
                      <a:pt x="0" y="45"/>
                    </a:lnTo>
                    <a:lnTo>
                      <a:pt x="0" y="58"/>
                    </a:lnTo>
                  </a:path>
                </a:pathLst>
              </a:custGeom>
              <a:solidFill>
                <a:srgbClr val="474747"/>
              </a:solidFill>
              <a:ln w="12700" cap="rnd" cmpd="sng">
                <a:noFill/>
                <a:prstDash val="solid"/>
                <a:round/>
                <a:headEnd type="none" w="med" len="med"/>
                <a:tailEnd type="none" w="med" len="med"/>
              </a:ln>
              <a:effectLst/>
            </p:spPr>
            <p:txBody>
              <a:bodyPr/>
              <a:lstStyle/>
              <a:p>
                <a:endParaRPr lang="en-US"/>
              </a:p>
            </p:txBody>
          </p:sp>
          <p:sp>
            <p:nvSpPr>
              <p:cNvPr id="220724" name="Freeform 1588"/>
              <p:cNvSpPr>
                <a:spLocks/>
              </p:cNvSpPr>
              <p:nvPr>
                <p:custDataLst>
                  <p:tags r:id="rId101"/>
                </p:custDataLst>
              </p:nvPr>
            </p:nvSpPr>
            <p:spPr bwMode="auto">
              <a:xfrm>
                <a:off x="2496" y="2010"/>
                <a:ext cx="665" cy="46"/>
              </a:xfrm>
              <a:custGeom>
                <a:avLst/>
                <a:gdLst/>
                <a:ahLst/>
                <a:cxnLst>
                  <a:cxn ang="0">
                    <a:pos x="0" y="45"/>
                  </a:cxn>
                  <a:cxn ang="0">
                    <a:pos x="616" y="45"/>
                  </a:cxn>
                  <a:cxn ang="0">
                    <a:pos x="664" y="0"/>
                  </a:cxn>
                  <a:cxn ang="0">
                    <a:pos x="77" y="0"/>
                  </a:cxn>
                  <a:cxn ang="0">
                    <a:pos x="0" y="45"/>
                  </a:cxn>
                </a:cxnLst>
                <a:rect l="0" t="0" r="r" b="b"/>
                <a:pathLst>
                  <a:path w="665" h="46">
                    <a:moveTo>
                      <a:pt x="0" y="45"/>
                    </a:moveTo>
                    <a:lnTo>
                      <a:pt x="616" y="45"/>
                    </a:lnTo>
                    <a:lnTo>
                      <a:pt x="664" y="0"/>
                    </a:lnTo>
                    <a:lnTo>
                      <a:pt x="77" y="0"/>
                    </a:lnTo>
                    <a:lnTo>
                      <a:pt x="0" y="45"/>
                    </a:lnTo>
                  </a:path>
                </a:pathLst>
              </a:custGeom>
              <a:solidFill>
                <a:srgbClr val="CECECE"/>
              </a:solidFill>
              <a:ln w="12700" cap="rnd" cmpd="sng">
                <a:noFill/>
                <a:prstDash val="solid"/>
                <a:round/>
                <a:headEnd type="none" w="med" len="med"/>
                <a:tailEnd type="none" w="med" len="med"/>
              </a:ln>
              <a:effectLst/>
            </p:spPr>
            <p:txBody>
              <a:bodyPr/>
              <a:lstStyle/>
              <a:p>
                <a:endParaRPr lang="en-US"/>
              </a:p>
            </p:txBody>
          </p:sp>
          <p:sp>
            <p:nvSpPr>
              <p:cNvPr id="220725" name="Rectangle 1589"/>
              <p:cNvSpPr>
                <a:spLocks noChangeArrowheads="1"/>
              </p:cNvSpPr>
              <p:nvPr>
                <p:custDataLst>
                  <p:tags r:id="rId102"/>
                </p:custDataLst>
              </p:nvPr>
            </p:nvSpPr>
            <p:spPr bwMode="auto">
              <a:xfrm>
                <a:off x="2498" y="2055"/>
                <a:ext cx="614" cy="11"/>
              </a:xfrm>
              <a:prstGeom prst="rect">
                <a:avLst/>
              </a:prstGeom>
              <a:solidFill>
                <a:srgbClr val="919191"/>
              </a:solidFill>
              <a:ln w="12700">
                <a:noFill/>
                <a:miter lim="800000"/>
                <a:headEnd/>
                <a:tailEnd/>
              </a:ln>
              <a:effectLst/>
            </p:spPr>
            <p:txBody>
              <a:bodyPr wrap="none" anchor="ctr"/>
              <a:lstStyle/>
              <a:p>
                <a:endParaRPr lang="en-US"/>
              </a:p>
            </p:txBody>
          </p:sp>
          <p:sp>
            <p:nvSpPr>
              <p:cNvPr id="220726" name="Freeform 1590"/>
              <p:cNvSpPr>
                <a:spLocks/>
              </p:cNvSpPr>
              <p:nvPr>
                <p:custDataLst>
                  <p:tags r:id="rId103"/>
                </p:custDataLst>
              </p:nvPr>
            </p:nvSpPr>
            <p:spPr bwMode="auto">
              <a:xfrm>
                <a:off x="3114" y="2010"/>
                <a:ext cx="48" cy="58"/>
              </a:xfrm>
              <a:custGeom>
                <a:avLst/>
                <a:gdLst/>
                <a:ahLst/>
                <a:cxnLst>
                  <a:cxn ang="0">
                    <a:pos x="0" y="57"/>
                  </a:cxn>
                  <a:cxn ang="0">
                    <a:pos x="47" y="10"/>
                  </a:cxn>
                  <a:cxn ang="0">
                    <a:pos x="47" y="0"/>
                  </a:cxn>
                  <a:cxn ang="0">
                    <a:pos x="0" y="45"/>
                  </a:cxn>
                  <a:cxn ang="0">
                    <a:pos x="0" y="57"/>
                  </a:cxn>
                </a:cxnLst>
                <a:rect l="0" t="0" r="r" b="b"/>
                <a:pathLst>
                  <a:path w="48" h="58">
                    <a:moveTo>
                      <a:pt x="0" y="57"/>
                    </a:moveTo>
                    <a:lnTo>
                      <a:pt x="47" y="10"/>
                    </a:lnTo>
                    <a:lnTo>
                      <a:pt x="47" y="0"/>
                    </a:lnTo>
                    <a:lnTo>
                      <a:pt x="0" y="45"/>
                    </a:lnTo>
                    <a:lnTo>
                      <a:pt x="0" y="57"/>
                    </a:lnTo>
                  </a:path>
                </a:pathLst>
              </a:custGeom>
              <a:solidFill>
                <a:srgbClr val="474747"/>
              </a:solidFill>
              <a:ln w="12700" cap="rnd" cmpd="sng">
                <a:noFill/>
                <a:prstDash val="solid"/>
                <a:round/>
                <a:headEnd type="none" w="med" len="med"/>
                <a:tailEnd type="none" w="med" len="med"/>
              </a:ln>
              <a:effectLst/>
            </p:spPr>
            <p:txBody>
              <a:bodyPr/>
              <a:lstStyle/>
              <a:p>
                <a:endParaRPr lang="en-US"/>
              </a:p>
            </p:txBody>
          </p:sp>
          <p:sp>
            <p:nvSpPr>
              <p:cNvPr id="220727" name="Freeform 1591"/>
              <p:cNvSpPr>
                <a:spLocks/>
              </p:cNvSpPr>
              <p:nvPr>
                <p:custDataLst>
                  <p:tags r:id="rId104"/>
                </p:custDataLst>
              </p:nvPr>
            </p:nvSpPr>
            <p:spPr bwMode="auto">
              <a:xfrm>
                <a:off x="2496" y="2138"/>
                <a:ext cx="665" cy="46"/>
              </a:xfrm>
              <a:custGeom>
                <a:avLst/>
                <a:gdLst/>
                <a:ahLst/>
                <a:cxnLst>
                  <a:cxn ang="0">
                    <a:pos x="0" y="45"/>
                  </a:cxn>
                  <a:cxn ang="0">
                    <a:pos x="616" y="45"/>
                  </a:cxn>
                  <a:cxn ang="0">
                    <a:pos x="664" y="0"/>
                  </a:cxn>
                  <a:cxn ang="0">
                    <a:pos x="76" y="1"/>
                  </a:cxn>
                  <a:cxn ang="0">
                    <a:pos x="0" y="45"/>
                  </a:cxn>
                </a:cxnLst>
                <a:rect l="0" t="0" r="r" b="b"/>
                <a:pathLst>
                  <a:path w="665" h="46">
                    <a:moveTo>
                      <a:pt x="0" y="45"/>
                    </a:moveTo>
                    <a:lnTo>
                      <a:pt x="616" y="45"/>
                    </a:lnTo>
                    <a:lnTo>
                      <a:pt x="664" y="0"/>
                    </a:lnTo>
                    <a:lnTo>
                      <a:pt x="76" y="1"/>
                    </a:lnTo>
                    <a:lnTo>
                      <a:pt x="0" y="45"/>
                    </a:lnTo>
                  </a:path>
                </a:pathLst>
              </a:custGeom>
              <a:solidFill>
                <a:srgbClr val="CECECE"/>
              </a:solidFill>
              <a:ln w="12700" cap="rnd" cmpd="sng">
                <a:noFill/>
                <a:prstDash val="solid"/>
                <a:round/>
                <a:headEnd type="none" w="med" len="med"/>
                <a:tailEnd type="none" w="med" len="med"/>
              </a:ln>
              <a:effectLst/>
            </p:spPr>
            <p:txBody>
              <a:bodyPr/>
              <a:lstStyle/>
              <a:p>
                <a:endParaRPr lang="en-US"/>
              </a:p>
            </p:txBody>
          </p:sp>
          <p:sp>
            <p:nvSpPr>
              <p:cNvPr id="220728" name="Rectangle 1592"/>
              <p:cNvSpPr>
                <a:spLocks noChangeArrowheads="1"/>
              </p:cNvSpPr>
              <p:nvPr>
                <p:custDataLst>
                  <p:tags r:id="rId105"/>
                </p:custDataLst>
              </p:nvPr>
            </p:nvSpPr>
            <p:spPr bwMode="auto">
              <a:xfrm>
                <a:off x="2498" y="2184"/>
                <a:ext cx="614" cy="10"/>
              </a:xfrm>
              <a:prstGeom prst="rect">
                <a:avLst/>
              </a:prstGeom>
              <a:solidFill>
                <a:srgbClr val="919191"/>
              </a:solidFill>
              <a:ln w="12700">
                <a:noFill/>
                <a:miter lim="800000"/>
                <a:headEnd/>
                <a:tailEnd/>
              </a:ln>
              <a:effectLst/>
            </p:spPr>
            <p:txBody>
              <a:bodyPr wrap="none" anchor="ctr"/>
              <a:lstStyle/>
              <a:p>
                <a:endParaRPr lang="en-US"/>
              </a:p>
            </p:txBody>
          </p:sp>
          <p:sp>
            <p:nvSpPr>
              <p:cNvPr id="220729" name="Freeform 1593"/>
              <p:cNvSpPr>
                <a:spLocks/>
              </p:cNvSpPr>
              <p:nvPr>
                <p:custDataLst>
                  <p:tags r:id="rId106"/>
                </p:custDataLst>
              </p:nvPr>
            </p:nvSpPr>
            <p:spPr bwMode="auto">
              <a:xfrm>
                <a:off x="3114" y="2138"/>
                <a:ext cx="48" cy="58"/>
              </a:xfrm>
              <a:custGeom>
                <a:avLst/>
                <a:gdLst/>
                <a:ahLst/>
                <a:cxnLst>
                  <a:cxn ang="0">
                    <a:pos x="0" y="57"/>
                  </a:cxn>
                  <a:cxn ang="0">
                    <a:pos x="47" y="10"/>
                  </a:cxn>
                  <a:cxn ang="0">
                    <a:pos x="47" y="0"/>
                  </a:cxn>
                  <a:cxn ang="0">
                    <a:pos x="0" y="45"/>
                  </a:cxn>
                  <a:cxn ang="0">
                    <a:pos x="0" y="57"/>
                  </a:cxn>
                </a:cxnLst>
                <a:rect l="0" t="0" r="r" b="b"/>
                <a:pathLst>
                  <a:path w="48" h="58">
                    <a:moveTo>
                      <a:pt x="0" y="57"/>
                    </a:moveTo>
                    <a:lnTo>
                      <a:pt x="47" y="10"/>
                    </a:lnTo>
                    <a:lnTo>
                      <a:pt x="47" y="0"/>
                    </a:lnTo>
                    <a:lnTo>
                      <a:pt x="0" y="45"/>
                    </a:lnTo>
                    <a:lnTo>
                      <a:pt x="0" y="57"/>
                    </a:lnTo>
                  </a:path>
                </a:pathLst>
              </a:custGeom>
              <a:solidFill>
                <a:srgbClr val="474747"/>
              </a:solidFill>
              <a:ln w="12700" cap="rnd" cmpd="sng">
                <a:noFill/>
                <a:prstDash val="solid"/>
                <a:round/>
                <a:headEnd type="none" w="med" len="med"/>
                <a:tailEnd type="none" w="med" len="med"/>
              </a:ln>
              <a:effectLst/>
            </p:spPr>
            <p:txBody>
              <a:bodyPr/>
              <a:lstStyle/>
              <a:p>
                <a:endParaRPr lang="en-US"/>
              </a:p>
            </p:txBody>
          </p:sp>
          <p:sp>
            <p:nvSpPr>
              <p:cNvPr id="220730" name="Freeform 1594"/>
              <p:cNvSpPr>
                <a:spLocks/>
              </p:cNvSpPr>
              <p:nvPr>
                <p:custDataLst>
                  <p:tags r:id="rId107"/>
                </p:custDataLst>
              </p:nvPr>
            </p:nvSpPr>
            <p:spPr bwMode="auto">
              <a:xfrm>
                <a:off x="3114" y="2266"/>
                <a:ext cx="48" cy="59"/>
              </a:xfrm>
              <a:custGeom>
                <a:avLst/>
                <a:gdLst/>
                <a:ahLst/>
                <a:cxnLst>
                  <a:cxn ang="0">
                    <a:pos x="0" y="58"/>
                  </a:cxn>
                  <a:cxn ang="0">
                    <a:pos x="47" y="11"/>
                  </a:cxn>
                  <a:cxn ang="0">
                    <a:pos x="47" y="0"/>
                  </a:cxn>
                  <a:cxn ang="0">
                    <a:pos x="0" y="45"/>
                  </a:cxn>
                  <a:cxn ang="0">
                    <a:pos x="0" y="58"/>
                  </a:cxn>
                </a:cxnLst>
                <a:rect l="0" t="0" r="r" b="b"/>
                <a:pathLst>
                  <a:path w="48" h="59">
                    <a:moveTo>
                      <a:pt x="0" y="58"/>
                    </a:moveTo>
                    <a:lnTo>
                      <a:pt x="47" y="11"/>
                    </a:lnTo>
                    <a:lnTo>
                      <a:pt x="47" y="0"/>
                    </a:lnTo>
                    <a:lnTo>
                      <a:pt x="0" y="45"/>
                    </a:lnTo>
                    <a:lnTo>
                      <a:pt x="0" y="58"/>
                    </a:lnTo>
                  </a:path>
                </a:pathLst>
              </a:custGeom>
              <a:solidFill>
                <a:srgbClr val="474747"/>
              </a:solidFill>
              <a:ln w="12700" cap="rnd" cmpd="sng">
                <a:noFill/>
                <a:prstDash val="solid"/>
                <a:round/>
                <a:headEnd type="none" w="med" len="med"/>
                <a:tailEnd type="none" w="med" len="med"/>
              </a:ln>
              <a:effectLst/>
            </p:spPr>
            <p:txBody>
              <a:bodyPr/>
              <a:lstStyle/>
              <a:p>
                <a:endParaRPr lang="en-US"/>
              </a:p>
            </p:txBody>
          </p:sp>
          <p:sp>
            <p:nvSpPr>
              <p:cNvPr id="220731" name="Rectangle 1595"/>
              <p:cNvSpPr>
                <a:spLocks noChangeArrowheads="1"/>
              </p:cNvSpPr>
              <p:nvPr>
                <p:custDataLst>
                  <p:tags r:id="rId108"/>
                </p:custDataLst>
              </p:nvPr>
            </p:nvSpPr>
            <p:spPr bwMode="auto">
              <a:xfrm>
                <a:off x="2504" y="2025"/>
                <a:ext cx="8" cy="462"/>
              </a:xfrm>
              <a:prstGeom prst="rect">
                <a:avLst/>
              </a:prstGeom>
              <a:solidFill>
                <a:srgbClr val="474747"/>
              </a:solidFill>
              <a:ln w="12700">
                <a:noFill/>
                <a:miter lim="800000"/>
                <a:headEnd/>
                <a:tailEnd/>
              </a:ln>
              <a:effectLst/>
            </p:spPr>
            <p:txBody>
              <a:bodyPr wrap="none" anchor="ctr"/>
              <a:lstStyle/>
              <a:p>
                <a:endParaRPr lang="en-US"/>
              </a:p>
            </p:txBody>
          </p:sp>
          <p:sp>
            <p:nvSpPr>
              <p:cNvPr id="220732" name="Rectangle 1596"/>
              <p:cNvSpPr>
                <a:spLocks noChangeArrowheads="1"/>
              </p:cNvSpPr>
              <p:nvPr>
                <p:custDataLst>
                  <p:tags r:id="rId109"/>
                </p:custDataLst>
              </p:nvPr>
            </p:nvSpPr>
            <p:spPr bwMode="auto">
              <a:xfrm>
                <a:off x="2498" y="2025"/>
                <a:ext cx="8" cy="462"/>
              </a:xfrm>
              <a:prstGeom prst="rect">
                <a:avLst/>
              </a:prstGeom>
              <a:solidFill>
                <a:srgbClr val="CECECE"/>
              </a:solidFill>
              <a:ln w="12700">
                <a:noFill/>
                <a:miter lim="800000"/>
                <a:headEnd/>
                <a:tailEnd/>
              </a:ln>
              <a:effectLst/>
            </p:spPr>
            <p:txBody>
              <a:bodyPr wrap="none" anchor="ctr"/>
              <a:lstStyle/>
              <a:p>
                <a:endParaRPr lang="en-US"/>
              </a:p>
            </p:txBody>
          </p:sp>
          <p:sp>
            <p:nvSpPr>
              <p:cNvPr id="220733" name="Rectangle 1597"/>
              <p:cNvSpPr>
                <a:spLocks noChangeArrowheads="1"/>
              </p:cNvSpPr>
              <p:nvPr>
                <p:custDataLst>
                  <p:tags r:id="rId110"/>
                </p:custDataLst>
              </p:nvPr>
            </p:nvSpPr>
            <p:spPr bwMode="auto">
              <a:xfrm>
                <a:off x="3167" y="1986"/>
                <a:ext cx="6" cy="445"/>
              </a:xfrm>
              <a:prstGeom prst="rect">
                <a:avLst/>
              </a:prstGeom>
              <a:solidFill>
                <a:srgbClr val="474747"/>
              </a:solidFill>
              <a:ln w="12700">
                <a:noFill/>
                <a:miter lim="800000"/>
                <a:headEnd/>
                <a:tailEnd/>
              </a:ln>
              <a:effectLst/>
            </p:spPr>
            <p:txBody>
              <a:bodyPr wrap="none" anchor="ctr"/>
              <a:lstStyle/>
              <a:p>
                <a:endParaRPr lang="en-US"/>
              </a:p>
            </p:txBody>
          </p:sp>
          <p:sp>
            <p:nvSpPr>
              <p:cNvPr id="220734" name="Rectangle 1598"/>
              <p:cNvSpPr>
                <a:spLocks noChangeArrowheads="1"/>
              </p:cNvSpPr>
              <p:nvPr>
                <p:custDataLst>
                  <p:tags r:id="rId111"/>
                </p:custDataLst>
              </p:nvPr>
            </p:nvSpPr>
            <p:spPr bwMode="auto">
              <a:xfrm>
                <a:off x="3163" y="1986"/>
                <a:ext cx="6" cy="445"/>
              </a:xfrm>
              <a:prstGeom prst="rect">
                <a:avLst/>
              </a:prstGeom>
              <a:solidFill>
                <a:srgbClr val="CECECE"/>
              </a:solidFill>
              <a:ln w="12700">
                <a:noFill/>
                <a:miter lim="800000"/>
                <a:headEnd/>
                <a:tailEnd/>
              </a:ln>
              <a:effectLst/>
            </p:spPr>
            <p:txBody>
              <a:bodyPr wrap="none" anchor="ctr"/>
              <a:lstStyle/>
              <a:p>
                <a:endParaRPr lang="en-US"/>
              </a:p>
            </p:txBody>
          </p:sp>
          <p:sp>
            <p:nvSpPr>
              <p:cNvPr id="220735" name="Rectangle 1599"/>
              <p:cNvSpPr>
                <a:spLocks noChangeArrowheads="1"/>
              </p:cNvSpPr>
              <p:nvPr>
                <p:custDataLst>
                  <p:tags r:id="rId112"/>
                </p:custDataLst>
              </p:nvPr>
            </p:nvSpPr>
            <p:spPr bwMode="auto">
              <a:xfrm>
                <a:off x="2966" y="2411"/>
                <a:ext cx="12" cy="15"/>
              </a:xfrm>
              <a:prstGeom prst="rect">
                <a:avLst/>
              </a:prstGeom>
              <a:solidFill>
                <a:srgbClr val="AD6900"/>
              </a:solidFill>
              <a:ln w="12700">
                <a:noFill/>
                <a:miter lim="800000"/>
                <a:headEnd/>
                <a:tailEnd/>
              </a:ln>
              <a:effectLst/>
            </p:spPr>
            <p:txBody>
              <a:bodyPr wrap="none" anchor="ctr"/>
              <a:lstStyle/>
              <a:p>
                <a:endParaRPr lang="en-US"/>
              </a:p>
            </p:txBody>
          </p:sp>
          <p:sp>
            <p:nvSpPr>
              <p:cNvPr id="220736" name="Rectangle 1600"/>
              <p:cNvSpPr>
                <a:spLocks noChangeArrowheads="1"/>
              </p:cNvSpPr>
              <p:nvPr>
                <p:custDataLst>
                  <p:tags r:id="rId113"/>
                </p:custDataLst>
              </p:nvPr>
            </p:nvSpPr>
            <p:spPr bwMode="auto">
              <a:xfrm>
                <a:off x="2853" y="2411"/>
                <a:ext cx="13" cy="15"/>
              </a:xfrm>
              <a:prstGeom prst="rect">
                <a:avLst/>
              </a:prstGeom>
              <a:solidFill>
                <a:srgbClr val="AD6900"/>
              </a:solidFill>
              <a:ln w="12700">
                <a:noFill/>
                <a:miter lim="800000"/>
                <a:headEnd/>
                <a:tailEnd/>
              </a:ln>
              <a:effectLst/>
            </p:spPr>
            <p:txBody>
              <a:bodyPr wrap="none" anchor="ctr"/>
              <a:lstStyle/>
              <a:p>
                <a:endParaRPr lang="en-US"/>
              </a:p>
            </p:txBody>
          </p:sp>
          <p:sp>
            <p:nvSpPr>
              <p:cNvPr id="220737" name="Rectangle 1601"/>
              <p:cNvSpPr>
                <a:spLocks noChangeArrowheads="1"/>
              </p:cNvSpPr>
              <p:nvPr>
                <p:custDataLst>
                  <p:tags r:id="rId114"/>
                </p:custDataLst>
              </p:nvPr>
            </p:nvSpPr>
            <p:spPr bwMode="auto">
              <a:xfrm>
                <a:off x="3079" y="2411"/>
                <a:ext cx="12" cy="15"/>
              </a:xfrm>
              <a:prstGeom prst="rect">
                <a:avLst/>
              </a:prstGeom>
              <a:solidFill>
                <a:srgbClr val="AD6900"/>
              </a:solidFill>
              <a:ln w="12700">
                <a:noFill/>
                <a:miter lim="800000"/>
                <a:headEnd/>
                <a:tailEnd/>
              </a:ln>
              <a:effectLst/>
            </p:spPr>
            <p:txBody>
              <a:bodyPr wrap="none" anchor="ctr"/>
              <a:lstStyle/>
              <a:p>
                <a:endParaRPr lang="en-US"/>
              </a:p>
            </p:txBody>
          </p:sp>
          <p:sp>
            <p:nvSpPr>
              <p:cNvPr id="220738" name="Freeform 1602"/>
              <p:cNvSpPr>
                <a:spLocks/>
              </p:cNvSpPr>
              <p:nvPr>
                <p:custDataLst>
                  <p:tags r:id="rId115"/>
                </p:custDataLst>
              </p:nvPr>
            </p:nvSpPr>
            <p:spPr bwMode="auto">
              <a:xfrm>
                <a:off x="3092" y="2398"/>
                <a:ext cx="9" cy="29"/>
              </a:xfrm>
              <a:custGeom>
                <a:avLst/>
                <a:gdLst/>
                <a:ahLst/>
                <a:cxnLst>
                  <a:cxn ang="0">
                    <a:pos x="0" y="28"/>
                  </a:cxn>
                  <a:cxn ang="0">
                    <a:pos x="8" y="20"/>
                  </a:cxn>
                  <a:cxn ang="0">
                    <a:pos x="8" y="0"/>
                  </a:cxn>
                  <a:cxn ang="0">
                    <a:pos x="0" y="7"/>
                  </a:cxn>
                  <a:cxn ang="0">
                    <a:pos x="0" y="28"/>
                  </a:cxn>
                </a:cxnLst>
                <a:rect l="0" t="0" r="r" b="b"/>
                <a:pathLst>
                  <a:path w="9" h="29">
                    <a:moveTo>
                      <a:pt x="0" y="28"/>
                    </a:moveTo>
                    <a:lnTo>
                      <a:pt x="8" y="20"/>
                    </a:lnTo>
                    <a:lnTo>
                      <a:pt x="8"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739" name="Freeform 1603"/>
              <p:cNvSpPr>
                <a:spLocks/>
              </p:cNvSpPr>
              <p:nvPr>
                <p:custDataLst>
                  <p:tags r:id="rId116"/>
                </p:custDataLst>
              </p:nvPr>
            </p:nvSpPr>
            <p:spPr bwMode="auto">
              <a:xfrm>
                <a:off x="2978" y="2398"/>
                <a:ext cx="9" cy="29"/>
              </a:xfrm>
              <a:custGeom>
                <a:avLst/>
                <a:gdLst/>
                <a:ahLst/>
                <a:cxnLst>
                  <a:cxn ang="0">
                    <a:pos x="0" y="28"/>
                  </a:cxn>
                  <a:cxn ang="0">
                    <a:pos x="8" y="20"/>
                  </a:cxn>
                  <a:cxn ang="0">
                    <a:pos x="8" y="0"/>
                  </a:cxn>
                  <a:cxn ang="0">
                    <a:pos x="0" y="7"/>
                  </a:cxn>
                  <a:cxn ang="0">
                    <a:pos x="0" y="28"/>
                  </a:cxn>
                </a:cxnLst>
                <a:rect l="0" t="0" r="r" b="b"/>
                <a:pathLst>
                  <a:path w="9" h="29">
                    <a:moveTo>
                      <a:pt x="0" y="28"/>
                    </a:moveTo>
                    <a:lnTo>
                      <a:pt x="8" y="20"/>
                    </a:lnTo>
                    <a:lnTo>
                      <a:pt x="8"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740" name="Freeform 1604"/>
              <p:cNvSpPr>
                <a:spLocks/>
              </p:cNvSpPr>
              <p:nvPr>
                <p:custDataLst>
                  <p:tags r:id="rId117"/>
                </p:custDataLst>
              </p:nvPr>
            </p:nvSpPr>
            <p:spPr bwMode="auto">
              <a:xfrm>
                <a:off x="2866" y="2398"/>
                <a:ext cx="8" cy="29"/>
              </a:xfrm>
              <a:custGeom>
                <a:avLst/>
                <a:gdLst/>
                <a:ahLst/>
                <a:cxnLst>
                  <a:cxn ang="0">
                    <a:pos x="0" y="28"/>
                  </a:cxn>
                  <a:cxn ang="0">
                    <a:pos x="7" y="20"/>
                  </a:cxn>
                  <a:cxn ang="0">
                    <a:pos x="7" y="0"/>
                  </a:cxn>
                  <a:cxn ang="0">
                    <a:pos x="0" y="7"/>
                  </a:cxn>
                  <a:cxn ang="0">
                    <a:pos x="0" y="28"/>
                  </a:cxn>
                </a:cxnLst>
                <a:rect l="0" t="0" r="r" b="b"/>
                <a:pathLst>
                  <a:path w="8" h="29">
                    <a:moveTo>
                      <a:pt x="0" y="28"/>
                    </a:moveTo>
                    <a:lnTo>
                      <a:pt x="7" y="20"/>
                    </a:lnTo>
                    <a:lnTo>
                      <a:pt x="7"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741" name="Rectangle 1605"/>
              <p:cNvSpPr>
                <a:spLocks noChangeArrowheads="1"/>
              </p:cNvSpPr>
              <p:nvPr>
                <p:custDataLst>
                  <p:tags r:id="rId118"/>
                </p:custDataLst>
              </p:nvPr>
            </p:nvSpPr>
            <p:spPr bwMode="auto">
              <a:xfrm>
                <a:off x="3107" y="2390"/>
                <a:ext cx="9" cy="11"/>
              </a:xfrm>
              <a:prstGeom prst="rect">
                <a:avLst/>
              </a:prstGeom>
              <a:solidFill>
                <a:srgbClr val="AD6900"/>
              </a:solidFill>
              <a:ln w="12700">
                <a:noFill/>
                <a:miter lim="800000"/>
                <a:headEnd/>
                <a:tailEnd/>
              </a:ln>
              <a:effectLst/>
            </p:spPr>
            <p:txBody>
              <a:bodyPr wrap="none" anchor="ctr"/>
              <a:lstStyle/>
              <a:p>
                <a:endParaRPr lang="en-US"/>
              </a:p>
            </p:txBody>
          </p:sp>
          <p:sp>
            <p:nvSpPr>
              <p:cNvPr id="220742" name="Freeform 1606"/>
              <p:cNvSpPr>
                <a:spLocks/>
              </p:cNvSpPr>
              <p:nvPr>
                <p:custDataLst>
                  <p:tags r:id="rId119"/>
                </p:custDataLst>
              </p:nvPr>
            </p:nvSpPr>
            <p:spPr bwMode="auto">
              <a:xfrm>
                <a:off x="3116" y="2382"/>
                <a:ext cx="7" cy="20"/>
              </a:xfrm>
              <a:custGeom>
                <a:avLst/>
                <a:gdLst/>
                <a:ahLst/>
                <a:cxnLst>
                  <a:cxn ang="0">
                    <a:pos x="0" y="19"/>
                  </a:cxn>
                  <a:cxn ang="0">
                    <a:pos x="6" y="14"/>
                  </a:cxn>
                  <a:cxn ang="0">
                    <a:pos x="6" y="0"/>
                  </a:cxn>
                  <a:cxn ang="0">
                    <a:pos x="0" y="4"/>
                  </a:cxn>
                  <a:cxn ang="0">
                    <a:pos x="0" y="19"/>
                  </a:cxn>
                </a:cxnLst>
                <a:rect l="0" t="0" r="r" b="b"/>
                <a:pathLst>
                  <a:path w="7" h="20">
                    <a:moveTo>
                      <a:pt x="0" y="19"/>
                    </a:moveTo>
                    <a:lnTo>
                      <a:pt x="6" y="14"/>
                    </a:lnTo>
                    <a:lnTo>
                      <a:pt x="6" y="0"/>
                    </a:lnTo>
                    <a:lnTo>
                      <a:pt x="0" y="4"/>
                    </a:lnTo>
                    <a:lnTo>
                      <a:pt x="0" y="19"/>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743" name="Freeform 1607"/>
              <p:cNvSpPr>
                <a:spLocks/>
              </p:cNvSpPr>
              <p:nvPr>
                <p:custDataLst>
                  <p:tags r:id="rId120"/>
                </p:custDataLst>
              </p:nvPr>
            </p:nvSpPr>
            <p:spPr bwMode="auto">
              <a:xfrm>
                <a:off x="3093" y="2380"/>
                <a:ext cx="31" cy="31"/>
              </a:xfrm>
              <a:custGeom>
                <a:avLst/>
                <a:gdLst/>
                <a:ahLst/>
                <a:cxnLst>
                  <a:cxn ang="0">
                    <a:pos x="0" y="30"/>
                  </a:cxn>
                  <a:cxn ang="0">
                    <a:pos x="30" y="6"/>
                  </a:cxn>
                  <a:cxn ang="0">
                    <a:pos x="30" y="0"/>
                  </a:cxn>
                  <a:cxn ang="0">
                    <a:pos x="0" y="23"/>
                  </a:cxn>
                  <a:cxn ang="0">
                    <a:pos x="0" y="30"/>
                  </a:cxn>
                </a:cxnLst>
                <a:rect l="0" t="0" r="r" b="b"/>
                <a:pathLst>
                  <a:path w="31" h="31">
                    <a:moveTo>
                      <a:pt x="0" y="30"/>
                    </a:moveTo>
                    <a:lnTo>
                      <a:pt x="30" y="6"/>
                    </a:lnTo>
                    <a:lnTo>
                      <a:pt x="30" y="0"/>
                    </a:lnTo>
                    <a:lnTo>
                      <a:pt x="0" y="23"/>
                    </a:lnTo>
                    <a:lnTo>
                      <a:pt x="0" y="30"/>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744" name="Freeform 1608"/>
              <p:cNvSpPr>
                <a:spLocks/>
              </p:cNvSpPr>
              <p:nvPr>
                <p:custDataLst>
                  <p:tags r:id="rId121"/>
                </p:custDataLst>
              </p:nvPr>
            </p:nvSpPr>
            <p:spPr bwMode="auto">
              <a:xfrm>
                <a:off x="2852" y="2380"/>
                <a:ext cx="46" cy="31"/>
              </a:xfrm>
              <a:custGeom>
                <a:avLst/>
                <a:gdLst/>
                <a:ahLst/>
                <a:cxnLst>
                  <a:cxn ang="0">
                    <a:pos x="0" y="25"/>
                  </a:cxn>
                  <a:cxn ang="0">
                    <a:pos x="45" y="0"/>
                  </a:cxn>
                  <a:cxn ang="0">
                    <a:pos x="45" y="5"/>
                  </a:cxn>
                  <a:cxn ang="0">
                    <a:pos x="1" y="30"/>
                  </a:cxn>
                  <a:cxn ang="0">
                    <a:pos x="0" y="25"/>
                  </a:cxn>
                </a:cxnLst>
                <a:rect l="0" t="0" r="r" b="b"/>
                <a:pathLst>
                  <a:path w="46" h="31">
                    <a:moveTo>
                      <a:pt x="0" y="25"/>
                    </a:moveTo>
                    <a:lnTo>
                      <a:pt x="45" y="0"/>
                    </a:lnTo>
                    <a:lnTo>
                      <a:pt x="45" y="5"/>
                    </a:lnTo>
                    <a:lnTo>
                      <a:pt x="1" y="30"/>
                    </a:lnTo>
                    <a:lnTo>
                      <a:pt x="0" y="25"/>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745" name="Freeform 1609"/>
              <p:cNvSpPr>
                <a:spLocks/>
              </p:cNvSpPr>
              <p:nvPr>
                <p:custDataLst>
                  <p:tags r:id="rId122"/>
                </p:custDataLst>
              </p:nvPr>
            </p:nvSpPr>
            <p:spPr bwMode="auto">
              <a:xfrm>
                <a:off x="2966" y="2380"/>
                <a:ext cx="48" cy="26"/>
              </a:xfrm>
              <a:custGeom>
                <a:avLst/>
                <a:gdLst/>
                <a:ahLst/>
                <a:cxnLst>
                  <a:cxn ang="0">
                    <a:pos x="0" y="25"/>
                  </a:cxn>
                  <a:cxn ang="0">
                    <a:pos x="14" y="25"/>
                  </a:cxn>
                  <a:cxn ang="0">
                    <a:pos x="47" y="0"/>
                  </a:cxn>
                  <a:cxn ang="0">
                    <a:pos x="34" y="0"/>
                  </a:cxn>
                  <a:cxn ang="0">
                    <a:pos x="0" y="25"/>
                  </a:cxn>
                </a:cxnLst>
                <a:rect l="0" t="0" r="r" b="b"/>
                <a:pathLst>
                  <a:path w="48" h="26">
                    <a:moveTo>
                      <a:pt x="0" y="25"/>
                    </a:moveTo>
                    <a:lnTo>
                      <a:pt x="14" y="25"/>
                    </a:lnTo>
                    <a:lnTo>
                      <a:pt x="47" y="0"/>
                    </a:lnTo>
                    <a:lnTo>
                      <a:pt x="34" y="0"/>
                    </a:lnTo>
                    <a:lnTo>
                      <a:pt x="0" y="25"/>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746" name="Freeform 1610"/>
              <p:cNvSpPr>
                <a:spLocks/>
              </p:cNvSpPr>
              <p:nvPr>
                <p:custDataLst>
                  <p:tags r:id="rId123"/>
                </p:custDataLst>
              </p:nvPr>
            </p:nvSpPr>
            <p:spPr bwMode="auto">
              <a:xfrm>
                <a:off x="2871" y="2389"/>
                <a:ext cx="242" cy="6"/>
              </a:xfrm>
              <a:custGeom>
                <a:avLst/>
                <a:gdLst/>
                <a:ahLst/>
                <a:cxnLst>
                  <a:cxn ang="0">
                    <a:pos x="0" y="5"/>
                  </a:cxn>
                  <a:cxn ang="0">
                    <a:pos x="233" y="5"/>
                  </a:cxn>
                  <a:cxn ang="0">
                    <a:pos x="241" y="0"/>
                  </a:cxn>
                  <a:cxn ang="0">
                    <a:pos x="10" y="0"/>
                  </a:cxn>
                  <a:cxn ang="0">
                    <a:pos x="0" y="5"/>
                  </a:cxn>
                </a:cxnLst>
                <a:rect l="0" t="0" r="r" b="b"/>
                <a:pathLst>
                  <a:path w="242" h="6">
                    <a:moveTo>
                      <a:pt x="0" y="5"/>
                    </a:moveTo>
                    <a:lnTo>
                      <a:pt x="233" y="5"/>
                    </a:lnTo>
                    <a:lnTo>
                      <a:pt x="241" y="0"/>
                    </a:lnTo>
                    <a:lnTo>
                      <a:pt x="10"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747" name="Freeform 1611"/>
              <p:cNvSpPr>
                <a:spLocks/>
              </p:cNvSpPr>
              <p:nvPr>
                <p:custDataLst>
                  <p:tags r:id="rId124"/>
                </p:custDataLst>
              </p:nvPr>
            </p:nvSpPr>
            <p:spPr bwMode="auto">
              <a:xfrm>
                <a:off x="2887" y="2380"/>
                <a:ext cx="237" cy="6"/>
              </a:xfrm>
              <a:custGeom>
                <a:avLst/>
                <a:gdLst/>
                <a:ahLst/>
                <a:cxnLst>
                  <a:cxn ang="0">
                    <a:pos x="0" y="5"/>
                  </a:cxn>
                  <a:cxn ang="0">
                    <a:pos x="228" y="5"/>
                  </a:cxn>
                  <a:cxn ang="0">
                    <a:pos x="236" y="0"/>
                  </a:cxn>
                  <a:cxn ang="0">
                    <a:pos x="11" y="0"/>
                  </a:cxn>
                  <a:cxn ang="0">
                    <a:pos x="0" y="5"/>
                  </a:cxn>
                </a:cxnLst>
                <a:rect l="0" t="0" r="r" b="b"/>
                <a:pathLst>
                  <a:path w="237" h="6">
                    <a:moveTo>
                      <a:pt x="0" y="5"/>
                    </a:moveTo>
                    <a:lnTo>
                      <a:pt x="228" y="5"/>
                    </a:lnTo>
                    <a:lnTo>
                      <a:pt x="236" y="0"/>
                    </a:lnTo>
                    <a:lnTo>
                      <a:pt x="11"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748" name="Freeform 1612"/>
              <p:cNvSpPr>
                <a:spLocks/>
              </p:cNvSpPr>
              <p:nvPr>
                <p:custDataLst>
                  <p:tags r:id="rId125"/>
                </p:custDataLst>
              </p:nvPr>
            </p:nvSpPr>
            <p:spPr bwMode="auto">
              <a:xfrm>
                <a:off x="2852" y="2398"/>
                <a:ext cx="249" cy="7"/>
              </a:xfrm>
              <a:custGeom>
                <a:avLst/>
                <a:gdLst/>
                <a:ahLst/>
                <a:cxnLst>
                  <a:cxn ang="0">
                    <a:pos x="0" y="6"/>
                  </a:cxn>
                  <a:cxn ang="0">
                    <a:pos x="240" y="6"/>
                  </a:cxn>
                  <a:cxn ang="0">
                    <a:pos x="248" y="0"/>
                  </a:cxn>
                  <a:cxn ang="0">
                    <a:pos x="12" y="0"/>
                  </a:cxn>
                  <a:cxn ang="0">
                    <a:pos x="0" y="6"/>
                  </a:cxn>
                </a:cxnLst>
                <a:rect l="0" t="0" r="r" b="b"/>
                <a:pathLst>
                  <a:path w="249" h="7">
                    <a:moveTo>
                      <a:pt x="0" y="6"/>
                    </a:moveTo>
                    <a:lnTo>
                      <a:pt x="240" y="6"/>
                    </a:lnTo>
                    <a:lnTo>
                      <a:pt x="248" y="0"/>
                    </a:lnTo>
                    <a:lnTo>
                      <a:pt x="12" y="0"/>
                    </a:lnTo>
                    <a:lnTo>
                      <a:pt x="0" y="6"/>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749" name="Rectangle 1613"/>
              <p:cNvSpPr>
                <a:spLocks noChangeArrowheads="1"/>
              </p:cNvSpPr>
              <p:nvPr>
                <p:custDataLst>
                  <p:tags r:id="rId126"/>
                </p:custDataLst>
              </p:nvPr>
            </p:nvSpPr>
            <p:spPr bwMode="auto">
              <a:xfrm>
                <a:off x="2853" y="2405"/>
                <a:ext cx="241" cy="5"/>
              </a:xfrm>
              <a:prstGeom prst="rect">
                <a:avLst/>
              </a:prstGeom>
              <a:solidFill>
                <a:srgbClr val="714400"/>
              </a:solidFill>
              <a:ln w="12700">
                <a:noFill/>
                <a:miter lim="800000"/>
                <a:headEnd/>
                <a:tailEnd/>
              </a:ln>
              <a:effectLst/>
            </p:spPr>
            <p:txBody>
              <a:bodyPr wrap="none" anchor="ctr"/>
              <a:lstStyle/>
              <a:p>
                <a:endParaRPr lang="en-US"/>
              </a:p>
            </p:txBody>
          </p:sp>
          <p:sp>
            <p:nvSpPr>
              <p:cNvPr id="220750" name="Rectangle 1614"/>
              <p:cNvSpPr>
                <a:spLocks noChangeArrowheads="1"/>
              </p:cNvSpPr>
              <p:nvPr>
                <p:custDataLst>
                  <p:tags r:id="rId127"/>
                </p:custDataLst>
              </p:nvPr>
            </p:nvSpPr>
            <p:spPr bwMode="auto">
              <a:xfrm>
                <a:off x="2869" y="2364"/>
                <a:ext cx="63" cy="38"/>
              </a:xfrm>
              <a:prstGeom prst="rect">
                <a:avLst/>
              </a:prstGeom>
              <a:solidFill>
                <a:srgbClr val="FAFD00"/>
              </a:solidFill>
              <a:ln w="12700">
                <a:noFill/>
                <a:miter lim="800000"/>
                <a:headEnd/>
                <a:tailEnd/>
              </a:ln>
              <a:effectLst/>
            </p:spPr>
            <p:txBody>
              <a:bodyPr wrap="none" anchor="ctr"/>
              <a:lstStyle/>
              <a:p>
                <a:endParaRPr lang="en-US"/>
              </a:p>
            </p:txBody>
          </p:sp>
          <p:sp>
            <p:nvSpPr>
              <p:cNvPr id="220751" name="Freeform 1615"/>
              <p:cNvSpPr>
                <a:spLocks/>
              </p:cNvSpPr>
              <p:nvPr>
                <p:custDataLst>
                  <p:tags r:id="rId128"/>
                </p:custDataLst>
              </p:nvPr>
            </p:nvSpPr>
            <p:spPr bwMode="auto">
              <a:xfrm>
                <a:off x="2932" y="2344"/>
                <a:ext cx="34" cy="60"/>
              </a:xfrm>
              <a:custGeom>
                <a:avLst/>
                <a:gdLst/>
                <a:ahLst/>
                <a:cxnLst>
                  <a:cxn ang="0">
                    <a:pos x="0" y="59"/>
                  </a:cxn>
                  <a:cxn ang="0">
                    <a:pos x="33" y="34"/>
                  </a:cxn>
                  <a:cxn ang="0">
                    <a:pos x="33" y="0"/>
                  </a:cxn>
                  <a:cxn ang="0">
                    <a:pos x="0" y="20"/>
                  </a:cxn>
                  <a:cxn ang="0">
                    <a:pos x="0" y="59"/>
                  </a:cxn>
                </a:cxnLst>
                <a:rect l="0" t="0" r="r" b="b"/>
                <a:pathLst>
                  <a:path w="34" h="60">
                    <a:moveTo>
                      <a:pt x="0" y="59"/>
                    </a:moveTo>
                    <a:lnTo>
                      <a:pt x="33" y="34"/>
                    </a:lnTo>
                    <a:lnTo>
                      <a:pt x="33" y="0"/>
                    </a:lnTo>
                    <a:lnTo>
                      <a:pt x="0" y="20"/>
                    </a:lnTo>
                    <a:lnTo>
                      <a:pt x="0" y="59"/>
                    </a:lnTo>
                  </a:path>
                </a:pathLst>
              </a:custGeom>
              <a:solidFill>
                <a:srgbClr val="767900"/>
              </a:solidFill>
              <a:ln w="12700" cap="rnd" cmpd="sng">
                <a:noFill/>
                <a:prstDash val="solid"/>
                <a:round/>
                <a:headEnd type="none" w="med" len="med"/>
                <a:tailEnd type="none" w="med" len="med"/>
              </a:ln>
              <a:effectLst/>
            </p:spPr>
            <p:txBody>
              <a:bodyPr/>
              <a:lstStyle/>
              <a:p>
                <a:endParaRPr lang="en-US"/>
              </a:p>
            </p:txBody>
          </p:sp>
          <p:sp>
            <p:nvSpPr>
              <p:cNvPr id="220752" name="Freeform 1616"/>
              <p:cNvSpPr>
                <a:spLocks/>
              </p:cNvSpPr>
              <p:nvPr>
                <p:custDataLst>
                  <p:tags r:id="rId129"/>
                </p:custDataLst>
              </p:nvPr>
            </p:nvSpPr>
            <p:spPr bwMode="auto">
              <a:xfrm>
                <a:off x="2869" y="2344"/>
                <a:ext cx="97" cy="20"/>
              </a:xfrm>
              <a:custGeom>
                <a:avLst/>
                <a:gdLst/>
                <a:ahLst/>
                <a:cxnLst>
                  <a:cxn ang="0">
                    <a:pos x="0" y="19"/>
                  </a:cxn>
                  <a:cxn ang="0">
                    <a:pos x="63" y="19"/>
                  </a:cxn>
                  <a:cxn ang="0">
                    <a:pos x="96" y="0"/>
                  </a:cxn>
                  <a:cxn ang="0">
                    <a:pos x="40" y="0"/>
                  </a:cxn>
                  <a:cxn ang="0">
                    <a:pos x="0" y="19"/>
                  </a:cxn>
                </a:cxnLst>
                <a:rect l="0" t="0" r="r" b="b"/>
                <a:pathLst>
                  <a:path w="97" h="20">
                    <a:moveTo>
                      <a:pt x="0" y="19"/>
                    </a:moveTo>
                    <a:lnTo>
                      <a:pt x="63" y="19"/>
                    </a:lnTo>
                    <a:lnTo>
                      <a:pt x="96" y="0"/>
                    </a:lnTo>
                    <a:lnTo>
                      <a:pt x="40" y="0"/>
                    </a:lnTo>
                    <a:lnTo>
                      <a:pt x="0" y="19"/>
                    </a:lnTo>
                  </a:path>
                </a:pathLst>
              </a:custGeom>
              <a:solidFill>
                <a:srgbClr val="B3B900"/>
              </a:solidFill>
              <a:ln w="12700" cap="rnd" cmpd="sng">
                <a:noFill/>
                <a:prstDash val="solid"/>
                <a:round/>
                <a:headEnd type="none" w="med" len="med"/>
                <a:tailEnd type="none" w="med" len="med"/>
              </a:ln>
              <a:effectLst/>
            </p:spPr>
            <p:txBody>
              <a:bodyPr/>
              <a:lstStyle/>
              <a:p>
                <a:endParaRPr lang="en-US"/>
              </a:p>
            </p:txBody>
          </p:sp>
          <p:sp>
            <p:nvSpPr>
              <p:cNvPr id="220753" name="Rectangle 1617"/>
              <p:cNvSpPr>
                <a:spLocks noChangeArrowheads="1"/>
              </p:cNvSpPr>
              <p:nvPr>
                <p:custDataLst>
                  <p:tags r:id="rId130"/>
                </p:custDataLst>
              </p:nvPr>
            </p:nvSpPr>
            <p:spPr bwMode="auto">
              <a:xfrm>
                <a:off x="2944" y="2364"/>
                <a:ext cx="63" cy="38"/>
              </a:xfrm>
              <a:prstGeom prst="rect">
                <a:avLst/>
              </a:prstGeom>
              <a:solidFill>
                <a:srgbClr val="FAFD00"/>
              </a:solidFill>
              <a:ln w="12700">
                <a:noFill/>
                <a:miter lim="800000"/>
                <a:headEnd/>
                <a:tailEnd/>
              </a:ln>
              <a:effectLst/>
            </p:spPr>
            <p:txBody>
              <a:bodyPr wrap="none" anchor="ctr"/>
              <a:lstStyle/>
              <a:p>
                <a:endParaRPr lang="en-US"/>
              </a:p>
            </p:txBody>
          </p:sp>
          <p:sp>
            <p:nvSpPr>
              <p:cNvPr id="220754" name="Freeform 1618"/>
              <p:cNvSpPr>
                <a:spLocks/>
              </p:cNvSpPr>
              <p:nvPr>
                <p:custDataLst>
                  <p:tags r:id="rId131"/>
                </p:custDataLst>
              </p:nvPr>
            </p:nvSpPr>
            <p:spPr bwMode="auto">
              <a:xfrm>
                <a:off x="3007" y="2344"/>
                <a:ext cx="34" cy="60"/>
              </a:xfrm>
              <a:custGeom>
                <a:avLst/>
                <a:gdLst/>
                <a:ahLst/>
                <a:cxnLst>
                  <a:cxn ang="0">
                    <a:pos x="0" y="59"/>
                  </a:cxn>
                  <a:cxn ang="0">
                    <a:pos x="33" y="34"/>
                  </a:cxn>
                  <a:cxn ang="0">
                    <a:pos x="33" y="0"/>
                  </a:cxn>
                  <a:cxn ang="0">
                    <a:pos x="0" y="20"/>
                  </a:cxn>
                  <a:cxn ang="0">
                    <a:pos x="0" y="59"/>
                  </a:cxn>
                </a:cxnLst>
                <a:rect l="0" t="0" r="r" b="b"/>
                <a:pathLst>
                  <a:path w="34" h="60">
                    <a:moveTo>
                      <a:pt x="0" y="59"/>
                    </a:moveTo>
                    <a:lnTo>
                      <a:pt x="33" y="34"/>
                    </a:lnTo>
                    <a:lnTo>
                      <a:pt x="33" y="0"/>
                    </a:lnTo>
                    <a:lnTo>
                      <a:pt x="0" y="20"/>
                    </a:lnTo>
                    <a:lnTo>
                      <a:pt x="0" y="59"/>
                    </a:lnTo>
                  </a:path>
                </a:pathLst>
              </a:custGeom>
              <a:solidFill>
                <a:srgbClr val="767900"/>
              </a:solidFill>
              <a:ln w="12700" cap="rnd" cmpd="sng">
                <a:noFill/>
                <a:prstDash val="solid"/>
                <a:round/>
                <a:headEnd type="none" w="med" len="med"/>
                <a:tailEnd type="none" w="med" len="med"/>
              </a:ln>
              <a:effectLst/>
            </p:spPr>
            <p:txBody>
              <a:bodyPr/>
              <a:lstStyle/>
              <a:p>
                <a:endParaRPr lang="en-US"/>
              </a:p>
            </p:txBody>
          </p:sp>
          <p:sp>
            <p:nvSpPr>
              <p:cNvPr id="220755" name="Freeform 1619"/>
              <p:cNvSpPr>
                <a:spLocks/>
              </p:cNvSpPr>
              <p:nvPr>
                <p:custDataLst>
                  <p:tags r:id="rId132"/>
                </p:custDataLst>
              </p:nvPr>
            </p:nvSpPr>
            <p:spPr bwMode="auto">
              <a:xfrm>
                <a:off x="2945" y="2344"/>
                <a:ext cx="97" cy="20"/>
              </a:xfrm>
              <a:custGeom>
                <a:avLst/>
                <a:gdLst/>
                <a:ahLst/>
                <a:cxnLst>
                  <a:cxn ang="0">
                    <a:pos x="0" y="19"/>
                  </a:cxn>
                  <a:cxn ang="0">
                    <a:pos x="63" y="19"/>
                  </a:cxn>
                  <a:cxn ang="0">
                    <a:pos x="96" y="0"/>
                  </a:cxn>
                  <a:cxn ang="0">
                    <a:pos x="40" y="0"/>
                  </a:cxn>
                  <a:cxn ang="0">
                    <a:pos x="0" y="19"/>
                  </a:cxn>
                </a:cxnLst>
                <a:rect l="0" t="0" r="r" b="b"/>
                <a:pathLst>
                  <a:path w="97" h="20">
                    <a:moveTo>
                      <a:pt x="0" y="19"/>
                    </a:moveTo>
                    <a:lnTo>
                      <a:pt x="63" y="19"/>
                    </a:lnTo>
                    <a:lnTo>
                      <a:pt x="96" y="0"/>
                    </a:lnTo>
                    <a:lnTo>
                      <a:pt x="40" y="0"/>
                    </a:lnTo>
                    <a:lnTo>
                      <a:pt x="0" y="19"/>
                    </a:lnTo>
                  </a:path>
                </a:pathLst>
              </a:custGeom>
              <a:solidFill>
                <a:srgbClr val="B3B900"/>
              </a:solidFill>
              <a:ln w="12700" cap="rnd" cmpd="sng">
                <a:noFill/>
                <a:prstDash val="solid"/>
                <a:round/>
                <a:headEnd type="none" w="med" len="med"/>
                <a:tailEnd type="none" w="med" len="med"/>
              </a:ln>
              <a:effectLst/>
            </p:spPr>
            <p:txBody>
              <a:bodyPr/>
              <a:lstStyle/>
              <a:p>
                <a:endParaRPr lang="en-US"/>
              </a:p>
            </p:txBody>
          </p:sp>
          <p:sp>
            <p:nvSpPr>
              <p:cNvPr id="220756" name="Rectangle 1620"/>
              <p:cNvSpPr>
                <a:spLocks noChangeArrowheads="1"/>
              </p:cNvSpPr>
              <p:nvPr>
                <p:custDataLst>
                  <p:tags r:id="rId133"/>
                </p:custDataLst>
              </p:nvPr>
            </p:nvSpPr>
            <p:spPr bwMode="auto">
              <a:xfrm>
                <a:off x="3020" y="2364"/>
                <a:ext cx="63" cy="38"/>
              </a:xfrm>
              <a:prstGeom prst="rect">
                <a:avLst/>
              </a:prstGeom>
              <a:solidFill>
                <a:srgbClr val="FAFD00"/>
              </a:solidFill>
              <a:ln w="12700">
                <a:noFill/>
                <a:miter lim="800000"/>
                <a:headEnd/>
                <a:tailEnd/>
              </a:ln>
              <a:effectLst/>
            </p:spPr>
            <p:txBody>
              <a:bodyPr wrap="none" anchor="ctr"/>
              <a:lstStyle/>
              <a:p>
                <a:endParaRPr lang="en-US"/>
              </a:p>
            </p:txBody>
          </p:sp>
          <p:sp>
            <p:nvSpPr>
              <p:cNvPr id="220757" name="Freeform 1621"/>
              <p:cNvSpPr>
                <a:spLocks/>
              </p:cNvSpPr>
              <p:nvPr>
                <p:custDataLst>
                  <p:tags r:id="rId134"/>
                </p:custDataLst>
              </p:nvPr>
            </p:nvSpPr>
            <p:spPr bwMode="auto">
              <a:xfrm>
                <a:off x="3083" y="2344"/>
                <a:ext cx="34" cy="60"/>
              </a:xfrm>
              <a:custGeom>
                <a:avLst/>
                <a:gdLst/>
                <a:ahLst/>
                <a:cxnLst>
                  <a:cxn ang="0">
                    <a:pos x="0" y="59"/>
                  </a:cxn>
                  <a:cxn ang="0">
                    <a:pos x="33" y="34"/>
                  </a:cxn>
                  <a:cxn ang="0">
                    <a:pos x="33" y="0"/>
                  </a:cxn>
                  <a:cxn ang="0">
                    <a:pos x="0" y="20"/>
                  </a:cxn>
                  <a:cxn ang="0">
                    <a:pos x="0" y="59"/>
                  </a:cxn>
                </a:cxnLst>
                <a:rect l="0" t="0" r="r" b="b"/>
                <a:pathLst>
                  <a:path w="34" h="60">
                    <a:moveTo>
                      <a:pt x="0" y="59"/>
                    </a:moveTo>
                    <a:lnTo>
                      <a:pt x="33" y="34"/>
                    </a:lnTo>
                    <a:lnTo>
                      <a:pt x="33" y="0"/>
                    </a:lnTo>
                    <a:lnTo>
                      <a:pt x="0" y="20"/>
                    </a:lnTo>
                    <a:lnTo>
                      <a:pt x="0" y="59"/>
                    </a:lnTo>
                  </a:path>
                </a:pathLst>
              </a:custGeom>
              <a:solidFill>
                <a:srgbClr val="767900"/>
              </a:solidFill>
              <a:ln w="12700" cap="rnd" cmpd="sng">
                <a:noFill/>
                <a:prstDash val="solid"/>
                <a:round/>
                <a:headEnd type="none" w="med" len="med"/>
                <a:tailEnd type="none" w="med" len="med"/>
              </a:ln>
              <a:effectLst/>
            </p:spPr>
            <p:txBody>
              <a:bodyPr/>
              <a:lstStyle/>
              <a:p>
                <a:endParaRPr lang="en-US"/>
              </a:p>
            </p:txBody>
          </p:sp>
          <p:sp>
            <p:nvSpPr>
              <p:cNvPr id="220758" name="Freeform 1622"/>
              <p:cNvSpPr>
                <a:spLocks/>
              </p:cNvSpPr>
              <p:nvPr>
                <p:custDataLst>
                  <p:tags r:id="rId135"/>
                </p:custDataLst>
              </p:nvPr>
            </p:nvSpPr>
            <p:spPr bwMode="auto">
              <a:xfrm>
                <a:off x="3020" y="2344"/>
                <a:ext cx="97" cy="20"/>
              </a:xfrm>
              <a:custGeom>
                <a:avLst/>
                <a:gdLst/>
                <a:ahLst/>
                <a:cxnLst>
                  <a:cxn ang="0">
                    <a:pos x="0" y="19"/>
                  </a:cxn>
                  <a:cxn ang="0">
                    <a:pos x="63" y="19"/>
                  </a:cxn>
                  <a:cxn ang="0">
                    <a:pos x="96" y="0"/>
                  </a:cxn>
                  <a:cxn ang="0">
                    <a:pos x="40" y="0"/>
                  </a:cxn>
                  <a:cxn ang="0">
                    <a:pos x="0" y="19"/>
                  </a:cxn>
                </a:cxnLst>
                <a:rect l="0" t="0" r="r" b="b"/>
                <a:pathLst>
                  <a:path w="97" h="20">
                    <a:moveTo>
                      <a:pt x="0" y="19"/>
                    </a:moveTo>
                    <a:lnTo>
                      <a:pt x="63" y="19"/>
                    </a:lnTo>
                    <a:lnTo>
                      <a:pt x="96" y="0"/>
                    </a:lnTo>
                    <a:lnTo>
                      <a:pt x="40" y="0"/>
                    </a:lnTo>
                    <a:lnTo>
                      <a:pt x="0" y="19"/>
                    </a:lnTo>
                  </a:path>
                </a:pathLst>
              </a:custGeom>
              <a:solidFill>
                <a:srgbClr val="B3B900"/>
              </a:solidFill>
              <a:ln w="12700" cap="rnd" cmpd="sng">
                <a:noFill/>
                <a:prstDash val="solid"/>
                <a:round/>
                <a:headEnd type="none" w="med" len="med"/>
                <a:tailEnd type="none" w="med" len="med"/>
              </a:ln>
              <a:effectLst/>
            </p:spPr>
            <p:txBody>
              <a:bodyPr/>
              <a:lstStyle/>
              <a:p>
                <a:endParaRPr lang="en-US"/>
              </a:p>
            </p:txBody>
          </p:sp>
          <p:sp>
            <p:nvSpPr>
              <p:cNvPr id="220759" name="Rectangle 1623"/>
              <p:cNvSpPr>
                <a:spLocks noChangeArrowheads="1"/>
              </p:cNvSpPr>
              <p:nvPr>
                <p:custDataLst>
                  <p:tags r:id="rId136"/>
                </p:custDataLst>
              </p:nvPr>
            </p:nvSpPr>
            <p:spPr bwMode="auto">
              <a:xfrm>
                <a:off x="2665" y="2417"/>
                <a:ext cx="13" cy="16"/>
              </a:xfrm>
              <a:prstGeom prst="rect">
                <a:avLst/>
              </a:prstGeom>
              <a:solidFill>
                <a:srgbClr val="AD6900"/>
              </a:solidFill>
              <a:ln w="12700">
                <a:noFill/>
                <a:miter lim="800000"/>
                <a:headEnd/>
                <a:tailEnd/>
              </a:ln>
              <a:effectLst/>
            </p:spPr>
            <p:txBody>
              <a:bodyPr wrap="none" anchor="ctr"/>
              <a:lstStyle/>
              <a:p>
                <a:endParaRPr lang="en-US"/>
              </a:p>
            </p:txBody>
          </p:sp>
          <p:sp>
            <p:nvSpPr>
              <p:cNvPr id="220760" name="Rectangle 1624"/>
              <p:cNvSpPr>
                <a:spLocks noChangeArrowheads="1"/>
              </p:cNvSpPr>
              <p:nvPr>
                <p:custDataLst>
                  <p:tags r:id="rId137"/>
                </p:custDataLst>
              </p:nvPr>
            </p:nvSpPr>
            <p:spPr bwMode="auto">
              <a:xfrm>
                <a:off x="2552" y="2417"/>
                <a:ext cx="13" cy="16"/>
              </a:xfrm>
              <a:prstGeom prst="rect">
                <a:avLst/>
              </a:prstGeom>
              <a:solidFill>
                <a:srgbClr val="AD6900"/>
              </a:solidFill>
              <a:ln w="12700">
                <a:noFill/>
                <a:miter lim="800000"/>
                <a:headEnd/>
                <a:tailEnd/>
              </a:ln>
              <a:effectLst/>
            </p:spPr>
            <p:txBody>
              <a:bodyPr wrap="none" anchor="ctr"/>
              <a:lstStyle/>
              <a:p>
                <a:endParaRPr lang="en-US"/>
              </a:p>
            </p:txBody>
          </p:sp>
          <p:sp>
            <p:nvSpPr>
              <p:cNvPr id="220761" name="Rectangle 1625"/>
              <p:cNvSpPr>
                <a:spLocks noChangeArrowheads="1"/>
              </p:cNvSpPr>
              <p:nvPr>
                <p:custDataLst>
                  <p:tags r:id="rId138"/>
                </p:custDataLst>
              </p:nvPr>
            </p:nvSpPr>
            <p:spPr bwMode="auto">
              <a:xfrm>
                <a:off x="2778" y="2417"/>
                <a:ext cx="12" cy="16"/>
              </a:xfrm>
              <a:prstGeom prst="rect">
                <a:avLst/>
              </a:prstGeom>
              <a:solidFill>
                <a:srgbClr val="AD6900"/>
              </a:solidFill>
              <a:ln w="12700">
                <a:noFill/>
                <a:miter lim="800000"/>
                <a:headEnd/>
                <a:tailEnd/>
              </a:ln>
              <a:effectLst/>
            </p:spPr>
            <p:txBody>
              <a:bodyPr wrap="none" anchor="ctr"/>
              <a:lstStyle/>
              <a:p>
                <a:endParaRPr lang="en-US"/>
              </a:p>
            </p:txBody>
          </p:sp>
          <p:sp>
            <p:nvSpPr>
              <p:cNvPr id="220762" name="Freeform 1626"/>
              <p:cNvSpPr>
                <a:spLocks/>
              </p:cNvSpPr>
              <p:nvPr>
                <p:custDataLst>
                  <p:tags r:id="rId139"/>
                </p:custDataLst>
              </p:nvPr>
            </p:nvSpPr>
            <p:spPr bwMode="auto">
              <a:xfrm>
                <a:off x="2791" y="2405"/>
                <a:ext cx="9" cy="29"/>
              </a:xfrm>
              <a:custGeom>
                <a:avLst/>
                <a:gdLst/>
                <a:ahLst/>
                <a:cxnLst>
                  <a:cxn ang="0">
                    <a:pos x="0" y="28"/>
                  </a:cxn>
                  <a:cxn ang="0">
                    <a:pos x="8" y="20"/>
                  </a:cxn>
                  <a:cxn ang="0">
                    <a:pos x="8" y="0"/>
                  </a:cxn>
                  <a:cxn ang="0">
                    <a:pos x="0" y="7"/>
                  </a:cxn>
                  <a:cxn ang="0">
                    <a:pos x="0" y="28"/>
                  </a:cxn>
                </a:cxnLst>
                <a:rect l="0" t="0" r="r" b="b"/>
                <a:pathLst>
                  <a:path w="9" h="29">
                    <a:moveTo>
                      <a:pt x="0" y="28"/>
                    </a:moveTo>
                    <a:lnTo>
                      <a:pt x="8" y="20"/>
                    </a:lnTo>
                    <a:lnTo>
                      <a:pt x="8"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763" name="Freeform 1627"/>
              <p:cNvSpPr>
                <a:spLocks/>
              </p:cNvSpPr>
              <p:nvPr>
                <p:custDataLst>
                  <p:tags r:id="rId140"/>
                </p:custDataLst>
              </p:nvPr>
            </p:nvSpPr>
            <p:spPr bwMode="auto">
              <a:xfrm>
                <a:off x="2678" y="2405"/>
                <a:ext cx="8" cy="29"/>
              </a:xfrm>
              <a:custGeom>
                <a:avLst/>
                <a:gdLst/>
                <a:ahLst/>
                <a:cxnLst>
                  <a:cxn ang="0">
                    <a:pos x="0" y="28"/>
                  </a:cxn>
                  <a:cxn ang="0">
                    <a:pos x="7" y="20"/>
                  </a:cxn>
                  <a:cxn ang="0">
                    <a:pos x="7" y="0"/>
                  </a:cxn>
                  <a:cxn ang="0">
                    <a:pos x="0" y="7"/>
                  </a:cxn>
                  <a:cxn ang="0">
                    <a:pos x="0" y="28"/>
                  </a:cxn>
                </a:cxnLst>
                <a:rect l="0" t="0" r="r" b="b"/>
                <a:pathLst>
                  <a:path w="8" h="29">
                    <a:moveTo>
                      <a:pt x="0" y="28"/>
                    </a:moveTo>
                    <a:lnTo>
                      <a:pt x="7" y="20"/>
                    </a:lnTo>
                    <a:lnTo>
                      <a:pt x="7"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764" name="Freeform 1628"/>
              <p:cNvSpPr>
                <a:spLocks/>
              </p:cNvSpPr>
              <p:nvPr>
                <p:custDataLst>
                  <p:tags r:id="rId141"/>
                </p:custDataLst>
              </p:nvPr>
            </p:nvSpPr>
            <p:spPr bwMode="auto">
              <a:xfrm>
                <a:off x="2566" y="2405"/>
                <a:ext cx="8" cy="29"/>
              </a:xfrm>
              <a:custGeom>
                <a:avLst/>
                <a:gdLst/>
                <a:ahLst/>
                <a:cxnLst>
                  <a:cxn ang="0">
                    <a:pos x="0" y="28"/>
                  </a:cxn>
                  <a:cxn ang="0">
                    <a:pos x="7" y="20"/>
                  </a:cxn>
                  <a:cxn ang="0">
                    <a:pos x="7" y="0"/>
                  </a:cxn>
                  <a:cxn ang="0">
                    <a:pos x="0" y="7"/>
                  </a:cxn>
                  <a:cxn ang="0">
                    <a:pos x="0" y="28"/>
                  </a:cxn>
                </a:cxnLst>
                <a:rect l="0" t="0" r="r" b="b"/>
                <a:pathLst>
                  <a:path w="8" h="29">
                    <a:moveTo>
                      <a:pt x="0" y="28"/>
                    </a:moveTo>
                    <a:lnTo>
                      <a:pt x="7" y="20"/>
                    </a:lnTo>
                    <a:lnTo>
                      <a:pt x="7"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765" name="Rectangle 1629"/>
              <p:cNvSpPr>
                <a:spLocks noChangeArrowheads="1"/>
              </p:cNvSpPr>
              <p:nvPr>
                <p:custDataLst>
                  <p:tags r:id="rId142"/>
                </p:custDataLst>
              </p:nvPr>
            </p:nvSpPr>
            <p:spPr bwMode="auto">
              <a:xfrm>
                <a:off x="2806" y="2397"/>
                <a:ext cx="9" cy="11"/>
              </a:xfrm>
              <a:prstGeom prst="rect">
                <a:avLst/>
              </a:prstGeom>
              <a:solidFill>
                <a:srgbClr val="AD6900"/>
              </a:solidFill>
              <a:ln w="12700">
                <a:noFill/>
                <a:miter lim="800000"/>
                <a:headEnd/>
                <a:tailEnd/>
              </a:ln>
              <a:effectLst/>
            </p:spPr>
            <p:txBody>
              <a:bodyPr wrap="none" anchor="ctr"/>
              <a:lstStyle/>
              <a:p>
                <a:endParaRPr lang="en-US"/>
              </a:p>
            </p:txBody>
          </p:sp>
          <p:sp>
            <p:nvSpPr>
              <p:cNvPr id="220766" name="Freeform 1630"/>
              <p:cNvSpPr>
                <a:spLocks/>
              </p:cNvSpPr>
              <p:nvPr>
                <p:custDataLst>
                  <p:tags r:id="rId143"/>
                </p:custDataLst>
              </p:nvPr>
            </p:nvSpPr>
            <p:spPr bwMode="auto">
              <a:xfrm>
                <a:off x="2816" y="2388"/>
                <a:ext cx="7" cy="21"/>
              </a:xfrm>
              <a:custGeom>
                <a:avLst/>
                <a:gdLst/>
                <a:ahLst/>
                <a:cxnLst>
                  <a:cxn ang="0">
                    <a:pos x="0" y="20"/>
                  </a:cxn>
                  <a:cxn ang="0">
                    <a:pos x="6" y="14"/>
                  </a:cxn>
                  <a:cxn ang="0">
                    <a:pos x="6" y="0"/>
                  </a:cxn>
                  <a:cxn ang="0">
                    <a:pos x="0" y="5"/>
                  </a:cxn>
                  <a:cxn ang="0">
                    <a:pos x="0" y="20"/>
                  </a:cxn>
                </a:cxnLst>
                <a:rect l="0" t="0" r="r" b="b"/>
                <a:pathLst>
                  <a:path w="7" h="21">
                    <a:moveTo>
                      <a:pt x="0" y="20"/>
                    </a:moveTo>
                    <a:lnTo>
                      <a:pt x="6" y="14"/>
                    </a:lnTo>
                    <a:lnTo>
                      <a:pt x="6" y="0"/>
                    </a:lnTo>
                    <a:lnTo>
                      <a:pt x="0" y="5"/>
                    </a:lnTo>
                    <a:lnTo>
                      <a:pt x="0" y="20"/>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767" name="Freeform 1631"/>
              <p:cNvSpPr>
                <a:spLocks/>
              </p:cNvSpPr>
              <p:nvPr>
                <p:custDataLst>
                  <p:tags r:id="rId144"/>
                </p:custDataLst>
              </p:nvPr>
            </p:nvSpPr>
            <p:spPr bwMode="auto">
              <a:xfrm>
                <a:off x="2792" y="2387"/>
                <a:ext cx="31" cy="31"/>
              </a:xfrm>
              <a:custGeom>
                <a:avLst/>
                <a:gdLst/>
                <a:ahLst/>
                <a:cxnLst>
                  <a:cxn ang="0">
                    <a:pos x="0" y="30"/>
                  </a:cxn>
                  <a:cxn ang="0">
                    <a:pos x="30" y="6"/>
                  </a:cxn>
                  <a:cxn ang="0">
                    <a:pos x="30" y="0"/>
                  </a:cxn>
                  <a:cxn ang="0">
                    <a:pos x="0" y="23"/>
                  </a:cxn>
                  <a:cxn ang="0">
                    <a:pos x="0" y="30"/>
                  </a:cxn>
                </a:cxnLst>
                <a:rect l="0" t="0" r="r" b="b"/>
                <a:pathLst>
                  <a:path w="31" h="31">
                    <a:moveTo>
                      <a:pt x="0" y="30"/>
                    </a:moveTo>
                    <a:lnTo>
                      <a:pt x="30" y="6"/>
                    </a:lnTo>
                    <a:lnTo>
                      <a:pt x="30" y="0"/>
                    </a:lnTo>
                    <a:lnTo>
                      <a:pt x="0" y="23"/>
                    </a:lnTo>
                    <a:lnTo>
                      <a:pt x="0" y="30"/>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768" name="Freeform 1632"/>
              <p:cNvSpPr>
                <a:spLocks/>
              </p:cNvSpPr>
              <p:nvPr>
                <p:custDataLst>
                  <p:tags r:id="rId145"/>
                </p:custDataLst>
              </p:nvPr>
            </p:nvSpPr>
            <p:spPr bwMode="auto">
              <a:xfrm>
                <a:off x="2552" y="2387"/>
                <a:ext cx="45" cy="31"/>
              </a:xfrm>
              <a:custGeom>
                <a:avLst/>
                <a:gdLst/>
                <a:ahLst/>
                <a:cxnLst>
                  <a:cxn ang="0">
                    <a:pos x="0" y="25"/>
                  </a:cxn>
                  <a:cxn ang="0">
                    <a:pos x="44" y="0"/>
                  </a:cxn>
                  <a:cxn ang="0">
                    <a:pos x="44" y="5"/>
                  </a:cxn>
                  <a:cxn ang="0">
                    <a:pos x="1" y="30"/>
                  </a:cxn>
                  <a:cxn ang="0">
                    <a:pos x="0" y="25"/>
                  </a:cxn>
                </a:cxnLst>
                <a:rect l="0" t="0" r="r" b="b"/>
                <a:pathLst>
                  <a:path w="45" h="31">
                    <a:moveTo>
                      <a:pt x="0" y="25"/>
                    </a:moveTo>
                    <a:lnTo>
                      <a:pt x="44" y="0"/>
                    </a:lnTo>
                    <a:lnTo>
                      <a:pt x="44" y="5"/>
                    </a:lnTo>
                    <a:lnTo>
                      <a:pt x="1" y="30"/>
                    </a:lnTo>
                    <a:lnTo>
                      <a:pt x="0" y="25"/>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769" name="Freeform 1633"/>
              <p:cNvSpPr>
                <a:spLocks/>
              </p:cNvSpPr>
              <p:nvPr>
                <p:custDataLst>
                  <p:tags r:id="rId146"/>
                </p:custDataLst>
              </p:nvPr>
            </p:nvSpPr>
            <p:spPr bwMode="auto">
              <a:xfrm>
                <a:off x="2665" y="2387"/>
                <a:ext cx="49" cy="26"/>
              </a:xfrm>
              <a:custGeom>
                <a:avLst/>
                <a:gdLst/>
                <a:ahLst/>
                <a:cxnLst>
                  <a:cxn ang="0">
                    <a:pos x="0" y="25"/>
                  </a:cxn>
                  <a:cxn ang="0">
                    <a:pos x="14" y="25"/>
                  </a:cxn>
                  <a:cxn ang="0">
                    <a:pos x="48" y="0"/>
                  </a:cxn>
                  <a:cxn ang="0">
                    <a:pos x="35" y="0"/>
                  </a:cxn>
                  <a:cxn ang="0">
                    <a:pos x="0" y="25"/>
                  </a:cxn>
                </a:cxnLst>
                <a:rect l="0" t="0" r="r" b="b"/>
                <a:pathLst>
                  <a:path w="49" h="26">
                    <a:moveTo>
                      <a:pt x="0" y="25"/>
                    </a:moveTo>
                    <a:lnTo>
                      <a:pt x="14" y="25"/>
                    </a:lnTo>
                    <a:lnTo>
                      <a:pt x="48" y="0"/>
                    </a:lnTo>
                    <a:lnTo>
                      <a:pt x="35" y="0"/>
                    </a:lnTo>
                    <a:lnTo>
                      <a:pt x="0" y="25"/>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770" name="Freeform 1634"/>
              <p:cNvSpPr>
                <a:spLocks/>
              </p:cNvSpPr>
              <p:nvPr>
                <p:custDataLst>
                  <p:tags r:id="rId147"/>
                </p:custDataLst>
              </p:nvPr>
            </p:nvSpPr>
            <p:spPr bwMode="auto">
              <a:xfrm>
                <a:off x="2570" y="2396"/>
                <a:ext cx="243" cy="6"/>
              </a:xfrm>
              <a:custGeom>
                <a:avLst/>
                <a:gdLst/>
                <a:ahLst/>
                <a:cxnLst>
                  <a:cxn ang="0">
                    <a:pos x="0" y="5"/>
                  </a:cxn>
                  <a:cxn ang="0">
                    <a:pos x="234" y="5"/>
                  </a:cxn>
                  <a:cxn ang="0">
                    <a:pos x="242" y="0"/>
                  </a:cxn>
                  <a:cxn ang="0">
                    <a:pos x="11" y="0"/>
                  </a:cxn>
                  <a:cxn ang="0">
                    <a:pos x="0" y="5"/>
                  </a:cxn>
                </a:cxnLst>
                <a:rect l="0" t="0" r="r" b="b"/>
                <a:pathLst>
                  <a:path w="243" h="6">
                    <a:moveTo>
                      <a:pt x="0" y="5"/>
                    </a:moveTo>
                    <a:lnTo>
                      <a:pt x="234" y="5"/>
                    </a:lnTo>
                    <a:lnTo>
                      <a:pt x="242" y="0"/>
                    </a:lnTo>
                    <a:lnTo>
                      <a:pt x="11"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771" name="Freeform 1635"/>
              <p:cNvSpPr>
                <a:spLocks/>
              </p:cNvSpPr>
              <p:nvPr>
                <p:custDataLst>
                  <p:tags r:id="rId148"/>
                </p:custDataLst>
              </p:nvPr>
            </p:nvSpPr>
            <p:spPr bwMode="auto">
              <a:xfrm>
                <a:off x="2586" y="2387"/>
                <a:ext cx="237" cy="6"/>
              </a:xfrm>
              <a:custGeom>
                <a:avLst/>
                <a:gdLst/>
                <a:ahLst/>
                <a:cxnLst>
                  <a:cxn ang="0">
                    <a:pos x="0" y="5"/>
                  </a:cxn>
                  <a:cxn ang="0">
                    <a:pos x="228" y="5"/>
                  </a:cxn>
                  <a:cxn ang="0">
                    <a:pos x="236" y="0"/>
                  </a:cxn>
                  <a:cxn ang="0">
                    <a:pos x="11" y="0"/>
                  </a:cxn>
                  <a:cxn ang="0">
                    <a:pos x="0" y="5"/>
                  </a:cxn>
                </a:cxnLst>
                <a:rect l="0" t="0" r="r" b="b"/>
                <a:pathLst>
                  <a:path w="237" h="6">
                    <a:moveTo>
                      <a:pt x="0" y="5"/>
                    </a:moveTo>
                    <a:lnTo>
                      <a:pt x="228" y="5"/>
                    </a:lnTo>
                    <a:lnTo>
                      <a:pt x="236" y="0"/>
                    </a:lnTo>
                    <a:lnTo>
                      <a:pt x="11"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772" name="Freeform 1636"/>
              <p:cNvSpPr>
                <a:spLocks/>
              </p:cNvSpPr>
              <p:nvPr>
                <p:custDataLst>
                  <p:tags r:id="rId149"/>
                </p:custDataLst>
              </p:nvPr>
            </p:nvSpPr>
            <p:spPr bwMode="auto">
              <a:xfrm>
                <a:off x="2552" y="2405"/>
                <a:ext cx="248" cy="7"/>
              </a:xfrm>
              <a:custGeom>
                <a:avLst/>
                <a:gdLst/>
                <a:ahLst/>
                <a:cxnLst>
                  <a:cxn ang="0">
                    <a:pos x="0" y="6"/>
                  </a:cxn>
                  <a:cxn ang="0">
                    <a:pos x="239" y="6"/>
                  </a:cxn>
                  <a:cxn ang="0">
                    <a:pos x="247" y="0"/>
                  </a:cxn>
                  <a:cxn ang="0">
                    <a:pos x="12" y="0"/>
                  </a:cxn>
                  <a:cxn ang="0">
                    <a:pos x="0" y="6"/>
                  </a:cxn>
                </a:cxnLst>
                <a:rect l="0" t="0" r="r" b="b"/>
                <a:pathLst>
                  <a:path w="248" h="7">
                    <a:moveTo>
                      <a:pt x="0" y="6"/>
                    </a:moveTo>
                    <a:lnTo>
                      <a:pt x="239" y="6"/>
                    </a:lnTo>
                    <a:lnTo>
                      <a:pt x="247" y="0"/>
                    </a:lnTo>
                    <a:lnTo>
                      <a:pt x="12" y="0"/>
                    </a:lnTo>
                    <a:lnTo>
                      <a:pt x="0" y="6"/>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773" name="Rectangle 1637"/>
              <p:cNvSpPr>
                <a:spLocks noChangeArrowheads="1"/>
              </p:cNvSpPr>
              <p:nvPr>
                <p:custDataLst>
                  <p:tags r:id="rId150"/>
                </p:custDataLst>
              </p:nvPr>
            </p:nvSpPr>
            <p:spPr bwMode="auto">
              <a:xfrm>
                <a:off x="2552" y="2412"/>
                <a:ext cx="242" cy="5"/>
              </a:xfrm>
              <a:prstGeom prst="rect">
                <a:avLst/>
              </a:prstGeom>
              <a:solidFill>
                <a:srgbClr val="714400"/>
              </a:solidFill>
              <a:ln w="12700">
                <a:noFill/>
                <a:miter lim="800000"/>
                <a:headEnd/>
                <a:tailEnd/>
              </a:ln>
              <a:effectLst/>
            </p:spPr>
            <p:txBody>
              <a:bodyPr wrap="none" anchor="ctr"/>
              <a:lstStyle/>
              <a:p>
                <a:endParaRPr lang="en-US"/>
              </a:p>
            </p:txBody>
          </p:sp>
          <p:sp>
            <p:nvSpPr>
              <p:cNvPr id="220774" name="Rectangle 1638"/>
              <p:cNvSpPr>
                <a:spLocks noChangeArrowheads="1"/>
              </p:cNvSpPr>
              <p:nvPr>
                <p:custDataLst>
                  <p:tags r:id="rId151"/>
                </p:custDataLst>
              </p:nvPr>
            </p:nvSpPr>
            <p:spPr bwMode="auto">
              <a:xfrm>
                <a:off x="2568" y="2370"/>
                <a:ext cx="63" cy="39"/>
              </a:xfrm>
              <a:prstGeom prst="rect">
                <a:avLst/>
              </a:prstGeom>
              <a:solidFill>
                <a:srgbClr val="FAFD00"/>
              </a:solidFill>
              <a:ln w="12700">
                <a:noFill/>
                <a:miter lim="800000"/>
                <a:headEnd/>
                <a:tailEnd/>
              </a:ln>
              <a:effectLst/>
            </p:spPr>
            <p:txBody>
              <a:bodyPr wrap="none" anchor="ctr"/>
              <a:lstStyle/>
              <a:p>
                <a:endParaRPr lang="en-US"/>
              </a:p>
            </p:txBody>
          </p:sp>
          <p:sp>
            <p:nvSpPr>
              <p:cNvPr id="220775" name="Freeform 1639"/>
              <p:cNvSpPr>
                <a:spLocks/>
              </p:cNvSpPr>
              <p:nvPr>
                <p:custDataLst>
                  <p:tags r:id="rId152"/>
                </p:custDataLst>
              </p:nvPr>
            </p:nvSpPr>
            <p:spPr bwMode="auto">
              <a:xfrm>
                <a:off x="2631" y="2351"/>
                <a:ext cx="34" cy="59"/>
              </a:xfrm>
              <a:custGeom>
                <a:avLst/>
                <a:gdLst/>
                <a:ahLst/>
                <a:cxnLst>
                  <a:cxn ang="0">
                    <a:pos x="0" y="58"/>
                  </a:cxn>
                  <a:cxn ang="0">
                    <a:pos x="33" y="34"/>
                  </a:cxn>
                  <a:cxn ang="0">
                    <a:pos x="33" y="0"/>
                  </a:cxn>
                  <a:cxn ang="0">
                    <a:pos x="0" y="20"/>
                  </a:cxn>
                  <a:cxn ang="0">
                    <a:pos x="0" y="58"/>
                  </a:cxn>
                </a:cxnLst>
                <a:rect l="0" t="0" r="r" b="b"/>
                <a:pathLst>
                  <a:path w="34" h="59">
                    <a:moveTo>
                      <a:pt x="0" y="58"/>
                    </a:moveTo>
                    <a:lnTo>
                      <a:pt x="33" y="34"/>
                    </a:lnTo>
                    <a:lnTo>
                      <a:pt x="33" y="0"/>
                    </a:lnTo>
                    <a:lnTo>
                      <a:pt x="0" y="20"/>
                    </a:lnTo>
                    <a:lnTo>
                      <a:pt x="0" y="58"/>
                    </a:lnTo>
                  </a:path>
                </a:pathLst>
              </a:custGeom>
              <a:solidFill>
                <a:srgbClr val="767900"/>
              </a:solidFill>
              <a:ln w="12700" cap="rnd" cmpd="sng">
                <a:noFill/>
                <a:prstDash val="solid"/>
                <a:round/>
                <a:headEnd type="none" w="med" len="med"/>
                <a:tailEnd type="none" w="med" len="med"/>
              </a:ln>
              <a:effectLst/>
            </p:spPr>
            <p:txBody>
              <a:bodyPr/>
              <a:lstStyle/>
              <a:p>
                <a:endParaRPr lang="en-US"/>
              </a:p>
            </p:txBody>
          </p:sp>
          <p:sp>
            <p:nvSpPr>
              <p:cNvPr id="220776" name="Freeform 1640"/>
              <p:cNvSpPr>
                <a:spLocks/>
              </p:cNvSpPr>
              <p:nvPr>
                <p:custDataLst>
                  <p:tags r:id="rId153"/>
                </p:custDataLst>
              </p:nvPr>
            </p:nvSpPr>
            <p:spPr bwMode="auto">
              <a:xfrm>
                <a:off x="2569" y="2351"/>
                <a:ext cx="97" cy="20"/>
              </a:xfrm>
              <a:custGeom>
                <a:avLst/>
                <a:gdLst/>
                <a:ahLst/>
                <a:cxnLst>
                  <a:cxn ang="0">
                    <a:pos x="0" y="19"/>
                  </a:cxn>
                  <a:cxn ang="0">
                    <a:pos x="63" y="19"/>
                  </a:cxn>
                  <a:cxn ang="0">
                    <a:pos x="96" y="0"/>
                  </a:cxn>
                  <a:cxn ang="0">
                    <a:pos x="40" y="0"/>
                  </a:cxn>
                  <a:cxn ang="0">
                    <a:pos x="0" y="19"/>
                  </a:cxn>
                </a:cxnLst>
                <a:rect l="0" t="0" r="r" b="b"/>
                <a:pathLst>
                  <a:path w="97" h="20">
                    <a:moveTo>
                      <a:pt x="0" y="19"/>
                    </a:moveTo>
                    <a:lnTo>
                      <a:pt x="63" y="19"/>
                    </a:lnTo>
                    <a:lnTo>
                      <a:pt x="96" y="0"/>
                    </a:lnTo>
                    <a:lnTo>
                      <a:pt x="40" y="0"/>
                    </a:lnTo>
                    <a:lnTo>
                      <a:pt x="0" y="19"/>
                    </a:lnTo>
                  </a:path>
                </a:pathLst>
              </a:custGeom>
              <a:solidFill>
                <a:srgbClr val="B3B900"/>
              </a:solidFill>
              <a:ln w="12700" cap="rnd" cmpd="sng">
                <a:noFill/>
                <a:prstDash val="solid"/>
                <a:round/>
                <a:headEnd type="none" w="med" len="med"/>
                <a:tailEnd type="none" w="med" len="med"/>
              </a:ln>
              <a:effectLst/>
            </p:spPr>
            <p:txBody>
              <a:bodyPr/>
              <a:lstStyle/>
              <a:p>
                <a:endParaRPr lang="en-US"/>
              </a:p>
            </p:txBody>
          </p:sp>
          <p:sp>
            <p:nvSpPr>
              <p:cNvPr id="220777" name="Rectangle 1641"/>
              <p:cNvSpPr>
                <a:spLocks noChangeArrowheads="1"/>
              </p:cNvSpPr>
              <p:nvPr>
                <p:custDataLst>
                  <p:tags r:id="rId154"/>
                </p:custDataLst>
              </p:nvPr>
            </p:nvSpPr>
            <p:spPr bwMode="auto">
              <a:xfrm>
                <a:off x="2720" y="2370"/>
                <a:ext cx="63" cy="39"/>
              </a:xfrm>
              <a:prstGeom prst="rect">
                <a:avLst/>
              </a:prstGeom>
              <a:solidFill>
                <a:srgbClr val="FAFD00"/>
              </a:solidFill>
              <a:ln w="12700">
                <a:noFill/>
                <a:miter lim="800000"/>
                <a:headEnd/>
                <a:tailEnd/>
              </a:ln>
              <a:effectLst/>
            </p:spPr>
            <p:txBody>
              <a:bodyPr wrap="none" anchor="ctr"/>
              <a:lstStyle/>
              <a:p>
                <a:endParaRPr lang="en-US"/>
              </a:p>
            </p:txBody>
          </p:sp>
          <p:sp>
            <p:nvSpPr>
              <p:cNvPr id="220778" name="Freeform 1642"/>
              <p:cNvSpPr>
                <a:spLocks/>
              </p:cNvSpPr>
              <p:nvPr>
                <p:custDataLst>
                  <p:tags r:id="rId155"/>
                </p:custDataLst>
              </p:nvPr>
            </p:nvSpPr>
            <p:spPr bwMode="auto">
              <a:xfrm>
                <a:off x="2783" y="2351"/>
                <a:ext cx="33" cy="59"/>
              </a:xfrm>
              <a:custGeom>
                <a:avLst/>
                <a:gdLst/>
                <a:ahLst/>
                <a:cxnLst>
                  <a:cxn ang="0">
                    <a:pos x="0" y="58"/>
                  </a:cxn>
                  <a:cxn ang="0">
                    <a:pos x="32" y="34"/>
                  </a:cxn>
                  <a:cxn ang="0">
                    <a:pos x="32" y="0"/>
                  </a:cxn>
                  <a:cxn ang="0">
                    <a:pos x="0" y="20"/>
                  </a:cxn>
                  <a:cxn ang="0">
                    <a:pos x="0" y="58"/>
                  </a:cxn>
                </a:cxnLst>
                <a:rect l="0" t="0" r="r" b="b"/>
                <a:pathLst>
                  <a:path w="33" h="59">
                    <a:moveTo>
                      <a:pt x="0" y="58"/>
                    </a:moveTo>
                    <a:lnTo>
                      <a:pt x="32" y="34"/>
                    </a:lnTo>
                    <a:lnTo>
                      <a:pt x="32" y="0"/>
                    </a:lnTo>
                    <a:lnTo>
                      <a:pt x="0" y="20"/>
                    </a:lnTo>
                    <a:lnTo>
                      <a:pt x="0" y="58"/>
                    </a:lnTo>
                  </a:path>
                </a:pathLst>
              </a:custGeom>
              <a:solidFill>
                <a:srgbClr val="767900"/>
              </a:solidFill>
              <a:ln w="12700" cap="rnd" cmpd="sng">
                <a:noFill/>
                <a:prstDash val="solid"/>
                <a:round/>
                <a:headEnd type="none" w="med" len="med"/>
                <a:tailEnd type="none" w="med" len="med"/>
              </a:ln>
              <a:effectLst/>
            </p:spPr>
            <p:txBody>
              <a:bodyPr/>
              <a:lstStyle/>
              <a:p>
                <a:endParaRPr lang="en-US"/>
              </a:p>
            </p:txBody>
          </p:sp>
          <p:sp>
            <p:nvSpPr>
              <p:cNvPr id="220779" name="Freeform 1643"/>
              <p:cNvSpPr>
                <a:spLocks/>
              </p:cNvSpPr>
              <p:nvPr>
                <p:custDataLst>
                  <p:tags r:id="rId156"/>
                </p:custDataLst>
              </p:nvPr>
            </p:nvSpPr>
            <p:spPr bwMode="auto">
              <a:xfrm>
                <a:off x="2720" y="2351"/>
                <a:ext cx="97" cy="20"/>
              </a:xfrm>
              <a:custGeom>
                <a:avLst/>
                <a:gdLst/>
                <a:ahLst/>
                <a:cxnLst>
                  <a:cxn ang="0">
                    <a:pos x="0" y="19"/>
                  </a:cxn>
                  <a:cxn ang="0">
                    <a:pos x="63" y="19"/>
                  </a:cxn>
                  <a:cxn ang="0">
                    <a:pos x="96" y="0"/>
                  </a:cxn>
                  <a:cxn ang="0">
                    <a:pos x="40" y="0"/>
                  </a:cxn>
                  <a:cxn ang="0">
                    <a:pos x="0" y="19"/>
                  </a:cxn>
                </a:cxnLst>
                <a:rect l="0" t="0" r="r" b="b"/>
                <a:pathLst>
                  <a:path w="97" h="20">
                    <a:moveTo>
                      <a:pt x="0" y="19"/>
                    </a:moveTo>
                    <a:lnTo>
                      <a:pt x="63" y="19"/>
                    </a:lnTo>
                    <a:lnTo>
                      <a:pt x="96" y="0"/>
                    </a:lnTo>
                    <a:lnTo>
                      <a:pt x="40" y="0"/>
                    </a:lnTo>
                    <a:lnTo>
                      <a:pt x="0" y="19"/>
                    </a:lnTo>
                  </a:path>
                </a:pathLst>
              </a:custGeom>
              <a:solidFill>
                <a:srgbClr val="B3B900"/>
              </a:solidFill>
              <a:ln w="12700" cap="rnd" cmpd="sng">
                <a:noFill/>
                <a:prstDash val="solid"/>
                <a:round/>
                <a:headEnd type="none" w="med" len="med"/>
                <a:tailEnd type="none" w="med" len="med"/>
              </a:ln>
              <a:effectLst/>
            </p:spPr>
            <p:txBody>
              <a:bodyPr/>
              <a:lstStyle/>
              <a:p>
                <a:endParaRPr lang="en-US"/>
              </a:p>
            </p:txBody>
          </p:sp>
          <p:sp>
            <p:nvSpPr>
              <p:cNvPr id="220780" name="Rectangle 1644"/>
              <p:cNvSpPr>
                <a:spLocks noChangeArrowheads="1"/>
              </p:cNvSpPr>
              <p:nvPr>
                <p:custDataLst>
                  <p:tags r:id="rId157"/>
                </p:custDataLst>
              </p:nvPr>
            </p:nvSpPr>
            <p:spPr bwMode="auto">
              <a:xfrm>
                <a:off x="2966" y="2035"/>
                <a:ext cx="12" cy="16"/>
              </a:xfrm>
              <a:prstGeom prst="rect">
                <a:avLst/>
              </a:prstGeom>
              <a:solidFill>
                <a:srgbClr val="AD6900"/>
              </a:solidFill>
              <a:ln w="12700">
                <a:noFill/>
                <a:miter lim="800000"/>
                <a:headEnd/>
                <a:tailEnd/>
              </a:ln>
              <a:effectLst/>
            </p:spPr>
            <p:txBody>
              <a:bodyPr wrap="none" anchor="ctr"/>
              <a:lstStyle/>
              <a:p>
                <a:endParaRPr lang="en-US"/>
              </a:p>
            </p:txBody>
          </p:sp>
          <p:sp>
            <p:nvSpPr>
              <p:cNvPr id="220781" name="Rectangle 1645"/>
              <p:cNvSpPr>
                <a:spLocks noChangeArrowheads="1"/>
              </p:cNvSpPr>
              <p:nvPr>
                <p:custDataLst>
                  <p:tags r:id="rId158"/>
                </p:custDataLst>
              </p:nvPr>
            </p:nvSpPr>
            <p:spPr bwMode="auto">
              <a:xfrm>
                <a:off x="2853" y="2035"/>
                <a:ext cx="13" cy="16"/>
              </a:xfrm>
              <a:prstGeom prst="rect">
                <a:avLst/>
              </a:prstGeom>
              <a:solidFill>
                <a:srgbClr val="AD6900"/>
              </a:solidFill>
              <a:ln w="12700">
                <a:noFill/>
                <a:miter lim="800000"/>
                <a:headEnd/>
                <a:tailEnd/>
              </a:ln>
              <a:effectLst/>
            </p:spPr>
            <p:txBody>
              <a:bodyPr wrap="none" anchor="ctr"/>
              <a:lstStyle/>
              <a:p>
                <a:endParaRPr lang="en-US"/>
              </a:p>
            </p:txBody>
          </p:sp>
          <p:sp>
            <p:nvSpPr>
              <p:cNvPr id="220782" name="Rectangle 1646"/>
              <p:cNvSpPr>
                <a:spLocks noChangeArrowheads="1"/>
              </p:cNvSpPr>
              <p:nvPr>
                <p:custDataLst>
                  <p:tags r:id="rId159"/>
                </p:custDataLst>
              </p:nvPr>
            </p:nvSpPr>
            <p:spPr bwMode="auto">
              <a:xfrm>
                <a:off x="3079" y="2035"/>
                <a:ext cx="12" cy="16"/>
              </a:xfrm>
              <a:prstGeom prst="rect">
                <a:avLst/>
              </a:prstGeom>
              <a:solidFill>
                <a:srgbClr val="AD6900"/>
              </a:solidFill>
              <a:ln w="12700">
                <a:noFill/>
                <a:miter lim="800000"/>
                <a:headEnd/>
                <a:tailEnd/>
              </a:ln>
              <a:effectLst/>
            </p:spPr>
            <p:txBody>
              <a:bodyPr wrap="none" anchor="ctr"/>
              <a:lstStyle/>
              <a:p>
                <a:endParaRPr lang="en-US"/>
              </a:p>
            </p:txBody>
          </p:sp>
          <p:sp>
            <p:nvSpPr>
              <p:cNvPr id="220783" name="Freeform 1647"/>
              <p:cNvSpPr>
                <a:spLocks/>
              </p:cNvSpPr>
              <p:nvPr>
                <p:custDataLst>
                  <p:tags r:id="rId160"/>
                </p:custDataLst>
              </p:nvPr>
            </p:nvSpPr>
            <p:spPr bwMode="auto">
              <a:xfrm>
                <a:off x="3092" y="2023"/>
                <a:ext cx="9" cy="29"/>
              </a:xfrm>
              <a:custGeom>
                <a:avLst/>
                <a:gdLst/>
                <a:ahLst/>
                <a:cxnLst>
                  <a:cxn ang="0">
                    <a:pos x="0" y="28"/>
                  </a:cxn>
                  <a:cxn ang="0">
                    <a:pos x="8" y="20"/>
                  </a:cxn>
                  <a:cxn ang="0">
                    <a:pos x="8" y="0"/>
                  </a:cxn>
                  <a:cxn ang="0">
                    <a:pos x="0" y="7"/>
                  </a:cxn>
                  <a:cxn ang="0">
                    <a:pos x="0" y="28"/>
                  </a:cxn>
                </a:cxnLst>
                <a:rect l="0" t="0" r="r" b="b"/>
                <a:pathLst>
                  <a:path w="9" h="29">
                    <a:moveTo>
                      <a:pt x="0" y="28"/>
                    </a:moveTo>
                    <a:lnTo>
                      <a:pt x="8" y="20"/>
                    </a:lnTo>
                    <a:lnTo>
                      <a:pt x="8"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784" name="Freeform 1648"/>
              <p:cNvSpPr>
                <a:spLocks/>
              </p:cNvSpPr>
              <p:nvPr>
                <p:custDataLst>
                  <p:tags r:id="rId161"/>
                </p:custDataLst>
              </p:nvPr>
            </p:nvSpPr>
            <p:spPr bwMode="auto">
              <a:xfrm>
                <a:off x="2978" y="2023"/>
                <a:ext cx="9" cy="29"/>
              </a:xfrm>
              <a:custGeom>
                <a:avLst/>
                <a:gdLst/>
                <a:ahLst/>
                <a:cxnLst>
                  <a:cxn ang="0">
                    <a:pos x="0" y="28"/>
                  </a:cxn>
                  <a:cxn ang="0">
                    <a:pos x="8" y="20"/>
                  </a:cxn>
                  <a:cxn ang="0">
                    <a:pos x="8" y="0"/>
                  </a:cxn>
                  <a:cxn ang="0">
                    <a:pos x="0" y="7"/>
                  </a:cxn>
                  <a:cxn ang="0">
                    <a:pos x="0" y="28"/>
                  </a:cxn>
                </a:cxnLst>
                <a:rect l="0" t="0" r="r" b="b"/>
                <a:pathLst>
                  <a:path w="9" h="29">
                    <a:moveTo>
                      <a:pt x="0" y="28"/>
                    </a:moveTo>
                    <a:lnTo>
                      <a:pt x="8" y="20"/>
                    </a:lnTo>
                    <a:lnTo>
                      <a:pt x="8"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785" name="Freeform 1649"/>
              <p:cNvSpPr>
                <a:spLocks/>
              </p:cNvSpPr>
              <p:nvPr>
                <p:custDataLst>
                  <p:tags r:id="rId162"/>
                </p:custDataLst>
              </p:nvPr>
            </p:nvSpPr>
            <p:spPr bwMode="auto">
              <a:xfrm>
                <a:off x="2866" y="2023"/>
                <a:ext cx="8" cy="29"/>
              </a:xfrm>
              <a:custGeom>
                <a:avLst/>
                <a:gdLst/>
                <a:ahLst/>
                <a:cxnLst>
                  <a:cxn ang="0">
                    <a:pos x="0" y="28"/>
                  </a:cxn>
                  <a:cxn ang="0">
                    <a:pos x="7" y="20"/>
                  </a:cxn>
                  <a:cxn ang="0">
                    <a:pos x="7" y="0"/>
                  </a:cxn>
                  <a:cxn ang="0">
                    <a:pos x="0" y="7"/>
                  </a:cxn>
                  <a:cxn ang="0">
                    <a:pos x="0" y="28"/>
                  </a:cxn>
                </a:cxnLst>
                <a:rect l="0" t="0" r="r" b="b"/>
                <a:pathLst>
                  <a:path w="8" h="29">
                    <a:moveTo>
                      <a:pt x="0" y="28"/>
                    </a:moveTo>
                    <a:lnTo>
                      <a:pt x="7" y="20"/>
                    </a:lnTo>
                    <a:lnTo>
                      <a:pt x="7"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786" name="Rectangle 1650"/>
              <p:cNvSpPr>
                <a:spLocks noChangeArrowheads="1"/>
              </p:cNvSpPr>
              <p:nvPr>
                <p:custDataLst>
                  <p:tags r:id="rId163"/>
                </p:custDataLst>
              </p:nvPr>
            </p:nvSpPr>
            <p:spPr bwMode="auto">
              <a:xfrm>
                <a:off x="3107" y="2014"/>
                <a:ext cx="9" cy="11"/>
              </a:xfrm>
              <a:prstGeom prst="rect">
                <a:avLst/>
              </a:prstGeom>
              <a:solidFill>
                <a:srgbClr val="AD6900"/>
              </a:solidFill>
              <a:ln w="12700">
                <a:noFill/>
                <a:miter lim="800000"/>
                <a:headEnd/>
                <a:tailEnd/>
              </a:ln>
              <a:effectLst/>
            </p:spPr>
            <p:txBody>
              <a:bodyPr wrap="none" anchor="ctr"/>
              <a:lstStyle/>
              <a:p>
                <a:endParaRPr lang="en-US"/>
              </a:p>
            </p:txBody>
          </p:sp>
          <p:sp>
            <p:nvSpPr>
              <p:cNvPr id="220787" name="Freeform 1651"/>
              <p:cNvSpPr>
                <a:spLocks/>
              </p:cNvSpPr>
              <p:nvPr>
                <p:custDataLst>
                  <p:tags r:id="rId164"/>
                </p:custDataLst>
              </p:nvPr>
            </p:nvSpPr>
            <p:spPr bwMode="auto">
              <a:xfrm>
                <a:off x="3116" y="2006"/>
                <a:ext cx="7" cy="20"/>
              </a:xfrm>
              <a:custGeom>
                <a:avLst/>
                <a:gdLst/>
                <a:ahLst/>
                <a:cxnLst>
                  <a:cxn ang="0">
                    <a:pos x="0" y="19"/>
                  </a:cxn>
                  <a:cxn ang="0">
                    <a:pos x="6" y="14"/>
                  </a:cxn>
                  <a:cxn ang="0">
                    <a:pos x="6" y="0"/>
                  </a:cxn>
                  <a:cxn ang="0">
                    <a:pos x="0" y="4"/>
                  </a:cxn>
                  <a:cxn ang="0">
                    <a:pos x="0" y="19"/>
                  </a:cxn>
                </a:cxnLst>
                <a:rect l="0" t="0" r="r" b="b"/>
                <a:pathLst>
                  <a:path w="7" h="20">
                    <a:moveTo>
                      <a:pt x="0" y="19"/>
                    </a:moveTo>
                    <a:lnTo>
                      <a:pt x="6" y="14"/>
                    </a:lnTo>
                    <a:lnTo>
                      <a:pt x="6" y="0"/>
                    </a:lnTo>
                    <a:lnTo>
                      <a:pt x="0" y="4"/>
                    </a:lnTo>
                    <a:lnTo>
                      <a:pt x="0" y="19"/>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788" name="Freeform 1652"/>
              <p:cNvSpPr>
                <a:spLocks/>
              </p:cNvSpPr>
              <p:nvPr>
                <p:custDataLst>
                  <p:tags r:id="rId165"/>
                </p:custDataLst>
              </p:nvPr>
            </p:nvSpPr>
            <p:spPr bwMode="auto">
              <a:xfrm>
                <a:off x="3093" y="2004"/>
                <a:ext cx="31" cy="31"/>
              </a:xfrm>
              <a:custGeom>
                <a:avLst/>
                <a:gdLst/>
                <a:ahLst/>
                <a:cxnLst>
                  <a:cxn ang="0">
                    <a:pos x="0" y="30"/>
                  </a:cxn>
                  <a:cxn ang="0">
                    <a:pos x="30" y="6"/>
                  </a:cxn>
                  <a:cxn ang="0">
                    <a:pos x="30" y="0"/>
                  </a:cxn>
                  <a:cxn ang="0">
                    <a:pos x="0" y="23"/>
                  </a:cxn>
                  <a:cxn ang="0">
                    <a:pos x="0" y="30"/>
                  </a:cxn>
                </a:cxnLst>
                <a:rect l="0" t="0" r="r" b="b"/>
                <a:pathLst>
                  <a:path w="31" h="31">
                    <a:moveTo>
                      <a:pt x="0" y="30"/>
                    </a:moveTo>
                    <a:lnTo>
                      <a:pt x="30" y="6"/>
                    </a:lnTo>
                    <a:lnTo>
                      <a:pt x="30" y="0"/>
                    </a:lnTo>
                    <a:lnTo>
                      <a:pt x="0" y="23"/>
                    </a:lnTo>
                    <a:lnTo>
                      <a:pt x="0" y="30"/>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789" name="Freeform 1653"/>
              <p:cNvSpPr>
                <a:spLocks/>
              </p:cNvSpPr>
              <p:nvPr>
                <p:custDataLst>
                  <p:tags r:id="rId166"/>
                </p:custDataLst>
              </p:nvPr>
            </p:nvSpPr>
            <p:spPr bwMode="auto">
              <a:xfrm>
                <a:off x="2852" y="2004"/>
                <a:ext cx="46" cy="31"/>
              </a:xfrm>
              <a:custGeom>
                <a:avLst/>
                <a:gdLst/>
                <a:ahLst/>
                <a:cxnLst>
                  <a:cxn ang="0">
                    <a:pos x="0" y="25"/>
                  </a:cxn>
                  <a:cxn ang="0">
                    <a:pos x="45" y="0"/>
                  </a:cxn>
                  <a:cxn ang="0">
                    <a:pos x="45" y="5"/>
                  </a:cxn>
                  <a:cxn ang="0">
                    <a:pos x="1" y="30"/>
                  </a:cxn>
                  <a:cxn ang="0">
                    <a:pos x="0" y="25"/>
                  </a:cxn>
                </a:cxnLst>
                <a:rect l="0" t="0" r="r" b="b"/>
                <a:pathLst>
                  <a:path w="46" h="31">
                    <a:moveTo>
                      <a:pt x="0" y="25"/>
                    </a:moveTo>
                    <a:lnTo>
                      <a:pt x="45" y="0"/>
                    </a:lnTo>
                    <a:lnTo>
                      <a:pt x="45" y="5"/>
                    </a:lnTo>
                    <a:lnTo>
                      <a:pt x="1" y="30"/>
                    </a:lnTo>
                    <a:lnTo>
                      <a:pt x="0" y="25"/>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790" name="Freeform 1654"/>
              <p:cNvSpPr>
                <a:spLocks/>
              </p:cNvSpPr>
              <p:nvPr>
                <p:custDataLst>
                  <p:tags r:id="rId167"/>
                </p:custDataLst>
              </p:nvPr>
            </p:nvSpPr>
            <p:spPr bwMode="auto">
              <a:xfrm>
                <a:off x="2966" y="2004"/>
                <a:ext cx="48" cy="26"/>
              </a:xfrm>
              <a:custGeom>
                <a:avLst/>
                <a:gdLst/>
                <a:ahLst/>
                <a:cxnLst>
                  <a:cxn ang="0">
                    <a:pos x="0" y="25"/>
                  </a:cxn>
                  <a:cxn ang="0">
                    <a:pos x="14" y="25"/>
                  </a:cxn>
                  <a:cxn ang="0">
                    <a:pos x="47" y="0"/>
                  </a:cxn>
                  <a:cxn ang="0">
                    <a:pos x="34" y="0"/>
                  </a:cxn>
                  <a:cxn ang="0">
                    <a:pos x="0" y="25"/>
                  </a:cxn>
                </a:cxnLst>
                <a:rect l="0" t="0" r="r" b="b"/>
                <a:pathLst>
                  <a:path w="48" h="26">
                    <a:moveTo>
                      <a:pt x="0" y="25"/>
                    </a:moveTo>
                    <a:lnTo>
                      <a:pt x="14" y="25"/>
                    </a:lnTo>
                    <a:lnTo>
                      <a:pt x="47" y="0"/>
                    </a:lnTo>
                    <a:lnTo>
                      <a:pt x="34" y="0"/>
                    </a:lnTo>
                    <a:lnTo>
                      <a:pt x="0" y="25"/>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791" name="Freeform 1655"/>
              <p:cNvSpPr>
                <a:spLocks/>
              </p:cNvSpPr>
              <p:nvPr>
                <p:custDataLst>
                  <p:tags r:id="rId168"/>
                </p:custDataLst>
              </p:nvPr>
            </p:nvSpPr>
            <p:spPr bwMode="auto">
              <a:xfrm>
                <a:off x="2871" y="2013"/>
                <a:ext cx="242" cy="6"/>
              </a:xfrm>
              <a:custGeom>
                <a:avLst/>
                <a:gdLst/>
                <a:ahLst/>
                <a:cxnLst>
                  <a:cxn ang="0">
                    <a:pos x="0" y="5"/>
                  </a:cxn>
                  <a:cxn ang="0">
                    <a:pos x="233" y="5"/>
                  </a:cxn>
                  <a:cxn ang="0">
                    <a:pos x="241" y="0"/>
                  </a:cxn>
                  <a:cxn ang="0">
                    <a:pos x="10" y="0"/>
                  </a:cxn>
                  <a:cxn ang="0">
                    <a:pos x="0" y="5"/>
                  </a:cxn>
                </a:cxnLst>
                <a:rect l="0" t="0" r="r" b="b"/>
                <a:pathLst>
                  <a:path w="242" h="6">
                    <a:moveTo>
                      <a:pt x="0" y="5"/>
                    </a:moveTo>
                    <a:lnTo>
                      <a:pt x="233" y="5"/>
                    </a:lnTo>
                    <a:lnTo>
                      <a:pt x="241" y="0"/>
                    </a:lnTo>
                    <a:lnTo>
                      <a:pt x="10"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792" name="Freeform 1656"/>
              <p:cNvSpPr>
                <a:spLocks/>
              </p:cNvSpPr>
              <p:nvPr>
                <p:custDataLst>
                  <p:tags r:id="rId169"/>
                </p:custDataLst>
              </p:nvPr>
            </p:nvSpPr>
            <p:spPr bwMode="auto">
              <a:xfrm>
                <a:off x="2887" y="2004"/>
                <a:ext cx="237" cy="6"/>
              </a:xfrm>
              <a:custGeom>
                <a:avLst/>
                <a:gdLst/>
                <a:ahLst/>
                <a:cxnLst>
                  <a:cxn ang="0">
                    <a:pos x="0" y="5"/>
                  </a:cxn>
                  <a:cxn ang="0">
                    <a:pos x="228" y="5"/>
                  </a:cxn>
                  <a:cxn ang="0">
                    <a:pos x="236" y="0"/>
                  </a:cxn>
                  <a:cxn ang="0">
                    <a:pos x="11" y="0"/>
                  </a:cxn>
                  <a:cxn ang="0">
                    <a:pos x="0" y="5"/>
                  </a:cxn>
                </a:cxnLst>
                <a:rect l="0" t="0" r="r" b="b"/>
                <a:pathLst>
                  <a:path w="237" h="6">
                    <a:moveTo>
                      <a:pt x="0" y="5"/>
                    </a:moveTo>
                    <a:lnTo>
                      <a:pt x="228" y="5"/>
                    </a:lnTo>
                    <a:lnTo>
                      <a:pt x="236" y="0"/>
                    </a:lnTo>
                    <a:lnTo>
                      <a:pt x="11"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793" name="Freeform 1657"/>
              <p:cNvSpPr>
                <a:spLocks/>
              </p:cNvSpPr>
              <p:nvPr>
                <p:custDataLst>
                  <p:tags r:id="rId170"/>
                </p:custDataLst>
              </p:nvPr>
            </p:nvSpPr>
            <p:spPr bwMode="auto">
              <a:xfrm>
                <a:off x="2852" y="2023"/>
                <a:ext cx="249" cy="6"/>
              </a:xfrm>
              <a:custGeom>
                <a:avLst/>
                <a:gdLst/>
                <a:ahLst/>
                <a:cxnLst>
                  <a:cxn ang="0">
                    <a:pos x="0" y="5"/>
                  </a:cxn>
                  <a:cxn ang="0">
                    <a:pos x="240" y="5"/>
                  </a:cxn>
                  <a:cxn ang="0">
                    <a:pos x="248" y="0"/>
                  </a:cxn>
                  <a:cxn ang="0">
                    <a:pos x="12" y="0"/>
                  </a:cxn>
                  <a:cxn ang="0">
                    <a:pos x="0" y="5"/>
                  </a:cxn>
                </a:cxnLst>
                <a:rect l="0" t="0" r="r" b="b"/>
                <a:pathLst>
                  <a:path w="249" h="6">
                    <a:moveTo>
                      <a:pt x="0" y="5"/>
                    </a:moveTo>
                    <a:lnTo>
                      <a:pt x="240" y="5"/>
                    </a:lnTo>
                    <a:lnTo>
                      <a:pt x="248" y="0"/>
                    </a:lnTo>
                    <a:lnTo>
                      <a:pt x="12"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794" name="Rectangle 1658"/>
              <p:cNvSpPr>
                <a:spLocks noChangeArrowheads="1"/>
              </p:cNvSpPr>
              <p:nvPr>
                <p:custDataLst>
                  <p:tags r:id="rId171"/>
                </p:custDataLst>
              </p:nvPr>
            </p:nvSpPr>
            <p:spPr bwMode="auto">
              <a:xfrm>
                <a:off x="2853" y="2029"/>
                <a:ext cx="241" cy="5"/>
              </a:xfrm>
              <a:prstGeom prst="rect">
                <a:avLst/>
              </a:prstGeom>
              <a:solidFill>
                <a:srgbClr val="714400"/>
              </a:solidFill>
              <a:ln w="12700">
                <a:noFill/>
                <a:miter lim="800000"/>
                <a:headEnd/>
                <a:tailEnd/>
              </a:ln>
              <a:effectLst/>
            </p:spPr>
            <p:txBody>
              <a:bodyPr wrap="none" anchor="ctr"/>
              <a:lstStyle/>
              <a:p>
                <a:endParaRPr lang="en-US"/>
              </a:p>
            </p:txBody>
          </p:sp>
          <p:sp>
            <p:nvSpPr>
              <p:cNvPr id="220795" name="Rectangle 1659"/>
              <p:cNvSpPr>
                <a:spLocks noChangeArrowheads="1"/>
              </p:cNvSpPr>
              <p:nvPr>
                <p:custDataLst>
                  <p:tags r:id="rId172"/>
                </p:custDataLst>
              </p:nvPr>
            </p:nvSpPr>
            <p:spPr bwMode="auto">
              <a:xfrm>
                <a:off x="2868" y="1988"/>
                <a:ext cx="62" cy="38"/>
              </a:xfrm>
              <a:prstGeom prst="rect">
                <a:avLst/>
              </a:prstGeom>
              <a:solidFill>
                <a:srgbClr val="F6BF69"/>
              </a:solidFill>
              <a:ln w="12700">
                <a:noFill/>
                <a:miter lim="800000"/>
                <a:headEnd/>
                <a:tailEnd/>
              </a:ln>
              <a:effectLst/>
            </p:spPr>
            <p:txBody>
              <a:bodyPr wrap="none" anchor="ctr"/>
              <a:lstStyle/>
              <a:p>
                <a:endParaRPr lang="en-US"/>
              </a:p>
            </p:txBody>
          </p:sp>
          <p:sp>
            <p:nvSpPr>
              <p:cNvPr id="220796" name="Freeform 1660"/>
              <p:cNvSpPr>
                <a:spLocks/>
              </p:cNvSpPr>
              <p:nvPr>
                <p:custDataLst>
                  <p:tags r:id="rId173"/>
                </p:custDataLst>
              </p:nvPr>
            </p:nvSpPr>
            <p:spPr bwMode="auto">
              <a:xfrm>
                <a:off x="2931" y="1968"/>
                <a:ext cx="34" cy="60"/>
              </a:xfrm>
              <a:custGeom>
                <a:avLst/>
                <a:gdLst/>
                <a:ahLst/>
                <a:cxnLst>
                  <a:cxn ang="0">
                    <a:pos x="0" y="59"/>
                  </a:cxn>
                  <a:cxn ang="0">
                    <a:pos x="33" y="34"/>
                  </a:cxn>
                  <a:cxn ang="0">
                    <a:pos x="33" y="0"/>
                  </a:cxn>
                  <a:cxn ang="0">
                    <a:pos x="0" y="20"/>
                  </a:cxn>
                  <a:cxn ang="0">
                    <a:pos x="0" y="59"/>
                  </a:cxn>
                </a:cxnLst>
                <a:rect l="0" t="0" r="r" b="b"/>
                <a:pathLst>
                  <a:path w="34" h="60">
                    <a:moveTo>
                      <a:pt x="0" y="59"/>
                    </a:moveTo>
                    <a:lnTo>
                      <a:pt x="33" y="34"/>
                    </a:lnTo>
                    <a:lnTo>
                      <a:pt x="33" y="0"/>
                    </a:lnTo>
                    <a:lnTo>
                      <a:pt x="0" y="20"/>
                    </a:lnTo>
                    <a:lnTo>
                      <a:pt x="0" y="59"/>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797" name="Freeform 1661"/>
              <p:cNvSpPr>
                <a:spLocks/>
              </p:cNvSpPr>
              <p:nvPr>
                <p:custDataLst>
                  <p:tags r:id="rId174"/>
                </p:custDataLst>
              </p:nvPr>
            </p:nvSpPr>
            <p:spPr bwMode="auto">
              <a:xfrm>
                <a:off x="2868" y="1968"/>
                <a:ext cx="97" cy="21"/>
              </a:xfrm>
              <a:custGeom>
                <a:avLst/>
                <a:gdLst/>
                <a:ahLst/>
                <a:cxnLst>
                  <a:cxn ang="0">
                    <a:pos x="0" y="20"/>
                  </a:cxn>
                  <a:cxn ang="0">
                    <a:pos x="63" y="20"/>
                  </a:cxn>
                  <a:cxn ang="0">
                    <a:pos x="96" y="0"/>
                  </a:cxn>
                  <a:cxn ang="0">
                    <a:pos x="40" y="0"/>
                  </a:cxn>
                  <a:cxn ang="0">
                    <a:pos x="0" y="20"/>
                  </a:cxn>
                </a:cxnLst>
                <a:rect l="0" t="0" r="r" b="b"/>
                <a:pathLst>
                  <a:path w="97" h="21">
                    <a:moveTo>
                      <a:pt x="0" y="20"/>
                    </a:moveTo>
                    <a:lnTo>
                      <a:pt x="63" y="20"/>
                    </a:lnTo>
                    <a:lnTo>
                      <a:pt x="96" y="0"/>
                    </a:lnTo>
                    <a:lnTo>
                      <a:pt x="40" y="0"/>
                    </a:lnTo>
                    <a:lnTo>
                      <a:pt x="0" y="20"/>
                    </a:lnTo>
                  </a:path>
                </a:pathLst>
              </a:custGeom>
              <a:solidFill>
                <a:srgbClr val="EF9100"/>
              </a:solidFill>
              <a:ln w="12700" cap="rnd" cmpd="sng">
                <a:noFill/>
                <a:prstDash val="solid"/>
                <a:round/>
                <a:headEnd type="none" w="med" len="med"/>
                <a:tailEnd type="none" w="med" len="med"/>
              </a:ln>
              <a:effectLst/>
            </p:spPr>
            <p:txBody>
              <a:bodyPr/>
              <a:lstStyle/>
              <a:p>
                <a:endParaRPr lang="en-US"/>
              </a:p>
            </p:txBody>
          </p:sp>
          <p:sp>
            <p:nvSpPr>
              <p:cNvPr id="220798" name="Rectangle 1662"/>
              <p:cNvSpPr>
                <a:spLocks noChangeArrowheads="1"/>
              </p:cNvSpPr>
              <p:nvPr>
                <p:custDataLst>
                  <p:tags r:id="rId175"/>
                </p:custDataLst>
              </p:nvPr>
            </p:nvSpPr>
            <p:spPr bwMode="auto">
              <a:xfrm>
                <a:off x="2946" y="1988"/>
                <a:ext cx="63" cy="38"/>
              </a:xfrm>
              <a:prstGeom prst="rect">
                <a:avLst/>
              </a:prstGeom>
              <a:solidFill>
                <a:srgbClr val="F6BF69"/>
              </a:solidFill>
              <a:ln w="12700">
                <a:noFill/>
                <a:miter lim="800000"/>
                <a:headEnd/>
                <a:tailEnd/>
              </a:ln>
              <a:effectLst/>
            </p:spPr>
            <p:txBody>
              <a:bodyPr wrap="none" anchor="ctr"/>
              <a:lstStyle/>
              <a:p>
                <a:endParaRPr lang="en-US"/>
              </a:p>
            </p:txBody>
          </p:sp>
          <p:sp>
            <p:nvSpPr>
              <p:cNvPr id="220799" name="Freeform 1663"/>
              <p:cNvSpPr>
                <a:spLocks/>
              </p:cNvSpPr>
              <p:nvPr>
                <p:custDataLst>
                  <p:tags r:id="rId176"/>
                </p:custDataLst>
              </p:nvPr>
            </p:nvSpPr>
            <p:spPr bwMode="auto">
              <a:xfrm>
                <a:off x="3009" y="1968"/>
                <a:ext cx="34" cy="60"/>
              </a:xfrm>
              <a:custGeom>
                <a:avLst/>
                <a:gdLst/>
                <a:ahLst/>
                <a:cxnLst>
                  <a:cxn ang="0">
                    <a:pos x="0" y="59"/>
                  </a:cxn>
                  <a:cxn ang="0">
                    <a:pos x="33" y="34"/>
                  </a:cxn>
                  <a:cxn ang="0">
                    <a:pos x="33" y="0"/>
                  </a:cxn>
                  <a:cxn ang="0">
                    <a:pos x="0" y="20"/>
                  </a:cxn>
                  <a:cxn ang="0">
                    <a:pos x="0" y="59"/>
                  </a:cxn>
                </a:cxnLst>
                <a:rect l="0" t="0" r="r" b="b"/>
                <a:pathLst>
                  <a:path w="34" h="60">
                    <a:moveTo>
                      <a:pt x="0" y="59"/>
                    </a:moveTo>
                    <a:lnTo>
                      <a:pt x="33" y="34"/>
                    </a:lnTo>
                    <a:lnTo>
                      <a:pt x="33" y="0"/>
                    </a:lnTo>
                    <a:lnTo>
                      <a:pt x="0" y="20"/>
                    </a:lnTo>
                    <a:lnTo>
                      <a:pt x="0" y="59"/>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800" name="Freeform 1664"/>
              <p:cNvSpPr>
                <a:spLocks/>
              </p:cNvSpPr>
              <p:nvPr>
                <p:custDataLst>
                  <p:tags r:id="rId177"/>
                </p:custDataLst>
              </p:nvPr>
            </p:nvSpPr>
            <p:spPr bwMode="auto">
              <a:xfrm>
                <a:off x="2947" y="1968"/>
                <a:ext cx="97" cy="21"/>
              </a:xfrm>
              <a:custGeom>
                <a:avLst/>
                <a:gdLst/>
                <a:ahLst/>
                <a:cxnLst>
                  <a:cxn ang="0">
                    <a:pos x="0" y="20"/>
                  </a:cxn>
                  <a:cxn ang="0">
                    <a:pos x="63" y="20"/>
                  </a:cxn>
                  <a:cxn ang="0">
                    <a:pos x="96" y="0"/>
                  </a:cxn>
                  <a:cxn ang="0">
                    <a:pos x="40" y="0"/>
                  </a:cxn>
                  <a:cxn ang="0">
                    <a:pos x="0" y="20"/>
                  </a:cxn>
                </a:cxnLst>
                <a:rect l="0" t="0" r="r" b="b"/>
                <a:pathLst>
                  <a:path w="97" h="21">
                    <a:moveTo>
                      <a:pt x="0" y="20"/>
                    </a:moveTo>
                    <a:lnTo>
                      <a:pt x="63" y="20"/>
                    </a:lnTo>
                    <a:lnTo>
                      <a:pt x="96" y="0"/>
                    </a:lnTo>
                    <a:lnTo>
                      <a:pt x="40" y="0"/>
                    </a:lnTo>
                    <a:lnTo>
                      <a:pt x="0" y="20"/>
                    </a:lnTo>
                  </a:path>
                </a:pathLst>
              </a:custGeom>
              <a:solidFill>
                <a:srgbClr val="EF9100"/>
              </a:solidFill>
              <a:ln w="12700" cap="rnd" cmpd="sng">
                <a:noFill/>
                <a:prstDash val="solid"/>
                <a:round/>
                <a:headEnd type="none" w="med" len="med"/>
                <a:tailEnd type="none" w="med" len="med"/>
              </a:ln>
              <a:effectLst/>
            </p:spPr>
            <p:txBody>
              <a:bodyPr/>
              <a:lstStyle/>
              <a:p>
                <a:endParaRPr lang="en-US"/>
              </a:p>
            </p:txBody>
          </p:sp>
          <p:sp>
            <p:nvSpPr>
              <p:cNvPr id="220801" name="Rectangle 1665"/>
              <p:cNvSpPr>
                <a:spLocks noChangeArrowheads="1"/>
              </p:cNvSpPr>
              <p:nvPr>
                <p:custDataLst>
                  <p:tags r:id="rId178"/>
                </p:custDataLst>
              </p:nvPr>
            </p:nvSpPr>
            <p:spPr bwMode="auto">
              <a:xfrm>
                <a:off x="3025" y="1988"/>
                <a:ext cx="62" cy="38"/>
              </a:xfrm>
              <a:prstGeom prst="rect">
                <a:avLst/>
              </a:prstGeom>
              <a:solidFill>
                <a:srgbClr val="F6BF69"/>
              </a:solidFill>
              <a:ln w="12700">
                <a:noFill/>
                <a:miter lim="800000"/>
                <a:headEnd/>
                <a:tailEnd/>
              </a:ln>
              <a:effectLst/>
            </p:spPr>
            <p:txBody>
              <a:bodyPr wrap="none" anchor="ctr"/>
              <a:lstStyle/>
              <a:p>
                <a:endParaRPr lang="en-US"/>
              </a:p>
            </p:txBody>
          </p:sp>
          <p:sp>
            <p:nvSpPr>
              <p:cNvPr id="220802" name="Freeform 1666"/>
              <p:cNvSpPr>
                <a:spLocks/>
              </p:cNvSpPr>
              <p:nvPr>
                <p:custDataLst>
                  <p:tags r:id="rId179"/>
                </p:custDataLst>
              </p:nvPr>
            </p:nvSpPr>
            <p:spPr bwMode="auto">
              <a:xfrm>
                <a:off x="3088" y="1968"/>
                <a:ext cx="34" cy="60"/>
              </a:xfrm>
              <a:custGeom>
                <a:avLst/>
                <a:gdLst/>
                <a:ahLst/>
                <a:cxnLst>
                  <a:cxn ang="0">
                    <a:pos x="0" y="59"/>
                  </a:cxn>
                  <a:cxn ang="0">
                    <a:pos x="33" y="34"/>
                  </a:cxn>
                  <a:cxn ang="0">
                    <a:pos x="33" y="0"/>
                  </a:cxn>
                  <a:cxn ang="0">
                    <a:pos x="0" y="20"/>
                  </a:cxn>
                  <a:cxn ang="0">
                    <a:pos x="0" y="59"/>
                  </a:cxn>
                </a:cxnLst>
                <a:rect l="0" t="0" r="r" b="b"/>
                <a:pathLst>
                  <a:path w="34" h="60">
                    <a:moveTo>
                      <a:pt x="0" y="59"/>
                    </a:moveTo>
                    <a:lnTo>
                      <a:pt x="33" y="34"/>
                    </a:lnTo>
                    <a:lnTo>
                      <a:pt x="33" y="0"/>
                    </a:lnTo>
                    <a:lnTo>
                      <a:pt x="0" y="20"/>
                    </a:lnTo>
                    <a:lnTo>
                      <a:pt x="0" y="59"/>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803" name="Freeform 1667"/>
              <p:cNvSpPr>
                <a:spLocks/>
              </p:cNvSpPr>
              <p:nvPr>
                <p:custDataLst>
                  <p:tags r:id="rId180"/>
                </p:custDataLst>
              </p:nvPr>
            </p:nvSpPr>
            <p:spPr bwMode="auto">
              <a:xfrm>
                <a:off x="3025" y="1968"/>
                <a:ext cx="97" cy="21"/>
              </a:xfrm>
              <a:custGeom>
                <a:avLst/>
                <a:gdLst/>
                <a:ahLst/>
                <a:cxnLst>
                  <a:cxn ang="0">
                    <a:pos x="0" y="20"/>
                  </a:cxn>
                  <a:cxn ang="0">
                    <a:pos x="63" y="20"/>
                  </a:cxn>
                  <a:cxn ang="0">
                    <a:pos x="96" y="0"/>
                  </a:cxn>
                  <a:cxn ang="0">
                    <a:pos x="40" y="0"/>
                  </a:cxn>
                  <a:cxn ang="0">
                    <a:pos x="0" y="20"/>
                  </a:cxn>
                </a:cxnLst>
                <a:rect l="0" t="0" r="r" b="b"/>
                <a:pathLst>
                  <a:path w="97" h="21">
                    <a:moveTo>
                      <a:pt x="0" y="20"/>
                    </a:moveTo>
                    <a:lnTo>
                      <a:pt x="63" y="20"/>
                    </a:lnTo>
                    <a:lnTo>
                      <a:pt x="96" y="0"/>
                    </a:lnTo>
                    <a:lnTo>
                      <a:pt x="40" y="0"/>
                    </a:lnTo>
                    <a:lnTo>
                      <a:pt x="0" y="20"/>
                    </a:lnTo>
                  </a:path>
                </a:pathLst>
              </a:custGeom>
              <a:solidFill>
                <a:srgbClr val="EF9100"/>
              </a:solidFill>
              <a:ln w="12700" cap="rnd" cmpd="sng">
                <a:noFill/>
                <a:prstDash val="solid"/>
                <a:round/>
                <a:headEnd type="none" w="med" len="med"/>
                <a:tailEnd type="none" w="med" len="med"/>
              </a:ln>
              <a:effectLst/>
            </p:spPr>
            <p:txBody>
              <a:bodyPr/>
              <a:lstStyle/>
              <a:p>
                <a:endParaRPr lang="en-US"/>
              </a:p>
            </p:txBody>
          </p:sp>
          <p:sp>
            <p:nvSpPr>
              <p:cNvPr id="220804" name="Rectangle 1668"/>
              <p:cNvSpPr>
                <a:spLocks noChangeArrowheads="1"/>
              </p:cNvSpPr>
              <p:nvPr>
                <p:custDataLst>
                  <p:tags r:id="rId181"/>
                </p:custDataLst>
              </p:nvPr>
            </p:nvSpPr>
            <p:spPr bwMode="auto">
              <a:xfrm>
                <a:off x="2964" y="2163"/>
                <a:ext cx="13" cy="16"/>
              </a:xfrm>
              <a:prstGeom prst="rect">
                <a:avLst/>
              </a:prstGeom>
              <a:solidFill>
                <a:srgbClr val="AD6900"/>
              </a:solidFill>
              <a:ln w="12700">
                <a:noFill/>
                <a:miter lim="800000"/>
                <a:headEnd/>
                <a:tailEnd/>
              </a:ln>
              <a:effectLst/>
            </p:spPr>
            <p:txBody>
              <a:bodyPr wrap="none" anchor="ctr"/>
              <a:lstStyle/>
              <a:p>
                <a:endParaRPr lang="en-US"/>
              </a:p>
            </p:txBody>
          </p:sp>
          <p:sp>
            <p:nvSpPr>
              <p:cNvPr id="220805" name="Rectangle 1669"/>
              <p:cNvSpPr>
                <a:spLocks noChangeArrowheads="1"/>
              </p:cNvSpPr>
              <p:nvPr>
                <p:custDataLst>
                  <p:tags r:id="rId182"/>
                </p:custDataLst>
              </p:nvPr>
            </p:nvSpPr>
            <p:spPr bwMode="auto">
              <a:xfrm>
                <a:off x="2852" y="2163"/>
                <a:ext cx="12" cy="16"/>
              </a:xfrm>
              <a:prstGeom prst="rect">
                <a:avLst/>
              </a:prstGeom>
              <a:solidFill>
                <a:srgbClr val="AD6900"/>
              </a:solidFill>
              <a:ln w="12700">
                <a:noFill/>
                <a:miter lim="800000"/>
                <a:headEnd/>
                <a:tailEnd/>
              </a:ln>
              <a:effectLst/>
            </p:spPr>
            <p:txBody>
              <a:bodyPr wrap="none" anchor="ctr"/>
              <a:lstStyle/>
              <a:p>
                <a:endParaRPr lang="en-US"/>
              </a:p>
            </p:txBody>
          </p:sp>
          <p:sp>
            <p:nvSpPr>
              <p:cNvPr id="220806" name="Rectangle 1670"/>
              <p:cNvSpPr>
                <a:spLocks noChangeArrowheads="1"/>
              </p:cNvSpPr>
              <p:nvPr>
                <p:custDataLst>
                  <p:tags r:id="rId183"/>
                </p:custDataLst>
              </p:nvPr>
            </p:nvSpPr>
            <p:spPr bwMode="auto">
              <a:xfrm>
                <a:off x="3077" y="2163"/>
                <a:ext cx="13" cy="16"/>
              </a:xfrm>
              <a:prstGeom prst="rect">
                <a:avLst/>
              </a:prstGeom>
              <a:solidFill>
                <a:srgbClr val="AD6900"/>
              </a:solidFill>
              <a:ln w="12700">
                <a:noFill/>
                <a:miter lim="800000"/>
                <a:headEnd/>
                <a:tailEnd/>
              </a:ln>
              <a:effectLst/>
            </p:spPr>
            <p:txBody>
              <a:bodyPr wrap="none" anchor="ctr"/>
              <a:lstStyle/>
              <a:p>
                <a:endParaRPr lang="en-US"/>
              </a:p>
            </p:txBody>
          </p:sp>
          <p:sp>
            <p:nvSpPr>
              <p:cNvPr id="220807" name="Freeform 1671"/>
              <p:cNvSpPr>
                <a:spLocks/>
              </p:cNvSpPr>
              <p:nvPr>
                <p:custDataLst>
                  <p:tags r:id="rId184"/>
                </p:custDataLst>
              </p:nvPr>
            </p:nvSpPr>
            <p:spPr bwMode="auto">
              <a:xfrm>
                <a:off x="3090" y="2151"/>
                <a:ext cx="9" cy="29"/>
              </a:xfrm>
              <a:custGeom>
                <a:avLst/>
                <a:gdLst/>
                <a:ahLst/>
                <a:cxnLst>
                  <a:cxn ang="0">
                    <a:pos x="0" y="28"/>
                  </a:cxn>
                  <a:cxn ang="0">
                    <a:pos x="8" y="20"/>
                  </a:cxn>
                  <a:cxn ang="0">
                    <a:pos x="8" y="0"/>
                  </a:cxn>
                  <a:cxn ang="0">
                    <a:pos x="0" y="7"/>
                  </a:cxn>
                  <a:cxn ang="0">
                    <a:pos x="0" y="28"/>
                  </a:cxn>
                </a:cxnLst>
                <a:rect l="0" t="0" r="r" b="b"/>
                <a:pathLst>
                  <a:path w="9" h="29">
                    <a:moveTo>
                      <a:pt x="0" y="28"/>
                    </a:moveTo>
                    <a:lnTo>
                      <a:pt x="8" y="20"/>
                    </a:lnTo>
                    <a:lnTo>
                      <a:pt x="8"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808" name="Freeform 1672"/>
              <p:cNvSpPr>
                <a:spLocks/>
              </p:cNvSpPr>
              <p:nvPr>
                <p:custDataLst>
                  <p:tags r:id="rId185"/>
                </p:custDataLst>
              </p:nvPr>
            </p:nvSpPr>
            <p:spPr bwMode="auto">
              <a:xfrm>
                <a:off x="2977" y="2151"/>
                <a:ext cx="9" cy="29"/>
              </a:xfrm>
              <a:custGeom>
                <a:avLst/>
                <a:gdLst/>
                <a:ahLst/>
                <a:cxnLst>
                  <a:cxn ang="0">
                    <a:pos x="0" y="28"/>
                  </a:cxn>
                  <a:cxn ang="0">
                    <a:pos x="8" y="20"/>
                  </a:cxn>
                  <a:cxn ang="0">
                    <a:pos x="8" y="0"/>
                  </a:cxn>
                  <a:cxn ang="0">
                    <a:pos x="0" y="7"/>
                  </a:cxn>
                  <a:cxn ang="0">
                    <a:pos x="0" y="28"/>
                  </a:cxn>
                </a:cxnLst>
                <a:rect l="0" t="0" r="r" b="b"/>
                <a:pathLst>
                  <a:path w="9" h="29">
                    <a:moveTo>
                      <a:pt x="0" y="28"/>
                    </a:moveTo>
                    <a:lnTo>
                      <a:pt x="8" y="20"/>
                    </a:lnTo>
                    <a:lnTo>
                      <a:pt x="8"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809" name="Freeform 1673"/>
              <p:cNvSpPr>
                <a:spLocks/>
              </p:cNvSpPr>
              <p:nvPr>
                <p:custDataLst>
                  <p:tags r:id="rId186"/>
                </p:custDataLst>
              </p:nvPr>
            </p:nvSpPr>
            <p:spPr bwMode="auto">
              <a:xfrm>
                <a:off x="2865" y="2151"/>
                <a:ext cx="9" cy="29"/>
              </a:xfrm>
              <a:custGeom>
                <a:avLst/>
                <a:gdLst/>
                <a:ahLst/>
                <a:cxnLst>
                  <a:cxn ang="0">
                    <a:pos x="0" y="28"/>
                  </a:cxn>
                  <a:cxn ang="0">
                    <a:pos x="8" y="20"/>
                  </a:cxn>
                  <a:cxn ang="0">
                    <a:pos x="8" y="0"/>
                  </a:cxn>
                  <a:cxn ang="0">
                    <a:pos x="0" y="7"/>
                  </a:cxn>
                  <a:cxn ang="0">
                    <a:pos x="0" y="28"/>
                  </a:cxn>
                </a:cxnLst>
                <a:rect l="0" t="0" r="r" b="b"/>
                <a:pathLst>
                  <a:path w="9" h="29">
                    <a:moveTo>
                      <a:pt x="0" y="28"/>
                    </a:moveTo>
                    <a:lnTo>
                      <a:pt x="8" y="20"/>
                    </a:lnTo>
                    <a:lnTo>
                      <a:pt x="8" y="0"/>
                    </a:lnTo>
                    <a:lnTo>
                      <a:pt x="0" y="7"/>
                    </a:lnTo>
                    <a:lnTo>
                      <a:pt x="0" y="28"/>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810" name="Rectangle 1674"/>
              <p:cNvSpPr>
                <a:spLocks noChangeArrowheads="1"/>
              </p:cNvSpPr>
              <p:nvPr>
                <p:custDataLst>
                  <p:tags r:id="rId187"/>
                </p:custDataLst>
              </p:nvPr>
            </p:nvSpPr>
            <p:spPr bwMode="auto">
              <a:xfrm>
                <a:off x="3106" y="2143"/>
                <a:ext cx="9" cy="11"/>
              </a:xfrm>
              <a:prstGeom prst="rect">
                <a:avLst/>
              </a:prstGeom>
              <a:solidFill>
                <a:srgbClr val="AD6900"/>
              </a:solidFill>
              <a:ln w="12700">
                <a:noFill/>
                <a:miter lim="800000"/>
                <a:headEnd/>
                <a:tailEnd/>
              </a:ln>
              <a:effectLst/>
            </p:spPr>
            <p:txBody>
              <a:bodyPr wrap="none" anchor="ctr"/>
              <a:lstStyle/>
              <a:p>
                <a:endParaRPr lang="en-US"/>
              </a:p>
            </p:txBody>
          </p:sp>
          <p:sp>
            <p:nvSpPr>
              <p:cNvPr id="220811" name="Freeform 1675"/>
              <p:cNvSpPr>
                <a:spLocks/>
              </p:cNvSpPr>
              <p:nvPr>
                <p:custDataLst>
                  <p:tags r:id="rId188"/>
                </p:custDataLst>
              </p:nvPr>
            </p:nvSpPr>
            <p:spPr bwMode="auto">
              <a:xfrm>
                <a:off x="3116" y="2134"/>
                <a:ext cx="6" cy="21"/>
              </a:xfrm>
              <a:custGeom>
                <a:avLst/>
                <a:gdLst/>
                <a:ahLst/>
                <a:cxnLst>
                  <a:cxn ang="0">
                    <a:pos x="0" y="20"/>
                  </a:cxn>
                  <a:cxn ang="0">
                    <a:pos x="5" y="14"/>
                  </a:cxn>
                  <a:cxn ang="0">
                    <a:pos x="5" y="0"/>
                  </a:cxn>
                  <a:cxn ang="0">
                    <a:pos x="0" y="5"/>
                  </a:cxn>
                  <a:cxn ang="0">
                    <a:pos x="0" y="20"/>
                  </a:cxn>
                </a:cxnLst>
                <a:rect l="0" t="0" r="r" b="b"/>
                <a:pathLst>
                  <a:path w="6" h="21">
                    <a:moveTo>
                      <a:pt x="0" y="20"/>
                    </a:moveTo>
                    <a:lnTo>
                      <a:pt x="5" y="14"/>
                    </a:lnTo>
                    <a:lnTo>
                      <a:pt x="5" y="0"/>
                    </a:lnTo>
                    <a:lnTo>
                      <a:pt x="0" y="5"/>
                    </a:lnTo>
                    <a:lnTo>
                      <a:pt x="0" y="20"/>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812" name="Freeform 1676"/>
              <p:cNvSpPr>
                <a:spLocks/>
              </p:cNvSpPr>
              <p:nvPr>
                <p:custDataLst>
                  <p:tags r:id="rId189"/>
                </p:custDataLst>
              </p:nvPr>
            </p:nvSpPr>
            <p:spPr bwMode="auto">
              <a:xfrm>
                <a:off x="3092" y="2132"/>
                <a:ext cx="31" cy="32"/>
              </a:xfrm>
              <a:custGeom>
                <a:avLst/>
                <a:gdLst/>
                <a:ahLst/>
                <a:cxnLst>
                  <a:cxn ang="0">
                    <a:pos x="0" y="31"/>
                  </a:cxn>
                  <a:cxn ang="0">
                    <a:pos x="30" y="6"/>
                  </a:cxn>
                  <a:cxn ang="0">
                    <a:pos x="30" y="0"/>
                  </a:cxn>
                  <a:cxn ang="0">
                    <a:pos x="0" y="24"/>
                  </a:cxn>
                  <a:cxn ang="0">
                    <a:pos x="0" y="31"/>
                  </a:cxn>
                </a:cxnLst>
                <a:rect l="0" t="0" r="r" b="b"/>
                <a:pathLst>
                  <a:path w="31" h="32">
                    <a:moveTo>
                      <a:pt x="0" y="31"/>
                    </a:moveTo>
                    <a:lnTo>
                      <a:pt x="30" y="6"/>
                    </a:lnTo>
                    <a:lnTo>
                      <a:pt x="30" y="0"/>
                    </a:lnTo>
                    <a:lnTo>
                      <a:pt x="0" y="24"/>
                    </a:lnTo>
                    <a:lnTo>
                      <a:pt x="0" y="31"/>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813" name="Freeform 1677"/>
              <p:cNvSpPr>
                <a:spLocks/>
              </p:cNvSpPr>
              <p:nvPr>
                <p:custDataLst>
                  <p:tags r:id="rId190"/>
                </p:custDataLst>
              </p:nvPr>
            </p:nvSpPr>
            <p:spPr bwMode="auto">
              <a:xfrm>
                <a:off x="2851" y="2132"/>
                <a:ext cx="46" cy="32"/>
              </a:xfrm>
              <a:custGeom>
                <a:avLst/>
                <a:gdLst/>
                <a:ahLst/>
                <a:cxnLst>
                  <a:cxn ang="0">
                    <a:pos x="0" y="25"/>
                  </a:cxn>
                  <a:cxn ang="0">
                    <a:pos x="45" y="0"/>
                  </a:cxn>
                  <a:cxn ang="0">
                    <a:pos x="45" y="5"/>
                  </a:cxn>
                  <a:cxn ang="0">
                    <a:pos x="1" y="31"/>
                  </a:cxn>
                  <a:cxn ang="0">
                    <a:pos x="0" y="25"/>
                  </a:cxn>
                </a:cxnLst>
                <a:rect l="0" t="0" r="r" b="b"/>
                <a:pathLst>
                  <a:path w="46" h="32">
                    <a:moveTo>
                      <a:pt x="0" y="25"/>
                    </a:moveTo>
                    <a:lnTo>
                      <a:pt x="45" y="0"/>
                    </a:lnTo>
                    <a:lnTo>
                      <a:pt x="45" y="5"/>
                    </a:lnTo>
                    <a:lnTo>
                      <a:pt x="1" y="31"/>
                    </a:lnTo>
                    <a:lnTo>
                      <a:pt x="0" y="25"/>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814" name="Freeform 1678"/>
              <p:cNvSpPr>
                <a:spLocks/>
              </p:cNvSpPr>
              <p:nvPr>
                <p:custDataLst>
                  <p:tags r:id="rId191"/>
                </p:custDataLst>
              </p:nvPr>
            </p:nvSpPr>
            <p:spPr bwMode="auto">
              <a:xfrm>
                <a:off x="2964" y="2132"/>
                <a:ext cx="49" cy="27"/>
              </a:xfrm>
              <a:custGeom>
                <a:avLst/>
                <a:gdLst/>
                <a:ahLst/>
                <a:cxnLst>
                  <a:cxn ang="0">
                    <a:pos x="0" y="26"/>
                  </a:cxn>
                  <a:cxn ang="0">
                    <a:pos x="14" y="26"/>
                  </a:cxn>
                  <a:cxn ang="0">
                    <a:pos x="48" y="0"/>
                  </a:cxn>
                  <a:cxn ang="0">
                    <a:pos x="35" y="0"/>
                  </a:cxn>
                  <a:cxn ang="0">
                    <a:pos x="0" y="26"/>
                  </a:cxn>
                </a:cxnLst>
                <a:rect l="0" t="0" r="r" b="b"/>
                <a:pathLst>
                  <a:path w="49" h="27">
                    <a:moveTo>
                      <a:pt x="0" y="26"/>
                    </a:moveTo>
                    <a:lnTo>
                      <a:pt x="14" y="26"/>
                    </a:lnTo>
                    <a:lnTo>
                      <a:pt x="48" y="0"/>
                    </a:lnTo>
                    <a:lnTo>
                      <a:pt x="35" y="0"/>
                    </a:lnTo>
                    <a:lnTo>
                      <a:pt x="0" y="26"/>
                    </a:lnTo>
                  </a:path>
                </a:pathLst>
              </a:custGeom>
              <a:solidFill>
                <a:srgbClr val="714400"/>
              </a:solidFill>
              <a:ln w="12700" cap="rnd" cmpd="sng">
                <a:noFill/>
                <a:prstDash val="solid"/>
                <a:round/>
                <a:headEnd type="none" w="med" len="med"/>
                <a:tailEnd type="none" w="med" len="med"/>
              </a:ln>
              <a:effectLst/>
            </p:spPr>
            <p:txBody>
              <a:bodyPr/>
              <a:lstStyle/>
              <a:p>
                <a:endParaRPr lang="en-US"/>
              </a:p>
            </p:txBody>
          </p:sp>
          <p:sp>
            <p:nvSpPr>
              <p:cNvPr id="220815" name="Freeform 1679"/>
              <p:cNvSpPr>
                <a:spLocks/>
              </p:cNvSpPr>
              <p:nvPr>
                <p:custDataLst>
                  <p:tags r:id="rId192"/>
                </p:custDataLst>
              </p:nvPr>
            </p:nvSpPr>
            <p:spPr bwMode="auto">
              <a:xfrm>
                <a:off x="2870" y="2142"/>
                <a:ext cx="242" cy="6"/>
              </a:xfrm>
              <a:custGeom>
                <a:avLst/>
                <a:gdLst/>
                <a:ahLst/>
                <a:cxnLst>
                  <a:cxn ang="0">
                    <a:pos x="0" y="5"/>
                  </a:cxn>
                  <a:cxn ang="0">
                    <a:pos x="233" y="5"/>
                  </a:cxn>
                  <a:cxn ang="0">
                    <a:pos x="241" y="0"/>
                  </a:cxn>
                  <a:cxn ang="0">
                    <a:pos x="10" y="0"/>
                  </a:cxn>
                  <a:cxn ang="0">
                    <a:pos x="0" y="5"/>
                  </a:cxn>
                </a:cxnLst>
                <a:rect l="0" t="0" r="r" b="b"/>
                <a:pathLst>
                  <a:path w="242" h="6">
                    <a:moveTo>
                      <a:pt x="0" y="5"/>
                    </a:moveTo>
                    <a:lnTo>
                      <a:pt x="233" y="5"/>
                    </a:lnTo>
                    <a:lnTo>
                      <a:pt x="241" y="0"/>
                    </a:lnTo>
                    <a:lnTo>
                      <a:pt x="10" y="0"/>
                    </a:lnTo>
                    <a:lnTo>
                      <a:pt x="0" y="5"/>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816" name="Freeform 1680"/>
              <p:cNvSpPr>
                <a:spLocks/>
              </p:cNvSpPr>
              <p:nvPr>
                <p:custDataLst>
                  <p:tags r:id="rId193"/>
                </p:custDataLst>
              </p:nvPr>
            </p:nvSpPr>
            <p:spPr bwMode="auto">
              <a:xfrm>
                <a:off x="2885" y="2132"/>
                <a:ext cx="238" cy="7"/>
              </a:xfrm>
              <a:custGeom>
                <a:avLst/>
                <a:gdLst/>
                <a:ahLst/>
                <a:cxnLst>
                  <a:cxn ang="0">
                    <a:pos x="0" y="6"/>
                  </a:cxn>
                  <a:cxn ang="0">
                    <a:pos x="229" y="6"/>
                  </a:cxn>
                  <a:cxn ang="0">
                    <a:pos x="237" y="0"/>
                  </a:cxn>
                  <a:cxn ang="0">
                    <a:pos x="11" y="0"/>
                  </a:cxn>
                  <a:cxn ang="0">
                    <a:pos x="0" y="6"/>
                  </a:cxn>
                </a:cxnLst>
                <a:rect l="0" t="0" r="r" b="b"/>
                <a:pathLst>
                  <a:path w="238" h="7">
                    <a:moveTo>
                      <a:pt x="0" y="6"/>
                    </a:moveTo>
                    <a:lnTo>
                      <a:pt x="229" y="6"/>
                    </a:lnTo>
                    <a:lnTo>
                      <a:pt x="237" y="0"/>
                    </a:lnTo>
                    <a:lnTo>
                      <a:pt x="11" y="0"/>
                    </a:lnTo>
                    <a:lnTo>
                      <a:pt x="0" y="6"/>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817" name="Freeform 1681"/>
              <p:cNvSpPr>
                <a:spLocks/>
              </p:cNvSpPr>
              <p:nvPr>
                <p:custDataLst>
                  <p:tags r:id="rId194"/>
                </p:custDataLst>
              </p:nvPr>
            </p:nvSpPr>
            <p:spPr bwMode="auto">
              <a:xfrm>
                <a:off x="2852" y="2151"/>
                <a:ext cx="248" cy="7"/>
              </a:xfrm>
              <a:custGeom>
                <a:avLst/>
                <a:gdLst/>
                <a:ahLst/>
                <a:cxnLst>
                  <a:cxn ang="0">
                    <a:pos x="0" y="6"/>
                  </a:cxn>
                  <a:cxn ang="0">
                    <a:pos x="239" y="6"/>
                  </a:cxn>
                  <a:cxn ang="0">
                    <a:pos x="247" y="0"/>
                  </a:cxn>
                  <a:cxn ang="0">
                    <a:pos x="12" y="0"/>
                  </a:cxn>
                  <a:cxn ang="0">
                    <a:pos x="0" y="6"/>
                  </a:cxn>
                </a:cxnLst>
                <a:rect l="0" t="0" r="r" b="b"/>
                <a:pathLst>
                  <a:path w="248" h="7">
                    <a:moveTo>
                      <a:pt x="0" y="6"/>
                    </a:moveTo>
                    <a:lnTo>
                      <a:pt x="239" y="6"/>
                    </a:lnTo>
                    <a:lnTo>
                      <a:pt x="247" y="0"/>
                    </a:lnTo>
                    <a:lnTo>
                      <a:pt x="12" y="0"/>
                    </a:lnTo>
                    <a:lnTo>
                      <a:pt x="0" y="6"/>
                    </a:lnTo>
                  </a:path>
                </a:pathLst>
              </a:custGeom>
              <a:solidFill>
                <a:srgbClr val="AD6900"/>
              </a:solidFill>
              <a:ln w="12700" cap="rnd" cmpd="sng">
                <a:noFill/>
                <a:prstDash val="solid"/>
                <a:round/>
                <a:headEnd type="none" w="med" len="med"/>
                <a:tailEnd type="none" w="med" len="med"/>
              </a:ln>
              <a:effectLst/>
            </p:spPr>
            <p:txBody>
              <a:bodyPr/>
              <a:lstStyle/>
              <a:p>
                <a:endParaRPr lang="en-US"/>
              </a:p>
            </p:txBody>
          </p:sp>
          <p:sp>
            <p:nvSpPr>
              <p:cNvPr id="220818" name="Rectangle 1682"/>
              <p:cNvSpPr>
                <a:spLocks noChangeArrowheads="1"/>
              </p:cNvSpPr>
              <p:nvPr>
                <p:custDataLst>
                  <p:tags r:id="rId195"/>
                </p:custDataLst>
              </p:nvPr>
            </p:nvSpPr>
            <p:spPr bwMode="auto">
              <a:xfrm>
                <a:off x="2852" y="2158"/>
                <a:ext cx="241" cy="5"/>
              </a:xfrm>
              <a:prstGeom prst="rect">
                <a:avLst/>
              </a:prstGeom>
              <a:solidFill>
                <a:srgbClr val="714400"/>
              </a:solidFill>
              <a:ln w="12700">
                <a:noFill/>
                <a:miter lim="800000"/>
                <a:headEnd/>
                <a:tailEnd/>
              </a:ln>
              <a:effectLst/>
            </p:spPr>
            <p:txBody>
              <a:bodyPr wrap="none" anchor="ctr"/>
              <a:lstStyle/>
              <a:p>
                <a:endParaRPr lang="en-US"/>
              </a:p>
            </p:txBody>
          </p:sp>
          <p:sp>
            <p:nvSpPr>
              <p:cNvPr id="220819" name="Rectangle 1683"/>
              <p:cNvSpPr>
                <a:spLocks noChangeArrowheads="1"/>
              </p:cNvSpPr>
              <p:nvPr>
                <p:custDataLst>
                  <p:tags r:id="rId196"/>
                </p:custDataLst>
              </p:nvPr>
            </p:nvSpPr>
            <p:spPr bwMode="auto">
              <a:xfrm>
                <a:off x="2879" y="2129"/>
                <a:ext cx="40" cy="24"/>
              </a:xfrm>
              <a:prstGeom prst="rect">
                <a:avLst/>
              </a:prstGeom>
              <a:solidFill>
                <a:srgbClr val="919191"/>
              </a:solidFill>
              <a:ln w="12700">
                <a:noFill/>
                <a:miter lim="800000"/>
                <a:headEnd/>
                <a:tailEnd/>
              </a:ln>
              <a:effectLst/>
            </p:spPr>
            <p:txBody>
              <a:bodyPr wrap="none" anchor="ctr"/>
              <a:lstStyle/>
              <a:p>
                <a:endParaRPr lang="en-US"/>
              </a:p>
            </p:txBody>
          </p:sp>
          <p:sp>
            <p:nvSpPr>
              <p:cNvPr id="220820" name="Freeform 1684"/>
              <p:cNvSpPr>
                <a:spLocks/>
              </p:cNvSpPr>
              <p:nvPr>
                <p:custDataLst>
                  <p:tags r:id="rId197"/>
                </p:custDataLst>
              </p:nvPr>
            </p:nvSpPr>
            <p:spPr bwMode="auto">
              <a:xfrm>
                <a:off x="2919" y="2116"/>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474747"/>
              </a:solidFill>
              <a:ln w="12700" cap="rnd" cmpd="sng">
                <a:noFill/>
                <a:prstDash val="solid"/>
                <a:round/>
                <a:headEnd type="none" w="med" len="med"/>
                <a:tailEnd type="none" w="med" len="med"/>
              </a:ln>
              <a:effectLst/>
            </p:spPr>
            <p:txBody>
              <a:bodyPr/>
              <a:lstStyle/>
              <a:p>
                <a:endParaRPr lang="en-US"/>
              </a:p>
            </p:txBody>
          </p:sp>
          <p:sp>
            <p:nvSpPr>
              <p:cNvPr id="220821" name="Freeform 1685"/>
              <p:cNvSpPr>
                <a:spLocks/>
              </p:cNvSpPr>
              <p:nvPr>
                <p:custDataLst>
                  <p:tags r:id="rId198"/>
                </p:custDataLst>
              </p:nvPr>
            </p:nvSpPr>
            <p:spPr bwMode="auto">
              <a:xfrm>
                <a:off x="2880" y="2116"/>
                <a:ext cx="61" cy="14"/>
              </a:xfrm>
              <a:custGeom>
                <a:avLst/>
                <a:gdLst/>
                <a:ahLst/>
                <a:cxnLst>
                  <a:cxn ang="0">
                    <a:pos x="0" y="13"/>
                  </a:cxn>
                  <a:cxn ang="0">
                    <a:pos x="39" y="13"/>
                  </a:cxn>
                  <a:cxn ang="0">
                    <a:pos x="60" y="0"/>
                  </a:cxn>
                  <a:cxn ang="0">
                    <a:pos x="25" y="0"/>
                  </a:cxn>
                  <a:cxn ang="0">
                    <a:pos x="0" y="13"/>
                  </a:cxn>
                </a:cxnLst>
                <a:rect l="0" t="0" r="r" b="b"/>
                <a:pathLst>
                  <a:path w="61" h="14">
                    <a:moveTo>
                      <a:pt x="0" y="13"/>
                    </a:moveTo>
                    <a:lnTo>
                      <a:pt x="39" y="13"/>
                    </a:lnTo>
                    <a:lnTo>
                      <a:pt x="60" y="0"/>
                    </a:lnTo>
                    <a:lnTo>
                      <a:pt x="25" y="0"/>
                    </a:lnTo>
                    <a:lnTo>
                      <a:pt x="0" y="13"/>
                    </a:lnTo>
                  </a:path>
                </a:pathLst>
              </a:custGeom>
              <a:solidFill>
                <a:srgbClr val="676767"/>
              </a:solidFill>
              <a:ln w="12700" cap="rnd" cmpd="sng">
                <a:noFill/>
                <a:prstDash val="solid"/>
                <a:round/>
                <a:headEnd type="none" w="med" len="med"/>
                <a:tailEnd type="none" w="med" len="med"/>
              </a:ln>
              <a:effectLst/>
            </p:spPr>
            <p:txBody>
              <a:bodyPr/>
              <a:lstStyle/>
              <a:p>
                <a:endParaRPr lang="en-US"/>
              </a:p>
            </p:txBody>
          </p:sp>
          <p:sp>
            <p:nvSpPr>
              <p:cNvPr id="220822" name="Rectangle 1686"/>
              <p:cNvSpPr>
                <a:spLocks noChangeArrowheads="1"/>
              </p:cNvSpPr>
              <p:nvPr>
                <p:custDataLst>
                  <p:tags r:id="rId199"/>
                </p:custDataLst>
              </p:nvPr>
            </p:nvSpPr>
            <p:spPr bwMode="auto">
              <a:xfrm>
                <a:off x="2932" y="2129"/>
                <a:ext cx="39" cy="24"/>
              </a:xfrm>
              <a:prstGeom prst="rect">
                <a:avLst/>
              </a:prstGeom>
              <a:solidFill>
                <a:srgbClr val="919191"/>
              </a:solidFill>
              <a:ln w="12700">
                <a:noFill/>
                <a:miter lim="800000"/>
                <a:headEnd/>
                <a:tailEnd/>
              </a:ln>
              <a:effectLst/>
            </p:spPr>
            <p:txBody>
              <a:bodyPr wrap="none" anchor="ctr"/>
              <a:lstStyle/>
              <a:p>
                <a:endParaRPr lang="en-US"/>
              </a:p>
            </p:txBody>
          </p:sp>
          <p:sp>
            <p:nvSpPr>
              <p:cNvPr id="220823" name="Freeform 1687"/>
              <p:cNvSpPr>
                <a:spLocks/>
              </p:cNvSpPr>
              <p:nvPr>
                <p:custDataLst>
                  <p:tags r:id="rId200"/>
                </p:custDataLst>
              </p:nvPr>
            </p:nvSpPr>
            <p:spPr bwMode="auto">
              <a:xfrm>
                <a:off x="2971" y="2116"/>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474747"/>
              </a:solidFill>
              <a:ln w="12700" cap="rnd" cmpd="sng">
                <a:noFill/>
                <a:prstDash val="solid"/>
                <a:round/>
                <a:headEnd type="none" w="med" len="med"/>
                <a:tailEnd type="none" w="med" len="med"/>
              </a:ln>
              <a:effectLst/>
            </p:spPr>
            <p:txBody>
              <a:bodyPr/>
              <a:lstStyle/>
              <a:p>
                <a:endParaRPr lang="en-US"/>
              </a:p>
            </p:txBody>
          </p:sp>
          <p:sp>
            <p:nvSpPr>
              <p:cNvPr id="220824" name="Freeform 1688"/>
              <p:cNvSpPr>
                <a:spLocks/>
              </p:cNvSpPr>
              <p:nvPr>
                <p:custDataLst>
                  <p:tags r:id="rId201"/>
                </p:custDataLst>
              </p:nvPr>
            </p:nvSpPr>
            <p:spPr bwMode="auto">
              <a:xfrm>
                <a:off x="2932" y="2116"/>
                <a:ext cx="61" cy="14"/>
              </a:xfrm>
              <a:custGeom>
                <a:avLst/>
                <a:gdLst/>
                <a:ahLst/>
                <a:cxnLst>
                  <a:cxn ang="0">
                    <a:pos x="0" y="13"/>
                  </a:cxn>
                  <a:cxn ang="0">
                    <a:pos x="39" y="13"/>
                  </a:cxn>
                  <a:cxn ang="0">
                    <a:pos x="60" y="0"/>
                  </a:cxn>
                  <a:cxn ang="0">
                    <a:pos x="25" y="0"/>
                  </a:cxn>
                  <a:cxn ang="0">
                    <a:pos x="0" y="13"/>
                  </a:cxn>
                </a:cxnLst>
                <a:rect l="0" t="0" r="r" b="b"/>
                <a:pathLst>
                  <a:path w="61" h="14">
                    <a:moveTo>
                      <a:pt x="0" y="13"/>
                    </a:moveTo>
                    <a:lnTo>
                      <a:pt x="39" y="13"/>
                    </a:lnTo>
                    <a:lnTo>
                      <a:pt x="60" y="0"/>
                    </a:lnTo>
                    <a:lnTo>
                      <a:pt x="25" y="0"/>
                    </a:lnTo>
                    <a:lnTo>
                      <a:pt x="0" y="13"/>
                    </a:lnTo>
                  </a:path>
                </a:pathLst>
              </a:custGeom>
              <a:solidFill>
                <a:srgbClr val="676767"/>
              </a:solidFill>
              <a:ln w="12700" cap="rnd" cmpd="sng">
                <a:noFill/>
                <a:prstDash val="solid"/>
                <a:round/>
                <a:headEnd type="none" w="med" len="med"/>
                <a:tailEnd type="none" w="med" len="med"/>
              </a:ln>
              <a:effectLst/>
            </p:spPr>
            <p:txBody>
              <a:bodyPr/>
              <a:lstStyle/>
              <a:p>
                <a:endParaRPr lang="en-US"/>
              </a:p>
            </p:txBody>
          </p:sp>
          <p:sp>
            <p:nvSpPr>
              <p:cNvPr id="220825" name="Rectangle 1689"/>
              <p:cNvSpPr>
                <a:spLocks noChangeArrowheads="1"/>
              </p:cNvSpPr>
              <p:nvPr>
                <p:custDataLst>
                  <p:tags r:id="rId202"/>
                </p:custDataLst>
              </p:nvPr>
            </p:nvSpPr>
            <p:spPr bwMode="auto">
              <a:xfrm>
                <a:off x="2983" y="2129"/>
                <a:ext cx="40" cy="24"/>
              </a:xfrm>
              <a:prstGeom prst="rect">
                <a:avLst/>
              </a:prstGeom>
              <a:solidFill>
                <a:srgbClr val="919191"/>
              </a:solidFill>
              <a:ln w="12700">
                <a:noFill/>
                <a:miter lim="800000"/>
                <a:headEnd/>
                <a:tailEnd/>
              </a:ln>
              <a:effectLst/>
            </p:spPr>
            <p:txBody>
              <a:bodyPr wrap="none" anchor="ctr"/>
              <a:lstStyle/>
              <a:p>
                <a:endParaRPr lang="en-US"/>
              </a:p>
            </p:txBody>
          </p:sp>
          <p:sp>
            <p:nvSpPr>
              <p:cNvPr id="220826" name="Freeform 1690"/>
              <p:cNvSpPr>
                <a:spLocks/>
              </p:cNvSpPr>
              <p:nvPr>
                <p:custDataLst>
                  <p:tags r:id="rId203"/>
                </p:custDataLst>
              </p:nvPr>
            </p:nvSpPr>
            <p:spPr bwMode="auto">
              <a:xfrm>
                <a:off x="3023" y="2116"/>
                <a:ext cx="22" cy="38"/>
              </a:xfrm>
              <a:custGeom>
                <a:avLst/>
                <a:gdLst/>
                <a:ahLst/>
                <a:cxnLst>
                  <a:cxn ang="0">
                    <a:pos x="0" y="37"/>
                  </a:cxn>
                  <a:cxn ang="0">
                    <a:pos x="21" y="21"/>
                  </a:cxn>
                  <a:cxn ang="0">
                    <a:pos x="21" y="0"/>
                  </a:cxn>
                  <a:cxn ang="0">
                    <a:pos x="0" y="13"/>
                  </a:cxn>
                  <a:cxn ang="0">
                    <a:pos x="0" y="37"/>
                  </a:cxn>
                </a:cxnLst>
                <a:rect l="0" t="0" r="r" b="b"/>
                <a:pathLst>
                  <a:path w="22" h="38">
                    <a:moveTo>
                      <a:pt x="0" y="37"/>
                    </a:moveTo>
                    <a:lnTo>
                      <a:pt x="21" y="21"/>
                    </a:lnTo>
                    <a:lnTo>
                      <a:pt x="21" y="0"/>
                    </a:lnTo>
                    <a:lnTo>
                      <a:pt x="0" y="13"/>
                    </a:lnTo>
                    <a:lnTo>
                      <a:pt x="0" y="37"/>
                    </a:lnTo>
                  </a:path>
                </a:pathLst>
              </a:custGeom>
              <a:solidFill>
                <a:srgbClr val="474747"/>
              </a:solidFill>
              <a:ln w="12700" cap="rnd" cmpd="sng">
                <a:noFill/>
                <a:prstDash val="solid"/>
                <a:round/>
                <a:headEnd type="none" w="med" len="med"/>
                <a:tailEnd type="none" w="med" len="med"/>
              </a:ln>
              <a:effectLst/>
            </p:spPr>
            <p:txBody>
              <a:bodyPr/>
              <a:lstStyle/>
              <a:p>
                <a:endParaRPr lang="en-US"/>
              </a:p>
            </p:txBody>
          </p:sp>
          <p:sp>
            <p:nvSpPr>
              <p:cNvPr id="220827" name="Freeform 1691"/>
              <p:cNvSpPr>
                <a:spLocks/>
              </p:cNvSpPr>
              <p:nvPr>
                <p:custDataLst>
                  <p:tags r:id="rId204"/>
                </p:custDataLst>
              </p:nvPr>
            </p:nvSpPr>
            <p:spPr bwMode="auto">
              <a:xfrm>
                <a:off x="2983" y="2116"/>
                <a:ext cx="62" cy="14"/>
              </a:xfrm>
              <a:custGeom>
                <a:avLst/>
                <a:gdLst/>
                <a:ahLst/>
                <a:cxnLst>
                  <a:cxn ang="0">
                    <a:pos x="0" y="13"/>
                  </a:cxn>
                  <a:cxn ang="0">
                    <a:pos x="40" y="13"/>
                  </a:cxn>
                  <a:cxn ang="0">
                    <a:pos x="61" y="0"/>
                  </a:cxn>
                  <a:cxn ang="0">
                    <a:pos x="25" y="0"/>
                  </a:cxn>
                  <a:cxn ang="0">
                    <a:pos x="0" y="13"/>
                  </a:cxn>
                </a:cxnLst>
                <a:rect l="0" t="0" r="r" b="b"/>
                <a:pathLst>
                  <a:path w="62" h="14">
                    <a:moveTo>
                      <a:pt x="0" y="13"/>
                    </a:moveTo>
                    <a:lnTo>
                      <a:pt x="40" y="13"/>
                    </a:lnTo>
                    <a:lnTo>
                      <a:pt x="61" y="0"/>
                    </a:lnTo>
                    <a:lnTo>
                      <a:pt x="25" y="0"/>
                    </a:lnTo>
                    <a:lnTo>
                      <a:pt x="0" y="13"/>
                    </a:lnTo>
                  </a:path>
                </a:pathLst>
              </a:custGeom>
              <a:solidFill>
                <a:srgbClr val="676767"/>
              </a:solidFill>
              <a:ln w="12700" cap="rnd" cmpd="sng">
                <a:noFill/>
                <a:prstDash val="solid"/>
                <a:round/>
                <a:headEnd type="none" w="med" len="med"/>
                <a:tailEnd type="none" w="med" len="med"/>
              </a:ln>
              <a:effectLst/>
            </p:spPr>
            <p:txBody>
              <a:bodyPr/>
              <a:lstStyle/>
              <a:p>
                <a:endParaRPr lang="en-US"/>
              </a:p>
            </p:txBody>
          </p:sp>
          <p:sp>
            <p:nvSpPr>
              <p:cNvPr id="220828" name="Rectangle 1692"/>
              <p:cNvSpPr>
                <a:spLocks noChangeArrowheads="1"/>
              </p:cNvSpPr>
              <p:nvPr>
                <p:custDataLst>
                  <p:tags r:id="rId205"/>
                </p:custDataLst>
              </p:nvPr>
            </p:nvSpPr>
            <p:spPr bwMode="auto">
              <a:xfrm>
                <a:off x="3110" y="2025"/>
                <a:ext cx="8" cy="462"/>
              </a:xfrm>
              <a:prstGeom prst="rect">
                <a:avLst/>
              </a:prstGeom>
              <a:solidFill>
                <a:srgbClr val="474747"/>
              </a:solidFill>
              <a:ln w="12700">
                <a:noFill/>
                <a:miter lim="800000"/>
                <a:headEnd/>
                <a:tailEnd/>
              </a:ln>
              <a:effectLst/>
            </p:spPr>
            <p:txBody>
              <a:bodyPr wrap="none" anchor="ctr"/>
              <a:lstStyle/>
              <a:p>
                <a:endParaRPr lang="en-US"/>
              </a:p>
            </p:txBody>
          </p:sp>
          <p:sp>
            <p:nvSpPr>
              <p:cNvPr id="220829" name="Rectangle 1693"/>
              <p:cNvSpPr>
                <a:spLocks noChangeArrowheads="1"/>
              </p:cNvSpPr>
              <p:nvPr>
                <p:custDataLst>
                  <p:tags r:id="rId206"/>
                </p:custDataLst>
              </p:nvPr>
            </p:nvSpPr>
            <p:spPr bwMode="auto">
              <a:xfrm>
                <a:off x="3104" y="2025"/>
                <a:ext cx="8" cy="462"/>
              </a:xfrm>
              <a:prstGeom prst="rect">
                <a:avLst/>
              </a:prstGeom>
              <a:solidFill>
                <a:srgbClr val="CECECE"/>
              </a:solidFill>
              <a:ln w="12700">
                <a:noFill/>
                <a:miter lim="800000"/>
                <a:headEnd/>
                <a:tailEnd/>
              </a:ln>
              <a:effectLst/>
            </p:spPr>
            <p:txBody>
              <a:bodyPr wrap="none" anchor="ctr"/>
              <a:lstStyle/>
              <a:p>
                <a:endParaRPr lang="en-US"/>
              </a:p>
            </p:txBody>
          </p:sp>
          <p:sp>
            <p:nvSpPr>
              <p:cNvPr id="220830" name="Rectangle 1694"/>
              <p:cNvSpPr>
                <a:spLocks noChangeArrowheads="1"/>
              </p:cNvSpPr>
              <p:nvPr>
                <p:custDataLst>
                  <p:tags r:id="rId207"/>
                </p:custDataLst>
              </p:nvPr>
            </p:nvSpPr>
            <p:spPr bwMode="auto">
              <a:xfrm>
                <a:off x="2810" y="2025"/>
                <a:ext cx="8" cy="462"/>
              </a:xfrm>
              <a:prstGeom prst="rect">
                <a:avLst/>
              </a:prstGeom>
              <a:solidFill>
                <a:srgbClr val="474747"/>
              </a:solidFill>
              <a:ln w="12700">
                <a:noFill/>
                <a:miter lim="800000"/>
                <a:headEnd/>
                <a:tailEnd/>
              </a:ln>
              <a:effectLst/>
            </p:spPr>
            <p:txBody>
              <a:bodyPr wrap="none" anchor="ctr"/>
              <a:lstStyle/>
              <a:p>
                <a:endParaRPr lang="en-US"/>
              </a:p>
            </p:txBody>
          </p:sp>
          <p:sp>
            <p:nvSpPr>
              <p:cNvPr id="220831" name="Rectangle 1695"/>
              <p:cNvSpPr>
                <a:spLocks noChangeArrowheads="1"/>
              </p:cNvSpPr>
              <p:nvPr>
                <p:custDataLst>
                  <p:tags r:id="rId208"/>
                </p:custDataLst>
              </p:nvPr>
            </p:nvSpPr>
            <p:spPr bwMode="auto">
              <a:xfrm>
                <a:off x="2804" y="2025"/>
                <a:ext cx="8" cy="462"/>
              </a:xfrm>
              <a:prstGeom prst="rect">
                <a:avLst/>
              </a:prstGeom>
              <a:solidFill>
                <a:srgbClr val="CECECE"/>
              </a:solidFill>
              <a:ln w="12700">
                <a:noFill/>
                <a:miter lim="800000"/>
                <a:headEnd/>
                <a:tailEnd/>
              </a:ln>
              <a:effectLst/>
            </p:spPr>
            <p:txBody>
              <a:bodyPr wrap="none" anchor="ctr"/>
              <a:lstStyle/>
              <a:p>
                <a:endParaRPr lang="en-US"/>
              </a:p>
            </p:txBody>
          </p:sp>
        </p:grpSp>
        <p:sp>
          <p:nvSpPr>
            <p:cNvPr id="220832" name="Text Box 1696"/>
            <p:cNvSpPr txBox="1">
              <a:spLocks noChangeArrowheads="1"/>
            </p:cNvSpPr>
            <p:nvPr/>
          </p:nvSpPr>
          <p:spPr bwMode="auto">
            <a:xfrm>
              <a:off x="2010" y="1793"/>
              <a:ext cx="528" cy="250"/>
            </a:xfrm>
            <a:prstGeom prst="rect">
              <a:avLst/>
            </a:prstGeom>
            <a:noFill/>
            <a:ln w="9525">
              <a:noFill/>
              <a:miter lim="800000"/>
              <a:headEnd/>
              <a:tailEnd/>
            </a:ln>
            <a:effectLst/>
          </p:spPr>
          <p:txBody>
            <a:bodyPr>
              <a:spAutoFit/>
            </a:bodyPr>
            <a:lstStyle/>
            <a:p>
              <a:pPr>
                <a:spcBef>
                  <a:spcPct val="0"/>
                </a:spcBef>
                <a:buFontTx/>
                <a:buNone/>
              </a:pPr>
              <a:r>
                <a:rPr lang="tr-TR" sz="1000" b="1">
                  <a:ea typeface="ＭＳ Ｐゴシック" pitchFamily="34" charset="-128"/>
                </a:rPr>
                <a:t>Kal/Hek Sto</a:t>
              </a:r>
              <a:r>
                <a:rPr lang="tr-TR" sz="1000" b="1"/>
                <a:t>ğ</a:t>
              </a:r>
              <a:r>
                <a:rPr lang="tr-TR" sz="1000" b="1">
                  <a:ea typeface="ＭＳ Ｐゴシック" pitchFamily="34" charset="-128"/>
                </a:rPr>
                <a:t>u</a:t>
              </a:r>
            </a:p>
          </p:txBody>
        </p:sp>
      </p:grpSp>
      <p:sp>
        <p:nvSpPr>
          <p:cNvPr id="220833" name="Line 1697"/>
          <p:cNvSpPr>
            <a:spLocks noChangeShapeType="1"/>
          </p:cNvSpPr>
          <p:nvPr/>
        </p:nvSpPr>
        <p:spPr bwMode="auto">
          <a:xfrm>
            <a:off x="4800600" y="5797550"/>
            <a:ext cx="0" cy="360363"/>
          </a:xfrm>
          <a:prstGeom prst="line">
            <a:avLst/>
          </a:prstGeom>
          <a:noFill/>
          <a:ln w="25400">
            <a:solidFill>
              <a:srgbClr val="FF0000"/>
            </a:solidFill>
            <a:round/>
            <a:headEnd/>
            <a:tailEnd type="triangle" w="med" len="med"/>
          </a:ln>
          <a:effectLst/>
        </p:spPr>
        <p:txBody>
          <a:bodyPr/>
          <a:lstStyle/>
          <a:p>
            <a:endParaRPr lang="en-US"/>
          </a:p>
        </p:txBody>
      </p:sp>
      <p:sp>
        <p:nvSpPr>
          <p:cNvPr id="220834" name="Line 1698"/>
          <p:cNvSpPr>
            <a:spLocks noChangeShapeType="1"/>
          </p:cNvSpPr>
          <p:nvPr/>
        </p:nvSpPr>
        <p:spPr bwMode="auto">
          <a:xfrm flipV="1">
            <a:off x="4800600" y="4806950"/>
            <a:ext cx="0" cy="360363"/>
          </a:xfrm>
          <a:prstGeom prst="line">
            <a:avLst/>
          </a:prstGeom>
          <a:noFill/>
          <a:ln w="25400">
            <a:solidFill>
              <a:srgbClr val="00FF00"/>
            </a:solidFill>
            <a:round/>
            <a:headEnd/>
            <a:tailEnd type="triangle" w="med" len="med"/>
          </a:ln>
          <a:effectLst/>
        </p:spPr>
        <p:txBody>
          <a:bodyPr/>
          <a:lstStyle/>
          <a:p>
            <a:endParaRPr lang="en-US"/>
          </a:p>
        </p:txBody>
      </p:sp>
      <p:graphicFrame>
        <p:nvGraphicFramePr>
          <p:cNvPr id="220835" name="Object 1699"/>
          <p:cNvGraphicFramePr>
            <a:graphicFrameLocks noChangeAspect="1"/>
          </p:cNvGraphicFramePr>
          <p:nvPr/>
        </p:nvGraphicFramePr>
        <p:xfrm>
          <a:off x="95250" y="4876800"/>
          <a:ext cx="1962150" cy="619125"/>
        </p:xfrm>
        <a:graphic>
          <a:graphicData uri="http://schemas.openxmlformats.org/presentationml/2006/ole">
            <p:oleObj spid="_x0000_s220835" name="Clip" r:id="rId1042" imgW="1553400" imgH="488520" progId="">
              <p:embed/>
            </p:oleObj>
          </a:graphicData>
        </a:graphic>
      </p:graphicFrame>
      <p:grpSp>
        <p:nvGrpSpPr>
          <p:cNvPr id="220836" name="Group 1700"/>
          <p:cNvGrpSpPr>
            <a:grpSpLocks/>
          </p:cNvGrpSpPr>
          <p:nvPr/>
        </p:nvGrpSpPr>
        <p:grpSpPr bwMode="auto">
          <a:xfrm>
            <a:off x="1524000" y="5645150"/>
            <a:ext cx="585788" cy="457200"/>
            <a:chOff x="3333" y="1616"/>
            <a:chExt cx="320" cy="317"/>
          </a:xfrm>
        </p:grpSpPr>
        <p:grpSp>
          <p:nvGrpSpPr>
            <p:cNvPr id="220837" name="Group 1701"/>
            <p:cNvGrpSpPr>
              <a:grpSpLocks/>
            </p:cNvGrpSpPr>
            <p:nvPr/>
          </p:nvGrpSpPr>
          <p:grpSpPr bwMode="auto">
            <a:xfrm>
              <a:off x="3335" y="1616"/>
              <a:ext cx="318" cy="317"/>
              <a:chOff x="2925" y="2387"/>
              <a:chExt cx="484" cy="436"/>
            </a:xfrm>
          </p:grpSpPr>
          <p:grpSp>
            <p:nvGrpSpPr>
              <p:cNvPr id="220838" name="Group 1702"/>
              <p:cNvGrpSpPr>
                <a:grpSpLocks/>
              </p:cNvGrpSpPr>
              <p:nvPr/>
            </p:nvGrpSpPr>
            <p:grpSpPr bwMode="auto">
              <a:xfrm>
                <a:off x="2925" y="2387"/>
                <a:ext cx="484" cy="436"/>
                <a:chOff x="328" y="1864"/>
                <a:chExt cx="950" cy="882"/>
              </a:xfrm>
            </p:grpSpPr>
            <p:grpSp>
              <p:nvGrpSpPr>
                <p:cNvPr id="220839" name="Group 1703"/>
                <p:cNvGrpSpPr>
                  <a:grpSpLocks/>
                </p:cNvGrpSpPr>
                <p:nvPr/>
              </p:nvGrpSpPr>
              <p:grpSpPr bwMode="auto">
                <a:xfrm>
                  <a:off x="328" y="1864"/>
                  <a:ext cx="950" cy="882"/>
                  <a:chOff x="1584" y="912"/>
                  <a:chExt cx="778" cy="724"/>
                </a:xfrm>
              </p:grpSpPr>
              <p:sp>
                <p:nvSpPr>
                  <p:cNvPr id="220840" name="Freeform 1704"/>
                  <p:cNvSpPr>
                    <a:spLocks/>
                  </p:cNvSpPr>
                  <p:nvPr/>
                </p:nvSpPr>
                <p:spPr bwMode="auto">
                  <a:xfrm>
                    <a:off x="1642" y="930"/>
                    <a:ext cx="720" cy="540"/>
                  </a:xfrm>
                  <a:custGeom>
                    <a:avLst/>
                    <a:gdLst/>
                    <a:ahLst/>
                    <a:cxnLst>
                      <a:cxn ang="0">
                        <a:pos x="0" y="728"/>
                      </a:cxn>
                      <a:cxn ang="0">
                        <a:pos x="0" y="0"/>
                      </a:cxn>
                      <a:cxn ang="0">
                        <a:pos x="774" y="0"/>
                      </a:cxn>
                      <a:cxn ang="0">
                        <a:pos x="968" y="146"/>
                      </a:cxn>
                      <a:cxn ang="0">
                        <a:pos x="968" y="728"/>
                      </a:cxn>
                      <a:cxn ang="0">
                        <a:pos x="0" y="728"/>
                      </a:cxn>
                    </a:cxnLst>
                    <a:rect l="0" t="0" r="r" b="b"/>
                    <a:pathLst>
                      <a:path w="968" h="728">
                        <a:moveTo>
                          <a:pt x="0" y="728"/>
                        </a:moveTo>
                        <a:lnTo>
                          <a:pt x="0" y="0"/>
                        </a:lnTo>
                        <a:lnTo>
                          <a:pt x="774" y="0"/>
                        </a:lnTo>
                        <a:lnTo>
                          <a:pt x="968" y="146"/>
                        </a:lnTo>
                        <a:lnTo>
                          <a:pt x="968" y="728"/>
                        </a:lnTo>
                        <a:lnTo>
                          <a:pt x="0" y="728"/>
                        </a:lnTo>
                        <a:close/>
                      </a:path>
                    </a:pathLst>
                  </a:custGeom>
                  <a:solidFill>
                    <a:srgbClr val="000000"/>
                  </a:solidFill>
                  <a:ln w="9525">
                    <a:noFill/>
                    <a:round/>
                    <a:headEnd/>
                    <a:tailEnd/>
                  </a:ln>
                </p:spPr>
                <p:txBody>
                  <a:bodyPr/>
                  <a:lstStyle/>
                  <a:p>
                    <a:endParaRPr lang="en-US"/>
                  </a:p>
                </p:txBody>
              </p:sp>
              <p:sp>
                <p:nvSpPr>
                  <p:cNvPr id="220841" name="Freeform 1705"/>
                  <p:cNvSpPr>
                    <a:spLocks/>
                  </p:cNvSpPr>
                  <p:nvPr/>
                </p:nvSpPr>
                <p:spPr bwMode="auto">
                  <a:xfrm>
                    <a:off x="1632" y="912"/>
                    <a:ext cx="720" cy="535"/>
                  </a:xfrm>
                  <a:custGeom>
                    <a:avLst/>
                    <a:gdLst/>
                    <a:ahLst/>
                    <a:cxnLst>
                      <a:cxn ang="0">
                        <a:pos x="0" y="728"/>
                      </a:cxn>
                      <a:cxn ang="0">
                        <a:pos x="0" y="0"/>
                      </a:cxn>
                      <a:cxn ang="0">
                        <a:pos x="774" y="0"/>
                      </a:cxn>
                      <a:cxn ang="0">
                        <a:pos x="968" y="146"/>
                      </a:cxn>
                      <a:cxn ang="0">
                        <a:pos x="968" y="728"/>
                      </a:cxn>
                      <a:cxn ang="0">
                        <a:pos x="0" y="728"/>
                      </a:cxn>
                    </a:cxnLst>
                    <a:rect l="0" t="0" r="r" b="b"/>
                    <a:pathLst>
                      <a:path w="968" h="728">
                        <a:moveTo>
                          <a:pt x="0" y="728"/>
                        </a:moveTo>
                        <a:lnTo>
                          <a:pt x="0" y="0"/>
                        </a:lnTo>
                        <a:lnTo>
                          <a:pt x="774" y="0"/>
                        </a:lnTo>
                        <a:lnTo>
                          <a:pt x="968" y="146"/>
                        </a:lnTo>
                        <a:lnTo>
                          <a:pt x="968" y="728"/>
                        </a:lnTo>
                        <a:lnTo>
                          <a:pt x="0" y="728"/>
                        </a:lnTo>
                        <a:close/>
                      </a:path>
                    </a:pathLst>
                  </a:custGeom>
                  <a:solidFill>
                    <a:srgbClr val="FCFEB9"/>
                  </a:solidFill>
                  <a:ln w="9525">
                    <a:noFill/>
                    <a:round/>
                    <a:headEnd/>
                    <a:tailEnd/>
                  </a:ln>
                </p:spPr>
                <p:txBody>
                  <a:bodyPr/>
                  <a:lstStyle/>
                  <a:p>
                    <a:endParaRPr lang="en-US"/>
                  </a:p>
                </p:txBody>
              </p:sp>
              <p:sp>
                <p:nvSpPr>
                  <p:cNvPr id="220842" name="Freeform 1706"/>
                  <p:cNvSpPr>
                    <a:spLocks/>
                  </p:cNvSpPr>
                  <p:nvPr/>
                </p:nvSpPr>
                <p:spPr bwMode="auto">
                  <a:xfrm>
                    <a:off x="1584" y="1493"/>
                    <a:ext cx="121" cy="143"/>
                  </a:xfrm>
                  <a:custGeom>
                    <a:avLst/>
                    <a:gdLst/>
                    <a:ahLst/>
                    <a:cxnLst>
                      <a:cxn ang="0">
                        <a:pos x="145" y="4"/>
                      </a:cxn>
                      <a:cxn ang="0">
                        <a:pos x="142" y="2"/>
                      </a:cxn>
                      <a:cxn ang="0">
                        <a:pos x="139" y="0"/>
                      </a:cxn>
                      <a:cxn ang="0">
                        <a:pos x="135" y="0"/>
                      </a:cxn>
                      <a:cxn ang="0">
                        <a:pos x="131" y="0"/>
                      </a:cxn>
                      <a:cxn ang="0">
                        <a:pos x="127" y="0"/>
                      </a:cxn>
                      <a:cxn ang="0">
                        <a:pos x="123" y="1"/>
                      </a:cxn>
                      <a:cxn ang="0">
                        <a:pos x="120" y="3"/>
                      </a:cxn>
                      <a:cxn ang="0">
                        <a:pos x="117" y="4"/>
                      </a:cxn>
                      <a:cxn ang="0">
                        <a:pos x="115" y="7"/>
                      </a:cxn>
                      <a:cxn ang="0">
                        <a:pos x="4" y="148"/>
                      </a:cxn>
                      <a:cxn ang="0">
                        <a:pos x="1" y="151"/>
                      </a:cxn>
                      <a:cxn ang="0">
                        <a:pos x="0" y="154"/>
                      </a:cxn>
                      <a:cxn ang="0">
                        <a:pos x="0" y="159"/>
                      </a:cxn>
                      <a:cxn ang="0">
                        <a:pos x="0" y="162"/>
                      </a:cxn>
                      <a:cxn ang="0">
                        <a:pos x="0" y="167"/>
                      </a:cxn>
                      <a:cxn ang="0">
                        <a:pos x="1" y="170"/>
                      </a:cxn>
                      <a:cxn ang="0">
                        <a:pos x="2" y="174"/>
                      </a:cxn>
                      <a:cxn ang="0">
                        <a:pos x="4" y="177"/>
                      </a:cxn>
                      <a:cxn ang="0">
                        <a:pos x="7" y="179"/>
                      </a:cxn>
                      <a:cxn ang="0">
                        <a:pos x="18" y="188"/>
                      </a:cxn>
                      <a:cxn ang="0">
                        <a:pos x="21" y="190"/>
                      </a:cxn>
                      <a:cxn ang="0">
                        <a:pos x="23" y="191"/>
                      </a:cxn>
                      <a:cxn ang="0">
                        <a:pos x="28" y="191"/>
                      </a:cxn>
                      <a:cxn ang="0">
                        <a:pos x="32" y="192"/>
                      </a:cxn>
                      <a:cxn ang="0">
                        <a:pos x="36" y="191"/>
                      </a:cxn>
                      <a:cxn ang="0">
                        <a:pos x="40" y="190"/>
                      </a:cxn>
                      <a:cxn ang="0">
                        <a:pos x="42" y="188"/>
                      </a:cxn>
                      <a:cxn ang="0">
                        <a:pos x="45" y="187"/>
                      </a:cxn>
                      <a:cxn ang="0">
                        <a:pos x="48" y="184"/>
                      </a:cxn>
                      <a:cxn ang="0">
                        <a:pos x="159" y="43"/>
                      </a:cxn>
                      <a:cxn ang="0">
                        <a:pos x="161" y="40"/>
                      </a:cxn>
                      <a:cxn ang="0">
                        <a:pos x="162" y="37"/>
                      </a:cxn>
                      <a:cxn ang="0">
                        <a:pos x="163" y="32"/>
                      </a:cxn>
                      <a:cxn ang="0">
                        <a:pos x="163" y="29"/>
                      </a:cxn>
                      <a:cxn ang="0">
                        <a:pos x="163" y="25"/>
                      </a:cxn>
                      <a:cxn ang="0">
                        <a:pos x="162" y="21"/>
                      </a:cxn>
                      <a:cxn ang="0">
                        <a:pos x="160" y="17"/>
                      </a:cxn>
                      <a:cxn ang="0">
                        <a:pos x="159" y="15"/>
                      </a:cxn>
                      <a:cxn ang="0">
                        <a:pos x="156" y="13"/>
                      </a:cxn>
                      <a:cxn ang="0">
                        <a:pos x="145" y="4"/>
                      </a:cxn>
                    </a:cxnLst>
                    <a:rect l="0" t="0" r="r" b="b"/>
                    <a:pathLst>
                      <a:path w="163" h="192">
                        <a:moveTo>
                          <a:pt x="145" y="4"/>
                        </a:moveTo>
                        <a:lnTo>
                          <a:pt x="142" y="2"/>
                        </a:lnTo>
                        <a:lnTo>
                          <a:pt x="139" y="0"/>
                        </a:lnTo>
                        <a:lnTo>
                          <a:pt x="135" y="0"/>
                        </a:lnTo>
                        <a:lnTo>
                          <a:pt x="131" y="0"/>
                        </a:lnTo>
                        <a:lnTo>
                          <a:pt x="127" y="0"/>
                        </a:lnTo>
                        <a:lnTo>
                          <a:pt x="123" y="1"/>
                        </a:lnTo>
                        <a:lnTo>
                          <a:pt x="120" y="3"/>
                        </a:lnTo>
                        <a:lnTo>
                          <a:pt x="117" y="4"/>
                        </a:lnTo>
                        <a:lnTo>
                          <a:pt x="115" y="7"/>
                        </a:lnTo>
                        <a:lnTo>
                          <a:pt x="4" y="148"/>
                        </a:lnTo>
                        <a:lnTo>
                          <a:pt x="1" y="151"/>
                        </a:lnTo>
                        <a:lnTo>
                          <a:pt x="0" y="154"/>
                        </a:lnTo>
                        <a:lnTo>
                          <a:pt x="0" y="159"/>
                        </a:lnTo>
                        <a:lnTo>
                          <a:pt x="0" y="162"/>
                        </a:lnTo>
                        <a:lnTo>
                          <a:pt x="0" y="167"/>
                        </a:lnTo>
                        <a:lnTo>
                          <a:pt x="1" y="170"/>
                        </a:lnTo>
                        <a:lnTo>
                          <a:pt x="2" y="174"/>
                        </a:lnTo>
                        <a:lnTo>
                          <a:pt x="4" y="177"/>
                        </a:lnTo>
                        <a:lnTo>
                          <a:pt x="7" y="179"/>
                        </a:lnTo>
                        <a:lnTo>
                          <a:pt x="18" y="188"/>
                        </a:lnTo>
                        <a:lnTo>
                          <a:pt x="21" y="190"/>
                        </a:lnTo>
                        <a:lnTo>
                          <a:pt x="23" y="191"/>
                        </a:lnTo>
                        <a:lnTo>
                          <a:pt x="28" y="191"/>
                        </a:lnTo>
                        <a:lnTo>
                          <a:pt x="32" y="192"/>
                        </a:lnTo>
                        <a:lnTo>
                          <a:pt x="36" y="191"/>
                        </a:lnTo>
                        <a:lnTo>
                          <a:pt x="40" y="190"/>
                        </a:lnTo>
                        <a:lnTo>
                          <a:pt x="42" y="188"/>
                        </a:lnTo>
                        <a:lnTo>
                          <a:pt x="45" y="187"/>
                        </a:lnTo>
                        <a:lnTo>
                          <a:pt x="48" y="184"/>
                        </a:lnTo>
                        <a:lnTo>
                          <a:pt x="159" y="43"/>
                        </a:lnTo>
                        <a:lnTo>
                          <a:pt x="161" y="40"/>
                        </a:lnTo>
                        <a:lnTo>
                          <a:pt x="162" y="37"/>
                        </a:lnTo>
                        <a:lnTo>
                          <a:pt x="163" y="32"/>
                        </a:lnTo>
                        <a:lnTo>
                          <a:pt x="163" y="29"/>
                        </a:lnTo>
                        <a:lnTo>
                          <a:pt x="163" y="25"/>
                        </a:lnTo>
                        <a:lnTo>
                          <a:pt x="162" y="21"/>
                        </a:lnTo>
                        <a:lnTo>
                          <a:pt x="160" y="17"/>
                        </a:lnTo>
                        <a:lnTo>
                          <a:pt x="159" y="15"/>
                        </a:lnTo>
                        <a:lnTo>
                          <a:pt x="156" y="13"/>
                        </a:lnTo>
                        <a:lnTo>
                          <a:pt x="145" y="4"/>
                        </a:lnTo>
                        <a:close/>
                      </a:path>
                    </a:pathLst>
                  </a:custGeom>
                  <a:solidFill>
                    <a:srgbClr val="B2B2B2"/>
                  </a:solidFill>
                  <a:ln w="9525">
                    <a:noFill/>
                    <a:round/>
                    <a:headEnd/>
                    <a:tailEnd/>
                  </a:ln>
                </p:spPr>
                <p:txBody>
                  <a:bodyPr/>
                  <a:lstStyle/>
                  <a:p>
                    <a:endParaRPr lang="en-US"/>
                  </a:p>
                </p:txBody>
              </p:sp>
              <p:sp>
                <p:nvSpPr>
                  <p:cNvPr id="220843" name="Freeform 1707"/>
                  <p:cNvSpPr>
                    <a:spLocks/>
                  </p:cNvSpPr>
                  <p:nvPr/>
                </p:nvSpPr>
                <p:spPr bwMode="auto">
                  <a:xfrm>
                    <a:off x="1669" y="1492"/>
                    <a:ext cx="37" cy="31"/>
                  </a:xfrm>
                  <a:custGeom>
                    <a:avLst/>
                    <a:gdLst/>
                    <a:ahLst/>
                    <a:cxnLst>
                      <a:cxn ang="0">
                        <a:pos x="49" y="38"/>
                      </a:cxn>
                      <a:cxn ang="0">
                        <a:pos x="50" y="36"/>
                      </a:cxn>
                      <a:cxn ang="0">
                        <a:pos x="50" y="33"/>
                      </a:cxn>
                      <a:cxn ang="0">
                        <a:pos x="49" y="30"/>
                      </a:cxn>
                      <a:cxn ang="0">
                        <a:pos x="49" y="25"/>
                      </a:cxn>
                      <a:cxn ang="0">
                        <a:pos x="45" y="23"/>
                      </a:cxn>
                      <a:cxn ang="0">
                        <a:pos x="44" y="20"/>
                      </a:cxn>
                      <a:cxn ang="0">
                        <a:pos x="40" y="16"/>
                      </a:cxn>
                      <a:cxn ang="0">
                        <a:pos x="37" y="11"/>
                      </a:cxn>
                      <a:cxn ang="0">
                        <a:pos x="33" y="9"/>
                      </a:cxn>
                      <a:cxn ang="0">
                        <a:pos x="30" y="6"/>
                      </a:cxn>
                      <a:cxn ang="0">
                        <a:pos x="24" y="4"/>
                      </a:cxn>
                      <a:cxn ang="0">
                        <a:pos x="20" y="2"/>
                      </a:cxn>
                      <a:cxn ang="0">
                        <a:pos x="17" y="1"/>
                      </a:cxn>
                      <a:cxn ang="0">
                        <a:pos x="13" y="0"/>
                      </a:cxn>
                      <a:cxn ang="0">
                        <a:pos x="8" y="0"/>
                      </a:cxn>
                      <a:cxn ang="0">
                        <a:pos x="5" y="1"/>
                      </a:cxn>
                      <a:cxn ang="0">
                        <a:pos x="2" y="1"/>
                      </a:cxn>
                      <a:cxn ang="0">
                        <a:pos x="1" y="4"/>
                      </a:cxn>
                      <a:cxn ang="0">
                        <a:pos x="0" y="6"/>
                      </a:cxn>
                      <a:cxn ang="0">
                        <a:pos x="0" y="9"/>
                      </a:cxn>
                      <a:cxn ang="0">
                        <a:pos x="1" y="12"/>
                      </a:cxn>
                      <a:cxn ang="0">
                        <a:pos x="1" y="17"/>
                      </a:cxn>
                      <a:cxn ang="0">
                        <a:pos x="5" y="19"/>
                      </a:cxn>
                      <a:cxn ang="0">
                        <a:pos x="6" y="22"/>
                      </a:cxn>
                      <a:cxn ang="0">
                        <a:pos x="10" y="26"/>
                      </a:cxn>
                      <a:cxn ang="0">
                        <a:pos x="13" y="31"/>
                      </a:cxn>
                      <a:cxn ang="0">
                        <a:pos x="17" y="33"/>
                      </a:cxn>
                      <a:cxn ang="0">
                        <a:pos x="20" y="36"/>
                      </a:cxn>
                      <a:cxn ang="0">
                        <a:pos x="26" y="38"/>
                      </a:cxn>
                      <a:cxn ang="0">
                        <a:pos x="30" y="40"/>
                      </a:cxn>
                      <a:cxn ang="0">
                        <a:pos x="33" y="41"/>
                      </a:cxn>
                      <a:cxn ang="0">
                        <a:pos x="37" y="42"/>
                      </a:cxn>
                      <a:cxn ang="0">
                        <a:pos x="42" y="42"/>
                      </a:cxn>
                      <a:cxn ang="0">
                        <a:pos x="45" y="41"/>
                      </a:cxn>
                      <a:cxn ang="0">
                        <a:pos x="48" y="41"/>
                      </a:cxn>
                      <a:cxn ang="0">
                        <a:pos x="49" y="38"/>
                      </a:cxn>
                    </a:cxnLst>
                    <a:rect l="0" t="0" r="r" b="b"/>
                    <a:pathLst>
                      <a:path w="50" h="42">
                        <a:moveTo>
                          <a:pt x="49" y="38"/>
                        </a:moveTo>
                        <a:lnTo>
                          <a:pt x="50" y="36"/>
                        </a:lnTo>
                        <a:lnTo>
                          <a:pt x="50" y="33"/>
                        </a:lnTo>
                        <a:lnTo>
                          <a:pt x="49" y="30"/>
                        </a:lnTo>
                        <a:lnTo>
                          <a:pt x="49" y="25"/>
                        </a:lnTo>
                        <a:lnTo>
                          <a:pt x="45" y="23"/>
                        </a:lnTo>
                        <a:lnTo>
                          <a:pt x="44" y="20"/>
                        </a:lnTo>
                        <a:lnTo>
                          <a:pt x="40" y="16"/>
                        </a:lnTo>
                        <a:lnTo>
                          <a:pt x="37" y="11"/>
                        </a:lnTo>
                        <a:lnTo>
                          <a:pt x="33" y="9"/>
                        </a:lnTo>
                        <a:lnTo>
                          <a:pt x="30" y="6"/>
                        </a:lnTo>
                        <a:lnTo>
                          <a:pt x="24" y="4"/>
                        </a:lnTo>
                        <a:lnTo>
                          <a:pt x="20" y="2"/>
                        </a:lnTo>
                        <a:lnTo>
                          <a:pt x="17" y="1"/>
                        </a:lnTo>
                        <a:lnTo>
                          <a:pt x="13" y="0"/>
                        </a:lnTo>
                        <a:lnTo>
                          <a:pt x="8" y="0"/>
                        </a:lnTo>
                        <a:lnTo>
                          <a:pt x="5" y="1"/>
                        </a:lnTo>
                        <a:lnTo>
                          <a:pt x="2" y="1"/>
                        </a:lnTo>
                        <a:lnTo>
                          <a:pt x="1" y="4"/>
                        </a:lnTo>
                        <a:lnTo>
                          <a:pt x="0" y="6"/>
                        </a:lnTo>
                        <a:lnTo>
                          <a:pt x="0" y="9"/>
                        </a:lnTo>
                        <a:lnTo>
                          <a:pt x="1" y="12"/>
                        </a:lnTo>
                        <a:lnTo>
                          <a:pt x="1" y="17"/>
                        </a:lnTo>
                        <a:lnTo>
                          <a:pt x="5" y="19"/>
                        </a:lnTo>
                        <a:lnTo>
                          <a:pt x="6" y="22"/>
                        </a:lnTo>
                        <a:lnTo>
                          <a:pt x="10" y="26"/>
                        </a:lnTo>
                        <a:lnTo>
                          <a:pt x="13" y="31"/>
                        </a:lnTo>
                        <a:lnTo>
                          <a:pt x="17" y="33"/>
                        </a:lnTo>
                        <a:lnTo>
                          <a:pt x="20" y="36"/>
                        </a:lnTo>
                        <a:lnTo>
                          <a:pt x="26" y="38"/>
                        </a:lnTo>
                        <a:lnTo>
                          <a:pt x="30" y="40"/>
                        </a:lnTo>
                        <a:lnTo>
                          <a:pt x="33" y="41"/>
                        </a:lnTo>
                        <a:lnTo>
                          <a:pt x="37" y="42"/>
                        </a:lnTo>
                        <a:lnTo>
                          <a:pt x="42" y="42"/>
                        </a:lnTo>
                        <a:lnTo>
                          <a:pt x="45" y="41"/>
                        </a:lnTo>
                        <a:lnTo>
                          <a:pt x="48" y="41"/>
                        </a:lnTo>
                        <a:lnTo>
                          <a:pt x="49" y="38"/>
                        </a:lnTo>
                        <a:close/>
                      </a:path>
                    </a:pathLst>
                  </a:custGeom>
                  <a:solidFill>
                    <a:srgbClr val="7B7B7B"/>
                  </a:solidFill>
                  <a:ln w="9525">
                    <a:noFill/>
                    <a:round/>
                    <a:headEnd/>
                    <a:tailEnd/>
                  </a:ln>
                </p:spPr>
                <p:txBody>
                  <a:bodyPr/>
                  <a:lstStyle/>
                  <a:p>
                    <a:endParaRPr lang="en-US"/>
                  </a:p>
                </p:txBody>
              </p:sp>
              <p:sp>
                <p:nvSpPr>
                  <p:cNvPr id="220844" name="Freeform 1708"/>
                  <p:cNvSpPr>
                    <a:spLocks/>
                  </p:cNvSpPr>
                  <p:nvPr/>
                </p:nvSpPr>
                <p:spPr bwMode="auto">
                  <a:xfrm>
                    <a:off x="1680" y="1470"/>
                    <a:ext cx="41" cy="45"/>
                  </a:xfrm>
                  <a:custGeom>
                    <a:avLst/>
                    <a:gdLst/>
                    <a:ahLst/>
                    <a:cxnLst>
                      <a:cxn ang="0">
                        <a:pos x="46" y="2"/>
                      </a:cxn>
                      <a:cxn ang="0">
                        <a:pos x="44" y="1"/>
                      </a:cxn>
                      <a:cxn ang="0">
                        <a:pos x="42" y="0"/>
                      </a:cxn>
                      <a:cxn ang="0">
                        <a:pos x="41" y="0"/>
                      </a:cxn>
                      <a:cxn ang="0">
                        <a:pos x="39" y="0"/>
                      </a:cxn>
                      <a:cxn ang="0">
                        <a:pos x="36" y="1"/>
                      </a:cxn>
                      <a:cxn ang="0">
                        <a:pos x="34" y="1"/>
                      </a:cxn>
                      <a:cxn ang="0">
                        <a:pos x="33" y="2"/>
                      </a:cxn>
                      <a:cxn ang="0">
                        <a:pos x="30" y="2"/>
                      </a:cxn>
                      <a:cxn ang="0">
                        <a:pos x="29" y="5"/>
                      </a:cxn>
                      <a:cxn ang="0">
                        <a:pos x="2" y="38"/>
                      </a:cxn>
                      <a:cxn ang="0">
                        <a:pos x="1" y="40"/>
                      </a:cxn>
                      <a:cxn ang="0">
                        <a:pos x="0" y="43"/>
                      </a:cxn>
                      <a:cxn ang="0">
                        <a:pos x="0" y="44"/>
                      </a:cxn>
                      <a:cxn ang="0">
                        <a:pos x="0" y="47"/>
                      </a:cxn>
                      <a:cxn ang="0">
                        <a:pos x="0" y="47"/>
                      </a:cxn>
                      <a:cxn ang="0">
                        <a:pos x="0" y="52"/>
                      </a:cxn>
                      <a:cxn ang="0">
                        <a:pos x="1" y="52"/>
                      </a:cxn>
                      <a:cxn ang="0">
                        <a:pos x="2" y="55"/>
                      </a:cxn>
                      <a:cxn ang="0">
                        <a:pos x="4" y="56"/>
                      </a:cxn>
                      <a:cxn ang="0">
                        <a:pos x="7" y="59"/>
                      </a:cxn>
                      <a:cxn ang="0">
                        <a:pos x="8" y="60"/>
                      </a:cxn>
                      <a:cxn ang="0">
                        <a:pos x="12" y="60"/>
                      </a:cxn>
                      <a:cxn ang="0">
                        <a:pos x="13" y="61"/>
                      </a:cxn>
                      <a:cxn ang="0">
                        <a:pos x="15" y="60"/>
                      </a:cxn>
                      <a:cxn ang="0">
                        <a:pos x="18" y="61"/>
                      </a:cxn>
                      <a:cxn ang="0">
                        <a:pos x="21" y="60"/>
                      </a:cxn>
                      <a:cxn ang="0">
                        <a:pos x="21" y="59"/>
                      </a:cxn>
                      <a:cxn ang="0">
                        <a:pos x="23" y="58"/>
                      </a:cxn>
                      <a:cxn ang="0">
                        <a:pos x="25" y="55"/>
                      </a:cxn>
                      <a:cxn ang="0">
                        <a:pos x="51" y="22"/>
                      </a:cxn>
                      <a:cxn ang="0">
                        <a:pos x="53" y="20"/>
                      </a:cxn>
                      <a:cxn ang="0">
                        <a:pos x="54" y="18"/>
                      </a:cxn>
                      <a:cxn ang="0">
                        <a:pos x="55" y="17"/>
                      </a:cxn>
                      <a:cxn ang="0">
                        <a:pos x="54" y="15"/>
                      </a:cxn>
                      <a:cxn ang="0">
                        <a:pos x="54" y="13"/>
                      </a:cxn>
                      <a:cxn ang="0">
                        <a:pos x="54" y="9"/>
                      </a:cxn>
                      <a:cxn ang="0">
                        <a:pos x="53" y="8"/>
                      </a:cxn>
                      <a:cxn ang="0">
                        <a:pos x="50" y="6"/>
                      </a:cxn>
                      <a:cxn ang="0">
                        <a:pos x="49" y="5"/>
                      </a:cxn>
                      <a:cxn ang="0">
                        <a:pos x="46" y="2"/>
                      </a:cxn>
                    </a:cxnLst>
                    <a:rect l="0" t="0" r="r" b="b"/>
                    <a:pathLst>
                      <a:path w="55" h="61">
                        <a:moveTo>
                          <a:pt x="46" y="2"/>
                        </a:moveTo>
                        <a:lnTo>
                          <a:pt x="44" y="1"/>
                        </a:lnTo>
                        <a:lnTo>
                          <a:pt x="42" y="0"/>
                        </a:lnTo>
                        <a:lnTo>
                          <a:pt x="41" y="0"/>
                        </a:lnTo>
                        <a:lnTo>
                          <a:pt x="39" y="0"/>
                        </a:lnTo>
                        <a:lnTo>
                          <a:pt x="36" y="1"/>
                        </a:lnTo>
                        <a:lnTo>
                          <a:pt x="34" y="1"/>
                        </a:lnTo>
                        <a:lnTo>
                          <a:pt x="33" y="2"/>
                        </a:lnTo>
                        <a:lnTo>
                          <a:pt x="30" y="2"/>
                        </a:lnTo>
                        <a:lnTo>
                          <a:pt x="29" y="5"/>
                        </a:lnTo>
                        <a:lnTo>
                          <a:pt x="2" y="38"/>
                        </a:lnTo>
                        <a:lnTo>
                          <a:pt x="1" y="40"/>
                        </a:lnTo>
                        <a:lnTo>
                          <a:pt x="0" y="43"/>
                        </a:lnTo>
                        <a:lnTo>
                          <a:pt x="0" y="44"/>
                        </a:lnTo>
                        <a:lnTo>
                          <a:pt x="0" y="47"/>
                        </a:lnTo>
                        <a:lnTo>
                          <a:pt x="0" y="47"/>
                        </a:lnTo>
                        <a:lnTo>
                          <a:pt x="0" y="52"/>
                        </a:lnTo>
                        <a:lnTo>
                          <a:pt x="1" y="52"/>
                        </a:lnTo>
                        <a:lnTo>
                          <a:pt x="2" y="55"/>
                        </a:lnTo>
                        <a:lnTo>
                          <a:pt x="4" y="56"/>
                        </a:lnTo>
                        <a:lnTo>
                          <a:pt x="7" y="59"/>
                        </a:lnTo>
                        <a:lnTo>
                          <a:pt x="8" y="60"/>
                        </a:lnTo>
                        <a:lnTo>
                          <a:pt x="12" y="60"/>
                        </a:lnTo>
                        <a:lnTo>
                          <a:pt x="13" y="61"/>
                        </a:lnTo>
                        <a:lnTo>
                          <a:pt x="15" y="60"/>
                        </a:lnTo>
                        <a:lnTo>
                          <a:pt x="18" y="61"/>
                        </a:lnTo>
                        <a:lnTo>
                          <a:pt x="21" y="60"/>
                        </a:lnTo>
                        <a:lnTo>
                          <a:pt x="21" y="59"/>
                        </a:lnTo>
                        <a:lnTo>
                          <a:pt x="23" y="58"/>
                        </a:lnTo>
                        <a:lnTo>
                          <a:pt x="25" y="55"/>
                        </a:lnTo>
                        <a:lnTo>
                          <a:pt x="51" y="22"/>
                        </a:lnTo>
                        <a:lnTo>
                          <a:pt x="53" y="20"/>
                        </a:lnTo>
                        <a:lnTo>
                          <a:pt x="54" y="18"/>
                        </a:lnTo>
                        <a:lnTo>
                          <a:pt x="55" y="17"/>
                        </a:lnTo>
                        <a:lnTo>
                          <a:pt x="54" y="15"/>
                        </a:lnTo>
                        <a:lnTo>
                          <a:pt x="54" y="13"/>
                        </a:lnTo>
                        <a:lnTo>
                          <a:pt x="54" y="9"/>
                        </a:lnTo>
                        <a:lnTo>
                          <a:pt x="53" y="8"/>
                        </a:lnTo>
                        <a:lnTo>
                          <a:pt x="50" y="6"/>
                        </a:lnTo>
                        <a:lnTo>
                          <a:pt x="49" y="5"/>
                        </a:lnTo>
                        <a:lnTo>
                          <a:pt x="46" y="2"/>
                        </a:lnTo>
                        <a:close/>
                      </a:path>
                    </a:pathLst>
                  </a:custGeom>
                  <a:solidFill>
                    <a:srgbClr val="CECECE"/>
                  </a:solidFill>
                  <a:ln w="9525">
                    <a:noFill/>
                    <a:round/>
                    <a:headEnd/>
                    <a:tailEnd/>
                  </a:ln>
                </p:spPr>
                <p:txBody>
                  <a:bodyPr/>
                  <a:lstStyle/>
                  <a:p>
                    <a:endParaRPr lang="en-US"/>
                  </a:p>
                </p:txBody>
              </p:sp>
              <p:sp>
                <p:nvSpPr>
                  <p:cNvPr id="220845" name="Oval 1709"/>
                  <p:cNvSpPr>
                    <a:spLocks noChangeArrowheads="1"/>
                  </p:cNvSpPr>
                  <p:nvPr/>
                </p:nvSpPr>
                <p:spPr bwMode="auto">
                  <a:xfrm>
                    <a:off x="1649" y="1263"/>
                    <a:ext cx="244" cy="245"/>
                  </a:xfrm>
                  <a:prstGeom prst="ellipse">
                    <a:avLst/>
                  </a:prstGeom>
                  <a:solidFill>
                    <a:srgbClr val="7B7B7B"/>
                  </a:solidFill>
                  <a:ln w="9525">
                    <a:noFill/>
                    <a:round/>
                    <a:headEnd/>
                    <a:tailEnd/>
                  </a:ln>
                </p:spPr>
                <p:txBody>
                  <a:bodyPr/>
                  <a:lstStyle/>
                  <a:p>
                    <a:endParaRPr lang="en-US"/>
                  </a:p>
                </p:txBody>
              </p:sp>
              <p:sp>
                <p:nvSpPr>
                  <p:cNvPr id="220846" name="Oval 1710"/>
                  <p:cNvSpPr>
                    <a:spLocks noChangeArrowheads="1"/>
                  </p:cNvSpPr>
                  <p:nvPr/>
                </p:nvSpPr>
                <p:spPr bwMode="auto">
                  <a:xfrm>
                    <a:off x="1655" y="1269"/>
                    <a:ext cx="232" cy="233"/>
                  </a:xfrm>
                  <a:prstGeom prst="ellipse">
                    <a:avLst/>
                  </a:prstGeom>
                  <a:solidFill>
                    <a:srgbClr val="AEAEAE"/>
                  </a:solidFill>
                  <a:ln w="9525">
                    <a:noFill/>
                    <a:round/>
                    <a:headEnd/>
                    <a:tailEnd/>
                  </a:ln>
                </p:spPr>
                <p:txBody>
                  <a:bodyPr/>
                  <a:lstStyle/>
                  <a:p>
                    <a:endParaRPr lang="en-US"/>
                  </a:p>
                </p:txBody>
              </p:sp>
              <p:sp>
                <p:nvSpPr>
                  <p:cNvPr id="220847" name="Oval 1711"/>
                  <p:cNvSpPr>
                    <a:spLocks noChangeArrowheads="1"/>
                  </p:cNvSpPr>
                  <p:nvPr/>
                </p:nvSpPr>
                <p:spPr bwMode="auto">
                  <a:xfrm>
                    <a:off x="1659" y="1275"/>
                    <a:ext cx="220" cy="221"/>
                  </a:xfrm>
                  <a:prstGeom prst="ellipse">
                    <a:avLst/>
                  </a:prstGeom>
                  <a:solidFill>
                    <a:srgbClr val="FCFEB9"/>
                  </a:solidFill>
                  <a:ln w="9525">
                    <a:noFill/>
                    <a:round/>
                    <a:headEnd/>
                    <a:tailEnd/>
                  </a:ln>
                </p:spPr>
                <p:txBody>
                  <a:bodyPr/>
                  <a:lstStyle/>
                  <a:p>
                    <a:endParaRPr lang="en-US"/>
                  </a:p>
                </p:txBody>
              </p:sp>
              <p:sp>
                <p:nvSpPr>
                  <p:cNvPr id="220848" name="Oval 1712"/>
                  <p:cNvSpPr>
                    <a:spLocks noChangeArrowheads="1"/>
                  </p:cNvSpPr>
                  <p:nvPr/>
                </p:nvSpPr>
                <p:spPr bwMode="auto">
                  <a:xfrm>
                    <a:off x="1660" y="948"/>
                    <a:ext cx="42" cy="42"/>
                  </a:xfrm>
                  <a:prstGeom prst="ellipse">
                    <a:avLst/>
                  </a:prstGeom>
                  <a:solidFill>
                    <a:srgbClr val="C0C0C0"/>
                  </a:solidFill>
                  <a:ln w="9525">
                    <a:noFill/>
                    <a:round/>
                    <a:headEnd/>
                    <a:tailEnd/>
                  </a:ln>
                  <a:effectLst>
                    <a:outerShdw dist="17961" dir="2700000" algn="ctr" rotWithShape="0">
                      <a:schemeClr val="tx1"/>
                    </a:outerShdw>
                  </a:effectLst>
                </p:spPr>
                <p:txBody>
                  <a:bodyPr/>
                  <a:lstStyle/>
                  <a:p>
                    <a:endParaRPr lang="en-US"/>
                  </a:p>
                </p:txBody>
              </p:sp>
              <p:sp>
                <p:nvSpPr>
                  <p:cNvPr id="220849" name="Oval 1713"/>
                  <p:cNvSpPr>
                    <a:spLocks noChangeArrowheads="1"/>
                  </p:cNvSpPr>
                  <p:nvPr/>
                </p:nvSpPr>
                <p:spPr bwMode="auto">
                  <a:xfrm>
                    <a:off x="1731" y="948"/>
                    <a:ext cx="43" cy="42"/>
                  </a:xfrm>
                  <a:prstGeom prst="ellipse">
                    <a:avLst/>
                  </a:prstGeom>
                  <a:solidFill>
                    <a:srgbClr val="C0C0C0"/>
                  </a:solidFill>
                  <a:ln w="9525">
                    <a:noFill/>
                    <a:round/>
                    <a:headEnd/>
                    <a:tailEnd/>
                  </a:ln>
                  <a:effectLst>
                    <a:outerShdw dist="17961" dir="2700000" algn="ctr" rotWithShape="0">
                      <a:schemeClr val="tx1"/>
                    </a:outerShdw>
                  </a:effectLst>
                </p:spPr>
                <p:txBody>
                  <a:bodyPr/>
                  <a:lstStyle/>
                  <a:p>
                    <a:endParaRPr lang="en-US"/>
                  </a:p>
                </p:txBody>
              </p:sp>
              <p:sp>
                <p:nvSpPr>
                  <p:cNvPr id="220850" name="Oval 1714"/>
                  <p:cNvSpPr>
                    <a:spLocks noChangeArrowheads="1"/>
                  </p:cNvSpPr>
                  <p:nvPr/>
                </p:nvSpPr>
                <p:spPr bwMode="auto">
                  <a:xfrm>
                    <a:off x="1803" y="948"/>
                    <a:ext cx="42" cy="42"/>
                  </a:xfrm>
                  <a:prstGeom prst="ellipse">
                    <a:avLst/>
                  </a:prstGeom>
                  <a:solidFill>
                    <a:srgbClr val="C0C0C0"/>
                  </a:solidFill>
                  <a:ln w="9525">
                    <a:noFill/>
                    <a:round/>
                    <a:headEnd/>
                    <a:tailEnd/>
                  </a:ln>
                  <a:effectLst>
                    <a:outerShdw dist="17961" dir="2700000" algn="ctr" rotWithShape="0">
                      <a:schemeClr val="tx1"/>
                    </a:outerShdw>
                  </a:effectLst>
                </p:spPr>
                <p:txBody>
                  <a:bodyPr/>
                  <a:lstStyle/>
                  <a:p>
                    <a:endParaRPr lang="en-US"/>
                  </a:p>
                </p:txBody>
              </p:sp>
              <p:sp>
                <p:nvSpPr>
                  <p:cNvPr id="220851" name="Oval 1715"/>
                  <p:cNvSpPr>
                    <a:spLocks noChangeArrowheads="1"/>
                  </p:cNvSpPr>
                  <p:nvPr/>
                </p:nvSpPr>
                <p:spPr bwMode="auto">
                  <a:xfrm>
                    <a:off x="1874" y="948"/>
                    <a:ext cx="42" cy="42"/>
                  </a:xfrm>
                  <a:prstGeom prst="ellipse">
                    <a:avLst/>
                  </a:prstGeom>
                  <a:solidFill>
                    <a:srgbClr val="C0C0C0"/>
                  </a:solidFill>
                  <a:ln w="9525">
                    <a:noFill/>
                    <a:round/>
                    <a:headEnd/>
                    <a:tailEnd/>
                  </a:ln>
                  <a:effectLst>
                    <a:outerShdw dist="17961" dir="2700000" algn="ctr" rotWithShape="0">
                      <a:schemeClr val="tx1"/>
                    </a:outerShdw>
                  </a:effectLst>
                </p:spPr>
                <p:txBody>
                  <a:bodyPr/>
                  <a:lstStyle/>
                  <a:p>
                    <a:endParaRPr lang="en-US"/>
                  </a:p>
                </p:txBody>
              </p:sp>
              <p:sp>
                <p:nvSpPr>
                  <p:cNvPr id="220852" name="Oval 1716"/>
                  <p:cNvSpPr>
                    <a:spLocks noChangeArrowheads="1"/>
                  </p:cNvSpPr>
                  <p:nvPr/>
                </p:nvSpPr>
                <p:spPr bwMode="auto">
                  <a:xfrm>
                    <a:off x="1945" y="948"/>
                    <a:ext cx="43" cy="42"/>
                  </a:xfrm>
                  <a:prstGeom prst="ellipse">
                    <a:avLst/>
                  </a:prstGeom>
                  <a:solidFill>
                    <a:srgbClr val="C0C0C0"/>
                  </a:solidFill>
                  <a:ln w="9525">
                    <a:noFill/>
                    <a:round/>
                    <a:headEnd/>
                    <a:tailEnd/>
                  </a:ln>
                  <a:effectLst>
                    <a:outerShdw dist="17961" dir="2700000" algn="ctr" rotWithShape="0">
                      <a:schemeClr val="tx1"/>
                    </a:outerShdw>
                  </a:effectLst>
                </p:spPr>
                <p:txBody>
                  <a:bodyPr/>
                  <a:lstStyle/>
                  <a:p>
                    <a:endParaRPr lang="en-US"/>
                  </a:p>
                </p:txBody>
              </p:sp>
              <p:sp>
                <p:nvSpPr>
                  <p:cNvPr id="220853" name="Oval 1717"/>
                  <p:cNvSpPr>
                    <a:spLocks noChangeArrowheads="1"/>
                  </p:cNvSpPr>
                  <p:nvPr/>
                </p:nvSpPr>
                <p:spPr bwMode="auto">
                  <a:xfrm>
                    <a:off x="2017" y="948"/>
                    <a:ext cx="42" cy="42"/>
                  </a:xfrm>
                  <a:prstGeom prst="ellipse">
                    <a:avLst/>
                  </a:prstGeom>
                  <a:solidFill>
                    <a:srgbClr val="C0C0C0"/>
                  </a:solidFill>
                  <a:ln w="9525">
                    <a:noFill/>
                    <a:round/>
                    <a:headEnd/>
                    <a:tailEnd/>
                  </a:ln>
                  <a:effectLst>
                    <a:outerShdw dist="17961" dir="2700000" algn="ctr" rotWithShape="0">
                      <a:schemeClr val="tx1"/>
                    </a:outerShdw>
                  </a:effectLst>
                </p:spPr>
                <p:txBody>
                  <a:bodyPr/>
                  <a:lstStyle/>
                  <a:p>
                    <a:endParaRPr lang="en-US"/>
                  </a:p>
                </p:txBody>
              </p:sp>
              <p:sp>
                <p:nvSpPr>
                  <p:cNvPr id="220854" name="Oval 1718"/>
                  <p:cNvSpPr>
                    <a:spLocks noChangeArrowheads="1"/>
                  </p:cNvSpPr>
                  <p:nvPr/>
                </p:nvSpPr>
                <p:spPr bwMode="auto">
                  <a:xfrm>
                    <a:off x="2088" y="948"/>
                    <a:ext cx="43" cy="42"/>
                  </a:xfrm>
                  <a:prstGeom prst="ellipse">
                    <a:avLst/>
                  </a:prstGeom>
                  <a:solidFill>
                    <a:srgbClr val="C0C0C0"/>
                  </a:solidFill>
                  <a:ln w="9525">
                    <a:noFill/>
                    <a:round/>
                    <a:headEnd/>
                    <a:tailEnd/>
                  </a:ln>
                  <a:effectLst>
                    <a:outerShdw dist="17961" dir="2700000" algn="ctr" rotWithShape="0">
                      <a:schemeClr val="tx1"/>
                    </a:outerShdw>
                  </a:effectLst>
                </p:spPr>
                <p:txBody>
                  <a:bodyPr/>
                  <a:lstStyle/>
                  <a:p>
                    <a:endParaRPr lang="en-US"/>
                  </a:p>
                </p:txBody>
              </p:sp>
              <p:sp>
                <p:nvSpPr>
                  <p:cNvPr id="220855" name="Oval 1719"/>
                  <p:cNvSpPr>
                    <a:spLocks noChangeArrowheads="1"/>
                  </p:cNvSpPr>
                  <p:nvPr/>
                </p:nvSpPr>
                <p:spPr bwMode="auto">
                  <a:xfrm>
                    <a:off x="2160" y="948"/>
                    <a:ext cx="42" cy="42"/>
                  </a:xfrm>
                  <a:prstGeom prst="ellipse">
                    <a:avLst/>
                  </a:prstGeom>
                  <a:solidFill>
                    <a:srgbClr val="C0C0C0"/>
                  </a:solidFill>
                  <a:ln w="9525">
                    <a:noFill/>
                    <a:round/>
                    <a:headEnd/>
                    <a:tailEnd/>
                  </a:ln>
                  <a:effectLst>
                    <a:outerShdw dist="17961" dir="2700000" algn="ctr" rotWithShape="0">
                      <a:schemeClr val="tx1"/>
                    </a:outerShdw>
                  </a:effectLst>
                </p:spPr>
                <p:txBody>
                  <a:bodyPr/>
                  <a:lstStyle/>
                  <a:p>
                    <a:endParaRPr lang="en-US"/>
                  </a:p>
                </p:txBody>
              </p:sp>
              <p:sp>
                <p:nvSpPr>
                  <p:cNvPr id="220856" name="Freeform 1720"/>
                  <p:cNvSpPr>
                    <a:spLocks/>
                  </p:cNvSpPr>
                  <p:nvPr/>
                </p:nvSpPr>
                <p:spPr bwMode="auto">
                  <a:xfrm>
                    <a:off x="2185" y="912"/>
                    <a:ext cx="159" cy="159"/>
                  </a:xfrm>
                  <a:custGeom>
                    <a:avLst/>
                    <a:gdLst/>
                    <a:ahLst/>
                    <a:cxnLst>
                      <a:cxn ang="0">
                        <a:pos x="15" y="0"/>
                      </a:cxn>
                      <a:cxn ang="0">
                        <a:pos x="0" y="214"/>
                      </a:cxn>
                      <a:cxn ang="0">
                        <a:pos x="214" y="152"/>
                      </a:cxn>
                      <a:cxn ang="0">
                        <a:pos x="15" y="0"/>
                      </a:cxn>
                    </a:cxnLst>
                    <a:rect l="0" t="0" r="r" b="b"/>
                    <a:pathLst>
                      <a:path w="214" h="214">
                        <a:moveTo>
                          <a:pt x="15" y="0"/>
                        </a:moveTo>
                        <a:lnTo>
                          <a:pt x="0" y="214"/>
                        </a:lnTo>
                        <a:lnTo>
                          <a:pt x="214" y="152"/>
                        </a:lnTo>
                        <a:lnTo>
                          <a:pt x="15" y="0"/>
                        </a:lnTo>
                        <a:close/>
                      </a:path>
                    </a:pathLst>
                  </a:custGeom>
                  <a:solidFill>
                    <a:srgbClr val="000000"/>
                  </a:solidFill>
                  <a:ln w="9525">
                    <a:noFill/>
                    <a:round/>
                    <a:headEnd/>
                    <a:tailEnd/>
                  </a:ln>
                </p:spPr>
                <p:txBody>
                  <a:bodyPr/>
                  <a:lstStyle/>
                  <a:p>
                    <a:endParaRPr lang="en-US"/>
                  </a:p>
                </p:txBody>
              </p:sp>
              <p:sp>
                <p:nvSpPr>
                  <p:cNvPr id="220857" name="Freeform 1721"/>
                  <p:cNvSpPr>
                    <a:spLocks/>
                  </p:cNvSpPr>
                  <p:nvPr/>
                </p:nvSpPr>
                <p:spPr bwMode="auto">
                  <a:xfrm>
                    <a:off x="2195" y="912"/>
                    <a:ext cx="149" cy="131"/>
                  </a:xfrm>
                  <a:custGeom>
                    <a:avLst/>
                    <a:gdLst/>
                    <a:ahLst/>
                    <a:cxnLst>
                      <a:cxn ang="0">
                        <a:pos x="0" y="0"/>
                      </a:cxn>
                      <a:cxn ang="0">
                        <a:pos x="19" y="176"/>
                      </a:cxn>
                      <a:cxn ang="0">
                        <a:pos x="200" y="150"/>
                      </a:cxn>
                      <a:cxn ang="0">
                        <a:pos x="0" y="0"/>
                      </a:cxn>
                    </a:cxnLst>
                    <a:rect l="0" t="0" r="r" b="b"/>
                    <a:pathLst>
                      <a:path w="200" h="176">
                        <a:moveTo>
                          <a:pt x="0" y="0"/>
                        </a:moveTo>
                        <a:lnTo>
                          <a:pt x="19" y="176"/>
                        </a:lnTo>
                        <a:lnTo>
                          <a:pt x="200" y="150"/>
                        </a:lnTo>
                        <a:lnTo>
                          <a:pt x="0" y="0"/>
                        </a:lnTo>
                        <a:close/>
                      </a:path>
                    </a:pathLst>
                  </a:custGeom>
                  <a:solidFill>
                    <a:srgbClr val="EAEC5E"/>
                  </a:solidFill>
                  <a:ln w="9525">
                    <a:noFill/>
                    <a:round/>
                    <a:headEnd/>
                    <a:tailEnd/>
                  </a:ln>
                </p:spPr>
                <p:txBody>
                  <a:bodyPr/>
                  <a:lstStyle/>
                  <a:p>
                    <a:endParaRPr lang="en-US"/>
                  </a:p>
                </p:txBody>
              </p:sp>
              <p:sp>
                <p:nvSpPr>
                  <p:cNvPr id="220858" name="Oval 1722"/>
                  <p:cNvSpPr>
                    <a:spLocks noChangeArrowheads="1"/>
                  </p:cNvSpPr>
                  <p:nvPr/>
                </p:nvSpPr>
                <p:spPr bwMode="auto">
                  <a:xfrm>
                    <a:off x="1910" y="1375"/>
                    <a:ext cx="42" cy="43"/>
                  </a:xfrm>
                  <a:prstGeom prst="ellipse">
                    <a:avLst/>
                  </a:prstGeom>
                  <a:solidFill>
                    <a:srgbClr val="C0C0C0"/>
                  </a:solidFill>
                  <a:ln w="9525">
                    <a:noFill/>
                    <a:round/>
                    <a:headEnd/>
                    <a:tailEnd/>
                  </a:ln>
                  <a:effectLst>
                    <a:outerShdw dist="17961" dir="2700000" algn="ctr" rotWithShape="0">
                      <a:schemeClr val="tx1"/>
                    </a:outerShdw>
                  </a:effectLst>
                </p:spPr>
                <p:txBody>
                  <a:bodyPr/>
                  <a:lstStyle/>
                  <a:p>
                    <a:endParaRPr lang="en-US"/>
                  </a:p>
                </p:txBody>
              </p:sp>
              <p:sp>
                <p:nvSpPr>
                  <p:cNvPr id="220859" name="Oval 1723"/>
                  <p:cNvSpPr>
                    <a:spLocks noChangeArrowheads="1"/>
                  </p:cNvSpPr>
                  <p:nvPr/>
                </p:nvSpPr>
                <p:spPr bwMode="auto">
                  <a:xfrm>
                    <a:off x="1981" y="1375"/>
                    <a:ext cx="43" cy="43"/>
                  </a:xfrm>
                  <a:prstGeom prst="ellipse">
                    <a:avLst/>
                  </a:prstGeom>
                  <a:solidFill>
                    <a:srgbClr val="C0C0C0"/>
                  </a:solidFill>
                  <a:ln w="9525">
                    <a:noFill/>
                    <a:round/>
                    <a:headEnd/>
                    <a:tailEnd/>
                  </a:ln>
                  <a:effectLst>
                    <a:outerShdw dist="17961" dir="2700000" algn="ctr" rotWithShape="0">
                      <a:schemeClr val="tx1"/>
                    </a:outerShdw>
                  </a:effectLst>
                </p:spPr>
                <p:txBody>
                  <a:bodyPr/>
                  <a:lstStyle/>
                  <a:p>
                    <a:endParaRPr lang="en-US"/>
                  </a:p>
                </p:txBody>
              </p:sp>
              <p:sp>
                <p:nvSpPr>
                  <p:cNvPr id="220860" name="Oval 1724"/>
                  <p:cNvSpPr>
                    <a:spLocks noChangeArrowheads="1"/>
                  </p:cNvSpPr>
                  <p:nvPr/>
                </p:nvSpPr>
                <p:spPr bwMode="auto">
                  <a:xfrm>
                    <a:off x="2053" y="1375"/>
                    <a:ext cx="42" cy="43"/>
                  </a:xfrm>
                  <a:prstGeom prst="ellipse">
                    <a:avLst/>
                  </a:prstGeom>
                  <a:solidFill>
                    <a:srgbClr val="C0C0C0"/>
                  </a:solidFill>
                  <a:ln w="9525">
                    <a:noFill/>
                    <a:round/>
                    <a:headEnd/>
                    <a:tailEnd/>
                  </a:ln>
                  <a:effectLst>
                    <a:outerShdw dist="17961" dir="2700000" algn="ctr" rotWithShape="0">
                      <a:schemeClr val="tx1"/>
                    </a:outerShdw>
                  </a:effectLst>
                </p:spPr>
                <p:txBody>
                  <a:bodyPr/>
                  <a:lstStyle/>
                  <a:p>
                    <a:endParaRPr lang="en-US"/>
                  </a:p>
                </p:txBody>
              </p:sp>
              <p:sp>
                <p:nvSpPr>
                  <p:cNvPr id="220861" name="Oval 1725"/>
                  <p:cNvSpPr>
                    <a:spLocks noChangeArrowheads="1"/>
                  </p:cNvSpPr>
                  <p:nvPr/>
                </p:nvSpPr>
                <p:spPr bwMode="auto">
                  <a:xfrm>
                    <a:off x="2124" y="1375"/>
                    <a:ext cx="42" cy="43"/>
                  </a:xfrm>
                  <a:prstGeom prst="ellipse">
                    <a:avLst/>
                  </a:prstGeom>
                  <a:solidFill>
                    <a:srgbClr val="C0C0C0"/>
                  </a:solidFill>
                  <a:ln w="9525">
                    <a:noFill/>
                    <a:round/>
                    <a:headEnd/>
                    <a:tailEnd/>
                  </a:ln>
                  <a:effectLst>
                    <a:outerShdw dist="17961" dir="2700000" algn="ctr" rotWithShape="0">
                      <a:schemeClr val="tx1"/>
                    </a:outerShdw>
                  </a:effectLst>
                </p:spPr>
                <p:txBody>
                  <a:bodyPr/>
                  <a:lstStyle/>
                  <a:p>
                    <a:endParaRPr lang="en-US"/>
                  </a:p>
                </p:txBody>
              </p:sp>
              <p:sp>
                <p:nvSpPr>
                  <p:cNvPr id="220862" name="Oval 1726"/>
                  <p:cNvSpPr>
                    <a:spLocks noChangeArrowheads="1"/>
                  </p:cNvSpPr>
                  <p:nvPr/>
                </p:nvSpPr>
                <p:spPr bwMode="auto">
                  <a:xfrm>
                    <a:off x="2195" y="1375"/>
                    <a:ext cx="43" cy="43"/>
                  </a:xfrm>
                  <a:prstGeom prst="ellipse">
                    <a:avLst/>
                  </a:prstGeom>
                  <a:solidFill>
                    <a:srgbClr val="C0C0C0"/>
                  </a:solidFill>
                  <a:ln w="9525">
                    <a:noFill/>
                    <a:round/>
                    <a:headEnd/>
                    <a:tailEnd/>
                  </a:ln>
                  <a:effectLst>
                    <a:outerShdw dist="17961" dir="2700000" algn="ctr" rotWithShape="0">
                      <a:schemeClr val="tx1"/>
                    </a:outerShdw>
                  </a:effectLst>
                </p:spPr>
                <p:txBody>
                  <a:bodyPr/>
                  <a:lstStyle/>
                  <a:p>
                    <a:endParaRPr lang="en-US"/>
                  </a:p>
                </p:txBody>
              </p:sp>
              <p:sp>
                <p:nvSpPr>
                  <p:cNvPr id="220863" name="Oval 1727"/>
                  <p:cNvSpPr>
                    <a:spLocks noChangeArrowheads="1"/>
                  </p:cNvSpPr>
                  <p:nvPr/>
                </p:nvSpPr>
                <p:spPr bwMode="auto">
                  <a:xfrm>
                    <a:off x="2267" y="1375"/>
                    <a:ext cx="42" cy="43"/>
                  </a:xfrm>
                  <a:prstGeom prst="ellipse">
                    <a:avLst/>
                  </a:prstGeom>
                  <a:solidFill>
                    <a:srgbClr val="C0C0C0"/>
                  </a:solidFill>
                  <a:ln w="9525">
                    <a:noFill/>
                    <a:round/>
                    <a:headEnd/>
                    <a:tailEnd/>
                  </a:ln>
                  <a:effectLst>
                    <a:outerShdw dist="17961" dir="2700000" algn="ctr" rotWithShape="0">
                      <a:schemeClr val="tx1"/>
                    </a:outerShdw>
                  </a:effectLst>
                </p:spPr>
                <p:txBody>
                  <a:bodyPr/>
                  <a:lstStyle/>
                  <a:p>
                    <a:endParaRPr lang="en-US"/>
                  </a:p>
                </p:txBody>
              </p:sp>
              <p:sp>
                <p:nvSpPr>
                  <p:cNvPr id="220864" name="Oval 1728"/>
                  <p:cNvSpPr>
                    <a:spLocks noChangeArrowheads="1"/>
                  </p:cNvSpPr>
                  <p:nvPr/>
                </p:nvSpPr>
                <p:spPr bwMode="auto">
                  <a:xfrm>
                    <a:off x="1796" y="1369"/>
                    <a:ext cx="55" cy="55"/>
                  </a:xfrm>
                  <a:prstGeom prst="ellipse">
                    <a:avLst/>
                  </a:prstGeom>
                  <a:solidFill>
                    <a:srgbClr val="C0C0C0"/>
                  </a:solidFill>
                  <a:ln w="9525">
                    <a:noFill/>
                    <a:round/>
                    <a:headEnd/>
                    <a:tailEnd/>
                  </a:ln>
                  <a:effectLst>
                    <a:outerShdw dist="17961" dir="2700000" algn="ctr" rotWithShape="0">
                      <a:schemeClr val="tx1"/>
                    </a:outerShdw>
                  </a:effectLst>
                </p:spPr>
                <p:txBody>
                  <a:bodyPr/>
                  <a:lstStyle/>
                  <a:p>
                    <a:endParaRPr lang="en-US"/>
                  </a:p>
                </p:txBody>
              </p:sp>
              <p:sp>
                <p:nvSpPr>
                  <p:cNvPr id="220865" name="Oval 1729"/>
                  <p:cNvSpPr>
                    <a:spLocks noChangeArrowheads="1"/>
                  </p:cNvSpPr>
                  <p:nvPr/>
                </p:nvSpPr>
                <p:spPr bwMode="auto">
                  <a:xfrm>
                    <a:off x="1711" y="1369"/>
                    <a:ext cx="55" cy="55"/>
                  </a:xfrm>
                  <a:prstGeom prst="ellipse">
                    <a:avLst/>
                  </a:prstGeom>
                  <a:solidFill>
                    <a:srgbClr val="C0C0C0"/>
                  </a:solidFill>
                  <a:ln w="9525">
                    <a:noFill/>
                    <a:round/>
                    <a:headEnd/>
                    <a:tailEnd/>
                  </a:ln>
                  <a:effectLst>
                    <a:outerShdw dist="17961" dir="2700000" algn="ctr" rotWithShape="0">
                      <a:schemeClr val="tx1"/>
                    </a:outerShdw>
                  </a:effectLst>
                </p:spPr>
                <p:txBody>
                  <a:bodyPr/>
                  <a:lstStyle/>
                  <a:p>
                    <a:endParaRPr lang="en-US"/>
                  </a:p>
                </p:txBody>
              </p:sp>
            </p:grpSp>
            <p:sp>
              <p:nvSpPr>
                <p:cNvPr id="220866" name="Rectangle 1730"/>
                <p:cNvSpPr>
                  <a:spLocks noChangeArrowheads="1"/>
                </p:cNvSpPr>
                <p:nvPr/>
              </p:nvSpPr>
              <p:spPr bwMode="auto">
                <a:xfrm>
                  <a:off x="471" y="2057"/>
                  <a:ext cx="770" cy="472"/>
                </a:xfrm>
                <a:prstGeom prst="rect">
                  <a:avLst/>
                </a:prstGeom>
                <a:noFill/>
                <a:ln w="9525">
                  <a:noFill/>
                  <a:miter lim="800000"/>
                  <a:headEnd/>
                  <a:tailEnd/>
                </a:ln>
              </p:spPr>
              <p:txBody>
                <a:bodyPr lIns="0" tIns="0" rIns="0" bIns="0">
                  <a:spAutoFit/>
                </a:bodyPr>
                <a:lstStyle/>
                <a:p>
                  <a:pPr eaLnBrk="0" hangingPunct="0">
                    <a:spcBef>
                      <a:spcPct val="0"/>
                    </a:spcBef>
                    <a:buFontTx/>
                    <a:buNone/>
                  </a:pPr>
                  <a:endParaRPr lang="de-DE" sz="1600" b="1">
                    <a:ea typeface="ＭＳ Ｐゴシック" pitchFamily="34" charset="-128"/>
                  </a:endParaRPr>
                </a:p>
              </p:txBody>
            </p:sp>
          </p:grpSp>
          <p:sp>
            <p:nvSpPr>
              <p:cNvPr id="220867" name="Text Box 1731"/>
              <p:cNvSpPr txBox="1">
                <a:spLocks noChangeArrowheads="1"/>
              </p:cNvSpPr>
              <p:nvPr/>
            </p:nvSpPr>
            <p:spPr bwMode="auto">
              <a:xfrm>
                <a:off x="3152" y="2523"/>
                <a:ext cx="135" cy="158"/>
              </a:xfrm>
              <a:prstGeom prst="rect">
                <a:avLst/>
              </a:prstGeom>
              <a:noFill/>
              <a:ln w="9525">
                <a:noFill/>
                <a:miter lim="800000"/>
                <a:headEnd/>
                <a:tailEnd/>
              </a:ln>
              <a:effectLst/>
            </p:spPr>
            <p:txBody>
              <a:bodyPr lIns="0" tIns="0" rIns="0" bIns="0">
                <a:spAutoFit/>
              </a:bodyPr>
              <a:lstStyle/>
              <a:p>
                <a:pPr eaLnBrk="0" hangingPunct="0">
                  <a:lnSpc>
                    <a:spcPct val="90000"/>
                  </a:lnSpc>
                  <a:spcBef>
                    <a:spcPct val="0"/>
                  </a:spcBef>
                  <a:buFontTx/>
                  <a:buNone/>
                  <a:tabLst>
                    <a:tab pos="685800" algn="l"/>
                  </a:tabLst>
                </a:pPr>
                <a:r>
                  <a:rPr lang="de-DE" sz="1200" b="1">
                    <a:solidFill>
                      <a:srgbClr val="45C948"/>
                    </a:solidFill>
                    <a:latin typeface="Wingdings" pitchFamily="2" charset="2"/>
                    <a:ea typeface="ＭＳ Ｐゴシック" pitchFamily="34" charset="-128"/>
                  </a:rPr>
                  <a:t>ü</a:t>
                </a:r>
                <a:endParaRPr lang="de-DE" sz="1200" b="1">
                  <a:solidFill>
                    <a:srgbClr val="45C948"/>
                  </a:solidFill>
                  <a:ea typeface="ＭＳ Ｐゴシック" pitchFamily="34" charset="-128"/>
                </a:endParaRPr>
              </a:p>
            </p:txBody>
          </p:sp>
        </p:grpSp>
        <p:sp>
          <p:nvSpPr>
            <p:cNvPr id="220868" name="Text Box 1732"/>
            <p:cNvSpPr txBox="1">
              <a:spLocks noChangeArrowheads="1"/>
            </p:cNvSpPr>
            <p:nvPr/>
          </p:nvSpPr>
          <p:spPr bwMode="auto">
            <a:xfrm>
              <a:off x="3333" y="1644"/>
              <a:ext cx="137" cy="169"/>
            </a:xfrm>
            <a:prstGeom prst="rect">
              <a:avLst/>
            </a:prstGeom>
            <a:noFill/>
            <a:ln w="9525" algn="ctr">
              <a:noFill/>
              <a:miter lim="800000"/>
              <a:headEnd/>
              <a:tailEnd/>
            </a:ln>
            <a:effectLst/>
          </p:spPr>
          <p:txBody>
            <a:bodyPr>
              <a:spAutoFit/>
            </a:bodyPr>
            <a:lstStyle/>
            <a:p>
              <a:pPr>
                <a:spcBef>
                  <a:spcPct val="0"/>
                </a:spcBef>
                <a:buFontTx/>
                <a:buNone/>
              </a:pPr>
              <a:r>
                <a:rPr lang="tr-TR" sz="1000" b="1">
                  <a:solidFill>
                    <a:srgbClr val="0000FF"/>
                  </a:solidFill>
                  <a:ea typeface="ＭＳ Ｐゴシック" pitchFamily="34" charset="-128"/>
                </a:rPr>
                <a:t>Q</a:t>
              </a:r>
            </a:p>
          </p:txBody>
        </p:sp>
      </p:grpSp>
      <p:grpSp>
        <p:nvGrpSpPr>
          <p:cNvPr id="220869" name="Group 1733"/>
          <p:cNvGrpSpPr>
            <a:grpSpLocks/>
          </p:cNvGrpSpPr>
          <p:nvPr/>
        </p:nvGrpSpPr>
        <p:grpSpPr bwMode="auto">
          <a:xfrm>
            <a:off x="444500" y="4654550"/>
            <a:ext cx="1306513" cy="914400"/>
            <a:chOff x="499" y="813"/>
            <a:chExt cx="801" cy="549"/>
          </a:xfrm>
        </p:grpSpPr>
        <p:grpSp>
          <p:nvGrpSpPr>
            <p:cNvPr id="220870" name="Group 1734"/>
            <p:cNvGrpSpPr>
              <a:grpSpLocks/>
            </p:cNvGrpSpPr>
            <p:nvPr/>
          </p:nvGrpSpPr>
          <p:grpSpPr bwMode="auto">
            <a:xfrm>
              <a:off x="499" y="863"/>
              <a:ext cx="801" cy="499"/>
              <a:chOff x="499" y="863"/>
              <a:chExt cx="801" cy="499"/>
            </a:xfrm>
          </p:grpSpPr>
          <p:sp>
            <p:nvSpPr>
              <p:cNvPr id="220871" name="Freeform 1735"/>
              <p:cNvSpPr>
                <a:spLocks/>
              </p:cNvSpPr>
              <p:nvPr/>
            </p:nvSpPr>
            <p:spPr bwMode="auto">
              <a:xfrm>
                <a:off x="609" y="1245"/>
                <a:ext cx="511" cy="98"/>
              </a:xfrm>
              <a:custGeom>
                <a:avLst/>
                <a:gdLst/>
                <a:ahLst/>
                <a:cxnLst>
                  <a:cxn ang="0">
                    <a:pos x="0" y="272"/>
                  </a:cxn>
                  <a:cxn ang="0">
                    <a:pos x="235" y="146"/>
                  </a:cxn>
                  <a:cxn ang="0">
                    <a:pos x="323" y="127"/>
                  </a:cxn>
                  <a:cxn ang="0">
                    <a:pos x="467" y="90"/>
                  </a:cxn>
                  <a:cxn ang="0">
                    <a:pos x="750" y="127"/>
                  </a:cxn>
                  <a:cxn ang="0">
                    <a:pos x="949" y="166"/>
                  </a:cxn>
                  <a:cxn ang="0">
                    <a:pos x="1217" y="198"/>
                  </a:cxn>
                  <a:cxn ang="0">
                    <a:pos x="5751" y="0"/>
                  </a:cxn>
                  <a:cxn ang="0">
                    <a:pos x="7022" y="660"/>
                  </a:cxn>
                  <a:cxn ang="0">
                    <a:pos x="7235" y="438"/>
                  </a:cxn>
                  <a:cxn ang="0">
                    <a:pos x="7466" y="294"/>
                  </a:cxn>
                  <a:cxn ang="0">
                    <a:pos x="7591" y="253"/>
                  </a:cxn>
                  <a:cxn ang="0">
                    <a:pos x="7662" y="311"/>
                  </a:cxn>
                  <a:cxn ang="0">
                    <a:pos x="7630" y="455"/>
                  </a:cxn>
                  <a:cxn ang="0">
                    <a:pos x="7647" y="510"/>
                  </a:cxn>
                  <a:cxn ang="0">
                    <a:pos x="7591" y="749"/>
                  </a:cxn>
                  <a:cxn ang="0">
                    <a:pos x="7254" y="772"/>
                  </a:cxn>
                  <a:cxn ang="0">
                    <a:pos x="7146" y="937"/>
                  </a:cxn>
                  <a:cxn ang="0">
                    <a:pos x="6144" y="937"/>
                  </a:cxn>
                  <a:cxn ang="0">
                    <a:pos x="5374" y="988"/>
                  </a:cxn>
                  <a:cxn ang="0">
                    <a:pos x="5019" y="826"/>
                  </a:cxn>
                  <a:cxn ang="0">
                    <a:pos x="4699" y="988"/>
                  </a:cxn>
                  <a:cxn ang="0">
                    <a:pos x="4374" y="954"/>
                  </a:cxn>
                  <a:cxn ang="0">
                    <a:pos x="4127" y="772"/>
                  </a:cxn>
                  <a:cxn ang="0">
                    <a:pos x="3839" y="698"/>
                  </a:cxn>
                  <a:cxn ang="0">
                    <a:pos x="3553" y="772"/>
                  </a:cxn>
                  <a:cxn ang="0">
                    <a:pos x="2805" y="604"/>
                  </a:cxn>
                  <a:cxn ang="0">
                    <a:pos x="2216" y="677"/>
                  </a:cxn>
                  <a:cxn ang="0">
                    <a:pos x="1860" y="532"/>
                  </a:cxn>
                  <a:cxn ang="0">
                    <a:pos x="1786" y="438"/>
                  </a:cxn>
                  <a:cxn ang="0">
                    <a:pos x="1487" y="455"/>
                  </a:cxn>
                  <a:cxn ang="0">
                    <a:pos x="1250" y="438"/>
                  </a:cxn>
                  <a:cxn ang="0">
                    <a:pos x="880" y="367"/>
                  </a:cxn>
                  <a:cxn ang="0">
                    <a:pos x="467" y="330"/>
                  </a:cxn>
                  <a:cxn ang="0">
                    <a:pos x="252" y="347"/>
                  </a:cxn>
                  <a:cxn ang="0">
                    <a:pos x="0" y="272"/>
                  </a:cxn>
                </a:cxnLst>
                <a:rect l="0" t="0" r="r" b="b"/>
                <a:pathLst>
                  <a:path w="7662" h="988">
                    <a:moveTo>
                      <a:pt x="0" y="272"/>
                    </a:moveTo>
                    <a:lnTo>
                      <a:pt x="235" y="146"/>
                    </a:lnTo>
                    <a:lnTo>
                      <a:pt x="323" y="127"/>
                    </a:lnTo>
                    <a:lnTo>
                      <a:pt x="467" y="90"/>
                    </a:lnTo>
                    <a:lnTo>
                      <a:pt x="750" y="127"/>
                    </a:lnTo>
                    <a:lnTo>
                      <a:pt x="949" y="166"/>
                    </a:lnTo>
                    <a:lnTo>
                      <a:pt x="1217" y="198"/>
                    </a:lnTo>
                    <a:lnTo>
                      <a:pt x="5751" y="0"/>
                    </a:lnTo>
                    <a:lnTo>
                      <a:pt x="7022" y="660"/>
                    </a:lnTo>
                    <a:lnTo>
                      <a:pt x="7235" y="438"/>
                    </a:lnTo>
                    <a:lnTo>
                      <a:pt x="7466" y="294"/>
                    </a:lnTo>
                    <a:lnTo>
                      <a:pt x="7591" y="253"/>
                    </a:lnTo>
                    <a:lnTo>
                      <a:pt x="7662" y="311"/>
                    </a:lnTo>
                    <a:lnTo>
                      <a:pt x="7630" y="455"/>
                    </a:lnTo>
                    <a:lnTo>
                      <a:pt x="7647" y="510"/>
                    </a:lnTo>
                    <a:lnTo>
                      <a:pt x="7591" y="749"/>
                    </a:lnTo>
                    <a:lnTo>
                      <a:pt x="7254" y="772"/>
                    </a:lnTo>
                    <a:lnTo>
                      <a:pt x="7146" y="937"/>
                    </a:lnTo>
                    <a:lnTo>
                      <a:pt x="6144" y="937"/>
                    </a:lnTo>
                    <a:lnTo>
                      <a:pt x="5374" y="988"/>
                    </a:lnTo>
                    <a:lnTo>
                      <a:pt x="5019" y="826"/>
                    </a:lnTo>
                    <a:lnTo>
                      <a:pt x="4699" y="988"/>
                    </a:lnTo>
                    <a:lnTo>
                      <a:pt x="4374" y="954"/>
                    </a:lnTo>
                    <a:lnTo>
                      <a:pt x="4127" y="772"/>
                    </a:lnTo>
                    <a:lnTo>
                      <a:pt x="3839" y="698"/>
                    </a:lnTo>
                    <a:lnTo>
                      <a:pt x="3553" y="772"/>
                    </a:lnTo>
                    <a:lnTo>
                      <a:pt x="2805" y="604"/>
                    </a:lnTo>
                    <a:lnTo>
                      <a:pt x="2216" y="677"/>
                    </a:lnTo>
                    <a:lnTo>
                      <a:pt x="1860" y="532"/>
                    </a:lnTo>
                    <a:lnTo>
                      <a:pt x="1786" y="438"/>
                    </a:lnTo>
                    <a:lnTo>
                      <a:pt x="1487" y="455"/>
                    </a:lnTo>
                    <a:lnTo>
                      <a:pt x="1250" y="438"/>
                    </a:lnTo>
                    <a:lnTo>
                      <a:pt x="880" y="367"/>
                    </a:lnTo>
                    <a:lnTo>
                      <a:pt x="467" y="330"/>
                    </a:lnTo>
                    <a:lnTo>
                      <a:pt x="252" y="347"/>
                    </a:lnTo>
                    <a:lnTo>
                      <a:pt x="0" y="272"/>
                    </a:lnTo>
                    <a:close/>
                  </a:path>
                </a:pathLst>
              </a:custGeom>
              <a:solidFill>
                <a:srgbClr val="FFFFFF"/>
              </a:solidFill>
              <a:ln w="0">
                <a:solidFill>
                  <a:srgbClr val="FFFFFF"/>
                </a:solidFill>
                <a:prstDash val="solid"/>
                <a:round/>
                <a:headEnd/>
                <a:tailEnd/>
              </a:ln>
            </p:spPr>
            <p:txBody>
              <a:bodyPr/>
              <a:lstStyle/>
              <a:p>
                <a:endParaRPr lang="en-US"/>
              </a:p>
            </p:txBody>
          </p:sp>
          <p:sp>
            <p:nvSpPr>
              <p:cNvPr id="220872" name="Freeform 1736"/>
              <p:cNvSpPr>
                <a:spLocks/>
              </p:cNvSpPr>
              <p:nvPr/>
            </p:nvSpPr>
            <p:spPr bwMode="auto">
              <a:xfrm>
                <a:off x="555" y="1259"/>
                <a:ext cx="176" cy="31"/>
              </a:xfrm>
              <a:custGeom>
                <a:avLst/>
                <a:gdLst/>
                <a:ahLst/>
                <a:cxnLst>
                  <a:cxn ang="0">
                    <a:pos x="0" y="52"/>
                  </a:cxn>
                  <a:cxn ang="0">
                    <a:pos x="389" y="52"/>
                  </a:cxn>
                  <a:cxn ang="0">
                    <a:pos x="515" y="20"/>
                  </a:cxn>
                  <a:cxn ang="0">
                    <a:pos x="641" y="70"/>
                  </a:cxn>
                  <a:cxn ang="0">
                    <a:pos x="840" y="70"/>
                  </a:cxn>
                  <a:cxn ang="0">
                    <a:pos x="943" y="52"/>
                  </a:cxn>
                  <a:cxn ang="0">
                    <a:pos x="1103" y="0"/>
                  </a:cxn>
                  <a:cxn ang="0">
                    <a:pos x="1086" y="70"/>
                  </a:cxn>
                  <a:cxn ang="0">
                    <a:pos x="1268" y="52"/>
                  </a:cxn>
                  <a:cxn ang="0">
                    <a:pos x="1409" y="107"/>
                  </a:cxn>
                  <a:cxn ang="0">
                    <a:pos x="1678" y="126"/>
                  </a:cxn>
                  <a:cxn ang="0">
                    <a:pos x="1873" y="165"/>
                  </a:cxn>
                  <a:cxn ang="0">
                    <a:pos x="2053" y="165"/>
                  </a:cxn>
                  <a:cxn ang="0">
                    <a:pos x="2233" y="201"/>
                  </a:cxn>
                  <a:cxn ang="0">
                    <a:pos x="2479" y="184"/>
                  </a:cxn>
                  <a:cxn ang="0">
                    <a:pos x="2639" y="277"/>
                  </a:cxn>
                  <a:cxn ang="0">
                    <a:pos x="2284" y="292"/>
                  </a:cxn>
                  <a:cxn ang="0">
                    <a:pos x="1995" y="309"/>
                  </a:cxn>
                  <a:cxn ang="0">
                    <a:pos x="1712" y="292"/>
                  </a:cxn>
                  <a:cxn ang="0">
                    <a:pos x="1389" y="221"/>
                  </a:cxn>
                  <a:cxn ang="0">
                    <a:pos x="1070" y="221"/>
                  </a:cxn>
                  <a:cxn ang="0">
                    <a:pos x="888" y="201"/>
                  </a:cxn>
                  <a:cxn ang="0">
                    <a:pos x="588" y="184"/>
                  </a:cxn>
                  <a:cxn ang="0">
                    <a:pos x="462" y="165"/>
                  </a:cxn>
                  <a:cxn ang="0">
                    <a:pos x="232" y="184"/>
                  </a:cxn>
                  <a:cxn ang="0">
                    <a:pos x="0" y="52"/>
                  </a:cxn>
                </a:cxnLst>
                <a:rect l="0" t="0" r="r" b="b"/>
                <a:pathLst>
                  <a:path w="2639" h="309">
                    <a:moveTo>
                      <a:pt x="0" y="52"/>
                    </a:moveTo>
                    <a:lnTo>
                      <a:pt x="389" y="52"/>
                    </a:lnTo>
                    <a:lnTo>
                      <a:pt x="515" y="20"/>
                    </a:lnTo>
                    <a:lnTo>
                      <a:pt x="641" y="70"/>
                    </a:lnTo>
                    <a:lnTo>
                      <a:pt x="840" y="70"/>
                    </a:lnTo>
                    <a:lnTo>
                      <a:pt x="943" y="52"/>
                    </a:lnTo>
                    <a:lnTo>
                      <a:pt x="1103" y="0"/>
                    </a:lnTo>
                    <a:lnTo>
                      <a:pt x="1086" y="70"/>
                    </a:lnTo>
                    <a:lnTo>
                      <a:pt x="1268" y="52"/>
                    </a:lnTo>
                    <a:lnTo>
                      <a:pt x="1409" y="107"/>
                    </a:lnTo>
                    <a:lnTo>
                      <a:pt x="1678" y="126"/>
                    </a:lnTo>
                    <a:lnTo>
                      <a:pt x="1873" y="165"/>
                    </a:lnTo>
                    <a:lnTo>
                      <a:pt x="2053" y="165"/>
                    </a:lnTo>
                    <a:lnTo>
                      <a:pt x="2233" y="201"/>
                    </a:lnTo>
                    <a:lnTo>
                      <a:pt x="2479" y="184"/>
                    </a:lnTo>
                    <a:lnTo>
                      <a:pt x="2639" y="277"/>
                    </a:lnTo>
                    <a:lnTo>
                      <a:pt x="2284" y="292"/>
                    </a:lnTo>
                    <a:lnTo>
                      <a:pt x="1995" y="309"/>
                    </a:lnTo>
                    <a:lnTo>
                      <a:pt x="1712" y="292"/>
                    </a:lnTo>
                    <a:lnTo>
                      <a:pt x="1389" y="221"/>
                    </a:lnTo>
                    <a:lnTo>
                      <a:pt x="1070" y="221"/>
                    </a:lnTo>
                    <a:lnTo>
                      <a:pt x="888" y="201"/>
                    </a:lnTo>
                    <a:lnTo>
                      <a:pt x="588" y="184"/>
                    </a:lnTo>
                    <a:lnTo>
                      <a:pt x="462" y="165"/>
                    </a:lnTo>
                    <a:lnTo>
                      <a:pt x="232" y="184"/>
                    </a:lnTo>
                    <a:lnTo>
                      <a:pt x="0" y="52"/>
                    </a:lnTo>
                    <a:close/>
                  </a:path>
                </a:pathLst>
              </a:custGeom>
              <a:solidFill>
                <a:srgbClr val="B5B5B5"/>
              </a:solidFill>
              <a:ln w="0">
                <a:solidFill>
                  <a:srgbClr val="B5B5B5"/>
                </a:solidFill>
                <a:prstDash val="solid"/>
                <a:round/>
                <a:headEnd/>
                <a:tailEnd/>
              </a:ln>
            </p:spPr>
            <p:txBody>
              <a:bodyPr/>
              <a:lstStyle/>
              <a:p>
                <a:endParaRPr lang="en-US"/>
              </a:p>
            </p:txBody>
          </p:sp>
          <p:sp>
            <p:nvSpPr>
              <p:cNvPr id="220873" name="Freeform 1737"/>
              <p:cNvSpPr>
                <a:spLocks/>
              </p:cNvSpPr>
              <p:nvPr/>
            </p:nvSpPr>
            <p:spPr bwMode="auto">
              <a:xfrm>
                <a:off x="716" y="1288"/>
                <a:ext cx="193" cy="43"/>
              </a:xfrm>
              <a:custGeom>
                <a:avLst/>
                <a:gdLst/>
                <a:ahLst/>
                <a:cxnLst>
                  <a:cxn ang="0">
                    <a:pos x="2896" y="351"/>
                  </a:cxn>
                  <a:cxn ang="0">
                    <a:pos x="2752" y="222"/>
                  </a:cxn>
                  <a:cxn ang="0">
                    <a:pos x="2642" y="239"/>
                  </a:cxn>
                  <a:cxn ang="0">
                    <a:pos x="2429" y="222"/>
                  </a:cxn>
                  <a:cxn ang="0">
                    <a:pos x="2340" y="127"/>
                  </a:cxn>
                  <a:cxn ang="0">
                    <a:pos x="2250" y="94"/>
                  </a:cxn>
                  <a:cxn ang="0">
                    <a:pos x="2073" y="94"/>
                  </a:cxn>
                  <a:cxn ang="0">
                    <a:pos x="2035" y="166"/>
                  </a:cxn>
                  <a:cxn ang="0">
                    <a:pos x="2073" y="239"/>
                  </a:cxn>
                  <a:cxn ang="0">
                    <a:pos x="1962" y="260"/>
                  </a:cxn>
                  <a:cxn ang="0">
                    <a:pos x="1841" y="239"/>
                  </a:cxn>
                  <a:cxn ang="0">
                    <a:pos x="1772" y="186"/>
                  </a:cxn>
                  <a:cxn ang="0">
                    <a:pos x="1449" y="149"/>
                  </a:cxn>
                  <a:cxn ang="0">
                    <a:pos x="1395" y="166"/>
                  </a:cxn>
                  <a:cxn ang="0">
                    <a:pos x="1235" y="94"/>
                  </a:cxn>
                  <a:cxn ang="0">
                    <a:pos x="1035" y="149"/>
                  </a:cxn>
                  <a:cxn ang="0">
                    <a:pos x="892" y="166"/>
                  </a:cxn>
                  <a:cxn ang="0">
                    <a:pos x="712" y="149"/>
                  </a:cxn>
                  <a:cxn ang="0">
                    <a:pos x="608" y="205"/>
                  </a:cxn>
                  <a:cxn ang="0">
                    <a:pos x="448" y="94"/>
                  </a:cxn>
                  <a:cxn ang="0">
                    <a:pos x="306" y="94"/>
                  </a:cxn>
                  <a:cxn ang="0">
                    <a:pos x="178" y="0"/>
                  </a:cxn>
                  <a:cxn ang="0">
                    <a:pos x="178" y="72"/>
                  </a:cxn>
                  <a:cxn ang="0">
                    <a:pos x="0" y="260"/>
                  </a:cxn>
                  <a:cxn ang="0">
                    <a:pos x="235" y="294"/>
                  </a:cxn>
                  <a:cxn ang="0">
                    <a:pos x="465" y="239"/>
                  </a:cxn>
                  <a:cxn ang="0">
                    <a:pos x="608" y="276"/>
                  </a:cxn>
                  <a:cxn ang="0">
                    <a:pos x="788" y="311"/>
                  </a:cxn>
                  <a:cxn ang="0">
                    <a:pos x="1035" y="260"/>
                  </a:cxn>
                  <a:cxn ang="0">
                    <a:pos x="1266" y="294"/>
                  </a:cxn>
                  <a:cxn ang="0">
                    <a:pos x="1502" y="351"/>
                  </a:cxn>
                  <a:cxn ang="0">
                    <a:pos x="1732" y="366"/>
                  </a:cxn>
                  <a:cxn ang="0">
                    <a:pos x="1893" y="388"/>
                  </a:cxn>
                  <a:cxn ang="0">
                    <a:pos x="2127" y="425"/>
                  </a:cxn>
                  <a:cxn ang="0">
                    <a:pos x="2323" y="366"/>
                  </a:cxn>
                  <a:cxn ang="0">
                    <a:pos x="2662" y="425"/>
                  </a:cxn>
                  <a:cxn ang="0">
                    <a:pos x="2896" y="406"/>
                  </a:cxn>
                  <a:cxn ang="0">
                    <a:pos x="2896" y="351"/>
                  </a:cxn>
                </a:cxnLst>
                <a:rect l="0" t="0" r="r" b="b"/>
                <a:pathLst>
                  <a:path w="2896" h="425">
                    <a:moveTo>
                      <a:pt x="2896" y="351"/>
                    </a:moveTo>
                    <a:lnTo>
                      <a:pt x="2752" y="222"/>
                    </a:lnTo>
                    <a:lnTo>
                      <a:pt x="2642" y="239"/>
                    </a:lnTo>
                    <a:lnTo>
                      <a:pt x="2429" y="222"/>
                    </a:lnTo>
                    <a:lnTo>
                      <a:pt x="2340" y="127"/>
                    </a:lnTo>
                    <a:lnTo>
                      <a:pt x="2250" y="94"/>
                    </a:lnTo>
                    <a:lnTo>
                      <a:pt x="2073" y="94"/>
                    </a:lnTo>
                    <a:lnTo>
                      <a:pt x="2035" y="166"/>
                    </a:lnTo>
                    <a:lnTo>
                      <a:pt x="2073" y="239"/>
                    </a:lnTo>
                    <a:lnTo>
                      <a:pt x="1962" y="260"/>
                    </a:lnTo>
                    <a:lnTo>
                      <a:pt x="1841" y="239"/>
                    </a:lnTo>
                    <a:lnTo>
                      <a:pt x="1772" y="186"/>
                    </a:lnTo>
                    <a:lnTo>
                      <a:pt x="1449" y="149"/>
                    </a:lnTo>
                    <a:lnTo>
                      <a:pt x="1395" y="166"/>
                    </a:lnTo>
                    <a:lnTo>
                      <a:pt x="1235" y="94"/>
                    </a:lnTo>
                    <a:lnTo>
                      <a:pt x="1035" y="149"/>
                    </a:lnTo>
                    <a:lnTo>
                      <a:pt x="892" y="166"/>
                    </a:lnTo>
                    <a:lnTo>
                      <a:pt x="712" y="149"/>
                    </a:lnTo>
                    <a:lnTo>
                      <a:pt x="608" y="205"/>
                    </a:lnTo>
                    <a:lnTo>
                      <a:pt x="448" y="94"/>
                    </a:lnTo>
                    <a:lnTo>
                      <a:pt x="306" y="94"/>
                    </a:lnTo>
                    <a:lnTo>
                      <a:pt x="178" y="0"/>
                    </a:lnTo>
                    <a:lnTo>
                      <a:pt x="178" y="72"/>
                    </a:lnTo>
                    <a:lnTo>
                      <a:pt x="0" y="260"/>
                    </a:lnTo>
                    <a:lnTo>
                      <a:pt x="235" y="294"/>
                    </a:lnTo>
                    <a:lnTo>
                      <a:pt x="465" y="239"/>
                    </a:lnTo>
                    <a:lnTo>
                      <a:pt x="608" y="276"/>
                    </a:lnTo>
                    <a:lnTo>
                      <a:pt x="788" y="311"/>
                    </a:lnTo>
                    <a:lnTo>
                      <a:pt x="1035" y="260"/>
                    </a:lnTo>
                    <a:lnTo>
                      <a:pt x="1266" y="294"/>
                    </a:lnTo>
                    <a:lnTo>
                      <a:pt x="1502" y="351"/>
                    </a:lnTo>
                    <a:lnTo>
                      <a:pt x="1732" y="366"/>
                    </a:lnTo>
                    <a:lnTo>
                      <a:pt x="1893" y="388"/>
                    </a:lnTo>
                    <a:lnTo>
                      <a:pt x="2127" y="425"/>
                    </a:lnTo>
                    <a:lnTo>
                      <a:pt x="2323" y="366"/>
                    </a:lnTo>
                    <a:lnTo>
                      <a:pt x="2662" y="425"/>
                    </a:lnTo>
                    <a:lnTo>
                      <a:pt x="2896" y="406"/>
                    </a:lnTo>
                    <a:lnTo>
                      <a:pt x="2896" y="351"/>
                    </a:lnTo>
                    <a:close/>
                  </a:path>
                </a:pathLst>
              </a:custGeom>
              <a:solidFill>
                <a:srgbClr val="B5B5B5"/>
              </a:solidFill>
              <a:ln w="0">
                <a:solidFill>
                  <a:srgbClr val="B5B5B5"/>
                </a:solidFill>
                <a:prstDash val="solid"/>
                <a:round/>
                <a:headEnd/>
                <a:tailEnd/>
              </a:ln>
            </p:spPr>
            <p:txBody>
              <a:bodyPr/>
              <a:lstStyle/>
              <a:p>
                <a:endParaRPr lang="en-US"/>
              </a:p>
            </p:txBody>
          </p:sp>
          <p:sp>
            <p:nvSpPr>
              <p:cNvPr id="220874" name="Freeform 1738"/>
              <p:cNvSpPr>
                <a:spLocks/>
              </p:cNvSpPr>
              <p:nvPr/>
            </p:nvSpPr>
            <p:spPr bwMode="auto">
              <a:xfrm>
                <a:off x="888" y="1250"/>
                <a:ext cx="258" cy="110"/>
              </a:xfrm>
              <a:custGeom>
                <a:avLst/>
                <a:gdLst/>
                <a:ahLst/>
                <a:cxnLst>
                  <a:cxn ang="0">
                    <a:pos x="788" y="370"/>
                  </a:cxn>
                  <a:cxn ang="0">
                    <a:pos x="1193" y="331"/>
                  </a:cxn>
                  <a:cxn ang="0">
                    <a:pos x="1589" y="258"/>
                  </a:cxn>
                  <a:cxn ang="0">
                    <a:pos x="1872" y="385"/>
                  </a:cxn>
                  <a:cxn ang="0">
                    <a:pos x="2232" y="590"/>
                  </a:cxn>
                  <a:cxn ang="0">
                    <a:pos x="2500" y="751"/>
                  </a:cxn>
                  <a:cxn ang="0">
                    <a:pos x="2177" y="679"/>
                  </a:cxn>
                  <a:cxn ang="0">
                    <a:pos x="1913" y="751"/>
                  </a:cxn>
                  <a:cxn ang="0">
                    <a:pos x="1660" y="719"/>
                  </a:cxn>
                  <a:cxn ang="0">
                    <a:pos x="1485" y="845"/>
                  </a:cxn>
                  <a:cxn ang="0">
                    <a:pos x="1233" y="751"/>
                  </a:cxn>
                  <a:cxn ang="0">
                    <a:pos x="1003" y="736"/>
                  </a:cxn>
                  <a:cxn ang="0">
                    <a:pos x="802" y="624"/>
                  </a:cxn>
                  <a:cxn ang="0">
                    <a:pos x="518" y="607"/>
                  </a:cxn>
                  <a:cxn ang="0">
                    <a:pos x="341" y="751"/>
                  </a:cxn>
                  <a:cxn ang="0">
                    <a:pos x="0" y="884"/>
                  </a:cxn>
                  <a:cxn ang="0">
                    <a:pos x="567" y="972"/>
                  </a:cxn>
                  <a:cxn ang="0">
                    <a:pos x="1071" y="918"/>
                  </a:cxn>
                  <a:cxn ang="0">
                    <a:pos x="1414" y="1030"/>
                  </a:cxn>
                  <a:cxn ang="0">
                    <a:pos x="1890" y="1030"/>
                  </a:cxn>
                  <a:cxn ang="0">
                    <a:pos x="2357" y="1084"/>
                  </a:cxn>
                  <a:cxn ang="0">
                    <a:pos x="2609" y="990"/>
                  </a:cxn>
                  <a:cxn ang="0">
                    <a:pos x="3054" y="901"/>
                  </a:cxn>
                  <a:cxn ang="0">
                    <a:pos x="3248" y="810"/>
                  </a:cxn>
                  <a:cxn ang="0">
                    <a:pos x="3609" y="830"/>
                  </a:cxn>
                  <a:cxn ang="0">
                    <a:pos x="3876" y="679"/>
                  </a:cxn>
                  <a:cxn ang="0">
                    <a:pos x="3500" y="571"/>
                  </a:cxn>
                  <a:cxn ang="0">
                    <a:pos x="3301" y="479"/>
                  </a:cxn>
                  <a:cxn ang="0">
                    <a:pos x="3158" y="571"/>
                  </a:cxn>
                  <a:cxn ang="0">
                    <a:pos x="3037" y="590"/>
                  </a:cxn>
                  <a:cxn ang="0">
                    <a:pos x="3107" y="385"/>
                  </a:cxn>
                  <a:cxn ang="0">
                    <a:pos x="2965" y="810"/>
                  </a:cxn>
                  <a:cxn ang="0">
                    <a:pos x="2694" y="679"/>
                  </a:cxn>
                  <a:cxn ang="0">
                    <a:pos x="2555" y="402"/>
                  </a:cxn>
                  <a:cxn ang="0">
                    <a:pos x="2127" y="200"/>
                  </a:cxn>
                  <a:cxn ang="0">
                    <a:pos x="1699" y="52"/>
                  </a:cxn>
                  <a:cxn ang="0">
                    <a:pos x="680" y="258"/>
                  </a:cxn>
                </a:cxnLst>
                <a:rect l="0" t="0" r="r" b="b"/>
                <a:pathLst>
                  <a:path w="3876" h="1102">
                    <a:moveTo>
                      <a:pt x="567" y="385"/>
                    </a:moveTo>
                    <a:lnTo>
                      <a:pt x="788" y="370"/>
                    </a:lnTo>
                    <a:lnTo>
                      <a:pt x="980" y="294"/>
                    </a:lnTo>
                    <a:lnTo>
                      <a:pt x="1193" y="331"/>
                    </a:lnTo>
                    <a:lnTo>
                      <a:pt x="1414" y="258"/>
                    </a:lnTo>
                    <a:lnTo>
                      <a:pt x="1589" y="258"/>
                    </a:lnTo>
                    <a:lnTo>
                      <a:pt x="1678" y="370"/>
                    </a:lnTo>
                    <a:lnTo>
                      <a:pt x="1872" y="385"/>
                    </a:lnTo>
                    <a:lnTo>
                      <a:pt x="2127" y="479"/>
                    </a:lnTo>
                    <a:lnTo>
                      <a:pt x="2232" y="590"/>
                    </a:lnTo>
                    <a:lnTo>
                      <a:pt x="2466" y="661"/>
                    </a:lnTo>
                    <a:lnTo>
                      <a:pt x="2500" y="751"/>
                    </a:lnTo>
                    <a:lnTo>
                      <a:pt x="2374" y="791"/>
                    </a:lnTo>
                    <a:lnTo>
                      <a:pt x="2177" y="679"/>
                    </a:lnTo>
                    <a:lnTo>
                      <a:pt x="2034" y="679"/>
                    </a:lnTo>
                    <a:lnTo>
                      <a:pt x="1913" y="751"/>
                    </a:lnTo>
                    <a:lnTo>
                      <a:pt x="1785" y="736"/>
                    </a:lnTo>
                    <a:lnTo>
                      <a:pt x="1660" y="719"/>
                    </a:lnTo>
                    <a:lnTo>
                      <a:pt x="1555" y="773"/>
                    </a:lnTo>
                    <a:lnTo>
                      <a:pt x="1485" y="845"/>
                    </a:lnTo>
                    <a:lnTo>
                      <a:pt x="1337" y="830"/>
                    </a:lnTo>
                    <a:lnTo>
                      <a:pt x="1233" y="751"/>
                    </a:lnTo>
                    <a:lnTo>
                      <a:pt x="1089" y="719"/>
                    </a:lnTo>
                    <a:lnTo>
                      <a:pt x="1003" y="736"/>
                    </a:lnTo>
                    <a:lnTo>
                      <a:pt x="910" y="679"/>
                    </a:lnTo>
                    <a:lnTo>
                      <a:pt x="802" y="624"/>
                    </a:lnTo>
                    <a:lnTo>
                      <a:pt x="607" y="645"/>
                    </a:lnTo>
                    <a:lnTo>
                      <a:pt x="518" y="607"/>
                    </a:lnTo>
                    <a:lnTo>
                      <a:pt x="392" y="679"/>
                    </a:lnTo>
                    <a:lnTo>
                      <a:pt x="341" y="751"/>
                    </a:lnTo>
                    <a:lnTo>
                      <a:pt x="179" y="751"/>
                    </a:lnTo>
                    <a:lnTo>
                      <a:pt x="0" y="884"/>
                    </a:lnTo>
                    <a:lnTo>
                      <a:pt x="305" y="972"/>
                    </a:lnTo>
                    <a:lnTo>
                      <a:pt x="567" y="972"/>
                    </a:lnTo>
                    <a:lnTo>
                      <a:pt x="819" y="845"/>
                    </a:lnTo>
                    <a:lnTo>
                      <a:pt x="1071" y="918"/>
                    </a:lnTo>
                    <a:lnTo>
                      <a:pt x="1162" y="990"/>
                    </a:lnTo>
                    <a:lnTo>
                      <a:pt x="1414" y="1030"/>
                    </a:lnTo>
                    <a:lnTo>
                      <a:pt x="1678" y="1030"/>
                    </a:lnTo>
                    <a:lnTo>
                      <a:pt x="1890" y="1030"/>
                    </a:lnTo>
                    <a:lnTo>
                      <a:pt x="2104" y="1030"/>
                    </a:lnTo>
                    <a:lnTo>
                      <a:pt x="2357" y="1084"/>
                    </a:lnTo>
                    <a:lnTo>
                      <a:pt x="2538" y="1102"/>
                    </a:lnTo>
                    <a:lnTo>
                      <a:pt x="2609" y="990"/>
                    </a:lnTo>
                    <a:lnTo>
                      <a:pt x="2873" y="958"/>
                    </a:lnTo>
                    <a:lnTo>
                      <a:pt x="3054" y="901"/>
                    </a:lnTo>
                    <a:lnTo>
                      <a:pt x="3144" y="935"/>
                    </a:lnTo>
                    <a:lnTo>
                      <a:pt x="3248" y="810"/>
                    </a:lnTo>
                    <a:lnTo>
                      <a:pt x="3466" y="736"/>
                    </a:lnTo>
                    <a:lnTo>
                      <a:pt x="3609" y="830"/>
                    </a:lnTo>
                    <a:lnTo>
                      <a:pt x="3679" y="719"/>
                    </a:lnTo>
                    <a:lnTo>
                      <a:pt x="3876" y="679"/>
                    </a:lnTo>
                    <a:lnTo>
                      <a:pt x="3783" y="534"/>
                    </a:lnTo>
                    <a:lnTo>
                      <a:pt x="3500" y="571"/>
                    </a:lnTo>
                    <a:lnTo>
                      <a:pt x="3481" y="425"/>
                    </a:lnTo>
                    <a:lnTo>
                      <a:pt x="3301" y="479"/>
                    </a:lnTo>
                    <a:lnTo>
                      <a:pt x="3248" y="571"/>
                    </a:lnTo>
                    <a:lnTo>
                      <a:pt x="3158" y="571"/>
                    </a:lnTo>
                    <a:lnTo>
                      <a:pt x="3093" y="645"/>
                    </a:lnTo>
                    <a:lnTo>
                      <a:pt x="3037" y="590"/>
                    </a:lnTo>
                    <a:lnTo>
                      <a:pt x="3126" y="457"/>
                    </a:lnTo>
                    <a:lnTo>
                      <a:pt x="3107" y="385"/>
                    </a:lnTo>
                    <a:lnTo>
                      <a:pt x="2965" y="457"/>
                    </a:lnTo>
                    <a:lnTo>
                      <a:pt x="2965" y="810"/>
                    </a:lnTo>
                    <a:lnTo>
                      <a:pt x="2823" y="736"/>
                    </a:lnTo>
                    <a:lnTo>
                      <a:pt x="2694" y="679"/>
                    </a:lnTo>
                    <a:lnTo>
                      <a:pt x="2679" y="534"/>
                    </a:lnTo>
                    <a:lnTo>
                      <a:pt x="2555" y="402"/>
                    </a:lnTo>
                    <a:lnTo>
                      <a:pt x="2317" y="331"/>
                    </a:lnTo>
                    <a:lnTo>
                      <a:pt x="2127" y="200"/>
                    </a:lnTo>
                    <a:lnTo>
                      <a:pt x="1841" y="185"/>
                    </a:lnTo>
                    <a:lnTo>
                      <a:pt x="1699" y="52"/>
                    </a:lnTo>
                    <a:lnTo>
                      <a:pt x="1376" y="0"/>
                    </a:lnTo>
                    <a:lnTo>
                      <a:pt x="680" y="258"/>
                    </a:lnTo>
                    <a:lnTo>
                      <a:pt x="567" y="385"/>
                    </a:lnTo>
                    <a:close/>
                  </a:path>
                </a:pathLst>
              </a:custGeom>
              <a:solidFill>
                <a:srgbClr val="B5B5B5"/>
              </a:solidFill>
              <a:ln w="0">
                <a:solidFill>
                  <a:srgbClr val="B5B5B5"/>
                </a:solidFill>
                <a:prstDash val="solid"/>
                <a:round/>
                <a:headEnd/>
                <a:tailEnd/>
              </a:ln>
            </p:spPr>
            <p:txBody>
              <a:bodyPr/>
              <a:lstStyle/>
              <a:p>
                <a:endParaRPr lang="en-US"/>
              </a:p>
            </p:txBody>
          </p:sp>
          <p:sp>
            <p:nvSpPr>
              <p:cNvPr id="220875" name="Freeform 1739"/>
              <p:cNvSpPr>
                <a:spLocks/>
              </p:cNvSpPr>
              <p:nvPr/>
            </p:nvSpPr>
            <p:spPr bwMode="auto">
              <a:xfrm>
                <a:off x="755" y="1003"/>
                <a:ext cx="317" cy="79"/>
              </a:xfrm>
              <a:custGeom>
                <a:avLst/>
                <a:gdLst/>
                <a:ahLst/>
                <a:cxnLst>
                  <a:cxn ang="0">
                    <a:pos x="0" y="755"/>
                  </a:cxn>
                  <a:cxn ang="0">
                    <a:pos x="42" y="670"/>
                  </a:cxn>
                  <a:cxn ang="0">
                    <a:pos x="289" y="619"/>
                  </a:cxn>
                  <a:cxn ang="0">
                    <a:pos x="289" y="488"/>
                  </a:cxn>
                  <a:cxn ang="0">
                    <a:pos x="662" y="488"/>
                  </a:cxn>
                  <a:cxn ang="0">
                    <a:pos x="662" y="416"/>
                  </a:cxn>
                  <a:cxn ang="0">
                    <a:pos x="922" y="416"/>
                  </a:cxn>
                  <a:cxn ang="0">
                    <a:pos x="922" y="440"/>
                  </a:cxn>
                  <a:cxn ang="0">
                    <a:pos x="839" y="440"/>
                  </a:cxn>
                  <a:cxn ang="0">
                    <a:pos x="922" y="554"/>
                  </a:cxn>
                  <a:cxn ang="0">
                    <a:pos x="1099" y="499"/>
                  </a:cxn>
                  <a:cxn ang="0">
                    <a:pos x="1099" y="339"/>
                  </a:cxn>
                  <a:cxn ang="0">
                    <a:pos x="1451" y="339"/>
                  </a:cxn>
                  <a:cxn ang="0">
                    <a:pos x="1303" y="362"/>
                  </a:cxn>
                  <a:cxn ang="0">
                    <a:pos x="1345" y="440"/>
                  </a:cxn>
                  <a:cxn ang="0">
                    <a:pos x="1625" y="362"/>
                  </a:cxn>
                  <a:cxn ang="0">
                    <a:pos x="1625" y="246"/>
                  </a:cxn>
                  <a:cxn ang="0">
                    <a:pos x="2022" y="246"/>
                  </a:cxn>
                  <a:cxn ang="0">
                    <a:pos x="1854" y="267"/>
                  </a:cxn>
                  <a:cxn ang="0">
                    <a:pos x="1908" y="351"/>
                  </a:cxn>
                  <a:cxn ang="0">
                    <a:pos x="2165" y="288"/>
                  </a:cxn>
                  <a:cxn ang="0">
                    <a:pos x="2165" y="137"/>
                  </a:cxn>
                  <a:cxn ang="0">
                    <a:pos x="2601" y="137"/>
                  </a:cxn>
                  <a:cxn ang="0">
                    <a:pos x="2412" y="159"/>
                  </a:cxn>
                  <a:cxn ang="0">
                    <a:pos x="2466" y="246"/>
                  </a:cxn>
                  <a:cxn ang="0">
                    <a:pos x="2766" y="171"/>
                  </a:cxn>
                  <a:cxn ang="0">
                    <a:pos x="2766" y="0"/>
                  </a:cxn>
                  <a:cxn ang="0">
                    <a:pos x="3293" y="0"/>
                  </a:cxn>
                  <a:cxn ang="0">
                    <a:pos x="3024" y="21"/>
                  </a:cxn>
                  <a:cxn ang="0">
                    <a:pos x="3130" y="204"/>
                  </a:cxn>
                  <a:cxn ang="0">
                    <a:pos x="3716" y="137"/>
                  </a:cxn>
                  <a:cxn ang="0">
                    <a:pos x="3928" y="106"/>
                  </a:cxn>
                  <a:cxn ang="0">
                    <a:pos x="4058" y="106"/>
                  </a:cxn>
                  <a:cxn ang="0">
                    <a:pos x="4153" y="127"/>
                  </a:cxn>
                  <a:cxn ang="0">
                    <a:pos x="4298" y="214"/>
                  </a:cxn>
                  <a:cxn ang="0">
                    <a:pos x="4638" y="288"/>
                  </a:cxn>
                  <a:cxn ang="0">
                    <a:pos x="4764" y="331"/>
                  </a:cxn>
                  <a:cxn ang="0">
                    <a:pos x="4402" y="362"/>
                  </a:cxn>
                  <a:cxn ang="0">
                    <a:pos x="4237" y="362"/>
                  </a:cxn>
                  <a:cxn ang="0">
                    <a:pos x="4237" y="427"/>
                  </a:cxn>
                  <a:cxn ang="0">
                    <a:pos x="4099" y="427"/>
                  </a:cxn>
                  <a:cxn ang="0">
                    <a:pos x="4099" y="373"/>
                  </a:cxn>
                  <a:cxn ang="0">
                    <a:pos x="3488" y="373"/>
                  </a:cxn>
                  <a:cxn ang="0">
                    <a:pos x="3584" y="440"/>
                  </a:cxn>
                  <a:cxn ang="0">
                    <a:pos x="3483" y="458"/>
                  </a:cxn>
                  <a:cxn ang="0">
                    <a:pos x="3301" y="479"/>
                  </a:cxn>
                  <a:cxn ang="0">
                    <a:pos x="2964" y="479"/>
                  </a:cxn>
                  <a:cxn ang="0">
                    <a:pos x="2444" y="628"/>
                  </a:cxn>
                  <a:cxn ang="0">
                    <a:pos x="511" y="796"/>
                  </a:cxn>
                  <a:cxn ang="0">
                    <a:pos x="145" y="767"/>
                  </a:cxn>
                  <a:cxn ang="0">
                    <a:pos x="0" y="755"/>
                  </a:cxn>
                </a:cxnLst>
                <a:rect l="0" t="0" r="r" b="b"/>
                <a:pathLst>
                  <a:path w="4764" h="796">
                    <a:moveTo>
                      <a:pt x="0" y="755"/>
                    </a:moveTo>
                    <a:lnTo>
                      <a:pt x="42" y="670"/>
                    </a:lnTo>
                    <a:lnTo>
                      <a:pt x="289" y="619"/>
                    </a:lnTo>
                    <a:lnTo>
                      <a:pt x="289" y="488"/>
                    </a:lnTo>
                    <a:lnTo>
                      <a:pt x="662" y="488"/>
                    </a:lnTo>
                    <a:lnTo>
                      <a:pt x="662" y="416"/>
                    </a:lnTo>
                    <a:lnTo>
                      <a:pt x="922" y="416"/>
                    </a:lnTo>
                    <a:lnTo>
                      <a:pt x="922" y="440"/>
                    </a:lnTo>
                    <a:lnTo>
                      <a:pt x="839" y="440"/>
                    </a:lnTo>
                    <a:lnTo>
                      <a:pt x="922" y="554"/>
                    </a:lnTo>
                    <a:lnTo>
                      <a:pt x="1099" y="499"/>
                    </a:lnTo>
                    <a:lnTo>
                      <a:pt x="1099" y="339"/>
                    </a:lnTo>
                    <a:lnTo>
                      <a:pt x="1451" y="339"/>
                    </a:lnTo>
                    <a:lnTo>
                      <a:pt x="1303" y="362"/>
                    </a:lnTo>
                    <a:lnTo>
                      <a:pt x="1345" y="440"/>
                    </a:lnTo>
                    <a:lnTo>
                      <a:pt x="1625" y="362"/>
                    </a:lnTo>
                    <a:lnTo>
                      <a:pt x="1625" y="246"/>
                    </a:lnTo>
                    <a:lnTo>
                      <a:pt x="2022" y="246"/>
                    </a:lnTo>
                    <a:lnTo>
                      <a:pt x="1854" y="267"/>
                    </a:lnTo>
                    <a:lnTo>
                      <a:pt x="1908" y="351"/>
                    </a:lnTo>
                    <a:lnTo>
                      <a:pt x="2165" y="288"/>
                    </a:lnTo>
                    <a:lnTo>
                      <a:pt x="2165" y="137"/>
                    </a:lnTo>
                    <a:lnTo>
                      <a:pt x="2601" y="137"/>
                    </a:lnTo>
                    <a:lnTo>
                      <a:pt x="2412" y="159"/>
                    </a:lnTo>
                    <a:lnTo>
                      <a:pt x="2466" y="246"/>
                    </a:lnTo>
                    <a:lnTo>
                      <a:pt x="2766" y="171"/>
                    </a:lnTo>
                    <a:lnTo>
                      <a:pt x="2766" y="0"/>
                    </a:lnTo>
                    <a:lnTo>
                      <a:pt x="3293" y="0"/>
                    </a:lnTo>
                    <a:lnTo>
                      <a:pt x="3024" y="21"/>
                    </a:lnTo>
                    <a:lnTo>
                      <a:pt x="3130" y="204"/>
                    </a:lnTo>
                    <a:lnTo>
                      <a:pt x="3716" y="137"/>
                    </a:lnTo>
                    <a:lnTo>
                      <a:pt x="3928" y="106"/>
                    </a:lnTo>
                    <a:lnTo>
                      <a:pt x="4058" y="106"/>
                    </a:lnTo>
                    <a:lnTo>
                      <a:pt x="4153" y="127"/>
                    </a:lnTo>
                    <a:lnTo>
                      <a:pt x="4298" y="214"/>
                    </a:lnTo>
                    <a:lnTo>
                      <a:pt x="4638" y="288"/>
                    </a:lnTo>
                    <a:lnTo>
                      <a:pt x="4764" y="331"/>
                    </a:lnTo>
                    <a:lnTo>
                      <a:pt x="4402" y="362"/>
                    </a:lnTo>
                    <a:lnTo>
                      <a:pt x="4237" y="362"/>
                    </a:lnTo>
                    <a:lnTo>
                      <a:pt x="4237" y="427"/>
                    </a:lnTo>
                    <a:lnTo>
                      <a:pt x="4099" y="427"/>
                    </a:lnTo>
                    <a:lnTo>
                      <a:pt x="4099" y="373"/>
                    </a:lnTo>
                    <a:lnTo>
                      <a:pt x="3488" y="373"/>
                    </a:lnTo>
                    <a:lnTo>
                      <a:pt x="3584" y="440"/>
                    </a:lnTo>
                    <a:lnTo>
                      <a:pt x="3483" y="458"/>
                    </a:lnTo>
                    <a:lnTo>
                      <a:pt x="3301" y="479"/>
                    </a:lnTo>
                    <a:lnTo>
                      <a:pt x="2964" y="479"/>
                    </a:lnTo>
                    <a:lnTo>
                      <a:pt x="2444" y="628"/>
                    </a:lnTo>
                    <a:lnTo>
                      <a:pt x="511" y="796"/>
                    </a:lnTo>
                    <a:lnTo>
                      <a:pt x="145" y="767"/>
                    </a:lnTo>
                    <a:lnTo>
                      <a:pt x="0" y="755"/>
                    </a:lnTo>
                    <a:close/>
                  </a:path>
                </a:pathLst>
              </a:custGeom>
              <a:solidFill>
                <a:srgbClr val="B5B5B5"/>
              </a:solidFill>
              <a:ln w="0">
                <a:solidFill>
                  <a:srgbClr val="B5B5B5"/>
                </a:solidFill>
                <a:prstDash val="solid"/>
                <a:round/>
                <a:headEnd/>
                <a:tailEnd/>
              </a:ln>
            </p:spPr>
            <p:txBody>
              <a:bodyPr/>
              <a:lstStyle/>
              <a:p>
                <a:endParaRPr lang="en-US"/>
              </a:p>
            </p:txBody>
          </p:sp>
          <p:sp>
            <p:nvSpPr>
              <p:cNvPr id="220876" name="Freeform 1740"/>
              <p:cNvSpPr>
                <a:spLocks/>
              </p:cNvSpPr>
              <p:nvPr/>
            </p:nvSpPr>
            <p:spPr bwMode="auto">
              <a:xfrm>
                <a:off x="536" y="1054"/>
                <a:ext cx="738" cy="277"/>
              </a:xfrm>
              <a:custGeom>
                <a:avLst/>
                <a:gdLst/>
                <a:ahLst/>
                <a:cxnLst>
                  <a:cxn ang="0">
                    <a:pos x="0" y="715"/>
                  </a:cxn>
                  <a:cxn ang="0">
                    <a:pos x="1143" y="323"/>
                  </a:cxn>
                  <a:cxn ang="0">
                    <a:pos x="1704" y="323"/>
                  </a:cxn>
                  <a:cxn ang="0">
                    <a:pos x="1841" y="369"/>
                  </a:cxn>
                  <a:cxn ang="0">
                    <a:pos x="2693" y="369"/>
                  </a:cxn>
                  <a:cxn ang="0">
                    <a:pos x="2693" y="508"/>
                  </a:cxn>
                  <a:cxn ang="0">
                    <a:pos x="3099" y="508"/>
                  </a:cxn>
                  <a:cxn ang="0">
                    <a:pos x="3099" y="417"/>
                  </a:cxn>
                  <a:cxn ang="0">
                    <a:pos x="3032" y="392"/>
                  </a:cxn>
                  <a:cxn ang="0">
                    <a:pos x="6381" y="0"/>
                  </a:cxn>
                  <a:cxn ang="0">
                    <a:pos x="11033" y="44"/>
                  </a:cxn>
                  <a:cxn ang="0">
                    <a:pos x="10875" y="137"/>
                  </a:cxn>
                  <a:cxn ang="0">
                    <a:pos x="11078" y="137"/>
                  </a:cxn>
                  <a:cxn ang="0">
                    <a:pos x="11078" y="485"/>
                  </a:cxn>
                  <a:cxn ang="0">
                    <a:pos x="10494" y="602"/>
                  </a:cxn>
                  <a:cxn ang="0">
                    <a:pos x="9823" y="831"/>
                  </a:cxn>
                  <a:cxn ang="0">
                    <a:pos x="9235" y="1133"/>
                  </a:cxn>
                  <a:cxn ang="0">
                    <a:pos x="8764" y="1478"/>
                  </a:cxn>
                  <a:cxn ang="0">
                    <a:pos x="8514" y="1733"/>
                  </a:cxn>
                  <a:cxn ang="0">
                    <a:pos x="8360" y="2012"/>
                  </a:cxn>
                  <a:cxn ang="0">
                    <a:pos x="8225" y="2308"/>
                  </a:cxn>
                  <a:cxn ang="0">
                    <a:pos x="8225" y="2772"/>
                  </a:cxn>
                  <a:cxn ang="0">
                    <a:pos x="8001" y="2631"/>
                  </a:cxn>
                  <a:cxn ang="0">
                    <a:pos x="7841" y="2332"/>
                  </a:cxn>
                  <a:cxn ang="0">
                    <a:pos x="7640" y="2332"/>
                  </a:cxn>
                  <a:cxn ang="0">
                    <a:pos x="7370" y="2147"/>
                  </a:cxn>
                  <a:cxn ang="0">
                    <a:pos x="7144" y="2147"/>
                  </a:cxn>
                  <a:cxn ang="0">
                    <a:pos x="6942" y="2012"/>
                  </a:cxn>
                  <a:cxn ang="0">
                    <a:pos x="6717" y="1966"/>
                  </a:cxn>
                  <a:cxn ang="0">
                    <a:pos x="6226" y="2193"/>
                  </a:cxn>
                  <a:cxn ang="0">
                    <a:pos x="6020" y="2193"/>
                  </a:cxn>
                  <a:cxn ang="0">
                    <a:pos x="5685" y="2378"/>
                  </a:cxn>
                  <a:cxn ang="0">
                    <a:pos x="5594" y="2308"/>
                  </a:cxn>
                  <a:cxn ang="0">
                    <a:pos x="5594" y="2170"/>
                  </a:cxn>
                  <a:cxn ang="0">
                    <a:pos x="5480" y="2078"/>
                  </a:cxn>
                  <a:cxn ang="0">
                    <a:pos x="5392" y="2147"/>
                  </a:cxn>
                  <a:cxn ang="0">
                    <a:pos x="5167" y="2059"/>
                  </a:cxn>
                  <a:cxn ang="0">
                    <a:pos x="4807" y="2217"/>
                  </a:cxn>
                  <a:cxn ang="0">
                    <a:pos x="4650" y="2217"/>
                  </a:cxn>
                  <a:cxn ang="0">
                    <a:pos x="4425" y="2357"/>
                  </a:cxn>
                  <a:cxn ang="0">
                    <a:pos x="4268" y="2332"/>
                  </a:cxn>
                  <a:cxn ang="0">
                    <a:pos x="4022" y="2332"/>
                  </a:cxn>
                  <a:cxn ang="0">
                    <a:pos x="3659" y="2378"/>
                  </a:cxn>
                  <a:cxn ang="0">
                    <a:pos x="3526" y="2357"/>
                  </a:cxn>
                  <a:cxn ang="0">
                    <a:pos x="3369" y="2286"/>
                  </a:cxn>
                  <a:cxn ang="0">
                    <a:pos x="3234" y="2286"/>
                  </a:cxn>
                  <a:cxn ang="0">
                    <a:pos x="3054" y="2308"/>
                  </a:cxn>
                  <a:cxn ang="0">
                    <a:pos x="2874" y="2239"/>
                  </a:cxn>
                  <a:cxn ang="0">
                    <a:pos x="2716" y="2217"/>
                  </a:cxn>
                  <a:cxn ang="0">
                    <a:pos x="2559" y="2239"/>
                  </a:cxn>
                  <a:cxn ang="0">
                    <a:pos x="2491" y="2170"/>
                  </a:cxn>
                  <a:cxn ang="0">
                    <a:pos x="2334" y="2217"/>
                  </a:cxn>
                  <a:cxn ang="0">
                    <a:pos x="2265" y="2147"/>
                  </a:cxn>
                  <a:cxn ang="0">
                    <a:pos x="2063" y="2124"/>
                  </a:cxn>
                  <a:cxn ang="0">
                    <a:pos x="1979" y="2036"/>
                  </a:cxn>
                  <a:cxn ang="0">
                    <a:pos x="1054" y="1478"/>
                  </a:cxn>
                  <a:cxn ang="0">
                    <a:pos x="670" y="1388"/>
                  </a:cxn>
                  <a:cxn ang="0">
                    <a:pos x="202" y="945"/>
                  </a:cxn>
                  <a:cxn ang="0">
                    <a:pos x="202" y="876"/>
                  </a:cxn>
                  <a:cxn ang="0">
                    <a:pos x="0" y="715"/>
                  </a:cxn>
                </a:cxnLst>
                <a:rect l="0" t="0" r="r" b="b"/>
                <a:pathLst>
                  <a:path w="11078" h="2772">
                    <a:moveTo>
                      <a:pt x="0" y="715"/>
                    </a:moveTo>
                    <a:lnTo>
                      <a:pt x="1143" y="323"/>
                    </a:lnTo>
                    <a:lnTo>
                      <a:pt x="1704" y="323"/>
                    </a:lnTo>
                    <a:lnTo>
                      <a:pt x="1841" y="369"/>
                    </a:lnTo>
                    <a:lnTo>
                      <a:pt x="2693" y="369"/>
                    </a:lnTo>
                    <a:lnTo>
                      <a:pt x="2693" y="508"/>
                    </a:lnTo>
                    <a:lnTo>
                      <a:pt x="3099" y="508"/>
                    </a:lnTo>
                    <a:lnTo>
                      <a:pt x="3099" y="417"/>
                    </a:lnTo>
                    <a:lnTo>
                      <a:pt x="3032" y="392"/>
                    </a:lnTo>
                    <a:lnTo>
                      <a:pt x="6381" y="0"/>
                    </a:lnTo>
                    <a:lnTo>
                      <a:pt x="11033" y="44"/>
                    </a:lnTo>
                    <a:lnTo>
                      <a:pt x="10875" y="137"/>
                    </a:lnTo>
                    <a:lnTo>
                      <a:pt x="11078" y="137"/>
                    </a:lnTo>
                    <a:lnTo>
                      <a:pt x="11078" y="485"/>
                    </a:lnTo>
                    <a:lnTo>
                      <a:pt x="10494" y="602"/>
                    </a:lnTo>
                    <a:lnTo>
                      <a:pt x="9823" y="831"/>
                    </a:lnTo>
                    <a:lnTo>
                      <a:pt x="9235" y="1133"/>
                    </a:lnTo>
                    <a:lnTo>
                      <a:pt x="8764" y="1478"/>
                    </a:lnTo>
                    <a:lnTo>
                      <a:pt x="8514" y="1733"/>
                    </a:lnTo>
                    <a:lnTo>
                      <a:pt x="8360" y="2012"/>
                    </a:lnTo>
                    <a:lnTo>
                      <a:pt x="8225" y="2308"/>
                    </a:lnTo>
                    <a:lnTo>
                      <a:pt x="8225" y="2772"/>
                    </a:lnTo>
                    <a:lnTo>
                      <a:pt x="8001" y="2631"/>
                    </a:lnTo>
                    <a:lnTo>
                      <a:pt x="7841" y="2332"/>
                    </a:lnTo>
                    <a:lnTo>
                      <a:pt x="7640" y="2332"/>
                    </a:lnTo>
                    <a:lnTo>
                      <a:pt x="7370" y="2147"/>
                    </a:lnTo>
                    <a:lnTo>
                      <a:pt x="7144" y="2147"/>
                    </a:lnTo>
                    <a:lnTo>
                      <a:pt x="6942" y="2012"/>
                    </a:lnTo>
                    <a:lnTo>
                      <a:pt x="6717" y="1966"/>
                    </a:lnTo>
                    <a:lnTo>
                      <a:pt x="6226" y="2193"/>
                    </a:lnTo>
                    <a:lnTo>
                      <a:pt x="6020" y="2193"/>
                    </a:lnTo>
                    <a:lnTo>
                      <a:pt x="5685" y="2378"/>
                    </a:lnTo>
                    <a:lnTo>
                      <a:pt x="5594" y="2308"/>
                    </a:lnTo>
                    <a:lnTo>
                      <a:pt x="5594" y="2170"/>
                    </a:lnTo>
                    <a:lnTo>
                      <a:pt x="5480" y="2078"/>
                    </a:lnTo>
                    <a:lnTo>
                      <a:pt x="5392" y="2147"/>
                    </a:lnTo>
                    <a:lnTo>
                      <a:pt x="5167" y="2059"/>
                    </a:lnTo>
                    <a:lnTo>
                      <a:pt x="4807" y="2217"/>
                    </a:lnTo>
                    <a:lnTo>
                      <a:pt x="4650" y="2217"/>
                    </a:lnTo>
                    <a:lnTo>
                      <a:pt x="4425" y="2357"/>
                    </a:lnTo>
                    <a:lnTo>
                      <a:pt x="4268" y="2332"/>
                    </a:lnTo>
                    <a:lnTo>
                      <a:pt x="4022" y="2332"/>
                    </a:lnTo>
                    <a:lnTo>
                      <a:pt x="3659" y="2378"/>
                    </a:lnTo>
                    <a:lnTo>
                      <a:pt x="3526" y="2357"/>
                    </a:lnTo>
                    <a:lnTo>
                      <a:pt x="3369" y="2286"/>
                    </a:lnTo>
                    <a:lnTo>
                      <a:pt x="3234" y="2286"/>
                    </a:lnTo>
                    <a:lnTo>
                      <a:pt x="3054" y="2308"/>
                    </a:lnTo>
                    <a:lnTo>
                      <a:pt x="2874" y="2239"/>
                    </a:lnTo>
                    <a:lnTo>
                      <a:pt x="2716" y="2217"/>
                    </a:lnTo>
                    <a:lnTo>
                      <a:pt x="2559" y="2239"/>
                    </a:lnTo>
                    <a:lnTo>
                      <a:pt x="2491" y="2170"/>
                    </a:lnTo>
                    <a:lnTo>
                      <a:pt x="2334" y="2217"/>
                    </a:lnTo>
                    <a:lnTo>
                      <a:pt x="2265" y="2147"/>
                    </a:lnTo>
                    <a:lnTo>
                      <a:pt x="2063" y="2124"/>
                    </a:lnTo>
                    <a:lnTo>
                      <a:pt x="1979" y="2036"/>
                    </a:lnTo>
                    <a:lnTo>
                      <a:pt x="1054" y="1478"/>
                    </a:lnTo>
                    <a:lnTo>
                      <a:pt x="670" y="1388"/>
                    </a:lnTo>
                    <a:lnTo>
                      <a:pt x="202" y="945"/>
                    </a:lnTo>
                    <a:lnTo>
                      <a:pt x="202" y="876"/>
                    </a:lnTo>
                    <a:lnTo>
                      <a:pt x="0" y="715"/>
                    </a:lnTo>
                    <a:close/>
                  </a:path>
                </a:pathLst>
              </a:custGeom>
              <a:solidFill>
                <a:srgbClr val="B5B5B5"/>
              </a:solidFill>
              <a:ln w="0">
                <a:solidFill>
                  <a:srgbClr val="B5B5B5"/>
                </a:solidFill>
                <a:prstDash val="solid"/>
                <a:round/>
                <a:headEnd/>
                <a:tailEnd/>
              </a:ln>
            </p:spPr>
            <p:txBody>
              <a:bodyPr/>
              <a:lstStyle/>
              <a:p>
                <a:endParaRPr lang="en-US"/>
              </a:p>
            </p:txBody>
          </p:sp>
          <p:sp>
            <p:nvSpPr>
              <p:cNvPr id="220877" name="Freeform 1741"/>
              <p:cNvSpPr>
                <a:spLocks/>
              </p:cNvSpPr>
              <p:nvPr/>
            </p:nvSpPr>
            <p:spPr bwMode="auto">
              <a:xfrm>
                <a:off x="711" y="1087"/>
                <a:ext cx="9" cy="41"/>
              </a:xfrm>
              <a:custGeom>
                <a:avLst/>
                <a:gdLst/>
                <a:ahLst/>
                <a:cxnLst>
                  <a:cxn ang="0">
                    <a:pos x="0" y="407"/>
                  </a:cxn>
                  <a:cxn ang="0">
                    <a:pos x="123" y="407"/>
                  </a:cxn>
                  <a:cxn ang="0">
                    <a:pos x="123" y="61"/>
                  </a:cxn>
                  <a:cxn ang="0">
                    <a:pos x="116" y="43"/>
                  </a:cxn>
                  <a:cxn ang="0">
                    <a:pos x="114" y="27"/>
                  </a:cxn>
                  <a:cxn ang="0">
                    <a:pos x="99" y="13"/>
                  </a:cxn>
                  <a:cxn ang="0">
                    <a:pos x="82" y="0"/>
                  </a:cxn>
                  <a:cxn ang="0">
                    <a:pos x="59" y="0"/>
                  </a:cxn>
                  <a:cxn ang="0">
                    <a:pos x="35" y="0"/>
                  </a:cxn>
                  <a:cxn ang="0">
                    <a:pos x="28" y="13"/>
                  </a:cxn>
                  <a:cxn ang="0">
                    <a:pos x="14" y="17"/>
                  </a:cxn>
                  <a:cxn ang="0">
                    <a:pos x="5" y="34"/>
                  </a:cxn>
                  <a:cxn ang="0">
                    <a:pos x="1" y="43"/>
                  </a:cxn>
                  <a:cxn ang="0">
                    <a:pos x="0" y="57"/>
                  </a:cxn>
                  <a:cxn ang="0">
                    <a:pos x="0" y="407"/>
                  </a:cxn>
                </a:cxnLst>
                <a:rect l="0" t="0" r="r" b="b"/>
                <a:pathLst>
                  <a:path w="123" h="407">
                    <a:moveTo>
                      <a:pt x="0" y="407"/>
                    </a:moveTo>
                    <a:lnTo>
                      <a:pt x="123" y="407"/>
                    </a:lnTo>
                    <a:lnTo>
                      <a:pt x="123" y="61"/>
                    </a:lnTo>
                    <a:lnTo>
                      <a:pt x="116" y="43"/>
                    </a:lnTo>
                    <a:lnTo>
                      <a:pt x="114" y="27"/>
                    </a:lnTo>
                    <a:lnTo>
                      <a:pt x="99" y="13"/>
                    </a:lnTo>
                    <a:lnTo>
                      <a:pt x="82" y="0"/>
                    </a:lnTo>
                    <a:lnTo>
                      <a:pt x="59" y="0"/>
                    </a:lnTo>
                    <a:lnTo>
                      <a:pt x="35" y="0"/>
                    </a:lnTo>
                    <a:lnTo>
                      <a:pt x="28" y="13"/>
                    </a:lnTo>
                    <a:lnTo>
                      <a:pt x="14" y="17"/>
                    </a:lnTo>
                    <a:lnTo>
                      <a:pt x="5" y="34"/>
                    </a:lnTo>
                    <a:lnTo>
                      <a:pt x="1" y="43"/>
                    </a:lnTo>
                    <a:lnTo>
                      <a:pt x="0" y="57"/>
                    </a:lnTo>
                    <a:lnTo>
                      <a:pt x="0" y="407"/>
                    </a:lnTo>
                    <a:close/>
                  </a:path>
                </a:pathLst>
              </a:custGeom>
              <a:solidFill>
                <a:srgbClr val="FFFFFF"/>
              </a:solidFill>
              <a:ln w="0">
                <a:solidFill>
                  <a:srgbClr val="FFFFFF"/>
                </a:solidFill>
                <a:prstDash val="solid"/>
                <a:round/>
                <a:headEnd/>
                <a:tailEnd/>
              </a:ln>
            </p:spPr>
            <p:txBody>
              <a:bodyPr/>
              <a:lstStyle/>
              <a:p>
                <a:endParaRPr lang="en-US"/>
              </a:p>
            </p:txBody>
          </p:sp>
          <p:sp>
            <p:nvSpPr>
              <p:cNvPr id="220878" name="Freeform 1742"/>
              <p:cNvSpPr>
                <a:spLocks/>
              </p:cNvSpPr>
              <p:nvPr/>
            </p:nvSpPr>
            <p:spPr bwMode="auto">
              <a:xfrm>
                <a:off x="712" y="1088"/>
                <a:ext cx="3" cy="40"/>
              </a:xfrm>
              <a:custGeom>
                <a:avLst/>
                <a:gdLst/>
                <a:ahLst/>
                <a:cxnLst>
                  <a:cxn ang="0">
                    <a:pos x="45" y="0"/>
                  </a:cxn>
                  <a:cxn ang="0">
                    <a:pos x="36" y="14"/>
                  </a:cxn>
                  <a:cxn ang="0">
                    <a:pos x="26" y="37"/>
                  </a:cxn>
                  <a:cxn ang="0">
                    <a:pos x="26" y="51"/>
                  </a:cxn>
                  <a:cxn ang="0">
                    <a:pos x="26" y="401"/>
                  </a:cxn>
                  <a:cxn ang="0">
                    <a:pos x="0" y="401"/>
                  </a:cxn>
                  <a:cxn ang="0">
                    <a:pos x="0" y="55"/>
                  </a:cxn>
                  <a:cxn ang="0">
                    <a:pos x="5" y="31"/>
                  </a:cxn>
                  <a:cxn ang="0">
                    <a:pos x="10" y="24"/>
                  </a:cxn>
                  <a:cxn ang="0">
                    <a:pos x="23" y="11"/>
                  </a:cxn>
                  <a:cxn ang="0">
                    <a:pos x="36" y="7"/>
                  </a:cxn>
                  <a:cxn ang="0">
                    <a:pos x="45" y="0"/>
                  </a:cxn>
                </a:cxnLst>
                <a:rect l="0" t="0" r="r" b="b"/>
                <a:pathLst>
                  <a:path w="45" h="401">
                    <a:moveTo>
                      <a:pt x="45" y="0"/>
                    </a:moveTo>
                    <a:lnTo>
                      <a:pt x="36" y="14"/>
                    </a:lnTo>
                    <a:lnTo>
                      <a:pt x="26" y="37"/>
                    </a:lnTo>
                    <a:lnTo>
                      <a:pt x="26" y="51"/>
                    </a:lnTo>
                    <a:lnTo>
                      <a:pt x="26" y="401"/>
                    </a:lnTo>
                    <a:lnTo>
                      <a:pt x="0" y="401"/>
                    </a:lnTo>
                    <a:lnTo>
                      <a:pt x="0" y="55"/>
                    </a:lnTo>
                    <a:lnTo>
                      <a:pt x="5" y="31"/>
                    </a:lnTo>
                    <a:lnTo>
                      <a:pt x="10" y="24"/>
                    </a:lnTo>
                    <a:lnTo>
                      <a:pt x="23" y="11"/>
                    </a:lnTo>
                    <a:lnTo>
                      <a:pt x="36" y="7"/>
                    </a:lnTo>
                    <a:lnTo>
                      <a:pt x="45" y="0"/>
                    </a:lnTo>
                    <a:close/>
                  </a:path>
                </a:pathLst>
              </a:custGeom>
              <a:solidFill>
                <a:srgbClr val="B5B5B5"/>
              </a:solidFill>
              <a:ln w="0">
                <a:solidFill>
                  <a:srgbClr val="B5B5B5"/>
                </a:solidFill>
                <a:prstDash val="solid"/>
                <a:round/>
                <a:headEnd/>
                <a:tailEnd/>
              </a:ln>
            </p:spPr>
            <p:txBody>
              <a:bodyPr/>
              <a:lstStyle/>
              <a:p>
                <a:endParaRPr lang="en-US"/>
              </a:p>
            </p:txBody>
          </p:sp>
          <p:sp>
            <p:nvSpPr>
              <p:cNvPr id="220879" name="Freeform 1743"/>
              <p:cNvSpPr>
                <a:spLocks/>
              </p:cNvSpPr>
              <p:nvPr/>
            </p:nvSpPr>
            <p:spPr bwMode="auto">
              <a:xfrm>
                <a:off x="550" y="940"/>
                <a:ext cx="4" cy="6"/>
              </a:xfrm>
              <a:custGeom>
                <a:avLst/>
                <a:gdLst/>
                <a:ahLst/>
                <a:cxnLst>
                  <a:cxn ang="0">
                    <a:pos x="0" y="25"/>
                  </a:cxn>
                  <a:cxn ang="0">
                    <a:pos x="6" y="58"/>
                  </a:cxn>
                  <a:cxn ang="0">
                    <a:pos x="61" y="58"/>
                  </a:cxn>
                  <a:cxn ang="0">
                    <a:pos x="53" y="0"/>
                  </a:cxn>
                  <a:cxn ang="0">
                    <a:pos x="0" y="25"/>
                  </a:cxn>
                </a:cxnLst>
                <a:rect l="0" t="0" r="r" b="b"/>
                <a:pathLst>
                  <a:path w="61" h="58">
                    <a:moveTo>
                      <a:pt x="0" y="25"/>
                    </a:moveTo>
                    <a:lnTo>
                      <a:pt x="6" y="58"/>
                    </a:lnTo>
                    <a:lnTo>
                      <a:pt x="61" y="58"/>
                    </a:lnTo>
                    <a:lnTo>
                      <a:pt x="53" y="0"/>
                    </a:lnTo>
                    <a:lnTo>
                      <a:pt x="0" y="25"/>
                    </a:lnTo>
                    <a:close/>
                  </a:path>
                </a:pathLst>
              </a:custGeom>
              <a:solidFill>
                <a:srgbClr val="FFEA00"/>
              </a:solidFill>
              <a:ln w="0">
                <a:solidFill>
                  <a:srgbClr val="FFEA00"/>
                </a:solidFill>
                <a:prstDash val="solid"/>
                <a:round/>
                <a:headEnd/>
                <a:tailEnd/>
              </a:ln>
            </p:spPr>
            <p:txBody>
              <a:bodyPr/>
              <a:lstStyle/>
              <a:p>
                <a:endParaRPr lang="en-US"/>
              </a:p>
            </p:txBody>
          </p:sp>
          <p:sp>
            <p:nvSpPr>
              <p:cNvPr id="220880" name="Freeform 1744"/>
              <p:cNvSpPr>
                <a:spLocks/>
              </p:cNvSpPr>
              <p:nvPr/>
            </p:nvSpPr>
            <p:spPr bwMode="auto">
              <a:xfrm>
                <a:off x="554" y="969"/>
                <a:ext cx="4" cy="5"/>
              </a:xfrm>
              <a:custGeom>
                <a:avLst/>
                <a:gdLst/>
                <a:ahLst/>
                <a:cxnLst>
                  <a:cxn ang="0">
                    <a:pos x="0" y="27"/>
                  </a:cxn>
                  <a:cxn ang="0">
                    <a:pos x="16" y="53"/>
                  </a:cxn>
                  <a:cxn ang="0">
                    <a:pos x="63" y="51"/>
                  </a:cxn>
                  <a:cxn ang="0">
                    <a:pos x="51" y="0"/>
                  </a:cxn>
                  <a:cxn ang="0">
                    <a:pos x="0" y="27"/>
                  </a:cxn>
                </a:cxnLst>
                <a:rect l="0" t="0" r="r" b="b"/>
                <a:pathLst>
                  <a:path w="63" h="53">
                    <a:moveTo>
                      <a:pt x="0" y="27"/>
                    </a:moveTo>
                    <a:lnTo>
                      <a:pt x="16" y="53"/>
                    </a:lnTo>
                    <a:lnTo>
                      <a:pt x="63" y="51"/>
                    </a:lnTo>
                    <a:lnTo>
                      <a:pt x="51" y="0"/>
                    </a:lnTo>
                    <a:lnTo>
                      <a:pt x="0" y="27"/>
                    </a:lnTo>
                    <a:close/>
                  </a:path>
                </a:pathLst>
              </a:custGeom>
              <a:solidFill>
                <a:srgbClr val="FFEA00"/>
              </a:solidFill>
              <a:ln w="0">
                <a:solidFill>
                  <a:srgbClr val="FFEA00"/>
                </a:solidFill>
                <a:prstDash val="solid"/>
                <a:round/>
                <a:headEnd/>
                <a:tailEnd/>
              </a:ln>
            </p:spPr>
            <p:txBody>
              <a:bodyPr/>
              <a:lstStyle/>
              <a:p>
                <a:endParaRPr lang="en-US"/>
              </a:p>
            </p:txBody>
          </p:sp>
          <p:sp>
            <p:nvSpPr>
              <p:cNvPr id="220881" name="Freeform 1745"/>
              <p:cNvSpPr>
                <a:spLocks/>
              </p:cNvSpPr>
              <p:nvPr/>
            </p:nvSpPr>
            <p:spPr bwMode="auto">
              <a:xfrm>
                <a:off x="620" y="949"/>
                <a:ext cx="4" cy="7"/>
              </a:xfrm>
              <a:custGeom>
                <a:avLst/>
                <a:gdLst/>
                <a:ahLst/>
                <a:cxnLst>
                  <a:cxn ang="0">
                    <a:pos x="17" y="63"/>
                  </a:cxn>
                  <a:cxn ang="0">
                    <a:pos x="0" y="37"/>
                  </a:cxn>
                  <a:cxn ang="0">
                    <a:pos x="17" y="0"/>
                  </a:cxn>
                  <a:cxn ang="0">
                    <a:pos x="59" y="0"/>
                  </a:cxn>
                  <a:cxn ang="0">
                    <a:pos x="17" y="63"/>
                  </a:cxn>
                </a:cxnLst>
                <a:rect l="0" t="0" r="r" b="b"/>
                <a:pathLst>
                  <a:path w="59" h="63">
                    <a:moveTo>
                      <a:pt x="17" y="63"/>
                    </a:moveTo>
                    <a:lnTo>
                      <a:pt x="0" y="37"/>
                    </a:lnTo>
                    <a:lnTo>
                      <a:pt x="17" y="0"/>
                    </a:lnTo>
                    <a:lnTo>
                      <a:pt x="59" y="0"/>
                    </a:lnTo>
                    <a:lnTo>
                      <a:pt x="17" y="63"/>
                    </a:lnTo>
                    <a:close/>
                  </a:path>
                </a:pathLst>
              </a:custGeom>
              <a:solidFill>
                <a:srgbClr val="FFEA00"/>
              </a:solidFill>
              <a:ln w="0">
                <a:solidFill>
                  <a:srgbClr val="FFEA00"/>
                </a:solidFill>
                <a:prstDash val="solid"/>
                <a:round/>
                <a:headEnd/>
                <a:tailEnd/>
              </a:ln>
            </p:spPr>
            <p:txBody>
              <a:bodyPr/>
              <a:lstStyle/>
              <a:p>
                <a:endParaRPr lang="en-US"/>
              </a:p>
            </p:txBody>
          </p:sp>
          <p:sp>
            <p:nvSpPr>
              <p:cNvPr id="220882" name="Freeform 1746"/>
              <p:cNvSpPr>
                <a:spLocks/>
              </p:cNvSpPr>
              <p:nvPr/>
            </p:nvSpPr>
            <p:spPr bwMode="auto">
              <a:xfrm>
                <a:off x="563" y="897"/>
                <a:ext cx="13" cy="12"/>
              </a:xfrm>
              <a:custGeom>
                <a:avLst/>
                <a:gdLst/>
                <a:ahLst/>
                <a:cxnLst>
                  <a:cxn ang="0">
                    <a:pos x="15" y="0"/>
                  </a:cxn>
                  <a:cxn ang="0">
                    <a:pos x="0" y="77"/>
                  </a:cxn>
                  <a:cxn ang="0">
                    <a:pos x="30" y="101"/>
                  </a:cxn>
                  <a:cxn ang="0">
                    <a:pos x="76" y="116"/>
                  </a:cxn>
                  <a:cxn ang="0">
                    <a:pos x="115" y="116"/>
                  </a:cxn>
                  <a:cxn ang="0">
                    <a:pos x="163" y="105"/>
                  </a:cxn>
                  <a:cxn ang="0">
                    <a:pos x="185" y="7"/>
                  </a:cxn>
                  <a:cxn ang="0">
                    <a:pos x="149" y="16"/>
                  </a:cxn>
                  <a:cxn ang="0">
                    <a:pos x="104" y="22"/>
                  </a:cxn>
                  <a:cxn ang="0">
                    <a:pos x="72" y="22"/>
                  </a:cxn>
                  <a:cxn ang="0">
                    <a:pos x="46" y="16"/>
                  </a:cxn>
                  <a:cxn ang="0">
                    <a:pos x="15" y="0"/>
                  </a:cxn>
                </a:cxnLst>
                <a:rect l="0" t="0" r="r" b="b"/>
                <a:pathLst>
                  <a:path w="185" h="116">
                    <a:moveTo>
                      <a:pt x="15" y="0"/>
                    </a:moveTo>
                    <a:lnTo>
                      <a:pt x="0" y="77"/>
                    </a:lnTo>
                    <a:lnTo>
                      <a:pt x="30" y="101"/>
                    </a:lnTo>
                    <a:lnTo>
                      <a:pt x="76" y="116"/>
                    </a:lnTo>
                    <a:lnTo>
                      <a:pt x="115" y="116"/>
                    </a:lnTo>
                    <a:lnTo>
                      <a:pt x="163" y="105"/>
                    </a:lnTo>
                    <a:lnTo>
                      <a:pt x="185" y="7"/>
                    </a:lnTo>
                    <a:lnTo>
                      <a:pt x="149" y="16"/>
                    </a:lnTo>
                    <a:lnTo>
                      <a:pt x="104" y="22"/>
                    </a:lnTo>
                    <a:lnTo>
                      <a:pt x="72" y="22"/>
                    </a:lnTo>
                    <a:lnTo>
                      <a:pt x="46" y="16"/>
                    </a:lnTo>
                    <a:lnTo>
                      <a:pt x="15" y="0"/>
                    </a:lnTo>
                    <a:close/>
                  </a:path>
                </a:pathLst>
              </a:custGeom>
              <a:solidFill>
                <a:srgbClr val="FF0000"/>
              </a:solidFill>
              <a:ln w="0">
                <a:solidFill>
                  <a:srgbClr val="FF0000"/>
                </a:solidFill>
                <a:prstDash val="solid"/>
                <a:round/>
                <a:headEnd/>
                <a:tailEnd/>
              </a:ln>
            </p:spPr>
            <p:txBody>
              <a:bodyPr/>
              <a:lstStyle/>
              <a:p>
                <a:endParaRPr lang="en-US"/>
              </a:p>
            </p:txBody>
          </p:sp>
          <p:sp>
            <p:nvSpPr>
              <p:cNvPr id="220883" name="Freeform 1747"/>
              <p:cNvSpPr>
                <a:spLocks/>
              </p:cNvSpPr>
              <p:nvPr/>
            </p:nvSpPr>
            <p:spPr bwMode="auto">
              <a:xfrm>
                <a:off x="542" y="926"/>
                <a:ext cx="6" cy="3"/>
              </a:xfrm>
              <a:custGeom>
                <a:avLst/>
                <a:gdLst/>
                <a:ahLst/>
                <a:cxnLst>
                  <a:cxn ang="0">
                    <a:pos x="0" y="18"/>
                  </a:cxn>
                  <a:cxn ang="0">
                    <a:pos x="80" y="0"/>
                  </a:cxn>
                  <a:cxn ang="0">
                    <a:pos x="94" y="32"/>
                  </a:cxn>
                  <a:cxn ang="0">
                    <a:pos x="0" y="18"/>
                  </a:cxn>
                </a:cxnLst>
                <a:rect l="0" t="0" r="r" b="b"/>
                <a:pathLst>
                  <a:path w="94" h="32">
                    <a:moveTo>
                      <a:pt x="0" y="18"/>
                    </a:moveTo>
                    <a:lnTo>
                      <a:pt x="80" y="0"/>
                    </a:lnTo>
                    <a:lnTo>
                      <a:pt x="94" y="32"/>
                    </a:lnTo>
                    <a:lnTo>
                      <a:pt x="0" y="18"/>
                    </a:lnTo>
                    <a:close/>
                  </a:path>
                </a:pathLst>
              </a:custGeom>
              <a:solidFill>
                <a:srgbClr val="FF0000"/>
              </a:solidFill>
              <a:ln w="0">
                <a:solidFill>
                  <a:srgbClr val="FF0000"/>
                </a:solidFill>
                <a:prstDash val="solid"/>
                <a:round/>
                <a:headEnd/>
                <a:tailEnd/>
              </a:ln>
            </p:spPr>
            <p:txBody>
              <a:bodyPr/>
              <a:lstStyle/>
              <a:p>
                <a:endParaRPr lang="en-US"/>
              </a:p>
            </p:txBody>
          </p:sp>
          <p:sp>
            <p:nvSpPr>
              <p:cNvPr id="220884" name="Freeform 1748"/>
              <p:cNvSpPr>
                <a:spLocks/>
              </p:cNvSpPr>
              <p:nvPr/>
            </p:nvSpPr>
            <p:spPr bwMode="auto">
              <a:xfrm>
                <a:off x="549" y="958"/>
                <a:ext cx="5" cy="3"/>
              </a:xfrm>
              <a:custGeom>
                <a:avLst/>
                <a:gdLst/>
                <a:ahLst/>
                <a:cxnLst>
                  <a:cxn ang="0">
                    <a:pos x="0" y="29"/>
                  </a:cxn>
                  <a:cxn ang="0">
                    <a:pos x="50" y="0"/>
                  </a:cxn>
                  <a:cxn ang="0">
                    <a:pos x="85" y="24"/>
                  </a:cxn>
                  <a:cxn ang="0">
                    <a:pos x="0" y="29"/>
                  </a:cxn>
                </a:cxnLst>
                <a:rect l="0" t="0" r="r" b="b"/>
                <a:pathLst>
                  <a:path w="85" h="29">
                    <a:moveTo>
                      <a:pt x="0" y="29"/>
                    </a:moveTo>
                    <a:lnTo>
                      <a:pt x="50" y="0"/>
                    </a:lnTo>
                    <a:lnTo>
                      <a:pt x="85" y="24"/>
                    </a:lnTo>
                    <a:lnTo>
                      <a:pt x="0" y="29"/>
                    </a:lnTo>
                    <a:close/>
                  </a:path>
                </a:pathLst>
              </a:custGeom>
              <a:solidFill>
                <a:srgbClr val="FF0000"/>
              </a:solidFill>
              <a:ln w="0">
                <a:solidFill>
                  <a:srgbClr val="FF0000"/>
                </a:solidFill>
                <a:prstDash val="solid"/>
                <a:round/>
                <a:headEnd/>
                <a:tailEnd/>
              </a:ln>
            </p:spPr>
            <p:txBody>
              <a:bodyPr/>
              <a:lstStyle/>
              <a:p>
                <a:endParaRPr lang="en-US"/>
              </a:p>
            </p:txBody>
          </p:sp>
          <p:sp>
            <p:nvSpPr>
              <p:cNvPr id="220885" name="Freeform 1749"/>
              <p:cNvSpPr>
                <a:spLocks/>
              </p:cNvSpPr>
              <p:nvPr/>
            </p:nvSpPr>
            <p:spPr bwMode="auto">
              <a:xfrm>
                <a:off x="614" y="965"/>
                <a:ext cx="3" cy="5"/>
              </a:xfrm>
              <a:custGeom>
                <a:avLst/>
                <a:gdLst/>
                <a:ahLst/>
                <a:cxnLst>
                  <a:cxn ang="0">
                    <a:pos x="55" y="0"/>
                  </a:cxn>
                  <a:cxn ang="0">
                    <a:pos x="31" y="45"/>
                  </a:cxn>
                  <a:cxn ang="0">
                    <a:pos x="0" y="36"/>
                  </a:cxn>
                  <a:cxn ang="0">
                    <a:pos x="27" y="13"/>
                  </a:cxn>
                  <a:cxn ang="0">
                    <a:pos x="55" y="0"/>
                  </a:cxn>
                </a:cxnLst>
                <a:rect l="0" t="0" r="r" b="b"/>
                <a:pathLst>
                  <a:path w="55" h="45">
                    <a:moveTo>
                      <a:pt x="55" y="0"/>
                    </a:moveTo>
                    <a:lnTo>
                      <a:pt x="31" y="45"/>
                    </a:lnTo>
                    <a:lnTo>
                      <a:pt x="0" y="36"/>
                    </a:lnTo>
                    <a:lnTo>
                      <a:pt x="27" y="13"/>
                    </a:lnTo>
                    <a:lnTo>
                      <a:pt x="55" y="0"/>
                    </a:lnTo>
                    <a:close/>
                  </a:path>
                </a:pathLst>
              </a:custGeom>
              <a:solidFill>
                <a:srgbClr val="FF0000"/>
              </a:solidFill>
              <a:ln w="0">
                <a:solidFill>
                  <a:srgbClr val="FF0000"/>
                </a:solidFill>
                <a:prstDash val="solid"/>
                <a:round/>
                <a:headEnd/>
                <a:tailEnd/>
              </a:ln>
            </p:spPr>
            <p:txBody>
              <a:bodyPr/>
              <a:lstStyle/>
              <a:p>
                <a:endParaRPr lang="en-US"/>
              </a:p>
            </p:txBody>
          </p:sp>
          <p:sp>
            <p:nvSpPr>
              <p:cNvPr id="220886" name="Freeform 1750"/>
              <p:cNvSpPr>
                <a:spLocks/>
              </p:cNvSpPr>
              <p:nvPr/>
            </p:nvSpPr>
            <p:spPr bwMode="auto">
              <a:xfrm>
                <a:off x="627" y="930"/>
                <a:ext cx="4" cy="5"/>
              </a:xfrm>
              <a:custGeom>
                <a:avLst/>
                <a:gdLst/>
                <a:ahLst/>
                <a:cxnLst>
                  <a:cxn ang="0">
                    <a:pos x="4" y="5"/>
                  </a:cxn>
                  <a:cxn ang="0">
                    <a:pos x="0" y="37"/>
                  </a:cxn>
                  <a:cxn ang="0">
                    <a:pos x="31" y="48"/>
                  </a:cxn>
                  <a:cxn ang="0">
                    <a:pos x="58" y="0"/>
                  </a:cxn>
                  <a:cxn ang="0">
                    <a:pos x="4" y="5"/>
                  </a:cxn>
                </a:cxnLst>
                <a:rect l="0" t="0" r="r" b="b"/>
                <a:pathLst>
                  <a:path w="58" h="48">
                    <a:moveTo>
                      <a:pt x="4" y="5"/>
                    </a:moveTo>
                    <a:lnTo>
                      <a:pt x="0" y="37"/>
                    </a:lnTo>
                    <a:lnTo>
                      <a:pt x="31" y="48"/>
                    </a:lnTo>
                    <a:lnTo>
                      <a:pt x="58" y="0"/>
                    </a:lnTo>
                    <a:lnTo>
                      <a:pt x="4" y="5"/>
                    </a:lnTo>
                    <a:close/>
                  </a:path>
                </a:pathLst>
              </a:custGeom>
              <a:solidFill>
                <a:srgbClr val="FF0000"/>
              </a:solidFill>
              <a:ln w="0">
                <a:solidFill>
                  <a:srgbClr val="FF0000"/>
                </a:solidFill>
                <a:prstDash val="solid"/>
                <a:round/>
                <a:headEnd/>
                <a:tailEnd/>
              </a:ln>
            </p:spPr>
            <p:txBody>
              <a:bodyPr/>
              <a:lstStyle/>
              <a:p>
                <a:endParaRPr lang="en-US"/>
              </a:p>
            </p:txBody>
          </p:sp>
          <p:sp>
            <p:nvSpPr>
              <p:cNvPr id="220887" name="Rectangle 1751"/>
              <p:cNvSpPr>
                <a:spLocks noChangeArrowheads="1"/>
              </p:cNvSpPr>
              <p:nvPr/>
            </p:nvSpPr>
            <p:spPr bwMode="auto">
              <a:xfrm>
                <a:off x="585" y="961"/>
                <a:ext cx="21" cy="31"/>
              </a:xfrm>
              <a:prstGeom prst="rect">
                <a:avLst/>
              </a:prstGeom>
              <a:solidFill>
                <a:srgbClr val="B5B5B5"/>
              </a:solidFill>
              <a:ln w="0">
                <a:solidFill>
                  <a:srgbClr val="B5B5B5"/>
                </a:solidFill>
                <a:miter lim="800000"/>
                <a:headEnd/>
                <a:tailEnd/>
              </a:ln>
            </p:spPr>
            <p:txBody>
              <a:bodyPr/>
              <a:lstStyle/>
              <a:p>
                <a:endParaRPr lang="en-US"/>
              </a:p>
            </p:txBody>
          </p:sp>
          <p:sp>
            <p:nvSpPr>
              <p:cNvPr id="220888" name="Freeform 1752"/>
              <p:cNvSpPr>
                <a:spLocks/>
              </p:cNvSpPr>
              <p:nvPr/>
            </p:nvSpPr>
            <p:spPr bwMode="auto">
              <a:xfrm>
                <a:off x="583" y="961"/>
                <a:ext cx="23" cy="31"/>
              </a:xfrm>
              <a:custGeom>
                <a:avLst/>
                <a:gdLst/>
                <a:ahLst/>
                <a:cxnLst>
                  <a:cxn ang="0">
                    <a:pos x="340" y="307"/>
                  </a:cxn>
                  <a:cxn ang="0">
                    <a:pos x="0" y="307"/>
                  </a:cxn>
                  <a:cxn ang="0">
                    <a:pos x="0" y="0"/>
                  </a:cxn>
                  <a:cxn ang="0">
                    <a:pos x="93" y="0"/>
                  </a:cxn>
                  <a:cxn ang="0">
                    <a:pos x="104" y="31"/>
                  </a:cxn>
                  <a:cxn ang="0">
                    <a:pos x="115" y="57"/>
                  </a:cxn>
                  <a:cxn ang="0">
                    <a:pos x="135" y="85"/>
                  </a:cxn>
                  <a:cxn ang="0">
                    <a:pos x="158" y="109"/>
                  </a:cxn>
                  <a:cxn ang="0">
                    <a:pos x="185" y="126"/>
                  </a:cxn>
                  <a:cxn ang="0">
                    <a:pos x="208" y="143"/>
                  </a:cxn>
                  <a:cxn ang="0">
                    <a:pos x="237" y="156"/>
                  </a:cxn>
                  <a:cxn ang="0">
                    <a:pos x="270" y="163"/>
                  </a:cxn>
                  <a:cxn ang="0">
                    <a:pos x="340" y="163"/>
                  </a:cxn>
                  <a:cxn ang="0">
                    <a:pos x="340" y="307"/>
                  </a:cxn>
                </a:cxnLst>
                <a:rect l="0" t="0" r="r" b="b"/>
                <a:pathLst>
                  <a:path w="340" h="307">
                    <a:moveTo>
                      <a:pt x="340" y="307"/>
                    </a:moveTo>
                    <a:lnTo>
                      <a:pt x="0" y="307"/>
                    </a:lnTo>
                    <a:lnTo>
                      <a:pt x="0" y="0"/>
                    </a:lnTo>
                    <a:lnTo>
                      <a:pt x="93" y="0"/>
                    </a:lnTo>
                    <a:lnTo>
                      <a:pt x="104" y="31"/>
                    </a:lnTo>
                    <a:lnTo>
                      <a:pt x="115" y="57"/>
                    </a:lnTo>
                    <a:lnTo>
                      <a:pt x="135" y="85"/>
                    </a:lnTo>
                    <a:lnTo>
                      <a:pt x="158" y="109"/>
                    </a:lnTo>
                    <a:lnTo>
                      <a:pt x="185" y="126"/>
                    </a:lnTo>
                    <a:lnTo>
                      <a:pt x="208" y="143"/>
                    </a:lnTo>
                    <a:lnTo>
                      <a:pt x="237" y="156"/>
                    </a:lnTo>
                    <a:lnTo>
                      <a:pt x="270" y="163"/>
                    </a:lnTo>
                    <a:lnTo>
                      <a:pt x="340" y="163"/>
                    </a:lnTo>
                    <a:lnTo>
                      <a:pt x="340" y="307"/>
                    </a:lnTo>
                    <a:close/>
                  </a:path>
                </a:pathLst>
              </a:custGeom>
              <a:solidFill>
                <a:srgbClr val="515151"/>
              </a:solidFill>
              <a:ln w="0">
                <a:solidFill>
                  <a:srgbClr val="515151"/>
                </a:solidFill>
                <a:prstDash val="solid"/>
                <a:round/>
                <a:headEnd/>
                <a:tailEnd/>
              </a:ln>
            </p:spPr>
            <p:txBody>
              <a:bodyPr/>
              <a:lstStyle/>
              <a:p>
                <a:endParaRPr lang="en-US"/>
              </a:p>
            </p:txBody>
          </p:sp>
          <p:sp>
            <p:nvSpPr>
              <p:cNvPr id="220889" name="Freeform 1753"/>
              <p:cNvSpPr>
                <a:spLocks/>
              </p:cNvSpPr>
              <p:nvPr/>
            </p:nvSpPr>
            <p:spPr bwMode="auto">
              <a:xfrm>
                <a:off x="546" y="960"/>
                <a:ext cx="140" cy="148"/>
              </a:xfrm>
              <a:custGeom>
                <a:avLst/>
                <a:gdLst/>
                <a:ahLst/>
                <a:cxnLst>
                  <a:cxn ang="0">
                    <a:pos x="0" y="1462"/>
                  </a:cxn>
                  <a:cxn ang="0">
                    <a:pos x="65" y="1434"/>
                  </a:cxn>
                  <a:cxn ang="0">
                    <a:pos x="99" y="1225"/>
                  </a:cxn>
                  <a:cxn ang="0">
                    <a:pos x="225" y="1171"/>
                  </a:cxn>
                  <a:cxn ang="0">
                    <a:pos x="282" y="1171"/>
                  </a:cxn>
                  <a:cxn ang="0">
                    <a:pos x="284" y="1142"/>
                  </a:cxn>
                  <a:cxn ang="0">
                    <a:pos x="354" y="1142"/>
                  </a:cxn>
                  <a:cxn ang="0">
                    <a:pos x="360" y="1106"/>
                  </a:cxn>
                  <a:cxn ang="0">
                    <a:pos x="371" y="1106"/>
                  </a:cxn>
                  <a:cxn ang="0">
                    <a:pos x="371" y="968"/>
                  </a:cxn>
                  <a:cxn ang="0">
                    <a:pos x="225" y="968"/>
                  </a:cxn>
                  <a:cxn ang="0">
                    <a:pos x="225" y="928"/>
                  </a:cxn>
                  <a:cxn ang="0">
                    <a:pos x="264" y="886"/>
                  </a:cxn>
                  <a:cxn ang="0">
                    <a:pos x="246" y="886"/>
                  </a:cxn>
                  <a:cxn ang="0">
                    <a:pos x="246" y="798"/>
                  </a:cxn>
                  <a:cxn ang="0">
                    <a:pos x="371" y="405"/>
                  </a:cxn>
                  <a:cxn ang="0">
                    <a:pos x="872" y="405"/>
                  </a:cxn>
                  <a:cxn ang="0">
                    <a:pos x="872" y="369"/>
                  </a:cxn>
                  <a:cxn ang="0">
                    <a:pos x="1285" y="369"/>
                  </a:cxn>
                  <a:cxn ang="0">
                    <a:pos x="1285" y="405"/>
                  </a:cxn>
                  <a:cxn ang="0">
                    <a:pos x="1254" y="442"/>
                  </a:cxn>
                  <a:cxn ang="0">
                    <a:pos x="1254" y="829"/>
                  </a:cxn>
                  <a:cxn ang="0">
                    <a:pos x="1121" y="885"/>
                  </a:cxn>
                  <a:cxn ang="0">
                    <a:pos x="1121" y="1150"/>
                  </a:cxn>
                  <a:cxn ang="0">
                    <a:pos x="1519" y="1123"/>
                  </a:cxn>
                  <a:cxn ang="0">
                    <a:pos x="1660" y="1060"/>
                  </a:cxn>
                  <a:cxn ang="0">
                    <a:pos x="1676" y="0"/>
                  </a:cxn>
                  <a:cxn ang="0">
                    <a:pos x="1690" y="0"/>
                  </a:cxn>
                  <a:cxn ang="0">
                    <a:pos x="1696" y="1055"/>
                  </a:cxn>
                  <a:cxn ang="0">
                    <a:pos x="1785" y="1055"/>
                  </a:cxn>
                  <a:cxn ang="0">
                    <a:pos x="2049" y="1129"/>
                  </a:cxn>
                  <a:cxn ang="0">
                    <a:pos x="2103" y="1150"/>
                  </a:cxn>
                  <a:cxn ang="0">
                    <a:pos x="2103" y="1248"/>
                  </a:cxn>
                  <a:cxn ang="0">
                    <a:pos x="1777" y="1304"/>
                  </a:cxn>
                  <a:cxn ang="0">
                    <a:pos x="1411" y="1304"/>
                  </a:cxn>
                  <a:cxn ang="0">
                    <a:pos x="1277" y="1265"/>
                  </a:cxn>
                  <a:cxn ang="0">
                    <a:pos x="950" y="1265"/>
                  </a:cxn>
                  <a:cxn ang="0">
                    <a:pos x="80" y="1485"/>
                  </a:cxn>
                  <a:cxn ang="0">
                    <a:pos x="0" y="1462"/>
                  </a:cxn>
                </a:cxnLst>
                <a:rect l="0" t="0" r="r" b="b"/>
                <a:pathLst>
                  <a:path w="2103" h="1485">
                    <a:moveTo>
                      <a:pt x="0" y="1462"/>
                    </a:moveTo>
                    <a:lnTo>
                      <a:pt x="65" y="1434"/>
                    </a:lnTo>
                    <a:lnTo>
                      <a:pt x="99" y="1225"/>
                    </a:lnTo>
                    <a:lnTo>
                      <a:pt x="225" y="1171"/>
                    </a:lnTo>
                    <a:lnTo>
                      <a:pt x="282" y="1171"/>
                    </a:lnTo>
                    <a:lnTo>
                      <a:pt x="284" y="1142"/>
                    </a:lnTo>
                    <a:lnTo>
                      <a:pt x="354" y="1142"/>
                    </a:lnTo>
                    <a:lnTo>
                      <a:pt x="360" y="1106"/>
                    </a:lnTo>
                    <a:lnTo>
                      <a:pt x="371" y="1106"/>
                    </a:lnTo>
                    <a:lnTo>
                      <a:pt x="371" y="968"/>
                    </a:lnTo>
                    <a:lnTo>
                      <a:pt x="225" y="968"/>
                    </a:lnTo>
                    <a:lnTo>
                      <a:pt x="225" y="928"/>
                    </a:lnTo>
                    <a:lnTo>
                      <a:pt x="264" y="886"/>
                    </a:lnTo>
                    <a:lnTo>
                      <a:pt x="246" y="886"/>
                    </a:lnTo>
                    <a:lnTo>
                      <a:pt x="246" y="798"/>
                    </a:lnTo>
                    <a:lnTo>
                      <a:pt x="371" y="405"/>
                    </a:lnTo>
                    <a:lnTo>
                      <a:pt x="872" y="405"/>
                    </a:lnTo>
                    <a:lnTo>
                      <a:pt x="872" y="369"/>
                    </a:lnTo>
                    <a:lnTo>
                      <a:pt x="1285" y="369"/>
                    </a:lnTo>
                    <a:lnTo>
                      <a:pt x="1285" y="405"/>
                    </a:lnTo>
                    <a:lnTo>
                      <a:pt x="1254" y="442"/>
                    </a:lnTo>
                    <a:lnTo>
                      <a:pt x="1254" y="829"/>
                    </a:lnTo>
                    <a:lnTo>
                      <a:pt x="1121" y="885"/>
                    </a:lnTo>
                    <a:lnTo>
                      <a:pt x="1121" y="1150"/>
                    </a:lnTo>
                    <a:lnTo>
                      <a:pt x="1519" y="1123"/>
                    </a:lnTo>
                    <a:lnTo>
                      <a:pt x="1660" y="1060"/>
                    </a:lnTo>
                    <a:lnTo>
                      <a:pt x="1676" y="0"/>
                    </a:lnTo>
                    <a:lnTo>
                      <a:pt x="1690" y="0"/>
                    </a:lnTo>
                    <a:lnTo>
                      <a:pt x="1696" y="1055"/>
                    </a:lnTo>
                    <a:lnTo>
                      <a:pt x="1785" y="1055"/>
                    </a:lnTo>
                    <a:lnTo>
                      <a:pt x="2049" y="1129"/>
                    </a:lnTo>
                    <a:lnTo>
                      <a:pt x="2103" y="1150"/>
                    </a:lnTo>
                    <a:lnTo>
                      <a:pt x="2103" y="1248"/>
                    </a:lnTo>
                    <a:lnTo>
                      <a:pt x="1777" y="1304"/>
                    </a:lnTo>
                    <a:lnTo>
                      <a:pt x="1411" y="1304"/>
                    </a:lnTo>
                    <a:lnTo>
                      <a:pt x="1277" y="1265"/>
                    </a:lnTo>
                    <a:lnTo>
                      <a:pt x="950" y="1265"/>
                    </a:lnTo>
                    <a:lnTo>
                      <a:pt x="80" y="1485"/>
                    </a:lnTo>
                    <a:lnTo>
                      <a:pt x="0" y="1462"/>
                    </a:lnTo>
                    <a:close/>
                  </a:path>
                </a:pathLst>
              </a:custGeom>
              <a:solidFill>
                <a:srgbClr val="B5B5B5"/>
              </a:solidFill>
              <a:ln w="0">
                <a:solidFill>
                  <a:srgbClr val="B5B5B5"/>
                </a:solidFill>
                <a:prstDash val="solid"/>
                <a:round/>
                <a:headEnd/>
                <a:tailEnd/>
              </a:ln>
            </p:spPr>
            <p:txBody>
              <a:bodyPr/>
              <a:lstStyle/>
              <a:p>
                <a:endParaRPr lang="en-US"/>
              </a:p>
            </p:txBody>
          </p:sp>
          <p:sp>
            <p:nvSpPr>
              <p:cNvPr id="220890" name="Rectangle 1754"/>
              <p:cNvSpPr>
                <a:spLocks noChangeArrowheads="1"/>
              </p:cNvSpPr>
              <p:nvPr/>
            </p:nvSpPr>
            <p:spPr bwMode="auto">
              <a:xfrm>
                <a:off x="611" y="1105"/>
                <a:ext cx="101" cy="12"/>
              </a:xfrm>
              <a:prstGeom prst="rect">
                <a:avLst/>
              </a:prstGeom>
              <a:solidFill>
                <a:srgbClr val="515151"/>
              </a:solidFill>
              <a:ln w="0">
                <a:solidFill>
                  <a:srgbClr val="515151"/>
                </a:solidFill>
                <a:miter lim="800000"/>
                <a:headEnd/>
                <a:tailEnd/>
              </a:ln>
            </p:spPr>
            <p:txBody>
              <a:bodyPr/>
              <a:lstStyle/>
              <a:p>
                <a:endParaRPr lang="en-US"/>
              </a:p>
            </p:txBody>
          </p:sp>
          <p:sp>
            <p:nvSpPr>
              <p:cNvPr id="220891" name="Freeform 1755"/>
              <p:cNvSpPr>
                <a:spLocks/>
              </p:cNvSpPr>
              <p:nvPr/>
            </p:nvSpPr>
            <p:spPr bwMode="auto">
              <a:xfrm>
                <a:off x="590" y="1158"/>
                <a:ext cx="33" cy="48"/>
              </a:xfrm>
              <a:custGeom>
                <a:avLst/>
                <a:gdLst/>
                <a:ahLst/>
                <a:cxnLst>
                  <a:cxn ang="0">
                    <a:pos x="0" y="0"/>
                  </a:cxn>
                  <a:cxn ang="0">
                    <a:pos x="146" y="382"/>
                  </a:cxn>
                  <a:cxn ang="0">
                    <a:pos x="497" y="485"/>
                  </a:cxn>
                  <a:cxn ang="0">
                    <a:pos x="497" y="0"/>
                  </a:cxn>
                  <a:cxn ang="0">
                    <a:pos x="0" y="0"/>
                  </a:cxn>
                </a:cxnLst>
                <a:rect l="0" t="0" r="r" b="b"/>
                <a:pathLst>
                  <a:path w="497" h="485">
                    <a:moveTo>
                      <a:pt x="0" y="0"/>
                    </a:moveTo>
                    <a:lnTo>
                      <a:pt x="146" y="382"/>
                    </a:lnTo>
                    <a:lnTo>
                      <a:pt x="497" y="485"/>
                    </a:lnTo>
                    <a:lnTo>
                      <a:pt x="497" y="0"/>
                    </a:lnTo>
                    <a:lnTo>
                      <a:pt x="0" y="0"/>
                    </a:lnTo>
                    <a:close/>
                  </a:path>
                </a:pathLst>
              </a:custGeom>
              <a:solidFill>
                <a:srgbClr val="515151"/>
              </a:solidFill>
              <a:ln w="0">
                <a:solidFill>
                  <a:srgbClr val="515151"/>
                </a:solidFill>
                <a:prstDash val="solid"/>
                <a:round/>
                <a:headEnd/>
                <a:tailEnd/>
              </a:ln>
            </p:spPr>
            <p:txBody>
              <a:bodyPr/>
              <a:lstStyle/>
              <a:p>
                <a:endParaRPr lang="en-US"/>
              </a:p>
            </p:txBody>
          </p:sp>
          <p:sp>
            <p:nvSpPr>
              <p:cNvPr id="220892" name="Freeform 1756"/>
              <p:cNvSpPr>
                <a:spLocks/>
              </p:cNvSpPr>
              <p:nvPr/>
            </p:nvSpPr>
            <p:spPr bwMode="auto">
              <a:xfrm>
                <a:off x="606" y="1201"/>
                <a:ext cx="86" cy="64"/>
              </a:xfrm>
              <a:custGeom>
                <a:avLst/>
                <a:gdLst/>
                <a:ahLst/>
                <a:cxnLst>
                  <a:cxn ang="0">
                    <a:pos x="1286" y="506"/>
                  </a:cxn>
                  <a:cxn ang="0">
                    <a:pos x="1015" y="634"/>
                  </a:cxn>
                  <a:cxn ang="0">
                    <a:pos x="938" y="583"/>
                  </a:cxn>
                  <a:cxn ang="0">
                    <a:pos x="764" y="560"/>
                  </a:cxn>
                  <a:cxn ang="0">
                    <a:pos x="197" y="354"/>
                  </a:cxn>
                  <a:cxn ang="0">
                    <a:pos x="0" y="98"/>
                  </a:cxn>
                  <a:cxn ang="0">
                    <a:pos x="0" y="0"/>
                  </a:cxn>
                  <a:cxn ang="0">
                    <a:pos x="642" y="206"/>
                  </a:cxn>
                  <a:cxn ang="0">
                    <a:pos x="469" y="254"/>
                  </a:cxn>
                  <a:cxn ang="0">
                    <a:pos x="1286" y="506"/>
                  </a:cxn>
                </a:cxnLst>
                <a:rect l="0" t="0" r="r" b="b"/>
                <a:pathLst>
                  <a:path w="1286" h="634">
                    <a:moveTo>
                      <a:pt x="1286" y="506"/>
                    </a:moveTo>
                    <a:lnTo>
                      <a:pt x="1015" y="634"/>
                    </a:lnTo>
                    <a:lnTo>
                      <a:pt x="938" y="583"/>
                    </a:lnTo>
                    <a:lnTo>
                      <a:pt x="764" y="560"/>
                    </a:lnTo>
                    <a:lnTo>
                      <a:pt x="197" y="354"/>
                    </a:lnTo>
                    <a:lnTo>
                      <a:pt x="0" y="98"/>
                    </a:lnTo>
                    <a:lnTo>
                      <a:pt x="0" y="0"/>
                    </a:lnTo>
                    <a:lnTo>
                      <a:pt x="642" y="206"/>
                    </a:lnTo>
                    <a:lnTo>
                      <a:pt x="469" y="254"/>
                    </a:lnTo>
                    <a:lnTo>
                      <a:pt x="1286" y="506"/>
                    </a:lnTo>
                    <a:close/>
                  </a:path>
                </a:pathLst>
              </a:custGeom>
              <a:solidFill>
                <a:srgbClr val="515151"/>
              </a:solidFill>
              <a:ln w="0">
                <a:solidFill>
                  <a:srgbClr val="515151"/>
                </a:solidFill>
                <a:prstDash val="solid"/>
                <a:round/>
                <a:headEnd/>
                <a:tailEnd/>
              </a:ln>
            </p:spPr>
            <p:txBody>
              <a:bodyPr/>
              <a:lstStyle/>
              <a:p>
                <a:endParaRPr lang="en-US"/>
              </a:p>
            </p:txBody>
          </p:sp>
          <p:sp>
            <p:nvSpPr>
              <p:cNvPr id="220893" name="Freeform 1757"/>
              <p:cNvSpPr>
                <a:spLocks/>
              </p:cNvSpPr>
              <p:nvPr/>
            </p:nvSpPr>
            <p:spPr bwMode="auto">
              <a:xfrm>
                <a:off x="735" y="1054"/>
                <a:ext cx="351" cy="279"/>
              </a:xfrm>
              <a:custGeom>
                <a:avLst/>
                <a:gdLst/>
                <a:ahLst/>
                <a:cxnLst>
                  <a:cxn ang="0">
                    <a:pos x="4228" y="2107"/>
                  </a:cxn>
                  <a:cxn ang="0">
                    <a:pos x="3804" y="1752"/>
                  </a:cxn>
                  <a:cxn ang="0">
                    <a:pos x="3063" y="1370"/>
                  </a:cxn>
                  <a:cxn ang="0">
                    <a:pos x="2175" y="1139"/>
                  </a:cxn>
                  <a:cxn ang="0">
                    <a:pos x="1457" y="1064"/>
                  </a:cxn>
                  <a:cxn ang="0">
                    <a:pos x="1437" y="1040"/>
                  </a:cxn>
                  <a:cxn ang="0">
                    <a:pos x="1040" y="711"/>
                  </a:cxn>
                  <a:cxn ang="0">
                    <a:pos x="1040" y="482"/>
                  </a:cxn>
                  <a:cxn ang="0">
                    <a:pos x="0" y="533"/>
                  </a:cxn>
                  <a:cxn ang="0">
                    <a:pos x="75" y="404"/>
                  </a:cxn>
                  <a:cxn ang="0">
                    <a:pos x="2844" y="151"/>
                  </a:cxn>
                  <a:cxn ang="0">
                    <a:pos x="3241" y="0"/>
                  </a:cxn>
                  <a:cxn ang="0">
                    <a:pos x="2992" y="277"/>
                  </a:cxn>
                  <a:cxn ang="0">
                    <a:pos x="2992" y="482"/>
                  </a:cxn>
                  <a:cxn ang="0">
                    <a:pos x="3241" y="584"/>
                  </a:cxn>
                  <a:cxn ang="0">
                    <a:pos x="3584" y="584"/>
                  </a:cxn>
                  <a:cxn ang="0">
                    <a:pos x="3362" y="482"/>
                  </a:cxn>
                  <a:cxn ang="0">
                    <a:pos x="4002" y="482"/>
                  </a:cxn>
                  <a:cxn ang="0">
                    <a:pos x="4002" y="533"/>
                  </a:cxn>
                  <a:cxn ang="0">
                    <a:pos x="5267" y="1139"/>
                  </a:cxn>
                  <a:cxn ang="0">
                    <a:pos x="5267" y="2792"/>
                  </a:cxn>
                  <a:cxn ang="0">
                    <a:pos x="5166" y="2720"/>
                  </a:cxn>
                  <a:cxn ang="0">
                    <a:pos x="4994" y="2613"/>
                  </a:cxn>
                  <a:cxn ang="0">
                    <a:pos x="4867" y="2361"/>
                  </a:cxn>
                  <a:cxn ang="0">
                    <a:pos x="4649" y="2361"/>
                  </a:cxn>
                  <a:cxn ang="0">
                    <a:pos x="4477" y="2184"/>
                  </a:cxn>
                  <a:cxn ang="0">
                    <a:pos x="4228" y="2107"/>
                  </a:cxn>
                </a:cxnLst>
                <a:rect l="0" t="0" r="r" b="b"/>
                <a:pathLst>
                  <a:path w="5267" h="2792">
                    <a:moveTo>
                      <a:pt x="4228" y="2107"/>
                    </a:moveTo>
                    <a:lnTo>
                      <a:pt x="3804" y="1752"/>
                    </a:lnTo>
                    <a:lnTo>
                      <a:pt x="3063" y="1370"/>
                    </a:lnTo>
                    <a:lnTo>
                      <a:pt x="2175" y="1139"/>
                    </a:lnTo>
                    <a:lnTo>
                      <a:pt x="1457" y="1064"/>
                    </a:lnTo>
                    <a:lnTo>
                      <a:pt x="1437" y="1040"/>
                    </a:lnTo>
                    <a:lnTo>
                      <a:pt x="1040" y="711"/>
                    </a:lnTo>
                    <a:lnTo>
                      <a:pt x="1040" y="482"/>
                    </a:lnTo>
                    <a:lnTo>
                      <a:pt x="0" y="533"/>
                    </a:lnTo>
                    <a:lnTo>
                      <a:pt x="75" y="404"/>
                    </a:lnTo>
                    <a:lnTo>
                      <a:pt x="2844" y="151"/>
                    </a:lnTo>
                    <a:lnTo>
                      <a:pt x="3241" y="0"/>
                    </a:lnTo>
                    <a:lnTo>
                      <a:pt x="2992" y="277"/>
                    </a:lnTo>
                    <a:lnTo>
                      <a:pt x="2992" y="482"/>
                    </a:lnTo>
                    <a:lnTo>
                      <a:pt x="3241" y="584"/>
                    </a:lnTo>
                    <a:lnTo>
                      <a:pt x="3584" y="584"/>
                    </a:lnTo>
                    <a:lnTo>
                      <a:pt x="3362" y="482"/>
                    </a:lnTo>
                    <a:lnTo>
                      <a:pt x="4002" y="482"/>
                    </a:lnTo>
                    <a:lnTo>
                      <a:pt x="4002" y="533"/>
                    </a:lnTo>
                    <a:lnTo>
                      <a:pt x="5267" y="1139"/>
                    </a:lnTo>
                    <a:lnTo>
                      <a:pt x="5267" y="2792"/>
                    </a:lnTo>
                    <a:lnTo>
                      <a:pt x="5166" y="2720"/>
                    </a:lnTo>
                    <a:lnTo>
                      <a:pt x="4994" y="2613"/>
                    </a:lnTo>
                    <a:lnTo>
                      <a:pt x="4867" y="2361"/>
                    </a:lnTo>
                    <a:lnTo>
                      <a:pt x="4649" y="2361"/>
                    </a:lnTo>
                    <a:lnTo>
                      <a:pt x="4477" y="2184"/>
                    </a:lnTo>
                    <a:lnTo>
                      <a:pt x="4228" y="2107"/>
                    </a:lnTo>
                    <a:close/>
                  </a:path>
                </a:pathLst>
              </a:custGeom>
              <a:solidFill>
                <a:srgbClr val="515151"/>
              </a:solidFill>
              <a:ln w="0">
                <a:solidFill>
                  <a:srgbClr val="515151"/>
                </a:solidFill>
                <a:prstDash val="solid"/>
                <a:round/>
                <a:headEnd/>
                <a:tailEnd/>
              </a:ln>
            </p:spPr>
            <p:txBody>
              <a:bodyPr/>
              <a:lstStyle/>
              <a:p>
                <a:endParaRPr lang="en-US"/>
              </a:p>
            </p:txBody>
          </p:sp>
          <p:sp>
            <p:nvSpPr>
              <p:cNvPr id="220894" name="Freeform 1758"/>
              <p:cNvSpPr>
                <a:spLocks/>
              </p:cNvSpPr>
              <p:nvPr/>
            </p:nvSpPr>
            <p:spPr bwMode="auto">
              <a:xfrm>
                <a:off x="680" y="1155"/>
                <a:ext cx="159" cy="72"/>
              </a:xfrm>
              <a:custGeom>
                <a:avLst/>
                <a:gdLst/>
                <a:ahLst/>
                <a:cxnLst>
                  <a:cxn ang="0">
                    <a:pos x="2372" y="51"/>
                  </a:cxn>
                  <a:cxn ang="0">
                    <a:pos x="2325" y="305"/>
                  </a:cxn>
                  <a:cxn ang="0">
                    <a:pos x="2228" y="558"/>
                  </a:cxn>
                  <a:cxn ang="0">
                    <a:pos x="2101" y="714"/>
                  </a:cxn>
                  <a:cxn ang="0">
                    <a:pos x="865" y="687"/>
                  </a:cxn>
                  <a:cxn ang="0">
                    <a:pos x="198" y="613"/>
                  </a:cxn>
                  <a:cxn ang="0">
                    <a:pos x="26" y="488"/>
                  </a:cxn>
                  <a:cxn ang="0">
                    <a:pos x="0" y="332"/>
                  </a:cxn>
                  <a:cxn ang="0">
                    <a:pos x="198" y="332"/>
                  </a:cxn>
                  <a:cxn ang="0">
                    <a:pos x="248" y="231"/>
                  </a:cxn>
                  <a:cxn ang="0">
                    <a:pos x="198" y="0"/>
                  </a:cxn>
                  <a:cxn ang="0">
                    <a:pos x="2325" y="0"/>
                  </a:cxn>
                  <a:cxn ang="0">
                    <a:pos x="2372" y="51"/>
                  </a:cxn>
                </a:cxnLst>
                <a:rect l="0" t="0" r="r" b="b"/>
                <a:pathLst>
                  <a:path w="2372" h="714">
                    <a:moveTo>
                      <a:pt x="2372" y="51"/>
                    </a:moveTo>
                    <a:lnTo>
                      <a:pt x="2325" y="305"/>
                    </a:lnTo>
                    <a:lnTo>
                      <a:pt x="2228" y="558"/>
                    </a:lnTo>
                    <a:lnTo>
                      <a:pt x="2101" y="714"/>
                    </a:lnTo>
                    <a:lnTo>
                      <a:pt x="865" y="687"/>
                    </a:lnTo>
                    <a:lnTo>
                      <a:pt x="198" y="613"/>
                    </a:lnTo>
                    <a:lnTo>
                      <a:pt x="26" y="488"/>
                    </a:lnTo>
                    <a:lnTo>
                      <a:pt x="0" y="332"/>
                    </a:lnTo>
                    <a:lnTo>
                      <a:pt x="198" y="332"/>
                    </a:lnTo>
                    <a:lnTo>
                      <a:pt x="248" y="231"/>
                    </a:lnTo>
                    <a:lnTo>
                      <a:pt x="198" y="0"/>
                    </a:lnTo>
                    <a:lnTo>
                      <a:pt x="2325" y="0"/>
                    </a:lnTo>
                    <a:lnTo>
                      <a:pt x="2372" y="51"/>
                    </a:lnTo>
                    <a:close/>
                  </a:path>
                </a:pathLst>
              </a:custGeom>
              <a:solidFill>
                <a:srgbClr val="515151"/>
              </a:solidFill>
              <a:ln w="0">
                <a:solidFill>
                  <a:srgbClr val="515151"/>
                </a:solidFill>
                <a:prstDash val="solid"/>
                <a:round/>
                <a:headEnd/>
                <a:tailEnd/>
              </a:ln>
            </p:spPr>
            <p:txBody>
              <a:bodyPr/>
              <a:lstStyle/>
              <a:p>
                <a:endParaRPr lang="en-US"/>
              </a:p>
            </p:txBody>
          </p:sp>
          <p:sp>
            <p:nvSpPr>
              <p:cNvPr id="220895" name="Freeform 1759"/>
              <p:cNvSpPr>
                <a:spLocks/>
              </p:cNvSpPr>
              <p:nvPr/>
            </p:nvSpPr>
            <p:spPr bwMode="auto">
              <a:xfrm>
                <a:off x="1002" y="1102"/>
                <a:ext cx="272" cy="224"/>
              </a:xfrm>
              <a:custGeom>
                <a:avLst/>
                <a:gdLst/>
                <a:ahLst/>
                <a:cxnLst>
                  <a:cxn ang="0">
                    <a:pos x="29" y="61"/>
                  </a:cxn>
                  <a:cxn ang="0">
                    <a:pos x="122" y="129"/>
                  </a:cxn>
                  <a:cxn ang="0">
                    <a:pos x="209" y="192"/>
                  </a:cxn>
                  <a:cxn ang="0">
                    <a:pos x="293" y="266"/>
                  </a:cxn>
                  <a:cxn ang="0">
                    <a:pos x="377" y="340"/>
                  </a:cxn>
                  <a:cxn ang="0">
                    <a:pos x="456" y="417"/>
                  </a:cxn>
                  <a:cxn ang="0">
                    <a:pos x="535" y="500"/>
                  </a:cxn>
                  <a:cxn ang="0">
                    <a:pos x="604" y="582"/>
                  </a:cxn>
                  <a:cxn ang="0">
                    <a:pos x="677" y="671"/>
                  </a:cxn>
                  <a:cxn ang="0">
                    <a:pos x="741" y="762"/>
                  </a:cxn>
                  <a:cxn ang="0">
                    <a:pos x="805" y="852"/>
                  </a:cxn>
                  <a:cxn ang="0">
                    <a:pos x="865" y="948"/>
                  </a:cxn>
                  <a:cxn ang="0">
                    <a:pos x="920" y="1048"/>
                  </a:cxn>
                  <a:cxn ang="0">
                    <a:pos x="970" y="1149"/>
                  </a:cxn>
                  <a:cxn ang="0">
                    <a:pos x="1017" y="1248"/>
                  </a:cxn>
                  <a:cxn ang="0">
                    <a:pos x="1058" y="1356"/>
                  </a:cxn>
                  <a:cxn ang="0">
                    <a:pos x="1098" y="1463"/>
                  </a:cxn>
                  <a:cxn ang="0">
                    <a:pos x="1134" y="1570"/>
                  </a:cxn>
                  <a:cxn ang="0">
                    <a:pos x="1165" y="1677"/>
                  </a:cxn>
                  <a:cxn ang="0">
                    <a:pos x="1189" y="1791"/>
                  </a:cxn>
                  <a:cxn ang="0">
                    <a:pos x="1215" y="1899"/>
                  </a:cxn>
                  <a:cxn ang="0">
                    <a:pos x="1229" y="2013"/>
                  </a:cxn>
                  <a:cxn ang="0">
                    <a:pos x="1243" y="2127"/>
                  </a:cxn>
                  <a:cxn ang="0">
                    <a:pos x="1252" y="2238"/>
                  </a:cxn>
                  <a:cxn ang="0">
                    <a:pos x="1259" y="2159"/>
                  </a:cxn>
                  <a:cxn ang="0">
                    <a:pos x="1269" y="2072"/>
                  </a:cxn>
                  <a:cxn ang="0">
                    <a:pos x="1287" y="1984"/>
                  </a:cxn>
                  <a:cxn ang="0">
                    <a:pos x="1310" y="1893"/>
                  </a:cxn>
                  <a:cxn ang="0">
                    <a:pos x="1338" y="1808"/>
                  </a:cxn>
                  <a:cxn ang="0">
                    <a:pos x="1367" y="1724"/>
                  </a:cxn>
                  <a:cxn ang="0">
                    <a:pos x="1400" y="1639"/>
                  </a:cxn>
                  <a:cxn ang="0">
                    <a:pos x="1442" y="1556"/>
                  </a:cxn>
                  <a:cxn ang="0">
                    <a:pos x="1484" y="1481"/>
                  </a:cxn>
                  <a:cxn ang="0">
                    <a:pos x="1528" y="1402"/>
                  </a:cxn>
                  <a:cxn ang="0">
                    <a:pos x="1580" y="1330"/>
                  </a:cxn>
                  <a:cxn ang="0">
                    <a:pos x="1633" y="1257"/>
                  </a:cxn>
                  <a:cxn ang="0">
                    <a:pos x="1694" y="1191"/>
                  </a:cxn>
                  <a:cxn ang="0">
                    <a:pos x="1753" y="1126"/>
                  </a:cxn>
                  <a:cxn ang="0">
                    <a:pos x="1815" y="1064"/>
                  </a:cxn>
                  <a:cxn ang="0">
                    <a:pos x="1885" y="1006"/>
                  </a:cxn>
                  <a:cxn ang="0">
                    <a:pos x="1952" y="948"/>
                  </a:cxn>
                  <a:cxn ang="0">
                    <a:pos x="2011" y="903"/>
                  </a:cxn>
                  <a:cxn ang="0">
                    <a:pos x="2080" y="852"/>
                  </a:cxn>
                  <a:cxn ang="0">
                    <a:pos x="2356" y="685"/>
                  </a:cxn>
                  <a:cxn ang="0">
                    <a:pos x="2694" y="517"/>
                  </a:cxn>
                  <a:cxn ang="0">
                    <a:pos x="3104" y="329"/>
                  </a:cxn>
                  <a:cxn ang="0">
                    <a:pos x="3547" y="171"/>
                  </a:cxn>
                  <a:cxn ang="0">
                    <a:pos x="4076" y="0"/>
                  </a:cxn>
                  <a:cxn ang="0">
                    <a:pos x="3855" y="0"/>
                  </a:cxn>
                  <a:cxn ang="0">
                    <a:pos x="3855" y="41"/>
                  </a:cxn>
                  <a:cxn ang="0">
                    <a:pos x="0" y="41"/>
                  </a:cxn>
                  <a:cxn ang="0">
                    <a:pos x="29" y="61"/>
                  </a:cxn>
                </a:cxnLst>
                <a:rect l="0" t="0" r="r" b="b"/>
                <a:pathLst>
                  <a:path w="4076" h="2238">
                    <a:moveTo>
                      <a:pt x="29" y="61"/>
                    </a:moveTo>
                    <a:lnTo>
                      <a:pt x="122" y="129"/>
                    </a:lnTo>
                    <a:lnTo>
                      <a:pt x="209" y="192"/>
                    </a:lnTo>
                    <a:lnTo>
                      <a:pt x="293" y="266"/>
                    </a:lnTo>
                    <a:lnTo>
                      <a:pt x="377" y="340"/>
                    </a:lnTo>
                    <a:lnTo>
                      <a:pt x="456" y="417"/>
                    </a:lnTo>
                    <a:lnTo>
                      <a:pt x="535" y="500"/>
                    </a:lnTo>
                    <a:lnTo>
                      <a:pt x="604" y="582"/>
                    </a:lnTo>
                    <a:lnTo>
                      <a:pt x="677" y="671"/>
                    </a:lnTo>
                    <a:lnTo>
                      <a:pt x="741" y="762"/>
                    </a:lnTo>
                    <a:lnTo>
                      <a:pt x="805" y="852"/>
                    </a:lnTo>
                    <a:lnTo>
                      <a:pt x="865" y="948"/>
                    </a:lnTo>
                    <a:lnTo>
                      <a:pt x="920" y="1048"/>
                    </a:lnTo>
                    <a:lnTo>
                      <a:pt x="970" y="1149"/>
                    </a:lnTo>
                    <a:lnTo>
                      <a:pt x="1017" y="1248"/>
                    </a:lnTo>
                    <a:lnTo>
                      <a:pt x="1058" y="1356"/>
                    </a:lnTo>
                    <a:lnTo>
                      <a:pt x="1098" y="1463"/>
                    </a:lnTo>
                    <a:lnTo>
                      <a:pt x="1134" y="1570"/>
                    </a:lnTo>
                    <a:lnTo>
                      <a:pt x="1165" y="1677"/>
                    </a:lnTo>
                    <a:lnTo>
                      <a:pt x="1189" y="1791"/>
                    </a:lnTo>
                    <a:lnTo>
                      <a:pt x="1215" y="1899"/>
                    </a:lnTo>
                    <a:lnTo>
                      <a:pt x="1229" y="2013"/>
                    </a:lnTo>
                    <a:lnTo>
                      <a:pt x="1243" y="2127"/>
                    </a:lnTo>
                    <a:lnTo>
                      <a:pt x="1252" y="2238"/>
                    </a:lnTo>
                    <a:lnTo>
                      <a:pt x="1259" y="2159"/>
                    </a:lnTo>
                    <a:lnTo>
                      <a:pt x="1269" y="2072"/>
                    </a:lnTo>
                    <a:lnTo>
                      <a:pt x="1287" y="1984"/>
                    </a:lnTo>
                    <a:lnTo>
                      <a:pt x="1310" y="1893"/>
                    </a:lnTo>
                    <a:lnTo>
                      <a:pt x="1338" y="1808"/>
                    </a:lnTo>
                    <a:lnTo>
                      <a:pt x="1367" y="1724"/>
                    </a:lnTo>
                    <a:lnTo>
                      <a:pt x="1400" y="1639"/>
                    </a:lnTo>
                    <a:lnTo>
                      <a:pt x="1442" y="1556"/>
                    </a:lnTo>
                    <a:lnTo>
                      <a:pt x="1484" y="1481"/>
                    </a:lnTo>
                    <a:lnTo>
                      <a:pt x="1528" y="1402"/>
                    </a:lnTo>
                    <a:lnTo>
                      <a:pt x="1580" y="1330"/>
                    </a:lnTo>
                    <a:lnTo>
                      <a:pt x="1633" y="1257"/>
                    </a:lnTo>
                    <a:lnTo>
                      <a:pt x="1694" y="1191"/>
                    </a:lnTo>
                    <a:lnTo>
                      <a:pt x="1753" y="1126"/>
                    </a:lnTo>
                    <a:lnTo>
                      <a:pt x="1815" y="1064"/>
                    </a:lnTo>
                    <a:lnTo>
                      <a:pt x="1885" y="1006"/>
                    </a:lnTo>
                    <a:lnTo>
                      <a:pt x="1952" y="948"/>
                    </a:lnTo>
                    <a:lnTo>
                      <a:pt x="2011" y="903"/>
                    </a:lnTo>
                    <a:lnTo>
                      <a:pt x="2080" y="852"/>
                    </a:lnTo>
                    <a:lnTo>
                      <a:pt x="2356" y="685"/>
                    </a:lnTo>
                    <a:lnTo>
                      <a:pt x="2694" y="517"/>
                    </a:lnTo>
                    <a:lnTo>
                      <a:pt x="3104" y="329"/>
                    </a:lnTo>
                    <a:lnTo>
                      <a:pt x="3547" y="171"/>
                    </a:lnTo>
                    <a:lnTo>
                      <a:pt x="4076" y="0"/>
                    </a:lnTo>
                    <a:lnTo>
                      <a:pt x="3855" y="0"/>
                    </a:lnTo>
                    <a:lnTo>
                      <a:pt x="3855" y="41"/>
                    </a:lnTo>
                    <a:lnTo>
                      <a:pt x="0" y="41"/>
                    </a:lnTo>
                    <a:lnTo>
                      <a:pt x="29" y="61"/>
                    </a:lnTo>
                    <a:close/>
                  </a:path>
                </a:pathLst>
              </a:custGeom>
              <a:solidFill>
                <a:srgbClr val="000000"/>
              </a:solidFill>
              <a:ln w="0">
                <a:solidFill>
                  <a:srgbClr val="000000"/>
                </a:solidFill>
                <a:prstDash val="solid"/>
                <a:round/>
                <a:headEnd/>
                <a:tailEnd/>
              </a:ln>
            </p:spPr>
            <p:txBody>
              <a:bodyPr/>
              <a:lstStyle/>
              <a:p>
                <a:endParaRPr lang="en-US"/>
              </a:p>
            </p:txBody>
          </p:sp>
          <p:sp>
            <p:nvSpPr>
              <p:cNvPr id="220896" name="Freeform 1760"/>
              <p:cNvSpPr>
                <a:spLocks/>
              </p:cNvSpPr>
              <p:nvPr/>
            </p:nvSpPr>
            <p:spPr bwMode="auto">
              <a:xfrm>
                <a:off x="951" y="1067"/>
                <a:ext cx="51" cy="40"/>
              </a:xfrm>
              <a:custGeom>
                <a:avLst/>
                <a:gdLst/>
                <a:ahLst/>
                <a:cxnLst>
                  <a:cxn ang="0">
                    <a:pos x="763" y="397"/>
                  </a:cxn>
                  <a:cxn ang="0">
                    <a:pos x="763" y="0"/>
                  </a:cxn>
                  <a:cxn ang="0">
                    <a:pos x="725" y="0"/>
                  </a:cxn>
                  <a:cxn ang="0">
                    <a:pos x="725" y="339"/>
                  </a:cxn>
                  <a:cxn ang="0">
                    <a:pos x="0" y="339"/>
                  </a:cxn>
                  <a:cxn ang="0">
                    <a:pos x="215" y="407"/>
                  </a:cxn>
                  <a:cxn ang="0">
                    <a:pos x="215" y="356"/>
                  </a:cxn>
                  <a:cxn ang="0">
                    <a:pos x="725" y="356"/>
                  </a:cxn>
                  <a:cxn ang="0">
                    <a:pos x="639" y="407"/>
                  </a:cxn>
                  <a:cxn ang="0">
                    <a:pos x="763" y="397"/>
                  </a:cxn>
                </a:cxnLst>
                <a:rect l="0" t="0" r="r" b="b"/>
                <a:pathLst>
                  <a:path w="763" h="407">
                    <a:moveTo>
                      <a:pt x="763" y="397"/>
                    </a:moveTo>
                    <a:lnTo>
                      <a:pt x="763" y="0"/>
                    </a:lnTo>
                    <a:lnTo>
                      <a:pt x="725" y="0"/>
                    </a:lnTo>
                    <a:lnTo>
                      <a:pt x="725" y="339"/>
                    </a:lnTo>
                    <a:lnTo>
                      <a:pt x="0" y="339"/>
                    </a:lnTo>
                    <a:lnTo>
                      <a:pt x="215" y="407"/>
                    </a:lnTo>
                    <a:lnTo>
                      <a:pt x="215" y="356"/>
                    </a:lnTo>
                    <a:lnTo>
                      <a:pt x="725" y="356"/>
                    </a:lnTo>
                    <a:lnTo>
                      <a:pt x="639" y="407"/>
                    </a:lnTo>
                    <a:lnTo>
                      <a:pt x="763" y="397"/>
                    </a:lnTo>
                    <a:close/>
                  </a:path>
                </a:pathLst>
              </a:custGeom>
              <a:solidFill>
                <a:srgbClr val="000000"/>
              </a:solidFill>
              <a:ln w="0">
                <a:solidFill>
                  <a:srgbClr val="000000"/>
                </a:solidFill>
                <a:prstDash val="solid"/>
                <a:round/>
                <a:headEnd/>
                <a:tailEnd/>
              </a:ln>
            </p:spPr>
            <p:txBody>
              <a:bodyPr/>
              <a:lstStyle/>
              <a:p>
                <a:endParaRPr lang="en-US"/>
              </a:p>
            </p:txBody>
          </p:sp>
          <p:sp>
            <p:nvSpPr>
              <p:cNvPr id="220897" name="Freeform 1761"/>
              <p:cNvSpPr>
                <a:spLocks/>
              </p:cNvSpPr>
              <p:nvPr/>
            </p:nvSpPr>
            <p:spPr bwMode="auto">
              <a:xfrm>
                <a:off x="963" y="1054"/>
                <a:ext cx="309" cy="13"/>
              </a:xfrm>
              <a:custGeom>
                <a:avLst/>
                <a:gdLst/>
                <a:ahLst/>
                <a:cxnLst>
                  <a:cxn ang="0">
                    <a:pos x="549" y="126"/>
                  </a:cxn>
                  <a:cxn ang="0">
                    <a:pos x="704" y="28"/>
                  </a:cxn>
                  <a:cxn ang="0">
                    <a:pos x="0" y="17"/>
                  </a:cxn>
                  <a:cxn ang="0">
                    <a:pos x="0" y="0"/>
                  </a:cxn>
                  <a:cxn ang="0">
                    <a:pos x="4639" y="51"/>
                  </a:cxn>
                  <a:cxn ang="0">
                    <a:pos x="4501" y="126"/>
                  </a:cxn>
                  <a:cxn ang="0">
                    <a:pos x="549" y="126"/>
                  </a:cxn>
                </a:cxnLst>
                <a:rect l="0" t="0" r="r" b="b"/>
                <a:pathLst>
                  <a:path w="4639" h="126">
                    <a:moveTo>
                      <a:pt x="549" y="126"/>
                    </a:moveTo>
                    <a:lnTo>
                      <a:pt x="704" y="28"/>
                    </a:lnTo>
                    <a:lnTo>
                      <a:pt x="0" y="17"/>
                    </a:lnTo>
                    <a:lnTo>
                      <a:pt x="0" y="0"/>
                    </a:lnTo>
                    <a:lnTo>
                      <a:pt x="4639" y="51"/>
                    </a:lnTo>
                    <a:lnTo>
                      <a:pt x="4501" y="126"/>
                    </a:lnTo>
                    <a:lnTo>
                      <a:pt x="549" y="126"/>
                    </a:lnTo>
                    <a:close/>
                  </a:path>
                </a:pathLst>
              </a:custGeom>
              <a:solidFill>
                <a:srgbClr val="000000"/>
              </a:solidFill>
              <a:ln w="0">
                <a:solidFill>
                  <a:srgbClr val="000000"/>
                </a:solidFill>
                <a:prstDash val="solid"/>
                <a:round/>
                <a:headEnd/>
                <a:tailEnd/>
              </a:ln>
            </p:spPr>
            <p:txBody>
              <a:bodyPr/>
              <a:lstStyle/>
              <a:p>
                <a:endParaRPr lang="en-US"/>
              </a:p>
            </p:txBody>
          </p:sp>
          <p:sp>
            <p:nvSpPr>
              <p:cNvPr id="220898" name="Freeform 1762"/>
              <p:cNvSpPr>
                <a:spLocks/>
              </p:cNvSpPr>
              <p:nvPr/>
            </p:nvSpPr>
            <p:spPr bwMode="auto">
              <a:xfrm>
                <a:off x="1263" y="1067"/>
                <a:ext cx="11" cy="35"/>
              </a:xfrm>
              <a:custGeom>
                <a:avLst/>
                <a:gdLst/>
                <a:ahLst/>
                <a:cxnLst>
                  <a:cxn ang="0">
                    <a:pos x="0" y="0"/>
                  </a:cxn>
                  <a:cxn ang="0">
                    <a:pos x="162" y="0"/>
                  </a:cxn>
                  <a:cxn ang="0">
                    <a:pos x="162" y="356"/>
                  </a:cxn>
                </a:cxnLst>
                <a:rect l="0" t="0" r="r" b="b"/>
                <a:pathLst>
                  <a:path w="162" h="356">
                    <a:moveTo>
                      <a:pt x="0" y="0"/>
                    </a:moveTo>
                    <a:lnTo>
                      <a:pt x="162" y="0"/>
                    </a:lnTo>
                    <a:lnTo>
                      <a:pt x="162" y="356"/>
                    </a:lnTo>
                  </a:path>
                </a:pathLst>
              </a:custGeom>
              <a:noFill/>
              <a:ln w="0">
                <a:solidFill>
                  <a:srgbClr val="000000"/>
                </a:solidFill>
                <a:prstDash val="solid"/>
                <a:round/>
                <a:headEnd/>
                <a:tailEnd/>
              </a:ln>
            </p:spPr>
            <p:txBody>
              <a:bodyPr/>
              <a:lstStyle/>
              <a:p>
                <a:endParaRPr lang="en-US"/>
              </a:p>
            </p:txBody>
          </p:sp>
          <p:sp>
            <p:nvSpPr>
              <p:cNvPr id="220899" name="Freeform 1763"/>
              <p:cNvSpPr>
                <a:spLocks/>
              </p:cNvSpPr>
              <p:nvPr/>
            </p:nvSpPr>
            <p:spPr bwMode="auto">
              <a:xfrm>
                <a:off x="1274" y="1087"/>
                <a:ext cx="10" cy="4"/>
              </a:xfrm>
              <a:custGeom>
                <a:avLst/>
                <a:gdLst/>
                <a:ahLst/>
                <a:cxnLst>
                  <a:cxn ang="0">
                    <a:pos x="0" y="50"/>
                  </a:cxn>
                  <a:cxn ang="0">
                    <a:pos x="148" y="0"/>
                  </a:cxn>
                  <a:cxn ang="0">
                    <a:pos x="0" y="0"/>
                  </a:cxn>
                  <a:cxn ang="0">
                    <a:pos x="0" y="50"/>
                  </a:cxn>
                </a:cxnLst>
                <a:rect l="0" t="0" r="r" b="b"/>
                <a:pathLst>
                  <a:path w="148" h="50">
                    <a:moveTo>
                      <a:pt x="0" y="50"/>
                    </a:moveTo>
                    <a:lnTo>
                      <a:pt x="148" y="0"/>
                    </a:lnTo>
                    <a:lnTo>
                      <a:pt x="0" y="0"/>
                    </a:lnTo>
                    <a:lnTo>
                      <a:pt x="0" y="50"/>
                    </a:lnTo>
                    <a:close/>
                  </a:path>
                </a:pathLst>
              </a:custGeom>
              <a:solidFill>
                <a:srgbClr val="000000"/>
              </a:solidFill>
              <a:ln w="0">
                <a:solidFill>
                  <a:srgbClr val="000000"/>
                </a:solidFill>
                <a:prstDash val="solid"/>
                <a:round/>
                <a:headEnd/>
                <a:tailEnd/>
              </a:ln>
            </p:spPr>
            <p:txBody>
              <a:bodyPr/>
              <a:lstStyle/>
              <a:p>
                <a:endParaRPr lang="en-US"/>
              </a:p>
            </p:txBody>
          </p:sp>
          <p:sp>
            <p:nvSpPr>
              <p:cNvPr id="220900" name="Freeform 1764"/>
              <p:cNvSpPr>
                <a:spLocks/>
              </p:cNvSpPr>
              <p:nvPr/>
            </p:nvSpPr>
            <p:spPr bwMode="auto">
              <a:xfrm>
                <a:off x="711" y="1067"/>
                <a:ext cx="265" cy="89"/>
              </a:xfrm>
              <a:custGeom>
                <a:avLst/>
                <a:gdLst/>
                <a:ahLst/>
                <a:cxnLst>
                  <a:cxn ang="0">
                    <a:pos x="3817" y="411"/>
                  </a:cxn>
                  <a:cxn ang="0">
                    <a:pos x="3885" y="433"/>
                  </a:cxn>
                  <a:cxn ang="0">
                    <a:pos x="2579" y="459"/>
                  </a:cxn>
                  <a:cxn ang="0">
                    <a:pos x="3216" y="196"/>
                  </a:cxn>
                  <a:cxn ang="0">
                    <a:pos x="3216" y="0"/>
                  </a:cxn>
                  <a:cxn ang="0">
                    <a:pos x="3091" y="0"/>
                  </a:cxn>
                  <a:cxn ang="0">
                    <a:pos x="3091" y="220"/>
                  </a:cxn>
                  <a:cxn ang="0">
                    <a:pos x="2707" y="220"/>
                  </a:cxn>
                  <a:cxn ang="0">
                    <a:pos x="409" y="376"/>
                  </a:cxn>
                  <a:cxn ang="0">
                    <a:pos x="698" y="376"/>
                  </a:cxn>
                  <a:cxn ang="0">
                    <a:pos x="698" y="610"/>
                  </a:cxn>
                  <a:cxn ang="0">
                    <a:pos x="0" y="610"/>
                  </a:cxn>
                  <a:cxn ang="0">
                    <a:pos x="0" y="630"/>
                  </a:cxn>
                  <a:cxn ang="0">
                    <a:pos x="1494" y="630"/>
                  </a:cxn>
                  <a:cxn ang="0">
                    <a:pos x="1836" y="890"/>
                  </a:cxn>
                  <a:cxn ang="0">
                    <a:pos x="1405" y="527"/>
                  </a:cxn>
                  <a:cxn ang="0">
                    <a:pos x="1405" y="326"/>
                  </a:cxn>
                  <a:cxn ang="0">
                    <a:pos x="1620" y="482"/>
                  </a:cxn>
                  <a:cxn ang="0">
                    <a:pos x="1482" y="490"/>
                  </a:cxn>
                  <a:cxn ang="0">
                    <a:pos x="3972" y="445"/>
                  </a:cxn>
                  <a:cxn ang="0">
                    <a:pos x="3817" y="411"/>
                  </a:cxn>
                </a:cxnLst>
                <a:rect l="0" t="0" r="r" b="b"/>
                <a:pathLst>
                  <a:path w="3972" h="890">
                    <a:moveTo>
                      <a:pt x="3817" y="411"/>
                    </a:moveTo>
                    <a:lnTo>
                      <a:pt x="3885" y="433"/>
                    </a:lnTo>
                    <a:lnTo>
                      <a:pt x="2579" y="459"/>
                    </a:lnTo>
                    <a:lnTo>
                      <a:pt x="3216" y="196"/>
                    </a:lnTo>
                    <a:lnTo>
                      <a:pt x="3216" y="0"/>
                    </a:lnTo>
                    <a:lnTo>
                      <a:pt x="3091" y="0"/>
                    </a:lnTo>
                    <a:lnTo>
                      <a:pt x="3091" y="220"/>
                    </a:lnTo>
                    <a:lnTo>
                      <a:pt x="2707" y="220"/>
                    </a:lnTo>
                    <a:lnTo>
                      <a:pt x="409" y="376"/>
                    </a:lnTo>
                    <a:lnTo>
                      <a:pt x="698" y="376"/>
                    </a:lnTo>
                    <a:lnTo>
                      <a:pt x="698" y="610"/>
                    </a:lnTo>
                    <a:lnTo>
                      <a:pt x="0" y="610"/>
                    </a:lnTo>
                    <a:lnTo>
                      <a:pt x="0" y="630"/>
                    </a:lnTo>
                    <a:lnTo>
                      <a:pt x="1494" y="630"/>
                    </a:lnTo>
                    <a:lnTo>
                      <a:pt x="1836" y="890"/>
                    </a:lnTo>
                    <a:lnTo>
                      <a:pt x="1405" y="527"/>
                    </a:lnTo>
                    <a:lnTo>
                      <a:pt x="1405" y="326"/>
                    </a:lnTo>
                    <a:lnTo>
                      <a:pt x="1620" y="482"/>
                    </a:lnTo>
                    <a:lnTo>
                      <a:pt x="1482" y="490"/>
                    </a:lnTo>
                    <a:lnTo>
                      <a:pt x="3972" y="445"/>
                    </a:lnTo>
                    <a:lnTo>
                      <a:pt x="3817" y="411"/>
                    </a:lnTo>
                    <a:close/>
                  </a:path>
                </a:pathLst>
              </a:custGeom>
              <a:solidFill>
                <a:srgbClr val="000000"/>
              </a:solidFill>
              <a:ln w="0">
                <a:solidFill>
                  <a:srgbClr val="000000"/>
                </a:solidFill>
                <a:prstDash val="solid"/>
                <a:round/>
                <a:headEnd/>
                <a:tailEnd/>
              </a:ln>
            </p:spPr>
            <p:txBody>
              <a:bodyPr/>
              <a:lstStyle/>
              <a:p>
                <a:endParaRPr lang="en-US"/>
              </a:p>
            </p:txBody>
          </p:sp>
          <p:sp>
            <p:nvSpPr>
              <p:cNvPr id="220901" name="Freeform 1765"/>
              <p:cNvSpPr>
                <a:spLocks/>
              </p:cNvSpPr>
              <p:nvPr/>
            </p:nvSpPr>
            <p:spPr bwMode="auto">
              <a:xfrm>
                <a:off x="711" y="1117"/>
                <a:ext cx="47" cy="37"/>
              </a:xfrm>
              <a:custGeom>
                <a:avLst/>
                <a:gdLst/>
                <a:ahLst/>
                <a:cxnLst>
                  <a:cxn ang="0">
                    <a:pos x="0" y="363"/>
                  </a:cxn>
                  <a:cxn ang="0">
                    <a:pos x="0" y="0"/>
                  </a:cxn>
                  <a:cxn ang="0">
                    <a:pos x="698" y="0"/>
                  </a:cxn>
                </a:cxnLst>
                <a:rect l="0" t="0" r="r" b="b"/>
                <a:pathLst>
                  <a:path w="698" h="363">
                    <a:moveTo>
                      <a:pt x="0" y="363"/>
                    </a:moveTo>
                    <a:lnTo>
                      <a:pt x="0" y="0"/>
                    </a:lnTo>
                    <a:lnTo>
                      <a:pt x="698" y="0"/>
                    </a:lnTo>
                  </a:path>
                </a:pathLst>
              </a:custGeom>
              <a:noFill/>
              <a:ln w="0">
                <a:solidFill>
                  <a:srgbClr val="000000"/>
                </a:solidFill>
                <a:prstDash val="solid"/>
                <a:round/>
                <a:headEnd/>
                <a:tailEnd/>
              </a:ln>
            </p:spPr>
            <p:txBody>
              <a:bodyPr/>
              <a:lstStyle/>
              <a:p>
                <a:endParaRPr lang="en-US"/>
              </a:p>
            </p:txBody>
          </p:sp>
          <p:sp>
            <p:nvSpPr>
              <p:cNvPr id="220902" name="Line 1766"/>
              <p:cNvSpPr>
                <a:spLocks noChangeShapeType="1"/>
              </p:cNvSpPr>
              <p:nvPr/>
            </p:nvSpPr>
            <p:spPr bwMode="auto">
              <a:xfrm flipH="1">
                <a:off x="711" y="1124"/>
                <a:ext cx="47" cy="1"/>
              </a:xfrm>
              <a:prstGeom prst="line">
                <a:avLst/>
              </a:prstGeom>
              <a:noFill/>
              <a:ln w="0">
                <a:solidFill>
                  <a:srgbClr val="000000"/>
                </a:solidFill>
                <a:round/>
                <a:headEnd/>
                <a:tailEnd/>
              </a:ln>
            </p:spPr>
            <p:txBody>
              <a:bodyPr/>
              <a:lstStyle/>
              <a:p>
                <a:endParaRPr lang="en-US"/>
              </a:p>
            </p:txBody>
          </p:sp>
          <p:sp>
            <p:nvSpPr>
              <p:cNvPr id="220903" name="Line 1767"/>
              <p:cNvSpPr>
                <a:spLocks noChangeShapeType="1"/>
              </p:cNvSpPr>
              <p:nvPr/>
            </p:nvSpPr>
            <p:spPr bwMode="auto">
              <a:xfrm>
                <a:off x="711" y="1121"/>
                <a:ext cx="47" cy="1"/>
              </a:xfrm>
              <a:prstGeom prst="line">
                <a:avLst/>
              </a:prstGeom>
              <a:noFill/>
              <a:ln w="0">
                <a:solidFill>
                  <a:srgbClr val="000000"/>
                </a:solidFill>
                <a:round/>
                <a:headEnd/>
                <a:tailEnd/>
              </a:ln>
            </p:spPr>
            <p:txBody>
              <a:bodyPr/>
              <a:lstStyle/>
              <a:p>
                <a:endParaRPr lang="en-US"/>
              </a:p>
            </p:txBody>
          </p:sp>
          <p:sp>
            <p:nvSpPr>
              <p:cNvPr id="220904" name="Line 1768"/>
              <p:cNvSpPr>
                <a:spLocks noChangeShapeType="1"/>
              </p:cNvSpPr>
              <p:nvPr/>
            </p:nvSpPr>
            <p:spPr bwMode="auto">
              <a:xfrm>
                <a:off x="720" y="1117"/>
                <a:ext cx="1" cy="11"/>
              </a:xfrm>
              <a:prstGeom prst="line">
                <a:avLst/>
              </a:prstGeom>
              <a:noFill/>
              <a:ln w="0">
                <a:solidFill>
                  <a:srgbClr val="000000"/>
                </a:solidFill>
                <a:round/>
                <a:headEnd/>
                <a:tailEnd/>
              </a:ln>
            </p:spPr>
            <p:txBody>
              <a:bodyPr/>
              <a:lstStyle/>
              <a:p>
                <a:endParaRPr lang="en-US"/>
              </a:p>
            </p:txBody>
          </p:sp>
          <p:sp>
            <p:nvSpPr>
              <p:cNvPr id="220905" name="Line 1769"/>
              <p:cNvSpPr>
                <a:spLocks noChangeShapeType="1"/>
              </p:cNvSpPr>
              <p:nvPr/>
            </p:nvSpPr>
            <p:spPr bwMode="auto">
              <a:xfrm>
                <a:off x="728" y="1117"/>
                <a:ext cx="1" cy="11"/>
              </a:xfrm>
              <a:prstGeom prst="line">
                <a:avLst/>
              </a:prstGeom>
              <a:noFill/>
              <a:ln w="0">
                <a:solidFill>
                  <a:srgbClr val="000000"/>
                </a:solidFill>
                <a:round/>
                <a:headEnd/>
                <a:tailEnd/>
              </a:ln>
            </p:spPr>
            <p:txBody>
              <a:bodyPr/>
              <a:lstStyle/>
              <a:p>
                <a:endParaRPr lang="en-US"/>
              </a:p>
            </p:txBody>
          </p:sp>
          <p:sp>
            <p:nvSpPr>
              <p:cNvPr id="220906" name="Line 1770"/>
              <p:cNvSpPr>
                <a:spLocks noChangeShapeType="1"/>
              </p:cNvSpPr>
              <p:nvPr/>
            </p:nvSpPr>
            <p:spPr bwMode="auto">
              <a:xfrm>
                <a:off x="736" y="1117"/>
                <a:ext cx="1" cy="11"/>
              </a:xfrm>
              <a:prstGeom prst="line">
                <a:avLst/>
              </a:prstGeom>
              <a:noFill/>
              <a:ln w="0">
                <a:solidFill>
                  <a:srgbClr val="000000"/>
                </a:solidFill>
                <a:round/>
                <a:headEnd/>
                <a:tailEnd/>
              </a:ln>
            </p:spPr>
            <p:txBody>
              <a:bodyPr/>
              <a:lstStyle/>
              <a:p>
                <a:endParaRPr lang="en-US"/>
              </a:p>
            </p:txBody>
          </p:sp>
          <p:sp>
            <p:nvSpPr>
              <p:cNvPr id="220907" name="Line 1771"/>
              <p:cNvSpPr>
                <a:spLocks noChangeShapeType="1"/>
              </p:cNvSpPr>
              <p:nvPr/>
            </p:nvSpPr>
            <p:spPr bwMode="auto">
              <a:xfrm>
                <a:off x="744" y="1117"/>
                <a:ext cx="1" cy="11"/>
              </a:xfrm>
              <a:prstGeom prst="line">
                <a:avLst/>
              </a:prstGeom>
              <a:noFill/>
              <a:ln w="0">
                <a:solidFill>
                  <a:srgbClr val="000000"/>
                </a:solidFill>
                <a:round/>
                <a:headEnd/>
                <a:tailEnd/>
              </a:ln>
            </p:spPr>
            <p:txBody>
              <a:bodyPr/>
              <a:lstStyle/>
              <a:p>
                <a:endParaRPr lang="en-US"/>
              </a:p>
            </p:txBody>
          </p:sp>
          <p:sp>
            <p:nvSpPr>
              <p:cNvPr id="220908" name="Line 1772"/>
              <p:cNvSpPr>
                <a:spLocks noChangeShapeType="1"/>
              </p:cNvSpPr>
              <p:nvPr/>
            </p:nvSpPr>
            <p:spPr bwMode="auto">
              <a:xfrm>
                <a:off x="753" y="1117"/>
                <a:ext cx="1" cy="11"/>
              </a:xfrm>
              <a:prstGeom prst="line">
                <a:avLst/>
              </a:prstGeom>
              <a:noFill/>
              <a:ln w="0">
                <a:solidFill>
                  <a:srgbClr val="000000"/>
                </a:solidFill>
                <a:round/>
                <a:headEnd/>
                <a:tailEnd/>
              </a:ln>
            </p:spPr>
            <p:txBody>
              <a:bodyPr/>
              <a:lstStyle/>
              <a:p>
                <a:endParaRPr lang="en-US"/>
              </a:p>
            </p:txBody>
          </p:sp>
          <p:sp>
            <p:nvSpPr>
              <p:cNvPr id="220909" name="Freeform 1773"/>
              <p:cNvSpPr>
                <a:spLocks/>
              </p:cNvSpPr>
              <p:nvPr/>
            </p:nvSpPr>
            <p:spPr bwMode="auto">
              <a:xfrm>
                <a:off x="720" y="1098"/>
                <a:ext cx="19" cy="19"/>
              </a:xfrm>
              <a:custGeom>
                <a:avLst/>
                <a:gdLst/>
                <a:ahLst/>
                <a:cxnLst>
                  <a:cxn ang="0">
                    <a:pos x="205" y="187"/>
                  </a:cxn>
                  <a:cxn ang="0">
                    <a:pos x="205" y="72"/>
                  </a:cxn>
                  <a:cxn ang="0">
                    <a:pos x="286" y="60"/>
                  </a:cxn>
                  <a:cxn ang="0">
                    <a:pos x="286" y="0"/>
                  </a:cxn>
                  <a:cxn ang="0">
                    <a:pos x="0" y="0"/>
                  </a:cxn>
                  <a:cxn ang="0">
                    <a:pos x="0" y="95"/>
                  </a:cxn>
                  <a:cxn ang="0">
                    <a:pos x="90" y="95"/>
                  </a:cxn>
                  <a:cxn ang="0">
                    <a:pos x="90" y="187"/>
                  </a:cxn>
                  <a:cxn ang="0">
                    <a:pos x="205" y="187"/>
                  </a:cxn>
                </a:cxnLst>
                <a:rect l="0" t="0" r="r" b="b"/>
                <a:pathLst>
                  <a:path w="286" h="187">
                    <a:moveTo>
                      <a:pt x="205" y="187"/>
                    </a:moveTo>
                    <a:lnTo>
                      <a:pt x="205" y="72"/>
                    </a:lnTo>
                    <a:lnTo>
                      <a:pt x="286" y="60"/>
                    </a:lnTo>
                    <a:lnTo>
                      <a:pt x="286" y="0"/>
                    </a:lnTo>
                    <a:lnTo>
                      <a:pt x="0" y="0"/>
                    </a:lnTo>
                    <a:lnTo>
                      <a:pt x="0" y="95"/>
                    </a:lnTo>
                    <a:lnTo>
                      <a:pt x="90" y="95"/>
                    </a:lnTo>
                    <a:lnTo>
                      <a:pt x="90" y="187"/>
                    </a:lnTo>
                    <a:lnTo>
                      <a:pt x="205" y="187"/>
                    </a:lnTo>
                    <a:close/>
                  </a:path>
                </a:pathLst>
              </a:custGeom>
              <a:solidFill>
                <a:srgbClr val="000000"/>
              </a:solidFill>
              <a:ln w="0">
                <a:solidFill>
                  <a:srgbClr val="000000"/>
                </a:solidFill>
                <a:prstDash val="solid"/>
                <a:round/>
                <a:headEnd/>
                <a:tailEnd/>
              </a:ln>
            </p:spPr>
            <p:txBody>
              <a:bodyPr/>
              <a:lstStyle/>
              <a:p>
                <a:endParaRPr lang="en-US"/>
              </a:p>
            </p:txBody>
          </p:sp>
          <p:sp>
            <p:nvSpPr>
              <p:cNvPr id="220910" name="Freeform 1774"/>
              <p:cNvSpPr>
                <a:spLocks/>
              </p:cNvSpPr>
              <p:nvPr/>
            </p:nvSpPr>
            <p:spPr bwMode="auto">
              <a:xfrm>
                <a:off x="711" y="1087"/>
                <a:ext cx="9" cy="30"/>
              </a:xfrm>
              <a:custGeom>
                <a:avLst/>
                <a:gdLst/>
                <a:ahLst/>
                <a:cxnLst>
                  <a:cxn ang="0">
                    <a:pos x="123" y="307"/>
                  </a:cxn>
                  <a:cxn ang="0">
                    <a:pos x="123" y="68"/>
                  </a:cxn>
                  <a:cxn ang="0">
                    <a:pos x="123" y="50"/>
                  </a:cxn>
                  <a:cxn ang="0">
                    <a:pos x="114" y="34"/>
                  </a:cxn>
                  <a:cxn ang="0">
                    <a:pos x="102" y="23"/>
                  </a:cxn>
                  <a:cxn ang="0">
                    <a:pos x="88" y="10"/>
                  </a:cxn>
                  <a:cxn ang="0">
                    <a:pos x="73" y="7"/>
                  </a:cxn>
                  <a:cxn ang="0">
                    <a:pos x="59" y="0"/>
                  </a:cxn>
                  <a:cxn ang="0">
                    <a:pos x="45" y="7"/>
                  </a:cxn>
                  <a:cxn ang="0">
                    <a:pos x="28" y="13"/>
                  </a:cxn>
                  <a:cxn ang="0">
                    <a:pos x="14" y="24"/>
                  </a:cxn>
                  <a:cxn ang="0">
                    <a:pos x="1" y="41"/>
                  </a:cxn>
                  <a:cxn ang="0">
                    <a:pos x="0" y="55"/>
                  </a:cxn>
                  <a:cxn ang="0">
                    <a:pos x="0" y="307"/>
                  </a:cxn>
                </a:cxnLst>
                <a:rect l="0" t="0" r="r" b="b"/>
                <a:pathLst>
                  <a:path w="123" h="307">
                    <a:moveTo>
                      <a:pt x="123" y="307"/>
                    </a:moveTo>
                    <a:lnTo>
                      <a:pt x="123" y="68"/>
                    </a:lnTo>
                    <a:lnTo>
                      <a:pt x="123" y="50"/>
                    </a:lnTo>
                    <a:lnTo>
                      <a:pt x="114" y="34"/>
                    </a:lnTo>
                    <a:lnTo>
                      <a:pt x="102" y="23"/>
                    </a:lnTo>
                    <a:lnTo>
                      <a:pt x="88" y="10"/>
                    </a:lnTo>
                    <a:lnTo>
                      <a:pt x="73" y="7"/>
                    </a:lnTo>
                    <a:lnTo>
                      <a:pt x="59" y="0"/>
                    </a:lnTo>
                    <a:lnTo>
                      <a:pt x="45" y="7"/>
                    </a:lnTo>
                    <a:lnTo>
                      <a:pt x="28" y="13"/>
                    </a:lnTo>
                    <a:lnTo>
                      <a:pt x="14" y="24"/>
                    </a:lnTo>
                    <a:lnTo>
                      <a:pt x="1" y="41"/>
                    </a:lnTo>
                    <a:lnTo>
                      <a:pt x="0" y="55"/>
                    </a:lnTo>
                    <a:lnTo>
                      <a:pt x="0" y="307"/>
                    </a:lnTo>
                  </a:path>
                </a:pathLst>
              </a:custGeom>
              <a:noFill/>
              <a:ln w="0">
                <a:solidFill>
                  <a:srgbClr val="000000"/>
                </a:solidFill>
                <a:prstDash val="solid"/>
                <a:round/>
                <a:headEnd/>
                <a:tailEnd/>
              </a:ln>
            </p:spPr>
            <p:txBody>
              <a:bodyPr/>
              <a:lstStyle/>
              <a:p>
                <a:endParaRPr lang="en-US"/>
              </a:p>
            </p:txBody>
          </p:sp>
          <p:sp>
            <p:nvSpPr>
              <p:cNvPr id="220911" name="Freeform 1775"/>
              <p:cNvSpPr>
                <a:spLocks/>
              </p:cNvSpPr>
              <p:nvPr/>
            </p:nvSpPr>
            <p:spPr bwMode="auto">
              <a:xfrm>
                <a:off x="739" y="1054"/>
                <a:ext cx="212" cy="39"/>
              </a:xfrm>
              <a:custGeom>
                <a:avLst/>
                <a:gdLst/>
                <a:ahLst/>
                <a:cxnLst>
                  <a:cxn ang="0">
                    <a:pos x="0" y="386"/>
                  </a:cxn>
                  <a:cxn ang="0">
                    <a:pos x="3186" y="0"/>
                  </a:cxn>
                  <a:cxn ang="0">
                    <a:pos x="2807" y="165"/>
                  </a:cxn>
                  <a:cxn ang="0">
                    <a:pos x="2298" y="165"/>
                  </a:cxn>
                  <a:cxn ang="0">
                    <a:pos x="2298" y="317"/>
                  </a:cxn>
                  <a:cxn ang="0">
                    <a:pos x="2242" y="178"/>
                  </a:cxn>
                  <a:cxn ang="0">
                    <a:pos x="0" y="386"/>
                  </a:cxn>
                </a:cxnLst>
                <a:rect l="0" t="0" r="r" b="b"/>
                <a:pathLst>
                  <a:path w="3186" h="386">
                    <a:moveTo>
                      <a:pt x="0" y="386"/>
                    </a:moveTo>
                    <a:lnTo>
                      <a:pt x="3186" y="0"/>
                    </a:lnTo>
                    <a:lnTo>
                      <a:pt x="2807" y="165"/>
                    </a:lnTo>
                    <a:lnTo>
                      <a:pt x="2298" y="165"/>
                    </a:lnTo>
                    <a:lnTo>
                      <a:pt x="2298" y="317"/>
                    </a:lnTo>
                    <a:lnTo>
                      <a:pt x="2242" y="178"/>
                    </a:lnTo>
                    <a:lnTo>
                      <a:pt x="0" y="386"/>
                    </a:lnTo>
                    <a:close/>
                  </a:path>
                </a:pathLst>
              </a:custGeom>
              <a:solidFill>
                <a:srgbClr val="000000"/>
              </a:solidFill>
              <a:ln w="0">
                <a:solidFill>
                  <a:srgbClr val="000000"/>
                </a:solidFill>
                <a:prstDash val="solid"/>
                <a:round/>
                <a:headEnd/>
                <a:tailEnd/>
              </a:ln>
            </p:spPr>
            <p:txBody>
              <a:bodyPr/>
              <a:lstStyle/>
              <a:p>
                <a:endParaRPr lang="en-US"/>
              </a:p>
            </p:txBody>
          </p:sp>
          <p:sp>
            <p:nvSpPr>
              <p:cNvPr id="220912" name="Freeform 1776"/>
              <p:cNvSpPr>
                <a:spLocks/>
              </p:cNvSpPr>
              <p:nvPr/>
            </p:nvSpPr>
            <p:spPr bwMode="auto">
              <a:xfrm>
                <a:off x="739" y="1075"/>
                <a:ext cx="147" cy="20"/>
              </a:xfrm>
              <a:custGeom>
                <a:avLst/>
                <a:gdLst/>
                <a:ahLst/>
                <a:cxnLst>
                  <a:cxn ang="0">
                    <a:pos x="0" y="175"/>
                  </a:cxn>
                  <a:cxn ang="0">
                    <a:pos x="32" y="198"/>
                  </a:cxn>
                  <a:cxn ang="0">
                    <a:pos x="2218" y="0"/>
                  </a:cxn>
                </a:cxnLst>
                <a:rect l="0" t="0" r="r" b="b"/>
                <a:pathLst>
                  <a:path w="2218" h="198">
                    <a:moveTo>
                      <a:pt x="0" y="175"/>
                    </a:moveTo>
                    <a:lnTo>
                      <a:pt x="32" y="198"/>
                    </a:lnTo>
                    <a:lnTo>
                      <a:pt x="2218" y="0"/>
                    </a:lnTo>
                  </a:path>
                </a:pathLst>
              </a:custGeom>
              <a:noFill/>
              <a:ln w="0">
                <a:solidFill>
                  <a:srgbClr val="000000"/>
                </a:solidFill>
                <a:prstDash val="solid"/>
                <a:round/>
                <a:headEnd/>
                <a:tailEnd/>
              </a:ln>
            </p:spPr>
            <p:txBody>
              <a:bodyPr/>
              <a:lstStyle/>
              <a:p>
                <a:endParaRPr lang="en-US"/>
              </a:p>
            </p:txBody>
          </p:sp>
          <p:sp>
            <p:nvSpPr>
              <p:cNvPr id="220913" name="Freeform 1777"/>
              <p:cNvSpPr>
                <a:spLocks/>
              </p:cNvSpPr>
              <p:nvPr/>
            </p:nvSpPr>
            <p:spPr bwMode="auto">
              <a:xfrm>
                <a:off x="692" y="1156"/>
                <a:ext cx="142" cy="58"/>
              </a:xfrm>
              <a:custGeom>
                <a:avLst/>
                <a:gdLst/>
                <a:ahLst/>
                <a:cxnLst>
                  <a:cxn ang="0">
                    <a:pos x="2123" y="0"/>
                  </a:cxn>
                  <a:cxn ang="0">
                    <a:pos x="2123" y="51"/>
                  </a:cxn>
                  <a:cxn ang="0">
                    <a:pos x="2109" y="154"/>
                  </a:cxn>
                  <a:cxn ang="0">
                    <a:pos x="2089" y="254"/>
                  </a:cxn>
                  <a:cxn ang="0">
                    <a:pos x="2048" y="360"/>
                  </a:cxn>
                  <a:cxn ang="0">
                    <a:pos x="1983" y="469"/>
                  </a:cxn>
                  <a:cxn ang="0">
                    <a:pos x="1901" y="580"/>
                  </a:cxn>
                  <a:cxn ang="0">
                    <a:pos x="1428" y="551"/>
                  </a:cxn>
                  <a:cxn ang="0">
                    <a:pos x="0" y="0"/>
                  </a:cxn>
                  <a:cxn ang="0">
                    <a:pos x="2123" y="0"/>
                  </a:cxn>
                </a:cxnLst>
                <a:rect l="0" t="0" r="r" b="b"/>
                <a:pathLst>
                  <a:path w="2123" h="580">
                    <a:moveTo>
                      <a:pt x="2123" y="0"/>
                    </a:moveTo>
                    <a:lnTo>
                      <a:pt x="2123" y="51"/>
                    </a:lnTo>
                    <a:lnTo>
                      <a:pt x="2109" y="154"/>
                    </a:lnTo>
                    <a:lnTo>
                      <a:pt x="2089" y="254"/>
                    </a:lnTo>
                    <a:lnTo>
                      <a:pt x="2048" y="360"/>
                    </a:lnTo>
                    <a:lnTo>
                      <a:pt x="1983" y="469"/>
                    </a:lnTo>
                    <a:lnTo>
                      <a:pt x="1901" y="580"/>
                    </a:lnTo>
                    <a:lnTo>
                      <a:pt x="1428" y="551"/>
                    </a:lnTo>
                    <a:lnTo>
                      <a:pt x="0" y="0"/>
                    </a:lnTo>
                    <a:lnTo>
                      <a:pt x="2123" y="0"/>
                    </a:lnTo>
                    <a:close/>
                  </a:path>
                </a:pathLst>
              </a:custGeom>
              <a:solidFill>
                <a:srgbClr val="000000"/>
              </a:solidFill>
              <a:ln w="0">
                <a:solidFill>
                  <a:srgbClr val="000000"/>
                </a:solidFill>
                <a:prstDash val="solid"/>
                <a:round/>
                <a:headEnd/>
                <a:tailEnd/>
              </a:ln>
            </p:spPr>
            <p:txBody>
              <a:bodyPr/>
              <a:lstStyle/>
              <a:p>
                <a:endParaRPr lang="en-US"/>
              </a:p>
            </p:txBody>
          </p:sp>
          <p:sp>
            <p:nvSpPr>
              <p:cNvPr id="220914" name="Freeform 1778"/>
              <p:cNvSpPr>
                <a:spLocks/>
              </p:cNvSpPr>
              <p:nvPr/>
            </p:nvSpPr>
            <p:spPr bwMode="auto">
              <a:xfrm>
                <a:off x="806" y="1130"/>
                <a:ext cx="1" cy="28"/>
              </a:xfrm>
              <a:custGeom>
                <a:avLst/>
                <a:gdLst/>
                <a:ahLst/>
                <a:cxnLst>
                  <a:cxn ang="0">
                    <a:pos x="0" y="0"/>
                  </a:cxn>
                  <a:cxn ang="0">
                    <a:pos x="0" y="269"/>
                  </a:cxn>
                  <a:cxn ang="0">
                    <a:pos x="14" y="278"/>
                  </a:cxn>
                  <a:cxn ang="0">
                    <a:pos x="14" y="0"/>
                  </a:cxn>
                  <a:cxn ang="0">
                    <a:pos x="0" y="0"/>
                  </a:cxn>
                </a:cxnLst>
                <a:rect l="0" t="0" r="r" b="b"/>
                <a:pathLst>
                  <a:path w="14" h="278">
                    <a:moveTo>
                      <a:pt x="0" y="0"/>
                    </a:moveTo>
                    <a:lnTo>
                      <a:pt x="0" y="269"/>
                    </a:lnTo>
                    <a:lnTo>
                      <a:pt x="14" y="278"/>
                    </a:lnTo>
                    <a:lnTo>
                      <a:pt x="14" y="0"/>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220915" name="Freeform 1779"/>
              <p:cNvSpPr>
                <a:spLocks/>
              </p:cNvSpPr>
              <p:nvPr/>
            </p:nvSpPr>
            <p:spPr bwMode="auto">
              <a:xfrm>
                <a:off x="691" y="1160"/>
                <a:ext cx="32" cy="43"/>
              </a:xfrm>
              <a:custGeom>
                <a:avLst/>
                <a:gdLst/>
                <a:ahLst/>
                <a:cxnLst>
                  <a:cxn ang="0">
                    <a:pos x="53" y="0"/>
                  </a:cxn>
                  <a:cxn ang="0">
                    <a:pos x="376" y="246"/>
                  </a:cxn>
                  <a:cxn ang="0">
                    <a:pos x="373" y="300"/>
                  </a:cxn>
                  <a:cxn ang="0">
                    <a:pos x="350" y="352"/>
                  </a:cxn>
                  <a:cxn ang="0">
                    <a:pos x="314" y="378"/>
                  </a:cxn>
                  <a:cxn ang="0">
                    <a:pos x="246" y="400"/>
                  </a:cxn>
                  <a:cxn ang="0">
                    <a:pos x="0" y="397"/>
                  </a:cxn>
                  <a:cxn ang="0">
                    <a:pos x="18" y="414"/>
                  </a:cxn>
                  <a:cxn ang="0">
                    <a:pos x="324" y="427"/>
                  </a:cxn>
                  <a:cxn ang="0">
                    <a:pos x="381" y="414"/>
                  </a:cxn>
                  <a:cxn ang="0">
                    <a:pos x="417" y="387"/>
                  </a:cxn>
                  <a:cxn ang="0">
                    <a:pos x="449" y="341"/>
                  </a:cxn>
                  <a:cxn ang="0">
                    <a:pos x="468" y="284"/>
                  </a:cxn>
                  <a:cxn ang="0">
                    <a:pos x="480" y="175"/>
                  </a:cxn>
                  <a:cxn ang="0">
                    <a:pos x="53" y="0"/>
                  </a:cxn>
                </a:cxnLst>
                <a:rect l="0" t="0" r="r" b="b"/>
                <a:pathLst>
                  <a:path w="480" h="427">
                    <a:moveTo>
                      <a:pt x="53" y="0"/>
                    </a:moveTo>
                    <a:lnTo>
                      <a:pt x="376" y="246"/>
                    </a:lnTo>
                    <a:lnTo>
                      <a:pt x="373" y="300"/>
                    </a:lnTo>
                    <a:lnTo>
                      <a:pt x="350" y="352"/>
                    </a:lnTo>
                    <a:lnTo>
                      <a:pt x="314" y="378"/>
                    </a:lnTo>
                    <a:lnTo>
                      <a:pt x="246" y="400"/>
                    </a:lnTo>
                    <a:lnTo>
                      <a:pt x="0" y="397"/>
                    </a:lnTo>
                    <a:lnTo>
                      <a:pt x="18" y="414"/>
                    </a:lnTo>
                    <a:lnTo>
                      <a:pt x="324" y="427"/>
                    </a:lnTo>
                    <a:lnTo>
                      <a:pt x="381" y="414"/>
                    </a:lnTo>
                    <a:lnTo>
                      <a:pt x="417" y="387"/>
                    </a:lnTo>
                    <a:lnTo>
                      <a:pt x="449" y="341"/>
                    </a:lnTo>
                    <a:lnTo>
                      <a:pt x="468" y="284"/>
                    </a:lnTo>
                    <a:lnTo>
                      <a:pt x="480" y="175"/>
                    </a:lnTo>
                    <a:lnTo>
                      <a:pt x="53" y="0"/>
                    </a:lnTo>
                    <a:close/>
                  </a:path>
                </a:pathLst>
              </a:custGeom>
              <a:solidFill>
                <a:srgbClr val="000000"/>
              </a:solidFill>
              <a:ln w="0">
                <a:solidFill>
                  <a:srgbClr val="000000"/>
                </a:solidFill>
                <a:prstDash val="solid"/>
                <a:round/>
                <a:headEnd/>
                <a:tailEnd/>
              </a:ln>
            </p:spPr>
            <p:txBody>
              <a:bodyPr/>
              <a:lstStyle/>
              <a:p>
                <a:endParaRPr lang="en-US"/>
              </a:p>
            </p:txBody>
          </p:sp>
          <p:sp>
            <p:nvSpPr>
              <p:cNvPr id="220916" name="Line 1780"/>
              <p:cNvSpPr>
                <a:spLocks noChangeShapeType="1"/>
              </p:cNvSpPr>
              <p:nvPr/>
            </p:nvSpPr>
            <p:spPr bwMode="auto">
              <a:xfrm flipH="1">
                <a:off x="621" y="1091"/>
                <a:ext cx="90" cy="1"/>
              </a:xfrm>
              <a:prstGeom prst="line">
                <a:avLst/>
              </a:prstGeom>
              <a:noFill/>
              <a:ln w="0">
                <a:solidFill>
                  <a:srgbClr val="000000"/>
                </a:solidFill>
                <a:round/>
                <a:headEnd/>
                <a:tailEnd/>
              </a:ln>
            </p:spPr>
            <p:txBody>
              <a:bodyPr/>
              <a:lstStyle/>
              <a:p>
                <a:endParaRPr lang="en-US"/>
              </a:p>
            </p:txBody>
          </p:sp>
          <p:sp>
            <p:nvSpPr>
              <p:cNvPr id="220917" name="Freeform 1781"/>
              <p:cNvSpPr>
                <a:spLocks/>
              </p:cNvSpPr>
              <p:nvPr/>
            </p:nvSpPr>
            <p:spPr bwMode="auto">
              <a:xfrm>
                <a:off x="536" y="1091"/>
                <a:ext cx="175" cy="45"/>
              </a:xfrm>
              <a:custGeom>
                <a:avLst/>
                <a:gdLst/>
                <a:ahLst/>
                <a:cxnLst>
                  <a:cxn ang="0">
                    <a:pos x="1284" y="0"/>
                  </a:cxn>
                  <a:cxn ang="0">
                    <a:pos x="1284" y="123"/>
                  </a:cxn>
                  <a:cxn ang="0">
                    <a:pos x="2634" y="123"/>
                  </a:cxn>
                  <a:cxn ang="0">
                    <a:pos x="2634" y="168"/>
                  </a:cxn>
                  <a:cxn ang="0">
                    <a:pos x="1112" y="168"/>
                  </a:cxn>
                  <a:cxn ang="0">
                    <a:pos x="205" y="451"/>
                  </a:cxn>
                  <a:cxn ang="0">
                    <a:pos x="0" y="387"/>
                  </a:cxn>
                  <a:cxn ang="0">
                    <a:pos x="1115" y="0"/>
                  </a:cxn>
                  <a:cxn ang="0">
                    <a:pos x="1284" y="0"/>
                  </a:cxn>
                </a:cxnLst>
                <a:rect l="0" t="0" r="r" b="b"/>
                <a:pathLst>
                  <a:path w="2634" h="451">
                    <a:moveTo>
                      <a:pt x="1284" y="0"/>
                    </a:moveTo>
                    <a:lnTo>
                      <a:pt x="1284" y="123"/>
                    </a:lnTo>
                    <a:lnTo>
                      <a:pt x="2634" y="123"/>
                    </a:lnTo>
                    <a:lnTo>
                      <a:pt x="2634" y="168"/>
                    </a:lnTo>
                    <a:lnTo>
                      <a:pt x="1112" y="168"/>
                    </a:lnTo>
                    <a:lnTo>
                      <a:pt x="205" y="451"/>
                    </a:lnTo>
                    <a:lnTo>
                      <a:pt x="0" y="387"/>
                    </a:lnTo>
                    <a:lnTo>
                      <a:pt x="1115" y="0"/>
                    </a:lnTo>
                    <a:lnTo>
                      <a:pt x="1284" y="0"/>
                    </a:lnTo>
                    <a:close/>
                  </a:path>
                </a:pathLst>
              </a:custGeom>
              <a:solidFill>
                <a:srgbClr val="000000"/>
              </a:solidFill>
              <a:ln w="0">
                <a:solidFill>
                  <a:srgbClr val="000000"/>
                </a:solidFill>
                <a:prstDash val="solid"/>
                <a:round/>
                <a:headEnd/>
                <a:tailEnd/>
              </a:ln>
            </p:spPr>
            <p:txBody>
              <a:bodyPr/>
              <a:lstStyle/>
              <a:p>
                <a:endParaRPr lang="en-US"/>
              </a:p>
            </p:txBody>
          </p:sp>
          <p:sp>
            <p:nvSpPr>
              <p:cNvPr id="220918" name="Freeform 1782"/>
              <p:cNvSpPr>
                <a:spLocks/>
              </p:cNvSpPr>
              <p:nvPr/>
            </p:nvSpPr>
            <p:spPr bwMode="auto">
              <a:xfrm>
                <a:off x="541" y="1103"/>
                <a:ext cx="159" cy="119"/>
              </a:xfrm>
              <a:custGeom>
                <a:avLst/>
                <a:gdLst/>
                <a:ahLst/>
                <a:cxnLst>
                  <a:cxn ang="0">
                    <a:pos x="2379" y="228"/>
                  </a:cxn>
                  <a:cxn ang="0">
                    <a:pos x="2331" y="279"/>
                  </a:cxn>
                  <a:cxn ang="0">
                    <a:pos x="2281" y="279"/>
                  </a:cxn>
                  <a:cxn ang="0">
                    <a:pos x="2281" y="364"/>
                  </a:cxn>
                  <a:cxn ang="0">
                    <a:pos x="1840" y="364"/>
                  </a:cxn>
                  <a:cxn ang="0">
                    <a:pos x="1840" y="527"/>
                  </a:cxn>
                  <a:cxn ang="0">
                    <a:pos x="2180" y="904"/>
                  </a:cxn>
                  <a:cxn ang="0">
                    <a:pos x="2112" y="858"/>
                  </a:cxn>
                  <a:cxn ang="0">
                    <a:pos x="2112" y="966"/>
                  </a:cxn>
                  <a:cxn ang="0">
                    <a:pos x="1870" y="927"/>
                  </a:cxn>
                  <a:cxn ang="0">
                    <a:pos x="1870" y="1187"/>
                  </a:cxn>
                  <a:cxn ang="0">
                    <a:pos x="1356" y="941"/>
                  </a:cxn>
                  <a:cxn ang="0">
                    <a:pos x="1356" y="606"/>
                  </a:cxn>
                  <a:cxn ang="0">
                    <a:pos x="1308" y="606"/>
                  </a:cxn>
                  <a:cxn ang="0">
                    <a:pos x="1308" y="798"/>
                  </a:cxn>
                  <a:cxn ang="0">
                    <a:pos x="1258" y="798"/>
                  </a:cxn>
                  <a:cxn ang="0">
                    <a:pos x="1258" y="606"/>
                  </a:cxn>
                  <a:cxn ang="0">
                    <a:pos x="1204" y="606"/>
                  </a:cxn>
                  <a:cxn ang="0">
                    <a:pos x="1204" y="954"/>
                  </a:cxn>
                  <a:cxn ang="0">
                    <a:pos x="1195" y="954"/>
                  </a:cxn>
                  <a:cxn ang="0">
                    <a:pos x="1195" y="575"/>
                  </a:cxn>
                  <a:cxn ang="0">
                    <a:pos x="768" y="575"/>
                  </a:cxn>
                  <a:cxn ang="0">
                    <a:pos x="706" y="530"/>
                  </a:cxn>
                  <a:cxn ang="0">
                    <a:pos x="840" y="530"/>
                  </a:cxn>
                  <a:cxn ang="0">
                    <a:pos x="840" y="336"/>
                  </a:cxn>
                  <a:cxn ang="0">
                    <a:pos x="391" y="424"/>
                  </a:cxn>
                  <a:cxn ang="0">
                    <a:pos x="588" y="885"/>
                  </a:cxn>
                  <a:cxn ang="0">
                    <a:pos x="0" y="556"/>
                  </a:cxn>
                  <a:cxn ang="0">
                    <a:pos x="0" y="459"/>
                  </a:cxn>
                  <a:cxn ang="0">
                    <a:pos x="840" y="239"/>
                  </a:cxn>
                  <a:cxn ang="0">
                    <a:pos x="840" y="85"/>
                  </a:cxn>
                  <a:cxn ang="0">
                    <a:pos x="1039" y="0"/>
                  </a:cxn>
                  <a:cxn ang="0">
                    <a:pos x="1039" y="228"/>
                  </a:cxn>
                  <a:cxn ang="0">
                    <a:pos x="2379" y="228"/>
                  </a:cxn>
                </a:cxnLst>
                <a:rect l="0" t="0" r="r" b="b"/>
                <a:pathLst>
                  <a:path w="2379" h="1187">
                    <a:moveTo>
                      <a:pt x="2379" y="228"/>
                    </a:moveTo>
                    <a:lnTo>
                      <a:pt x="2331" y="279"/>
                    </a:lnTo>
                    <a:lnTo>
                      <a:pt x="2281" y="279"/>
                    </a:lnTo>
                    <a:lnTo>
                      <a:pt x="2281" y="364"/>
                    </a:lnTo>
                    <a:lnTo>
                      <a:pt x="1840" y="364"/>
                    </a:lnTo>
                    <a:lnTo>
                      <a:pt x="1840" y="527"/>
                    </a:lnTo>
                    <a:lnTo>
                      <a:pt x="2180" y="904"/>
                    </a:lnTo>
                    <a:lnTo>
                      <a:pt x="2112" y="858"/>
                    </a:lnTo>
                    <a:lnTo>
                      <a:pt x="2112" y="966"/>
                    </a:lnTo>
                    <a:lnTo>
                      <a:pt x="1870" y="927"/>
                    </a:lnTo>
                    <a:lnTo>
                      <a:pt x="1870" y="1187"/>
                    </a:lnTo>
                    <a:lnTo>
                      <a:pt x="1356" y="941"/>
                    </a:lnTo>
                    <a:lnTo>
                      <a:pt x="1356" y="606"/>
                    </a:lnTo>
                    <a:lnTo>
                      <a:pt x="1308" y="606"/>
                    </a:lnTo>
                    <a:lnTo>
                      <a:pt x="1308" y="798"/>
                    </a:lnTo>
                    <a:lnTo>
                      <a:pt x="1258" y="798"/>
                    </a:lnTo>
                    <a:lnTo>
                      <a:pt x="1258" y="606"/>
                    </a:lnTo>
                    <a:lnTo>
                      <a:pt x="1204" y="606"/>
                    </a:lnTo>
                    <a:lnTo>
                      <a:pt x="1204" y="954"/>
                    </a:lnTo>
                    <a:lnTo>
                      <a:pt x="1195" y="954"/>
                    </a:lnTo>
                    <a:lnTo>
                      <a:pt x="1195" y="575"/>
                    </a:lnTo>
                    <a:lnTo>
                      <a:pt x="768" y="575"/>
                    </a:lnTo>
                    <a:lnTo>
                      <a:pt x="706" y="530"/>
                    </a:lnTo>
                    <a:lnTo>
                      <a:pt x="840" y="530"/>
                    </a:lnTo>
                    <a:lnTo>
                      <a:pt x="840" y="336"/>
                    </a:lnTo>
                    <a:lnTo>
                      <a:pt x="391" y="424"/>
                    </a:lnTo>
                    <a:lnTo>
                      <a:pt x="588" y="885"/>
                    </a:lnTo>
                    <a:lnTo>
                      <a:pt x="0" y="556"/>
                    </a:lnTo>
                    <a:lnTo>
                      <a:pt x="0" y="459"/>
                    </a:lnTo>
                    <a:lnTo>
                      <a:pt x="840" y="239"/>
                    </a:lnTo>
                    <a:lnTo>
                      <a:pt x="840" y="85"/>
                    </a:lnTo>
                    <a:lnTo>
                      <a:pt x="1039" y="0"/>
                    </a:lnTo>
                    <a:lnTo>
                      <a:pt x="1039" y="228"/>
                    </a:lnTo>
                    <a:lnTo>
                      <a:pt x="2379" y="228"/>
                    </a:lnTo>
                    <a:close/>
                  </a:path>
                </a:pathLst>
              </a:custGeom>
              <a:solidFill>
                <a:srgbClr val="000000"/>
              </a:solidFill>
              <a:ln w="0">
                <a:solidFill>
                  <a:srgbClr val="000000"/>
                </a:solidFill>
                <a:prstDash val="solid"/>
                <a:round/>
                <a:headEnd/>
                <a:tailEnd/>
              </a:ln>
            </p:spPr>
            <p:txBody>
              <a:bodyPr/>
              <a:lstStyle/>
              <a:p>
                <a:endParaRPr lang="en-US"/>
              </a:p>
            </p:txBody>
          </p:sp>
          <p:sp>
            <p:nvSpPr>
              <p:cNvPr id="220919" name="Freeform 1783"/>
              <p:cNvSpPr>
                <a:spLocks/>
              </p:cNvSpPr>
              <p:nvPr/>
            </p:nvSpPr>
            <p:spPr bwMode="auto">
              <a:xfrm>
                <a:off x="584" y="1194"/>
                <a:ext cx="67" cy="26"/>
              </a:xfrm>
              <a:custGeom>
                <a:avLst/>
                <a:gdLst/>
                <a:ahLst/>
                <a:cxnLst>
                  <a:cxn ang="0">
                    <a:pos x="0" y="0"/>
                  </a:cxn>
                  <a:cxn ang="0">
                    <a:pos x="561" y="45"/>
                  </a:cxn>
                  <a:cxn ang="0">
                    <a:pos x="1001" y="257"/>
                  </a:cxn>
                  <a:cxn ang="0">
                    <a:pos x="0" y="0"/>
                  </a:cxn>
                </a:cxnLst>
                <a:rect l="0" t="0" r="r" b="b"/>
                <a:pathLst>
                  <a:path w="1001" h="257">
                    <a:moveTo>
                      <a:pt x="0" y="0"/>
                    </a:moveTo>
                    <a:lnTo>
                      <a:pt x="561" y="45"/>
                    </a:lnTo>
                    <a:lnTo>
                      <a:pt x="1001" y="257"/>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220920" name="Freeform 1784"/>
              <p:cNvSpPr>
                <a:spLocks/>
              </p:cNvSpPr>
              <p:nvPr/>
            </p:nvSpPr>
            <p:spPr bwMode="auto">
              <a:xfrm>
                <a:off x="663" y="1139"/>
                <a:ext cx="48" cy="20"/>
              </a:xfrm>
              <a:custGeom>
                <a:avLst/>
                <a:gdLst/>
                <a:ahLst/>
                <a:cxnLst>
                  <a:cxn ang="0">
                    <a:pos x="193" y="0"/>
                  </a:cxn>
                  <a:cxn ang="0">
                    <a:pos x="193" y="170"/>
                  </a:cxn>
                  <a:cxn ang="0">
                    <a:pos x="0" y="170"/>
                  </a:cxn>
                  <a:cxn ang="0">
                    <a:pos x="0" y="199"/>
                  </a:cxn>
                  <a:cxn ang="0">
                    <a:pos x="445" y="199"/>
                  </a:cxn>
                  <a:cxn ang="0">
                    <a:pos x="367" y="170"/>
                  </a:cxn>
                  <a:cxn ang="0">
                    <a:pos x="719" y="170"/>
                  </a:cxn>
                  <a:cxn ang="0">
                    <a:pos x="719" y="0"/>
                  </a:cxn>
                  <a:cxn ang="0">
                    <a:pos x="193" y="0"/>
                  </a:cxn>
                </a:cxnLst>
                <a:rect l="0" t="0" r="r" b="b"/>
                <a:pathLst>
                  <a:path w="719" h="199">
                    <a:moveTo>
                      <a:pt x="193" y="0"/>
                    </a:moveTo>
                    <a:lnTo>
                      <a:pt x="193" y="170"/>
                    </a:lnTo>
                    <a:lnTo>
                      <a:pt x="0" y="170"/>
                    </a:lnTo>
                    <a:lnTo>
                      <a:pt x="0" y="199"/>
                    </a:lnTo>
                    <a:lnTo>
                      <a:pt x="445" y="199"/>
                    </a:lnTo>
                    <a:lnTo>
                      <a:pt x="367" y="170"/>
                    </a:lnTo>
                    <a:lnTo>
                      <a:pt x="719" y="170"/>
                    </a:lnTo>
                    <a:lnTo>
                      <a:pt x="719" y="0"/>
                    </a:lnTo>
                    <a:lnTo>
                      <a:pt x="193" y="0"/>
                    </a:lnTo>
                    <a:close/>
                  </a:path>
                </a:pathLst>
              </a:custGeom>
              <a:solidFill>
                <a:srgbClr val="000000"/>
              </a:solidFill>
              <a:ln w="0">
                <a:solidFill>
                  <a:srgbClr val="000000"/>
                </a:solidFill>
                <a:prstDash val="solid"/>
                <a:round/>
                <a:headEnd/>
                <a:tailEnd/>
              </a:ln>
            </p:spPr>
            <p:txBody>
              <a:bodyPr/>
              <a:lstStyle/>
              <a:p>
                <a:endParaRPr lang="en-US"/>
              </a:p>
            </p:txBody>
          </p:sp>
          <p:sp>
            <p:nvSpPr>
              <p:cNvPr id="220921" name="Freeform 1785"/>
              <p:cNvSpPr>
                <a:spLocks/>
              </p:cNvSpPr>
              <p:nvPr/>
            </p:nvSpPr>
            <p:spPr bwMode="auto">
              <a:xfrm>
                <a:off x="536" y="1085"/>
                <a:ext cx="176" cy="61"/>
              </a:xfrm>
              <a:custGeom>
                <a:avLst/>
                <a:gdLst/>
                <a:ahLst/>
                <a:cxnLst>
                  <a:cxn ang="0">
                    <a:pos x="205" y="617"/>
                  </a:cxn>
                  <a:cxn ang="0">
                    <a:pos x="205" y="509"/>
                  </a:cxn>
                  <a:cxn ang="0">
                    <a:pos x="0" y="445"/>
                  </a:cxn>
                  <a:cxn ang="0">
                    <a:pos x="0" y="403"/>
                  </a:cxn>
                  <a:cxn ang="0">
                    <a:pos x="1124" y="0"/>
                  </a:cxn>
                  <a:cxn ang="0">
                    <a:pos x="1433" y="0"/>
                  </a:cxn>
                  <a:cxn ang="0">
                    <a:pos x="1559" y="40"/>
                  </a:cxn>
                  <a:cxn ang="0">
                    <a:pos x="2639" y="40"/>
                  </a:cxn>
                  <a:cxn ang="0">
                    <a:pos x="2639" y="58"/>
                  </a:cxn>
                  <a:cxn ang="0">
                    <a:pos x="1559" y="58"/>
                  </a:cxn>
                  <a:cxn ang="0">
                    <a:pos x="1433" y="17"/>
                  </a:cxn>
                  <a:cxn ang="0">
                    <a:pos x="1124" y="17"/>
                  </a:cxn>
                  <a:cxn ang="0">
                    <a:pos x="1124" y="67"/>
                  </a:cxn>
                  <a:cxn ang="0">
                    <a:pos x="987" y="67"/>
                  </a:cxn>
                  <a:cxn ang="0">
                    <a:pos x="8" y="404"/>
                  </a:cxn>
                  <a:cxn ang="0">
                    <a:pos x="8" y="445"/>
                  </a:cxn>
                  <a:cxn ang="0">
                    <a:pos x="205" y="617"/>
                  </a:cxn>
                </a:cxnLst>
                <a:rect l="0" t="0" r="r" b="b"/>
                <a:pathLst>
                  <a:path w="2639" h="617">
                    <a:moveTo>
                      <a:pt x="205" y="617"/>
                    </a:moveTo>
                    <a:lnTo>
                      <a:pt x="205" y="509"/>
                    </a:lnTo>
                    <a:lnTo>
                      <a:pt x="0" y="445"/>
                    </a:lnTo>
                    <a:lnTo>
                      <a:pt x="0" y="403"/>
                    </a:lnTo>
                    <a:lnTo>
                      <a:pt x="1124" y="0"/>
                    </a:lnTo>
                    <a:lnTo>
                      <a:pt x="1433" y="0"/>
                    </a:lnTo>
                    <a:lnTo>
                      <a:pt x="1559" y="40"/>
                    </a:lnTo>
                    <a:lnTo>
                      <a:pt x="2639" y="40"/>
                    </a:lnTo>
                    <a:lnTo>
                      <a:pt x="2639" y="58"/>
                    </a:lnTo>
                    <a:lnTo>
                      <a:pt x="1559" y="58"/>
                    </a:lnTo>
                    <a:lnTo>
                      <a:pt x="1433" y="17"/>
                    </a:lnTo>
                    <a:lnTo>
                      <a:pt x="1124" y="17"/>
                    </a:lnTo>
                    <a:lnTo>
                      <a:pt x="1124" y="67"/>
                    </a:lnTo>
                    <a:lnTo>
                      <a:pt x="987" y="67"/>
                    </a:lnTo>
                    <a:lnTo>
                      <a:pt x="8" y="404"/>
                    </a:lnTo>
                    <a:lnTo>
                      <a:pt x="8" y="445"/>
                    </a:lnTo>
                    <a:lnTo>
                      <a:pt x="205" y="617"/>
                    </a:lnTo>
                    <a:close/>
                  </a:path>
                </a:pathLst>
              </a:custGeom>
              <a:solidFill>
                <a:srgbClr val="000000"/>
              </a:solidFill>
              <a:ln w="0">
                <a:solidFill>
                  <a:srgbClr val="000000"/>
                </a:solidFill>
                <a:prstDash val="solid"/>
                <a:round/>
                <a:headEnd/>
                <a:tailEnd/>
              </a:ln>
            </p:spPr>
            <p:txBody>
              <a:bodyPr/>
              <a:lstStyle/>
              <a:p>
                <a:endParaRPr lang="en-US"/>
              </a:p>
            </p:txBody>
          </p:sp>
          <p:sp>
            <p:nvSpPr>
              <p:cNvPr id="220922" name="Freeform 1786"/>
              <p:cNvSpPr>
                <a:spLocks/>
              </p:cNvSpPr>
              <p:nvPr/>
            </p:nvSpPr>
            <p:spPr bwMode="auto">
              <a:xfrm>
                <a:off x="604" y="1197"/>
                <a:ext cx="96" cy="58"/>
              </a:xfrm>
              <a:custGeom>
                <a:avLst/>
                <a:gdLst/>
                <a:ahLst/>
                <a:cxnLst>
                  <a:cxn ang="0">
                    <a:pos x="1274" y="0"/>
                  </a:cxn>
                  <a:cxn ang="0">
                    <a:pos x="1300" y="25"/>
                  </a:cxn>
                  <a:cxn ang="0">
                    <a:pos x="1435" y="31"/>
                  </a:cxn>
                  <a:cxn ang="0">
                    <a:pos x="1435" y="506"/>
                  </a:cxn>
                  <a:cxn ang="0">
                    <a:pos x="1350" y="574"/>
                  </a:cxn>
                  <a:cxn ang="0">
                    <a:pos x="69" y="198"/>
                  </a:cxn>
                  <a:cxn ang="0">
                    <a:pos x="142" y="331"/>
                  </a:cxn>
                  <a:cxn ang="0">
                    <a:pos x="18" y="183"/>
                  </a:cxn>
                  <a:cxn ang="0">
                    <a:pos x="0" y="40"/>
                  </a:cxn>
                  <a:cxn ang="0">
                    <a:pos x="38" y="161"/>
                  </a:cxn>
                  <a:cxn ang="0">
                    <a:pos x="1274" y="475"/>
                  </a:cxn>
                  <a:cxn ang="0">
                    <a:pos x="1274" y="0"/>
                  </a:cxn>
                </a:cxnLst>
                <a:rect l="0" t="0" r="r" b="b"/>
                <a:pathLst>
                  <a:path w="1435" h="574">
                    <a:moveTo>
                      <a:pt x="1274" y="0"/>
                    </a:moveTo>
                    <a:lnTo>
                      <a:pt x="1300" y="25"/>
                    </a:lnTo>
                    <a:lnTo>
                      <a:pt x="1435" y="31"/>
                    </a:lnTo>
                    <a:lnTo>
                      <a:pt x="1435" y="506"/>
                    </a:lnTo>
                    <a:lnTo>
                      <a:pt x="1350" y="574"/>
                    </a:lnTo>
                    <a:lnTo>
                      <a:pt x="69" y="198"/>
                    </a:lnTo>
                    <a:lnTo>
                      <a:pt x="142" y="331"/>
                    </a:lnTo>
                    <a:lnTo>
                      <a:pt x="18" y="183"/>
                    </a:lnTo>
                    <a:lnTo>
                      <a:pt x="0" y="40"/>
                    </a:lnTo>
                    <a:lnTo>
                      <a:pt x="38" y="161"/>
                    </a:lnTo>
                    <a:lnTo>
                      <a:pt x="1274" y="475"/>
                    </a:lnTo>
                    <a:lnTo>
                      <a:pt x="1274" y="0"/>
                    </a:lnTo>
                    <a:close/>
                  </a:path>
                </a:pathLst>
              </a:custGeom>
              <a:solidFill>
                <a:srgbClr val="000000"/>
              </a:solidFill>
              <a:ln w="0">
                <a:solidFill>
                  <a:srgbClr val="000000"/>
                </a:solidFill>
                <a:prstDash val="solid"/>
                <a:round/>
                <a:headEnd/>
                <a:tailEnd/>
              </a:ln>
            </p:spPr>
            <p:txBody>
              <a:bodyPr/>
              <a:lstStyle/>
              <a:p>
                <a:endParaRPr lang="en-US"/>
              </a:p>
            </p:txBody>
          </p:sp>
          <p:sp>
            <p:nvSpPr>
              <p:cNvPr id="220923" name="Freeform 1787"/>
              <p:cNvSpPr>
                <a:spLocks/>
              </p:cNvSpPr>
              <p:nvPr/>
            </p:nvSpPr>
            <p:spPr bwMode="auto">
              <a:xfrm>
                <a:off x="669" y="1198"/>
                <a:ext cx="13" cy="33"/>
              </a:xfrm>
              <a:custGeom>
                <a:avLst/>
                <a:gdLst/>
                <a:ahLst/>
                <a:cxnLst>
                  <a:cxn ang="0">
                    <a:pos x="201" y="0"/>
                  </a:cxn>
                  <a:cxn ang="0">
                    <a:pos x="201" y="328"/>
                  </a:cxn>
                  <a:cxn ang="0">
                    <a:pos x="0" y="285"/>
                  </a:cxn>
                  <a:cxn ang="0">
                    <a:pos x="0" y="266"/>
                  </a:cxn>
                  <a:cxn ang="0">
                    <a:pos x="175" y="297"/>
                  </a:cxn>
                  <a:cxn ang="0">
                    <a:pos x="175" y="7"/>
                  </a:cxn>
                  <a:cxn ang="0">
                    <a:pos x="201" y="0"/>
                  </a:cxn>
                </a:cxnLst>
                <a:rect l="0" t="0" r="r" b="b"/>
                <a:pathLst>
                  <a:path w="201" h="328">
                    <a:moveTo>
                      <a:pt x="201" y="0"/>
                    </a:moveTo>
                    <a:lnTo>
                      <a:pt x="201" y="328"/>
                    </a:lnTo>
                    <a:lnTo>
                      <a:pt x="0" y="285"/>
                    </a:lnTo>
                    <a:lnTo>
                      <a:pt x="0" y="266"/>
                    </a:lnTo>
                    <a:lnTo>
                      <a:pt x="175" y="297"/>
                    </a:lnTo>
                    <a:lnTo>
                      <a:pt x="175" y="7"/>
                    </a:lnTo>
                    <a:lnTo>
                      <a:pt x="201" y="0"/>
                    </a:lnTo>
                    <a:close/>
                  </a:path>
                </a:pathLst>
              </a:custGeom>
              <a:solidFill>
                <a:srgbClr val="000000"/>
              </a:solidFill>
              <a:ln w="0">
                <a:solidFill>
                  <a:srgbClr val="000000"/>
                </a:solidFill>
                <a:prstDash val="solid"/>
                <a:round/>
                <a:headEnd/>
                <a:tailEnd/>
              </a:ln>
            </p:spPr>
            <p:txBody>
              <a:bodyPr/>
              <a:lstStyle/>
              <a:p>
                <a:endParaRPr lang="en-US"/>
              </a:p>
            </p:txBody>
          </p:sp>
          <p:sp>
            <p:nvSpPr>
              <p:cNvPr id="220924" name="Rectangle 1788"/>
              <p:cNvSpPr>
                <a:spLocks noChangeArrowheads="1"/>
              </p:cNvSpPr>
              <p:nvPr/>
            </p:nvSpPr>
            <p:spPr bwMode="auto">
              <a:xfrm>
                <a:off x="669" y="1196"/>
                <a:ext cx="3" cy="30"/>
              </a:xfrm>
              <a:prstGeom prst="rect">
                <a:avLst/>
              </a:prstGeom>
              <a:solidFill>
                <a:srgbClr val="000000"/>
              </a:solidFill>
              <a:ln w="0">
                <a:solidFill>
                  <a:srgbClr val="000000"/>
                </a:solidFill>
                <a:miter lim="800000"/>
                <a:headEnd/>
                <a:tailEnd/>
              </a:ln>
            </p:spPr>
            <p:txBody>
              <a:bodyPr/>
              <a:lstStyle/>
              <a:p>
                <a:endParaRPr lang="en-US"/>
              </a:p>
            </p:txBody>
          </p:sp>
          <p:sp>
            <p:nvSpPr>
              <p:cNvPr id="220925" name="Freeform 1789"/>
              <p:cNvSpPr>
                <a:spLocks/>
              </p:cNvSpPr>
              <p:nvPr/>
            </p:nvSpPr>
            <p:spPr bwMode="auto">
              <a:xfrm>
                <a:off x="579" y="1160"/>
                <a:ext cx="9" cy="24"/>
              </a:xfrm>
              <a:custGeom>
                <a:avLst/>
                <a:gdLst/>
                <a:ahLst/>
                <a:cxnLst>
                  <a:cxn ang="0">
                    <a:pos x="0" y="5"/>
                  </a:cxn>
                  <a:cxn ang="0">
                    <a:pos x="97" y="244"/>
                  </a:cxn>
                  <a:cxn ang="0">
                    <a:pos x="147" y="244"/>
                  </a:cxn>
                  <a:cxn ang="0">
                    <a:pos x="60" y="55"/>
                  </a:cxn>
                  <a:cxn ang="0">
                    <a:pos x="38" y="55"/>
                  </a:cxn>
                  <a:cxn ang="0">
                    <a:pos x="14" y="0"/>
                  </a:cxn>
                  <a:cxn ang="0">
                    <a:pos x="0" y="5"/>
                  </a:cxn>
                </a:cxnLst>
                <a:rect l="0" t="0" r="r" b="b"/>
                <a:pathLst>
                  <a:path w="147" h="244">
                    <a:moveTo>
                      <a:pt x="0" y="5"/>
                    </a:moveTo>
                    <a:lnTo>
                      <a:pt x="97" y="244"/>
                    </a:lnTo>
                    <a:lnTo>
                      <a:pt x="147" y="244"/>
                    </a:lnTo>
                    <a:lnTo>
                      <a:pt x="60" y="55"/>
                    </a:lnTo>
                    <a:lnTo>
                      <a:pt x="38" y="55"/>
                    </a:lnTo>
                    <a:lnTo>
                      <a:pt x="14" y="0"/>
                    </a:lnTo>
                    <a:lnTo>
                      <a:pt x="0" y="5"/>
                    </a:lnTo>
                    <a:close/>
                  </a:path>
                </a:pathLst>
              </a:custGeom>
              <a:solidFill>
                <a:srgbClr val="000000"/>
              </a:solidFill>
              <a:ln w="0">
                <a:solidFill>
                  <a:srgbClr val="000000"/>
                </a:solidFill>
                <a:prstDash val="solid"/>
                <a:round/>
                <a:headEnd/>
                <a:tailEnd/>
              </a:ln>
            </p:spPr>
            <p:txBody>
              <a:bodyPr/>
              <a:lstStyle/>
              <a:p>
                <a:endParaRPr lang="en-US"/>
              </a:p>
            </p:txBody>
          </p:sp>
          <p:sp>
            <p:nvSpPr>
              <p:cNvPr id="220926" name="Freeform 1790"/>
              <p:cNvSpPr>
                <a:spLocks/>
              </p:cNvSpPr>
              <p:nvPr/>
            </p:nvSpPr>
            <p:spPr bwMode="auto">
              <a:xfrm>
                <a:off x="571" y="1150"/>
                <a:ext cx="13" cy="38"/>
              </a:xfrm>
              <a:custGeom>
                <a:avLst/>
                <a:gdLst/>
                <a:ahLst/>
                <a:cxnLst>
                  <a:cxn ang="0">
                    <a:pos x="0" y="0"/>
                  </a:cxn>
                  <a:cxn ang="0">
                    <a:pos x="160" y="380"/>
                  </a:cxn>
                  <a:cxn ang="0">
                    <a:pos x="187" y="380"/>
                  </a:cxn>
                  <a:cxn ang="0">
                    <a:pos x="19" y="0"/>
                  </a:cxn>
                  <a:cxn ang="0">
                    <a:pos x="0" y="0"/>
                  </a:cxn>
                </a:cxnLst>
                <a:rect l="0" t="0" r="r" b="b"/>
                <a:pathLst>
                  <a:path w="187" h="380">
                    <a:moveTo>
                      <a:pt x="0" y="0"/>
                    </a:moveTo>
                    <a:lnTo>
                      <a:pt x="160" y="380"/>
                    </a:lnTo>
                    <a:lnTo>
                      <a:pt x="187" y="380"/>
                    </a:lnTo>
                    <a:lnTo>
                      <a:pt x="19" y="0"/>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220927" name="Freeform 1791"/>
              <p:cNvSpPr>
                <a:spLocks/>
              </p:cNvSpPr>
              <p:nvPr/>
            </p:nvSpPr>
            <p:spPr bwMode="auto">
              <a:xfrm>
                <a:off x="584" y="1139"/>
                <a:ext cx="4" cy="12"/>
              </a:xfrm>
              <a:custGeom>
                <a:avLst/>
                <a:gdLst/>
                <a:ahLst/>
                <a:cxnLst>
                  <a:cxn ang="0">
                    <a:pos x="57" y="0"/>
                  </a:cxn>
                  <a:cxn ang="0">
                    <a:pos x="57" y="120"/>
                  </a:cxn>
                  <a:cxn ang="0">
                    <a:pos x="0" y="0"/>
                  </a:cxn>
                  <a:cxn ang="0">
                    <a:pos x="57" y="0"/>
                  </a:cxn>
                </a:cxnLst>
                <a:rect l="0" t="0" r="r" b="b"/>
                <a:pathLst>
                  <a:path w="57" h="120">
                    <a:moveTo>
                      <a:pt x="57" y="0"/>
                    </a:moveTo>
                    <a:lnTo>
                      <a:pt x="57" y="120"/>
                    </a:lnTo>
                    <a:lnTo>
                      <a:pt x="0" y="0"/>
                    </a:lnTo>
                    <a:lnTo>
                      <a:pt x="57" y="0"/>
                    </a:lnTo>
                    <a:close/>
                  </a:path>
                </a:pathLst>
              </a:custGeom>
              <a:solidFill>
                <a:srgbClr val="000000"/>
              </a:solidFill>
              <a:ln w="0">
                <a:solidFill>
                  <a:srgbClr val="000000"/>
                </a:solidFill>
                <a:prstDash val="solid"/>
                <a:round/>
                <a:headEnd/>
                <a:tailEnd/>
              </a:ln>
            </p:spPr>
            <p:txBody>
              <a:bodyPr/>
              <a:lstStyle/>
              <a:p>
                <a:endParaRPr lang="en-US"/>
              </a:p>
            </p:txBody>
          </p:sp>
          <p:sp>
            <p:nvSpPr>
              <p:cNvPr id="220928" name="Freeform 1792"/>
              <p:cNvSpPr>
                <a:spLocks/>
              </p:cNvSpPr>
              <p:nvPr/>
            </p:nvSpPr>
            <p:spPr bwMode="auto">
              <a:xfrm>
                <a:off x="1051" y="1265"/>
                <a:ext cx="102" cy="97"/>
              </a:xfrm>
              <a:custGeom>
                <a:avLst/>
                <a:gdLst/>
                <a:ahLst/>
                <a:cxnLst>
                  <a:cxn ang="0">
                    <a:pos x="127" y="962"/>
                  </a:cxn>
                  <a:cxn ang="0">
                    <a:pos x="265" y="871"/>
                  </a:cxn>
                  <a:cxn ang="0">
                    <a:pos x="404" y="796"/>
                  </a:cxn>
                  <a:cxn ang="0">
                    <a:pos x="508" y="860"/>
                  </a:cxn>
                  <a:cxn ang="0">
                    <a:pos x="626" y="762"/>
                  </a:cxn>
                  <a:cxn ang="0">
                    <a:pos x="743" y="774"/>
                  </a:cxn>
                  <a:cxn ang="0">
                    <a:pos x="858" y="677"/>
                  </a:cxn>
                  <a:cxn ang="0">
                    <a:pos x="1030" y="619"/>
                  </a:cxn>
                  <a:cxn ang="0">
                    <a:pos x="1205" y="664"/>
                  </a:cxn>
                  <a:cxn ang="0">
                    <a:pos x="1262" y="580"/>
                  </a:cxn>
                  <a:cxn ang="0">
                    <a:pos x="1522" y="642"/>
                  </a:cxn>
                  <a:cxn ang="0">
                    <a:pos x="1332" y="402"/>
                  </a:cxn>
                  <a:cxn ang="0">
                    <a:pos x="1112" y="380"/>
                  </a:cxn>
                  <a:cxn ang="0">
                    <a:pos x="1077" y="272"/>
                  </a:cxn>
                  <a:cxn ang="0">
                    <a:pos x="1069" y="114"/>
                  </a:cxn>
                  <a:cxn ang="0">
                    <a:pos x="858" y="7"/>
                  </a:cxn>
                  <a:cxn ang="0">
                    <a:pos x="697" y="102"/>
                  </a:cxn>
                  <a:cxn ang="0">
                    <a:pos x="555" y="317"/>
                  </a:cxn>
                  <a:cxn ang="0">
                    <a:pos x="787" y="126"/>
                  </a:cxn>
                  <a:cxn ang="0">
                    <a:pos x="962" y="69"/>
                  </a:cxn>
                  <a:cxn ang="0">
                    <a:pos x="973" y="223"/>
                  </a:cxn>
                  <a:cxn ang="0">
                    <a:pos x="998" y="365"/>
                  </a:cxn>
                  <a:cxn ang="0">
                    <a:pos x="973" y="415"/>
                  </a:cxn>
                  <a:cxn ang="0">
                    <a:pos x="1054" y="508"/>
                  </a:cxn>
                  <a:cxn ang="0">
                    <a:pos x="1112" y="451"/>
                  </a:cxn>
                  <a:cxn ang="0">
                    <a:pos x="1285" y="426"/>
                  </a:cxn>
                  <a:cxn ang="0">
                    <a:pos x="1217" y="523"/>
                  </a:cxn>
                  <a:cxn ang="0">
                    <a:pos x="1006" y="580"/>
                  </a:cxn>
                  <a:cxn ang="0">
                    <a:pos x="834" y="557"/>
                  </a:cxn>
                  <a:cxn ang="0">
                    <a:pos x="719" y="689"/>
                  </a:cxn>
                  <a:cxn ang="0">
                    <a:pos x="626" y="701"/>
                  </a:cxn>
                  <a:cxn ang="0">
                    <a:pos x="437" y="701"/>
                  </a:cxn>
                  <a:cxn ang="0">
                    <a:pos x="345" y="774"/>
                  </a:cxn>
                  <a:cxn ang="0">
                    <a:pos x="194" y="820"/>
                  </a:cxn>
                  <a:cxn ang="0">
                    <a:pos x="101" y="916"/>
                  </a:cxn>
                </a:cxnLst>
                <a:rect l="0" t="0" r="r" b="b"/>
                <a:pathLst>
                  <a:path w="1522" h="962">
                    <a:moveTo>
                      <a:pt x="0" y="962"/>
                    </a:moveTo>
                    <a:lnTo>
                      <a:pt x="127" y="962"/>
                    </a:lnTo>
                    <a:lnTo>
                      <a:pt x="161" y="871"/>
                    </a:lnTo>
                    <a:lnTo>
                      <a:pt x="265" y="871"/>
                    </a:lnTo>
                    <a:lnTo>
                      <a:pt x="301" y="806"/>
                    </a:lnTo>
                    <a:lnTo>
                      <a:pt x="404" y="796"/>
                    </a:lnTo>
                    <a:lnTo>
                      <a:pt x="460" y="884"/>
                    </a:lnTo>
                    <a:lnTo>
                      <a:pt x="508" y="860"/>
                    </a:lnTo>
                    <a:lnTo>
                      <a:pt x="521" y="786"/>
                    </a:lnTo>
                    <a:lnTo>
                      <a:pt x="626" y="762"/>
                    </a:lnTo>
                    <a:lnTo>
                      <a:pt x="697" y="806"/>
                    </a:lnTo>
                    <a:lnTo>
                      <a:pt x="743" y="774"/>
                    </a:lnTo>
                    <a:lnTo>
                      <a:pt x="774" y="689"/>
                    </a:lnTo>
                    <a:lnTo>
                      <a:pt x="858" y="677"/>
                    </a:lnTo>
                    <a:lnTo>
                      <a:pt x="903" y="642"/>
                    </a:lnTo>
                    <a:lnTo>
                      <a:pt x="1030" y="619"/>
                    </a:lnTo>
                    <a:lnTo>
                      <a:pt x="1158" y="689"/>
                    </a:lnTo>
                    <a:lnTo>
                      <a:pt x="1205" y="664"/>
                    </a:lnTo>
                    <a:lnTo>
                      <a:pt x="1197" y="593"/>
                    </a:lnTo>
                    <a:lnTo>
                      <a:pt x="1262" y="580"/>
                    </a:lnTo>
                    <a:lnTo>
                      <a:pt x="1439" y="654"/>
                    </a:lnTo>
                    <a:lnTo>
                      <a:pt x="1522" y="642"/>
                    </a:lnTo>
                    <a:lnTo>
                      <a:pt x="1471" y="462"/>
                    </a:lnTo>
                    <a:lnTo>
                      <a:pt x="1332" y="402"/>
                    </a:lnTo>
                    <a:lnTo>
                      <a:pt x="1262" y="342"/>
                    </a:lnTo>
                    <a:lnTo>
                      <a:pt x="1112" y="380"/>
                    </a:lnTo>
                    <a:lnTo>
                      <a:pt x="1054" y="342"/>
                    </a:lnTo>
                    <a:lnTo>
                      <a:pt x="1077" y="272"/>
                    </a:lnTo>
                    <a:lnTo>
                      <a:pt x="1017" y="223"/>
                    </a:lnTo>
                    <a:lnTo>
                      <a:pt x="1069" y="114"/>
                    </a:lnTo>
                    <a:lnTo>
                      <a:pt x="1017" y="0"/>
                    </a:lnTo>
                    <a:lnTo>
                      <a:pt x="858" y="7"/>
                    </a:lnTo>
                    <a:lnTo>
                      <a:pt x="787" y="78"/>
                    </a:lnTo>
                    <a:lnTo>
                      <a:pt x="697" y="102"/>
                    </a:lnTo>
                    <a:lnTo>
                      <a:pt x="626" y="188"/>
                    </a:lnTo>
                    <a:lnTo>
                      <a:pt x="555" y="317"/>
                    </a:lnTo>
                    <a:lnTo>
                      <a:pt x="670" y="188"/>
                    </a:lnTo>
                    <a:lnTo>
                      <a:pt x="787" y="126"/>
                    </a:lnTo>
                    <a:lnTo>
                      <a:pt x="845" y="57"/>
                    </a:lnTo>
                    <a:lnTo>
                      <a:pt x="962" y="69"/>
                    </a:lnTo>
                    <a:lnTo>
                      <a:pt x="998" y="154"/>
                    </a:lnTo>
                    <a:lnTo>
                      <a:pt x="973" y="223"/>
                    </a:lnTo>
                    <a:lnTo>
                      <a:pt x="1017" y="260"/>
                    </a:lnTo>
                    <a:lnTo>
                      <a:pt x="998" y="365"/>
                    </a:lnTo>
                    <a:lnTo>
                      <a:pt x="1043" y="415"/>
                    </a:lnTo>
                    <a:lnTo>
                      <a:pt x="973" y="415"/>
                    </a:lnTo>
                    <a:lnTo>
                      <a:pt x="962" y="496"/>
                    </a:lnTo>
                    <a:lnTo>
                      <a:pt x="1054" y="508"/>
                    </a:lnTo>
                    <a:lnTo>
                      <a:pt x="1054" y="471"/>
                    </a:lnTo>
                    <a:lnTo>
                      <a:pt x="1112" y="451"/>
                    </a:lnTo>
                    <a:lnTo>
                      <a:pt x="1170" y="471"/>
                    </a:lnTo>
                    <a:lnTo>
                      <a:pt x="1285" y="426"/>
                    </a:lnTo>
                    <a:lnTo>
                      <a:pt x="1332" y="523"/>
                    </a:lnTo>
                    <a:lnTo>
                      <a:pt x="1217" y="523"/>
                    </a:lnTo>
                    <a:lnTo>
                      <a:pt x="1147" y="605"/>
                    </a:lnTo>
                    <a:lnTo>
                      <a:pt x="1006" y="580"/>
                    </a:lnTo>
                    <a:lnTo>
                      <a:pt x="878" y="605"/>
                    </a:lnTo>
                    <a:lnTo>
                      <a:pt x="834" y="557"/>
                    </a:lnTo>
                    <a:lnTo>
                      <a:pt x="743" y="568"/>
                    </a:lnTo>
                    <a:lnTo>
                      <a:pt x="719" y="689"/>
                    </a:lnTo>
                    <a:lnTo>
                      <a:pt x="707" y="762"/>
                    </a:lnTo>
                    <a:lnTo>
                      <a:pt x="626" y="701"/>
                    </a:lnTo>
                    <a:lnTo>
                      <a:pt x="500" y="734"/>
                    </a:lnTo>
                    <a:lnTo>
                      <a:pt x="437" y="701"/>
                    </a:lnTo>
                    <a:lnTo>
                      <a:pt x="372" y="723"/>
                    </a:lnTo>
                    <a:lnTo>
                      <a:pt x="345" y="774"/>
                    </a:lnTo>
                    <a:lnTo>
                      <a:pt x="243" y="786"/>
                    </a:lnTo>
                    <a:lnTo>
                      <a:pt x="194" y="820"/>
                    </a:lnTo>
                    <a:lnTo>
                      <a:pt x="101" y="833"/>
                    </a:lnTo>
                    <a:lnTo>
                      <a:pt x="101" y="916"/>
                    </a:lnTo>
                    <a:lnTo>
                      <a:pt x="0" y="962"/>
                    </a:lnTo>
                    <a:close/>
                  </a:path>
                </a:pathLst>
              </a:custGeom>
              <a:solidFill>
                <a:srgbClr val="000000"/>
              </a:solidFill>
              <a:ln w="0">
                <a:solidFill>
                  <a:srgbClr val="000000"/>
                </a:solidFill>
                <a:prstDash val="solid"/>
                <a:round/>
                <a:headEnd/>
                <a:tailEnd/>
              </a:ln>
            </p:spPr>
            <p:txBody>
              <a:bodyPr/>
              <a:lstStyle/>
              <a:p>
                <a:endParaRPr lang="en-US"/>
              </a:p>
            </p:txBody>
          </p:sp>
          <p:sp>
            <p:nvSpPr>
              <p:cNvPr id="220929" name="Freeform 1793"/>
              <p:cNvSpPr>
                <a:spLocks/>
              </p:cNvSpPr>
              <p:nvPr/>
            </p:nvSpPr>
            <p:spPr bwMode="auto">
              <a:xfrm>
                <a:off x="1109" y="1300"/>
                <a:ext cx="4" cy="7"/>
              </a:xfrm>
              <a:custGeom>
                <a:avLst/>
                <a:gdLst/>
                <a:ahLst/>
                <a:cxnLst>
                  <a:cxn ang="0">
                    <a:pos x="20" y="0"/>
                  </a:cxn>
                  <a:cxn ang="0">
                    <a:pos x="68" y="23"/>
                  </a:cxn>
                  <a:cxn ang="0">
                    <a:pos x="33" y="73"/>
                  </a:cxn>
                  <a:cxn ang="0">
                    <a:pos x="0" y="38"/>
                  </a:cxn>
                  <a:cxn ang="0">
                    <a:pos x="0" y="12"/>
                  </a:cxn>
                  <a:cxn ang="0">
                    <a:pos x="20" y="0"/>
                  </a:cxn>
                </a:cxnLst>
                <a:rect l="0" t="0" r="r" b="b"/>
                <a:pathLst>
                  <a:path w="68" h="73">
                    <a:moveTo>
                      <a:pt x="20" y="0"/>
                    </a:moveTo>
                    <a:lnTo>
                      <a:pt x="68" y="23"/>
                    </a:lnTo>
                    <a:lnTo>
                      <a:pt x="33" y="73"/>
                    </a:lnTo>
                    <a:lnTo>
                      <a:pt x="0" y="38"/>
                    </a:lnTo>
                    <a:lnTo>
                      <a:pt x="0" y="12"/>
                    </a:lnTo>
                    <a:lnTo>
                      <a:pt x="20" y="0"/>
                    </a:lnTo>
                    <a:close/>
                  </a:path>
                </a:pathLst>
              </a:custGeom>
              <a:solidFill>
                <a:srgbClr val="000000"/>
              </a:solidFill>
              <a:ln w="0">
                <a:solidFill>
                  <a:srgbClr val="000000"/>
                </a:solidFill>
                <a:prstDash val="solid"/>
                <a:round/>
                <a:headEnd/>
                <a:tailEnd/>
              </a:ln>
            </p:spPr>
            <p:txBody>
              <a:bodyPr/>
              <a:lstStyle/>
              <a:p>
                <a:endParaRPr lang="en-US"/>
              </a:p>
            </p:txBody>
          </p:sp>
          <p:sp>
            <p:nvSpPr>
              <p:cNvPr id="220930" name="Freeform 1794"/>
              <p:cNvSpPr>
                <a:spLocks/>
              </p:cNvSpPr>
              <p:nvPr/>
            </p:nvSpPr>
            <p:spPr bwMode="auto">
              <a:xfrm>
                <a:off x="1129" y="1285"/>
                <a:ext cx="6" cy="10"/>
              </a:xfrm>
              <a:custGeom>
                <a:avLst/>
                <a:gdLst/>
                <a:ahLst/>
                <a:cxnLst>
                  <a:cxn ang="0">
                    <a:pos x="27" y="97"/>
                  </a:cxn>
                  <a:cxn ang="0">
                    <a:pos x="0" y="39"/>
                  </a:cxn>
                  <a:cxn ang="0">
                    <a:pos x="58" y="0"/>
                  </a:cxn>
                  <a:cxn ang="0">
                    <a:pos x="92" y="39"/>
                  </a:cxn>
                  <a:cxn ang="0">
                    <a:pos x="81" y="83"/>
                  </a:cxn>
                  <a:cxn ang="0">
                    <a:pos x="27" y="97"/>
                  </a:cxn>
                </a:cxnLst>
                <a:rect l="0" t="0" r="r" b="b"/>
                <a:pathLst>
                  <a:path w="92" h="97">
                    <a:moveTo>
                      <a:pt x="27" y="97"/>
                    </a:moveTo>
                    <a:lnTo>
                      <a:pt x="0" y="39"/>
                    </a:lnTo>
                    <a:lnTo>
                      <a:pt x="58" y="0"/>
                    </a:lnTo>
                    <a:lnTo>
                      <a:pt x="92" y="39"/>
                    </a:lnTo>
                    <a:lnTo>
                      <a:pt x="81" y="83"/>
                    </a:lnTo>
                    <a:lnTo>
                      <a:pt x="27" y="97"/>
                    </a:lnTo>
                    <a:close/>
                  </a:path>
                </a:pathLst>
              </a:custGeom>
              <a:solidFill>
                <a:srgbClr val="000000"/>
              </a:solidFill>
              <a:ln w="0">
                <a:solidFill>
                  <a:srgbClr val="000000"/>
                </a:solidFill>
                <a:prstDash val="solid"/>
                <a:round/>
                <a:headEnd/>
                <a:tailEnd/>
              </a:ln>
            </p:spPr>
            <p:txBody>
              <a:bodyPr/>
              <a:lstStyle/>
              <a:p>
                <a:endParaRPr lang="en-US"/>
              </a:p>
            </p:txBody>
          </p:sp>
          <p:sp>
            <p:nvSpPr>
              <p:cNvPr id="220931" name="Freeform 1795"/>
              <p:cNvSpPr>
                <a:spLocks/>
              </p:cNvSpPr>
              <p:nvPr/>
            </p:nvSpPr>
            <p:spPr bwMode="auto">
              <a:xfrm>
                <a:off x="1129" y="1262"/>
                <a:ext cx="3" cy="6"/>
              </a:xfrm>
              <a:custGeom>
                <a:avLst/>
                <a:gdLst/>
                <a:ahLst/>
                <a:cxnLst>
                  <a:cxn ang="0">
                    <a:pos x="23" y="0"/>
                  </a:cxn>
                  <a:cxn ang="0">
                    <a:pos x="0" y="24"/>
                  </a:cxn>
                  <a:cxn ang="0">
                    <a:pos x="39" y="60"/>
                  </a:cxn>
                  <a:cxn ang="0">
                    <a:pos x="47" y="24"/>
                  </a:cxn>
                  <a:cxn ang="0">
                    <a:pos x="23" y="0"/>
                  </a:cxn>
                </a:cxnLst>
                <a:rect l="0" t="0" r="r" b="b"/>
                <a:pathLst>
                  <a:path w="47" h="60">
                    <a:moveTo>
                      <a:pt x="23" y="0"/>
                    </a:moveTo>
                    <a:lnTo>
                      <a:pt x="0" y="24"/>
                    </a:lnTo>
                    <a:lnTo>
                      <a:pt x="39" y="60"/>
                    </a:lnTo>
                    <a:lnTo>
                      <a:pt x="47" y="24"/>
                    </a:lnTo>
                    <a:lnTo>
                      <a:pt x="23" y="0"/>
                    </a:lnTo>
                    <a:close/>
                  </a:path>
                </a:pathLst>
              </a:custGeom>
              <a:solidFill>
                <a:srgbClr val="000000"/>
              </a:solidFill>
              <a:ln w="0">
                <a:solidFill>
                  <a:srgbClr val="000000"/>
                </a:solidFill>
                <a:prstDash val="solid"/>
                <a:round/>
                <a:headEnd/>
                <a:tailEnd/>
              </a:ln>
            </p:spPr>
            <p:txBody>
              <a:bodyPr/>
              <a:lstStyle/>
              <a:p>
                <a:endParaRPr lang="en-US"/>
              </a:p>
            </p:txBody>
          </p:sp>
          <p:sp>
            <p:nvSpPr>
              <p:cNvPr id="220932" name="Freeform 1796"/>
              <p:cNvSpPr>
                <a:spLocks/>
              </p:cNvSpPr>
              <p:nvPr/>
            </p:nvSpPr>
            <p:spPr bwMode="auto">
              <a:xfrm>
                <a:off x="781" y="1245"/>
                <a:ext cx="302" cy="85"/>
              </a:xfrm>
              <a:custGeom>
                <a:avLst/>
                <a:gdLst/>
                <a:ahLst/>
                <a:cxnLst>
                  <a:cxn ang="0">
                    <a:pos x="4441" y="755"/>
                  </a:cxn>
                  <a:cxn ang="0">
                    <a:pos x="4291" y="658"/>
                  </a:cxn>
                  <a:cxn ang="0">
                    <a:pos x="4220" y="479"/>
                  </a:cxn>
                  <a:cxn ang="0">
                    <a:pos x="4079" y="395"/>
                  </a:cxn>
                  <a:cxn ang="0">
                    <a:pos x="3870" y="370"/>
                  </a:cxn>
                  <a:cxn ang="0">
                    <a:pos x="3732" y="214"/>
                  </a:cxn>
                  <a:cxn ang="0">
                    <a:pos x="3556" y="179"/>
                  </a:cxn>
                  <a:cxn ang="0">
                    <a:pos x="3396" y="179"/>
                  </a:cxn>
                  <a:cxn ang="0">
                    <a:pos x="3126" y="71"/>
                  </a:cxn>
                  <a:cxn ang="0">
                    <a:pos x="2897" y="37"/>
                  </a:cxn>
                  <a:cxn ang="0">
                    <a:pos x="2650" y="191"/>
                  </a:cxn>
                  <a:cxn ang="0">
                    <a:pos x="2456" y="251"/>
                  </a:cxn>
                  <a:cxn ang="0">
                    <a:pos x="2258" y="321"/>
                  </a:cxn>
                  <a:cxn ang="0">
                    <a:pos x="2035" y="430"/>
                  </a:cxn>
                  <a:cxn ang="0">
                    <a:pos x="1975" y="276"/>
                  </a:cxn>
                  <a:cxn ang="0">
                    <a:pos x="1931" y="155"/>
                  </a:cxn>
                  <a:cxn ang="0">
                    <a:pos x="1720" y="179"/>
                  </a:cxn>
                  <a:cxn ang="0">
                    <a:pos x="1327" y="144"/>
                  </a:cxn>
                  <a:cxn ang="0">
                    <a:pos x="944" y="285"/>
                  </a:cxn>
                  <a:cxn ang="0">
                    <a:pos x="618" y="418"/>
                  </a:cxn>
                  <a:cxn ang="0">
                    <a:pos x="0" y="467"/>
                  </a:cxn>
                  <a:cxn ang="0">
                    <a:pos x="537" y="446"/>
                  </a:cxn>
                  <a:cxn ang="0">
                    <a:pos x="864" y="407"/>
                  </a:cxn>
                  <a:cxn ang="0">
                    <a:pos x="1106" y="321"/>
                  </a:cxn>
                  <a:cxn ang="0">
                    <a:pos x="1278" y="298"/>
                  </a:cxn>
                  <a:cxn ang="0">
                    <a:pos x="1537" y="214"/>
                  </a:cxn>
                  <a:cxn ang="0">
                    <a:pos x="1732" y="240"/>
                  </a:cxn>
                  <a:cxn ang="0">
                    <a:pos x="1920" y="309"/>
                  </a:cxn>
                  <a:cxn ang="0">
                    <a:pos x="1824" y="370"/>
                  </a:cxn>
                  <a:cxn ang="0">
                    <a:pos x="1894" y="524"/>
                  </a:cxn>
                  <a:cxn ang="0">
                    <a:pos x="2046" y="535"/>
                  </a:cxn>
                  <a:cxn ang="0">
                    <a:pos x="2233" y="407"/>
                  </a:cxn>
                  <a:cxn ang="0">
                    <a:pos x="2477" y="333"/>
                  </a:cxn>
                  <a:cxn ang="0">
                    <a:pos x="2709" y="276"/>
                  </a:cxn>
                  <a:cxn ang="0">
                    <a:pos x="2955" y="179"/>
                  </a:cxn>
                  <a:cxn ang="0">
                    <a:pos x="3152" y="130"/>
                  </a:cxn>
                  <a:cxn ang="0">
                    <a:pos x="3418" y="298"/>
                  </a:cxn>
                  <a:cxn ang="0">
                    <a:pos x="3755" y="382"/>
                  </a:cxn>
                  <a:cxn ang="0">
                    <a:pos x="3859" y="407"/>
                  </a:cxn>
                  <a:cxn ang="0">
                    <a:pos x="4125" y="453"/>
                  </a:cxn>
                  <a:cxn ang="0">
                    <a:pos x="4254" y="622"/>
                  </a:cxn>
                  <a:cxn ang="0">
                    <a:pos x="4420" y="787"/>
                  </a:cxn>
                </a:cxnLst>
                <a:rect l="0" t="0" r="r" b="b"/>
                <a:pathLst>
                  <a:path w="4522" h="849">
                    <a:moveTo>
                      <a:pt x="4522" y="849"/>
                    </a:moveTo>
                    <a:lnTo>
                      <a:pt x="4441" y="755"/>
                    </a:lnTo>
                    <a:lnTo>
                      <a:pt x="4337" y="715"/>
                    </a:lnTo>
                    <a:lnTo>
                      <a:pt x="4291" y="658"/>
                    </a:lnTo>
                    <a:lnTo>
                      <a:pt x="4291" y="549"/>
                    </a:lnTo>
                    <a:lnTo>
                      <a:pt x="4220" y="479"/>
                    </a:lnTo>
                    <a:lnTo>
                      <a:pt x="4209" y="407"/>
                    </a:lnTo>
                    <a:lnTo>
                      <a:pt x="4079" y="395"/>
                    </a:lnTo>
                    <a:lnTo>
                      <a:pt x="3978" y="407"/>
                    </a:lnTo>
                    <a:lnTo>
                      <a:pt x="3870" y="370"/>
                    </a:lnTo>
                    <a:lnTo>
                      <a:pt x="3810" y="227"/>
                    </a:lnTo>
                    <a:lnTo>
                      <a:pt x="3732" y="214"/>
                    </a:lnTo>
                    <a:lnTo>
                      <a:pt x="3661" y="144"/>
                    </a:lnTo>
                    <a:lnTo>
                      <a:pt x="3556" y="179"/>
                    </a:lnTo>
                    <a:lnTo>
                      <a:pt x="3461" y="214"/>
                    </a:lnTo>
                    <a:lnTo>
                      <a:pt x="3396" y="179"/>
                    </a:lnTo>
                    <a:lnTo>
                      <a:pt x="3270" y="82"/>
                    </a:lnTo>
                    <a:lnTo>
                      <a:pt x="3126" y="71"/>
                    </a:lnTo>
                    <a:lnTo>
                      <a:pt x="3025" y="0"/>
                    </a:lnTo>
                    <a:lnTo>
                      <a:pt x="2897" y="37"/>
                    </a:lnTo>
                    <a:lnTo>
                      <a:pt x="2816" y="144"/>
                    </a:lnTo>
                    <a:lnTo>
                      <a:pt x="2650" y="191"/>
                    </a:lnTo>
                    <a:lnTo>
                      <a:pt x="2592" y="251"/>
                    </a:lnTo>
                    <a:lnTo>
                      <a:pt x="2456" y="251"/>
                    </a:lnTo>
                    <a:lnTo>
                      <a:pt x="2328" y="251"/>
                    </a:lnTo>
                    <a:lnTo>
                      <a:pt x="2258" y="321"/>
                    </a:lnTo>
                    <a:lnTo>
                      <a:pt x="2186" y="382"/>
                    </a:lnTo>
                    <a:lnTo>
                      <a:pt x="2035" y="430"/>
                    </a:lnTo>
                    <a:lnTo>
                      <a:pt x="1962" y="382"/>
                    </a:lnTo>
                    <a:lnTo>
                      <a:pt x="1975" y="276"/>
                    </a:lnTo>
                    <a:lnTo>
                      <a:pt x="1907" y="240"/>
                    </a:lnTo>
                    <a:lnTo>
                      <a:pt x="1931" y="155"/>
                    </a:lnTo>
                    <a:lnTo>
                      <a:pt x="1756" y="103"/>
                    </a:lnTo>
                    <a:lnTo>
                      <a:pt x="1720" y="179"/>
                    </a:lnTo>
                    <a:lnTo>
                      <a:pt x="1524" y="103"/>
                    </a:lnTo>
                    <a:lnTo>
                      <a:pt x="1327" y="144"/>
                    </a:lnTo>
                    <a:lnTo>
                      <a:pt x="1223" y="227"/>
                    </a:lnTo>
                    <a:lnTo>
                      <a:pt x="944" y="285"/>
                    </a:lnTo>
                    <a:lnTo>
                      <a:pt x="851" y="382"/>
                    </a:lnTo>
                    <a:lnTo>
                      <a:pt x="618" y="418"/>
                    </a:lnTo>
                    <a:lnTo>
                      <a:pt x="361" y="382"/>
                    </a:lnTo>
                    <a:lnTo>
                      <a:pt x="0" y="467"/>
                    </a:lnTo>
                    <a:lnTo>
                      <a:pt x="361" y="407"/>
                    </a:lnTo>
                    <a:lnTo>
                      <a:pt x="537" y="446"/>
                    </a:lnTo>
                    <a:lnTo>
                      <a:pt x="686" y="446"/>
                    </a:lnTo>
                    <a:lnTo>
                      <a:pt x="864" y="407"/>
                    </a:lnTo>
                    <a:lnTo>
                      <a:pt x="979" y="333"/>
                    </a:lnTo>
                    <a:lnTo>
                      <a:pt x="1106" y="321"/>
                    </a:lnTo>
                    <a:lnTo>
                      <a:pt x="1162" y="361"/>
                    </a:lnTo>
                    <a:lnTo>
                      <a:pt x="1278" y="298"/>
                    </a:lnTo>
                    <a:lnTo>
                      <a:pt x="1371" y="191"/>
                    </a:lnTo>
                    <a:lnTo>
                      <a:pt x="1537" y="214"/>
                    </a:lnTo>
                    <a:lnTo>
                      <a:pt x="1614" y="191"/>
                    </a:lnTo>
                    <a:lnTo>
                      <a:pt x="1732" y="240"/>
                    </a:lnTo>
                    <a:lnTo>
                      <a:pt x="1859" y="214"/>
                    </a:lnTo>
                    <a:lnTo>
                      <a:pt x="1920" y="309"/>
                    </a:lnTo>
                    <a:lnTo>
                      <a:pt x="1894" y="370"/>
                    </a:lnTo>
                    <a:lnTo>
                      <a:pt x="1824" y="370"/>
                    </a:lnTo>
                    <a:lnTo>
                      <a:pt x="1813" y="446"/>
                    </a:lnTo>
                    <a:lnTo>
                      <a:pt x="1894" y="524"/>
                    </a:lnTo>
                    <a:lnTo>
                      <a:pt x="1988" y="467"/>
                    </a:lnTo>
                    <a:lnTo>
                      <a:pt x="2046" y="535"/>
                    </a:lnTo>
                    <a:lnTo>
                      <a:pt x="2103" y="467"/>
                    </a:lnTo>
                    <a:lnTo>
                      <a:pt x="2233" y="407"/>
                    </a:lnTo>
                    <a:lnTo>
                      <a:pt x="2361" y="321"/>
                    </a:lnTo>
                    <a:lnTo>
                      <a:pt x="2477" y="333"/>
                    </a:lnTo>
                    <a:lnTo>
                      <a:pt x="2580" y="285"/>
                    </a:lnTo>
                    <a:lnTo>
                      <a:pt x="2709" y="276"/>
                    </a:lnTo>
                    <a:lnTo>
                      <a:pt x="2827" y="179"/>
                    </a:lnTo>
                    <a:lnTo>
                      <a:pt x="2955" y="179"/>
                    </a:lnTo>
                    <a:lnTo>
                      <a:pt x="3025" y="103"/>
                    </a:lnTo>
                    <a:lnTo>
                      <a:pt x="3152" y="130"/>
                    </a:lnTo>
                    <a:lnTo>
                      <a:pt x="3289" y="130"/>
                    </a:lnTo>
                    <a:lnTo>
                      <a:pt x="3418" y="298"/>
                    </a:lnTo>
                    <a:lnTo>
                      <a:pt x="3580" y="264"/>
                    </a:lnTo>
                    <a:lnTo>
                      <a:pt x="3755" y="382"/>
                    </a:lnTo>
                    <a:lnTo>
                      <a:pt x="3800" y="347"/>
                    </a:lnTo>
                    <a:lnTo>
                      <a:pt x="3859" y="407"/>
                    </a:lnTo>
                    <a:lnTo>
                      <a:pt x="3987" y="446"/>
                    </a:lnTo>
                    <a:lnTo>
                      <a:pt x="4125" y="453"/>
                    </a:lnTo>
                    <a:lnTo>
                      <a:pt x="4197" y="587"/>
                    </a:lnTo>
                    <a:lnTo>
                      <a:pt x="4254" y="622"/>
                    </a:lnTo>
                    <a:lnTo>
                      <a:pt x="4242" y="730"/>
                    </a:lnTo>
                    <a:lnTo>
                      <a:pt x="4420" y="787"/>
                    </a:lnTo>
                    <a:lnTo>
                      <a:pt x="4522" y="849"/>
                    </a:lnTo>
                    <a:close/>
                  </a:path>
                </a:pathLst>
              </a:custGeom>
              <a:solidFill>
                <a:srgbClr val="000000"/>
              </a:solidFill>
              <a:ln w="0">
                <a:solidFill>
                  <a:srgbClr val="000000"/>
                </a:solidFill>
                <a:prstDash val="solid"/>
                <a:round/>
                <a:headEnd/>
                <a:tailEnd/>
              </a:ln>
            </p:spPr>
            <p:txBody>
              <a:bodyPr/>
              <a:lstStyle/>
              <a:p>
                <a:endParaRPr lang="en-US"/>
              </a:p>
            </p:txBody>
          </p:sp>
          <p:sp>
            <p:nvSpPr>
              <p:cNvPr id="220933" name="Freeform 1797"/>
              <p:cNvSpPr>
                <a:spLocks/>
              </p:cNvSpPr>
              <p:nvPr/>
            </p:nvSpPr>
            <p:spPr bwMode="auto">
              <a:xfrm>
                <a:off x="919" y="1325"/>
                <a:ext cx="122" cy="32"/>
              </a:xfrm>
              <a:custGeom>
                <a:avLst/>
                <a:gdLst/>
                <a:ahLst/>
                <a:cxnLst>
                  <a:cxn ang="0">
                    <a:pos x="1827" y="323"/>
                  </a:cxn>
                  <a:cxn ang="0">
                    <a:pos x="1656" y="254"/>
                  </a:cxn>
                  <a:cxn ang="0">
                    <a:pos x="1535" y="278"/>
                  </a:cxn>
                  <a:cxn ang="0">
                    <a:pos x="1432" y="291"/>
                  </a:cxn>
                  <a:cxn ang="0">
                    <a:pos x="1361" y="267"/>
                  </a:cxn>
                  <a:cxn ang="0">
                    <a:pos x="1257" y="227"/>
                  </a:cxn>
                  <a:cxn ang="0">
                    <a:pos x="1149" y="227"/>
                  </a:cxn>
                  <a:cxn ang="0">
                    <a:pos x="1095" y="254"/>
                  </a:cxn>
                  <a:cxn ang="0">
                    <a:pos x="1014" y="254"/>
                  </a:cxn>
                  <a:cxn ang="0">
                    <a:pos x="887" y="240"/>
                  </a:cxn>
                  <a:cxn ang="0">
                    <a:pos x="677" y="227"/>
                  </a:cxn>
                  <a:cxn ang="0">
                    <a:pos x="616" y="108"/>
                  </a:cxn>
                  <a:cxn ang="0">
                    <a:pos x="512" y="118"/>
                  </a:cxn>
                  <a:cxn ang="0">
                    <a:pos x="478" y="39"/>
                  </a:cxn>
                  <a:cxn ang="0">
                    <a:pos x="375" y="0"/>
                  </a:cxn>
                  <a:cxn ang="0">
                    <a:pos x="338" y="61"/>
                  </a:cxn>
                  <a:cxn ang="0">
                    <a:pos x="293" y="12"/>
                  </a:cxn>
                  <a:cxn ang="0">
                    <a:pos x="190" y="39"/>
                  </a:cxn>
                  <a:cxn ang="0">
                    <a:pos x="269" y="84"/>
                  </a:cxn>
                  <a:cxn ang="0">
                    <a:pos x="245" y="118"/>
                  </a:cxn>
                  <a:cxn ang="0">
                    <a:pos x="142" y="155"/>
                  </a:cxn>
                  <a:cxn ang="0">
                    <a:pos x="132" y="213"/>
                  </a:cxn>
                  <a:cxn ang="0">
                    <a:pos x="0" y="240"/>
                  </a:cxn>
                  <a:cxn ang="0">
                    <a:pos x="176" y="240"/>
                  </a:cxn>
                  <a:cxn ang="0">
                    <a:pos x="269" y="169"/>
                  </a:cxn>
                  <a:cxn ang="0">
                    <a:pos x="348" y="118"/>
                  </a:cxn>
                  <a:cxn ang="0">
                    <a:pos x="421" y="130"/>
                  </a:cxn>
                  <a:cxn ang="0">
                    <a:pos x="409" y="193"/>
                  </a:cxn>
                  <a:cxn ang="0">
                    <a:pos x="512" y="240"/>
                  </a:cxn>
                  <a:cxn ang="0">
                    <a:pos x="582" y="193"/>
                  </a:cxn>
                  <a:cxn ang="0">
                    <a:pos x="653" y="267"/>
                  </a:cxn>
                  <a:cxn ang="0">
                    <a:pos x="887" y="310"/>
                  </a:cxn>
                  <a:cxn ang="0">
                    <a:pos x="1106" y="291"/>
                  </a:cxn>
                  <a:cxn ang="0">
                    <a:pos x="1373" y="323"/>
                  </a:cxn>
                  <a:cxn ang="0">
                    <a:pos x="1628" y="278"/>
                  </a:cxn>
                  <a:cxn ang="0">
                    <a:pos x="1827" y="323"/>
                  </a:cxn>
                </a:cxnLst>
                <a:rect l="0" t="0" r="r" b="b"/>
                <a:pathLst>
                  <a:path w="1827" h="323">
                    <a:moveTo>
                      <a:pt x="1827" y="323"/>
                    </a:moveTo>
                    <a:lnTo>
                      <a:pt x="1656" y="254"/>
                    </a:lnTo>
                    <a:lnTo>
                      <a:pt x="1535" y="278"/>
                    </a:lnTo>
                    <a:lnTo>
                      <a:pt x="1432" y="291"/>
                    </a:lnTo>
                    <a:lnTo>
                      <a:pt x="1361" y="267"/>
                    </a:lnTo>
                    <a:lnTo>
                      <a:pt x="1257" y="227"/>
                    </a:lnTo>
                    <a:lnTo>
                      <a:pt x="1149" y="227"/>
                    </a:lnTo>
                    <a:lnTo>
                      <a:pt x="1095" y="254"/>
                    </a:lnTo>
                    <a:lnTo>
                      <a:pt x="1014" y="254"/>
                    </a:lnTo>
                    <a:lnTo>
                      <a:pt x="887" y="240"/>
                    </a:lnTo>
                    <a:lnTo>
                      <a:pt x="677" y="227"/>
                    </a:lnTo>
                    <a:lnTo>
                      <a:pt x="616" y="108"/>
                    </a:lnTo>
                    <a:lnTo>
                      <a:pt x="512" y="118"/>
                    </a:lnTo>
                    <a:lnTo>
                      <a:pt x="478" y="39"/>
                    </a:lnTo>
                    <a:lnTo>
                      <a:pt x="375" y="0"/>
                    </a:lnTo>
                    <a:lnTo>
                      <a:pt x="338" y="61"/>
                    </a:lnTo>
                    <a:lnTo>
                      <a:pt x="293" y="12"/>
                    </a:lnTo>
                    <a:lnTo>
                      <a:pt x="190" y="39"/>
                    </a:lnTo>
                    <a:lnTo>
                      <a:pt x="269" y="84"/>
                    </a:lnTo>
                    <a:lnTo>
                      <a:pt x="245" y="118"/>
                    </a:lnTo>
                    <a:lnTo>
                      <a:pt x="142" y="155"/>
                    </a:lnTo>
                    <a:lnTo>
                      <a:pt x="132" y="213"/>
                    </a:lnTo>
                    <a:lnTo>
                      <a:pt x="0" y="240"/>
                    </a:lnTo>
                    <a:lnTo>
                      <a:pt x="176" y="240"/>
                    </a:lnTo>
                    <a:lnTo>
                      <a:pt x="269" y="169"/>
                    </a:lnTo>
                    <a:lnTo>
                      <a:pt x="348" y="118"/>
                    </a:lnTo>
                    <a:lnTo>
                      <a:pt x="421" y="130"/>
                    </a:lnTo>
                    <a:lnTo>
                      <a:pt x="409" y="193"/>
                    </a:lnTo>
                    <a:lnTo>
                      <a:pt x="512" y="240"/>
                    </a:lnTo>
                    <a:lnTo>
                      <a:pt x="582" y="193"/>
                    </a:lnTo>
                    <a:lnTo>
                      <a:pt x="653" y="267"/>
                    </a:lnTo>
                    <a:lnTo>
                      <a:pt x="887" y="310"/>
                    </a:lnTo>
                    <a:lnTo>
                      <a:pt x="1106" y="291"/>
                    </a:lnTo>
                    <a:lnTo>
                      <a:pt x="1373" y="323"/>
                    </a:lnTo>
                    <a:lnTo>
                      <a:pt x="1628" y="278"/>
                    </a:lnTo>
                    <a:lnTo>
                      <a:pt x="1827" y="323"/>
                    </a:lnTo>
                    <a:close/>
                  </a:path>
                </a:pathLst>
              </a:custGeom>
              <a:solidFill>
                <a:srgbClr val="000000"/>
              </a:solidFill>
              <a:ln w="0">
                <a:solidFill>
                  <a:srgbClr val="000000"/>
                </a:solidFill>
                <a:prstDash val="solid"/>
                <a:round/>
                <a:headEnd/>
                <a:tailEnd/>
              </a:ln>
            </p:spPr>
            <p:txBody>
              <a:bodyPr/>
              <a:lstStyle/>
              <a:p>
                <a:endParaRPr lang="en-US"/>
              </a:p>
            </p:txBody>
          </p:sp>
          <p:sp>
            <p:nvSpPr>
              <p:cNvPr id="220934" name="Freeform 1798"/>
              <p:cNvSpPr>
                <a:spLocks/>
              </p:cNvSpPr>
              <p:nvPr/>
            </p:nvSpPr>
            <p:spPr bwMode="auto">
              <a:xfrm>
                <a:off x="937" y="1315"/>
                <a:ext cx="6" cy="9"/>
              </a:xfrm>
              <a:custGeom>
                <a:avLst/>
                <a:gdLst/>
                <a:ahLst/>
                <a:cxnLst>
                  <a:cxn ang="0">
                    <a:pos x="0" y="12"/>
                  </a:cxn>
                  <a:cxn ang="0">
                    <a:pos x="0" y="84"/>
                  </a:cxn>
                  <a:cxn ang="0">
                    <a:pos x="101" y="84"/>
                  </a:cxn>
                  <a:cxn ang="0">
                    <a:pos x="88" y="12"/>
                  </a:cxn>
                  <a:cxn ang="0">
                    <a:pos x="57" y="0"/>
                  </a:cxn>
                  <a:cxn ang="0">
                    <a:pos x="0" y="12"/>
                  </a:cxn>
                </a:cxnLst>
                <a:rect l="0" t="0" r="r" b="b"/>
                <a:pathLst>
                  <a:path w="101" h="84">
                    <a:moveTo>
                      <a:pt x="0" y="12"/>
                    </a:moveTo>
                    <a:lnTo>
                      <a:pt x="0" y="84"/>
                    </a:lnTo>
                    <a:lnTo>
                      <a:pt x="101" y="84"/>
                    </a:lnTo>
                    <a:lnTo>
                      <a:pt x="88" y="12"/>
                    </a:lnTo>
                    <a:lnTo>
                      <a:pt x="57" y="0"/>
                    </a:lnTo>
                    <a:lnTo>
                      <a:pt x="0" y="12"/>
                    </a:lnTo>
                    <a:close/>
                  </a:path>
                </a:pathLst>
              </a:custGeom>
              <a:solidFill>
                <a:srgbClr val="000000"/>
              </a:solidFill>
              <a:ln w="0">
                <a:solidFill>
                  <a:srgbClr val="000000"/>
                </a:solidFill>
                <a:prstDash val="solid"/>
                <a:round/>
                <a:headEnd/>
                <a:tailEnd/>
              </a:ln>
            </p:spPr>
            <p:txBody>
              <a:bodyPr/>
              <a:lstStyle/>
              <a:p>
                <a:endParaRPr lang="en-US"/>
              </a:p>
            </p:txBody>
          </p:sp>
          <p:sp>
            <p:nvSpPr>
              <p:cNvPr id="220935" name="Freeform 1799"/>
              <p:cNvSpPr>
                <a:spLocks/>
              </p:cNvSpPr>
              <p:nvPr/>
            </p:nvSpPr>
            <p:spPr bwMode="auto">
              <a:xfrm>
                <a:off x="922" y="1313"/>
                <a:ext cx="6" cy="6"/>
              </a:xfrm>
              <a:custGeom>
                <a:avLst/>
                <a:gdLst/>
                <a:ahLst/>
                <a:cxnLst>
                  <a:cxn ang="0">
                    <a:pos x="60" y="0"/>
                  </a:cxn>
                  <a:cxn ang="0">
                    <a:pos x="0" y="25"/>
                  </a:cxn>
                  <a:cxn ang="0">
                    <a:pos x="47" y="64"/>
                  </a:cxn>
                  <a:cxn ang="0">
                    <a:pos x="97" y="37"/>
                  </a:cxn>
                  <a:cxn ang="0">
                    <a:pos x="83" y="25"/>
                  </a:cxn>
                  <a:cxn ang="0">
                    <a:pos x="60" y="0"/>
                  </a:cxn>
                </a:cxnLst>
                <a:rect l="0" t="0" r="r" b="b"/>
                <a:pathLst>
                  <a:path w="97" h="64">
                    <a:moveTo>
                      <a:pt x="60" y="0"/>
                    </a:moveTo>
                    <a:lnTo>
                      <a:pt x="0" y="25"/>
                    </a:lnTo>
                    <a:lnTo>
                      <a:pt x="47" y="64"/>
                    </a:lnTo>
                    <a:lnTo>
                      <a:pt x="97" y="37"/>
                    </a:lnTo>
                    <a:lnTo>
                      <a:pt x="83" y="25"/>
                    </a:lnTo>
                    <a:lnTo>
                      <a:pt x="60" y="0"/>
                    </a:lnTo>
                    <a:close/>
                  </a:path>
                </a:pathLst>
              </a:custGeom>
              <a:solidFill>
                <a:srgbClr val="000000"/>
              </a:solidFill>
              <a:ln w="0">
                <a:solidFill>
                  <a:srgbClr val="000000"/>
                </a:solidFill>
                <a:prstDash val="solid"/>
                <a:round/>
                <a:headEnd/>
                <a:tailEnd/>
              </a:ln>
            </p:spPr>
            <p:txBody>
              <a:bodyPr/>
              <a:lstStyle/>
              <a:p>
                <a:endParaRPr lang="en-US"/>
              </a:p>
            </p:txBody>
          </p:sp>
          <p:sp>
            <p:nvSpPr>
              <p:cNvPr id="220936" name="Freeform 1800"/>
              <p:cNvSpPr>
                <a:spLocks/>
              </p:cNvSpPr>
              <p:nvPr/>
            </p:nvSpPr>
            <p:spPr bwMode="auto">
              <a:xfrm>
                <a:off x="831" y="1326"/>
                <a:ext cx="81" cy="21"/>
              </a:xfrm>
              <a:custGeom>
                <a:avLst/>
                <a:gdLst/>
                <a:ahLst/>
                <a:cxnLst>
                  <a:cxn ang="0">
                    <a:pos x="997" y="205"/>
                  </a:cxn>
                  <a:cxn ang="0">
                    <a:pos x="1209" y="157"/>
                  </a:cxn>
                  <a:cxn ang="0">
                    <a:pos x="1223" y="95"/>
                  </a:cxn>
                  <a:cxn ang="0">
                    <a:pos x="1165" y="17"/>
                  </a:cxn>
                  <a:cxn ang="0">
                    <a:pos x="1071" y="0"/>
                  </a:cxn>
                  <a:cxn ang="0">
                    <a:pos x="997" y="34"/>
                  </a:cxn>
                  <a:cxn ang="0">
                    <a:pos x="916" y="0"/>
                  </a:cxn>
                  <a:cxn ang="0">
                    <a:pos x="842" y="0"/>
                  </a:cxn>
                  <a:cxn ang="0">
                    <a:pos x="798" y="51"/>
                  </a:cxn>
                  <a:cxn ang="0">
                    <a:pos x="732" y="81"/>
                  </a:cxn>
                  <a:cxn ang="0">
                    <a:pos x="630" y="95"/>
                  </a:cxn>
                  <a:cxn ang="0">
                    <a:pos x="597" y="126"/>
                  </a:cxn>
                  <a:cxn ang="0">
                    <a:pos x="0" y="205"/>
                  </a:cxn>
                  <a:cxn ang="0">
                    <a:pos x="842" y="194"/>
                  </a:cxn>
                  <a:cxn ang="0">
                    <a:pos x="997" y="205"/>
                  </a:cxn>
                </a:cxnLst>
                <a:rect l="0" t="0" r="r" b="b"/>
                <a:pathLst>
                  <a:path w="1223" h="205">
                    <a:moveTo>
                      <a:pt x="997" y="205"/>
                    </a:moveTo>
                    <a:lnTo>
                      <a:pt x="1209" y="157"/>
                    </a:lnTo>
                    <a:lnTo>
                      <a:pt x="1223" y="95"/>
                    </a:lnTo>
                    <a:lnTo>
                      <a:pt x="1165" y="17"/>
                    </a:lnTo>
                    <a:lnTo>
                      <a:pt x="1071" y="0"/>
                    </a:lnTo>
                    <a:lnTo>
                      <a:pt x="997" y="34"/>
                    </a:lnTo>
                    <a:lnTo>
                      <a:pt x="916" y="0"/>
                    </a:lnTo>
                    <a:lnTo>
                      <a:pt x="842" y="0"/>
                    </a:lnTo>
                    <a:lnTo>
                      <a:pt x="798" y="51"/>
                    </a:lnTo>
                    <a:lnTo>
                      <a:pt x="732" y="81"/>
                    </a:lnTo>
                    <a:lnTo>
                      <a:pt x="630" y="95"/>
                    </a:lnTo>
                    <a:lnTo>
                      <a:pt x="597" y="126"/>
                    </a:lnTo>
                    <a:lnTo>
                      <a:pt x="0" y="205"/>
                    </a:lnTo>
                    <a:lnTo>
                      <a:pt x="842" y="194"/>
                    </a:lnTo>
                    <a:lnTo>
                      <a:pt x="997" y="205"/>
                    </a:lnTo>
                    <a:close/>
                  </a:path>
                </a:pathLst>
              </a:custGeom>
              <a:solidFill>
                <a:srgbClr val="000000"/>
              </a:solidFill>
              <a:ln w="0">
                <a:solidFill>
                  <a:srgbClr val="000000"/>
                </a:solidFill>
                <a:prstDash val="solid"/>
                <a:round/>
                <a:headEnd/>
                <a:tailEnd/>
              </a:ln>
            </p:spPr>
            <p:txBody>
              <a:bodyPr/>
              <a:lstStyle/>
              <a:p>
                <a:endParaRPr lang="en-US"/>
              </a:p>
            </p:txBody>
          </p:sp>
          <p:sp>
            <p:nvSpPr>
              <p:cNvPr id="220937" name="Freeform 1801"/>
              <p:cNvSpPr>
                <a:spLocks/>
              </p:cNvSpPr>
              <p:nvPr/>
            </p:nvSpPr>
            <p:spPr bwMode="auto">
              <a:xfrm>
                <a:off x="711" y="1304"/>
                <a:ext cx="120" cy="24"/>
              </a:xfrm>
              <a:custGeom>
                <a:avLst/>
                <a:gdLst/>
                <a:ahLst/>
                <a:cxnLst>
                  <a:cxn ang="0">
                    <a:pos x="1791" y="220"/>
                  </a:cxn>
                  <a:cxn ang="0">
                    <a:pos x="1791" y="125"/>
                  </a:cxn>
                  <a:cxn ang="0">
                    <a:pos x="1670" y="96"/>
                  </a:cxn>
                  <a:cxn ang="0">
                    <a:pos x="1517" y="110"/>
                  </a:cxn>
                  <a:cxn ang="0">
                    <a:pos x="1438" y="14"/>
                  </a:cxn>
                  <a:cxn ang="0">
                    <a:pos x="1334" y="35"/>
                  </a:cxn>
                  <a:cxn ang="0">
                    <a:pos x="1238" y="96"/>
                  </a:cxn>
                  <a:cxn ang="0">
                    <a:pos x="1105" y="96"/>
                  </a:cxn>
                  <a:cxn ang="0">
                    <a:pos x="1040" y="96"/>
                  </a:cxn>
                  <a:cxn ang="0">
                    <a:pos x="967" y="143"/>
                  </a:cxn>
                  <a:cxn ang="0">
                    <a:pos x="702" y="125"/>
                  </a:cxn>
                  <a:cxn ang="0">
                    <a:pos x="614" y="35"/>
                  </a:cxn>
                  <a:cxn ang="0">
                    <a:pos x="415" y="0"/>
                  </a:cxn>
                  <a:cxn ang="0">
                    <a:pos x="275" y="96"/>
                  </a:cxn>
                  <a:cxn ang="0">
                    <a:pos x="123" y="96"/>
                  </a:cxn>
                  <a:cxn ang="0">
                    <a:pos x="167" y="35"/>
                  </a:cxn>
                  <a:cxn ang="0">
                    <a:pos x="0" y="125"/>
                  </a:cxn>
                  <a:cxn ang="0">
                    <a:pos x="106" y="143"/>
                  </a:cxn>
                  <a:cxn ang="0">
                    <a:pos x="289" y="160"/>
                  </a:cxn>
                  <a:cxn ang="0">
                    <a:pos x="429" y="125"/>
                  </a:cxn>
                  <a:cxn ang="0">
                    <a:pos x="687" y="160"/>
                  </a:cxn>
                  <a:cxn ang="0">
                    <a:pos x="900" y="189"/>
                  </a:cxn>
                  <a:cxn ang="0">
                    <a:pos x="1166" y="160"/>
                  </a:cxn>
                  <a:cxn ang="0">
                    <a:pos x="1334" y="220"/>
                  </a:cxn>
                  <a:cxn ang="0">
                    <a:pos x="1563" y="237"/>
                  </a:cxn>
                  <a:cxn ang="0">
                    <a:pos x="1699" y="205"/>
                  </a:cxn>
                  <a:cxn ang="0">
                    <a:pos x="1791" y="220"/>
                  </a:cxn>
                </a:cxnLst>
                <a:rect l="0" t="0" r="r" b="b"/>
                <a:pathLst>
                  <a:path w="1791" h="237">
                    <a:moveTo>
                      <a:pt x="1791" y="220"/>
                    </a:moveTo>
                    <a:lnTo>
                      <a:pt x="1791" y="125"/>
                    </a:lnTo>
                    <a:lnTo>
                      <a:pt x="1670" y="96"/>
                    </a:lnTo>
                    <a:lnTo>
                      <a:pt x="1517" y="110"/>
                    </a:lnTo>
                    <a:lnTo>
                      <a:pt x="1438" y="14"/>
                    </a:lnTo>
                    <a:lnTo>
                      <a:pt x="1334" y="35"/>
                    </a:lnTo>
                    <a:lnTo>
                      <a:pt x="1238" y="96"/>
                    </a:lnTo>
                    <a:lnTo>
                      <a:pt x="1105" y="96"/>
                    </a:lnTo>
                    <a:lnTo>
                      <a:pt x="1040" y="96"/>
                    </a:lnTo>
                    <a:lnTo>
                      <a:pt x="967" y="143"/>
                    </a:lnTo>
                    <a:lnTo>
                      <a:pt x="702" y="125"/>
                    </a:lnTo>
                    <a:lnTo>
                      <a:pt x="614" y="35"/>
                    </a:lnTo>
                    <a:lnTo>
                      <a:pt x="415" y="0"/>
                    </a:lnTo>
                    <a:lnTo>
                      <a:pt x="275" y="96"/>
                    </a:lnTo>
                    <a:lnTo>
                      <a:pt x="123" y="96"/>
                    </a:lnTo>
                    <a:lnTo>
                      <a:pt x="167" y="35"/>
                    </a:lnTo>
                    <a:lnTo>
                      <a:pt x="0" y="125"/>
                    </a:lnTo>
                    <a:lnTo>
                      <a:pt x="106" y="143"/>
                    </a:lnTo>
                    <a:lnTo>
                      <a:pt x="289" y="160"/>
                    </a:lnTo>
                    <a:lnTo>
                      <a:pt x="429" y="125"/>
                    </a:lnTo>
                    <a:lnTo>
                      <a:pt x="687" y="160"/>
                    </a:lnTo>
                    <a:lnTo>
                      <a:pt x="900" y="189"/>
                    </a:lnTo>
                    <a:lnTo>
                      <a:pt x="1166" y="160"/>
                    </a:lnTo>
                    <a:lnTo>
                      <a:pt x="1334" y="220"/>
                    </a:lnTo>
                    <a:lnTo>
                      <a:pt x="1563" y="237"/>
                    </a:lnTo>
                    <a:lnTo>
                      <a:pt x="1699" y="205"/>
                    </a:lnTo>
                    <a:lnTo>
                      <a:pt x="1791" y="220"/>
                    </a:lnTo>
                    <a:close/>
                  </a:path>
                </a:pathLst>
              </a:custGeom>
              <a:solidFill>
                <a:srgbClr val="000000"/>
              </a:solidFill>
              <a:ln w="0">
                <a:solidFill>
                  <a:srgbClr val="000000"/>
                </a:solidFill>
                <a:prstDash val="solid"/>
                <a:round/>
                <a:headEnd/>
                <a:tailEnd/>
              </a:ln>
            </p:spPr>
            <p:txBody>
              <a:bodyPr/>
              <a:lstStyle/>
              <a:p>
                <a:endParaRPr lang="en-US"/>
              </a:p>
            </p:txBody>
          </p:sp>
          <p:sp>
            <p:nvSpPr>
              <p:cNvPr id="220938" name="Freeform 1802"/>
              <p:cNvSpPr>
                <a:spLocks/>
              </p:cNvSpPr>
              <p:nvPr/>
            </p:nvSpPr>
            <p:spPr bwMode="auto">
              <a:xfrm>
                <a:off x="835" y="1325"/>
                <a:ext cx="28" cy="8"/>
              </a:xfrm>
              <a:custGeom>
                <a:avLst/>
                <a:gdLst/>
                <a:ahLst/>
                <a:cxnLst>
                  <a:cxn ang="0">
                    <a:pos x="0" y="15"/>
                  </a:cxn>
                  <a:cxn ang="0">
                    <a:pos x="243" y="0"/>
                  </a:cxn>
                  <a:cxn ang="0">
                    <a:pos x="426" y="81"/>
                  </a:cxn>
                  <a:cxn ang="0">
                    <a:pos x="184" y="81"/>
                  </a:cxn>
                  <a:cxn ang="0">
                    <a:pos x="0" y="15"/>
                  </a:cxn>
                </a:cxnLst>
                <a:rect l="0" t="0" r="r" b="b"/>
                <a:pathLst>
                  <a:path w="426" h="81">
                    <a:moveTo>
                      <a:pt x="0" y="15"/>
                    </a:moveTo>
                    <a:lnTo>
                      <a:pt x="243" y="0"/>
                    </a:lnTo>
                    <a:lnTo>
                      <a:pt x="426" y="81"/>
                    </a:lnTo>
                    <a:lnTo>
                      <a:pt x="184" y="81"/>
                    </a:lnTo>
                    <a:lnTo>
                      <a:pt x="0" y="15"/>
                    </a:lnTo>
                    <a:close/>
                  </a:path>
                </a:pathLst>
              </a:custGeom>
              <a:solidFill>
                <a:srgbClr val="000000"/>
              </a:solidFill>
              <a:ln w="0">
                <a:solidFill>
                  <a:srgbClr val="000000"/>
                </a:solidFill>
                <a:prstDash val="solid"/>
                <a:round/>
                <a:headEnd/>
                <a:tailEnd/>
              </a:ln>
            </p:spPr>
            <p:txBody>
              <a:bodyPr/>
              <a:lstStyle/>
              <a:p>
                <a:endParaRPr lang="en-US"/>
              </a:p>
            </p:txBody>
          </p:sp>
          <p:sp>
            <p:nvSpPr>
              <p:cNvPr id="220939" name="Freeform 1803"/>
              <p:cNvSpPr>
                <a:spLocks/>
              </p:cNvSpPr>
              <p:nvPr/>
            </p:nvSpPr>
            <p:spPr bwMode="auto">
              <a:xfrm>
                <a:off x="612" y="1237"/>
                <a:ext cx="163" cy="53"/>
              </a:xfrm>
              <a:custGeom>
                <a:avLst/>
                <a:gdLst/>
                <a:ahLst/>
                <a:cxnLst>
                  <a:cxn ang="0">
                    <a:pos x="2439" y="534"/>
                  </a:cxn>
                  <a:cxn ang="0">
                    <a:pos x="2345" y="474"/>
                  </a:cxn>
                  <a:cxn ang="0">
                    <a:pos x="2204" y="442"/>
                  </a:cxn>
                  <a:cxn ang="0">
                    <a:pos x="2131" y="534"/>
                  </a:cxn>
                  <a:cxn ang="0">
                    <a:pos x="1889" y="502"/>
                  </a:cxn>
                  <a:cxn ang="0">
                    <a:pos x="1808" y="409"/>
                  </a:cxn>
                  <a:cxn ang="0">
                    <a:pos x="1671" y="409"/>
                  </a:cxn>
                  <a:cxn ang="0">
                    <a:pos x="1611" y="426"/>
                  </a:cxn>
                  <a:cxn ang="0">
                    <a:pos x="1534" y="393"/>
                  </a:cxn>
                  <a:cxn ang="0">
                    <a:pos x="1413" y="426"/>
                  </a:cxn>
                  <a:cxn ang="0">
                    <a:pos x="1350" y="363"/>
                  </a:cxn>
                  <a:cxn ang="0">
                    <a:pos x="1166" y="393"/>
                  </a:cxn>
                  <a:cxn ang="0">
                    <a:pos x="1152" y="331"/>
                  </a:cxn>
                  <a:cxn ang="0">
                    <a:pos x="995" y="295"/>
                  </a:cxn>
                  <a:cxn ang="0">
                    <a:pos x="847" y="331"/>
                  </a:cxn>
                  <a:cxn ang="0">
                    <a:pos x="862" y="266"/>
                  </a:cxn>
                  <a:cxn ang="0">
                    <a:pos x="796" y="236"/>
                  </a:cxn>
                  <a:cxn ang="0">
                    <a:pos x="678" y="280"/>
                  </a:cxn>
                  <a:cxn ang="0">
                    <a:pos x="567" y="251"/>
                  </a:cxn>
                  <a:cxn ang="0">
                    <a:pos x="539" y="206"/>
                  </a:cxn>
                  <a:cxn ang="0">
                    <a:pos x="384" y="184"/>
                  </a:cxn>
                  <a:cxn ang="0">
                    <a:pos x="292" y="236"/>
                  </a:cxn>
                  <a:cxn ang="0">
                    <a:pos x="214" y="221"/>
                  </a:cxn>
                  <a:cxn ang="0">
                    <a:pos x="0" y="317"/>
                  </a:cxn>
                  <a:cxn ang="0">
                    <a:pos x="233" y="175"/>
                  </a:cxn>
                  <a:cxn ang="0">
                    <a:pos x="292" y="184"/>
                  </a:cxn>
                  <a:cxn ang="0">
                    <a:pos x="384" y="140"/>
                  </a:cxn>
                  <a:cxn ang="0">
                    <a:pos x="522" y="140"/>
                  </a:cxn>
                  <a:cxn ang="0">
                    <a:pos x="126" y="0"/>
                  </a:cxn>
                  <a:cxn ang="0">
                    <a:pos x="782" y="206"/>
                  </a:cxn>
                  <a:cxn ang="0">
                    <a:pos x="891" y="184"/>
                  </a:cxn>
                  <a:cxn ang="0">
                    <a:pos x="949" y="280"/>
                  </a:cxn>
                  <a:cxn ang="0">
                    <a:pos x="1166" y="266"/>
                  </a:cxn>
                  <a:cxn ang="0">
                    <a:pos x="1244" y="345"/>
                  </a:cxn>
                  <a:cxn ang="0">
                    <a:pos x="1362" y="331"/>
                  </a:cxn>
                  <a:cxn ang="0">
                    <a:pos x="1443" y="363"/>
                  </a:cxn>
                  <a:cxn ang="0">
                    <a:pos x="1564" y="331"/>
                  </a:cxn>
                  <a:cxn ang="0">
                    <a:pos x="1655" y="393"/>
                  </a:cxn>
                  <a:cxn ang="0">
                    <a:pos x="1808" y="345"/>
                  </a:cxn>
                  <a:cxn ang="0">
                    <a:pos x="1977" y="456"/>
                  </a:cxn>
                  <a:cxn ang="0">
                    <a:pos x="2102" y="474"/>
                  </a:cxn>
                  <a:cxn ang="0">
                    <a:pos x="2204" y="409"/>
                  </a:cxn>
                  <a:cxn ang="0">
                    <a:pos x="2388" y="442"/>
                  </a:cxn>
                  <a:cxn ang="0">
                    <a:pos x="2439" y="534"/>
                  </a:cxn>
                </a:cxnLst>
                <a:rect l="0" t="0" r="r" b="b"/>
                <a:pathLst>
                  <a:path w="2439" h="534">
                    <a:moveTo>
                      <a:pt x="2439" y="534"/>
                    </a:moveTo>
                    <a:lnTo>
                      <a:pt x="2345" y="474"/>
                    </a:lnTo>
                    <a:lnTo>
                      <a:pt x="2204" y="442"/>
                    </a:lnTo>
                    <a:lnTo>
                      <a:pt x="2131" y="534"/>
                    </a:lnTo>
                    <a:lnTo>
                      <a:pt x="1889" y="502"/>
                    </a:lnTo>
                    <a:lnTo>
                      <a:pt x="1808" y="409"/>
                    </a:lnTo>
                    <a:lnTo>
                      <a:pt x="1671" y="409"/>
                    </a:lnTo>
                    <a:lnTo>
                      <a:pt x="1611" y="426"/>
                    </a:lnTo>
                    <a:lnTo>
                      <a:pt x="1534" y="393"/>
                    </a:lnTo>
                    <a:lnTo>
                      <a:pt x="1413" y="426"/>
                    </a:lnTo>
                    <a:lnTo>
                      <a:pt x="1350" y="363"/>
                    </a:lnTo>
                    <a:lnTo>
                      <a:pt x="1166" y="393"/>
                    </a:lnTo>
                    <a:lnTo>
                      <a:pt x="1152" y="331"/>
                    </a:lnTo>
                    <a:lnTo>
                      <a:pt x="995" y="295"/>
                    </a:lnTo>
                    <a:lnTo>
                      <a:pt x="847" y="331"/>
                    </a:lnTo>
                    <a:lnTo>
                      <a:pt x="862" y="266"/>
                    </a:lnTo>
                    <a:lnTo>
                      <a:pt x="796" y="236"/>
                    </a:lnTo>
                    <a:lnTo>
                      <a:pt x="678" y="280"/>
                    </a:lnTo>
                    <a:lnTo>
                      <a:pt x="567" y="251"/>
                    </a:lnTo>
                    <a:lnTo>
                      <a:pt x="539" y="206"/>
                    </a:lnTo>
                    <a:lnTo>
                      <a:pt x="384" y="184"/>
                    </a:lnTo>
                    <a:lnTo>
                      <a:pt x="292" y="236"/>
                    </a:lnTo>
                    <a:lnTo>
                      <a:pt x="214" y="221"/>
                    </a:lnTo>
                    <a:lnTo>
                      <a:pt x="0" y="317"/>
                    </a:lnTo>
                    <a:lnTo>
                      <a:pt x="233" y="175"/>
                    </a:lnTo>
                    <a:lnTo>
                      <a:pt x="292" y="184"/>
                    </a:lnTo>
                    <a:lnTo>
                      <a:pt x="384" y="140"/>
                    </a:lnTo>
                    <a:lnTo>
                      <a:pt x="522" y="140"/>
                    </a:lnTo>
                    <a:lnTo>
                      <a:pt x="126" y="0"/>
                    </a:lnTo>
                    <a:lnTo>
                      <a:pt x="782" y="206"/>
                    </a:lnTo>
                    <a:lnTo>
                      <a:pt x="891" y="184"/>
                    </a:lnTo>
                    <a:lnTo>
                      <a:pt x="949" y="280"/>
                    </a:lnTo>
                    <a:lnTo>
                      <a:pt x="1166" y="266"/>
                    </a:lnTo>
                    <a:lnTo>
                      <a:pt x="1244" y="345"/>
                    </a:lnTo>
                    <a:lnTo>
                      <a:pt x="1362" y="331"/>
                    </a:lnTo>
                    <a:lnTo>
                      <a:pt x="1443" y="363"/>
                    </a:lnTo>
                    <a:lnTo>
                      <a:pt x="1564" y="331"/>
                    </a:lnTo>
                    <a:lnTo>
                      <a:pt x="1655" y="393"/>
                    </a:lnTo>
                    <a:lnTo>
                      <a:pt x="1808" y="345"/>
                    </a:lnTo>
                    <a:lnTo>
                      <a:pt x="1977" y="456"/>
                    </a:lnTo>
                    <a:lnTo>
                      <a:pt x="2102" y="474"/>
                    </a:lnTo>
                    <a:lnTo>
                      <a:pt x="2204" y="409"/>
                    </a:lnTo>
                    <a:lnTo>
                      <a:pt x="2388" y="442"/>
                    </a:lnTo>
                    <a:lnTo>
                      <a:pt x="2439" y="534"/>
                    </a:lnTo>
                    <a:close/>
                  </a:path>
                </a:pathLst>
              </a:custGeom>
              <a:solidFill>
                <a:srgbClr val="000000"/>
              </a:solidFill>
              <a:ln w="0">
                <a:solidFill>
                  <a:srgbClr val="000000"/>
                </a:solidFill>
                <a:prstDash val="solid"/>
                <a:round/>
                <a:headEnd/>
                <a:tailEnd/>
              </a:ln>
            </p:spPr>
            <p:txBody>
              <a:bodyPr/>
              <a:lstStyle/>
              <a:p>
                <a:endParaRPr lang="en-US"/>
              </a:p>
            </p:txBody>
          </p:sp>
          <p:sp>
            <p:nvSpPr>
              <p:cNvPr id="220940" name="Freeform 1804"/>
              <p:cNvSpPr>
                <a:spLocks/>
              </p:cNvSpPr>
              <p:nvPr/>
            </p:nvSpPr>
            <p:spPr bwMode="auto">
              <a:xfrm>
                <a:off x="531" y="1266"/>
                <a:ext cx="201" cy="32"/>
              </a:xfrm>
              <a:custGeom>
                <a:avLst/>
                <a:gdLst/>
                <a:ahLst/>
                <a:cxnLst>
                  <a:cxn ang="0">
                    <a:pos x="3016" y="275"/>
                  </a:cxn>
                  <a:cxn ang="0">
                    <a:pos x="2987" y="193"/>
                  </a:cxn>
                  <a:cxn ang="0">
                    <a:pos x="2835" y="179"/>
                  </a:cxn>
                  <a:cxn ang="0">
                    <a:pos x="2788" y="207"/>
                  </a:cxn>
                  <a:cxn ang="0">
                    <a:pos x="2712" y="179"/>
                  </a:cxn>
                  <a:cxn ang="0">
                    <a:pos x="2653" y="193"/>
                  </a:cxn>
                  <a:cxn ang="0">
                    <a:pos x="2619" y="207"/>
                  </a:cxn>
                  <a:cxn ang="0">
                    <a:pos x="2528" y="222"/>
                  </a:cxn>
                  <a:cxn ang="0">
                    <a:pos x="2418" y="161"/>
                  </a:cxn>
                  <a:cxn ang="0">
                    <a:pos x="2286" y="161"/>
                  </a:cxn>
                  <a:cxn ang="0">
                    <a:pos x="2235" y="207"/>
                  </a:cxn>
                  <a:cxn ang="0">
                    <a:pos x="2129" y="98"/>
                  </a:cxn>
                  <a:cxn ang="0">
                    <a:pos x="1990" y="98"/>
                  </a:cxn>
                  <a:cxn ang="0">
                    <a:pos x="1850" y="50"/>
                  </a:cxn>
                  <a:cxn ang="0">
                    <a:pos x="1746" y="114"/>
                  </a:cxn>
                  <a:cxn ang="0">
                    <a:pos x="1651" y="22"/>
                  </a:cxn>
                  <a:cxn ang="0">
                    <a:pos x="1535" y="22"/>
                  </a:cxn>
                  <a:cxn ang="0">
                    <a:pos x="1424" y="114"/>
                  </a:cxn>
                  <a:cxn ang="0">
                    <a:pos x="1317" y="36"/>
                  </a:cxn>
                  <a:cxn ang="0">
                    <a:pos x="1196" y="98"/>
                  </a:cxn>
                  <a:cxn ang="0">
                    <a:pos x="1059" y="98"/>
                  </a:cxn>
                  <a:cxn ang="0">
                    <a:pos x="964" y="36"/>
                  </a:cxn>
                  <a:cxn ang="0">
                    <a:pos x="707" y="84"/>
                  </a:cxn>
                  <a:cxn ang="0">
                    <a:pos x="522" y="0"/>
                  </a:cxn>
                  <a:cxn ang="0">
                    <a:pos x="0" y="50"/>
                  </a:cxn>
                  <a:cxn ang="0">
                    <a:pos x="442" y="68"/>
                  </a:cxn>
                  <a:cxn ang="0">
                    <a:pos x="580" y="147"/>
                  </a:cxn>
                  <a:cxn ang="0">
                    <a:pos x="875" y="114"/>
                  </a:cxn>
                  <a:cxn ang="0">
                    <a:pos x="936" y="147"/>
                  </a:cxn>
                  <a:cxn ang="0">
                    <a:pos x="1134" y="147"/>
                  </a:cxn>
                  <a:cxn ang="0">
                    <a:pos x="1258" y="147"/>
                  </a:cxn>
                  <a:cxn ang="0">
                    <a:pos x="1438" y="179"/>
                  </a:cxn>
                  <a:cxn ang="0">
                    <a:pos x="1273" y="259"/>
                  </a:cxn>
                  <a:cxn ang="0">
                    <a:pos x="1563" y="239"/>
                  </a:cxn>
                  <a:cxn ang="0">
                    <a:pos x="1732" y="207"/>
                  </a:cxn>
                  <a:cxn ang="0">
                    <a:pos x="1990" y="259"/>
                  </a:cxn>
                  <a:cxn ang="0">
                    <a:pos x="2144" y="319"/>
                  </a:cxn>
                  <a:cxn ang="0">
                    <a:pos x="2269" y="275"/>
                  </a:cxn>
                  <a:cxn ang="0">
                    <a:pos x="2404" y="275"/>
                  </a:cxn>
                  <a:cxn ang="0">
                    <a:pos x="2681" y="304"/>
                  </a:cxn>
                  <a:cxn ang="0">
                    <a:pos x="2895" y="239"/>
                  </a:cxn>
                  <a:cxn ang="0">
                    <a:pos x="3016" y="275"/>
                  </a:cxn>
                </a:cxnLst>
                <a:rect l="0" t="0" r="r" b="b"/>
                <a:pathLst>
                  <a:path w="3016" h="319">
                    <a:moveTo>
                      <a:pt x="3016" y="275"/>
                    </a:moveTo>
                    <a:lnTo>
                      <a:pt x="2987" y="193"/>
                    </a:lnTo>
                    <a:lnTo>
                      <a:pt x="2835" y="179"/>
                    </a:lnTo>
                    <a:lnTo>
                      <a:pt x="2788" y="207"/>
                    </a:lnTo>
                    <a:lnTo>
                      <a:pt x="2712" y="179"/>
                    </a:lnTo>
                    <a:lnTo>
                      <a:pt x="2653" y="193"/>
                    </a:lnTo>
                    <a:lnTo>
                      <a:pt x="2619" y="207"/>
                    </a:lnTo>
                    <a:lnTo>
                      <a:pt x="2528" y="222"/>
                    </a:lnTo>
                    <a:lnTo>
                      <a:pt x="2418" y="161"/>
                    </a:lnTo>
                    <a:lnTo>
                      <a:pt x="2286" y="161"/>
                    </a:lnTo>
                    <a:lnTo>
                      <a:pt x="2235" y="207"/>
                    </a:lnTo>
                    <a:lnTo>
                      <a:pt x="2129" y="98"/>
                    </a:lnTo>
                    <a:lnTo>
                      <a:pt x="1990" y="98"/>
                    </a:lnTo>
                    <a:lnTo>
                      <a:pt x="1850" y="50"/>
                    </a:lnTo>
                    <a:lnTo>
                      <a:pt x="1746" y="114"/>
                    </a:lnTo>
                    <a:lnTo>
                      <a:pt x="1651" y="22"/>
                    </a:lnTo>
                    <a:lnTo>
                      <a:pt x="1535" y="22"/>
                    </a:lnTo>
                    <a:lnTo>
                      <a:pt x="1424" y="114"/>
                    </a:lnTo>
                    <a:lnTo>
                      <a:pt x="1317" y="36"/>
                    </a:lnTo>
                    <a:lnTo>
                      <a:pt x="1196" y="98"/>
                    </a:lnTo>
                    <a:lnTo>
                      <a:pt x="1059" y="98"/>
                    </a:lnTo>
                    <a:lnTo>
                      <a:pt x="964" y="36"/>
                    </a:lnTo>
                    <a:lnTo>
                      <a:pt x="707" y="84"/>
                    </a:lnTo>
                    <a:lnTo>
                      <a:pt x="522" y="0"/>
                    </a:lnTo>
                    <a:lnTo>
                      <a:pt x="0" y="50"/>
                    </a:lnTo>
                    <a:lnTo>
                      <a:pt x="442" y="68"/>
                    </a:lnTo>
                    <a:lnTo>
                      <a:pt x="580" y="147"/>
                    </a:lnTo>
                    <a:lnTo>
                      <a:pt x="875" y="114"/>
                    </a:lnTo>
                    <a:lnTo>
                      <a:pt x="936" y="147"/>
                    </a:lnTo>
                    <a:lnTo>
                      <a:pt x="1134" y="147"/>
                    </a:lnTo>
                    <a:lnTo>
                      <a:pt x="1258" y="147"/>
                    </a:lnTo>
                    <a:lnTo>
                      <a:pt x="1438" y="179"/>
                    </a:lnTo>
                    <a:lnTo>
                      <a:pt x="1273" y="259"/>
                    </a:lnTo>
                    <a:lnTo>
                      <a:pt x="1563" y="239"/>
                    </a:lnTo>
                    <a:lnTo>
                      <a:pt x="1732" y="207"/>
                    </a:lnTo>
                    <a:lnTo>
                      <a:pt x="1990" y="259"/>
                    </a:lnTo>
                    <a:lnTo>
                      <a:pt x="2144" y="319"/>
                    </a:lnTo>
                    <a:lnTo>
                      <a:pt x="2269" y="275"/>
                    </a:lnTo>
                    <a:lnTo>
                      <a:pt x="2404" y="275"/>
                    </a:lnTo>
                    <a:lnTo>
                      <a:pt x="2681" y="304"/>
                    </a:lnTo>
                    <a:lnTo>
                      <a:pt x="2895" y="239"/>
                    </a:lnTo>
                    <a:lnTo>
                      <a:pt x="3016" y="275"/>
                    </a:lnTo>
                    <a:close/>
                  </a:path>
                </a:pathLst>
              </a:custGeom>
              <a:solidFill>
                <a:srgbClr val="000000"/>
              </a:solidFill>
              <a:ln w="0">
                <a:solidFill>
                  <a:srgbClr val="000000"/>
                </a:solidFill>
                <a:prstDash val="solid"/>
                <a:round/>
                <a:headEnd/>
                <a:tailEnd/>
              </a:ln>
            </p:spPr>
            <p:txBody>
              <a:bodyPr/>
              <a:lstStyle/>
              <a:p>
                <a:endParaRPr lang="en-US"/>
              </a:p>
            </p:txBody>
          </p:sp>
          <p:sp>
            <p:nvSpPr>
              <p:cNvPr id="220941" name="Freeform 1805"/>
              <p:cNvSpPr>
                <a:spLocks/>
              </p:cNvSpPr>
              <p:nvPr/>
            </p:nvSpPr>
            <p:spPr bwMode="auto">
              <a:xfrm>
                <a:off x="586" y="1246"/>
                <a:ext cx="32" cy="9"/>
              </a:xfrm>
              <a:custGeom>
                <a:avLst/>
                <a:gdLst/>
                <a:ahLst/>
                <a:cxnLst>
                  <a:cxn ang="0">
                    <a:pos x="426" y="16"/>
                  </a:cxn>
                  <a:cxn ang="0">
                    <a:pos x="286" y="0"/>
                  </a:cxn>
                  <a:cxn ang="0">
                    <a:pos x="132" y="47"/>
                  </a:cxn>
                  <a:cxn ang="0">
                    <a:pos x="0" y="82"/>
                  </a:cxn>
                  <a:cxn ang="0">
                    <a:pos x="302" y="91"/>
                  </a:cxn>
                  <a:cxn ang="0">
                    <a:pos x="485" y="67"/>
                  </a:cxn>
                  <a:cxn ang="0">
                    <a:pos x="426" y="16"/>
                  </a:cxn>
                </a:cxnLst>
                <a:rect l="0" t="0" r="r" b="b"/>
                <a:pathLst>
                  <a:path w="485" h="91">
                    <a:moveTo>
                      <a:pt x="426" y="16"/>
                    </a:moveTo>
                    <a:lnTo>
                      <a:pt x="286" y="0"/>
                    </a:lnTo>
                    <a:lnTo>
                      <a:pt x="132" y="47"/>
                    </a:lnTo>
                    <a:lnTo>
                      <a:pt x="0" y="82"/>
                    </a:lnTo>
                    <a:lnTo>
                      <a:pt x="302" y="91"/>
                    </a:lnTo>
                    <a:lnTo>
                      <a:pt x="485" y="67"/>
                    </a:lnTo>
                    <a:lnTo>
                      <a:pt x="426" y="16"/>
                    </a:lnTo>
                    <a:close/>
                  </a:path>
                </a:pathLst>
              </a:custGeom>
              <a:solidFill>
                <a:srgbClr val="000000"/>
              </a:solidFill>
              <a:ln w="0">
                <a:solidFill>
                  <a:srgbClr val="000000"/>
                </a:solidFill>
                <a:prstDash val="solid"/>
                <a:round/>
                <a:headEnd/>
                <a:tailEnd/>
              </a:ln>
            </p:spPr>
            <p:txBody>
              <a:bodyPr/>
              <a:lstStyle/>
              <a:p>
                <a:endParaRPr lang="en-US"/>
              </a:p>
            </p:txBody>
          </p:sp>
          <p:sp>
            <p:nvSpPr>
              <p:cNvPr id="220942" name="Freeform 1806"/>
              <p:cNvSpPr>
                <a:spLocks/>
              </p:cNvSpPr>
              <p:nvPr/>
            </p:nvSpPr>
            <p:spPr bwMode="auto">
              <a:xfrm>
                <a:off x="508" y="1216"/>
                <a:ext cx="30" cy="5"/>
              </a:xfrm>
              <a:custGeom>
                <a:avLst/>
                <a:gdLst/>
                <a:ahLst/>
                <a:cxnLst>
                  <a:cxn ang="0">
                    <a:pos x="445" y="29"/>
                  </a:cxn>
                  <a:cxn ang="0">
                    <a:pos x="307" y="0"/>
                  </a:cxn>
                  <a:cxn ang="0">
                    <a:pos x="182" y="29"/>
                  </a:cxn>
                  <a:cxn ang="0">
                    <a:pos x="0" y="46"/>
                  </a:cxn>
                  <a:cxn ang="0">
                    <a:pos x="244" y="46"/>
                  </a:cxn>
                  <a:cxn ang="0">
                    <a:pos x="336" y="29"/>
                  </a:cxn>
                  <a:cxn ang="0">
                    <a:pos x="445" y="29"/>
                  </a:cxn>
                </a:cxnLst>
                <a:rect l="0" t="0" r="r" b="b"/>
                <a:pathLst>
                  <a:path w="445" h="46">
                    <a:moveTo>
                      <a:pt x="445" y="29"/>
                    </a:moveTo>
                    <a:lnTo>
                      <a:pt x="307" y="0"/>
                    </a:lnTo>
                    <a:lnTo>
                      <a:pt x="182" y="29"/>
                    </a:lnTo>
                    <a:lnTo>
                      <a:pt x="0" y="46"/>
                    </a:lnTo>
                    <a:lnTo>
                      <a:pt x="244" y="46"/>
                    </a:lnTo>
                    <a:lnTo>
                      <a:pt x="336" y="29"/>
                    </a:lnTo>
                    <a:lnTo>
                      <a:pt x="445" y="29"/>
                    </a:lnTo>
                    <a:close/>
                  </a:path>
                </a:pathLst>
              </a:custGeom>
              <a:solidFill>
                <a:srgbClr val="000000"/>
              </a:solidFill>
              <a:ln w="0">
                <a:solidFill>
                  <a:srgbClr val="000000"/>
                </a:solidFill>
                <a:prstDash val="solid"/>
                <a:round/>
                <a:headEnd/>
                <a:tailEnd/>
              </a:ln>
            </p:spPr>
            <p:txBody>
              <a:bodyPr/>
              <a:lstStyle/>
              <a:p>
                <a:endParaRPr lang="en-US"/>
              </a:p>
            </p:txBody>
          </p:sp>
          <p:sp>
            <p:nvSpPr>
              <p:cNvPr id="220943" name="Freeform 1807"/>
              <p:cNvSpPr>
                <a:spLocks/>
              </p:cNvSpPr>
              <p:nvPr/>
            </p:nvSpPr>
            <p:spPr bwMode="auto">
              <a:xfrm>
                <a:off x="499" y="1188"/>
                <a:ext cx="80" cy="6"/>
              </a:xfrm>
              <a:custGeom>
                <a:avLst/>
                <a:gdLst/>
                <a:ahLst/>
                <a:cxnLst>
                  <a:cxn ang="0">
                    <a:pos x="0" y="0"/>
                  </a:cxn>
                  <a:cxn ang="0">
                    <a:pos x="277" y="18"/>
                  </a:cxn>
                  <a:cxn ang="0">
                    <a:pos x="600" y="0"/>
                  </a:cxn>
                  <a:cxn ang="0">
                    <a:pos x="858" y="18"/>
                  </a:cxn>
                  <a:cxn ang="0">
                    <a:pos x="1166" y="0"/>
                  </a:cxn>
                  <a:cxn ang="0">
                    <a:pos x="1197" y="33"/>
                  </a:cxn>
                  <a:cxn ang="0">
                    <a:pos x="873" y="64"/>
                  </a:cxn>
                  <a:cxn ang="0">
                    <a:pos x="553" y="48"/>
                  </a:cxn>
                  <a:cxn ang="0">
                    <a:pos x="291" y="48"/>
                  </a:cxn>
                  <a:cxn ang="0">
                    <a:pos x="0" y="0"/>
                  </a:cxn>
                </a:cxnLst>
                <a:rect l="0" t="0" r="r" b="b"/>
                <a:pathLst>
                  <a:path w="1197" h="64">
                    <a:moveTo>
                      <a:pt x="0" y="0"/>
                    </a:moveTo>
                    <a:lnTo>
                      <a:pt x="277" y="18"/>
                    </a:lnTo>
                    <a:lnTo>
                      <a:pt x="600" y="0"/>
                    </a:lnTo>
                    <a:lnTo>
                      <a:pt x="858" y="18"/>
                    </a:lnTo>
                    <a:lnTo>
                      <a:pt x="1166" y="0"/>
                    </a:lnTo>
                    <a:lnTo>
                      <a:pt x="1197" y="33"/>
                    </a:lnTo>
                    <a:lnTo>
                      <a:pt x="873" y="64"/>
                    </a:lnTo>
                    <a:lnTo>
                      <a:pt x="553" y="48"/>
                    </a:lnTo>
                    <a:lnTo>
                      <a:pt x="291" y="48"/>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220944" name="Freeform 1808"/>
              <p:cNvSpPr>
                <a:spLocks/>
              </p:cNvSpPr>
              <p:nvPr/>
            </p:nvSpPr>
            <p:spPr bwMode="auto">
              <a:xfrm>
                <a:off x="656" y="960"/>
                <a:ext cx="1" cy="129"/>
              </a:xfrm>
              <a:custGeom>
                <a:avLst/>
                <a:gdLst/>
                <a:ahLst/>
                <a:cxnLst>
                  <a:cxn ang="0">
                    <a:pos x="0" y="1297"/>
                  </a:cxn>
                  <a:cxn ang="0">
                    <a:pos x="27" y="0"/>
                  </a:cxn>
                  <a:cxn ang="0">
                    <a:pos x="14" y="1293"/>
                  </a:cxn>
                  <a:cxn ang="0">
                    <a:pos x="0" y="1297"/>
                  </a:cxn>
                </a:cxnLst>
                <a:rect l="0" t="0" r="r" b="b"/>
                <a:pathLst>
                  <a:path w="27" h="1297">
                    <a:moveTo>
                      <a:pt x="0" y="1297"/>
                    </a:moveTo>
                    <a:lnTo>
                      <a:pt x="27" y="0"/>
                    </a:lnTo>
                    <a:lnTo>
                      <a:pt x="14" y="1293"/>
                    </a:lnTo>
                    <a:lnTo>
                      <a:pt x="0" y="1297"/>
                    </a:lnTo>
                    <a:close/>
                  </a:path>
                </a:pathLst>
              </a:custGeom>
              <a:solidFill>
                <a:srgbClr val="000000"/>
              </a:solidFill>
              <a:ln w="0">
                <a:solidFill>
                  <a:srgbClr val="000000"/>
                </a:solidFill>
                <a:prstDash val="solid"/>
                <a:round/>
                <a:headEnd/>
                <a:tailEnd/>
              </a:ln>
            </p:spPr>
            <p:txBody>
              <a:bodyPr/>
              <a:lstStyle/>
              <a:p>
                <a:endParaRPr lang="en-US"/>
              </a:p>
            </p:txBody>
          </p:sp>
          <p:sp>
            <p:nvSpPr>
              <p:cNvPr id="220945" name="Freeform 1809"/>
              <p:cNvSpPr>
                <a:spLocks/>
              </p:cNvSpPr>
              <p:nvPr/>
            </p:nvSpPr>
            <p:spPr bwMode="auto">
              <a:xfrm>
                <a:off x="658" y="960"/>
                <a:ext cx="1" cy="130"/>
              </a:xfrm>
              <a:custGeom>
                <a:avLst/>
                <a:gdLst/>
                <a:ahLst/>
                <a:cxnLst>
                  <a:cxn ang="0">
                    <a:pos x="0" y="0"/>
                  </a:cxn>
                  <a:cxn ang="0">
                    <a:pos x="0" y="1304"/>
                  </a:cxn>
                  <a:cxn ang="0">
                    <a:pos x="20" y="1304"/>
                  </a:cxn>
                  <a:cxn ang="0">
                    <a:pos x="6" y="0"/>
                  </a:cxn>
                  <a:cxn ang="0">
                    <a:pos x="0" y="0"/>
                  </a:cxn>
                </a:cxnLst>
                <a:rect l="0" t="0" r="r" b="b"/>
                <a:pathLst>
                  <a:path w="20" h="1304">
                    <a:moveTo>
                      <a:pt x="0" y="0"/>
                    </a:moveTo>
                    <a:lnTo>
                      <a:pt x="0" y="1304"/>
                    </a:lnTo>
                    <a:lnTo>
                      <a:pt x="20" y="1304"/>
                    </a:lnTo>
                    <a:lnTo>
                      <a:pt x="6" y="0"/>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220946" name="Freeform 1810"/>
              <p:cNvSpPr>
                <a:spLocks/>
              </p:cNvSpPr>
              <p:nvPr/>
            </p:nvSpPr>
            <p:spPr bwMode="auto">
              <a:xfrm>
                <a:off x="655" y="961"/>
                <a:ext cx="13" cy="3"/>
              </a:xfrm>
              <a:custGeom>
                <a:avLst/>
                <a:gdLst/>
                <a:ahLst/>
                <a:cxnLst>
                  <a:cxn ang="0">
                    <a:pos x="20" y="31"/>
                  </a:cxn>
                  <a:cxn ang="0">
                    <a:pos x="0" y="14"/>
                  </a:cxn>
                  <a:cxn ang="0">
                    <a:pos x="20" y="0"/>
                  </a:cxn>
                  <a:cxn ang="0">
                    <a:pos x="44" y="13"/>
                  </a:cxn>
                  <a:cxn ang="0">
                    <a:pos x="56" y="22"/>
                  </a:cxn>
                  <a:cxn ang="0">
                    <a:pos x="178" y="22"/>
                  </a:cxn>
                  <a:cxn ang="0">
                    <a:pos x="193" y="28"/>
                  </a:cxn>
                  <a:cxn ang="0">
                    <a:pos x="20" y="31"/>
                  </a:cxn>
                </a:cxnLst>
                <a:rect l="0" t="0" r="r" b="b"/>
                <a:pathLst>
                  <a:path w="193" h="31">
                    <a:moveTo>
                      <a:pt x="20" y="31"/>
                    </a:moveTo>
                    <a:lnTo>
                      <a:pt x="0" y="14"/>
                    </a:lnTo>
                    <a:lnTo>
                      <a:pt x="20" y="0"/>
                    </a:lnTo>
                    <a:lnTo>
                      <a:pt x="44" y="13"/>
                    </a:lnTo>
                    <a:lnTo>
                      <a:pt x="56" y="22"/>
                    </a:lnTo>
                    <a:lnTo>
                      <a:pt x="178" y="22"/>
                    </a:lnTo>
                    <a:lnTo>
                      <a:pt x="193" y="28"/>
                    </a:lnTo>
                    <a:lnTo>
                      <a:pt x="20" y="31"/>
                    </a:lnTo>
                    <a:close/>
                  </a:path>
                </a:pathLst>
              </a:custGeom>
              <a:solidFill>
                <a:srgbClr val="000000"/>
              </a:solidFill>
              <a:ln w="0">
                <a:solidFill>
                  <a:srgbClr val="000000"/>
                </a:solidFill>
                <a:prstDash val="solid"/>
                <a:round/>
                <a:headEnd/>
                <a:tailEnd/>
              </a:ln>
            </p:spPr>
            <p:txBody>
              <a:bodyPr/>
              <a:lstStyle/>
              <a:p>
                <a:endParaRPr lang="en-US"/>
              </a:p>
            </p:txBody>
          </p:sp>
          <p:sp>
            <p:nvSpPr>
              <p:cNvPr id="220947" name="Freeform 1811"/>
              <p:cNvSpPr>
                <a:spLocks/>
              </p:cNvSpPr>
              <p:nvPr/>
            </p:nvSpPr>
            <p:spPr bwMode="auto">
              <a:xfrm>
                <a:off x="658" y="971"/>
                <a:ext cx="4" cy="1"/>
              </a:xfrm>
              <a:custGeom>
                <a:avLst/>
                <a:gdLst/>
                <a:ahLst/>
                <a:cxnLst>
                  <a:cxn ang="0">
                    <a:pos x="0" y="0"/>
                  </a:cxn>
                  <a:cxn ang="0">
                    <a:pos x="51" y="6"/>
                  </a:cxn>
                  <a:cxn ang="0">
                    <a:pos x="0" y="12"/>
                  </a:cxn>
                  <a:cxn ang="0">
                    <a:pos x="0" y="0"/>
                  </a:cxn>
                </a:cxnLst>
                <a:rect l="0" t="0" r="r" b="b"/>
                <a:pathLst>
                  <a:path w="51" h="12">
                    <a:moveTo>
                      <a:pt x="0" y="0"/>
                    </a:moveTo>
                    <a:lnTo>
                      <a:pt x="51" y="6"/>
                    </a:lnTo>
                    <a:lnTo>
                      <a:pt x="0" y="12"/>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220948" name="Freeform 1812"/>
              <p:cNvSpPr>
                <a:spLocks/>
              </p:cNvSpPr>
              <p:nvPr/>
            </p:nvSpPr>
            <p:spPr bwMode="auto">
              <a:xfrm>
                <a:off x="658" y="978"/>
                <a:ext cx="4" cy="1"/>
              </a:xfrm>
              <a:custGeom>
                <a:avLst/>
                <a:gdLst/>
                <a:ahLst/>
                <a:cxnLst>
                  <a:cxn ang="0">
                    <a:pos x="0" y="0"/>
                  </a:cxn>
                  <a:cxn ang="0">
                    <a:pos x="51" y="2"/>
                  </a:cxn>
                  <a:cxn ang="0">
                    <a:pos x="0" y="13"/>
                  </a:cxn>
                  <a:cxn ang="0">
                    <a:pos x="0" y="0"/>
                  </a:cxn>
                </a:cxnLst>
                <a:rect l="0" t="0" r="r" b="b"/>
                <a:pathLst>
                  <a:path w="51" h="13">
                    <a:moveTo>
                      <a:pt x="0" y="0"/>
                    </a:moveTo>
                    <a:lnTo>
                      <a:pt x="51" y="2"/>
                    </a:lnTo>
                    <a:lnTo>
                      <a:pt x="0" y="13"/>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220949" name="Freeform 1813"/>
              <p:cNvSpPr>
                <a:spLocks/>
              </p:cNvSpPr>
              <p:nvPr/>
            </p:nvSpPr>
            <p:spPr bwMode="auto">
              <a:xfrm>
                <a:off x="546" y="1077"/>
                <a:ext cx="65" cy="36"/>
              </a:xfrm>
              <a:custGeom>
                <a:avLst/>
                <a:gdLst/>
                <a:ahLst/>
                <a:cxnLst>
                  <a:cxn ang="0">
                    <a:pos x="718" y="0"/>
                  </a:cxn>
                  <a:cxn ang="0">
                    <a:pos x="648" y="62"/>
                  </a:cxn>
                  <a:cxn ang="0">
                    <a:pos x="604" y="62"/>
                  </a:cxn>
                  <a:cxn ang="0">
                    <a:pos x="648" y="90"/>
                  </a:cxn>
                  <a:cxn ang="0">
                    <a:pos x="499" y="90"/>
                  </a:cxn>
                  <a:cxn ang="0">
                    <a:pos x="553" y="130"/>
                  </a:cxn>
                  <a:cxn ang="0">
                    <a:pos x="406" y="130"/>
                  </a:cxn>
                  <a:cxn ang="0">
                    <a:pos x="462" y="164"/>
                  </a:cxn>
                  <a:cxn ang="0">
                    <a:pos x="323" y="164"/>
                  </a:cxn>
                  <a:cxn ang="0">
                    <a:pos x="371" y="191"/>
                  </a:cxn>
                  <a:cxn ang="0">
                    <a:pos x="250" y="191"/>
                  </a:cxn>
                  <a:cxn ang="0">
                    <a:pos x="297" y="223"/>
                  </a:cxn>
                  <a:cxn ang="0">
                    <a:pos x="180" y="223"/>
                  </a:cxn>
                  <a:cxn ang="0">
                    <a:pos x="219" y="241"/>
                  </a:cxn>
                  <a:cxn ang="0">
                    <a:pos x="118" y="241"/>
                  </a:cxn>
                  <a:cxn ang="0">
                    <a:pos x="142" y="260"/>
                  </a:cxn>
                  <a:cxn ang="0">
                    <a:pos x="62" y="260"/>
                  </a:cxn>
                  <a:cxn ang="0">
                    <a:pos x="91" y="285"/>
                  </a:cxn>
                  <a:cxn ang="0">
                    <a:pos x="0" y="285"/>
                  </a:cxn>
                  <a:cxn ang="0">
                    <a:pos x="54" y="328"/>
                  </a:cxn>
                  <a:cxn ang="0">
                    <a:pos x="172" y="339"/>
                  </a:cxn>
                  <a:cxn ang="0">
                    <a:pos x="199" y="356"/>
                  </a:cxn>
                  <a:cxn ang="0">
                    <a:pos x="976" y="85"/>
                  </a:cxn>
                  <a:cxn ang="0">
                    <a:pos x="805" y="0"/>
                  </a:cxn>
                  <a:cxn ang="0">
                    <a:pos x="718" y="0"/>
                  </a:cxn>
                </a:cxnLst>
                <a:rect l="0" t="0" r="r" b="b"/>
                <a:pathLst>
                  <a:path w="976" h="356">
                    <a:moveTo>
                      <a:pt x="718" y="0"/>
                    </a:moveTo>
                    <a:lnTo>
                      <a:pt x="648" y="62"/>
                    </a:lnTo>
                    <a:lnTo>
                      <a:pt x="604" y="62"/>
                    </a:lnTo>
                    <a:lnTo>
                      <a:pt x="648" y="90"/>
                    </a:lnTo>
                    <a:lnTo>
                      <a:pt x="499" y="90"/>
                    </a:lnTo>
                    <a:lnTo>
                      <a:pt x="553" y="130"/>
                    </a:lnTo>
                    <a:lnTo>
                      <a:pt x="406" y="130"/>
                    </a:lnTo>
                    <a:lnTo>
                      <a:pt x="462" y="164"/>
                    </a:lnTo>
                    <a:lnTo>
                      <a:pt x="323" y="164"/>
                    </a:lnTo>
                    <a:lnTo>
                      <a:pt x="371" y="191"/>
                    </a:lnTo>
                    <a:lnTo>
                      <a:pt x="250" y="191"/>
                    </a:lnTo>
                    <a:lnTo>
                      <a:pt x="297" y="223"/>
                    </a:lnTo>
                    <a:lnTo>
                      <a:pt x="180" y="223"/>
                    </a:lnTo>
                    <a:lnTo>
                      <a:pt x="219" y="241"/>
                    </a:lnTo>
                    <a:lnTo>
                      <a:pt x="118" y="241"/>
                    </a:lnTo>
                    <a:lnTo>
                      <a:pt x="142" y="260"/>
                    </a:lnTo>
                    <a:lnTo>
                      <a:pt x="62" y="260"/>
                    </a:lnTo>
                    <a:lnTo>
                      <a:pt x="91" y="285"/>
                    </a:lnTo>
                    <a:lnTo>
                      <a:pt x="0" y="285"/>
                    </a:lnTo>
                    <a:lnTo>
                      <a:pt x="54" y="328"/>
                    </a:lnTo>
                    <a:lnTo>
                      <a:pt x="172" y="339"/>
                    </a:lnTo>
                    <a:lnTo>
                      <a:pt x="199" y="356"/>
                    </a:lnTo>
                    <a:lnTo>
                      <a:pt x="976" y="85"/>
                    </a:lnTo>
                    <a:lnTo>
                      <a:pt x="805" y="0"/>
                    </a:lnTo>
                    <a:lnTo>
                      <a:pt x="718" y="0"/>
                    </a:lnTo>
                    <a:close/>
                  </a:path>
                </a:pathLst>
              </a:custGeom>
              <a:solidFill>
                <a:srgbClr val="000000"/>
              </a:solidFill>
              <a:ln w="0">
                <a:solidFill>
                  <a:srgbClr val="000000"/>
                </a:solidFill>
                <a:prstDash val="solid"/>
                <a:round/>
                <a:headEnd/>
                <a:tailEnd/>
              </a:ln>
            </p:spPr>
            <p:txBody>
              <a:bodyPr/>
              <a:lstStyle/>
              <a:p>
                <a:endParaRPr lang="en-US"/>
              </a:p>
            </p:txBody>
          </p:sp>
          <p:sp>
            <p:nvSpPr>
              <p:cNvPr id="220950" name="Freeform 1814"/>
              <p:cNvSpPr>
                <a:spLocks/>
              </p:cNvSpPr>
              <p:nvPr/>
            </p:nvSpPr>
            <p:spPr bwMode="auto">
              <a:xfrm>
                <a:off x="546" y="1082"/>
                <a:ext cx="10" cy="24"/>
              </a:xfrm>
              <a:custGeom>
                <a:avLst/>
                <a:gdLst/>
                <a:ahLst/>
                <a:cxnLst>
                  <a:cxn ang="0">
                    <a:pos x="0" y="240"/>
                  </a:cxn>
                  <a:cxn ang="0">
                    <a:pos x="55" y="215"/>
                  </a:cxn>
                  <a:cxn ang="0">
                    <a:pos x="95" y="0"/>
                  </a:cxn>
                  <a:cxn ang="0">
                    <a:pos x="154" y="0"/>
                  </a:cxn>
                </a:cxnLst>
                <a:rect l="0" t="0" r="r" b="b"/>
                <a:pathLst>
                  <a:path w="154" h="240">
                    <a:moveTo>
                      <a:pt x="0" y="240"/>
                    </a:moveTo>
                    <a:lnTo>
                      <a:pt x="55" y="215"/>
                    </a:lnTo>
                    <a:lnTo>
                      <a:pt x="95" y="0"/>
                    </a:lnTo>
                    <a:lnTo>
                      <a:pt x="154" y="0"/>
                    </a:lnTo>
                  </a:path>
                </a:pathLst>
              </a:custGeom>
              <a:noFill/>
              <a:ln w="0">
                <a:solidFill>
                  <a:srgbClr val="000000"/>
                </a:solidFill>
                <a:prstDash val="solid"/>
                <a:round/>
                <a:headEnd/>
                <a:tailEnd/>
              </a:ln>
            </p:spPr>
            <p:txBody>
              <a:bodyPr/>
              <a:lstStyle/>
              <a:p>
                <a:endParaRPr lang="en-US"/>
              </a:p>
            </p:txBody>
          </p:sp>
          <p:sp>
            <p:nvSpPr>
              <p:cNvPr id="220951" name="Freeform 1815"/>
              <p:cNvSpPr>
                <a:spLocks/>
              </p:cNvSpPr>
              <p:nvPr/>
            </p:nvSpPr>
            <p:spPr bwMode="auto">
              <a:xfrm>
                <a:off x="550" y="1079"/>
                <a:ext cx="10" cy="24"/>
              </a:xfrm>
              <a:custGeom>
                <a:avLst/>
                <a:gdLst/>
                <a:ahLst/>
                <a:cxnLst>
                  <a:cxn ang="0">
                    <a:pos x="0" y="238"/>
                  </a:cxn>
                  <a:cxn ang="0">
                    <a:pos x="59" y="211"/>
                  </a:cxn>
                  <a:cxn ang="0">
                    <a:pos x="96" y="0"/>
                  </a:cxn>
                  <a:cxn ang="0">
                    <a:pos x="151" y="0"/>
                  </a:cxn>
                </a:cxnLst>
                <a:rect l="0" t="0" r="r" b="b"/>
                <a:pathLst>
                  <a:path w="151" h="238">
                    <a:moveTo>
                      <a:pt x="0" y="238"/>
                    </a:moveTo>
                    <a:lnTo>
                      <a:pt x="59" y="211"/>
                    </a:lnTo>
                    <a:lnTo>
                      <a:pt x="96" y="0"/>
                    </a:lnTo>
                    <a:lnTo>
                      <a:pt x="151" y="0"/>
                    </a:lnTo>
                  </a:path>
                </a:pathLst>
              </a:custGeom>
              <a:noFill/>
              <a:ln w="0">
                <a:solidFill>
                  <a:srgbClr val="000000"/>
                </a:solidFill>
                <a:prstDash val="solid"/>
                <a:round/>
                <a:headEnd/>
                <a:tailEnd/>
              </a:ln>
            </p:spPr>
            <p:txBody>
              <a:bodyPr/>
              <a:lstStyle/>
              <a:p>
                <a:endParaRPr lang="en-US"/>
              </a:p>
            </p:txBody>
          </p:sp>
          <p:sp>
            <p:nvSpPr>
              <p:cNvPr id="220952" name="Freeform 1816"/>
              <p:cNvSpPr>
                <a:spLocks/>
              </p:cNvSpPr>
              <p:nvPr/>
            </p:nvSpPr>
            <p:spPr bwMode="auto">
              <a:xfrm>
                <a:off x="554" y="1077"/>
                <a:ext cx="10" cy="24"/>
              </a:xfrm>
              <a:custGeom>
                <a:avLst/>
                <a:gdLst/>
                <a:ahLst/>
                <a:cxnLst>
                  <a:cxn ang="0">
                    <a:pos x="0" y="247"/>
                  </a:cxn>
                  <a:cxn ang="0">
                    <a:pos x="59" y="220"/>
                  </a:cxn>
                  <a:cxn ang="0">
                    <a:pos x="101" y="0"/>
                  </a:cxn>
                  <a:cxn ang="0">
                    <a:pos x="161" y="0"/>
                  </a:cxn>
                </a:cxnLst>
                <a:rect l="0" t="0" r="r" b="b"/>
                <a:pathLst>
                  <a:path w="161" h="247">
                    <a:moveTo>
                      <a:pt x="0" y="247"/>
                    </a:moveTo>
                    <a:lnTo>
                      <a:pt x="59" y="220"/>
                    </a:lnTo>
                    <a:lnTo>
                      <a:pt x="101" y="0"/>
                    </a:lnTo>
                    <a:lnTo>
                      <a:pt x="161" y="0"/>
                    </a:lnTo>
                  </a:path>
                </a:pathLst>
              </a:custGeom>
              <a:noFill/>
              <a:ln w="0">
                <a:solidFill>
                  <a:srgbClr val="000000"/>
                </a:solidFill>
                <a:prstDash val="solid"/>
                <a:round/>
                <a:headEnd/>
                <a:tailEnd/>
              </a:ln>
            </p:spPr>
            <p:txBody>
              <a:bodyPr/>
              <a:lstStyle/>
              <a:p>
                <a:endParaRPr lang="en-US"/>
              </a:p>
            </p:txBody>
          </p:sp>
          <p:sp>
            <p:nvSpPr>
              <p:cNvPr id="220953" name="Freeform 1817"/>
              <p:cNvSpPr>
                <a:spLocks/>
              </p:cNvSpPr>
              <p:nvPr/>
            </p:nvSpPr>
            <p:spPr bwMode="auto">
              <a:xfrm>
                <a:off x="558" y="1074"/>
                <a:ext cx="11" cy="25"/>
              </a:xfrm>
              <a:custGeom>
                <a:avLst/>
                <a:gdLst/>
                <a:ahLst/>
                <a:cxnLst>
                  <a:cxn ang="0">
                    <a:pos x="0" y="258"/>
                  </a:cxn>
                  <a:cxn ang="0">
                    <a:pos x="63" y="221"/>
                  </a:cxn>
                  <a:cxn ang="0">
                    <a:pos x="101" y="0"/>
                  </a:cxn>
                  <a:cxn ang="0">
                    <a:pos x="170" y="0"/>
                  </a:cxn>
                </a:cxnLst>
                <a:rect l="0" t="0" r="r" b="b"/>
                <a:pathLst>
                  <a:path w="170" h="258">
                    <a:moveTo>
                      <a:pt x="0" y="258"/>
                    </a:moveTo>
                    <a:lnTo>
                      <a:pt x="63" y="221"/>
                    </a:lnTo>
                    <a:lnTo>
                      <a:pt x="101" y="0"/>
                    </a:lnTo>
                    <a:lnTo>
                      <a:pt x="170" y="0"/>
                    </a:lnTo>
                  </a:path>
                </a:pathLst>
              </a:custGeom>
              <a:noFill/>
              <a:ln w="0">
                <a:solidFill>
                  <a:srgbClr val="000000"/>
                </a:solidFill>
                <a:prstDash val="solid"/>
                <a:round/>
                <a:headEnd/>
                <a:tailEnd/>
              </a:ln>
            </p:spPr>
            <p:txBody>
              <a:bodyPr/>
              <a:lstStyle/>
              <a:p>
                <a:endParaRPr lang="en-US"/>
              </a:p>
            </p:txBody>
          </p:sp>
          <p:sp>
            <p:nvSpPr>
              <p:cNvPr id="220954" name="Freeform 1818"/>
              <p:cNvSpPr>
                <a:spLocks/>
              </p:cNvSpPr>
              <p:nvPr/>
            </p:nvSpPr>
            <p:spPr bwMode="auto">
              <a:xfrm>
                <a:off x="562" y="1070"/>
                <a:ext cx="12" cy="26"/>
              </a:xfrm>
              <a:custGeom>
                <a:avLst/>
                <a:gdLst/>
                <a:ahLst/>
                <a:cxnLst>
                  <a:cxn ang="0">
                    <a:pos x="0" y="262"/>
                  </a:cxn>
                  <a:cxn ang="0">
                    <a:pos x="64" y="232"/>
                  </a:cxn>
                  <a:cxn ang="0">
                    <a:pos x="107" y="0"/>
                  </a:cxn>
                  <a:cxn ang="0">
                    <a:pos x="174" y="0"/>
                  </a:cxn>
                </a:cxnLst>
                <a:rect l="0" t="0" r="r" b="b"/>
                <a:pathLst>
                  <a:path w="174" h="262">
                    <a:moveTo>
                      <a:pt x="0" y="262"/>
                    </a:moveTo>
                    <a:lnTo>
                      <a:pt x="64" y="232"/>
                    </a:lnTo>
                    <a:lnTo>
                      <a:pt x="107" y="0"/>
                    </a:lnTo>
                    <a:lnTo>
                      <a:pt x="174" y="0"/>
                    </a:lnTo>
                  </a:path>
                </a:pathLst>
              </a:custGeom>
              <a:noFill/>
              <a:ln w="0">
                <a:solidFill>
                  <a:srgbClr val="000000"/>
                </a:solidFill>
                <a:prstDash val="solid"/>
                <a:round/>
                <a:headEnd/>
                <a:tailEnd/>
              </a:ln>
            </p:spPr>
            <p:txBody>
              <a:bodyPr/>
              <a:lstStyle/>
              <a:p>
                <a:endParaRPr lang="en-US"/>
              </a:p>
            </p:txBody>
          </p:sp>
          <p:sp>
            <p:nvSpPr>
              <p:cNvPr id="220955" name="Freeform 1819"/>
              <p:cNvSpPr>
                <a:spLocks/>
              </p:cNvSpPr>
              <p:nvPr/>
            </p:nvSpPr>
            <p:spPr bwMode="auto">
              <a:xfrm>
                <a:off x="567" y="1067"/>
                <a:ext cx="13" cy="27"/>
              </a:xfrm>
              <a:custGeom>
                <a:avLst/>
                <a:gdLst/>
                <a:ahLst/>
                <a:cxnLst>
                  <a:cxn ang="0">
                    <a:pos x="0" y="270"/>
                  </a:cxn>
                  <a:cxn ang="0">
                    <a:pos x="62" y="236"/>
                  </a:cxn>
                  <a:cxn ang="0">
                    <a:pos x="104" y="0"/>
                  </a:cxn>
                  <a:cxn ang="0">
                    <a:pos x="184" y="0"/>
                  </a:cxn>
                </a:cxnLst>
                <a:rect l="0" t="0" r="r" b="b"/>
                <a:pathLst>
                  <a:path w="184" h="270">
                    <a:moveTo>
                      <a:pt x="0" y="270"/>
                    </a:moveTo>
                    <a:lnTo>
                      <a:pt x="62" y="236"/>
                    </a:lnTo>
                    <a:lnTo>
                      <a:pt x="104" y="0"/>
                    </a:lnTo>
                    <a:lnTo>
                      <a:pt x="184" y="0"/>
                    </a:lnTo>
                  </a:path>
                </a:pathLst>
              </a:custGeom>
              <a:noFill/>
              <a:ln w="0">
                <a:solidFill>
                  <a:srgbClr val="000000"/>
                </a:solidFill>
                <a:prstDash val="solid"/>
                <a:round/>
                <a:headEnd/>
                <a:tailEnd/>
              </a:ln>
            </p:spPr>
            <p:txBody>
              <a:bodyPr/>
              <a:lstStyle/>
              <a:p>
                <a:endParaRPr lang="en-US"/>
              </a:p>
            </p:txBody>
          </p:sp>
          <p:sp>
            <p:nvSpPr>
              <p:cNvPr id="220956" name="Freeform 1820"/>
              <p:cNvSpPr>
                <a:spLocks/>
              </p:cNvSpPr>
              <p:nvPr/>
            </p:nvSpPr>
            <p:spPr bwMode="auto">
              <a:xfrm>
                <a:off x="573" y="1063"/>
                <a:ext cx="13" cy="27"/>
              </a:xfrm>
              <a:custGeom>
                <a:avLst/>
                <a:gdLst/>
                <a:ahLst/>
                <a:cxnLst>
                  <a:cxn ang="0">
                    <a:pos x="0" y="270"/>
                  </a:cxn>
                  <a:cxn ang="0">
                    <a:pos x="68" y="240"/>
                  </a:cxn>
                  <a:cxn ang="0">
                    <a:pos x="107" y="0"/>
                  </a:cxn>
                  <a:cxn ang="0">
                    <a:pos x="197" y="0"/>
                  </a:cxn>
                </a:cxnLst>
                <a:rect l="0" t="0" r="r" b="b"/>
                <a:pathLst>
                  <a:path w="197" h="270">
                    <a:moveTo>
                      <a:pt x="0" y="270"/>
                    </a:moveTo>
                    <a:lnTo>
                      <a:pt x="68" y="240"/>
                    </a:lnTo>
                    <a:lnTo>
                      <a:pt x="107" y="0"/>
                    </a:lnTo>
                    <a:lnTo>
                      <a:pt x="197" y="0"/>
                    </a:lnTo>
                  </a:path>
                </a:pathLst>
              </a:custGeom>
              <a:noFill/>
              <a:ln w="0">
                <a:solidFill>
                  <a:srgbClr val="000000"/>
                </a:solidFill>
                <a:prstDash val="solid"/>
                <a:round/>
                <a:headEnd/>
                <a:tailEnd/>
              </a:ln>
            </p:spPr>
            <p:txBody>
              <a:bodyPr/>
              <a:lstStyle/>
              <a:p>
                <a:endParaRPr lang="en-US"/>
              </a:p>
            </p:txBody>
          </p:sp>
          <p:sp>
            <p:nvSpPr>
              <p:cNvPr id="220957" name="Freeform 1821"/>
              <p:cNvSpPr>
                <a:spLocks/>
              </p:cNvSpPr>
              <p:nvPr/>
            </p:nvSpPr>
            <p:spPr bwMode="auto">
              <a:xfrm>
                <a:off x="579" y="1059"/>
                <a:ext cx="29" cy="27"/>
              </a:xfrm>
              <a:custGeom>
                <a:avLst/>
                <a:gdLst/>
                <a:ahLst/>
                <a:cxnLst>
                  <a:cxn ang="0">
                    <a:pos x="0" y="268"/>
                  </a:cxn>
                  <a:cxn ang="0">
                    <a:pos x="68" y="240"/>
                  </a:cxn>
                  <a:cxn ang="0">
                    <a:pos x="109" y="0"/>
                  </a:cxn>
                  <a:cxn ang="0">
                    <a:pos x="234" y="0"/>
                  </a:cxn>
                  <a:cxn ang="0">
                    <a:pos x="433" y="163"/>
                  </a:cxn>
                </a:cxnLst>
                <a:rect l="0" t="0" r="r" b="b"/>
                <a:pathLst>
                  <a:path w="433" h="268">
                    <a:moveTo>
                      <a:pt x="0" y="268"/>
                    </a:moveTo>
                    <a:lnTo>
                      <a:pt x="68" y="240"/>
                    </a:lnTo>
                    <a:lnTo>
                      <a:pt x="109" y="0"/>
                    </a:lnTo>
                    <a:lnTo>
                      <a:pt x="234" y="0"/>
                    </a:lnTo>
                    <a:lnTo>
                      <a:pt x="433" y="163"/>
                    </a:lnTo>
                  </a:path>
                </a:pathLst>
              </a:custGeom>
              <a:noFill/>
              <a:ln w="0">
                <a:solidFill>
                  <a:srgbClr val="000000"/>
                </a:solidFill>
                <a:prstDash val="solid"/>
                <a:round/>
                <a:headEnd/>
                <a:tailEnd/>
              </a:ln>
            </p:spPr>
            <p:txBody>
              <a:bodyPr/>
              <a:lstStyle/>
              <a:p>
                <a:endParaRPr lang="en-US"/>
              </a:p>
            </p:txBody>
          </p:sp>
          <p:sp>
            <p:nvSpPr>
              <p:cNvPr id="220958" name="Freeform 1822"/>
              <p:cNvSpPr>
                <a:spLocks/>
              </p:cNvSpPr>
              <p:nvPr/>
            </p:nvSpPr>
            <p:spPr bwMode="auto">
              <a:xfrm>
                <a:off x="610" y="1071"/>
                <a:ext cx="46" cy="5"/>
              </a:xfrm>
              <a:custGeom>
                <a:avLst/>
                <a:gdLst/>
                <a:ahLst/>
                <a:cxnLst>
                  <a:cxn ang="0">
                    <a:pos x="0" y="56"/>
                  </a:cxn>
                  <a:cxn ang="0">
                    <a:pos x="171" y="40"/>
                  </a:cxn>
                  <a:cxn ang="0">
                    <a:pos x="684" y="0"/>
                  </a:cxn>
                  <a:cxn ang="0">
                    <a:pos x="684" y="16"/>
                  </a:cxn>
                  <a:cxn ang="0">
                    <a:pos x="516" y="24"/>
                  </a:cxn>
                  <a:cxn ang="0">
                    <a:pos x="0" y="56"/>
                  </a:cxn>
                </a:cxnLst>
                <a:rect l="0" t="0" r="r" b="b"/>
                <a:pathLst>
                  <a:path w="684" h="56">
                    <a:moveTo>
                      <a:pt x="0" y="56"/>
                    </a:moveTo>
                    <a:lnTo>
                      <a:pt x="171" y="40"/>
                    </a:lnTo>
                    <a:lnTo>
                      <a:pt x="684" y="0"/>
                    </a:lnTo>
                    <a:lnTo>
                      <a:pt x="684" y="16"/>
                    </a:lnTo>
                    <a:lnTo>
                      <a:pt x="516" y="24"/>
                    </a:lnTo>
                    <a:lnTo>
                      <a:pt x="0" y="56"/>
                    </a:lnTo>
                    <a:close/>
                  </a:path>
                </a:pathLst>
              </a:custGeom>
              <a:solidFill>
                <a:srgbClr val="000000"/>
              </a:solidFill>
              <a:ln w="0">
                <a:solidFill>
                  <a:srgbClr val="000000"/>
                </a:solidFill>
                <a:prstDash val="solid"/>
                <a:round/>
                <a:headEnd/>
                <a:tailEnd/>
              </a:ln>
            </p:spPr>
            <p:txBody>
              <a:bodyPr/>
              <a:lstStyle/>
              <a:p>
                <a:endParaRPr lang="en-US"/>
              </a:p>
            </p:txBody>
          </p:sp>
          <p:sp>
            <p:nvSpPr>
              <p:cNvPr id="220959" name="Freeform 1823"/>
              <p:cNvSpPr>
                <a:spLocks/>
              </p:cNvSpPr>
              <p:nvPr/>
            </p:nvSpPr>
            <p:spPr bwMode="auto">
              <a:xfrm>
                <a:off x="659" y="1066"/>
                <a:ext cx="32" cy="23"/>
              </a:xfrm>
              <a:custGeom>
                <a:avLst/>
                <a:gdLst/>
                <a:ahLst/>
                <a:cxnLst>
                  <a:cxn ang="0">
                    <a:pos x="6" y="41"/>
                  </a:cxn>
                  <a:cxn ang="0">
                    <a:pos x="128" y="31"/>
                  </a:cxn>
                  <a:cxn ang="0">
                    <a:pos x="143" y="0"/>
                  </a:cxn>
                  <a:cxn ang="0">
                    <a:pos x="247" y="31"/>
                  </a:cxn>
                  <a:cxn ang="0">
                    <a:pos x="353" y="64"/>
                  </a:cxn>
                  <a:cxn ang="0">
                    <a:pos x="251" y="58"/>
                  </a:cxn>
                  <a:cxn ang="0">
                    <a:pos x="381" y="106"/>
                  </a:cxn>
                  <a:cxn ang="0">
                    <a:pos x="392" y="72"/>
                  </a:cxn>
                  <a:cxn ang="0">
                    <a:pos x="475" y="128"/>
                  </a:cxn>
                  <a:cxn ang="0">
                    <a:pos x="485" y="143"/>
                  </a:cxn>
                  <a:cxn ang="0">
                    <a:pos x="482" y="160"/>
                  </a:cxn>
                  <a:cxn ang="0">
                    <a:pos x="451" y="183"/>
                  </a:cxn>
                  <a:cxn ang="0">
                    <a:pos x="382" y="197"/>
                  </a:cxn>
                  <a:cxn ang="0">
                    <a:pos x="247" y="218"/>
                  </a:cxn>
                  <a:cxn ang="0">
                    <a:pos x="84" y="228"/>
                  </a:cxn>
                  <a:cxn ang="0">
                    <a:pos x="84" y="156"/>
                  </a:cxn>
                  <a:cxn ang="0">
                    <a:pos x="68" y="129"/>
                  </a:cxn>
                  <a:cxn ang="0">
                    <a:pos x="17" y="101"/>
                  </a:cxn>
                  <a:cxn ang="0">
                    <a:pos x="17" y="85"/>
                  </a:cxn>
                  <a:cxn ang="0">
                    <a:pos x="138" y="112"/>
                  </a:cxn>
                  <a:cxn ang="0">
                    <a:pos x="162" y="129"/>
                  </a:cxn>
                  <a:cxn ang="0">
                    <a:pos x="193" y="174"/>
                  </a:cxn>
                  <a:cxn ang="0">
                    <a:pos x="337" y="171"/>
                  </a:cxn>
                  <a:cxn ang="0">
                    <a:pos x="353" y="115"/>
                  </a:cxn>
                  <a:cxn ang="0">
                    <a:pos x="222" y="69"/>
                  </a:cxn>
                  <a:cxn ang="0">
                    <a:pos x="143" y="51"/>
                  </a:cxn>
                  <a:cxn ang="0">
                    <a:pos x="0" y="58"/>
                  </a:cxn>
                  <a:cxn ang="0">
                    <a:pos x="6" y="41"/>
                  </a:cxn>
                </a:cxnLst>
                <a:rect l="0" t="0" r="r" b="b"/>
                <a:pathLst>
                  <a:path w="485" h="228">
                    <a:moveTo>
                      <a:pt x="6" y="41"/>
                    </a:moveTo>
                    <a:lnTo>
                      <a:pt x="128" y="31"/>
                    </a:lnTo>
                    <a:lnTo>
                      <a:pt x="143" y="0"/>
                    </a:lnTo>
                    <a:lnTo>
                      <a:pt x="247" y="31"/>
                    </a:lnTo>
                    <a:lnTo>
                      <a:pt x="353" y="64"/>
                    </a:lnTo>
                    <a:lnTo>
                      <a:pt x="251" y="58"/>
                    </a:lnTo>
                    <a:lnTo>
                      <a:pt x="381" y="106"/>
                    </a:lnTo>
                    <a:lnTo>
                      <a:pt x="392" y="72"/>
                    </a:lnTo>
                    <a:lnTo>
                      <a:pt x="475" y="128"/>
                    </a:lnTo>
                    <a:lnTo>
                      <a:pt x="485" y="143"/>
                    </a:lnTo>
                    <a:lnTo>
                      <a:pt x="482" y="160"/>
                    </a:lnTo>
                    <a:lnTo>
                      <a:pt x="451" y="183"/>
                    </a:lnTo>
                    <a:lnTo>
                      <a:pt x="382" y="197"/>
                    </a:lnTo>
                    <a:lnTo>
                      <a:pt x="247" y="218"/>
                    </a:lnTo>
                    <a:lnTo>
                      <a:pt x="84" y="228"/>
                    </a:lnTo>
                    <a:lnTo>
                      <a:pt x="84" y="156"/>
                    </a:lnTo>
                    <a:lnTo>
                      <a:pt x="68" y="129"/>
                    </a:lnTo>
                    <a:lnTo>
                      <a:pt x="17" y="101"/>
                    </a:lnTo>
                    <a:lnTo>
                      <a:pt x="17" y="85"/>
                    </a:lnTo>
                    <a:lnTo>
                      <a:pt x="138" y="112"/>
                    </a:lnTo>
                    <a:lnTo>
                      <a:pt x="162" y="129"/>
                    </a:lnTo>
                    <a:lnTo>
                      <a:pt x="193" y="174"/>
                    </a:lnTo>
                    <a:lnTo>
                      <a:pt x="337" y="171"/>
                    </a:lnTo>
                    <a:lnTo>
                      <a:pt x="353" y="115"/>
                    </a:lnTo>
                    <a:lnTo>
                      <a:pt x="222" y="69"/>
                    </a:lnTo>
                    <a:lnTo>
                      <a:pt x="143" y="51"/>
                    </a:lnTo>
                    <a:lnTo>
                      <a:pt x="0" y="58"/>
                    </a:lnTo>
                    <a:lnTo>
                      <a:pt x="6" y="41"/>
                    </a:lnTo>
                    <a:close/>
                  </a:path>
                </a:pathLst>
              </a:custGeom>
              <a:solidFill>
                <a:srgbClr val="000000"/>
              </a:solidFill>
              <a:ln w="0">
                <a:solidFill>
                  <a:srgbClr val="000000"/>
                </a:solidFill>
                <a:prstDash val="solid"/>
                <a:round/>
                <a:headEnd/>
                <a:tailEnd/>
              </a:ln>
            </p:spPr>
            <p:txBody>
              <a:bodyPr/>
              <a:lstStyle/>
              <a:p>
                <a:endParaRPr lang="en-US"/>
              </a:p>
            </p:txBody>
          </p:sp>
          <p:sp>
            <p:nvSpPr>
              <p:cNvPr id="220960" name="Freeform 1824"/>
              <p:cNvSpPr>
                <a:spLocks/>
              </p:cNvSpPr>
              <p:nvPr/>
            </p:nvSpPr>
            <p:spPr bwMode="auto">
              <a:xfrm>
                <a:off x="659" y="1087"/>
                <a:ext cx="6" cy="2"/>
              </a:xfrm>
              <a:custGeom>
                <a:avLst/>
                <a:gdLst/>
                <a:ahLst/>
                <a:cxnLst>
                  <a:cxn ang="0">
                    <a:pos x="78" y="0"/>
                  </a:cxn>
                  <a:cxn ang="0">
                    <a:pos x="0" y="0"/>
                  </a:cxn>
                  <a:cxn ang="0">
                    <a:pos x="0" y="16"/>
                  </a:cxn>
                  <a:cxn ang="0">
                    <a:pos x="78" y="20"/>
                  </a:cxn>
                  <a:cxn ang="0">
                    <a:pos x="78" y="0"/>
                  </a:cxn>
                </a:cxnLst>
                <a:rect l="0" t="0" r="r" b="b"/>
                <a:pathLst>
                  <a:path w="78" h="20">
                    <a:moveTo>
                      <a:pt x="78" y="0"/>
                    </a:moveTo>
                    <a:lnTo>
                      <a:pt x="0" y="0"/>
                    </a:lnTo>
                    <a:lnTo>
                      <a:pt x="0" y="16"/>
                    </a:lnTo>
                    <a:lnTo>
                      <a:pt x="78" y="20"/>
                    </a:lnTo>
                    <a:lnTo>
                      <a:pt x="78" y="0"/>
                    </a:lnTo>
                    <a:close/>
                  </a:path>
                </a:pathLst>
              </a:custGeom>
              <a:solidFill>
                <a:srgbClr val="000000"/>
              </a:solidFill>
              <a:ln w="0">
                <a:solidFill>
                  <a:srgbClr val="000000"/>
                </a:solidFill>
                <a:prstDash val="solid"/>
                <a:round/>
                <a:headEnd/>
                <a:tailEnd/>
              </a:ln>
            </p:spPr>
            <p:txBody>
              <a:bodyPr/>
              <a:lstStyle/>
              <a:p>
                <a:endParaRPr lang="en-US"/>
              </a:p>
            </p:txBody>
          </p:sp>
          <p:sp>
            <p:nvSpPr>
              <p:cNvPr id="220961" name="Freeform 1825"/>
              <p:cNvSpPr>
                <a:spLocks/>
              </p:cNvSpPr>
              <p:nvPr/>
            </p:nvSpPr>
            <p:spPr bwMode="auto">
              <a:xfrm>
                <a:off x="634" y="1083"/>
                <a:ext cx="22" cy="7"/>
              </a:xfrm>
              <a:custGeom>
                <a:avLst/>
                <a:gdLst/>
                <a:ahLst/>
                <a:cxnLst>
                  <a:cxn ang="0">
                    <a:pos x="327" y="38"/>
                  </a:cxn>
                  <a:cxn ang="0">
                    <a:pos x="250" y="44"/>
                  </a:cxn>
                  <a:cxn ang="0">
                    <a:pos x="143" y="31"/>
                  </a:cxn>
                  <a:cxn ang="0">
                    <a:pos x="58" y="14"/>
                  </a:cxn>
                  <a:cxn ang="0">
                    <a:pos x="87" y="0"/>
                  </a:cxn>
                  <a:cxn ang="0">
                    <a:pos x="0" y="11"/>
                  </a:cxn>
                  <a:cxn ang="0">
                    <a:pos x="90" y="38"/>
                  </a:cxn>
                  <a:cxn ang="0">
                    <a:pos x="198" y="65"/>
                  </a:cxn>
                  <a:cxn ang="0">
                    <a:pos x="329" y="65"/>
                  </a:cxn>
                  <a:cxn ang="0">
                    <a:pos x="327" y="38"/>
                  </a:cxn>
                </a:cxnLst>
                <a:rect l="0" t="0" r="r" b="b"/>
                <a:pathLst>
                  <a:path w="329" h="65">
                    <a:moveTo>
                      <a:pt x="327" y="38"/>
                    </a:moveTo>
                    <a:lnTo>
                      <a:pt x="250" y="44"/>
                    </a:lnTo>
                    <a:lnTo>
                      <a:pt x="143" y="31"/>
                    </a:lnTo>
                    <a:lnTo>
                      <a:pt x="58" y="14"/>
                    </a:lnTo>
                    <a:lnTo>
                      <a:pt x="87" y="0"/>
                    </a:lnTo>
                    <a:lnTo>
                      <a:pt x="0" y="11"/>
                    </a:lnTo>
                    <a:lnTo>
                      <a:pt x="90" y="38"/>
                    </a:lnTo>
                    <a:lnTo>
                      <a:pt x="198" y="65"/>
                    </a:lnTo>
                    <a:lnTo>
                      <a:pt x="329" y="65"/>
                    </a:lnTo>
                    <a:lnTo>
                      <a:pt x="327" y="38"/>
                    </a:lnTo>
                    <a:close/>
                  </a:path>
                </a:pathLst>
              </a:custGeom>
              <a:solidFill>
                <a:srgbClr val="000000"/>
              </a:solidFill>
              <a:ln w="0">
                <a:solidFill>
                  <a:srgbClr val="000000"/>
                </a:solidFill>
                <a:prstDash val="solid"/>
                <a:round/>
                <a:headEnd/>
                <a:tailEnd/>
              </a:ln>
            </p:spPr>
            <p:txBody>
              <a:bodyPr/>
              <a:lstStyle/>
              <a:p>
                <a:endParaRPr lang="en-US"/>
              </a:p>
            </p:txBody>
          </p:sp>
          <p:sp>
            <p:nvSpPr>
              <p:cNvPr id="220962" name="Freeform 1826"/>
              <p:cNvSpPr>
                <a:spLocks/>
              </p:cNvSpPr>
              <p:nvPr/>
            </p:nvSpPr>
            <p:spPr bwMode="auto">
              <a:xfrm>
                <a:off x="659" y="1065"/>
                <a:ext cx="10" cy="2"/>
              </a:xfrm>
              <a:custGeom>
                <a:avLst/>
                <a:gdLst/>
                <a:ahLst/>
                <a:cxnLst>
                  <a:cxn ang="0">
                    <a:pos x="152" y="14"/>
                  </a:cxn>
                  <a:cxn ang="0">
                    <a:pos x="76" y="0"/>
                  </a:cxn>
                  <a:cxn ang="0">
                    <a:pos x="0" y="0"/>
                  </a:cxn>
                  <a:cxn ang="0">
                    <a:pos x="0" y="6"/>
                  </a:cxn>
                  <a:cxn ang="0">
                    <a:pos x="71" y="6"/>
                  </a:cxn>
                  <a:cxn ang="0">
                    <a:pos x="152" y="20"/>
                  </a:cxn>
                  <a:cxn ang="0">
                    <a:pos x="152" y="14"/>
                  </a:cxn>
                </a:cxnLst>
                <a:rect l="0" t="0" r="r" b="b"/>
                <a:pathLst>
                  <a:path w="152" h="20">
                    <a:moveTo>
                      <a:pt x="152" y="14"/>
                    </a:moveTo>
                    <a:lnTo>
                      <a:pt x="76" y="0"/>
                    </a:lnTo>
                    <a:lnTo>
                      <a:pt x="0" y="0"/>
                    </a:lnTo>
                    <a:lnTo>
                      <a:pt x="0" y="6"/>
                    </a:lnTo>
                    <a:lnTo>
                      <a:pt x="71" y="6"/>
                    </a:lnTo>
                    <a:lnTo>
                      <a:pt x="152" y="20"/>
                    </a:lnTo>
                    <a:lnTo>
                      <a:pt x="152" y="14"/>
                    </a:lnTo>
                    <a:close/>
                  </a:path>
                </a:pathLst>
              </a:custGeom>
              <a:solidFill>
                <a:srgbClr val="000000"/>
              </a:solidFill>
              <a:ln w="0">
                <a:solidFill>
                  <a:srgbClr val="000000"/>
                </a:solidFill>
                <a:prstDash val="solid"/>
                <a:round/>
                <a:headEnd/>
                <a:tailEnd/>
              </a:ln>
            </p:spPr>
            <p:txBody>
              <a:bodyPr/>
              <a:lstStyle/>
              <a:p>
                <a:endParaRPr lang="en-US"/>
              </a:p>
            </p:txBody>
          </p:sp>
          <p:sp>
            <p:nvSpPr>
              <p:cNvPr id="220963" name="Freeform 1827"/>
              <p:cNvSpPr>
                <a:spLocks/>
              </p:cNvSpPr>
              <p:nvPr/>
            </p:nvSpPr>
            <p:spPr bwMode="auto">
              <a:xfrm>
                <a:off x="643" y="1065"/>
                <a:ext cx="13" cy="7"/>
              </a:xfrm>
              <a:custGeom>
                <a:avLst/>
                <a:gdLst/>
                <a:ahLst/>
                <a:cxnLst>
                  <a:cxn ang="0">
                    <a:pos x="200" y="0"/>
                  </a:cxn>
                  <a:cxn ang="0">
                    <a:pos x="165" y="13"/>
                  </a:cxn>
                  <a:cxn ang="0">
                    <a:pos x="0" y="71"/>
                  </a:cxn>
                  <a:cxn ang="0">
                    <a:pos x="162" y="61"/>
                  </a:cxn>
                  <a:cxn ang="0">
                    <a:pos x="149" y="37"/>
                  </a:cxn>
                  <a:cxn ang="0">
                    <a:pos x="205" y="10"/>
                  </a:cxn>
                  <a:cxn ang="0">
                    <a:pos x="200" y="0"/>
                  </a:cxn>
                </a:cxnLst>
                <a:rect l="0" t="0" r="r" b="b"/>
                <a:pathLst>
                  <a:path w="205" h="71">
                    <a:moveTo>
                      <a:pt x="200" y="0"/>
                    </a:moveTo>
                    <a:lnTo>
                      <a:pt x="165" y="13"/>
                    </a:lnTo>
                    <a:lnTo>
                      <a:pt x="0" y="71"/>
                    </a:lnTo>
                    <a:lnTo>
                      <a:pt x="162" y="61"/>
                    </a:lnTo>
                    <a:lnTo>
                      <a:pt x="149" y="37"/>
                    </a:lnTo>
                    <a:lnTo>
                      <a:pt x="205" y="10"/>
                    </a:lnTo>
                    <a:lnTo>
                      <a:pt x="200" y="0"/>
                    </a:lnTo>
                    <a:close/>
                  </a:path>
                </a:pathLst>
              </a:custGeom>
              <a:solidFill>
                <a:srgbClr val="000000"/>
              </a:solidFill>
              <a:ln w="0">
                <a:solidFill>
                  <a:srgbClr val="000000"/>
                </a:solidFill>
                <a:prstDash val="solid"/>
                <a:round/>
                <a:headEnd/>
                <a:tailEnd/>
              </a:ln>
            </p:spPr>
            <p:txBody>
              <a:bodyPr/>
              <a:lstStyle/>
              <a:p>
                <a:endParaRPr lang="en-US"/>
              </a:p>
            </p:txBody>
          </p:sp>
          <p:sp>
            <p:nvSpPr>
              <p:cNvPr id="220964" name="Freeform 1828"/>
              <p:cNvSpPr>
                <a:spLocks/>
              </p:cNvSpPr>
              <p:nvPr/>
            </p:nvSpPr>
            <p:spPr bwMode="auto">
              <a:xfrm>
                <a:off x="946" y="1055"/>
                <a:ext cx="28" cy="46"/>
              </a:xfrm>
              <a:custGeom>
                <a:avLst/>
                <a:gdLst/>
                <a:ahLst/>
                <a:cxnLst>
                  <a:cxn ang="0">
                    <a:pos x="391" y="0"/>
                  </a:cxn>
                  <a:cxn ang="0">
                    <a:pos x="391" y="218"/>
                  </a:cxn>
                  <a:cxn ang="0">
                    <a:pos x="0" y="218"/>
                  </a:cxn>
                  <a:cxn ang="0">
                    <a:pos x="292" y="451"/>
                  </a:cxn>
                  <a:cxn ang="0">
                    <a:pos x="391" y="451"/>
                  </a:cxn>
                  <a:cxn ang="0">
                    <a:pos x="122" y="235"/>
                  </a:cxn>
                  <a:cxn ang="0">
                    <a:pos x="391" y="235"/>
                  </a:cxn>
                  <a:cxn ang="0">
                    <a:pos x="391" y="403"/>
                  </a:cxn>
                  <a:cxn ang="0">
                    <a:pos x="413" y="281"/>
                  </a:cxn>
                  <a:cxn ang="0">
                    <a:pos x="413" y="0"/>
                  </a:cxn>
                  <a:cxn ang="0">
                    <a:pos x="391" y="0"/>
                  </a:cxn>
                </a:cxnLst>
                <a:rect l="0" t="0" r="r" b="b"/>
                <a:pathLst>
                  <a:path w="413" h="451">
                    <a:moveTo>
                      <a:pt x="391" y="0"/>
                    </a:moveTo>
                    <a:lnTo>
                      <a:pt x="391" y="218"/>
                    </a:lnTo>
                    <a:lnTo>
                      <a:pt x="0" y="218"/>
                    </a:lnTo>
                    <a:lnTo>
                      <a:pt x="292" y="451"/>
                    </a:lnTo>
                    <a:lnTo>
                      <a:pt x="391" y="451"/>
                    </a:lnTo>
                    <a:lnTo>
                      <a:pt x="122" y="235"/>
                    </a:lnTo>
                    <a:lnTo>
                      <a:pt x="391" y="235"/>
                    </a:lnTo>
                    <a:lnTo>
                      <a:pt x="391" y="403"/>
                    </a:lnTo>
                    <a:lnTo>
                      <a:pt x="413" y="281"/>
                    </a:lnTo>
                    <a:lnTo>
                      <a:pt x="413" y="0"/>
                    </a:lnTo>
                    <a:lnTo>
                      <a:pt x="391" y="0"/>
                    </a:lnTo>
                    <a:close/>
                  </a:path>
                </a:pathLst>
              </a:custGeom>
              <a:solidFill>
                <a:srgbClr val="000000"/>
              </a:solidFill>
              <a:ln w="0">
                <a:solidFill>
                  <a:srgbClr val="000000"/>
                </a:solidFill>
                <a:prstDash val="solid"/>
                <a:round/>
                <a:headEnd/>
                <a:tailEnd/>
              </a:ln>
            </p:spPr>
            <p:txBody>
              <a:bodyPr/>
              <a:lstStyle/>
              <a:p>
                <a:endParaRPr lang="en-US"/>
              </a:p>
            </p:txBody>
          </p:sp>
          <p:sp>
            <p:nvSpPr>
              <p:cNvPr id="220965" name="Freeform 1829"/>
              <p:cNvSpPr>
                <a:spLocks/>
              </p:cNvSpPr>
              <p:nvPr/>
            </p:nvSpPr>
            <p:spPr bwMode="auto">
              <a:xfrm>
                <a:off x="951" y="1054"/>
                <a:ext cx="2" cy="44"/>
              </a:xfrm>
              <a:custGeom>
                <a:avLst/>
                <a:gdLst/>
                <a:ahLst/>
                <a:cxnLst>
                  <a:cxn ang="0">
                    <a:pos x="0" y="437"/>
                  </a:cxn>
                  <a:cxn ang="0">
                    <a:pos x="0" y="0"/>
                  </a:cxn>
                  <a:cxn ang="0">
                    <a:pos x="22" y="0"/>
                  </a:cxn>
                  <a:cxn ang="0">
                    <a:pos x="22" y="317"/>
                  </a:cxn>
                  <a:cxn ang="0">
                    <a:pos x="0" y="437"/>
                  </a:cxn>
                </a:cxnLst>
                <a:rect l="0" t="0" r="r" b="b"/>
                <a:pathLst>
                  <a:path w="22" h="437">
                    <a:moveTo>
                      <a:pt x="0" y="437"/>
                    </a:moveTo>
                    <a:lnTo>
                      <a:pt x="0" y="0"/>
                    </a:lnTo>
                    <a:lnTo>
                      <a:pt x="22" y="0"/>
                    </a:lnTo>
                    <a:lnTo>
                      <a:pt x="22" y="317"/>
                    </a:lnTo>
                    <a:lnTo>
                      <a:pt x="0" y="437"/>
                    </a:lnTo>
                    <a:close/>
                  </a:path>
                </a:pathLst>
              </a:custGeom>
              <a:solidFill>
                <a:srgbClr val="000000"/>
              </a:solidFill>
              <a:ln w="0">
                <a:solidFill>
                  <a:srgbClr val="000000"/>
                </a:solidFill>
                <a:prstDash val="solid"/>
                <a:round/>
                <a:headEnd/>
                <a:tailEnd/>
              </a:ln>
            </p:spPr>
            <p:txBody>
              <a:bodyPr/>
              <a:lstStyle/>
              <a:p>
                <a:endParaRPr lang="en-US"/>
              </a:p>
            </p:txBody>
          </p:sp>
          <p:sp>
            <p:nvSpPr>
              <p:cNvPr id="220966" name="Freeform 1830"/>
              <p:cNvSpPr>
                <a:spLocks/>
              </p:cNvSpPr>
              <p:nvPr/>
            </p:nvSpPr>
            <p:spPr bwMode="auto">
              <a:xfrm>
                <a:off x="967" y="1084"/>
                <a:ext cx="3" cy="5"/>
              </a:xfrm>
              <a:custGeom>
                <a:avLst/>
                <a:gdLst/>
                <a:ahLst/>
                <a:cxnLst>
                  <a:cxn ang="0">
                    <a:pos x="0" y="0"/>
                  </a:cxn>
                  <a:cxn ang="0">
                    <a:pos x="0" y="27"/>
                  </a:cxn>
                  <a:cxn ang="0">
                    <a:pos x="42" y="47"/>
                  </a:cxn>
                  <a:cxn ang="0">
                    <a:pos x="42" y="0"/>
                  </a:cxn>
                  <a:cxn ang="0">
                    <a:pos x="0" y="0"/>
                  </a:cxn>
                </a:cxnLst>
                <a:rect l="0" t="0" r="r" b="b"/>
                <a:pathLst>
                  <a:path w="42" h="47">
                    <a:moveTo>
                      <a:pt x="0" y="0"/>
                    </a:moveTo>
                    <a:lnTo>
                      <a:pt x="0" y="27"/>
                    </a:lnTo>
                    <a:lnTo>
                      <a:pt x="42" y="47"/>
                    </a:lnTo>
                    <a:lnTo>
                      <a:pt x="42" y="0"/>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220967" name="Freeform 1831"/>
              <p:cNvSpPr>
                <a:spLocks/>
              </p:cNvSpPr>
              <p:nvPr/>
            </p:nvSpPr>
            <p:spPr bwMode="auto">
              <a:xfrm>
                <a:off x="837" y="1064"/>
                <a:ext cx="127" cy="74"/>
              </a:xfrm>
              <a:custGeom>
                <a:avLst/>
                <a:gdLst/>
                <a:ahLst/>
                <a:cxnLst>
                  <a:cxn ang="0">
                    <a:pos x="1849" y="0"/>
                  </a:cxn>
                  <a:cxn ang="0">
                    <a:pos x="1876" y="0"/>
                  </a:cxn>
                  <a:cxn ang="0">
                    <a:pos x="1903" y="27"/>
                  </a:cxn>
                  <a:cxn ang="0">
                    <a:pos x="1876" y="52"/>
                  </a:cxn>
                  <a:cxn ang="0">
                    <a:pos x="0" y="738"/>
                  </a:cxn>
                  <a:cxn ang="0">
                    <a:pos x="1849" y="0"/>
                  </a:cxn>
                </a:cxnLst>
                <a:rect l="0" t="0" r="r" b="b"/>
                <a:pathLst>
                  <a:path w="1903" h="738">
                    <a:moveTo>
                      <a:pt x="1849" y="0"/>
                    </a:moveTo>
                    <a:lnTo>
                      <a:pt x="1876" y="0"/>
                    </a:lnTo>
                    <a:lnTo>
                      <a:pt x="1903" y="27"/>
                    </a:lnTo>
                    <a:lnTo>
                      <a:pt x="1876" y="52"/>
                    </a:lnTo>
                    <a:lnTo>
                      <a:pt x="0" y="738"/>
                    </a:lnTo>
                    <a:lnTo>
                      <a:pt x="1849" y="0"/>
                    </a:lnTo>
                    <a:close/>
                  </a:path>
                </a:pathLst>
              </a:custGeom>
              <a:solidFill>
                <a:srgbClr val="000000"/>
              </a:solidFill>
              <a:ln w="0">
                <a:solidFill>
                  <a:srgbClr val="000000"/>
                </a:solidFill>
                <a:prstDash val="solid"/>
                <a:round/>
                <a:headEnd/>
                <a:tailEnd/>
              </a:ln>
            </p:spPr>
            <p:txBody>
              <a:bodyPr/>
              <a:lstStyle/>
              <a:p>
                <a:endParaRPr lang="en-US"/>
              </a:p>
            </p:txBody>
          </p:sp>
          <p:sp>
            <p:nvSpPr>
              <p:cNvPr id="220968" name="Freeform 1832"/>
              <p:cNvSpPr>
                <a:spLocks/>
              </p:cNvSpPr>
              <p:nvPr/>
            </p:nvSpPr>
            <p:spPr bwMode="auto">
              <a:xfrm>
                <a:off x="1278" y="1064"/>
                <a:ext cx="20" cy="13"/>
              </a:xfrm>
              <a:custGeom>
                <a:avLst/>
                <a:gdLst/>
                <a:ahLst/>
                <a:cxnLst>
                  <a:cxn ang="0">
                    <a:pos x="47" y="0"/>
                  </a:cxn>
                  <a:cxn ang="0">
                    <a:pos x="23" y="0"/>
                  </a:cxn>
                  <a:cxn ang="0">
                    <a:pos x="0" y="27"/>
                  </a:cxn>
                  <a:cxn ang="0">
                    <a:pos x="23" y="52"/>
                  </a:cxn>
                  <a:cxn ang="0">
                    <a:pos x="305" y="127"/>
                  </a:cxn>
                  <a:cxn ang="0">
                    <a:pos x="47" y="0"/>
                  </a:cxn>
                </a:cxnLst>
                <a:rect l="0" t="0" r="r" b="b"/>
                <a:pathLst>
                  <a:path w="305" h="127">
                    <a:moveTo>
                      <a:pt x="47" y="0"/>
                    </a:moveTo>
                    <a:lnTo>
                      <a:pt x="23" y="0"/>
                    </a:lnTo>
                    <a:lnTo>
                      <a:pt x="0" y="27"/>
                    </a:lnTo>
                    <a:lnTo>
                      <a:pt x="23" y="52"/>
                    </a:lnTo>
                    <a:lnTo>
                      <a:pt x="305" y="127"/>
                    </a:lnTo>
                    <a:lnTo>
                      <a:pt x="47" y="0"/>
                    </a:lnTo>
                    <a:close/>
                  </a:path>
                </a:pathLst>
              </a:custGeom>
              <a:solidFill>
                <a:srgbClr val="000000"/>
              </a:solidFill>
              <a:ln w="0">
                <a:solidFill>
                  <a:srgbClr val="000000"/>
                </a:solidFill>
                <a:prstDash val="solid"/>
                <a:round/>
                <a:headEnd/>
                <a:tailEnd/>
              </a:ln>
            </p:spPr>
            <p:txBody>
              <a:bodyPr/>
              <a:lstStyle/>
              <a:p>
                <a:endParaRPr lang="en-US"/>
              </a:p>
            </p:txBody>
          </p:sp>
          <p:sp>
            <p:nvSpPr>
              <p:cNvPr id="220969" name="Freeform 1833"/>
              <p:cNvSpPr>
                <a:spLocks/>
              </p:cNvSpPr>
              <p:nvPr/>
            </p:nvSpPr>
            <p:spPr bwMode="auto">
              <a:xfrm>
                <a:off x="774" y="1052"/>
                <a:ext cx="23" cy="22"/>
              </a:xfrm>
              <a:custGeom>
                <a:avLst/>
                <a:gdLst/>
                <a:ahLst/>
                <a:cxnLst>
                  <a:cxn ang="0">
                    <a:pos x="209" y="88"/>
                  </a:cxn>
                  <a:cxn ang="0">
                    <a:pos x="169" y="22"/>
                  </a:cxn>
                  <a:cxn ang="0">
                    <a:pos x="345" y="0"/>
                  </a:cxn>
                  <a:cxn ang="0">
                    <a:pos x="0" y="0"/>
                  </a:cxn>
                  <a:cxn ang="0">
                    <a:pos x="0" y="222"/>
                  </a:cxn>
                  <a:cxn ang="0">
                    <a:pos x="278" y="222"/>
                  </a:cxn>
                  <a:cxn ang="0">
                    <a:pos x="255" y="182"/>
                  </a:cxn>
                </a:cxnLst>
                <a:rect l="0" t="0" r="r" b="b"/>
                <a:pathLst>
                  <a:path w="345" h="222">
                    <a:moveTo>
                      <a:pt x="209" y="88"/>
                    </a:moveTo>
                    <a:lnTo>
                      <a:pt x="169" y="22"/>
                    </a:lnTo>
                    <a:lnTo>
                      <a:pt x="345" y="0"/>
                    </a:lnTo>
                    <a:lnTo>
                      <a:pt x="0" y="0"/>
                    </a:lnTo>
                    <a:lnTo>
                      <a:pt x="0" y="222"/>
                    </a:lnTo>
                    <a:lnTo>
                      <a:pt x="278" y="222"/>
                    </a:lnTo>
                    <a:lnTo>
                      <a:pt x="255" y="182"/>
                    </a:lnTo>
                  </a:path>
                </a:pathLst>
              </a:custGeom>
              <a:noFill/>
              <a:ln w="0">
                <a:solidFill>
                  <a:srgbClr val="000000"/>
                </a:solidFill>
                <a:prstDash val="solid"/>
                <a:round/>
                <a:headEnd/>
                <a:tailEnd/>
              </a:ln>
            </p:spPr>
            <p:txBody>
              <a:bodyPr/>
              <a:lstStyle/>
              <a:p>
                <a:endParaRPr lang="en-US"/>
              </a:p>
            </p:txBody>
          </p:sp>
          <p:sp>
            <p:nvSpPr>
              <p:cNvPr id="220970" name="Freeform 1834"/>
              <p:cNvSpPr>
                <a:spLocks/>
              </p:cNvSpPr>
              <p:nvPr/>
            </p:nvSpPr>
            <p:spPr bwMode="auto">
              <a:xfrm>
                <a:off x="786" y="1057"/>
                <a:ext cx="6" cy="3"/>
              </a:xfrm>
              <a:custGeom>
                <a:avLst/>
                <a:gdLst/>
                <a:ahLst/>
                <a:cxnLst>
                  <a:cxn ang="0">
                    <a:pos x="84" y="0"/>
                  </a:cxn>
                  <a:cxn ang="0">
                    <a:pos x="0" y="0"/>
                  </a:cxn>
                  <a:cxn ang="0">
                    <a:pos x="25" y="37"/>
                  </a:cxn>
                  <a:cxn ang="0">
                    <a:pos x="84" y="37"/>
                  </a:cxn>
                  <a:cxn ang="0">
                    <a:pos x="84" y="0"/>
                  </a:cxn>
                </a:cxnLst>
                <a:rect l="0" t="0" r="r" b="b"/>
                <a:pathLst>
                  <a:path w="84" h="37">
                    <a:moveTo>
                      <a:pt x="84" y="0"/>
                    </a:moveTo>
                    <a:lnTo>
                      <a:pt x="0" y="0"/>
                    </a:lnTo>
                    <a:lnTo>
                      <a:pt x="25" y="37"/>
                    </a:lnTo>
                    <a:lnTo>
                      <a:pt x="84" y="37"/>
                    </a:lnTo>
                    <a:lnTo>
                      <a:pt x="84" y="0"/>
                    </a:lnTo>
                    <a:close/>
                  </a:path>
                </a:pathLst>
              </a:custGeom>
              <a:solidFill>
                <a:srgbClr val="000000"/>
              </a:solidFill>
              <a:ln w="0">
                <a:solidFill>
                  <a:srgbClr val="000000"/>
                </a:solidFill>
                <a:prstDash val="solid"/>
                <a:round/>
                <a:headEnd/>
                <a:tailEnd/>
              </a:ln>
            </p:spPr>
            <p:txBody>
              <a:bodyPr/>
              <a:lstStyle/>
              <a:p>
                <a:endParaRPr lang="en-US"/>
              </a:p>
            </p:txBody>
          </p:sp>
          <p:sp>
            <p:nvSpPr>
              <p:cNvPr id="220971" name="Freeform 1835"/>
              <p:cNvSpPr>
                <a:spLocks/>
              </p:cNvSpPr>
              <p:nvPr/>
            </p:nvSpPr>
            <p:spPr bwMode="auto">
              <a:xfrm>
                <a:off x="760" y="1043"/>
                <a:ext cx="14" cy="27"/>
              </a:xfrm>
              <a:custGeom>
                <a:avLst/>
                <a:gdLst/>
                <a:ahLst/>
                <a:cxnLst>
                  <a:cxn ang="0">
                    <a:pos x="213" y="119"/>
                  </a:cxn>
                  <a:cxn ang="0">
                    <a:pos x="121" y="0"/>
                  </a:cxn>
                  <a:cxn ang="0">
                    <a:pos x="3" y="0"/>
                  </a:cxn>
                  <a:cxn ang="0">
                    <a:pos x="59" y="239"/>
                  </a:cxn>
                  <a:cxn ang="0">
                    <a:pos x="0" y="253"/>
                  </a:cxn>
                  <a:cxn ang="0">
                    <a:pos x="213" y="271"/>
                  </a:cxn>
                  <a:cxn ang="0">
                    <a:pos x="213" y="119"/>
                  </a:cxn>
                </a:cxnLst>
                <a:rect l="0" t="0" r="r" b="b"/>
                <a:pathLst>
                  <a:path w="213" h="271">
                    <a:moveTo>
                      <a:pt x="213" y="119"/>
                    </a:moveTo>
                    <a:lnTo>
                      <a:pt x="121" y="0"/>
                    </a:lnTo>
                    <a:lnTo>
                      <a:pt x="3" y="0"/>
                    </a:lnTo>
                    <a:lnTo>
                      <a:pt x="59" y="239"/>
                    </a:lnTo>
                    <a:lnTo>
                      <a:pt x="0" y="253"/>
                    </a:lnTo>
                    <a:lnTo>
                      <a:pt x="213" y="271"/>
                    </a:lnTo>
                    <a:lnTo>
                      <a:pt x="213" y="119"/>
                    </a:lnTo>
                    <a:close/>
                  </a:path>
                </a:pathLst>
              </a:custGeom>
              <a:solidFill>
                <a:srgbClr val="000000"/>
              </a:solidFill>
              <a:ln w="0">
                <a:solidFill>
                  <a:srgbClr val="000000"/>
                </a:solidFill>
                <a:prstDash val="solid"/>
                <a:round/>
                <a:headEnd/>
                <a:tailEnd/>
              </a:ln>
            </p:spPr>
            <p:txBody>
              <a:bodyPr/>
              <a:lstStyle/>
              <a:p>
                <a:endParaRPr lang="en-US"/>
              </a:p>
            </p:txBody>
          </p:sp>
          <p:sp>
            <p:nvSpPr>
              <p:cNvPr id="220972" name="Freeform 1836"/>
              <p:cNvSpPr>
                <a:spLocks/>
              </p:cNvSpPr>
              <p:nvPr/>
            </p:nvSpPr>
            <p:spPr bwMode="auto">
              <a:xfrm>
                <a:off x="750" y="1069"/>
                <a:ext cx="59" cy="15"/>
              </a:xfrm>
              <a:custGeom>
                <a:avLst/>
                <a:gdLst/>
                <a:ahLst/>
                <a:cxnLst>
                  <a:cxn ang="0">
                    <a:pos x="100" y="0"/>
                  </a:cxn>
                  <a:cxn ang="0">
                    <a:pos x="94" y="58"/>
                  </a:cxn>
                  <a:cxn ang="0">
                    <a:pos x="285" y="24"/>
                  </a:cxn>
                  <a:cxn ang="0">
                    <a:pos x="329" y="24"/>
                  </a:cxn>
                  <a:cxn ang="0">
                    <a:pos x="293" y="101"/>
                  </a:cxn>
                  <a:cxn ang="0">
                    <a:pos x="484" y="101"/>
                  </a:cxn>
                  <a:cxn ang="0">
                    <a:pos x="484" y="61"/>
                  </a:cxn>
                  <a:cxn ang="0">
                    <a:pos x="355" y="50"/>
                  </a:cxn>
                  <a:cxn ang="0">
                    <a:pos x="629" y="50"/>
                  </a:cxn>
                  <a:cxn ang="0">
                    <a:pos x="807" y="78"/>
                  </a:cxn>
                  <a:cxn ang="0">
                    <a:pos x="877" y="101"/>
                  </a:cxn>
                  <a:cxn ang="0">
                    <a:pos x="569" y="158"/>
                  </a:cxn>
                  <a:cxn ang="0">
                    <a:pos x="364" y="129"/>
                  </a:cxn>
                  <a:cxn ang="0">
                    <a:pos x="198" y="116"/>
                  </a:cxn>
                  <a:cxn ang="0">
                    <a:pos x="70" y="101"/>
                  </a:cxn>
                  <a:cxn ang="0">
                    <a:pos x="41" y="88"/>
                  </a:cxn>
                  <a:cxn ang="0">
                    <a:pos x="0" y="74"/>
                  </a:cxn>
                  <a:cxn ang="0">
                    <a:pos x="41" y="58"/>
                  </a:cxn>
                  <a:cxn ang="0">
                    <a:pos x="53" y="24"/>
                  </a:cxn>
                  <a:cxn ang="0">
                    <a:pos x="83" y="4"/>
                  </a:cxn>
                  <a:cxn ang="0">
                    <a:pos x="100" y="0"/>
                  </a:cxn>
                </a:cxnLst>
                <a:rect l="0" t="0" r="r" b="b"/>
                <a:pathLst>
                  <a:path w="877" h="158">
                    <a:moveTo>
                      <a:pt x="100" y="0"/>
                    </a:moveTo>
                    <a:lnTo>
                      <a:pt x="94" y="58"/>
                    </a:lnTo>
                    <a:lnTo>
                      <a:pt x="285" y="24"/>
                    </a:lnTo>
                    <a:lnTo>
                      <a:pt x="329" y="24"/>
                    </a:lnTo>
                    <a:lnTo>
                      <a:pt x="293" y="101"/>
                    </a:lnTo>
                    <a:lnTo>
                      <a:pt x="484" y="101"/>
                    </a:lnTo>
                    <a:lnTo>
                      <a:pt x="484" y="61"/>
                    </a:lnTo>
                    <a:lnTo>
                      <a:pt x="355" y="50"/>
                    </a:lnTo>
                    <a:lnTo>
                      <a:pt x="629" y="50"/>
                    </a:lnTo>
                    <a:lnTo>
                      <a:pt x="807" y="78"/>
                    </a:lnTo>
                    <a:lnTo>
                      <a:pt x="877" y="101"/>
                    </a:lnTo>
                    <a:lnTo>
                      <a:pt x="569" y="158"/>
                    </a:lnTo>
                    <a:lnTo>
                      <a:pt x="364" y="129"/>
                    </a:lnTo>
                    <a:lnTo>
                      <a:pt x="198" y="116"/>
                    </a:lnTo>
                    <a:lnTo>
                      <a:pt x="70" y="101"/>
                    </a:lnTo>
                    <a:lnTo>
                      <a:pt x="41" y="88"/>
                    </a:lnTo>
                    <a:lnTo>
                      <a:pt x="0" y="74"/>
                    </a:lnTo>
                    <a:lnTo>
                      <a:pt x="41" y="58"/>
                    </a:lnTo>
                    <a:lnTo>
                      <a:pt x="53" y="24"/>
                    </a:lnTo>
                    <a:lnTo>
                      <a:pt x="83" y="4"/>
                    </a:lnTo>
                    <a:lnTo>
                      <a:pt x="100" y="0"/>
                    </a:lnTo>
                    <a:close/>
                  </a:path>
                </a:pathLst>
              </a:custGeom>
              <a:solidFill>
                <a:srgbClr val="000000"/>
              </a:solidFill>
              <a:ln w="0">
                <a:solidFill>
                  <a:srgbClr val="000000"/>
                </a:solidFill>
                <a:prstDash val="solid"/>
                <a:round/>
                <a:headEnd/>
                <a:tailEnd/>
              </a:ln>
            </p:spPr>
            <p:txBody>
              <a:bodyPr/>
              <a:lstStyle/>
              <a:p>
                <a:endParaRPr lang="en-US"/>
              </a:p>
            </p:txBody>
          </p:sp>
          <p:sp>
            <p:nvSpPr>
              <p:cNvPr id="220973" name="Freeform 1837"/>
              <p:cNvSpPr>
                <a:spLocks/>
              </p:cNvSpPr>
              <p:nvPr/>
            </p:nvSpPr>
            <p:spPr bwMode="auto">
              <a:xfrm>
                <a:off x="799" y="1045"/>
                <a:ext cx="24" cy="23"/>
              </a:xfrm>
              <a:custGeom>
                <a:avLst/>
                <a:gdLst/>
                <a:ahLst/>
                <a:cxnLst>
                  <a:cxn ang="0">
                    <a:pos x="216" y="89"/>
                  </a:cxn>
                  <a:cxn ang="0">
                    <a:pos x="174" y="15"/>
                  </a:cxn>
                  <a:cxn ang="0">
                    <a:pos x="367" y="0"/>
                  </a:cxn>
                  <a:cxn ang="0">
                    <a:pos x="0" y="0"/>
                  </a:cxn>
                  <a:cxn ang="0">
                    <a:pos x="0" y="229"/>
                  </a:cxn>
                  <a:cxn ang="0">
                    <a:pos x="296" y="229"/>
                  </a:cxn>
                  <a:cxn ang="0">
                    <a:pos x="272" y="191"/>
                  </a:cxn>
                </a:cxnLst>
                <a:rect l="0" t="0" r="r" b="b"/>
                <a:pathLst>
                  <a:path w="367" h="229">
                    <a:moveTo>
                      <a:pt x="216" y="89"/>
                    </a:moveTo>
                    <a:lnTo>
                      <a:pt x="174" y="15"/>
                    </a:lnTo>
                    <a:lnTo>
                      <a:pt x="367" y="0"/>
                    </a:lnTo>
                    <a:lnTo>
                      <a:pt x="0" y="0"/>
                    </a:lnTo>
                    <a:lnTo>
                      <a:pt x="0" y="229"/>
                    </a:lnTo>
                    <a:lnTo>
                      <a:pt x="296" y="229"/>
                    </a:lnTo>
                    <a:lnTo>
                      <a:pt x="272" y="191"/>
                    </a:lnTo>
                  </a:path>
                </a:pathLst>
              </a:custGeom>
              <a:noFill/>
              <a:ln w="0">
                <a:solidFill>
                  <a:srgbClr val="000000"/>
                </a:solidFill>
                <a:prstDash val="solid"/>
                <a:round/>
                <a:headEnd/>
                <a:tailEnd/>
              </a:ln>
            </p:spPr>
            <p:txBody>
              <a:bodyPr/>
              <a:lstStyle/>
              <a:p>
                <a:endParaRPr lang="en-US"/>
              </a:p>
            </p:txBody>
          </p:sp>
          <p:sp>
            <p:nvSpPr>
              <p:cNvPr id="220974" name="Freeform 1838"/>
              <p:cNvSpPr>
                <a:spLocks/>
              </p:cNvSpPr>
              <p:nvPr/>
            </p:nvSpPr>
            <p:spPr bwMode="auto">
              <a:xfrm>
                <a:off x="812" y="1050"/>
                <a:ext cx="5" cy="4"/>
              </a:xfrm>
              <a:custGeom>
                <a:avLst/>
                <a:gdLst/>
                <a:ahLst/>
                <a:cxnLst>
                  <a:cxn ang="0">
                    <a:pos x="86" y="0"/>
                  </a:cxn>
                  <a:cxn ang="0">
                    <a:pos x="0" y="0"/>
                  </a:cxn>
                  <a:cxn ang="0">
                    <a:pos x="21" y="39"/>
                  </a:cxn>
                  <a:cxn ang="0">
                    <a:pos x="86" y="39"/>
                  </a:cxn>
                  <a:cxn ang="0">
                    <a:pos x="86" y="0"/>
                  </a:cxn>
                </a:cxnLst>
                <a:rect l="0" t="0" r="r" b="b"/>
                <a:pathLst>
                  <a:path w="86" h="39">
                    <a:moveTo>
                      <a:pt x="86" y="0"/>
                    </a:moveTo>
                    <a:lnTo>
                      <a:pt x="0" y="0"/>
                    </a:lnTo>
                    <a:lnTo>
                      <a:pt x="21" y="39"/>
                    </a:lnTo>
                    <a:lnTo>
                      <a:pt x="86" y="39"/>
                    </a:lnTo>
                    <a:lnTo>
                      <a:pt x="86" y="0"/>
                    </a:lnTo>
                    <a:close/>
                  </a:path>
                </a:pathLst>
              </a:custGeom>
              <a:solidFill>
                <a:srgbClr val="000000"/>
              </a:solidFill>
              <a:ln w="0">
                <a:solidFill>
                  <a:srgbClr val="000000"/>
                </a:solidFill>
                <a:prstDash val="solid"/>
                <a:round/>
                <a:headEnd/>
                <a:tailEnd/>
              </a:ln>
            </p:spPr>
            <p:txBody>
              <a:bodyPr/>
              <a:lstStyle/>
              <a:p>
                <a:endParaRPr lang="en-US"/>
              </a:p>
            </p:txBody>
          </p:sp>
          <p:sp>
            <p:nvSpPr>
              <p:cNvPr id="220975" name="Freeform 1839"/>
              <p:cNvSpPr>
                <a:spLocks/>
              </p:cNvSpPr>
              <p:nvPr/>
            </p:nvSpPr>
            <p:spPr bwMode="auto">
              <a:xfrm>
                <a:off x="783" y="1035"/>
                <a:ext cx="16" cy="30"/>
              </a:xfrm>
              <a:custGeom>
                <a:avLst/>
                <a:gdLst/>
                <a:ahLst/>
                <a:cxnLst>
                  <a:cxn ang="0">
                    <a:pos x="232" y="125"/>
                  </a:cxn>
                  <a:cxn ang="0">
                    <a:pos x="131" y="0"/>
                  </a:cxn>
                  <a:cxn ang="0">
                    <a:pos x="3" y="0"/>
                  </a:cxn>
                  <a:cxn ang="0">
                    <a:pos x="62" y="254"/>
                  </a:cxn>
                  <a:cxn ang="0">
                    <a:pos x="0" y="268"/>
                  </a:cxn>
                  <a:cxn ang="0">
                    <a:pos x="232" y="291"/>
                  </a:cxn>
                  <a:cxn ang="0">
                    <a:pos x="232" y="125"/>
                  </a:cxn>
                </a:cxnLst>
                <a:rect l="0" t="0" r="r" b="b"/>
                <a:pathLst>
                  <a:path w="232" h="291">
                    <a:moveTo>
                      <a:pt x="232" y="125"/>
                    </a:moveTo>
                    <a:lnTo>
                      <a:pt x="131" y="0"/>
                    </a:lnTo>
                    <a:lnTo>
                      <a:pt x="3" y="0"/>
                    </a:lnTo>
                    <a:lnTo>
                      <a:pt x="62" y="254"/>
                    </a:lnTo>
                    <a:lnTo>
                      <a:pt x="0" y="268"/>
                    </a:lnTo>
                    <a:lnTo>
                      <a:pt x="232" y="291"/>
                    </a:lnTo>
                    <a:lnTo>
                      <a:pt x="232" y="125"/>
                    </a:lnTo>
                    <a:close/>
                  </a:path>
                </a:pathLst>
              </a:custGeom>
              <a:solidFill>
                <a:srgbClr val="000000"/>
              </a:solidFill>
              <a:ln w="0">
                <a:solidFill>
                  <a:srgbClr val="000000"/>
                </a:solidFill>
                <a:prstDash val="solid"/>
                <a:round/>
                <a:headEnd/>
                <a:tailEnd/>
              </a:ln>
            </p:spPr>
            <p:txBody>
              <a:bodyPr/>
              <a:lstStyle/>
              <a:p>
                <a:endParaRPr lang="en-US"/>
              </a:p>
            </p:txBody>
          </p:sp>
          <p:sp>
            <p:nvSpPr>
              <p:cNvPr id="220976" name="Freeform 1840"/>
              <p:cNvSpPr>
                <a:spLocks/>
              </p:cNvSpPr>
              <p:nvPr/>
            </p:nvSpPr>
            <p:spPr bwMode="auto">
              <a:xfrm>
                <a:off x="773" y="1063"/>
                <a:ext cx="63" cy="17"/>
              </a:xfrm>
              <a:custGeom>
                <a:avLst/>
                <a:gdLst/>
                <a:ahLst/>
                <a:cxnLst>
                  <a:cxn ang="0">
                    <a:pos x="109" y="0"/>
                  </a:cxn>
                  <a:cxn ang="0">
                    <a:pos x="100" y="63"/>
                  </a:cxn>
                  <a:cxn ang="0">
                    <a:pos x="305" y="27"/>
                  </a:cxn>
                  <a:cxn ang="0">
                    <a:pos x="356" y="27"/>
                  </a:cxn>
                  <a:cxn ang="0">
                    <a:pos x="314" y="109"/>
                  </a:cxn>
                  <a:cxn ang="0">
                    <a:pos x="512" y="109"/>
                  </a:cxn>
                  <a:cxn ang="0">
                    <a:pos x="512" y="66"/>
                  </a:cxn>
                  <a:cxn ang="0">
                    <a:pos x="383" y="49"/>
                  </a:cxn>
                  <a:cxn ang="0">
                    <a:pos x="675" y="49"/>
                  </a:cxn>
                  <a:cxn ang="0">
                    <a:pos x="858" y="81"/>
                  </a:cxn>
                  <a:cxn ang="0">
                    <a:pos x="939" y="109"/>
                  </a:cxn>
                  <a:cxn ang="0">
                    <a:pos x="608" y="172"/>
                  </a:cxn>
                  <a:cxn ang="0">
                    <a:pos x="390" y="133"/>
                  </a:cxn>
                  <a:cxn ang="0">
                    <a:pos x="210" y="123"/>
                  </a:cxn>
                  <a:cxn ang="0">
                    <a:pos x="75" y="109"/>
                  </a:cxn>
                  <a:cxn ang="0">
                    <a:pos x="40" y="93"/>
                  </a:cxn>
                  <a:cxn ang="0">
                    <a:pos x="0" y="77"/>
                  </a:cxn>
                  <a:cxn ang="0">
                    <a:pos x="40" y="63"/>
                  </a:cxn>
                  <a:cxn ang="0">
                    <a:pos x="56" y="27"/>
                  </a:cxn>
                  <a:cxn ang="0">
                    <a:pos x="84" y="4"/>
                  </a:cxn>
                  <a:cxn ang="0">
                    <a:pos x="109" y="0"/>
                  </a:cxn>
                </a:cxnLst>
                <a:rect l="0" t="0" r="r" b="b"/>
                <a:pathLst>
                  <a:path w="939" h="172">
                    <a:moveTo>
                      <a:pt x="109" y="0"/>
                    </a:moveTo>
                    <a:lnTo>
                      <a:pt x="100" y="63"/>
                    </a:lnTo>
                    <a:lnTo>
                      <a:pt x="305" y="27"/>
                    </a:lnTo>
                    <a:lnTo>
                      <a:pt x="356" y="27"/>
                    </a:lnTo>
                    <a:lnTo>
                      <a:pt x="314" y="109"/>
                    </a:lnTo>
                    <a:lnTo>
                      <a:pt x="512" y="109"/>
                    </a:lnTo>
                    <a:lnTo>
                      <a:pt x="512" y="66"/>
                    </a:lnTo>
                    <a:lnTo>
                      <a:pt x="383" y="49"/>
                    </a:lnTo>
                    <a:lnTo>
                      <a:pt x="675" y="49"/>
                    </a:lnTo>
                    <a:lnTo>
                      <a:pt x="858" y="81"/>
                    </a:lnTo>
                    <a:lnTo>
                      <a:pt x="939" y="109"/>
                    </a:lnTo>
                    <a:lnTo>
                      <a:pt x="608" y="172"/>
                    </a:lnTo>
                    <a:lnTo>
                      <a:pt x="390" y="133"/>
                    </a:lnTo>
                    <a:lnTo>
                      <a:pt x="210" y="123"/>
                    </a:lnTo>
                    <a:lnTo>
                      <a:pt x="75" y="109"/>
                    </a:lnTo>
                    <a:lnTo>
                      <a:pt x="40" y="93"/>
                    </a:lnTo>
                    <a:lnTo>
                      <a:pt x="0" y="77"/>
                    </a:lnTo>
                    <a:lnTo>
                      <a:pt x="40" y="63"/>
                    </a:lnTo>
                    <a:lnTo>
                      <a:pt x="56" y="27"/>
                    </a:lnTo>
                    <a:lnTo>
                      <a:pt x="84" y="4"/>
                    </a:lnTo>
                    <a:lnTo>
                      <a:pt x="109" y="0"/>
                    </a:lnTo>
                    <a:close/>
                  </a:path>
                </a:pathLst>
              </a:custGeom>
              <a:solidFill>
                <a:srgbClr val="000000"/>
              </a:solidFill>
              <a:ln w="0">
                <a:solidFill>
                  <a:srgbClr val="000000"/>
                </a:solidFill>
                <a:prstDash val="solid"/>
                <a:round/>
                <a:headEnd/>
                <a:tailEnd/>
              </a:ln>
            </p:spPr>
            <p:txBody>
              <a:bodyPr/>
              <a:lstStyle/>
              <a:p>
                <a:endParaRPr lang="en-US"/>
              </a:p>
            </p:txBody>
          </p:sp>
          <p:sp>
            <p:nvSpPr>
              <p:cNvPr id="220977" name="Freeform 1841"/>
              <p:cNvSpPr>
                <a:spLocks/>
              </p:cNvSpPr>
              <p:nvPr/>
            </p:nvSpPr>
            <p:spPr bwMode="auto">
              <a:xfrm>
                <a:off x="828" y="1037"/>
                <a:ext cx="28" cy="26"/>
              </a:xfrm>
              <a:custGeom>
                <a:avLst/>
                <a:gdLst/>
                <a:ahLst/>
                <a:cxnLst>
                  <a:cxn ang="0">
                    <a:pos x="251" y="101"/>
                  </a:cxn>
                  <a:cxn ang="0">
                    <a:pos x="204" y="20"/>
                  </a:cxn>
                  <a:cxn ang="0">
                    <a:pos x="423" y="0"/>
                  </a:cxn>
                  <a:cxn ang="0">
                    <a:pos x="0" y="0"/>
                  </a:cxn>
                  <a:cxn ang="0">
                    <a:pos x="0" y="266"/>
                  </a:cxn>
                  <a:cxn ang="0">
                    <a:pos x="341" y="266"/>
                  </a:cxn>
                  <a:cxn ang="0">
                    <a:pos x="314" y="218"/>
                  </a:cxn>
                </a:cxnLst>
                <a:rect l="0" t="0" r="r" b="b"/>
                <a:pathLst>
                  <a:path w="423" h="266">
                    <a:moveTo>
                      <a:pt x="251" y="101"/>
                    </a:moveTo>
                    <a:lnTo>
                      <a:pt x="204" y="20"/>
                    </a:lnTo>
                    <a:lnTo>
                      <a:pt x="423" y="0"/>
                    </a:lnTo>
                    <a:lnTo>
                      <a:pt x="0" y="0"/>
                    </a:lnTo>
                    <a:lnTo>
                      <a:pt x="0" y="266"/>
                    </a:lnTo>
                    <a:lnTo>
                      <a:pt x="341" y="266"/>
                    </a:lnTo>
                    <a:lnTo>
                      <a:pt x="314" y="218"/>
                    </a:lnTo>
                  </a:path>
                </a:pathLst>
              </a:custGeom>
              <a:noFill/>
              <a:ln w="0">
                <a:solidFill>
                  <a:srgbClr val="000000"/>
                </a:solidFill>
                <a:prstDash val="solid"/>
                <a:round/>
                <a:headEnd/>
                <a:tailEnd/>
              </a:ln>
            </p:spPr>
            <p:txBody>
              <a:bodyPr/>
              <a:lstStyle/>
              <a:p>
                <a:endParaRPr lang="en-US"/>
              </a:p>
            </p:txBody>
          </p:sp>
          <p:sp>
            <p:nvSpPr>
              <p:cNvPr id="220978" name="Freeform 1842"/>
              <p:cNvSpPr>
                <a:spLocks/>
              </p:cNvSpPr>
              <p:nvPr/>
            </p:nvSpPr>
            <p:spPr bwMode="auto">
              <a:xfrm>
                <a:off x="843" y="1042"/>
                <a:ext cx="7" cy="5"/>
              </a:xfrm>
              <a:custGeom>
                <a:avLst/>
                <a:gdLst/>
                <a:ahLst/>
                <a:cxnLst>
                  <a:cxn ang="0">
                    <a:pos x="96" y="0"/>
                  </a:cxn>
                  <a:cxn ang="0">
                    <a:pos x="0" y="0"/>
                  </a:cxn>
                  <a:cxn ang="0">
                    <a:pos x="22" y="43"/>
                  </a:cxn>
                  <a:cxn ang="0">
                    <a:pos x="96" y="43"/>
                  </a:cxn>
                  <a:cxn ang="0">
                    <a:pos x="96" y="0"/>
                  </a:cxn>
                </a:cxnLst>
                <a:rect l="0" t="0" r="r" b="b"/>
                <a:pathLst>
                  <a:path w="96" h="43">
                    <a:moveTo>
                      <a:pt x="96" y="0"/>
                    </a:moveTo>
                    <a:lnTo>
                      <a:pt x="0" y="0"/>
                    </a:lnTo>
                    <a:lnTo>
                      <a:pt x="22" y="43"/>
                    </a:lnTo>
                    <a:lnTo>
                      <a:pt x="96" y="43"/>
                    </a:lnTo>
                    <a:lnTo>
                      <a:pt x="96" y="0"/>
                    </a:lnTo>
                    <a:close/>
                  </a:path>
                </a:pathLst>
              </a:custGeom>
              <a:solidFill>
                <a:srgbClr val="000000"/>
              </a:solidFill>
              <a:ln w="0">
                <a:solidFill>
                  <a:srgbClr val="000000"/>
                </a:solidFill>
                <a:prstDash val="solid"/>
                <a:round/>
                <a:headEnd/>
                <a:tailEnd/>
              </a:ln>
            </p:spPr>
            <p:txBody>
              <a:bodyPr/>
              <a:lstStyle/>
              <a:p>
                <a:endParaRPr lang="en-US"/>
              </a:p>
            </p:txBody>
          </p:sp>
          <p:sp>
            <p:nvSpPr>
              <p:cNvPr id="220979" name="Freeform 1843"/>
              <p:cNvSpPr>
                <a:spLocks/>
              </p:cNvSpPr>
              <p:nvPr/>
            </p:nvSpPr>
            <p:spPr bwMode="auto">
              <a:xfrm>
                <a:off x="810" y="1026"/>
                <a:ext cx="18" cy="33"/>
              </a:xfrm>
              <a:custGeom>
                <a:avLst/>
                <a:gdLst/>
                <a:ahLst/>
                <a:cxnLst>
                  <a:cxn ang="0">
                    <a:pos x="265" y="140"/>
                  </a:cxn>
                  <a:cxn ang="0">
                    <a:pos x="152" y="0"/>
                  </a:cxn>
                  <a:cxn ang="0">
                    <a:pos x="5" y="0"/>
                  </a:cxn>
                  <a:cxn ang="0">
                    <a:pos x="71" y="291"/>
                  </a:cxn>
                  <a:cxn ang="0">
                    <a:pos x="0" y="308"/>
                  </a:cxn>
                  <a:cxn ang="0">
                    <a:pos x="265" y="334"/>
                  </a:cxn>
                  <a:cxn ang="0">
                    <a:pos x="265" y="140"/>
                  </a:cxn>
                </a:cxnLst>
                <a:rect l="0" t="0" r="r" b="b"/>
                <a:pathLst>
                  <a:path w="265" h="334">
                    <a:moveTo>
                      <a:pt x="265" y="140"/>
                    </a:moveTo>
                    <a:lnTo>
                      <a:pt x="152" y="0"/>
                    </a:lnTo>
                    <a:lnTo>
                      <a:pt x="5" y="0"/>
                    </a:lnTo>
                    <a:lnTo>
                      <a:pt x="71" y="291"/>
                    </a:lnTo>
                    <a:lnTo>
                      <a:pt x="0" y="308"/>
                    </a:lnTo>
                    <a:lnTo>
                      <a:pt x="265" y="334"/>
                    </a:lnTo>
                    <a:lnTo>
                      <a:pt x="265" y="140"/>
                    </a:lnTo>
                    <a:close/>
                  </a:path>
                </a:pathLst>
              </a:custGeom>
              <a:solidFill>
                <a:srgbClr val="000000"/>
              </a:solidFill>
              <a:ln w="0">
                <a:solidFill>
                  <a:srgbClr val="000000"/>
                </a:solidFill>
                <a:prstDash val="solid"/>
                <a:round/>
                <a:headEnd/>
                <a:tailEnd/>
              </a:ln>
            </p:spPr>
            <p:txBody>
              <a:bodyPr/>
              <a:lstStyle/>
              <a:p>
                <a:endParaRPr lang="en-US"/>
              </a:p>
            </p:txBody>
          </p:sp>
          <p:sp>
            <p:nvSpPr>
              <p:cNvPr id="220980" name="Freeform 1844"/>
              <p:cNvSpPr>
                <a:spLocks/>
              </p:cNvSpPr>
              <p:nvPr/>
            </p:nvSpPr>
            <p:spPr bwMode="auto">
              <a:xfrm>
                <a:off x="799" y="1058"/>
                <a:ext cx="72" cy="19"/>
              </a:xfrm>
              <a:custGeom>
                <a:avLst/>
                <a:gdLst/>
                <a:ahLst/>
                <a:cxnLst>
                  <a:cxn ang="0">
                    <a:pos x="125" y="0"/>
                  </a:cxn>
                  <a:cxn ang="0">
                    <a:pos x="119" y="69"/>
                  </a:cxn>
                  <a:cxn ang="0">
                    <a:pos x="347" y="32"/>
                  </a:cxn>
                  <a:cxn ang="0">
                    <a:pos x="411" y="32"/>
                  </a:cxn>
                  <a:cxn ang="0">
                    <a:pos x="357" y="120"/>
                  </a:cxn>
                  <a:cxn ang="0">
                    <a:pos x="590" y="120"/>
                  </a:cxn>
                  <a:cxn ang="0">
                    <a:pos x="590" y="72"/>
                  </a:cxn>
                  <a:cxn ang="0">
                    <a:pos x="437" y="55"/>
                  </a:cxn>
                  <a:cxn ang="0">
                    <a:pos x="775" y="55"/>
                  </a:cxn>
                  <a:cxn ang="0">
                    <a:pos x="981" y="89"/>
                  </a:cxn>
                  <a:cxn ang="0">
                    <a:pos x="1075" y="120"/>
                  </a:cxn>
                  <a:cxn ang="0">
                    <a:pos x="694" y="189"/>
                  </a:cxn>
                  <a:cxn ang="0">
                    <a:pos x="448" y="147"/>
                  </a:cxn>
                  <a:cxn ang="0">
                    <a:pos x="240" y="134"/>
                  </a:cxn>
                  <a:cxn ang="0">
                    <a:pos x="83" y="120"/>
                  </a:cxn>
                  <a:cxn ang="0">
                    <a:pos x="50" y="100"/>
                  </a:cxn>
                  <a:cxn ang="0">
                    <a:pos x="0" y="86"/>
                  </a:cxn>
                  <a:cxn ang="0">
                    <a:pos x="50" y="69"/>
                  </a:cxn>
                  <a:cxn ang="0">
                    <a:pos x="69" y="28"/>
                  </a:cxn>
                  <a:cxn ang="0">
                    <a:pos x="99" y="1"/>
                  </a:cxn>
                  <a:cxn ang="0">
                    <a:pos x="125" y="0"/>
                  </a:cxn>
                </a:cxnLst>
                <a:rect l="0" t="0" r="r" b="b"/>
                <a:pathLst>
                  <a:path w="1075" h="189">
                    <a:moveTo>
                      <a:pt x="125" y="0"/>
                    </a:moveTo>
                    <a:lnTo>
                      <a:pt x="119" y="69"/>
                    </a:lnTo>
                    <a:lnTo>
                      <a:pt x="347" y="32"/>
                    </a:lnTo>
                    <a:lnTo>
                      <a:pt x="411" y="32"/>
                    </a:lnTo>
                    <a:lnTo>
                      <a:pt x="357" y="120"/>
                    </a:lnTo>
                    <a:lnTo>
                      <a:pt x="590" y="120"/>
                    </a:lnTo>
                    <a:lnTo>
                      <a:pt x="590" y="72"/>
                    </a:lnTo>
                    <a:lnTo>
                      <a:pt x="437" y="55"/>
                    </a:lnTo>
                    <a:lnTo>
                      <a:pt x="775" y="55"/>
                    </a:lnTo>
                    <a:lnTo>
                      <a:pt x="981" y="89"/>
                    </a:lnTo>
                    <a:lnTo>
                      <a:pt x="1075" y="120"/>
                    </a:lnTo>
                    <a:lnTo>
                      <a:pt x="694" y="189"/>
                    </a:lnTo>
                    <a:lnTo>
                      <a:pt x="448" y="147"/>
                    </a:lnTo>
                    <a:lnTo>
                      <a:pt x="240" y="134"/>
                    </a:lnTo>
                    <a:lnTo>
                      <a:pt x="83" y="120"/>
                    </a:lnTo>
                    <a:lnTo>
                      <a:pt x="50" y="100"/>
                    </a:lnTo>
                    <a:lnTo>
                      <a:pt x="0" y="86"/>
                    </a:lnTo>
                    <a:lnTo>
                      <a:pt x="50" y="69"/>
                    </a:lnTo>
                    <a:lnTo>
                      <a:pt x="69" y="28"/>
                    </a:lnTo>
                    <a:lnTo>
                      <a:pt x="99" y="1"/>
                    </a:lnTo>
                    <a:lnTo>
                      <a:pt x="125" y="0"/>
                    </a:lnTo>
                    <a:close/>
                  </a:path>
                </a:pathLst>
              </a:custGeom>
              <a:solidFill>
                <a:srgbClr val="000000"/>
              </a:solidFill>
              <a:ln w="0">
                <a:solidFill>
                  <a:srgbClr val="000000"/>
                </a:solidFill>
                <a:prstDash val="solid"/>
                <a:round/>
                <a:headEnd/>
                <a:tailEnd/>
              </a:ln>
            </p:spPr>
            <p:txBody>
              <a:bodyPr/>
              <a:lstStyle/>
              <a:p>
                <a:endParaRPr lang="en-US"/>
              </a:p>
            </p:txBody>
          </p:sp>
          <p:sp>
            <p:nvSpPr>
              <p:cNvPr id="220981" name="Freeform 1845"/>
              <p:cNvSpPr>
                <a:spLocks/>
              </p:cNvSpPr>
              <p:nvPr/>
            </p:nvSpPr>
            <p:spPr bwMode="auto">
              <a:xfrm>
                <a:off x="863" y="1027"/>
                <a:ext cx="32" cy="30"/>
              </a:xfrm>
              <a:custGeom>
                <a:avLst/>
                <a:gdLst/>
                <a:ahLst/>
                <a:cxnLst>
                  <a:cxn ang="0">
                    <a:pos x="284" y="117"/>
                  </a:cxn>
                  <a:cxn ang="0">
                    <a:pos x="227" y="25"/>
                  </a:cxn>
                  <a:cxn ang="0">
                    <a:pos x="473" y="0"/>
                  </a:cxn>
                  <a:cxn ang="0">
                    <a:pos x="0" y="0"/>
                  </a:cxn>
                  <a:cxn ang="0">
                    <a:pos x="0" y="297"/>
                  </a:cxn>
                  <a:cxn ang="0">
                    <a:pos x="382" y="297"/>
                  </a:cxn>
                  <a:cxn ang="0">
                    <a:pos x="355" y="246"/>
                  </a:cxn>
                </a:cxnLst>
                <a:rect l="0" t="0" r="r" b="b"/>
                <a:pathLst>
                  <a:path w="473" h="297">
                    <a:moveTo>
                      <a:pt x="284" y="117"/>
                    </a:moveTo>
                    <a:lnTo>
                      <a:pt x="227" y="25"/>
                    </a:lnTo>
                    <a:lnTo>
                      <a:pt x="473" y="0"/>
                    </a:lnTo>
                    <a:lnTo>
                      <a:pt x="0" y="0"/>
                    </a:lnTo>
                    <a:lnTo>
                      <a:pt x="0" y="297"/>
                    </a:lnTo>
                    <a:lnTo>
                      <a:pt x="382" y="297"/>
                    </a:lnTo>
                    <a:lnTo>
                      <a:pt x="355" y="246"/>
                    </a:lnTo>
                  </a:path>
                </a:pathLst>
              </a:custGeom>
              <a:noFill/>
              <a:ln w="0">
                <a:solidFill>
                  <a:srgbClr val="000000"/>
                </a:solidFill>
                <a:prstDash val="solid"/>
                <a:round/>
                <a:headEnd/>
                <a:tailEnd/>
              </a:ln>
            </p:spPr>
            <p:txBody>
              <a:bodyPr/>
              <a:lstStyle/>
              <a:p>
                <a:endParaRPr lang="en-US"/>
              </a:p>
            </p:txBody>
          </p:sp>
          <p:sp>
            <p:nvSpPr>
              <p:cNvPr id="220982" name="Freeform 1846"/>
              <p:cNvSpPr>
                <a:spLocks/>
              </p:cNvSpPr>
              <p:nvPr/>
            </p:nvSpPr>
            <p:spPr bwMode="auto">
              <a:xfrm>
                <a:off x="880" y="1034"/>
                <a:ext cx="7" cy="5"/>
              </a:xfrm>
              <a:custGeom>
                <a:avLst/>
                <a:gdLst/>
                <a:ahLst/>
                <a:cxnLst>
                  <a:cxn ang="0">
                    <a:pos x="108" y="0"/>
                  </a:cxn>
                  <a:cxn ang="0">
                    <a:pos x="0" y="0"/>
                  </a:cxn>
                  <a:cxn ang="0">
                    <a:pos x="30" y="49"/>
                  </a:cxn>
                  <a:cxn ang="0">
                    <a:pos x="108" y="49"/>
                  </a:cxn>
                  <a:cxn ang="0">
                    <a:pos x="108" y="0"/>
                  </a:cxn>
                </a:cxnLst>
                <a:rect l="0" t="0" r="r" b="b"/>
                <a:pathLst>
                  <a:path w="108" h="49">
                    <a:moveTo>
                      <a:pt x="108" y="0"/>
                    </a:moveTo>
                    <a:lnTo>
                      <a:pt x="0" y="0"/>
                    </a:lnTo>
                    <a:lnTo>
                      <a:pt x="30" y="49"/>
                    </a:lnTo>
                    <a:lnTo>
                      <a:pt x="108" y="49"/>
                    </a:lnTo>
                    <a:lnTo>
                      <a:pt x="108" y="0"/>
                    </a:lnTo>
                    <a:close/>
                  </a:path>
                </a:pathLst>
              </a:custGeom>
              <a:solidFill>
                <a:srgbClr val="000000"/>
              </a:solidFill>
              <a:ln w="0">
                <a:solidFill>
                  <a:srgbClr val="000000"/>
                </a:solidFill>
                <a:prstDash val="solid"/>
                <a:round/>
                <a:headEnd/>
                <a:tailEnd/>
              </a:ln>
            </p:spPr>
            <p:txBody>
              <a:bodyPr/>
              <a:lstStyle/>
              <a:p>
                <a:endParaRPr lang="en-US"/>
              </a:p>
            </p:txBody>
          </p:sp>
          <p:sp>
            <p:nvSpPr>
              <p:cNvPr id="220983" name="Freeform 1847"/>
              <p:cNvSpPr>
                <a:spLocks/>
              </p:cNvSpPr>
              <p:nvPr/>
            </p:nvSpPr>
            <p:spPr bwMode="auto">
              <a:xfrm>
                <a:off x="843" y="1015"/>
                <a:ext cx="20" cy="38"/>
              </a:xfrm>
              <a:custGeom>
                <a:avLst/>
                <a:gdLst/>
                <a:ahLst/>
                <a:cxnLst>
                  <a:cxn ang="0">
                    <a:pos x="296" y="161"/>
                  </a:cxn>
                  <a:cxn ang="0">
                    <a:pos x="167" y="0"/>
                  </a:cxn>
                  <a:cxn ang="0">
                    <a:pos x="2" y="0"/>
                  </a:cxn>
                  <a:cxn ang="0">
                    <a:pos x="82" y="331"/>
                  </a:cxn>
                  <a:cxn ang="0">
                    <a:pos x="0" y="349"/>
                  </a:cxn>
                  <a:cxn ang="0">
                    <a:pos x="296" y="377"/>
                  </a:cxn>
                  <a:cxn ang="0">
                    <a:pos x="296" y="161"/>
                  </a:cxn>
                </a:cxnLst>
                <a:rect l="0" t="0" r="r" b="b"/>
                <a:pathLst>
                  <a:path w="296" h="377">
                    <a:moveTo>
                      <a:pt x="296" y="161"/>
                    </a:moveTo>
                    <a:lnTo>
                      <a:pt x="167" y="0"/>
                    </a:lnTo>
                    <a:lnTo>
                      <a:pt x="2" y="0"/>
                    </a:lnTo>
                    <a:lnTo>
                      <a:pt x="82" y="331"/>
                    </a:lnTo>
                    <a:lnTo>
                      <a:pt x="0" y="349"/>
                    </a:lnTo>
                    <a:lnTo>
                      <a:pt x="296" y="377"/>
                    </a:lnTo>
                    <a:lnTo>
                      <a:pt x="296" y="161"/>
                    </a:lnTo>
                    <a:close/>
                  </a:path>
                </a:pathLst>
              </a:custGeom>
              <a:solidFill>
                <a:srgbClr val="000000"/>
              </a:solidFill>
              <a:ln w="0">
                <a:solidFill>
                  <a:srgbClr val="000000"/>
                </a:solidFill>
                <a:prstDash val="solid"/>
                <a:round/>
                <a:headEnd/>
                <a:tailEnd/>
              </a:ln>
            </p:spPr>
            <p:txBody>
              <a:bodyPr/>
              <a:lstStyle/>
              <a:p>
                <a:endParaRPr lang="en-US"/>
              </a:p>
            </p:txBody>
          </p:sp>
          <p:sp>
            <p:nvSpPr>
              <p:cNvPr id="220984" name="Freeform 1848"/>
              <p:cNvSpPr>
                <a:spLocks/>
              </p:cNvSpPr>
              <p:nvPr/>
            </p:nvSpPr>
            <p:spPr bwMode="auto">
              <a:xfrm>
                <a:off x="830" y="1050"/>
                <a:ext cx="81" cy="22"/>
              </a:xfrm>
              <a:custGeom>
                <a:avLst/>
                <a:gdLst/>
                <a:ahLst/>
                <a:cxnLst>
                  <a:cxn ang="0">
                    <a:pos x="138" y="0"/>
                  </a:cxn>
                  <a:cxn ang="0">
                    <a:pos x="134" y="81"/>
                  </a:cxn>
                  <a:cxn ang="0">
                    <a:pos x="391" y="40"/>
                  </a:cxn>
                  <a:cxn ang="0">
                    <a:pos x="457" y="40"/>
                  </a:cxn>
                  <a:cxn ang="0">
                    <a:pos x="405" y="139"/>
                  </a:cxn>
                  <a:cxn ang="0">
                    <a:pos x="665" y="139"/>
                  </a:cxn>
                  <a:cxn ang="0">
                    <a:pos x="665" y="84"/>
                  </a:cxn>
                  <a:cxn ang="0">
                    <a:pos x="493" y="66"/>
                  </a:cxn>
                  <a:cxn ang="0">
                    <a:pos x="869" y="66"/>
                  </a:cxn>
                  <a:cxn ang="0">
                    <a:pos x="1110" y="105"/>
                  </a:cxn>
                  <a:cxn ang="0">
                    <a:pos x="1209" y="139"/>
                  </a:cxn>
                  <a:cxn ang="0">
                    <a:pos x="783" y="221"/>
                  </a:cxn>
                  <a:cxn ang="0">
                    <a:pos x="508" y="174"/>
                  </a:cxn>
                  <a:cxn ang="0">
                    <a:pos x="269" y="163"/>
                  </a:cxn>
                  <a:cxn ang="0">
                    <a:pos x="94" y="139"/>
                  </a:cxn>
                  <a:cxn ang="0">
                    <a:pos x="57" y="121"/>
                  </a:cxn>
                  <a:cxn ang="0">
                    <a:pos x="0" y="103"/>
                  </a:cxn>
                  <a:cxn ang="0">
                    <a:pos x="57" y="81"/>
                  </a:cxn>
                  <a:cxn ang="0">
                    <a:pos x="77" y="40"/>
                  </a:cxn>
                  <a:cxn ang="0">
                    <a:pos x="110" y="9"/>
                  </a:cxn>
                  <a:cxn ang="0">
                    <a:pos x="138" y="0"/>
                  </a:cxn>
                </a:cxnLst>
                <a:rect l="0" t="0" r="r" b="b"/>
                <a:pathLst>
                  <a:path w="1209" h="221">
                    <a:moveTo>
                      <a:pt x="138" y="0"/>
                    </a:moveTo>
                    <a:lnTo>
                      <a:pt x="134" y="81"/>
                    </a:lnTo>
                    <a:lnTo>
                      <a:pt x="391" y="40"/>
                    </a:lnTo>
                    <a:lnTo>
                      <a:pt x="457" y="40"/>
                    </a:lnTo>
                    <a:lnTo>
                      <a:pt x="405" y="139"/>
                    </a:lnTo>
                    <a:lnTo>
                      <a:pt x="665" y="139"/>
                    </a:lnTo>
                    <a:lnTo>
                      <a:pt x="665" y="84"/>
                    </a:lnTo>
                    <a:lnTo>
                      <a:pt x="493" y="66"/>
                    </a:lnTo>
                    <a:lnTo>
                      <a:pt x="869" y="66"/>
                    </a:lnTo>
                    <a:lnTo>
                      <a:pt x="1110" y="105"/>
                    </a:lnTo>
                    <a:lnTo>
                      <a:pt x="1209" y="139"/>
                    </a:lnTo>
                    <a:lnTo>
                      <a:pt x="783" y="221"/>
                    </a:lnTo>
                    <a:lnTo>
                      <a:pt x="508" y="174"/>
                    </a:lnTo>
                    <a:lnTo>
                      <a:pt x="269" y="163"/>
                    </a:lnTo>
                    <a:lnTo>
                      <a:pt x="94" y="139"/>
                    </a:lnTo>
                    <a:lnTo>
                      <a:pt x="57" y="121"/>
                    </a:lnTo>
                    <a:lnTo>
                      <a:pt x="0" y="103"/>
                    </a:lnTo>
                    <a:lnTo>
                      <a:pt x="57" y="81"/>
                    </a:lnTo>
                    <a:lnTo>
                      <a:pt x="77" y="40"/>
                    </a:lnTo>
                    <a:lnTo>
                      <a:pt x="110" y="9"/>
                    </a:lnTo>
                    <a:lnTo>
                      <a:pt x="138" y="0"/>
                    </a:lnTo>
                    <a:close/>
                  </a:path>
                </a:pathLst>
              </a:custGeom>
              <a:solidFill>
                <a:srgbClr val="000000"/>
              </a:solidFill>
              <a:ln w="0">
                <a:solidFill>
                  <a:srgbClr val="000000"/>
                </a:solidFill>
                <a:prstDash val="solid"/>
                <a:round/>
                <a:headEnd/>
                <a:tailEnd/>
              </a:ln>
            </p:spPr>
            <p:txBody>
              <a:bodyPr/>
              <a:lstStyle/>
              <a:p>
                <a:endParaRPr lang="en-US"/>
              </a:p>
            </p:txBody>
          </p:sp>
          <p:sp>
            <p:nvSpPr>
              <p:cNvPr id="220985" name="Freeform 1849"/>
              <p:cNvSpPr>
                <a:spLocks/>
              </p:cNvSpPr>
              <p:nvPr/>
            </p:nvSpPr>
            <p:spPr bwMode="auto">
              <a:xfrm>
                <a:off x="899" y="1016"/>
                <a:ext cx="34" cy="32"/>
              </a:xfrm>
              <a:custGeom>
                <a:avLst/>
                <a:gdLst/>
                <a:ahLst/>
                <a:cxnLst>
                  <a:cxn ang="0">
                    <a:pos x="304" y="123"/>
                  </a:cxn>
                  <a:cxn ang="0">
                    <a:pos x="244" y="25"/>
                  </a:cxn>
                  <a:cxn ang="0">
                    <a:pos x="508" y="0"/>
                  </a:cxn>
                  <a:cxn ang="0">
                    <a:pos x="0" y="0"/>
                  </a:cxn>
                  <a:cxn ang="0">
                    <a:pos x="0" y="320"/>
                  </a:cxn>
                  <a:cxn ang="0">
                    <a:pos x="410" y="320"/>
                  </a:cxn>
                  <a:cxn ang="0">
                    <a:pos x="382" y="266"/>
                  </a:cxn>
                </a:cxnLst>
                <a:rect l="0" t="0" r="r" b="b"/>
                <a:pathLst>
                  <a:path w="508" h="320">
                    <a:moveTo>
                      <a:pt x="304" y="123"/>
                    </a:moveTo>
                    <a:lnTo>
                      <a:pt x="244" y="25"/>
                    </a:lnTo>
                    <a:lnTo>
                      <a:pt x="508" y="0"/>
                    </a:lnTo>
                    <a:lnTo>
                      <a:pt x="0" y="0"/>
                    </a:lnTo>
                    <a:lnTo>
                      <a:pt x="0" y="320"/>
                    </a:lnTo>
                    <a:lnTo>
                      <a:pt x="410" y="320"/>
                    </a:lnTo>
                    <a:lnTo>
                      <a:pt x="382" y="266"/>
                    </a:lnTo>
                  </a:path>
                </a:pathLst>
              </a:custGeom>
              <a:noFill/>
              <a:ln w="0">
                <a:solidFill>
                  <a:srgbClr val="000000"/>
                </a:solidFill>
                <a:prstDash val="solid"/>
                <a:round/>
                <a:headEnd/>
                <a:tailEnd/>
              </a:ln>
            </p:spPr>
            <p:txBody>
              <a:bodyPr/>
              <a:lstStyle/>
              <a:p>
                <a:endParaRPr lang="en-US"/>
              </a:p>
            </p:txBody>
          </p:sp>
          <p:sp>
            <p:nvSpPr>
              <p:cNvPr id="220986" name="Freeform 1850"/>
              <p:cNvSpPr>
                <a:spLocks/>
              </p:cNvSpPr>
              <p:nvPr/>
            </p:nvSpPr>
            <p:spPr bwMode="auto">
              <a:xfrm>
                <a:off x="917" y="1023"/>
                <a:ext cx="8" cy="5"/>
              </a:xfrm>
              <a:custGeom>
                <a:avLst/>
                <a:gdLst/>
                <a:ahLst/>
                <a:cxnLst>
                  <a:cxn ang="0">
                    <a:pos x="115" y="0"/>
                  </a:cxn>
                  <a:cxn ang="0">
                    <a:pos x="0" y="0"/>
                  </a:cxn>
                  <a:cxn ang="0">
                    <a:pos x="29" y="52"/>
                  </a:cxn>
                  <a:cxn ang="0">
                    <a:pos x="115" y="52"/>
                  </a:cxn>
                  <a:cxn ang="0">
                    <a:pos x="115" y="0"/>
                  </a:cxn>
                </a:cxnLst>
                <a:rect l="0" t="0" r="r" b="b"/>
                <a:pathLst>
                  <a:path w="115" h="52">
                    <a:moveTo>
                      <a:pt x="115" y="0"/>
                    </a:moveTo>
                    <a:lnTo>
                      <a:pt x="0" y="0"/>
                    </a:lnTo>
                    <a:lnTo>
                      <a:pt x="29" y="52"/>
                    </a:lnTo>
                    <a:lnTo>
                      <a:pt x="115" y="52"/>
                    </a:lnTo>
                    <a:lnTo>
                      <a:pt x="115" y="0"/>
                    </a:lnTo>
                    <a:close/>
                  </a:path>
                </a:pathLst>
              </a:custGeom>
              <a:solidFill>
                <a:srgbClr val="000000"/>
              </a:solidFill>
              <a:ln w="0">
                <a:solidFill>
                  <a:srgbClr val="000000"/>
                </a:solidFill>
                <a:prstDash val="solid"/>
                <a:round/>
                <a:headEnd/>
                <a:tailEnd/>
              </a:ln>
            </p:spPr>
            <p:txBody>
              <a:bodyPr/>
              <a:lstStyle/>
              <a:p>
                <a:endParaRPr lang="en-US"/>
              </a:p>
            </p:txBody>
          </p:sp>
          <p:sp>
            <p:nvSpPr>
              <p:cNvPr id="220987" name="Freeform 1851"/>
              <p:cNvSpPr>
                <a:spLocks/>
              </p:cNvSpPr>
              <p:nvPr/>
            </p:nvSpPr>
            <p:spPr bwMode="auto">
              <a:xfrm>
                <a:off x="878" y="1004"/>
                <a:ext cx="21" cy="40"/>
              </a:xfrm>
              <a:custGeom>
                <a:avLst/>
                <a:gdLst/>
                <a:ahLst/>
                <a:cxnLst>
                  <a:cxn ang="0">
                    <a:pos x="316" y="167"/>
                  </a:cxn>
                  <a:cxn ang="0">
                    <a:pos x="177" y="0"/>
                  </a:cxn>
                  <a:cxn ang="0">
                    <a:pos x="2" y="0"/>
                  </a:cxn>
                  <a:cxn ang="0">
                    <a:pos x="89" y="349"/>
                  </a:cxn>
                  <a:cxn ang="0">
                    <a:pos x="0" y="372"/>
                  </a:cxn>
                  <a:cxn ang="0">
                    <a:pos x="316" y="403"/>
                  </a:cxn>
                  <a:cxn ang="0">
                    <a:pos x="316" y="167"/>
                  </a:cxn>
                </a:cxnLst>
                <a:rect l="0" t="0" r="r" b="b"/>
                <a:pathLst>
                  <a:path w="316" h="403">
                    <a:moveTo>
                      <a:pt x="316" y="167"/>
                    </a:moveTo>
                    <a:lnTo>
                      <a:pt x="177" y="0"/>
                    </a:lnTo>
                    <a:lnTo>
                      <a:pt x="2" y="0"/>
                    </a:lnTo>
                    <a:lnTo>
                      <a:pt x="89" y="349"/>
                    </a:lnTo>
                    <a:lnTo>
                      <a:pt x="0" y="372"/>
                    </a:lnTo>
                    <a:lnTo>
                      <a:pt x="316" y="403"/>
                    </a:lnTo>
                    <a:lnTo>
                      <a:pt x="316" y="167"/>
                    </a:lnTo>
                    <a:close/>
                  </a:path>
                </a:pathLst>
              </a:custGeom>
              <a:solidFill>
                <a:srgbClr val="000000"/>
              </a:solidFill>
              <a:ln w="0">
                <a:solidFill>
                  <a:srgbClr val="000000"/>
                </a:solidFill>
                <a:prstDash val="solid"/>
                <a:round/>
                <a:headEnd/>
                <a:tailEnd/>
              </a:ln>
            </p:spPr>
            <p:txBody>
              <a:bodyPr/>
              <a:lstStyle/>
              <a:p>
                <a:endParaRPr lang="en-US"/>
              </a:p>
            </p:txBody>
          </p:sp>
          <p:sp>
            <p:nvSpPr>
              <p:cNvPr id="220988" name="Freeform 1852"/>
              <p:cNvSpPr>
                <a:spLocks/>
              </p:cNvSpPr>
              <p:nvPr/>
            </p:nvSpPr>
            <p:spPr bwMode="auto">
              <a:xfrm>
                <a:off x="864" y="1041"/>
                <a:ext cx="109" cy="24"/>
              </a:xfrm>
              <a:custGeom>
                <a:avLst/>
                <a:gdLst/>
                <a:ahLst/>
                <a:cxnLst>
                  <a:cxn ang="0">
                    <a:pos x="148" y="0"/>
                  </a:cxn>
                  <a:cxn ang="0">
                    <a:pos x="141" y="86"/>
                  </a:cxn>
                  <a:cxn ang="0">
                    <a:pos x="417" y="42"/>
                  </a:cxn>
                  <a:cxn ang="0">
                    <a:pos x="494" y="42"/>
                  </a:cxn>
                  <a:cxn ang="0">
                    <a:pos x="431" y="145"/>
                  </a:cxn>
                  <a:cxn ang="0">
                    <a:pos x="710" y="145"/>
                  </a:cxn>
                  <a:cxn ang="0">
                    <a:pos x="710" y="88"/>
                  </a:cxn>
                  <a:cxn ang="0">
                    <a:pos x="526" y="69"/>
                  </a:cxn>
                  <a:cxn ang="0">
                    <a:pos x="1407" y="36"/>
                  </a:cxn>
                  <a:cxn ang="0">
                    <a:pos x="1636" y="129"/>
                  </a:cxn>
                  <a:cxn ang="0">
                    <a:pos x="1308" y="129"/>
                  </a:cxn>
                  <a:cxn ang="0">
                    <a:pos x="838" y="234"/>
                  </a:cxn>
                  <a:cxn ang="0">
                    <a:pos x="541" y="183"/>
                  </a:cxn>
                  <a:cxn ang="0">
                    <a:pos x="289" y="169"/>
                  </a:cxn>
                  <a:cxn ang="0">
                    <a:pos x="103" y="145"/>
                  </a:cxn>
                  <a:cxn ang="0">
                    <a:pos x="62" y="128"/>
                  </a:cxn>
                  <a:cxn ang="0">
                    <a:pos x="0" y="103"/>
                  </a:cxn>
                  <a:cxn ang="0">
                    <a:pos x="62" y="86"/>
                  </a:cxn>
                  <a:cxn ang="0">
                    <a:pos x="81" y="36"/>
                  </a:cxn>
                  <a:cxn ang="0">
                    <a:pos x="118" y="3"/>
                  </a:cxn>
                  <a:cxn ang="0">
                    <a:pos x="148" y="0"/>
                  </a:cxn>
                </a:cxnLst>
                <a:rect l="0" t="0" r="r" b="b"/>
                <a:pathLst>
                  <a:path w="1636" h="234">
                    <a:moveTo>
                      <a:pt x="148" y="0"/>
                    </a:moveTo>
                    <a:lnTo>
                      <a:pt x="141" y="86"/>
                    </a:lnTo>
                    <a:lnTo>
                      <a:pt x="417" y="42"/>
                    </a:lnTo>
                    <a:lnTo>
                      <a:pt x="494" y="42"/>
                    </a:lnTo>
                    <a:lnTo>
                      <a:pt x="431" y="145"/>
                    </a:lnTo>
                    <a:lnTo>
                      <a:pt x="710" y="145"/>
                    </a:lnTo>
                    <a:lnTo>
                      <a:pt x="710" y="88"/>
                    </a:lnTo>
                    <a:lnTo>
                      <a:pt x="526" y="69"/>
                    </a:lnTo>
                    <a:lnTo>
                      <a:pt x="1407" y="36"/>
                    </a:lnTo>
                    <a:lnTo>
                      <a:pt x="1636" y="129"/>
                    </a:lnTo>
                    <a:lnTo>
                      <a:pt x="1308" y="129"/>
                    </a:lnTo>
                    <a:lnTo>
                      <a:pt x="838" y="234"/>
                    </a:lnTo>
                    <a:lnTo>
                      <a:pt x="541" y="183"/>
                    </a:lnTo>
                    <a:lnTo>
                      <a:pt x="289" y="169"/>
                    </a:lnTo>
                    <a:lnTo>
                      <a:pt x="103" y="145"/>
                    </a:lnTo>
                    <a:lnTo>
                      <a:pt x="62" y="128"/>
                    </a:lnTo>
                    <a:lnTo>
                      <a:pt x="0" y="103"/>
                    </a:lnTo>
                    <a:lnTo>
                      <a:pt x="62" y="86"/>
                    </a:lnTo>
                    <a:lnTo>
                      <a:pt x="81" y="36"/>
                    </a:lnTo>
                    <a:lnTo>
                      <a:pt x="118" y="3"/>
                    </a:lnTo>
                    <a:lnTo>
                      <a:pt x="148" y="0"/>
                    </a:lnTo>
                    <a:close/>
                  </a:path>
                </a:pathLst>
              </a:custGeom>
              <a:solidFill>
                <a:srgbClr val="000000"/>
              </a:solidFill>
              <a:ln w="0">
                <a:solidFill>
                  <a:srgbClr val="000000"/>
                </a:solidFill>
                <a:prstDash val="solid"/>
                <a:round/>
                <a:headEnd/>
                <a:tailEnd/>
              </a:ln>
            </p:spPr>
            <p:txBody>
              <a:bodyPr/>
              <a:lstStyle/>
              <a:p>
                <a:endParaRPr lang="en-US"/>
              </a:p>
            </p:txBody>
          </p:sp>
          <p:sp>
            <p:nvSpPr>
              <p:cNvPr id="220989" name="Freeform 1853"/>
              <p:cNvSpPr>
                <a:spLocks/>
              </p:cNvSpPr>
              <p:nvPr/>
            </p:nvSpPr>
            <p:spPr bwMode="auto">
              <a:xfrm>
                <a:off x="918" y="990"/>
                <a:ext cx="21" cy="41"/>
              </a:xfrm>
              <a:custGeom>
                <a:avLst/>
                <a:gdLst/>
                <a:ahLst/>
                <a:cxnLst>
                  <a:cxn ang="0">
                    <a:pos x="323" y="411"/>
                  </a:cxn>
                  <a:cxn ang="0">
                    <a:pos x="0" y="379"/>
                  </a:cxn>
                  <a:cxn ang="0">
                    <a:pos x="86" y="365"/>
                  </a:cxn>
                  <a:cxn ang="0">
                    <a:pos x="0" y="0"/>
                  </a:cxn>
                  <a:cxn ang="0">
                    <a:pos x="179" y="0"/>
                  </a:cxn>
                  <a:cxn ang="0">
                    <a:pos x="323" y="173"/>
                  </a:cxn>
                  <a:cxn ang="0">
                    <a:pos x="323" y="411"/>
                  </a:cxn>
                </a:cxnLst>
                <a:rect l="0" t="0" r="r" b="b"/>
                <a:pathLst>
                  <a:path w="323" h="411">
                    <a:moveTo>
                      <a:pt x="323" y="411"/>
                    </a:moveTo>
                    <a:lnTo>
                      <a:pt x="0" y="379"/>
                    </a:lnTo>
                    <a:lnTo>
                      <a:pt x="86" y="365"/>
                    </a:lnTo>
                    <a:lnTo>
                      <a:pt x="0" y="0"/>
                    </a:lnTo>
                    <a:lnTo>
                      <a:pt x="179" y="0"/>
                    </a:lnTo>
                    <a:lnTo>
                      <a:pt x="323" y="173"/>
                    </a:lnTo>
                    <a:lnTo>
                      <a:pt x="323" y="411"/>
                    </a:lnTo>
                    <a:close/>
                  </a:path>
                </a:pathLst>
              </a:custGeom>
              <a:solidFill>
                <a:srgbClr val="000000"/>
              </a:solidFill>
              <a:ln w="0">
                <a:solidFill>
                  <a:srgbClr val="000000"/>
                </a:solidFill>
                <a:prstDash val="solid"/>
                <a:round/>
                <a:headEnd/>
                <a:tailEnd/>
              </a:ln>
            </p:spPr>
            <p:txBody>
              <a:bodyPr/>
              <a:lstStyle/>
              <a:p>
                <a:endParaRPr lang="en-US"/>
              </a:p>
            </p:txBody>
          </p:sp>
          <p:sp>
            <p:nvSpPr>
              <p:cNvPr id="220990" name="Freeform 1854"/>
              <p:cNvSpPr>
                <a:spLocks/>
              </p:cNvSpPr>
              <p:nvPr/>
            </p:nvSpPr>
            <p:spPr bwMode="auto">
              <a:xfrm>
                <a:off x="939" y="1003"/>
                <a:ext cx="35" cy="35"/>
              </a:xfrm>
              <a:custGeom>
                <a:avLst/>
                <a:gdLst/>
                <a:ahLst/>
                <a:cxnLst>
                  <a:cxn ang="0">
                    <a:pos x="0" y="325"/>
                  </a:cxn>
                  <a:cxn ang="0">
                    <a:pos x="0" y="0"/>
                  </a:cxn>
                  <a:cxn ang="0">
                    <a:pos x="526" y="0"/>
                  </a:cxn>
                  <a:cxn ang="0">
                    <a:pos x="257" y="25"/>
                  </a:cxn>
                  <a:cxn ang="0">
                    <a:pos x="437" y="353"/>
                  </a:cxn>
                  <a:cxn ang="0">
                    <a:pos x="0" y="325"/>
                  </a:cxn>
                </a:cxnLst>
                <a:rect l="0" t="0" r="r" b="b"/>
                <a:pathLst>
                  <a:path w="526" h="353">
                    <a:moveTo>
                      <a:pt x="0" y="325"/>
                    </a:moveTo>
                    <a:lnTo>
                      <a:pt x="0" y="0"/>
                    </a:lnTo>
                    <a:lnTo>
                      <a:pt x="526" y="0"/>
                    </a:lnTo>
                    <a:lnTo>
                      <a:pt x="257" y="25"/>
                    </a:lnTo>
                    <a:lnTo>
                      <a:pt x="437" y="353"/>
                    </a:lnTo>
                    <a:lnTo>
                      <a:pt x="0" y="325"/>
                    </a:lnTo>
                    <a:close/>
                  </a:path>
                </a:pathLst>
              </a:custGeom>
              <a:noFill/>
              <a:ln w="0">
                <a:solidFill>
                  <a:srgbClr val="000000"/>
                </a:solidFill>
                <a:prstDash val="solid"/>
                <a:round/>
                <a:headEnd/>
                <a:tailEnd/>
              </a:ln>
            </p:spPr>
            <p:txBody>
              <a:bodyPr/>
              <a:lstStyle/>
              <a:p>
                <a:endParaRPr lang="en-US"/>
              </a:p>
            </p:txBody>
          </p:sp>
          <p:sp>
            <p:nvSpPr>
              <p:cNvPr id="220991" name="Freeform 1855"/>
              <p:cNvSpPr>
                <a:spLocks/>
              </p:cNvSpPr>
              <p:nvPr/>
            </p:nvSpPr>
            <p:spPr bwMode="auto">
              <a:xfrm>
                <a:off x="967" y="1030"/>
                <a:ext cx="105" cy="17"/>
              </a:xfrm>
              <a:custGeom>
                <a:avLst/>
                <a:gdLst/>
                <a:ahLst/>
                <a:cxnLst>
                  <a:cxn ang="0">
                    <a:pos x="0" y="66"/>
                  </a:cxn>
                  <a:cxn ang="0">
                    <a:pos x="1083" y="0"/>
                  </a:cxn>
                  <a:cxn ang="0">
                    <a:pos x="628" y="41"/>
                  </a:cxn>
                  <a:cxn ang="0">
                    <a:pos x="628" y="78"/>
                  </a:cxn>
                  <a:cxn ang="0">
                    <a:pos x="1486" y="61"/>
                  </a:cxn>
                  <a:cxn ang="0">
                    <a:pos x="1573" y="55"/>
                  </a:cxn>
                  <a:cxn ang="0">
                    <a:pos x="1478" y="69"/>
                  </a:cxn>
                  <a:cxn ang="0">
                    <a:pos x="1253" y="97"/>
                  </a:cxn>
                  <a:cxn ang="0">
                    <a:pos x="1063" y="106"/>
                  </a:cxn>
                  <a:cxn ang="0">
                    <a:pos x="1046" y="143"/>
                  </a:cxn>
                  <a:cxn ang="0">
                    <a:pos x="1024" y="97"/>
                  </a:cxn>
                  <a:cxn ang="0">
                    <a:pos x="917" y="97"/>
                  </a:cxn>
                  <a:cxn ang="0">
                    <a:pos x="917" y="148"/>
                  </a:cxn>
                  <a:cxn ang="0">
                    <a:pos x="871" y="109"/>
                  </a:cxn>
                  <a:cxn ang="0">
                    <a:pos x="358" y="109"/>
                  </a:cxn>
                  <a:cxn ang="0">
                    <a:pos x="413" y="171"/>
                  </a:cxn>
                  <a:cxn ang="0">
                    <a:pos x="297" y="124"/>
                  </a:cxn>
                  <a:cxn ang="0">
                    <a:pos x="158" y="97"/>
                  </a:cxn>
                  <a:cxn ang="0">
                    <a:pos x="13" y="83"/>
                  </a:cxn>
                  <a:cxn ang="0">
                    <a:pos x="0" y="66"/>
                  </a:cxn>
                </a:cxnLst>
                <a:rect l="0" t="0" r="r" b="b"/>
                <a:pathLst>
                  <a:path w="1573" h="171">
                    <a:moveTo>
                      <a:pt x="0" y="66"/>
                    </a:moveTo>
                    <a:lnTo>
                      <a:pt x="1083" y="0"/>
                    </a:lnTo>
                    <a:lnTo>
                      <a:pt x="628" y="41"/>
                    </a:lnTo>
                    <a:lnTo>
                      <a:pt x="628" y="78"/>
                    </a:lnTo>
                    <a:lnTo>
                      <a:pt x="1486" y="61"/>
                    </a:lnTo>
                    <a:lnTo>
                      <a:pt x="1573" y="55"/>
                    </a:lnTo>
                    <a:lnTo>
                      <a:pt x="1478" y="69"/>
                    </a:lnTo>
                    <a:lnTo>
                      <a:pt x="1253" y="97"/>
                    </a:lnTo>
                    <a:lnTo>
                      <a:pt x="1063" y="106"/>
                    </a:lnTo>
                    <a:lnTo>
                      <a:pt x="1046" y="143"/>
                    </a:lnTo>
                    <a:lnTo>
                      <a:pt x="1024" y="97"/>
                    </a:lnTo>
                    <a:lnTo>
                      <a:pt x="917" y="97"/>
                    </a:lnTo>
                    <a:lnTo>
                      <a:pt x="917" y="148"/>
                    </a:lnTo>
                    <a:lnTo>
                      <a:pt x="871" y="109"/>
                    </a:lnTo>
                    <a:lnTo>
                      <a:pt x="358" y="109"/>
                    </a:lnTo>
                    <a:lnTo>
                      <a:pt x="413" y="171"/>
                    </a:lnTo>
                    <a:lnTo>
                      <a:pt x="297" y="124"/>
                    </a:lnTo>
                    <a:lnTo>
                      <a:pt x="158" y="97"/>
                    </a:lnTo>
                    <a:lnTo>
                      <a:pt x="13" y="83"/>
                    </a:lnTo>
                    <a:lnTo>
                      <a:pt x="0" y="66"/>
                    </a:lnTo>
                    <a:close/>
                  </a:path>
                </a:pathLst>
              </a:custGeom>
              <a:solidFill>
                <a:srgbClr val="000000"/>
              </a:solidFill>
              <a:ln w="0">
                <a:solidFill>
                  <a:srgbClr val="000000"/>
                </a:solidFill>
                <a:prstDash val="solid"/>
                <a:round/>
                <a:headEnd/>
                <a:tailEnd/>
              </a:ln>
            </p:spPr>
            <p:txBody>
              <a:bodyPr/>
              <a:lstStyle/>
              <a:p>
                <a:endParaRPr lang="en-US"/>
              </a:p>
            </p:txBody>
          </p:sp>
          <p:sp>
            <p:nvSpPr>
              <p:cNvPr id="220992" name="Freeform 1856"/>
              <p:cNvSpPr>
                <a:spLocks/>
              </p:cNvSpPr>
              <p:nvPr/>
            </p:nvSpPr>
            <p:spPr bwMode="auto">
              <a:xfrm>
                <a:off x="939" y="1035"/>
                <a:ext cx="55" cy="18"/>
              </a:xfrm>
              <a:custGeom>
                <a:avLst/>
                <a:gdLst/>
                <a:ahLst/>
                <a:cxnLst>
                  <a:cxn ang="0">
                    <a:pos x="559" y="34"/>
                  </a:cxn>
                  <a:cxn ang="0">
                    <a:pos x="469" y="42"/>
                  </a:cxn>
                  <a:cxn ang="0">
                    <a:pos x="658" y="134"/>
                  </a:cxn>
                  <a:cxn ang="0">
                    <a:pos x="825" y="116"/>
                  </a:cxn>
                  <a:cxn ang="0">
                    <a:pos x="688" y="151"/>
                  </a:cxn>
                  <a:cxn ang="0">
                    <a:pos x="531" y="171"/>
                  </a:cxn>
                  <a:cxn ang="0">
                    <a:pos x="311" y="157"/>
                  </a:cxn>
                  <a:cxn ang="0">
                    <a:pos x="149" y="126"/>
                  </a:cxn>
                  <a:cxn ang="0">
                    <a:pos x="199" y="99"/>
                  </a:cxn>
                  <a:cxn ang="0">
                    <a:pos x="199" y="28"/>
                  </a:cxn>
                  <a:cxn ang="0">
                    <a:pos x="0" y="0"/>
                  </a:cxn>
                  <a:cxn ang="0">
                    <a:pos x="559" y="34"/>
                  </a:cxn>
                </a:cxnLst>
                <a:rect l="0" t="0" r="r" b="b"/>
                <a:pathLst>
                  <a:path w="825" h="171">
                    <a:moveTo>
                      <a:pt x="559" y="34"/>
                    </a:moveTo>
                    <a:lnTo>
                      <a:pt x="469" y="42"/>
                    </a:lnTo>
                    <a:lnTo>
                      <a:pt x="658" y="134"/>
                    </a:lnTo>
                    <a:lnTo>
                      <a:pt x="825" y="116"/>
                    </a:lnTo>
                    <a:lnTo>
                      <a:pt x="688" y="151"/>
                    </a:lnTo>
                    <a:lnTo>
                      <a:pt x="531" y="171"/>
                    </a:lnTo>
                    <a:lnTo>
                      <a:pt x="311" y="157"/>
                    </a:lnTo>
                    <a:lnTo>
                      <a:pt x="149" y="126"/>
                    </a:lnTo>
                    <a:lnTo>
                      <a:pt x="199" y="99"/>
                    </a:lnTo>
                    <a:lnTo>
                      <a:pt x="199" y="28"/>
                    </a:lnTo>
                    <a:lnTo>
                      <a:pt x="0" y="0"/>
                    </a:lnTo>
                    <a:lnTo>
                      <a:pt x="559" y="34"/>
                    </a:lnTo>
                    <a:close/>
                  </a:path>
                </a:pathLst>
              </a:custGeom>
              <a:solidFill>
                <a:srgbClr val="000000"/>
              </a:solidFill>
              <a:ln w="0">
                <a:solidFill>
                  <a:srgbClr val="000000"/>
                </a:solidFill>
                <a:prstDash val="solid"/>
                <a:round/>
                <a:headEnd/>
                <a:tailEnd/>
              </a:ln>
            </p:spPr>
            <p:txBody>
              <a:bodyPr/>
              <a:lstStyle/>
              <a:p>
                <a:endParaRPr lang="en-US"/>
              </a:p>
            </p:txBody>
          </p:sp>
          <p:sp>
            <p:nvSpPr>
              <p:cNvPr id="220993" name="Freeform 1857"/>
              <p:cNvSpPr>
                <a:spLocks/>
              </p:cNvSpPr>
              <p:nvPr/>
            </p:nvSpPr>
            <p:spPr bwMode="auto">
              <a:xfrm>
                <a:off x="958" y="1010"/>
                <a:ext cx="20" cy="9"/>
              </a:xfrm>
              <a:custGeom>
                <a:avLst/>
                <a:gdLst/>
                <a:ahLst/>
                <a:cxnLst>
                  <a:cxn ang="0">
                    <a:pos x="0" y="0"/>
                  </a:cxn>
                  <a:cxn ang="0">
                    <a:pos x="298" y="0"/>
                  </a:cxn>
                  <a:cxn ang="0">
                    <a:pos x="135" y="14"/>
                  </a:cxn>
                  <a:cxn ang="0">
                    <a:pos x="180" y="82"/>
                  </a:cxn>
                  <a:cxn ang="0">
                    <a:pos x="53" y="87"/>
                  </a:cxn>
                  <a:cxn ang="0">
                    <a:pos x="0" y="0"/>
                  </a:cxn>
                </a:cxnLst>
                <a:rect l="0" t="0" r="r" b="b"/>
                <a:pathLst>
                  <a:path w="298" h="87">
                    <a:moveTo>
                      <a:pt x="0" y="0"/>
                    </a:moveTo>
                    <a:lnTo>
                      <a:pt x="298" y="0"/>
                    </a:lnTo>
                    <a:lnTo>
                      <a:pt x="135" y="14"/>
                    </a:lnTo>
                    <a:lnTo>
                      <a:pt x="180" y="82"/>
                    </a:lnTo>
                    <a:lnTo>
                      <a:pt x="53" y="87"/>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220994" name="Freeform 1858"/>
              <p:cNvSpPr>
                <a:spLocks/>
              </p:cNvSpPr>
              <p:nvPr/>
            </p:nvSpPr>
            <p:spPr bwMode="auto">
              <a:xfrm>
                <a:off x="963" y="1016"/>
                <a:ext cx="101" cy="15"/>
              </a:xfrm>
              <a:custGeom>
                <a:avLst/>
                <a:gdLst/>
                <a:ahLst/>
                <a:cxnLst>
                  <a:cxn ang="0">
                    <a:pos x="0" y="54"/>
                  </a:cxn>
                  <a:cxn ang="0">
                    <a:pos x="182" y="40"/>
                  </a:cxn>
                  <a:cxn ang="0">
                    <a:pos x="430" y="25"/>
                  </a:cxn>
                  <a:cxn ang="0">
                    <a:pos x="670" y="25"/>
                  </a:cxn>
                  <a:cxn ang="0">
                    <a:pos x="1040" y="63"/>
                  </a:cxn>
                  <a:cxn ang="0">
                    <a:pos x="1056" y="0"/>
                  </a:cxn>
                  <a:cxn ang="0">
                    <a:pos x="1205" y="71"/>
                  </a:cxn>
                  <a:cxn ang="0">
                    <a:pos x="1524" y="154"/>
                  </a:cxn>
                  <a:cxn ang="0">
                    <a:pos x="1048" y="91"/>
                  </a:cxn>
                  <a:cxn ang="0">
                    <a:pos x="936" y="82"/>
                  </a:cxn>
                  <a:cxn ang="0">
                    <a:pos x="796" y="133"/>
                  </a:cxn>
                  <a:cxn ang="0">
                    <a:pos x="31" y="133"/>
                  </a:cxn>
                  <a:cxn ang="0">
                    <a:pos x="0" y="54"/>
                  </a:cxn>
                </a:cxnLst>
                <a:rect l="0" t="0" r="r" b="b"/>
                <a:pathLst>
                  <a:path w="1524" h="154">
                    <a:moveTo>
                      <a:pt x="0" y="54"/>
                    </a:moveTo>
                    <a:lnTo>
                      <a:pt x="182" y="40"/>
                    </a:lnTo>
                    <a:lnTo>
                      <a:pt x="430" y="25"/>
                    </a:lnTo>
                    <a:lnTo>
                      <a:pt x="670" y="25"/>
                    </a:lnTo>
                    <a:lnTo>
                      <a:pt x="1040" y="63"/>
                    </a:lnTo>
                    <a:lnTo>
                      <a:pt x="1056" y="0"/>
                    </a:lnTo>
                    <a:lnTo>
                      <a:pt x="1205" y="71"/>
                    </a:lnTo>
                    <a:lnTo>
                      <a:pt x="1524" y="154"/>
                    </a:lnTo>
                    <a:lnTo>
                      <a:pt x="1048" y="91"/>
                    </a:lnTo>
                    <a:lnTo>
                      <a:pt x="936" y="82"/>
                    </a:lnTo>
                    <a:lnTo>
                      <a:pt x="796" y="133"/>
                    </a:lnTo>
                    <a:lnTo>
                      <a:pt x="31" y="133"/>
                    </a:lnTo>
                    <a:lnTo>
                      <a:pt x="0" y="54"/>
                    </a:lnTo>
                    <a:close/>
                  </a:path>
                </a:pathLst>
              </a:custGeom>
              <a:solidFill>
                <a:srgbClr val="000000"/>
              </a:solidFill>
              <a:ln w="0">
                <a:solidFill>
                  <a:srgbClr val="000000"/>
                </a:solidFill>
                <a:prstDash val="solid"/>
                <a:round/>
                <a:headEnd/>
                <a:tailEnd/>
              </a:ln>
            </p:spPr>
            <p:txBody>
              <a:bodyPr/>
              <a:lstStyle/>
              <a:p>
                <a:endParaRPr lang="en-US"/>
              </a:p>
            </p:txBody>
          </p:sp>
          <p:sp>
            <p:nvSpPr>
              <p:cNvPr id="220995" name="Freeform 1859"/>
              <p:cNvSpPr>
                <a:spLocks/>
              </p:cNvSpPr>
              <p:nvPr/>
            </p:nvSpPr>
            <p:spPr bwMode="auto">
              <a:xfrm>
                <a:off x="902" y="1028"/>
                <a:ext cx="53" cy="20"/>
              </a:xfrm>
              <a:custGeom>
                <a:avLst/>
                <a:gdLst/>
                <a:ahLst/>
                <a:cxnLst>
                  <a:cxn ang="0">
                    <a:pos x="445" y="45"/>
                  </a:cxn>
                  <a:cxn ang="0">
                    <a:pos x="159" y="88"/>
                  </a:cxn>
                  <a:cxn ang="0">
                    <a:pos x="165" y="0"/>
                  </a:cxn>
                  <a:cxn ang="0">
                    <a:pos x="126" y="10"/>
                  </a:cxn>
                  <a:cxn ang="0">
                    <a:pos x="89" y="45"/>
                  </a:cxn>
                  <a:cxn ang="0">
                    <a:pos x="70" y="88"/>
                  </a:cxn>
                  <a:cxn ang="0">
                    <a:pos x="0" y="113"/>
                  </a:cxn>
                  <a:cxn ang="0">
                    <a:pos x="64" y="128"/>
                  </a:cxn>
                  <a:cxn ang="0">
                    <a:pos x="107" y="164"/>
                  </a:cxn>
                  <a:cxn ang="0">
                    <a:pos x="482" y="187"/>
                  </a:cxn>
                  <a:cxn ang="0">
                    <a:pos x="652" y="196"/>
                  </a:cxn>
                  <a:cxn ang="0">
                    <a:pos x="795" y="156"/>
                  </a:cxn>
                  <a:cxn ang="0">
                    <a:pos x="464" y="156"/>
                  </a:cxn>
                  <a:cxn ang="0">
                    <a:pos x="515" y="45"/>
                  </a:cxn>
                  <a:cxn ang="0">
                    <a:pos x="445" y="45"/>
                  </a:cxn>
                </a:cxnLst>
                <a:rect l="0" t="0" r="r" b="b"/>
                <a:pathLst>
                  <a:path w="795" h="196">
                    <a:moveTo>
                      <a:pt x="445" y="45"/>
                    </a:moveTo>
                    <a:lnTo>
                      <a:pt x="159" y="88"/>
                    </a:lnTo>
                    <a:lnTo>
                      <a:pt x="165" y="0"/>
                    </a:lnTo>
                    <a:lnTo>
                      <a:pt x="126" y="10"/>
                    </a:lnTo>
                    <a:lnTo>
                      <a:pt x="89" y="45"/>
                    </a:lnTo>
                    <a:lnTo>
                      <a:pt x="70" y="88"/>
                    </a:lnTo>
                    <a:lnTo>
                      <a:pt x="0" y="113"/>
                    </a:lnTo>
                    <a:lnTo>
                      <a:pt x="64" y="128"/>
                    </a:lnTo>
                    <a:lnTo>
                      <a:pt x="107" y="164"/>
                    </a:lnTo>
                    <a:lnTo>
                      <a:pt x="482" y="187"/>
                    </a:lnTo>
                    <a:lnTo>
                      <a:pt x="652" y="196"/>
                    </a:lnTo>
                    <a:lnTo>
                      <a:pt x="795" y="156"/>
                    </a:lnTo>
                    <a:lnTo>
                      <a:pt x="464" y="156"/>
                    </a:lnTo>
                    <a:lnTo>
                      <a:pt x="515" y="45"/>
                    </a:lnTo>
                    <a:lnTo>
                      <a:pt x="445" y="45"/>
                    </a:lnTo>
                    <a:close/>
                  </a:path>
                </a:pathLst>
              </a:custGeom>
              <a:solidFill>
                <a:srgbClr val="000000"/>
              </a:solidFill>
              <a:ln w="0">
                <a:solidFill>
                  <a:srgbClr val="000000"/>
                </a:solidFill>
                <a:prstDash val="solid"/>
                <a:round/>
                <a:headEnd/>
                <a:tailEnd/>
              </a:ln>
            </p:spPr>
            <p:txBody>
              <a:bodyPr/>
              <a:lstStyle/>
              <a:p>
                <a:endParaRPr lang="en-US"/>
              </a:p>
            </p:txBody>
          </p:sp>
          <p:sp>
            <p:nvSpPr>
              <p:cNvPr id="220996" name="Freeform 1860"/>
              <p:cNvSpPr>
                <a:spLocks/>
              </p:cNvSpPr>
              <p:nvPr/>
            </p:nvSpPr>
            <p:spPr bwMode="auto">
              <a:xfrm>
                <a:off x="1002" y="1013"/>
                <a:ext cx="32" cy="3"/>
              </a:xfrm>
              <a:custGeom>
                <a:avLst/>
                <a:gdLst/>
                <a:ahLst/>
                <a:cxnLst>
                  <a:cxn ang="0">
                    <a:pos x="0" y="34"/>
                  </a:cxn>
                  <a:cxn ang="0">
                    <a:pos x="235" y="0"/>
                  </a:cxn>
                  <a:cxn ang="0">
                    <a:pos x="363" y="0"/>
                  </a:cxn>
                  <a:cxn ang="0">
                    <a:pos x="484" y="34"/>
                  </a:cxn>
                  <a:cxn ang="0">
                    <a:pos x="350" y="6"/>
                  </a:cxn>
                  <a:cxn ang="0">
                    <a:pos x="256" y="6"/>
                  </a:cxn>
                  <a:cxn ang="0">
                    <a:pos x="0" y="34"/>
                  </a:cxn>
                </a:cxnLst>
                <a:rect l="0" t="0" r="r" b="b"/>
                <a:pathLst>
                  <a:path w="484" h="34">
                    <a:moveTo>
                      <a:pt x="0" y="34"/>
                    </a:moveTo>
                    <a:lnTo>
                      <a:pt x="235" y="0"/>
                    </a:lnTo>
                    <a:lnTo>
                      <a:pt x="363" y="0"/>
                    </a:lnTo>
                    <a:lnTo>
                      <a:pt x="484" y="34"/>
                    </a:lnTo>
                    <a:lnTo>
                      <a:pt x="350" y="6"/>
                    </a:lnTo>
                    <a:lnTo>
                      <a:pt x="256" y="6"/>
                    </a:lnTo>
                    <a:lnTo>
                      <a:pt x="0" y="34"/>
                    </a:lnTo>
                    <a:close/>
                  </a:path>
                </a:pathLst>
              </a:custGeom>
              <a:solidFill>
                <a:srgbClr val="000000"/>
              </a:solidFill>
              <a:ln w="0">
                <a:solidFill>
                  <a:srgbClr val="000000"/>
                </a:solidFill>
                <a:prstDash val="solid"/>
                <a:round/>
                <a:headEnd/>
                <a:tailEnd/>
              </a:ln>
            </p:spPr>
            <p:txBody>
              <a:bodyPr/>
              <a:lstStyle/>
              <a:p>
                <a:endParaRPr lang="en-US"/>
              </a:p>
            </p:txBody>
          </p:sp>
          <p:sp>
            <p:nvSpPr>
              <p:cNvPr id="220997" name="Freeform 1861"/>
              <p:cNvSpPr>
                <a:spLocks/>
              </p:cNvSpPr>
              <p:nvPr/>
            </p:nvSpPr>
            <p:spPr bwMode="auto">
              <a:xfrm>
                <a:off x="1045" y="1051"/>
                <a:ext cx="5" cy="7"/>
              </a:xfrm>
              <a:custGeom>
                <a:avLst/>
                <a:gdLst/>
                <a:ahLst/>
                <a:cxnLst>
                  <a:cxn ang="0">
                    <a:pos x="64" y="37"/>
                  </a:cxn>
                  <a:cxn ang="0">
                    <a:pos x="59" y="25"/>
                  </a:cxn>
                  <a:cxn ang="0">
                    <a:pos x="57" y="11"/>
                  </a:cxn>
                  <a:cxn ang="0">
                    <a:pos x="44" y="3"/>
                  </a:cxn>
                  <a:cxn ang="0">
                    <a:pos x="36" y="0"/>
                  </a:cxn>
                  <a:cxn ang="0">
                    <a:pos x="24" y="3"/>
                  </a:cxn>
                  <a:cxn ang="0">
                    <a:pos x="11" y="10"/>
                  </a:cxn>
                  <a:cxn ang="0">
                    <a:pos x="3" y="14"/>
                  </a:cxn>
                  <a:cxn ang="0">
                    <a:pos x="0" y="28"/>
                  </a:cxn>
                  <a:cxn ang="0">
                    <a:pos x="0" y="42"/>
                  </a:cxn>
                  <a:cxn ang="0">
                    <a:pos x="3" y="51"/>
                  </a:cxn>
                  <a:cxn ang="0">
                    <a:pos x="14" y="65"/>
                  </a:cxn>
                  <a:cxn ang="0">
                    <a:pos x="27" y="66"/>
                  </a:cxn>
                  <a:cxn ang="0">
                    <a:pos x="38" y="66"/>
                  </a:cxn>
                  <a:cxn ang="0">
                    <a:pos x="50" y="65"/>
                  </a:cxn>
                  <a:cxn ang="0">
                    <a:pos x="57" y="54"/>
                  </a:cxn>
                  <a:cxn ang="0">
                    <a:pos x="64" y="42"/>
                  </a:cxn>
                  <a:cxn ang="0">
                    <a:pos x="64" y="37"/>
                  </a:cxn>
                </a:cxnLst>
                <a:rect l="0" t="0" r="r" b="b"/>
                <a:pathLst>
                  <a:path w="64" h="66">
                    <a:moveTo>
                      <a:pt x="64" y="37"/>
                    </a:moveTo>
                    <a:lnTo>
                      <a:pt x="59" y="25"/>
                    </a:lnTo>
                    <a:lnTo>
                      <a:pt x="57" y="11"/>
                    </a:lnTo>
                    <a:lnTo>
                      <a:pt x="44" y="3"/>
                    </a:lnTo>
                    <a:lnTo>
                      <a:pt x="36" y="0"/>
                    </a:lnTo>
                    <a:lnTo>
                      <a:pt x="24" y="3"/>
                    </a:lnTo>
                    <a:lnTo>
                      <a:pt x="11" y="10"/>
                    </a:lnTo>
                    <a:lnTo>
                      <a:pt x="3" y="14"/>
                    </a:lnTo>
                    <a:lnTo>
                      <a:pt x="0" y="28"/>
                    </a:lnTo>
                    <a:lnTo>
                      <a:pt x="0" y="42"/>
                    </a:lnTo>
                    <a:lnTo>
                      <a:pt x="3" y="51"/>
                    </a:lnTo>
                    <a:lnTo>
                      <a:pt x="14" y="65"/>
                    </a:lnTo>
                    <a:lnTo>
                      <a:pt x="27" y="66"/>
                    </a:lnTo>
                    <a:lnTo>
                      <a:pt x="38" y="66"/>
                    </a:lnTo>
                    <a:lnTo>
                      <a:pt x="50" y="65"/>
                    </a:lnTo>
                    <a:lnTo>
                      <a:pt x="57" y="54"/>
                    </a:lnTo>
                    <a:lnTo>
                      <a:pt x="64" y="42"/>
                    </a:lnTo>
                    <a:lnTo>
                      <a:pt x="64" y="37"/>
                    </a:lnTo>
                    <a:close/>
                  </a:path>
                </a:pathLst>
              </a:custGeom>
              <a:solidFill>
                <a:srgbClr val="000000"/>
              </a:solidFill>
              <a:ln w="0">
                <a:solidFill>
                  <a:srgbClr val="000000"/>
                </a:solidFill>
                <a:prstDash val="solid"/>
                <a:round/>
                <a:headEnd/>
                <a:tailEnd/>
              </a:ln>
            </p:spPr>
            <p:txBody>
              <a:bodyPr/>
              <a:lstStyle/>
              <a:p>
                <a:endParaRPr lang="en-US"/>
              </a:p>
            </p:txBody>
          </p:sp>
          <p:sp>
            <p:nvSpPr>
              <p:cNvPr id="220998" name="Freeform 1862"/>
              <p:cNvSpPr>
                <a:spLocks/>
              </p:cNvSpPr>
              <p:nvPr/>
            </p:nvSpPr>
            <p:spPr bwMode="auto">
              <a:xfrm>
                <a:off x="1044" y="1039"/>
                <a:ext cx="4" cy="9"/>
              </a:xfrm>
              <a:custGeom>
                <a:avLst/>
                <a:gdLst/>
                <a:ahLst/>
                <a:cxnLst>
                  <a:cxn ang="0">
                    <a:pos x="57" y="92"/>
                  </a:cxn>
                  <a:cxn ang="0">
                    <a:pos x="40" y="92"/>
                  </a:cxn>
                  <a:cxn ang="0">
                    <a:pos x="40" y="74"/>
                  </a:cxn>
                  <a:cxn ang="0">
                    <a:pos x="43" y="74"/>
                  </a:cxn>
                  <a:cxn ang="0">
                    <a:pos x="43" y="59"/>
                  </a:cxn>
                  <a:cxn ang="0">
                    <a:pos x="0" y="17"/>
                  </a:cxn>
                  <a:cxn ang="0">
                    <a:pos x="10" y="17"/>
                  </a:cxn>
                  <a:cxn ang="0">
                    <a:pos x="43" y="51"/>
                  </a:cxn>
                  <a:cxn ang="0">
                    <a:pos x="43" y="0"/>
                  </a:cxn>
                  <a:cxn ang="0">
                    <a:pos x="57" y="0"/>
                  </a:cxn>
                  <a:cxn ang="0">
                    <a:pos x="57" y="92"/>
                  </a:cxn>
                </a:cxnLst>
                <a:rect l="0" t="0" r="r" b="b"/>
                <a:pathLst>
                  <a:path w="57" h="92">
                    <a:moveTo>
                      <a:pt x="57" y="92"/>
                    </a:moveTo>
                    <a:lnTo>
                      <a:pt x="40" y="92"/>
                    </a:lnTo>
                    <a:lnTo>
                      <a:pt x="40" y="74"/>
                    </a:lnTo>
                    <a:lnTo>
                      <a:pt x="43" y="74"/>
                    </a:lnTo>
                    <a:lnTo>
                      <a:pt x="43" y="59"/>
                    </a:lnTo>
                    <a:lnTo>
                      <a:pt x="0" y="17"/>
                    </a:lnTo>
                    <a:lnTo>
                      <a:pt x="10" y="17"/>
                    </a:lnTo>
                    <a:lnTo>
                      <a:pt x="43" y="51"/>
                    </a:lnTo>
                    <a:lnTo>
                      <a:pt x="43" y="0"/>
                    </a:lnTo>
                    <a:lnTo>
                      <a:pt x="57" y="0"/>
                    </a:lnTo>
                    <a:lnTo>
                      <a:pt x="57" y="92"/>
                    </a:lnTo>
                    <a:close/>
                  </a:path>
                </a:pathLst>
              </a:custGeom>
              <a:solidFill>
                <a:srgbClr val="000000"/>
              </a:solidFill>
              <a:ln w="0">
                <a:solidFill>
                  <a:srgbClr val="000000"/>
                </a:solidFill>
                <a:prstDash val="solid"/>
                <a:round/>
                <a:headEnd/>
                <a:tailEnd/>
              </a:ln>
            </p:spPr>
            <p:txBody>
              <a:bodyPr/>
              <a:lstStyle/>
              <a:p>
                <a:endParaRPr lang="en-US"/>
              </a:p>
            </p:txBody>
          </p:sp>
          <p:sp>
            <p:nvSpPr>
              <p:cNvPr id="220999" name="Freeform 1863"/>
              <p:cNvSpPr>
                <a:spLocks/>
              </p:cNvSpPr>
              <p:nvPr/>
            </p:nvSpPr>
            <p:spPr bwMode="auto">
              <a:xfrm>
                <a:off x="1125" y="1188"/>
                <a:ext cx="175" cy="13"/>
              </a:xfrm>
              <a:custGeom>
                <a:avLst/>
                <a:gdLst/>
                <a:ahLst/>
                <a:cxnLst>
                  <a:cxn ang="0">
                    <a:pos x="99" y="0"/>
                  </a:cxn>
                  <a:cxn ang="0">
                    <a:pos x="2619" y="0"/>
                  </a:cxn>
                  <a:cxn ang="0">
                    <a:pos x="2004" y="51"/>
                  </a:cxn>
                  <a:cxn ang="0">
                    <a:pos x="1185" y="51"/>
                  </a:cxn>
                  <a:cxn ang="0">
                    <a:pos x="966" y="25"/>
                  </a:cxn>
                  <a:cxn ang="0">
                    <a:pos x="743" y="51"/>
                  </a:cxn>
                  <a:cxn ang="0">
                    <a:pos x="442" y="51"/>
                  </a:cxn>
                  <a:cxn ang="0">
                    <a:pos x="298" y="101"/>
                  </a:cxn>
                  <a:cxn ang="0">
                    <a:pos x="1164" y="101"/>
                  </a:cxn>
                  <a:cxn ang="0">
                    <a:pos x="1507" y="128"/>
                  </a:cxn>
                  <a:cxn ang="0">
                    <a:pos x="0" y="128"/>
                  </a:cxn>
                  <a:cxn ang="0">
                    <a:pos x="99" y="0"/>
                  </a:cxn>
                </a:cxnLst>
                <a:rect l="0" t="0" r="r" b="b"/>
                <a:pathLst>
                  <a:path w="2619" h="128">
                    <a:moveTo>
                      <a:pt x="99" y="0"/>
                    </a:moveTo>
                    <a:lnTo>
                      <a:pt x="2619" y="0"/>
                    </a:lnTo>
                    <a:lnTo>
                      <a:pt x="2004" y="51"/>
                    </a:lnTo>
                    <a:lnTo>
                      <a:pt x="1185" y="51"/>
                    </a:lnTo>
                    <a:lnTo>
                      <a:pt x="966" y="25"/>
                    </a:lnTo>
                    <a:lnTo>
                      <a:pt x="743" y="51"/>
                    </a:lnTo>
                    <a:lnTo>
                      <a:pt x="442" y="51"/>
                    </a:lnTo>
                    <a:lnTo>
                      <a:pt x="298" y="101"/>
                    </a:lnTo>
                    <a:lnTo>
                      <a:pt x="1164" y="101"/>
                    </a:lnTo>
                    <a:lnTo>
                      <a:pt x="1507" y="128"/>
                    </a:lnTo>
                    <a:lnTo>
                      <a:pt x="0" y="128"/>
                    </a:lnTo>
                    <a:lnTo>
                      <a:pt x="99" y="0"/>
                    </a:lnTo>
                    <a:close/>
                  </a:path>
                </a:pathLst>
              </a:custGeom>
              <a:solidFill>
                <a:srgbClr val="000000"/>
              </a:solidFill>
              <a:ln w="0">
                <a:solidFill>
                  <a:srgbClr val="000000"/>
                </a:solidFill>
                <a:prstDash val="solid"/>
                <a:round/>
                <a:headEnd/>
                <a:tailEnd/>
              </a:ln>
            </p:spPr>
            <p:txBody>
              <a:bodyPr/>
              <a:lstStyle/>
              <a:p>
                <a:endParaRPr lang="en-US"/>
              </a:p>
            </p:txBody>
          </p:sp>
          <p:sp>
            <p:nvSpPr>
              <p:cNvPr id="221000" name="Freeform 1864"/>
              <p:cNvSpPr>
                <a:spLocks/>
              </p:cNvSpPr>
              <p:nvPr/>
            </p:nvSpPr>
            <p:spPr bwMode="auto">
              <a:xfrm>
                <a:off x="981" y="1144"/>
                <a:ext cx="8" cy="13"/>
              </a:xfrm>
              <a:custGeom>
                <a:avLst/>
                <a:gdLst/>
                <a:ahLst/>
                <a:cxnLst>
                  <a:cxn ang="0">
                    <a:pos x="0" y="17"/>
                  </a:cxn>
                  <a:cxn ang="0">
                    <a:pos x="44" y="29"/>
                  </a:cxn>
                  <a:cxn ang="0">
                    <a:pos x="75" y="58"/>
                  </a:cxn>
                  <a:cxn ang="0">
                    <a:pos x="83" y="91"/>
                  </a:cxn>
                  <a:cxn ang="0">
                    <a:pos x="83" y="114"/>
                  </a:cxn>
                  <a:cxn ang="0">
                    <a:pos x="75" y="137"/>
                  </a:cxn>
                  <a:cxn ang="0">
                    <a:pos x="116" y="114"/>
                  </a:cxn>
                  <a:cxn ang="0">
                    <a:pos x="116" y="69"/>
                  </a:cxn>
                  <a:cxn ang="0">
                    <a:pos x="97" y="20"/>
                  </a:cxn>
                  <a:cxn ang="0">
                    <a:pos x="59" y="0"/>
                  </a:cxn>
                  <a:cxn ang="0">
                    <a:pos x="29" y="0"/>
                  </a:cxn>
                  <a:cxn ang="0">
                    <a:pos x="0" y="17"/>
                  </a:cxn>
                </a:cxnLst>
                <a:rect l="0" t="0" r="r" b="b"/>
                <a:pathLst>
                  <a:path w="116" h="137">
                    <a:moveTo>
                      <a:pt x="0" y="17"/>
                    </a:moveTo>
                    <a:lnTo>
                      <a:pt x="44" y="29"/>
                    </a:lnTo>
                    <a:lnTo>
                      <a:pt x="75" y="58"/>
                    </a:lnTo>
                    <a:lnTo>
                      <a:pt x="83" y="91"/>
                    </a:lnTo>
                    <a:lnTo>
                      <a:pt x="83" y="114"/>
                    </a:lnTo>
                    <a:lnTo>
                      <a:pt x="75" y="137"/>
                    </a:lnTo>
                    <a:lnTo>
                      <a:pt x="116" y="114"/>
                    </a:lnTo>
                    <a:lnTo>
                      <a:pt x="116" y="69"/>
                    </a:lnTo>
                    <a:lnTo>
                      <a:pt x="97" y="20"/>
                    </a:lnTo>
                    <a:lnTo>
                      <a:pt x="59" y="0"/>
                    </a:lnTo>
                    <a:lnTo>
                      <a:pt x="29" y="0"/>
                    </a:lnTo>
                    <a:lnTo>
                      <a:pt x="0" y="17"/>
                    </a:lnTo>
                    <a:close/>
                  </a:path>
                </a:pathLst>
              </a:custGeom>
              <a:solidFill>
                <a:srgbClr val="000000"/>
              </a:solidFill>
              <a:ln w="0">
                <a:solidFill>
                  <a:srgbClr val="000000"/>
                </a:solidFill>
                <a:prstDash val="solid"/>
                <a:round/>
                <a:headEnd/>
                <a:tailEnd/>
              </a:ln>
            </p:spPr>
            <p:txBody>
              <a:bodyPr/>
              <a:lstStyle/>
              <a:p>
                <a:endParaRPr lang="en-US"/>
              </a:p>
            </p:txBody>
          </p:sp>
          <p:sp>
            <p:nvSpPr>
              <p:cNvPr id="221001" name="Freeform 1865"/>
              <p:cNvSpPr>
                <a:spLocks/>
              </p:cNvSpPr>
              <p:nvPr/>
            </p:nvSpPr>
            <p:spPr bwMode="auto">
              <a:xfrm>
                <a:off x="981" y="1151"/>
                <a:ext cx="2" cy="4"/>
              </a:xfrm>
              <a:custGeom>
                <a:avLst/>
                <a:gdLst/>
                <a:ahLst/>
                <a:cxnLst>
                  <a:cxn ang="0">
                    <a:pos x="15" y="26"/>
                  </a:cxn>
                  <a:cxn ang="0">
                    <a:pos x="29" y="37"/>
                  </a:cxn>
                  <a:cxn ang="0">
                    <a:pos x="21" y="44"/>
                  </a:cxn>
                  <a:cxn ang="0">
                    <a:pos x="0" y="30"/>
                  </a:cxn>
                  <a:cxn ang="0">
                    <a:pos x="0" y="8"/>
                  </a:cxn>
                  <a:cxn ang="0">
                    <a:pos x="10" y="0"/>
                  </a:cxn>
                  <a:cxn ang="0">
                    <a:pos x="15" y="26"/>
                  </a:cxn>
                </a:cxnLst>
                <a:rect l="0" t="0" r="r" b="b"/>
                <a:pathLst>
                  <a:path w="29" h="44">
                    <a:moveTo>
                      <a:pt x="15" y="26"/>
                    </a:moveTo>
                    <a:lnTo>
                      <a:pt x="29" y="37"/>
                    </a:lnTo>
                    <a:lnTo>
                      <a:pt x="21" y="44"/>
                    </a:lnTo>
                    <a:lnTo>
                      <a:pt x="0" y="30"/>
                    </a:lnTo>
                    <a:lnTo>
                      <a:pt x="0" y="8"/>
                    </a:lnTo>
                    <a:lnTo>
                      <a:pt x="10" y="0"/>
                    </a:lnTo>
                    <a:lnTo>
                      <a:pt x="15" y="26"/>
                    </a:lnTo>
                    <a:close/>
                  </a:path>
                </a:pathLst>
              </a:custGeom>
              <a:solidFill>
                <a:srgbClr val="000000"/>
              </a:solidFill>
              <a:ln w="0">
                <a:solidFill>
                  <a:srgbClr val="000000"/>
                </a:solidFill>
                <a:prstDash val="solid"/>
                <a:round/>
                <a:headEnd/>
                <a:tailEnd/>
              </a:ln>
            </p:spPr>
            <p:txBody>
              <a:bodyPr/>
              <a:lstStyle/>
              <a:p>
                <a:endParaRPr lang="en-US"/>
              </a:p>
            </p:txBody>
          </p:sp>
          <p:sp>
            <p:nvSpPr>
              <p:cNvPr id="221002" name="Freeform 1866"/>
              <p:cNvSpPr>
                <a:spLocks/>
              </p:cNvSpPr>
              <p:nvPr/>
            </p:nvSpPr>
            <p:spPr bwMode="auto">
              <a:xfrm>
                <a:off x="936" y="1144"/>
                <a:ext cx="7" cy="12"/>
              </a:xfrm>
              <a:custGeom>
                <a:avLst/>
                <a:gdLst/>
                <a:ahLst/>
                <a:cxnLst>
                  <a:cxn ang="0">
                    <a:pos x="0" y="13"/>
                  </a:cxn>
                  <a:cxn ang="0">
                    <a:pos x="43" y="28"/>
                  </a:cxn>
                  <a:cxn ang="0">
                    <a:pos x="66" y="54"/>
                  </a:cxn>
                  <a:cxn ang="0">
                    <a:pos x="71" y="82"/>
                  </a:cxn>
                  <a:cxn ang="0">
                    <a:pos x="71" y="105"/>
                  </a:cxn>
                  <a:cxn ang="0">
                    <a:pos x="66" y="122"/>
                  </a:cxn>
                  <a:cxn ang="0">
                    <a:pos x="107" y="105"/>
                  </a:cxn>
                  <a:cxn ang="0">
                    <a:pos x="107" y="65"/>
                  </a:cxn>
                  <a:cxn ang="0">
                    <a:pos x="87" y="23"/>
                  </a:cxn>
                  <a:cxn ang="0">
                    <a:pos x="54" y="0"/>
                  </a:cxn>
                  <a:cxn ang="0">
                    <a:pos x="26" y="0"/>
                  </a:cxn>
                  <a:cxn ang="0">
                    <a:pos x="0" y="13"/>
                  </a:cxn>
                </a:cxnLst>
                <a:rect l="0" t="0" r="r" b="b"/>
                <a:pathLst>
                  <a:path w="107" h="122">
                    <a:moveTo>
                      <a:pt x="0" y="13"/>
                    </a:moveTo>
                    <a:lnTo>
                      <a:pt x="43" y="28"/>
                    </a:lnTo>
                    <a:lnTo>
                      <a:pt x="66" y="54"/>
                    </a:lnTo>
                    <a:lnTo>
                      <a:pt x="71" y="82"/>
                    </a:lnTo>
                    <a:lnTo>
                      <a:pt x="71" y="105"/>
                    </a:lnTo>
                    <a:lnTo>
                      <a:pt x="66" y="122"/>
                    </a:lnTo>
                    <a:lnTo>
                      <a:pt x="107" y="105"/>
                    </a:lnTo>
                    <a:lnTo>
                      <a:pt x="107" y="65"/>
                    </a:lnTo>
                    <a:lnTo>
                      <a:pt x="87" y="23"/>
                    </a:lnTo>
                    <a:lnTo>
                      <a:pt x="54" y="0"/>
                    </a:lnTo>
                    <a:lnTo>
                      <a:pt x="26" y="0"/>
                    </a:lnTo>
                    <a:lnTo>
                      <a:pt x="0" y="13"/>
                    </a:lnTo>
                    <a:close/>
                  </a:path>
                </a:pathLst>
              </a:custGeom>
              <a:solidFill>
                <a:srgbClr val="000000"/>
              </a:solidFill>
              <a:ln w="0">
                <a:solidFill>
                  <a:srgbClr val="000000"/>
                </a:solidFill>
                <a:prstDash val="solid"/>
                <a:round/>
                <a:headEnd/>
                <a:tailEnd/>
              </a:ln>
            </p:spPr>
            <p:txBody>
              <a:bodyPr/>
              <a:lstStyle/>
              <a:p>
                <a:endParaRPr lang="en-US"/>
              </a:p>
            </p:txBody>
          </p:sp>
          <p:sp>
            <p:nvSpPr>
              <p:cNvPr id="221003" name="Freeform 1867"/>
              <p:cNvSpPr>
                <a:spLocks/>
              </p:cNvSpPr>
              <p:nvPr/>
            </p:nvSpPr>
            <p:spPr bwMode="auto">
              <a:xfrm>
                <a:off x="936" y="1151"/>
                <a:ext cx="2" cy="4"/>
              </a:xfrm>
              <a:custGeom>
                <a:avLst/>
                <a:gdLst/>
                <a:ahLst/>
                <a:cxnLst>
                  <a:cxn ang="0">
                    <a:pos x="15" y="19"/>
                  </a:cxn>
                  <a:cxn ang="0">
                    <a:pos x="26" y="37"/>
                  </a:cxn>
                  <a:cxn ang="0">
                    <a:pos x="15" y="42"/>
                  </a:cxn>
                  <a:cxn ang="0">
                    <a:pos x="0" y="27"/>
                  </a:cxn>
                  <a:cxn ang="0">
                    <a:pos x="0" y="9"/>
                  </a:cxn>
                  <a:cxn ang="0">
                    <a:pos x="9" y="0"/>
                  </a:cxn>
                  <a:cxn ang="0">
                    <a:pos x="15" y="19"/>
                  </a:cxn>
                </a:cxnLst>
                <a:rect l="0" t="0" r="r" b="b"/>
                <a:pathLst>
                  <a:path w="26" h="42">
                    <a:moveTo>
                      <a:pt x="15" y="19"/>
                    </a:moveTo>
                    <a:lnTo>
                      <a:pt x="26" y="37"/>
                    </a:lnTo>
                    <a:lnTo>
                      <a:pt x="15" y="42"/>
                    </a:lnTo>
                    <a:lnTo>
                      <a:pt x="0" y="27"/>
                    </a:lnTo>
                    <a:lnTo>
                      <a:pt x="0" y="9"/>
                    </a:lnTo>
                    <a:lnTo>
                      <a:pt x="9" y="0"/>
                    </a:lnTo>
                    <a:lnTo>
                      <a:pt x="15" y="19"/>
                    </a:lnTo>
                    <a:close/>
                  </a:path>
                </a:pathLst>
              </a:custGeom>
              <a:solidFill>
                <a:srgbClr val="000000"/>
              </a:solidFill>
              <a:ln w="0">
                <a:solidFill>
                  <a:srgbClr val="000000"/>
                </a:solidFill>
                <a:prstDash val="solid"/>
                <a:round/>
                <a:headEnd/>
                <a:tailEnd/>
              </a:ln>
            </p:spPr>
            <p:txBody>
              <a:bodyPr/>
              <a:lstStyle/>
              <a:p>
                <a:endParaRPr lang="en-US"/>
              </a:p>
            </p:txBody>
          </p:sp>
          <p:sp>
            <p:nvSpPr>
              <p:cNvPr id="221004" name="Freeform 1868"/>
              <p:cNvSpPr>
                <a:spLocks/>
              </p:cNvSpPr>
              <p:nvPr/>
            </p:nvSpPr>
            <p:spPr bwMode="auto">
              <a:xfrm>
                <a:off x="904" y="1145"/>
                <a:ext cx="6" cy="10"/>
              </a:xfrm>
              <a:custGeom>
                <a:avLst/>
                <a:gdLst/>
                <a:ahLst/>
                <a:cxnLst>
                  <a:cxn ang="0">
                    <a:pos x="0" y="9"/>
                  </a:cxn>
                  <a:cxn ang="0">
                    <a:pos x="31" y="21"/>
                  </a:cxn>
                  <a:cxn ang="0">
                    <a:pos x="56" y="44"/>
                  </a:cxn>
                  <a:cxn ang="0">
                    <a:pos x="57" y="70"/>
                  </a:cxn>
                  <a:cxn ang="0">
                    <a:pos x="57" y="84"/>
                  </a:cxn>
                  <a:cxn ang="0">
                    <a:pos x="56" y="99"/>
                  </a:cxn>
                  <a:cxn ang="0">
                    <a:pos x="88" y="84"/>
                  </a:cxn>
                  <a:cxn ang="0">
                    <a:pos x="88" y="55"/>
                  </a:cxn>
                  <a:cxn ang="0">
                    <a:pos x="74" y="18"/>
                  </a:cxn>
                  <a:cxn ang="0">
                    <a:pos x="43" y="0"/>
                  </a:cxn>
                  <a:cxn ang="0">
                    <a:pos x="22" y="0"/>
                  </a:cxn>
                  <a:cxn ang="0">
                    <a:pos x="0" y="9"/>
                  </a:cxn>
                </a:cxnLst>
                <a:rect l="0" t="0" r="r" b="b"/>
                <a:pathLst>
                  <a:path w="88" h="99">
                    <a:moveTo>
                      <a:pt x="0" y="9"/>
                    </a:moveTo>
                    <a:lnTo>
                      <a:pt x="31" y="21"/>
                    </a:lnTo>
                    <a:lnTo>
                      <a:pt x="56" y="44"/>
                    </a:lnTo>
                    <a:lnTo>
                      <a:pt x="57" y="70"/>
                    </a:lnTo>
                    <a:lnTo>
                      <a:pt x="57" y="84"/>
                    </a:lnTo>
                    <a:lnTo>
                      <a:pt x="56" y="99"/>
                    </a:lnTo>
                    <a:lnTo>
                      <a:pt x="88" y="84"/>
                    </a:lnTo>
                    <a:lnTo>
                      <a:pt x="88" y="55"/>
                    </a:lnTo>
                    <a:lnTo>
                      <a:pt x="74" y="18"/>
                    </a:lnTo>
                    <a:lnTo>
                      <a:pt x="43" y="0"/>
                    </a:lnTo>
                    <a:lnTo>
                      <a:pt x="22" y="0"/>
                    </a:lnTo>
                    <a:lnTo>
                      <a:pt x="0" y="9"/>
                    </a:lnTo>
                    <a:close/>
                  </a:path>
                </a:pathLst>
              </a:custGeom>
              <a:solidFill>
                <a:srgbClr val="000000"/>
              </a:solidFill>
              <a:ln w="0">
                <a:solidFill>
                  <a:srgbClr val="000000"/>
                </a:solidFill>
                <a:prstDash val="solid"/>
                <a:round/>
                <a:headEnd/>
                <a:tailEnd/>
              </a:ln>
            </p:spPr>
            <p:txBody>
              <a:bodyPr/>
              <a:lstStyle/>
              <a:p>
                <a:endParaRPr lang="en-US"/>
              </a:p>
            </p:txBody>
          </p:sp>
          <p:sp>
            <p:nvSpPr>
              <p:cNvPr id="221005" name="Freeform 1869"/>
              <p:cNvSpPr>
                <a:spLocks/>
              </p:cNvSpPr>
              <p:nvPr/>
            </p:nvSpPr>
            <p:spPr bwMode="auto">
              <a:xfrm>
                <a:off x="904" y="1150"/>
                <a:ext cx="1" cy="4"/>
              </a:xfrm>
              <a:custGeom>
                <a:avLst/>
                <a:gdLst/>
                <a:ahLst/>
                <a:cxnLst>
                  <a:cxn ang="0">
                    <a:pos x="12" y="17"/>
                  </a:cxn>
                  <a:cxn ang="0">
                    <a:pos x="22" y="29"/>
                  </a:cxn>
                  <a:cxn ang="0">
                    <a:pos x="12" y="33"/>
                  </a:cxn>
                  <a:cxn ang="0">
                    <a:pos x="0" y="20"/>
                  </a:cxn>
                  <a:cxn ang="0">
                    <a:pos x="0" y="6"/>
                  </a:cxn>
                  <a:cxn ang="0">
                    <a:pos x="7" y="0"/>
                  </a:cxn>
                  <a:cxn ang="0">
                    <a:pos x="12" y="17"/>
                  </a:cxn>
                </a:cxnLst>
                <a:rect l="0" t="0" r="r" b="b"/>
                <a:pathLst>
                  <a:path w="22" h="33">
                    <a:moveTo>
                      <a:pt x="12" y="17"/>
                    </a:moveTo>
                    <a:lnTo>
                      <a:pt x="22" y="29"/>
                    </a:lnTo>
                    <a:lnTo>
                      <a:pt x="12" y="33"/>
                    </a:lnTo>
                    <a:lnTo>
                      <a:pt x="0" y="20"/>
                    </a:lnTo>
                    <a:lnTo>
                      <a:pt x="0" y="6"/>
                    </a:lnTo>
                    <a:lnTo>
                      <a:pt x="7" y="0"/>
                    </a:lnTo>
                    <a:lnTo>
                      <a:pt x="12" y="17"/>
                    </a:lnTo>
                    <a:close/>
                  </a:path>
                </a:pathLst>
              </a:custGeom>
              <a:solidFill>
                <a:srgbClr val="000000"/>
              </a:solidFill>
              <a:ln w="0">
                <a:solidFill>
                  <a:srgbClr val="000000"/>
                </a:solidFill>
                <a:prstDash val="solid"/>
                <a:round/>
                <a:headEnd/>
                <a:tailEnd/>
              </a:ln>
            </p:spPr>
            <p:txBody>
              <a:bodyPr/>
              <a:lstStyle/>
              <a:p>
                <a:endParaRPr lang="en-US"/>
              </a:p>
            </p:txBody>
          </p:sp>
          <p:sp>
            <p:nvSpPr>
              <p:cNvPr id="221006" name="Freeform 1870"/>
              <p:cNvSpPr>
                <a:spLocks/>
              </p:cNvSpPr>
              <p:nvPr/>
            </p:nvSpPr>
            <p:spPr bwMode="auto">
              <a:xfrm>
                <a:off x="988" y="1186"/>
                <a:ext cx="34" cy="49"/>
              </a:xfrm>
              <a:custGeom>
                <a:avLst/>
                <a:gdLst/>
                <a:ahLst/>
                <a:cxnLst>
                  <a:cxn ang="0">
                    <a:pos x="208" y="0"/>
                  </a:cxn>
                  <a:cxn ang="0">
                    <a:pos x="0" y="201"/>
                  </a:cxn>
                  <a:cxn ang="0">
                    <a:pos x="4" y="221"/>
                  </a:cxn>
                  <a:cxn ang="0">
                    <a:pos x="105" y="167"/>
                  </a:cxn>
                  <a:cxn ang="0">
                    <a:pos x="159" y="184"/>
                  </a:cxn>
                  <a:cxn ang="0">
                    <a:pos x="202" y="215"/>
                  </a:cxn>
                  <a:cxn ang="0">
                    <a:pos x="182" y="243"/>
                  </a:cxn>
                  <a:cxn ang="0">
                    <a:pos x="173" y="294"/>
                  </a:cxn>
                  <a:cxn ang="0">
                    <a:pos x="208" y="286"/>
                  </a:cxn>
                  <a:cxn ang="0">
                    <a:pos x="187" y="308"/>
                  </a:cxn>
                  <a:cxn ang="0">
                    <a:pos x="202" y="333"/>
                  </a:cxn>
                  <a:cxn ang="0">
                    <a:pos x="286" y="300"/>
                  </a:cxn>
                  <a:cxn ang="0">
                    <a:pos x="336" y="378"/>
                  </a:cxn>
                  <a:cxn ang="0">
                    <a:pos x="286" y="481"/>
                  </a:cxn>
                  <a:cxn ang="0">
                    <a:pos x="300" y="494"/>
                  </a:cxn>
                  <a:cxn ang="0">
                    <a:pos x="501" y="318"/>
                  </a:cxn>
                  <a:cxn ang="0">
                    <a:pos x="431" y="228"/>
                  </a:cxn>
                  <a:cxn ang="0">
                    <a:pos x="410" y="152"/>
                  </a:cxn>
                  <a:cxn ang="0">
                    <a:pos x="417" y="215"/>
                  </a:cxn>
                  <a:cxn ang="0">
                    <a:pos x="383" y="228"/>
                  </a:cxn>
                  <a:cxn ang="0">
                    <a:pos x="367" y="167"/>
                  </a:cxn>
                  <a:cxn ang="0">
                    <a:pos x="327" y="110"/>
                  </a:cxn>
                  <a:cxn ang="0">
                    <a:pos x="286" y="84"/>
                  </a:cxn>
                  <a:cxn ang="0">
                    <a:pos x="256" y="95"/>
                  </a:cxn>
                  <a:cxn ang="0">
                    <a:pos x="244" y="115"/>
                  </a:cxn>
                  <a:cxn ang="0">
                    <a:pos x="256" y="167"/>
                  </a:cxn>
                  <a:cxn ang="0">
                    <a:pos x="280" y="221"/>
                  </a:cxn>
                  <a:cxn ang="0">
                    <a:pos x="223" y="152"/>
                  </a:cxn>
                  <a:cxn ang="0">
                    <a:pos x="213" y="95"/>
                  </a:cxn>
                  <a:cxn ang="0">
                    <a:pos x="237" y="59"/>
                  </a:cxn>
                  <a:cxn ang="0">
                    <a:pos x="300" y="43"/>
                  </a:cxn>
                  <a:cxn ang="0">
                    <a:pos x="374" y="78"/>
                  </a:cxn>
                  <a:cxn ang="0">
                    <a:pos x="309" y="37"/>
                  </a:cxn>
                  <a:cxn ang="0">
                    <a:pos x="256" y="37"/>
                  </a:cxn>
                  <a:cxn ang="0">
                    <a:pos x="208" y="0"/>
                  </a:cxn>
                </a:cxnLst>
                <a:rect l="0" t="0" r="r" b="b"/>
                <a:pathLst>
                  <a:path w="501" h="494">
                    <a:moveTo>
                      <a:pt x="208" y="0"/>
                    </a:moveTo>
                    <a:lnTo>
                      <a:pt x="0" y="201"/>
                    </a:lnTo>
                    <a:lnTo>
                      <a:pt x="4" y="221"/>
                    </a:lnTo>
                    <a:lnTo>
                      <a:pt x="105" y="167"/>
                    </a:lnTo>
                    <a:lnTo>
                      <a:pt x="159" y="184"/>
                    </a:lnTo>
                    <a:lnTo>
                      <a:pt x="202" y="215"/>
                    </a:lnTo>
                    <a:lnTo>
                      <a:pt x="182" y="243"/>
                    </a:lnTo>
                    <a:lnTo>
                      <a:pt x="173" y="294"/>
                    </a:lnTo>
                    <a:lnTo>
                      <a:pt x="208" y="286"/>
                    </a:lnTo>
                    <a:lnTo>
                      <a:pt x="187" y="308"/>
                    </a:lnTo>
                    <a:lnTo>
                      <a:pt x="202" y="333"/>
                    </a:lnTo>
                    <a:lnTo>
                      <a:pt x="286" y="300"/>
                    </a:lnTo>
                    <a:lnTo>
                      <a:pt x="336" y="378"/>
                    </a:lnTo>
                    <a:lnTo>
                      <a:pt x="286" y="481"/>
                    </a:lnTo>
                    <a:lnTo>
                      <a:pt x="300" y="494"/>
                    </a:lnTo>
                    <a:lnTo>
                      <a:pt x="501" y="318"/>
                    </a:lnTo>
                    <a:lnTo>
                      <a:pt x="431" y="228"/>
                    </a:lnTo>
                    <a:lnTo>
                      <a:pt x="410" y="152"/>
                    </a:lnTo>
                    <a:lnTo>
                      <a:pt x="417" y="215"/>
                    </a:lnTo>
                    <a:lnTo>
                      <a:pt x="383" y="228"/>
                    </a:lnTo>
                    <a:lnTo>
                      <a:pt x="367" y="167"/>
                    </a:lnTo>
                    <a:lnTo>
                      <a:pt x="327" y="110"/>
                    </a:lnTo>
                    <a:lnTo>
                      <a:pt x="286" y="84"/>
                    </a:lnTo>
                    <a:lnTo>
                      <a:pt x="256" y="95"/>
                    </a:lnTo>
                    <a:lnTo>
                      <a:pt x="244" y="115"/>
                    </a:lnTo>
                    <a:lnTo>
                      <a:pt x="256" y="167"/>
                    </a:lnTo>
                    <a:lnTo>
                      <a:pt x="280" y="221"/>
                    </a:lnTo>
                    <a:lnTo>
                      <a:pt x="223" y="152"/>
                    </a:lnTo>
                    <a:lnTo>
                      <a:pt x="213" y="95"/>
                    </a:lnTo>
                    <a:lnTo>
                      <a:pt x="237" y="59"/>
                    </a:lnTo>
                    <a:lnTo>
                      <a:pt x="300" y="43"/>
                    </a:lnTo>
                    <a:lnTo>
                      <a:pt x="374" y="78"/>
                    </a:lnTo>
                    <a:lnTo>
                      <a:pt x="309" y="37"/>
                    </a:lnTo>
                    <a:lnTo>
                      <a:pt x="256" y="37"/>
                    </a:lnTo>
                    <a:lnTo>
                      <a:pt x="208" y="0"/>
                    </a:lnTo>
                    <a:close/>
                  </a:path>
                </a:pathLst>
              </a:custGeom>
              <a:solidFill>
                <a:srgbClr val="000000"/>
              </a:solidFill>
              <a:ln w="0">
                <a:solidFill>
                  <a:srgbClr val="000000"/>
                </a:solidFill>
                <a:prstDash val="solid"/>
                <a:round/>
                <a:headEnd/>
                <a:tailEnd/>
              </a:ln>
            </p:spPr>
            <p:txBody>
              <a:bodyPr/>
              <a:lstStyle/>
              <a:p>
                <a:endParaRPr lang="en-US"/>
              </a:p>
            </p:txBody>
          </p:sp>
          <p:sp>
            <p:nvSpPr>
              <p:cNvPr id="221007" name="Freeform 1871"/>
              <p:cNvSpPr>
                <a:spLocks/>
              </p:cNvSpPr>
              <p:nvPr/>
            </p:nvSpPr>
            <p:spPr bwMode="auto">
              <a:xfrm>
                <a:off x="1118" y="1194"/>
                <a:ext cx="31" cy="40"/>
              </a:xfrm>
              <a:custGeom>
                <a:avLst/>
                <a:gdLst/>
                <a:ahLst/>
                <a:cxnLst>
                  <a:cxn ang="0">
                    <a:pos x="127" y="397"/>
                  </a:cxn>
                  <a:cxn ang="0">
                    <a:pos x="145" y="370"/>
                  </a:cxn>
                  <a:cxn ang="0">
                    <a:pos x="135" y="256"/>
                  </a:cxn>
                  <a:cxn ang="0">
                    <a:pos x="172" y="243"/>
                  </a:cxn>
                  <a:cxn ang="0">
                    <a:pos x="234" y="298"/>
                  </a:cxn>
                  <a:cxn ang="0">
                    <a:pos x="256" y="294"/>
                  </a:cxn>
                  <a:cxn ang="0">
                    <a:pos x="253" y="237"/>
                  </a:cxn>
                  <a:cxn ang="0">
                    <a:pos x="285" y="280"/>
                  </a:cxn>
                  <a:cxn ang="0">
                    <a:pos x="306" y="268"/>
                  </a:cxn>
                  <a:cxn ang="0">
                    <a:pos x="315" y="224"/>
                  </a:cxn>
                  <a:cxn ang="0">
                    <a:pos x="369" y="169"/>
                  </a:cxn>
                  <a:cxn ang="0">
                    <a:pos x="450" y="277"/>
                  </a:cxn>
                  <a:cxn ang="0">
                    <a:pos x="468" y="249"/>
                  </a:cxn>
                  <a:cxn ang="0">
                    <a:pos x="326" y="17"/>
                  </a:cxn>
                  <a:cxn ang="0">
                    <a:pos x="83" y="0"/>
                  </a:cxn>
                  <a:cxn ang="0">
                    <a:pos x="0" y="182"/>
                  </a:cxn>
                  <a:cxn ang="0">
                    <a:pos x="127" y="397"/>
                  </a:cxn>
                </a:cxnLst>
                <a:rect l="0" t="0" r="r" b="b"/>
                <a:pathLst>
                  <a:path w="468" h="397">
                    <a:moveTo>
                      <a:pt x="127" y="397"/>
                    </a:moveTo>
                    <a:lnTo>
                      <a:pt x="145" y="370"/>
                    </a:lnTo>
                    <a:lnTo>
                      <a:pt x="135" y="256"/>
                    </a:lnTo>
                    <a:lnTo>
                      <a:pt x="172" y="243"/>
                    </a:lnTo>
                    <a:lnTo>
                      <a:pt x="234" y="298"/>
                    </a:lnTo>
                    <a:lnTo>
                      <a:pt x="256" y="294"/>
                    </a:lnTo>
                    <a:lnTo>
                      <a:pt x="253" y="237"/>
                    </a:lnTo>
                    <a:lnTo>
                      <a:pt x="285" y="280"/>
                    </a:lnTo>
                    <a:lnTo>
                      <a:pt x="306" y="268"/>
                    </a:lnTo>
                    <a:lnTo>
                      <a:pt x="315" y="224"/>
                    </a:lnTo>
                    <a:lnTo>
                      <a:pt x="369" y="169"/>
                    </a:lnTo>
                    <a:lnTo>
                      <a:pt x="450" y="277"/>
                    </a:lnTo>
                    <a:lnTo>
                      <a:pt x="468" y="249"/>
                    </a:lnTo>
                    <a:lnTo>
                      <a:pt x="326" y="17"/>
                    </a:lnTo>
                    <a:lnTo>
                      <a:pt x="83" y="0"/>
                    </a:lnTo>
                    <a:lnTo>
                      <a:pt x="0" y="182"/>
                    </a:lnTo>
                    <a:lnTo>
                      <a:pt x="127" y="397"/>
                    </a:lnTo>
                    <a:close/>
                  </a:path>
                </a:pathLst>
              </a:custGeom>
              <a:solidFill>
                <a:srgbClr val="000000"/>
              </a:solidFill>
              <a:ln w="0">
                <a:solidFill>
                  <a:srgbClr val="000000"/>
                </a:solidFill>
                <a:prstDash val="solid"/>
                <a:round/>
                <a:headEnd/>
                <a:tailEnd/>
              </a:ln>
            </p:spPr>
            <p:txBody>
              <a:bodyPr/>
              <a:lstStyle/>
              <a:p>
                <a:endParaRPr lang="en-US"/>
              </a:p>
            </p:txBody>
          </p:sp>
          <p:sp>
            <p:nvSpPr>
              <p:cNvPr id="221008" name="Freeform 1872"/>
              <p:cNvSpPr>
                <a:spLocks/>
              </p:cNvSpPr>
              <p:nvPr/>
            </p:nvSpPr>
            <p:spPr bwMode="auto">
              <a:xfrm>
                <a:off x="561" y="1042"/>
                <a:ext cx="68" cy="33"/>
              </a:xfrm>
              <a:custGeom>
                <a:avLst/>
                <a:gdLst/>
                <a:ahLst/>
                <a:cxnLst>
                  <a:cxn ang="0">
                    <a:pos x="893" y="324"/>
                  </a:cxn>
                  <a:cxn ang="0">
                    <a:pos x="893" y="173"/>
                  </a:cxn>
                  <a:cxn ang="0">
                    <a:pos x="641" y="173"/>
                  </a:cxn>
                  <a:cxn ang="0">
                    <a:pos x="557" y="211"/>
                  </a:cxn>
                  <a:cxn ang="0">
                    <a:pos x="511" y="173"/>
                  </a:cxn>
                  <a:cxn ang="0">
                    <a:pos x="389" y="173"/>
                  </a:cxn>
                  <a:cxn ang="0">
                    <a:pos x="373" y="211"/>
                  </a:cxn>
                  <a:cxn ang="0">
                    <a:pos x="288" y="211"/>
                  </a:cxn>
                  <a:cxn ang="0">
                    <a:pos x="283" y="242"/>
                  </a:cxn>
                  <a:cxn ang="0">
                    <a:pos x="205" y="242"/>
                  </a:cxn>
                  <a:cxn ang="0">
                    <a:pos x="198" y="280"/>
                  </a:cxn>
                  <a:cxn ang="0">
                    <a:pos x="146" y="280"/>
                  </a:cxn>
                  <a:cxn ang="0">
                    <a:pos x="146" y="142"/>
                  </a:cxn>
                  <a:cxn ang="0">
                    <a:pos x="0" y="142"/>
                  </a:cxn>
                  <a:cxn ang="0">
                    <a:pos x="54" y="102"/>
                  </a:cxn>
                  <a:cxn ang="0">
                    <a:pos x="146" y="102"/>
                  </a:cxn>
                  <a:cxn ang="0">
                    <a:pos x="146" y="64"/>
                  </a:cxn>
                  <a:cxn ang="0">
                    <a:pos x="14" y="64"/>
                  </a:cxn>
                  <a:cxn ang="0">
                    <a:pos x="75" y="0"/>
                  </a:cxn>
                  <a:cxn ang="0">
                    <a:pos x="1029" y="0"/>
                  </a:cxn>
                  <a:cxn ang="0">
                    <a:pos x="907" y="64"/>
                  </a:cxn>
                  <a:cxn ang="0">
                    <a:pos x="907" y="324"/>
                  </a:cxn>
                  <a:cxn ang="0">
                    <a:pos x="893" y="324"/>
                  </a:cxn>
                </a:cxnLst>
                <a:rect l="0" t="0" r="r" b="b"/>
                <a:pathLst>
                  <a:path w="1029" h="324">
                    <a:moveTo>
                      <a:pt x="893" y="324"/>
                    </a:moveTo>
                    <a:lnTo>
                      <a:pt x="893" y="173"/>
                    </a:lnTo>
                    <a:lnTo>
                      <a:pt x="641" y="173"/>
                    </a:lnTo>
                    <a:lnTo>
                      <a:pt x="557" y="211"/>
                    </a:lnTo>
                    <a:lnTo>
                      <a:pt x="511" y="173"/>
                    </a:lnTo>
                    <a:lnTo>
                      <a:pt x="389" y="173"/>
                    </a:lnTo>
                    <a:lnTo>
                      <a:pt x="373" y="211"/>
                    </a:lnTo>
                    <a:lnTo>
                      <a:pt x="288" y="211"/>
                    </a:lnTo>
                    <a:lnTo>
                      <a:pt x="283" y="242"/>
                    </a:lnTo>
                    <a:lnTo>
                      <a:pt x="205" y="242"/>
                    </a:lnTo>
                    <a:lnTo>
                      <a:pt x="198" y="280"/>
                    </a:lnTo>
                    <a:lnTo>
                      <a:pt x="146" y="280"/>
                    </a:lnTo>
                    <a:lnTo>
                      <a:pt x="146" y="142"/>
                    </a:lnTo>
                    <a:lnTo>
                      <a:pt x="0" y="142"/>
                    </a:lnTo>
                    <a:lnTo>
                      <a:pt x="54" y="102"/>
                    </a:lnTo>
                    <a:lnTo>
                      <a:pt x="146" y="102"/>
                    </a:lnTo>
                    <a:lnTo>
                      <a:pt x="146" y="64"/>
                    </a:lnTo>
                    <a:lnTo>
                      <a:pt x="14" y="64"/>
                    </a:lnTo>
                    <a:lnTo>
                      <a:pt x="75" y="0"/>
                    </a:lnTo>
                    <a:lnTo>
                      <a:pt x="1029" y="0"/>
                    </a:lnTo>
                    <a:lnTo>
                      <a:pt x="907" y="64"/>
                    </a:lnTo>
                    <a:lnTo>
                      <a:pt x="907" y="324"/>
                    </a:lnTo>
                    <a:lnTo>
                      <a:pt x="893" y="324"/>
                    </a:lnTo>
                    <a:close/>
                  </a:path>
                </a:pathLst>
              </a:custGeom>
              <a:solidFill>
                <a:srgbClr val="000000"/>
              </a:solidFill>
              <a:ln w="0">
                <a:solidFill>
                  <a:srgbClr val="000000"/>
                </a:solidFill>
                <a:prstDash val="solid"/>
                <a:round/>
                <a:headEnd/>
                <a:tailEnd/>
              </a:ln>
            </p:spPr>
            <p:txBody>
              <a:bodyPr/>
              <a:lstStyle/>
              <a:p>
                <a:endParaRPr lang="en-US"/>
              </a:p>
            </p:txBody>
          </p:sp>
          <p:sp>
            <p:nvSpPr>
              <p:cNvPr id="221009" name="Freeform 1873"/>
              <p:cNvSpPr>
                <a:spLocks/>
              </p:cNvSpPr>
              <p:nvPr/>
            </p:nvSpPr>
            <p:spPr bwMode="auto">
              <a:xfrm>
                <a:off x="629" y="1030"/>
                <a:ext cx="2" cy="4"/>
              </a:xfrm>
              <a:custGeom>
                <a:avLst/>
                <a:gdLst/>
                <a:ahLst/>
                <a:cxnLst>
                  <a:cxn ang="0">
                    <a:pos x="0" y="44"/>
                  </a:cxn>
                  <a:cxn ang="0">
                    <a:pos x="31" y="0"/>
                  </a:cxn>
                  <a:cxn ang="0">
                    <a:pos x="0" y="0"/>
                  </a:cxn>
                  <a:cxn ang="0">
                    <a:pos x="0" y="44"/>
                  </a:cxn>
                </a:cxnLst>
                <a:rect l="0" t="0" r="r" b="b"/>
                <a:pathLst>
                  <a:path w="31" h="44">
                    <a:moveTo>
                      <a:pt x="0" y="44"/>
                    </a:moveTo>
                    <a:lnTo>
                      <a:pt x="31" y="0"/>
                    </a:lnTo>
                    <a:lnTo>
                      <a:pt x="0" y="0"/>
                    </a:lnTo>
                    <a:lnTo>
                      <a:pt x="0" y="44"/>
                    </a:lnTo>
                    <a:close/>
                  </a:path>
                </a:pathLst>
              </a:custGeom>
              <a:solidFill>
                <a:srgbClr val="000000"/>
              </a:solidFill>
              <a:ln w="0">
                <a:solidFill>
                  <a:srgbClr val="000000"/>
                </a:solidFill>
                <a:prstDash val="solid"/>
                <a:round/>
                <a:headEnd/>
                <a:tailEnd/>
              </a:ln>
            </p:spPr>
            <p:txBody>
              <a:bodyPr/>
              <a:lstStyle/>
              <a:p>
                <a:endParaRPr lang="en-US"/>
              </a:p>
            </p:txBody>
          </p:sp>
          <p:sp>
            <p:nvSpPr>
              <p:cNvPr id="221010" name="Rectangle 1874"/>
              <p:cNvSpPr>
                <a:spLocks noChangeArrowheads="1"/>
              </p:cNvSpPr>
              <p:nvPr/>
            </p:nvSpPr>
            <p:spPr bwMode="auto">
              <a:xfrm>
                <a:off x="622" y="1030"/>
                <a:ext cx="5" cy="4"/>
              </a:xfrm>
              <a:prstGeom prst="rect">
                <a:avLst/>
              </a:prstGeom>
              <a:solidFill>
                <a:srgbClr val="000000"/>
              </a:solidFill>
              <a:ln w="0">
                <a:solidFill>
                  <a:srgbClr val="000000"/>
                </a:solidFill>
                <a:miter lim="800000"/>
                <a:headEnd/>
                <a:tailEnd/>
              </a:ln>
            </p:spPr>
            <p:txBody>
              <a:bodyPr/>
              <a:lstStyle/>
              <a:p>
                <a:endParaRPr lang="en-US"/>
              </a:p>
            </p:txBody>
          </p:sp>
          <p:sp>
            <p:nvSpPr>
              <p:cNvPr id="221011" name="Rectangle 1875"/>
              <p:cNvSpPr>
                <a:spLocks noChangeArrowheads="1"/>
              </p:cNvSpPr>
              <p:nvPr/>
            </p:nvSpPr>
            <p:spPr bwMode="auto">
              <a:xfrm>
                <a:off x="615" y="1030"/>
                <a:ext cx="5" cy="4"/>
              </a:xfrm>
              <a:prstGeom prst="rect">
                <a:avLst/>
              </a:prstGeom>
              <a:solidFill>
                <a:srgbClr val="000000"/>
              </a:solidFill>
              <a:ln w="0">
                <a:solidFill>
                  <a:srgbClr val="000000"/>
                </a:solidFill>
                <a:miter lim="800000"/>
                <a:headEnd/>
                <a:tailEnd/>
              </a:ln>
            </p:spPr>
            <p:txBody>
              <a:bodyPr/>
              <a:lstStyle/>
              <a:p>
                <a:endParaRPr lang="en-US"/>
              </a:p>
            </p:txBody>
          </p:sp>
          <p:sp>
            <p:nvSpPr>
              <p:cNvPr id="221012" name="Rectangle 1876"/>
              <p:cNvSpPr>
                <a:spLocks noChangeArrowheads="1"/>
              </p:cNvSpPr>
              <p:nvPr/>
            </p:nvSpPr>
            <p:spPr bwMode="auto">
              <a:xfrm>
                <a:off x="608" y="1030"/>
                <a:ext cx="5" cy="4"/>
              </a:xfrm>
              <a:prstGeom prst="rect">
                <a:avLst/>
              </a:prstGeom>
              <a:solidFill>
                <a:srgbClr val="000000"/>
              </a:solidFill>
              <a:ln w="0">
                <a:solidFill>
                  <a:srgbClr val="000000"/>
                </a:solidFill>
                <a:miter lim="800000"/>
                <a:headEnd/>
                <a:tailEnd/>
              </a:ln>
            </p:spPr>
            <p:txBody>
              <a:bodyPr/>
              <a:lstStyle/>
              <a:p>
                <a:endParaRPr lang="en-US"/>
              </a:p>
            </p:txBody>
          </p:sp>
          <p:sp>
            <p:nvSpPr>
              <p:cNvPr id="221013" name="Rectangle 1877"/>
              <p:cNvSpPr>
                <a:spLocks noChangeArrowheads="1"/>
              </p:cNvSpPr>
              <p:nvPr/>
            </p:nvSpPr>
            <p:spPr bwMode="auto">
              <a:xfrm>
                <a:off x="569" y="1030"/>
                <a:ext cx="37" cy="4"/>
              </a:xfrm>
              <a:prstGeom prst="rect">
                <a:avLst/>
              </a:prstGeom>
              <a:solidFill>
                <a:srgbClr val="000000"/>
              </a:solidFill>
              <a:ln w="0">
                <a:solidFill>
                  <a:srgbClr val="000000"/>
                </a:solidFill>
                <a:miter lim="800000"/>
                <a:headEnd/>
                <a:tailEnd/>
              </a:ln>
            </p:spPr>
            <p:txBody>
              <a:bodyPr/>
              <a:lstStyle/>
              <a:p>
                <a:endParaRPr lang="en-US"/>
              </a:p>
            </p:txBody>
          </p:sp>
          <p:sp>
            <p:nvSpPr>
              <p:cNvPr id="221014" name="Freeform 1878"/>
              <p:cNvSpPr>
                <a:spLocks/>
              </p:cNvSpPr>
              <p:nvPr/>
            </p:nvSpPr>
            <p:spPr bwMode="auto">
              <a:xfrm>
                <a:off x="629" y="1015"/>
                <a:ext cx="2" cy="4"/>
              </a:xfrm>
              <a:custGeom>
                <a:avLst/>
                <a:gdLst/>
                <a:ahLst/>
                <a:cxnLst>
                  <a:cxn ang="0">
                    <a:pos x="0" y="45"/>
                  </a:cxn>
                  <a:cxn ang="0">
                    <a:pos x="31" y="0"/>
                  </a:cxn>
                  <a:cxn ang="0">
                    <a:pos x="0" y="0"/>
                  </a:cxn>
                  <a:cxn ang="0">
                    <a:pos x="0" y="45"/>
                  </a:cxn>
                </a:cxnLst>
                <a:rect l="0" t="0" r="r" b="b"/>
                <a:pathLst>
                  <a:path w="31" h="45">
                    <a:moveTo>
                      <a:pt x="0" y="45"/>
                    </a:moveTo>
                    <a:lnTo>
                      <a:pt x="31" y="0"/>
                    </a:lnTo>
                    <a:lnTo>
                      <a:pt x="0" y="0"/>
                    </a:lnTo>
                    <a:lnTo>
                      <a:pt x="0" y="45"/>
                    </a:lnTo>
                    <a:close/>
                  </a:path>
                </a:pathLst>
              </a:custGeom>
              <a:solidFill>
                <a:srgbClr val="000000"/>
              </a:solidFill>
              <a:ln w="0">
                <a:solidFill>
                  <a:srgbClr val="000000"/>
                </a:solidFill>
                <a:prstDash val="solid"/>
                <a:round/>
                <a:headEnd/>
                <a:tailEnd/>
              </a:ln>
            </p:spPr>
            <p:txBody>
              <a:bodyPr/>
              <a:lstStyle/>
              <a:p>
                <a:endParaRPr lang="en-US"/>
              </a:p>
            </p:txBody>
          </p:sp>
          <p:sp>
            <p:nvSpPr>
              <p:cNvPr id="221015" name="Rectangle 1879"/>
              <p:cNvSpPr>
                <a:spLocks noChangeArrowheads="1"/>
              </p:cNvSpPr>
              <p:nvPr/>
            </p:nvSpPr>
            <p:spPr bwMode="auto">
              <a:xfrm>
                <a:off x="622" y="1015"/>
                <a:ext cx="5" cy="4"/>
              </a:xfrm>
              <a:prstGeom prst="rect">
                <a:avLst/>
              </a:prstGeom>
              <a:solidFill>
                <a:srgbClr val="000000"/>
              </a:solidFill>
              <a:ln w="0">
                <a:solidFill>
                  <a:srgbClr val="000000"/>
                </a:solidFill>
                <a:miter lim="800000"/>
                <a:headEnd/>
                <a:tailEnd/>
              </a:ln>
            </p:spPr>
            <p:txBody>
              <a:bodyPr/>
              <a:lstStyle/>
              <a:p>
                <a:endParaRPr lang="en-US"/>
              </a:p>
            </p:txBody>
          </p:sp>
          <p:sp>
            <p:nvSpPr>
              <p:cNvPr id="221016" name="Rectangle 1880"/>
              <p:cNvSpPr>
                <a:spLocks noChangeArrowheads="1"/>
              </p:cNvSpPr>
              <p:nvPr/>
            </p:nvSpPr>
            <p:spPr bwMode="auto">
              <a:xfrm>
                <a:off x="615" y="1015"/>
                <a:ext cx="5" cy="4"/>
              </a:xfrm>
              <a:prstGeom prst="rect">
                <a:avLst/>
              </a:prstGeom>
              <a:solidFill>
                <a:srgbClr val="000000"/>
              </a:solidFill>
              <a:ln w="0">
                <a:solidFill>
                  <a:srgbClr val="000000"/>
                </a:solidFill>
                <a:miter lim="800000"/>
                <a:headEnd/>
                <a:tailEnd/>
              </a:ln>
            </p:spPr>
            <p:txBody>
              <a:bodyPr/>
              <a:lstStyle/>
              <a:p>
                <a:endParaRPr lang="en-US"/>
              </a:p>
            </p:txBody>
          </p:sp>
          <p:sp>
            <p:nvSpPr>
              <p:cNvPr id="221017" name="Rectangle 1881"/>
              <p:cNvSpPr>
                <a:spLocks noChangeArrowheads="1"/>
              </p:cNvSpPr>
              <p:nvPr/>
            </p:nvSpPr>
            <p:spPr bwMode="auto">
              <a:xfrm>
                <a:off x="608" y="1015"/>
                <a:ext cx="5" cy="4"/>
              </a:xfrm>
              <a:prstGeom prst="rect">
                <a:avLst/>
              </a:prstGeom>
              <a:solidFill>
                <a:srgbClr val="000000"/>
              </a:solidFill>
              <a:ln w="0">
                <a:solidFill>
                  <a:srgbClr val="000000"/>
                </a:solidFill>
                <a:miter lim="800000"/>
                <a:headEnd/>
                <a:tailEnd/>
              </a:ln>
            </p:spPr>
            <p:txBody>
              <a:bodyPr/>
              <a:lstStyle/>
              <a:p>
                <a:endParaRPr lang="en-US"/>
              </a:p>
            </p:txBody>
          </p:sp>
          <p:sp>
            <p:nvSpPr>
              <p:cNvPr id="221018" name="Rectangle 1882"/>
              <p:cNvSpPr>
                <a:spLocks noChangeArrowheads="1"/>
              </p:cNvSpPr>
              <p:nvPr/>
            </p:nvSpPr>
            <p:spPr bwMode="auto">
              <a:xfrm>
                <a:off x="569" y="1015"/>
                <a:ext cx="37" cy="4"/>
              </a:xfrm>
              <a:prstGeom prst="rect">
                <a:avLst/>
              </a:prstGeom>
              <a:solidFill>
                <a:srgbClr val="000000"/>
              </a:solidFill>
              <a:ln w="0">
                <a:solidFill>
                  <a:srgbClr val="000000"/>
                </a:solidFill>
                <a:miter lim="800000"/>
                <a:headEnd/>
                <a:tailEnd/>
              </a:ln>
            </p:spPr>
            <p:txBody>
              <a:bodyPr/>
              <a:lstStyle/>
              <a:p>
                <a:endParaRPr lang="en-US"/>
              </a:p>
            </p:txBody>
          </p:sp>
          <p:sp>
            <p:nvSpPr>
              <p:cNvPr id="221019" name="Freeform 1883"/>
              <p:cNvSpPr>
                <a:spLocks/>
              </p:cNvSpPr>
              <p:nvPr/>
            </p:nvSpPr>
            <p:spPr bwMode="auto">
              <a:xfrm>
                <a:off x="629" y="1000"/>
                <a:ext cx="2" cy="5"/>
              </a:xfrm>
              <a:custGeom>
                <a:avLst/>
                <a:gdLst/>
                <a:ahLst/>
                <a:cxnLst>
                  <a:cxn ang="0">
                    <a:pos x="0" y="45"/>
                  </a:cxn>
                  <a:cxn ang="0">
                    <a:pos x="31" y="0"/>
                  </a:cxn>
                  <a:cxn ang="0">
                    <a:pos x="0" y="0"/>
                  </a:cxn>
                  <a:cxn ang="0">
                    <a:pos x="0" y="45"/>
                  </a:cxn>
                </a:cxnLst>
                <a:rect l="0" t="0" r="r" b="b"/>
                <a:pathLst>
                  <a:path w="31" h="45">
                    <a:moveTo>
                      <a:pt x="0" y="45"/>
                    </a:moveTo>
                    <a:lnTo>
                      <a:pt x="31" y="0"/>
                    </a:lnTo>
                    <a:lnTo>
                      <a:pt x="0" y="0"/>
                    </a:lnTo>
                    <a:lnTo>
                      <a:pt x="0" y="45"/>
                    </a:lnTo>
                    <a:close/>
                  </a:path>
                </a:pathLst>
              </a:custGeom>
              <a:solidFill>
                <a:srgbClr val="000000"/>
              </a:solidFill>
              <a:ln w="0">
                <a:solidFill>
                  <a:srgbClr val="000000"/>
                </a:solidFill>
                <a:prstDash val="solid"/>
                <a:round/>
                <a:headEnd/>
                <a:tailEnd/>
              </a:ln>
            </p:spPr>
            <p:txBody>
              <a:bodyPr/>
              <a:lstStyle/>
              <a:p>
                <a:endParaRPr lang="en-US"/>
              </a:p>
            </p:txBody>
          </p:sp>
          <p:sp>
            <p:nvSpPr>
              <p:cNvPr id="221020" name="Rectangle 1884"/>
              <p:cNvSpPr>
                <a:spLocks noChangeArrowheads="1"/>
              </p:cNvSpPr>
              <p:nvPr/>
            </p:nvSpPr>
            <p:spPr bwMode="auto">
              <a:xfrm>
                <a:off x="622" y="1000"/>
                <a:ext cx="5" cy="5"/>
              </a:xfrm>
              <a:prstGeom prst="rect">
                <a:avLst/>
              </a:prstGeom>
              <a:solidFill>
                <a:srgbClr val="000000"/>
              </a:solidFill>
              <a:ln w="0">
                <a:solidFill>
                  <a:srgbClr val="000000"/>
                </a:solidFill>
                <a:miter lim="800000"/>
                <a:headEnd/>
                <a:tailEnd/>
              </a:ln>
            </p:spPr>
            <p:txBody>
              <a:bodyPr/>
              <a:lstStyle/>
              <a:p>
                <a:endParaRPr lang="en-US"/>
              </a:p>
            </p:txBody>
          </p:sp>
          <p:sp>
            <p:nvSpPr>
              <p:cNvPr id="221021" name="Rectangle 1885"/>
              <p:cNvSpPr>
                <a:spLocks noChangeArrowheads="1"/>
              </p:cNvSpPr>
              <p:nvPr/>
            </p:nvSpPr>
            <p:spPr bwMode="auto">
              <a:xfrm>
                <a:off x="615" y="1000"/>
                <a:ext cx="5" cy="5"/>
              </a:xfrm>
              <a:prstGeom prst="rect">
                <a:avLst/>
              </a:prstGeom>
              <a:solidFill>
                <a:srgbClr val="000000"/>
              </a:solidFill>
              <a:ln w="0">
                <a:solidFill>
                  <a:srgbClr val="000000"/>
                </a:solidFill>
                <a:miter lim="800000"/>
                <a:headEnd/>
                <a:tailEnd/>
              </a:ln>
            </p:spPr>
            <p:txBody>
              <a:bodyPr/>
              <a:lstStyle/>
              <a:p>
                <a:endParaRPr lang="en-US"/>
              </a:p>
            </p:txBody>
          </p:sp>
          <p:sp>
            <p:nvSpPr>
              <p:cNvPr id="221022" name="Rectangle 1886"/>
              <p:cNvSpPr>
                <a:spLocks noChangeArrowheads="1"/>
              </p:cNvSpPr>
              <p:nvPr/>
            </p:nvSpPr>
            <p:spPr bwMode="auto">
              <a:xfrm>
                <a:off x="608" y="1000"/>
                <a:ext cx="5" cy="5"/>
              </a:xfrm>
              <a:prstGeom prst="rect">
                <a:avLst/>
              </a:prstGeom>
              <a:solidFill>
                <a:srgbClr val="000000"/>
              </a:solidFill>
              <a:ln w="0">
                <a:solidFill>
                  <a:srgbClr val="000000"/>
                </a:solidFill>
                <a:miter lim="800000"/>
                <a:headEnd/>
                <a:tailEnd/>
              </a:ln>
            </p:spPr>
            <p:txBody>
              <a:bodyPr/>
              <a:lstStyle/>
              <a:p>
                <a:endParaRPr lang="en-US"/>
              </a:p>
            </p:txBody>
          </p:sp>
          <p:sp>
            <p:nvSpPr>
              <p:cNvPr id="221023" name="Freeform 1887"/>
              <p:cNvSpPr>
                <a:spLocks/>
              </p:cNvSpPr>
              <p:nvPr/>
            </p:nvSpPr>
            <p:spPr bwMode="auto">
              <a:xfrm>
                <a:off x="547" y="1000"/>
                <a:ext cx="59" cy="43"/>
              </a:xfrm>
              <a:custGeom>
                <a:avLst/>
                <a:gdLst/>
                <a:ahLst/>
                <a:cxnLst>
                  <a:cxn ang="0">
                    <a:pos x="886" y="45"/>
                  </a:cxn>
                  <a:cxn ang="0">
                    <a:pos x="384" y="45"/>
                  </a:cxn>
                  <a:cxn ang="0">
                    <a:pos x="384" y="177"/>
                  </a:cxn>
                  <a:cxn ang="0">
                    <a:pos x="336" y="177"/>
                  </a:cxn>
                  <a:cxn ang="0">
                    <a:pos x="336" y="421"/>
                  </a:cxn>
                  <a:cxn ang="0">
                    <a:pos x="283" y="421"/>
                  </a:cxn>
                  <a:cxn ang="0">
                    <a:pos x="283" y="372"/>
                  </a:cxn>
                  <a:cxn ang="0">
                    <a:pos x="222" y="435"/>
                  </a:cxn>
                  <a:cxn ang="0">
                    <a:pos x="48" y="352"/>
                  </a:cxn>
                  <a:cxn ang="0">
                    <a:pos x="91" y="352"/>
                  </a:cxn>
                  <a:cxn ang="0">
                    <a:pos x="91" y="287"/>
                  </a:cxn>
                  <a:cxn ang="0">
                    <a:pos x="68" y="287"/>
                  </a:cxn>
                  <a:cxn ang="0">
                    <a:pos x="68" y="177"/>
                  </a:cxn>
                  <a:cxn ang="0">
                    <a:pos x="0" y="177"/>
                  </a:cxn>
                  <a:cxn ang="0">
                    <a:pos x="0" y="115"/>
                  </a:cxn>
                  <a:cxn ang="0">
                    <a:pos x="77" y="115"/>
                  </a:cxn>
                  <a:cxn ang="0">
                    <a:pos x="77" y="92"/>
                  </a:cxn>
                  <a:cxn ang="0">
                    <a:pos x="253" y="92"/>
                  </a:cxn>
                  <a:cxn ang="0">
                    <a:pos x="253" y="0"/>
                  </a:cxn>
                  <a:cxn ang="0">
                    <a:pos x="886" y="0"/>
                  </a:cxn>
                  <a:cxn ang="0">
                    <a:pos x="886" y="45"/>
                  </a:cxn>
                </a:cxnLst>
                <a:rect l="0" t="0" r="r" b="b"/>
                <a:pathLst>
                  <a:path w="886" h="435">
                    <a:moveTo>
                      <a:pt x="886" y="45"/>
                    </a:moveTo>
                    <a:lnTo>
                      <a:pt x="384" y="45"/>
                    </a:lnTo>
                    <a:lnTo>
                      <a:pt x="384" y="177"/>
                    </a:lnTo>
                    <a:lnTo>
                      <a:pt x="336" y="177"/>
                    </a:lnTo>
                    <a:lnTo>
                      <a:pt x="336" y="421"/>
                    </a:lnTo>
                    <a:lnTo>
                      <a:pt x="283" y="421"/>
                    </a:lnTo>
                    <a:lnTo>
                      <a:pt x="283" y="372"/>
                    </a:lnTo>
                    <a:lnTo>
                      <a:pt x="222" y="435"/>
                    </a:lnTo>
                    <a:lnTo>
                      <a:pt x="48" y="352"/>
                    </a:lnTo>
                    <a:lnTo>
                      <a:pt x="91" y="352"/>
                    </a:lnTo>
                    <a:lnTo>
                      <a:pt x="91" y="287"/>
                    </a:lnTo>
                    <a:lnTo>
                      <a:pt x="68" y="287"/>
                    </a:lnTo>
                    <a:lnTo>
                      <a:pt x="68" y="177"/>
                    </a:lnTo>
                    <a:lnTo>
                      <a:pt x="0" y="177"/>
                    </a:lnTo>
                    <a:lnTo>
                      <a:pt x="0" y="115"/>
                    </a:lnTo>
                    <a:lnTo>
                      <a:pt x="77" y="115"/>
                    </a:lnTo>
                    <a:lnTo>
                      <a:pt x="77" y="92"/>
                    </a:lnTo>
                    <a:lnTo>
                      <a:pt x="253" y="92"/>
                    </a:lnTo>
                    <a:lnTo>
                      <a:pt x="253" y="0"/>
                    </a:lnTo>
                    <a:lnTo>
                      <a:pt x="886" y="0"/>
                    </a:lnTo>
                    <a:lnTo>
                      <a:pt x="886" y="45"/>
                    </a:lnTo>
                    <a:close/>
                  </a:path>
                </a:pathLst>
              </a:custGeom>
              <a:solidFill>
                <a:srgbClr val="000000"/>
              </a:solidFill>
              <a:ln w="0">
                <a:solidFill>
                  <a:srgbClr val="000000"/>
                </a:solidFill>
                <a:prstDash val="solid"/>
                <a:round/>
                <a:headEnd/>
                <a:tailEnd/>
              </a:ln>
            </p:spPr>
            <p:txBody>
              <a:bodyPr/>
              <a:lstStyle/>
              <a:p>
                <a:endParaRPr lang="en-US"/>
              </a:p>
            </p:txBody>
          </p:sp>
          <p:sp>
            <p:nvSpPr>
              <p:cNvPr id="221024" name="Freeform 1888"/>
              <p:cNvSpPr>
                <a:spLocks/>
              </p:cNvSpPr>
              <p:nvPr/>
            </p:nvSpPr>
            <p:spPr bwMode="auto">
              <a:xfrm>
                <a:off x="569" y="1000"/>
                <a:ext cx="60" cy="42"/>
              </a:xfrm>
              <a:custGeom>
                <a:avLst/>
                <a:gdLst/>
                <a:ahLst/>
                <a:cxnLst>
                  <a:cxn ang="0">
                    <a:pos x="901" y="421"/>
                  </a:cxn>
                  <a:cxn ang="0">
                    <a:pos x="901" y="0"/>
                  </a:cxn>
                  <a:cxn ang="0">
                    <a:pos x="0" y="0"/>
                  </a:cxn>
                </a:cxnLst>
                <a:rect l="0" t="0" r="r" b="b"/>
                <a:pathLst>
                  <a:path w="901" h="421">
                    <a:moveTo>
                      <a:pt x="901" y="421"/>
                    </a:moveTo>
                    <a:lnTo>
                      <a:pt x="901" y="0"/>
                    </a:lnTo>
                    <a:lnTo>
                      <a:pt x="0" y="0"/>
                    </a:lnTo>
                  </a:path>
                </a:pathLst>
              </a:custGeom>
              <a:noFill/>
              <a:ln w="0">
                <a:solidFill>
                  <a:srgbClr val="000000"/>
                </a:solidFill>
                <a:prstDash val="solid"/>
                <a:round/>
                <a:headEnd/>
                <a:tailEnd/>
              </a:ln>
            </p:spPr>
            <p:txBody>
              <a:bodyPr/>
              <a:lstStyle/>
              <a:p>
                <a:endParaRPr lang="en-US"/>
              </a:p>
            </p:txBody>
          </p:sp>
          <p:sp>
            <p:nvSpPr>
              <p:cNvPr id="221025" name="Line 1889"/>
              <p:cNvSpPr>
                <a:spLocks noChangeShapeType="1"/>
              </p:cNvSpPr>
              <p:nvPr/>
            </p:nvSpPr>
            <p:spPr bwMode="auto">
              <a:xfrm>
                <a:off x="569" y="1005"/>
                <a:ext cx="60" cy="1"/>
              </a:xfrm>
              <a:prstGeom prst="line">
                <a:avLst/>
              </a:prstGeom>
              <a:noFill/>
              <a:ln w="0">
                <a:solidFill>
                  <a:srgbClr val="000000"/>
                </a:solidFill>
                <a:round/>
                <a:headEnd/>
                <a:tailEnd/>
              </a:ln>
            </p:spPr>
            <p:txBody>
              <a:bodyPr/>
              <a:lstStyle/>
              <a:p>
                <a:endParaRPr lang="en-US"/>
              </a:p>
            </p:txBody>
          </p:sp>
          <p:sp>
            <p:nvSpPr>
              <p:cNvPr id="221026" name="Line 1890"/>
              <p:cNvSpPr>
                <a:spLocks noChangeShapeType="1"/>
              </p:cNvSpPr>
              <p:nvPr/>
            </p:nvSpPr>
            <p:spPr bwMode="auto">
              <a:xfrm>
                <a:off x="569" y="1015"/>
                <a:ext cx="60" cy="1"/>
              </a:xfrm>
              <a:prstGeom prst="line">
                <a:avLst/>
              </a:prstGeom>
              <a:noFill/>
              <a:ln w="0">
                <a:solidFill>
                  <a:srgbClr val="000000"/>
                </a:solidFill>
                <a:round/>
                <a:headEnd/>
                <a:tailEnd/>
              </a:ln>
            </p:spPr>
            <p:txBody>
              <a:bodyPr/>
              <a:lstStyle/>
              <a:p>
                <a:endParaRPr lang="en-US"/>
              </a:p>
            </p:txBody>
          </p:sp>
          <p:sp>
            <p:nvSpPr>
              <p:cNvPr id="221027" name="Line 1891"/>
              <p:cNvSpPr>
                <a:spLocks noChangeShapeType="1"/>
              </p:cNvSpPr>
              <p:nvPr/>
            </p:nvSpPr>
            <p:spPr bwMode="auto">
              <a:xfrm>
                <a:off x="569" y="1019"/>
                <a:ext cx="60" cy="1"/>
              </a:xfrm>
              <a:prstGeom prst="line">
                <a:avLst/>
              </a:prstGeom>
              <a:noFill/>
              <a:ln w="0">
                <a:solidFill>
                  <a:srgbClr val="000000"/>
                </a:solidFill>
                <a:round/>
                <a:headEnd/>
                <a:tailEnd/>
              </a:ln>
            </p:spPr>
            <p:txBody>
              <a:bodyPr/>
              <a:lstStyle/>
              <a:p>
                <a:endParaRPr lang="en-US"/>
              </a:p>
            </p:txBody>
          </p:sp>
          <p:sp>
            <p:nvSpPr>
              <p:cNvPr id="221028" name="Line 1892"/>
              <p:cNvSpPr>
                <a:spLocks noChangeShapeType="1"/>
              </p:cNvSpPr>
              <p:nvPr/>
            </p:nvSpPr>
            <p:spPr bwMode="auto">
              <a:xfrm>
                <a:off x="569" y="1030"/>
                <a:ext cx="60" cy="1"/>
              </a:xfrm>
              <a:prstGeom prst="line">
                <a:avLst/>
              </a:prstGeom>
              <a:noFill/>
              <a:ln w="0">
                <a:solidFill>
                  <a:srgbClr val="000000"/>
                </a:solidFill>
                <a:round/>
                <a:headEnd/>
                <a:tailEnd/>
              </a:ln>
            </p:spPr>
            <p:txBody>
              <a:bodyPr/>
              <a:lstStyle/>
              <a:p>
                <a:endParaRPr lang="en-US"/>
              </a:p>
            </p:txBody>
          </p:sp>
          <p:sp>
            <p:nvSpPr>
              <p:cNvPr id="221029" name="Line 1893"/>
              <p:cNvSpPr>
                <a:spLocks noChangeShapeType="1"/>
              </p:cNvSpPr>
              <p:nvPr/>
            </p:nvSpPr>
            <p:spPr bwMode="auto">
              <a:xfrm>
                <a:off x="569" y="1034"/>
                <a:ext cx="60" cy="1"/>
              </a:xfrm>
              <a:prstGeom prst="line">
                <a:avLst/>
              </a:prstGeom>
              <a:noFill/>
              <a:ln w="0">
                <a:solidFill>
                  <a:srgbClr val="000000"/>
                </a:solidFill>
                <a:round/>
                <a:headEnd/>
                <a:tailEnd/>
              </a:ln>
            </p:spPr>
            <p:txBody>
              <a:bodyPr/>
              <a:lstStyle/>
              <a:p>
                <a:endParaRPr lang="en-US"/>
              </a:p>
            </p:txBody>
          </p:sp>
          <p:sp>
            <p:nvSpPr>
              <p:cNvPr id="221030" name="Freeform 1894"/>
              <p:cNvSpPr>
                <a:spLocks/>
              </p:cNvSpPr>
              <p:nvPr/>
            </p:nvSpPr>
            <p:spPr bwMode="auto">
              <a:xfrm>
                <a:off x="580" y="961"/>
                <a:ext cx="26" cy="39"/>
              </a:xfrm>
              <a:custGeom>
                <a:avLst/>
                <a:gdLst/>
                <a:ahLst/>
                <a:cxnLst>
                  <a:cxn ang="0">
                    <a:pos x="390" y="311"/>
                  </a:cxn>
                  <a:cxn ang="0">
                    <a:pos x="208" y="311"/>
                  </a:cxn>
                  <a:cxn ang="0">
                    <a:pos x="208" y="387"/>
                  </a:cxn>
                  <a:cxn ang="0">
                    <a:pos x="65" y="387"/>
                  </a:cxn>
                  <a:cxn ang="0">
                    <a:pos x="65" y="311"/>
                  </a:cxn>
                  <a:cxn ang="0">
                    <a:pos x="0" y="311"/>
                  </a:cxn>
                  <a:cxn ang="0">
                    <a:pos x="0" y="0"/>
                  </a:cxn>
                  <a:cxn ang="0">
                    <a:pos x="85" y="0"/>
                  </a:cxn>
                  <a:cxn ang="0">
                    <a:pos x="85" y="307"/>
                  </a:cxn>
                  <a:cxn ang="0">
                    <a:pos x="390" y="307"/>
                  </a:cxn>
                  <a:cxn ang="0">
                    <a:pos x="390" y="311"/>
                  </a:cxn>
                </a:cxnLst>
                <a:rect l="0" t="0" r="r" b="b"/>
                <a:pathLst>
                  <a:path w="390" h="387">
                    <a:moveTo>
                      <a:pt x="390" y="311"/>
                    </a:moveTo>
                    <a:lnTo>
                      <a:pt x="208" y="311"/>
                    </a:lnTo>
                    <a:lnTo>
                      <a:pt x="208" y="387"/>
                    </a:lnTo>
                    <a:lnTo>
                      <a:pt x="65" y="387"/>
                    </a:lnTo>
                    <a:lnTo>
                      <a:pt x="65" y="311"/>
                    </a:lnTo>
                    <a:lnTo>
                      <a:pt x="0" y="311"/>
                    </a:lnTo>
                    <a:lnTo>
                      <a:pt x="0" y="0"/>
                    </a:lnTo>
                    <a:lnTo>
                      <a:pt x="85" y="0"/>
                    </a:lnTo>
                    <a:lnTo>
                      <a:pt x="85" y="307"/>
                    </a:lnTo>
                    <a:lnTo>
                      <a:pt x="390" y="307"/>
                    </a:lnTo>
                    <a:lnTo>
                      <a:pt x="390" y="311"/>
                    </a:lnTo>
                    <a:close/>
                  </a:path>
                </a:pathLst>
              </a:custGeom>
              <a:solidFill>
                <a:srgbClr val="000000"/>
              </a:solidFill>
              <a:ln w="0">
                <a:solidFill>
                  <a:srgbClr val="000000"/>
                </a:solidFill>
                <a:prstDash val="solid"/>
                <a:round/>
                <a:headEnd/>
                <a:tailEnd/>
              </a:ln>
            </p:spPr>
            <p:txBody>
              <a:bodyPr/>
              <a:lstStyle/>
              <a:p>
                <a:endParaRPr lang="en-US"/>
              </a:p>
            </p:txBody>
          </p:sp>
          <p:sp>
            <p:nvSpPr>
              <p:cNvPr id="221031" name="Rectangle 1895"/>
              <p:cNvSpPr>
                <a:spLocks noChangeArrowheads="1"/>
              </p:cNvSpPr>
              <p:nvPr/>
            </p:nvSpPr>
            <p:spPr bwMode="auto">
              <a:xfrm>
                <a:off x="588" y="961"/>
                <a:ext cx="0" cy="31"/>
              </a:xfrm>
              <a:prstGeom prst="rect">
                <a:avLst/>
              </a:prstGeom>
              <a:solidFill>
                <a:srgbClr val="000000"/>
              </a:solidFill>
              <a:ln w="0">
                <a:solidFill>
                  <a:srgbClr val="000000"/>
                </a:solidFill>
                <a:miter lim="800000"/>
                <a:headEnd/>
                <a:tailEnd/>
              </a:ln>
            </p:spPr>
            <p:txBody>
              <a:bodyPr/>
              <a:lstStyle/>
              <a:p>
                <a:endParaRPr lang="en-US"/>
              </a:p>
            </p:txBody>
          </p:sp>
          <p:sp>
            <p:nvSpPr>
              <p:cNvPr id="221032" name="Rectangle 1896"/>
              <p:cNvSpPr>
                <a:spLocks noChangeArrowheads="1"/>
              </p:cNvSpPr>
              <p:nvPr/>
            </p:nvSpPr>
            <p:spPr bwMode="auto">
              <a:xfrm>
                <a:off x="592" y="970"/>
                <a:ext cx="0" cy="22"/>
              </a:xfrm>
              <a:prstGeom prst="rect">
                <a:avLst/>
              </a:prstGeom>
              <a:solidFill>
                <a:srgbClr val="000000"/>
              </a:solidFill>
              <a:ln w="0">
                <a:solidFill>
                  <a:srgbClr val="000000"/>
                </a:solidFill>
                <a:miter lim="800000"/>
                <a:headEnd/>
                <a:tailEnd/>
              </a:ln>
            </p:spPr>
            <p:txBody>
              <a:bodyPr/>
              <a:lstStyle/>
              <a:p>
                <a:endParaRPr lang="en-US"/>
              </a:p>
            </p:txBody>
          </p:sp>
          <p:sp>
            <p:nvSpPr>
              <p:cNvPr id="221033" name="Freeform 1897"/>
              <p:cNvSpPr>
                <a:spLocks/>
              </p:cNvSpPr>
              <p:nvPr/>
            </p:nvSpPr>
            <p:spPr bwMode="auto">
              <a:xfrm>
                <a:off x="580" y="961"/>
                <a:ext cx="26" cy="31"/>
              </a:xfrm>
              <a:custGeom>
                <a:avLst/>
                <a:gdLst/>
                <a:ahLst/>
                <a:cxnLst>
                  <a:cxn ang="0">
                    <a:pos x="390" y="311"/>
                  </a:cxn>
                  <a:cxn ang="0">
                    <a:pos x="390" y="0"/>
                  </a:cxn>
                  <a:cxn ang="0">
                    <a:pos x="0" y="0"/>
                  </a:cxn>
                </a:cxnLst>
                <a:rect l="0" t="0" r="r" b="b"/>
                <a:pathLst>
                  <a:path w="390" h="311">
                    <a:moveTo>
                      <a:pt x="390" y="311"/>
                    </a:moveTo>
                    <a:lnTo>
                      <a:pt x="390" y="0"/>
                    </a:lnTo>
                    <a:lnTo>
                      <a:pt x="0" y="0"/>
                    </a:lnTo>
                  </a:path>
                </a:pathLst>
              </a:custGeom>
              <a:noFill/>
              <a:ln w="0">
                <a:solidFill>
                  <a:srgbClr val="000000"/>
                </a:solidFill>
                <a:prstDash val="solid"/>
                <a:round/>
                <a:headEnd/>
                <a:tailEnd/>
              </a:ln>
            </p:spPr>
            <p:txBody>
              <a:bodyPr/>
              <a:lstStyle/>
              <a:p>
                <a:endParaRPr lang="en-US"/>
              </a:p>
            </p:txBody>
          </p:sp>
          <p:sp>
            <p:nvSpPr>
              <p:cNvPr id="221034" name="Line 1898"/>
              <p:cNvSpPr>
                <a:spLocks noChangeShapeType="1"/>
              </p:cNvSpPr>
              <p:nvPr/>
            </p:nvSpPr>
            <p:spPr bwMode="auto">
              <a:xfrm flipH="1" flipV="1">
                <a:off x="597" y="992"/>
                <a:ext cx="7" cy="8"/>
              </a:xfrm>
              <a:prstGeom prst="line">
                <a:avLst/>
              </a:prstGeom>
              <a:noFill/>
              <a:ln w="0">
                <a:solidFill>
                  <a:srgbClr val="000000"/>
                </a:solidFill>
                <a:round/>
                <a:headEnd/>
                <a:tailEnd/>
              </a:ln>
            </p:spPr>
            <p:txBody>
              <a:bodyPr/>
              <a:lstStyle/>
              <a:p>
                <a:endParaRPr lang="en-US"/>
              </a:p>
            </p:txBody>
          </p:sp>
          <p:sp>
            <p:nvSpPr>
              <p:cNvPr id="221035" name="Freeform 1899"/>
              <p:cNvSpPr>
                <a:spLocks/>
              </p:cNvSpPr>
              <p:nvPr/>
            </p:nvSpPr>
            <p:spPr bwMode="auto">
              <a:xfrm>
                <a:off x="560" y="993"/>
                <a:ext cx="71" cy="7"/>
              </a:xfrm>
              <a:custGeom>
                <a:avLst/>
                <a:gdLst/>
                <a:ahLst/>
                <a:cxnLst>
                  <a:cxn ang="0">
                    <a:pos x="1069" y="66"/>
                  </a:cxn>
                  <a:cxn ang="0">
                    <a:pos x="1069" y="0"/>
                  </a:cxn>
                  <a:cxn ang="0">
                    <a:pos x="0" y="0"/>
                  </a:cxn>
                  <a:cxn ang="0">
                    <a:pos x="0" y="66"/>
                  </a:cxn>
                  <a:cxn ang="0">
                    <a:pos x="78" y="66"/>
                  </a:cxn>
                </a:cxnLst>
                <a:rect l="0" t="0" r="r" b="b"/>
                <a:pathLst>
                  <a:path w="1069" h="66">
                    <a:moveTo>
                      <a:pt x="1069" y="66"/>
                    </a:moveTo>
                    <a:lnTo>
                      <a:pt x="1069" y="0"/>
                    </a:lnTo>
                    <a:lnTo>
                      <a:pt x="0" y="0"/>
                    </a:lnTo>
                    <a:lnTo>
                      <a:pt x="0" y="66"/>
                    </a:lnTo>
                    <a:lnTo>
                      <a:pt x="78" y="66"/>
                    </a:lnTo>
                  </a:path>
                </a:pathLst>
              </a:custGeom>
              <a:noFill/>
              <a:ln w="0">
                <a:solidFill>
                  <a:srgbClr val="000000"/>
                </a:solidFill>
                <a:prstDash val="solid"/>
                <a:round/>
                <a:headEnd/>
                <a:tailEnd/>
              </a:ln>
            </p:spPr>
            <p:txBody>
              <a:bodyPr/>
              <a:lstStyle/>
              <a:p>
                <a:endParaRPr lang="en-US"/>
              </a:p>
            </p:txBody>
          </p:sp>
          <p:sp>
            <p:nvSpPr>
              <p:cNvPr id="221036" name="Line 1900"/>
              <p:cNvSpPr>
                <a:spLocks noChangeShapeType="1"/>
              </p:cNvSpPr>
              <p:nvPr/>
            </p:nvSpPr>
            <p:spPr bwMode="auto">
              <a:xfrm>
                <a:off x="560" y="996"/>
                <a:ext cx="71" cy="1"/>
              </a:xfrm>
              <a:prstGeom prst="line">
                <a:avLst/>
              </a:prstGeom>
              <a:noFill/>
              <a:ln w="0">
                <a:solidFill>
                  <a:srgbClr val="000000"/>
                </a:solidFill>
                <a:round/>
                <a:headEnd/>
                <a:tailEnd/>
              </a:ln>
            </p:spPr>
            <p:txBody>
              <a:bodyPr/>
              <a:lstStyle/>
              <a:p>
                <a:endParaRPr lang="en-US"/>
              </a:p>
            </p:txBody>
          </p:sp>
          <p:sp>
            <p:nvSpPr>
              <p:cNvPr id="221037" name="Rectangle 1901"/>
              <p:cNvSpPr>
                <a:spLocks noChangeArrowheads="1"/>
              </p:cNvSpPr>
              <p:nvPr/>
            </p:nvSpPr>
            <p:spPr bwMode="auto">
              <a:xfrm>
                <a:off x="583" y="954"/>
                <a:ext cx="4" cy="4"/>
              </a:xfrm>
              <a:prstGeom prst="rect">
                <a:avLst/>
              </a:prstGeom>
              <a:solidFill>
                <a:srgbClr val="000000"/>
              </a:solidFill>
              <a:ln w="0">
                <a:solidFill>
                  <a:srgbClr val="000000"/>
                </a:solidFill>
                <a:miter lim="800000"/>
                <a:headEnd/>
                <a:tailEnd/>
              </a:ln>
            </p:spPr>
            <p:txBody>
              <a:bodyPr/>
              <a:lstStyle/>
              <a:p>
                <a:endParaRPr lang="en-US"/>
              </a:p>
            </p:txBody>
          </p:sp>
          <p:sp>
            <p:nvSpPr>
              <p:cNvPr id="221038" name="Freeform 1902"/>
              <p:cNvSpPr>
                <a:spLocks/>
              </p:cNvSpPr>
              <p:nvPr/>
            </p:nvSpPr>
            <p:spPr bwMode="auto">
              <a:xfrm>
                <a:off x="588" y="954"/>
                <a:ext cx="16" cy="4"/>
              </a:xfrm>
              <a:custGeom>
                <a:avLst/>
                <a:gdLst/>
                <a:ahLst/>
                <a:cxnLst>
                  <a:cxn ang="0">
                    <a:pos x="0" y="46"/>
                  </a:cxn>
                  <a:cxn ang="0">
                    <a:pos x="0" y="0"/>
                  </a:cxn>
                  <a:cxn ang="0">
                    <a:pos x="229" y="0"/>
                  </a:cxn>
                  <a:cxn ang="0">
                    <a:pos x="229" y="3"/>
                  </a:cxn>
                  <a:cxn ang="0">
                    <a:pos x="193" y="3"/>
                  </a:cxn>
                  <a:cxn ang="0">
                    <a:pos x="193" y="46"/>
                  </a:cxn>
                  <a:cxn ang="0">
                    <a:pos x="185" y="46"/>
                  </a:cxn>
                  <a:cxn ang="0">
                    <a:pos x="185" y="3"/>
                  </a:cxn>
                  <a:cxn ang="0">
                    <a:pos x="32" y="3"/>
                  </a:cxn>
                  <a:cxn ang="0">
                    <a:pos x="32" y="46"/>
                  </a:cxn>
                  <a:cxn ang="0">
                    <a:pos x="0" y="46"/>
                  </a:cxn>
                </a:cxnLst>
                <a:rect l="0" t="0" r="r" b="b"/>
                <a:pathLst>
                  <a:path w="229" h="46">
                    <a:moveTo>
                      <a:pt x="0" y="46"/>
                    </a:moveTo>
                    <a:lnTo>
                      <a:pt x="0" y="0"/>
                    </a:lnTo>
                    <a:lnTo>
                      <a:pt x="229" y="0"/>
                    </a:lnTo>
                    <a:lnTo>
                      <a:pt x="229" y="3"/>
                    </a:lnTo>
                    <a:lnTo>
                      <a:pt x="193" y="3"/>
                    </a:lnTo>
                    <a:lnTo>
                      <a:pt x="193" y="46"/>
                    </a:lnTo>
                    <a:lnTo>
                      <a:pt x="185" y="46"/>
                    </a:lnTo>
                    <a:lnTo>
                      <a:pt x="185" y="3"/>
                    </a:lnTo>
                    <a:lnTo>
                      <a:pt x="32" y="3"/>
                    </a:lnTo>
                    <a:lnTo>
                      <a:pt x="32" y="46"/>
                    </a:lnTo>
                    <a:lnTo>
                      <a:pt x="0" y="46"/>
                    </a:lnTo>
                    <a:close/>
                  </a:path>
                </a:pathLst>
              </a:custGeom>
              <a:solidFill>
                <a:srgbClr val="000000"/>
              </a:solidFill>
              <a:ln w="0">
                <a:solidFill>
                  <a:srgbClr val="000000"/>
                </a:solidFill>
                <a:prstDash val="solid"/>
                <a:round/>
                <a:headEnd/>
                <a:tailEnd/>
              </a:ln>
            </p:spPr>
            <p:txBody>
              <a:bodyPr/>
              <a:lstStyle/>
              <a:p>
                <a:endParaRPr lang="en-US"/>
              </a:p>
            </p:txBody>
          </p:sp>
          <p:sp>
            <p:nvSpPr>
              <p:cNvPr id="221039" name="Rectangle 1903"/>
              <p:cNvSpPr>
                <a:spLocks noChangeArrowheads="1"/>
              </p:cNvSpPr>
              <p:nvPr/>
            </p:nvSpPr>
            <p:spPr bwMode="auto">
              <a:xfrm>
                <a:off x="585" y="949"/>
                <a:ext cx="8" cy="1"/>
              </a:xfrm>
              <a:prstGeom prst="rect">
                <a:avLst/>
              </a:prstGeom>
              <a:solidFill>
                <a:srgbClr val="000000"/>
              </a:solidFill>
              <a:ln w="0">
                <a:solidFill>
                  <a:srgbClr val="000000"/>
                </a:solidFill>
                <a:miter lim="800000"/>
                <a:headEnd/>
                <a:tailEnd/>
              </a:ln>
            </p:spPr>
            <p:txBody>
              <a:bodyPr/>
              <a:lstStyle/>
              <a:p>
                <a:endParaRPr lang="en-US"/>
              </a:p>
            </p:txBody>
          </p:sp>
          <p:sp>
            <p:nvSpPr>
              <p:cNvPr id="221040" name="Freeform 1904"/>
              <p:cNvSpPr>
                <a:spLocks/>
              </p:cNvSpPr>
              <p:nvPr/>
            </p:nvSpPr>
            <p:spPr bwMode="auto">
              <a:xfrm>
                <a:off x="587" y="863"/>
                <a:ext cx="2" cy="91"/>
              </a:xfrm>
              <a:custGeom>
                <a:avLst/>
                <a:gdLst/>
                <a:ahLst/>
                <a:cxnLst>
                  <a:cxn ang="0">
                    <a:pos x="0" y="913"/>
                  </a:cxn>
                  <a:cxn ang="0">
                    <a:pos x="14" y="0"/>
                  </a:cxn>
                  <a:cxn ang="0">
                    <a:pos x="28" y="913"/>
                  </a:cxn>
                  <a:cxn ang="0">
                    <a:pos x="0" y="913"/>
                  </a:cxn>
                </a:cxnLst>
                <a:rect l="0" t="0" r="r" b="b"/>
                <a:pathLst>
                  <a:path w="28" h="913">
                    <a:moveTo>
                      <a:pt x="0" y="913"/>
                    </a:moveTo>
                    <a:lnTo>
                      <a:pt x="14" y="0"/>
                    </a:lnTo>
                    <a:lnTo>
                      <a:pt x="28" y="913"/>
                    </a:lnTo>
                    <a:lnTo>
                      <a:pt x="0" y="913"/>
                    </a:lnTo>
                    <a:close/>
                  </a:path>
                </a:pathLst>
              </a:custGeom>
              <a:solidFill>
                <a:srgbClr val="000000"/>
              </a:solidFill>
              <a:ln w="0">
                <a:solidFill>
                  <a:srgbClr val="000000"/>
                </a:solidFill>
                <a:prstDash val="solid"/>
                <a:round/>
                <a:headEnd/>
                <a:tailEnd/>
              </a:ln>
            </p:spPr>
            <p:txBody>
              <a:bodyPr/>
              <a:lstStyle/>
              <a:p>
                <a:endParaRPr lang="en-US"/>
              </a:p>
            </p:txBody>
          </p:sp>
          <p:sp>
            <p:nvSpPr>
              <p:cNvPr id="221041" name="Freeform 1905"/>
              <p:cNvSpPr>
                <a:spLocks/>
              </p:cNvSpPr>
              <p:nvPr/>
            </p:nvSpPr>
            <p:spPr bwMode="auto">
              <a:xfrm>
                <a:off x="585" y="933"/>
                <a:ext cx="3" cy="7"/>
              </a:xfrm>
              <a:custGeom>
                <a:avLst/>
                <a:gdLst/>
                <a:ahLst/>
                <a:cxnLst>
                  <a:cxn ang="0">
                    <a:pos x="39" y="69"/>
                  </a:cxn>
                  <a:cxn ang="0">
                    <a:pos x="0" y="69"/>
                  </a:cxn>
                  <a:cxn ang="0">
                    <a:pos x="0" y="38"/>
                  </a:cxn>
                  <a:cxn ang="0">
                    <a:pos x="39" y="0"/>
                  </a:cxn>
                  <a:cxn ang="0">
                    <a:pos x="39" y="69"/>
                  </a:cxn>
                </a:cxnLst>
                <a:rect l="0" t="0" r="r" b="b"/>
                <a:pathLst>
                  <a:path w="39" h="69">
                    <a:moveTo>
                      <a:pt x="39" y="69"/>
                    </a:moveTo>
                    <a:lnTo>
                      <a:pt x="0" y="69"/>
                    </a:lnTo>
                    <a:lnTo>
                      <a:pt x="0" y="38"/>
                    </a:lnTo>
                    <a:lnTo>
                      <a:pt x="39" y="0"/>
                    </a:lnTo>
                    <a:lnTo>
                      <a:pt x="39" y="69"/>
                    </a:lnTo>
                    <a:close/>
                  </a:path>
                </a:pathLst>
              </a:custGeom>
              <a:solidFill>
                <a:srgbClr val="000000"/>
              </a:solidFill>
              <a:ln w="0">
                <a:solidFill>
                  <a:srgbClr val="000000"/>
                </a:solidFill>
                <a:prstDash val="solid"/>
                <a:round/>
                <a:headEnd/>
                <a:tailEnd/>
              </a:ln>
            </p:spPr>
            <p:txBody>
              <a:bodyPr/>
              <a:lstStyle/>
              <a:p>
                <a:endParaRPr lang="en-US"/>
              </a:p>
            </p:txBody>
          </p:sp>
          <p:sp>
            <p:nvSpPr>
              <p:cNvPr id="221042" name="Line 1906"/>
              <p:cNvSpPr>
                <a:spLocks noChangeShapeType="1"/>
              </p:cNvSpPr>
              <p:nvPr/>
            </p:nvSpPr>
            <p:spPr bwMode="auto">
              <a:xfrm>
                <a:off x="629" y="993"/>
                <a:ext cx="1" cy="3"/>
              </a:xfrm>
              <a:prstGeom prst="line">
                <a:avLst/>
              </a:prstGeom>
              <a:noFill/>
              <a:ln w="0">
                <a:solidFill>
                  <a:srgbClr val="000000"/>
                </a:solidFill>
                <a:round/>
                <a:headEnd/>
                <a:tailEnd/>
              </a:ln>
            </p:spPr>
            <p:txBody>
              <a:bodyPr/>
              <a:lstStyle/>
              <a:p>
                <a:endParaRPr lang="en-US"/>
              </a:p>
            </p:txBody>
          </p:sp>
          <p:sp>
            <p:nvSpPr>
              <p:cNvPr id="221043" name="Line 1907"/>
              <p:cNvSpPr>
                <a:spLocks noChangeShapeType="1"/>
              </p:cNvSpPr>
              <p:nvPr/>
            </p:nvSpPr>
            <p:spPr bwMode="auto">
              <a:xfrm>
                <a:off x="624" y="993"/>
                <a:ext cx="1" cy="3"/>
              </a:xfrm>
              <a:prstGeom prst="line">
                <a:avLst/>
              </a:prstGeom>
              <a:noFill/>
              <a:ln w="0">
                <a:solidFill>
                  <a:srgbClr val="000000"/>
                </a:solidFill>
                <a:round/>
                <a:headEnd/>
                <a:tailEnd/>
              </a:ln>
            </p:spPr>
            <p:txBody>
              <a:bodyPr/>
              <a:lstStyle/>
              <a:p>
                <a:endParaRPr lang="en-US"/>
              </a:p>
            </p:txBody>
          </p:sp>
          <p:sp>
            <p:nvSpPr>
              <p:cNvPr id="221044" name="Line 1908"/>
              <p:cNvSpPr>
                <a:spLocks noChangeShapeType="1"/>
              </p:cNvSpPr>
              <p:nvPr/>
            </p:nvSpPr>
            <p:spPr bwMode="auto">
              <a:xfrm>
                <a:off x="619" y="993"/>
                <a:ext cx="1" cy="3"/>
              </a:xfrm>
              <a:prstGeom prst="line">
                <a:avLst/>
              </a:prstGeom>
              <a:noFill/>
              <a:ln w="0">
                <a:solidFill>
                  <a:srgbClr val="000000"/>
                </a:solidFill>
                <a:round/>
                <a:headEnd/>
                <a:tailEnd/>
              </a:ln>
            </p:spPr>
            <p:txBody>
              <a:bodyPr/>
              <a:lstStyle/>
              <a:p>
                <a:endParaRPr lang="en-US"/>
              </a:p>
            </p:txBody>
          </p:sp>
          <p:sp>
            <p:nvSpPr>
              <p:cNvPr id="221045" name="Line 1909"/>
              <p:cNvSpPr>
                <a:spLocks noChangeShapeType="1"/>
              </p:cNvSpPr>
              <p:nvPr/>
            </p:nvSpPr>
            <p:spPr bwMode="auto">
              <a:xfrm>
                <a:off x="614" y="993"/>
                <a:ext cx="1" cy="3"/>
              </a:xfrm>
              <a:prstGeom prst="line">
                <a:avLst/>
              </a:prstGeom>
              <a:noFill/>
              <a:ln w="0">
                <a:solidFill>
                  <a:srgbClr val="000000"/>
                </a:solidFill>
                <a:round/>
                <a:headEnd/>
                <a:tailEnd/>
              </a:ln>
            </p:spPr>
            <p:txBody>
              <a:bodyPr/>
              <a:lstStyle/>
              <a:p>
                <a:endParaRPr lang="en-US"/>
              </a:p>
            </p:txBody>
          </p:sp>
          <p:sp>
            <p:nvSpPr>
              <p:cNvPr id="221046" name="Line 1910"/>
              <p:cNvSpPr>
                <a:spLocks noChangeShapeType="1"/>
              </p:cNvSpPr>
              <p:nvPr/>
            </p:nvSpPr>
            <p:spPr bwMode="auto">
              <a:xfrm>
                <a:off x="609" y="993"/>
                <a:ext cx="1" cy="3"/>
              </a:xfrm>
              <a:prstGeom prst="line">
                <a:avLst/>
              </a:prstGeom>
              <a:noFill/>
              <a:ln w="0">
                <a:solidFill>
                  <a:srgbClr val="000000"/>
                </a:solidFill>
                <a:round/>
                <a:headEnd/>
                <a:tailEnd/>
              </a:ln>
            </p:spPr>
            <p:txBody>
              <a:bodyPr/>
              <a:lstStyle/>
              <a:p>
                <a:endParaRPr lang="en-US"/>
              </a:p>
            </p:txBody>
          </p:sp>
          <p:sp>
            <p:nvSpPr>
              <p:cNvPr id="221047" name="Line 1911"/>
              <p:cNvSpPr>
                <a:spLocks noChangeShapeType="1"/>
              </p:cNvSpPr>
              <p:nvPr/>
            </p:nvSpPr>
            <p:spPr bwMode="auto">
              <a:xfrm>
                <a:off x="604" y="993"/>
                <a:ext cx="1" cy="7"/>
              </a:xfrm>
              <a:prstGeom prst="line">
                <a:avLst/>
              </a:prstGeom>
              <a:noFill/>
              <a:ln w="0">
                <a:solidFill>
                  <a:srgbClr val="000000"/>
                </a:solidFill>
                <a:round/>
                <a:headEnd/>
                <a:tailEnd/>
              </a:ln>
            </p:spPr>
            <p:txBody>
              <a:bodyPr/>
              <a:lstStyle/>
              <a:p>
                <a:endParaRPr lang="en-US"/>
              </a:p>
            </p:txBody>
          </p:sp>
          <p:sp>
            <p:nvSpPr>
              <p:cNvPr id="221048" name="Line 1912"/>
              <p:cNvSpPr>
                <a:spLocks noChangeShapeType="1"/>
              </p:cNvSpPr>
              <p:nvPr/>
            </p:nvSpPr>
            <p:spPr bwMode="auto">
              <a:xfrm>
                <a:off x="599" y="993"/>
                <a:ext cx="1" cy="7"/>
              </a:xfrm>
              <a:prstGeom prst="line">
                <a:avLst/>
              </a:prstGeom>
              <a:noFill/>
              <a:ln w="0">
                <a:solidFill>
                  <a:srgbClr val="000000"/>
                </a:solidFill>
                <a:round/>
                <a:headEnd/>
                <a:tailEnd/>
              </a:ln>
            </p:spPr>
            <p:txBody>
              <a:bodyPr/>
              <a:lstStyle/>
              <a:p>
                <a:endParaRPr lang="en-US"/>
              </a:p>
            </p:txBody>
          </p:sp>
          <p:sp>
            <p:nvSpPr>
              <p:cNvPr id="221049" name="Line 1913"/>
              <p:cNvSpPr>
                <a:spLocks noChangeShapeType="1"/>
              </p:cNvSpPr>
              <p:nvPr/>
            </p:nvSpPr>
            <p:spPr bwMode="auto">
              <a:xfrm>
                <a:off x="579" y="993"/>
                <a:ext cx="1" cy="7"/>
              </a:xfrm>
              <a:prstGeom prst="line">
                <a:avLst/>
              </a:prstGeom>
              <a:noFill/>
              <a:ln w="0">
                <a:solidFill>
                  <a:srgbClr val="000000"/>
                </a:solidFill>
                <a:round/>
                <a:headEnd/>
                <a:tailEnd/>
              </a:ln>
            </p:spPr>
            <p:txBody>
              <a:bodyPr/>
              <a:lstStyle/>
              <a:p>
                <a:endParaRPr lang="en-US"/>
              </a:p>
            </p:txBody>
          </p:sp>
          <p:sp>
            <p:nvSpPr>
              <p:cNvPr id="221050" name="Line 1914"/>
              <p:cNvSpPr>
                <a:spLocks noChangeShapeType="1"/>
              </p:cNvSpPr>
              <p:nvPr/>
            </p:nvSpPr>
            <p:spPr bwMode="auto">
              <a:xfrm flipH="1">
                <a:off x="569" y="993"/>
                <a:ext cx="1" cy="7"/>
              </a:xfrm>
              <a:prstGeom prst="line">
                <a:avLst/>
              </a:prstGeom>
              <a:noFill/>
              <a:ln w="0">
                <a:solidFill>
                  <a:srgbClr val="000000"/>
                </a:solidFill>
                <a:round/>
                <a:headEnd/>
                <a:tailEnd/>
              </a:ln>
            </p:spPr>
            <p:txBody>
              <a:bodyPr/>
              <a:lstStyle/>
              <a:p>
                <a:endParaRPr lang="en-US"/>
              </a:p>
            </p:txBody>
          </p:sp>
          <p:sp>
            <p:nvSpPr>
              <p:cNvPr id="221051" name="Line 1915"/>
              <p:cNvSpPr>
                <a:spLocks noChangeShapeType="1"/>
              </p:cNvSpPr>
              <p:nvPr/>
            </p:nvSpPr>
            <p:spPr bwMode="auto">
              <a:xfrm>
                <a:off x="564" y="993"/>
                <a:ext cx="1" cy="7"/>
              </a:xfrm>
              <a:prstGeom prst="line">
                <a:avLst/>
              </a:prstGeom>
              <a:noFill/>
              <a:ln w="0">
                <a:solidFill>
                  <a:srgbClr val="000000"/>
                </a:solidFill>
                <a:round/>
                <a:headEnd/>
                <a:tailEnd/>
              </a:ln>
            </p:spPr>
            <p:txBody>
              <a:bodyPr/>
              <a:lstStyle/>
              <a:p>
                <a:endParaRPr lang="en-US"/>
              </a:p>
            </p:txBody>
          </p:sp>
          <p:sp>
            <p:nvSpPr>
              <p:cNvPr id="221052" name="Freeform 1916"/>
              <p:cNvSpPr>
                <a:spLocks/>
              </p:cNvSpPr>
              <p:nvPr/>
            </p:nvSpPr>
            <p:spPr bwMode="auto">
              <a:xfrm>
                <a:off x="574" y="982"/>
                <a:ext cx="2" cy="5"/>
              </a:xfrm>
              <a:custGeom>
                <a:avLst/>
                <a:gdLst/>
                <a:ahLst/>
                <a:cxnLst>
                  <a:cxn ang="0">
                    <a:pos x="29" y="24"/>
                  </a:cxn>
                  <a:cxn ang="0">
                    <a:pos x="27" y="13"/>
                  </a:cxn>
                  <a:cxn ang="0">
                    <a:pos x="24" y="7"/>
                  </a:cxn>
                  <a:cxn ang="0">
                    <a:pos x="15" y="0"/>
                  </a:cxn>
                  <a:cxn ang="0">
                    <a:pos x="11" y="0"/>
                  </a:cxn>
                  <a:cxn ang="0">
                    <a:pos x="5" y="7"/>
                  </a:cxn>
                  <a:cxn ang="0">
                    <a:pos x="0" y="13"/>
                  </a:cxn>
                  <a:cxn ang="0">
                    <a:pos x="0" y="24"/>
                  </a:cxn>
                  <a:cxn ang="0">
                    <a:pos x="0" y="33"/>
                  </a:cxn>
                  <a:cxn ang="0">
                    <a:pos x="5" y="42"/>
                  </a:cxn>
                  <a:cxn ang="0">
                    <a:pos x="11" y="48"/>
                  </a:cxn>
                  <a:cxn ang="0">
                    <a:pos x="15" y="48"/>
                  </a:cxn>
                  <a:cxn ang="0">
                    <a:pos x="24" y="42"/>
                  </a:cxn>
                  <a:cxn ang="0">
                    <a:pos x="27" y="35"/>
                  </a:cxn>
                  <a:cxn ang="0">
                    <a:pos x="29" y="24"/>
                  </a:cxn>
                </a:cxnLst>
                <a:rect l="0" t="0" r="r" b="b"/>
                <a:pathLst>
                  <a:path w="29" h="48">
                    <a:moveTo>
                      <a:pt x="29" y="24"/>
                    </a:moveTo>
                    <a:lnTo>
                      <a:pt x="27" y="13"/>
                    </a:lnTo>
                    <a:lnTo>
                      <a:pt x="24" y="7"/>
                    </a:lnTo>
                    <a:lnTo>
                      <a:pt x="15" y="0"/>
                    </a:lnTo>
                    <a:lnTo>
                      <a:pt x="11" y="0"/>
                    </a:lnTo>
                    <a:lnTo>
                      <a:pt x="5" y="7"/>
                    </a:lnTo>
                    <a:lnTo>
                      <a:pt x="0" y="13"/>
                    </a:lnTo>
                    <a:lnTo>
                      <a:pt x="0" y="24"/>
                    </a:lnTo>
                    <a:lnTo>
                      <a:pt x="0" y="33"/>
                    </a:lnTo>
                    <a:lnTo>
                      <a:pt x="5" y="42"/>
                    </a:lnTo>
                    <a:lnTo>
                      <a:pt x="11" y="48"/>
                    </a:lnTo>
                    <a:lnTo>
                      <a:pt x="15" y="48"/>
                    </a:lnTo>
                    <a:lnTo>
                      <a:pt x="24" y="42"/>
                    </a:lnTo>
                    <a:lnTo>
                      <a:pt x="27" y="35"/>
                    </a:lnTo>
                    <a:lnTo>
                      <a:pt x="29" y="24"/>
                    </a:lnTo>
                    <a:close/>
                  </a:path>
                </a:pathLst>
              </a:custGeom>
              <a:solidFill>
                <a:srgbClr val="000000"/>
              </a:solidFill>
              <a:ln w="0">
                <a:solidFill>
                  <a:srgbClr val="000000"/>
                </a:solidFill>
                <a:prstDash val="solid"/>
                <a:round/>
                <a:headEnd/>
                <a:tailEnd/>
              </a:ln>
            </p:spPr>
            <p:txBody>
              <a:bodyPr/>
              <a:lstStyle/>
              <a:p>
                <a:endParaRPr lang="en-US"/>
              </a:p>
            </p:txBody>
          </p:sp>
          <p:sp>
            <p:nvSpPr>
              <p:cNvPr id="221053" name="Freeform 1917"/>
              <p:cNvSpPr>
                <a:spLocks/>
              </p:cNvSpPr>
              <p:nvPr/>
            </p:nvSpPr>
            <p:spPr bwMode="auto">
              <a:xfrm>
                <a:off x="571" y="982"/>
                <a:ext cx="2" cy="5"/>
              </a:xfrm>
              <a:custGeom>
                <a:avLst/>
                <a:gdLst/>
                <a:ahLst/>
                <a:cxnLst>
                  <a:cxn ang="0">
                    <a:pos x="41" y="0"/>
                  </a:cxn>
                  <a:cxn ang="0">
                    <a:pos x="35" y="16"/>
                  </a:cxn>
                  <a:cxn ang="0">
                    <a:pos x="35" y="33"/>
                  </a:cxn>
                  <a:cxn ang="0">
                    <a:pos x="41" y="48"/>
                  </a:cxn>
                  <a:cxn ang="0">
                    <a:pos x="8" y="48"/>
                  </a:cxn>
                  <a:cxn ang="0">
                    <a:pos x="0" y="33"/>
                  </a:cxn>
                  <a:cxn ang="0">
                    <a:pos x="0" y="16"/>
                  </a:cxn>
                  <a:cxn ang="0">
                    <a:pos x="8" y="0"/>
                  </a:cxn>
                  <a:cxn ang="0">
                    <a:pos x="41" y="0"/>
                  </a:cxn>
                </a:cxnLst>
                <a:rect l="0" t="0" r="r" b="b"/>
                <a:pathLst>
                  <a:path w="41" h="48">
                    <a:moveTo>
                      <a:pt x="41" y="0"/>
                    </a:moveTo>
                    <a:lnTo>
                      <a:pt x="35" y="16"/>
                    </a:lnTo>
                    <a:lnTo>
                      <a:pt x="35" y="33"/>
                    </a:lnTo>
                    <a:lnTo>
                      <a:pt x="41" y="48"/>
                    </a:lnTo>
                    <a:lnTo>
                      <a:pt x="8" y="48"/>
                    </a:lnTo>
                    <a:lnTo>
                      <a:pt x="0" y="33"/>
                    </a:lnTo>
                    <a:lnTo>
                      <a:pt x="0" y="16"/>
                    </a:lnTo>
                    <a:lnTo>
                      <a:pt x="8" y="0"/>
                    </a:lnTo>
                    <a:lnTo>
                      <a:pt x="41" y="0"/>
                    </a:lnTo>
                    <a:close/>
                  </a:path>
                </a:pathLst>
              </a:custGeom>
              <a:solidFill>
                <a:srgbClr val="000000"/>
              </a:solidFill>
              <a:ln w="0">
                <a:solidFill>
                  <a:srgbClr val="000000"/>
                </a:solidFill>
                <a:prstDash val="solid"/>
                <a:round/>
                <a:headEnd/>
                <a:tailEnd/>
              </a:ln>
            </p:spPr>
            <p:txBody>
              <a:bodyPr/>
              <a:lstStyle/>
              <a:p>
                <a:endParaRPr lang="en-US"/>
              </a:p>
            </p:txBody>
          </p:sp>
          <p:sp>
            <p:nvSpPr>
              <p:cNvPr id="221054" name="Rectangle 1918"/>
              <p:cNvSpPr>
                <a:spLocks noChangeArrowheads="1"/>
              </p:cNvSpPr>
              <p:nvPr/>
            </p:nvSpPr>
            <p:spPr bwMode="auto">
              <a:xfrm>
                <a:off x="573" y="989"/>
                <a:ext cx="1" cy="11"/>
              </a:xfrm>
              <a:prstGeom prst="rect">
                <a:avLst/>
              </a:prstGeom>
              <a:solidFill>
                <a:srgbClr val="000000"/>
              </a:solidFill>
              <a:ln w="0">
                <a:solidFill>
                  <a:srgbClr val="000000"/>
                </a:solidFill>
                <a:miter lim="800000"/>
                <a:headEnd/>
                <a:tailEnd/>
              </a:ln>
            </p:spPr>
            <p:txBody>
              <a:bodyPr/>
              <a:lstStyle/>
              <a:p>
                <a:endParaRPr lang="en-US"/>
              </a:p>
            </p:txBody>
          </p:sp>
          <p:sp>
            <p:nvSpPr>
              <p:cNvPr id="221055" name="Freeform 1919"/>
              <p:cNvSpPr>
                <a:spLocks/>
              </p:cNvSpPr>
              <p:nvPr/>
            </p:nvSpPr>
            <p:spPr bwMode="auto">
              <a:xfrm>
                <a:off x="624" y="989"/>
                <a:ext cx="5" cy="1"/>
              </a:xfrm>
              <a:custGeom>
                <a:avLst/>
                <a:gdLst/>
                <a:ahLst/>
                <a:cxnLst>
                  <a:cxn ang="0">
                    <a:pos x="76" y="15"/>
                  </a:cxn>
                  <a:cxn ang="0">
                    <a:pos x="0" y="15"/>
                  </a:cxn>
                  <a:cxn ang="0">
                    <a:pos x="0" y="0"/>
                  </a:cxn>
                  <a:cxn ang="0">
                    <a:pos x="61" y="0"/>
                  </a:cxn>
                  <a:cxn ang="0">
                    <a:pos x="76" y="15"/>
                  </a:cxn>
                </a:cxnLst>
                <a:rect l="0" t="0" r="r" b="b"/>
                <a:pathLst>
                  <a:path w="76" h="15">
                    <a:moveTo>
                      <a:pt x="76" y="15"/>
                    </a:moveTo>
                    <a:lnTo>
                      <a:pt x="0" y="15"/>
                    </a:lnTo>
                    <a:lnTo>
                      <a:pt x="0" y="0"/>
                    </a:lnTo>
                    <a:lnTo>
                      <a:pt x="61" y="0"/>
                    </a:lnTo>
                    <a:lnTo>
                      <a:pt x="76" y="15"/>
                    </a:lnTo>
                    <a:close/>
                  </a:path>
                </a:pathLst>
              </a:custGeom>
              <a:solidFill>
                <a:srgbClr val="000000"/>
              </a:solidFill>
              <a:ln w="0">
                <a:solidFill>
                  <a:srgbClr val="000000"/>
                </a:solidFill>
                <a:prstDash val="solid"/>
                <a:round/>
                <a:headEnd/>
                <a:tailEnd/>
              </a:ln>
            </p:spPr>
            <p:txBody>
              <a:bodyPr/>
              <a:lstStyle/>
              <a:p>
                <a:endParaRPr lang="en-US"/>
              </a:p>
            </p:txBody>
          </p:sp>
          <p:sp>
            <p:nvSpPr>
              <p:cNvPr id="221056" name="Freeform 1920"/>
              <p:cNvSpPr>
                <a:spLocks/>
              </p:cNvSpPr>
              <p:nvPr/>
            </p:nvSpPr>
            <p:spPr bwMode="auto">
              <a:xfrm>
                <a:off x="546" y="1041"/>
                <a:ext cx="15" cy="11"/>
              </a:xfrm>
              <a:custGeom>
                <a:avLst/>
                <a:gdLst/>
                <a:ahLst/>
                <a:cxnLst>
                  <a:cxn ang="0">
                    <a:pos x="0" y="0"/>
                  </a:cxn>
                  <a:cxn ang="0">
                    <a:pos x="0" y="65"/>
                  </a:cxn>
                  <a:cxn ang="0">
                    <a:pos x="20" y="89"/>
                  </a:cxn>
                  <a:cxn ang="0">
                    <a:pos x="53" y="52"/>
                  </a:cxn>
                  <a:cxn ang="0">
                    <a:pos x="213" y="117"/>
                  </a:cxn>
                  <a:cxn ang="0">
                    <a:pos x="213" y="29"/>
                  </a:cxn>
                  <a:cxn ang="0">
                    <a:pos x="45" y="29"/>
                  </a:cxn>
                  <a:cxn ang="0">
                    <a:pos x="45" y="0"/>
                  </a:cxn>
                  <a:cxn ang="0">
                    <a:pos x="0" y="0"/>
                  </a:cxn>
                </a:cxnLst>
                <a:rect l="0" t="0" r="r" b="b"/>
                <a:pathLst>
                  <a:path w="213" h="117">
                    <a:moveTo>
                      <a:pt x="0" y="0"/>
                    </a:moveTo>
                    <a:lnTo>
                      <a:pt x="0" y="65"/>
                    </a:lnTo>
                    <a:lnTo>
                      <a:pt x="20" y="89"/>
                    </a:lnTo>
                    <a:lnTo>
                      <a:pt x="53" y="52"/>
                    </a:lnTo>
                    <a:lnTo>
                      <a:pt x="213" y="117"/>
                    </a:lnTo>
                    <a:lnTo>
                      <a:pt x="213" y="29"/>
                    </a:lnTo>
                    <a:lnTo>
                      <a:pt x="45" y="29"/>
                    </a:lnTo>
                    <a:lnTo>
                      <a:pt x="45" y="0"/>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221057" name="Freeform 1921"/>
              <p:cNvSpPr>
                <a:spLocks/>
              </p:cNvSpPr>
              <p:nvPr/>
            </p:nvSpPr>
            <p:spPr bwMode="auto">
              <a:xfrm>
                <a:off x="552" y="1056"/>
                <a:ext cx="9" cy="26"/>
              </a:xfrm>
              <a:custGeom>
                <a:avLst/>
                <a:gdLst/>
                <a:ahLst/>
                <a:cxnLst>
                  <a:cxn ang="0">
                    <a:pos x="0" y="0"/>
                  </a:cxn>
                  <a:cxn ang="0">
                    <a:pos x="126" y="0"/>
                  </a:cxn>
                  <a:cxn ang="0">
                    <a:pos x="126" y="203"/>
                  </a:cxn>
                  <a:cxn ang="0">
                    <a:pos x="117" y="226"/>
                  </a:cxn>
                  <a:cxn ang="0">
                    <a:pos x="67" y="226"/>
                  </a:cxn>
                  <a:cxn ang="0">
                    <a:pos x="58" y="253"/>
                  </a:cxn>
                  <a:cxn ang="0">
                    <a:pos x="0" y="253"/>
                  </a:cxn>
                  <a:cxn ang="0">
                    <a:pos x="0" y="0"/>
                  </a:cxn>
                </a:cxnLst>
                <a:rect l="0" t="0" r="r" b="b"/>
                <a:pathLst>
                  <a:path w="126" h="253">
                    <a:moveTo>
                      <a:pt x="0" y="0"/>
                    </a:moveTo>
                    <a:lnTo>
                      <a:pt x="126" y="0"/>
                    </a:lnTo>
                    <a:lnTo>
                      <a:pt x="126" y="203"/>
                    </a:lnTo>
                    <a:lnTo>
                      <a:pt x="117" y="226"/>
                    </a:lnTo>
                    <a:lnTo>
                      <a:pt x="67" y="226"/>
                    </a:lnTo>
                    <a:lnTo>
                      <a:pt x="58" y="253"/>
                    </a:lnTo>
                    <a:lnTo>
                      <a:pt x="0" y="253"/>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221058" name="Line 1922"/>
              <p:cNvSpPr>
                <a:spLocks noChangeShapeType="1"/>
              </p:cNvSpPr>
              <p:nvPr/>
            </p:nvSpPr>
            <p:spPr bwMode="auto">
              <a:xfrm flipV="1">
                <a:off x="552" y="1019"/>
                <a:ext cx="6" cy="37"/>
              </a:xfrm>
              <a:prstGeom prst="line">
                <a:avLst/>
              </a:prstGeom>
              <a:noFill/>
              <a:ln w="0">
                <a:solidFill>
                  <a:srgbClr val="000000"/>
                </a:solidFill>
                <a:round/>
                <a:headEnd/>
                <a:tailEnd/>
              </a:ln>
            </p:spPr>
            <p:txBody>
              <a:bodyPr/>
              <a:lstStyle/>
              <a:p>
                <a:endParaRPr lang="en-US"/>
              </a:p>
            </p:txBody>
          </p:sp>
          <p:sp>
            <p:nvSpPr>
              <p:cNvPr id="221059" name="Freeform 1923"/>
              <p:cNvSpPr>
                <a:spLocks/>
              </p:cNvSpPr>
              <p:nvPr/>
            </p:nvSpPr>
            <p:spPr bwMode="auto">
              <a:xfrm>
                <a:off x="561" y="1042"/>
                <a:ext cx="2" cy="14"/>
              </a:xfrm>
              <a:custGeom>
                <a:avLst/>
                <a:gdLst/>
                <a:ahLst/>
                <a:cxnLst>
                  <a:cxn ang="0">
                    <a:pos x="0" y="142"/>
                  </a:cxn>
                  <a:cxn ang="0">
                    <a:pos x="0" y="102"/>
                  </a:cxn>
                  <a:cxn ang="0">
                    <a:pos x="39" y="64"/>
                  </a:cxn>
                  <a:cxn ang="0">
                    <a:pos x="21" y="64"/>
                  </a:cxn>
                  <a:cxn ang="0">
                    <a:pos x="21" y="0"/>
                  </a:cxn>
                </a:cxnLst>
                <a:rect l="0" t="0" r="r" b="b"/>
                <a:pathLst>
                  <a:path w="39" h="142">
                    <a:moveTo>
                      <a:pt x="0" y="142"/>
                    </a:moveTo>
                    <a:lnTo>
                      <a:pt x="0" y="102"/>
                    </a:lnTo>
                    <a:lnTo>
                      <a:pt x="39" y="64"/>
                    </a:lnTo>
                    <a:lnTo>
                      <a:pt x="21" y="64"/>
                    </a:lnTo>
                    <a:lnTo>
                      <a:pt x="21" y="0"/>
                    </a:lnTo>
                  </a:path>
                </a:pathLst>
              </a:custGeom>
              <a:noFill/>
              <a:ln w="0">
                <a:solidFill>
                  <a:srgbClr val="000000"/>
                </a:solidFill>
                <a:prstDash val="solid"/>
                <a:round/>
                <a:headEnd/>
                <a:tailEnd/>
              </a:ln>
            </p:spPr>
            <p:txBody>
              <a:bodyPr/>
              <a:lstStyle/>
              <a:p>
                <a:endParaRPr lang="en-US"/>
              </a:p>
            </p:txBody>
          </p:sp>
          <p:sp>
            <p:nvSpPr>
              <p:cNvPr id="221060" name="Freeform 1924"/>
              <p:cNvSpPr>
                <a:spLocks/>
              </p:cNvSpPr>
              <p:nvPr/>
            </p:nvSpPr>
            <p:spPr bwMode="auto">
              <a:xfrm>
                <a:off x="534" y="1085"/>
                <a:ext cx="18" cy="3"/>
              </a:xfrm>
              <a:custGeom>
                <a:avLst/>
                <a:gdLst/>
                <a:ahLst/>
                <a:cxnLst>
                  <a:cxn ang="0">
                    <a:pos x="252" y="27"/>
                  </a:cxn>
                  <a:cxn ang="0">
                    <a:pos x="0" y="0"/>
                  </a:cxn>
                  <a:cxn ang="0">
                    <a:pos x="261" y="0"/>
                  </a:cxn>
                  <a:cxn ang="0">
                    <a:pos x="252" y="27"/>
                  </a:cxn>
                </a:cxnLst>
                <a:rect l="0" t="0" r="r" b="b"/>
                <a:pathLst>
                  <a:path w="261" h="27">
                    <a:moveTo>
                      <a:pt x="252" y="27"/>
                    </a:moveTo>
                    <a:lnTo>
                      <a:pt x="0" y="0"/>
                    </a:lnTo>
                    <a:lnTo>
                      <a:pt x="261" y="0"/>
                    </a:lnTo>
                    <a:lnTo>
                      <a:pt x="252" y="27"/>
                    </a:lnTo>
                    <a:close/>
                  </a:path>
                </a:pathLst>
              </a:custGeom>
              <a:solidFill>
                <a:srgbClr val="000000"/>
              </a:solidFill>
              <a:ln w="0">
                <a:solidFill>
                  <a:srgbClr val="000000"/>
                </a:solidFill>
                <a:prstDash val="solid"/>
                <a:round/>
                <a:headEnd/>
                <a:tailEnd/>
              </a:ln>
            </p:spPr>
            <p:txBody>
              <a:bodyPr/>
              <a:lstStyle/>
              <a:p>
                <a:endParaRPr lang="en-US"/>
              </a:p>
            </p:txBody>
          </p:sp>
          <p:sp>
            <p:nvSpPr>
              <p:cNvPr id="221061" name="Freeform 1925"/>
              <p:cNvSpPr>
                <a:spLocks/>
              </p:cNvSpPr>
              <p:nvPr/>
            </p:nvSpPr>
            <p:spPr bwMode="auto">
              <a:xfrm>
                <a:off x="544" y="1068"/>
                <a:ext cx="2" cy="4"/>
              </a:xfrm>
              <a:custGeom>
                <a:avLst/>
                <a:gdLst/>
                <a:ahLst/>
                <a:cxnLst>
                  <a:cxn ang="0">
                    <a:pos x="30" y="24"/>
                  </a:cxn>
                  <a:cxn ang="0">
                    <a:pos x="30" y="17"/>
                  </a:cxn>
                  <a:cxn ang="0">
                    <a:pos x="27" y="10"/>
                  </a:cxn>
                  <a:cxn ang="0">
                    <a:pos x="20" y="0"/>
                  </a:cxn>
                  <a:cxn ang="0">
                    <a:pos x="13" y="0"/>
                  </a:cxn>
                  <a:cxn ang="0">
                    <a:pos x="3" y="10"/>
                  </a:cxn>
                  <a:cxn ang="0">
                    <a:pos x="0" y="14"/>
                  </a:cxn>
                  <a:cxn ang="0">
                    <a:pos x="0" y="24"/>
                  </a:cxn>
                  <a:cxn ang="0">
                    <a:pos x="0" y="34"/>
                  </a:cxn>
                  <a:cxn ang="0">
                    <a:pos x="3" y="44"/>
                  </a:cxn>
                  <a:cxn ang="0">
                    <a:pos x="13" y="47"/>
                  </a:cxn>
                  <a:cxn ang="0">
                    <a:pos x="20" y="47"/>
                  </a:cxn>
                  <a:cxn ang="0">
                    <a:pos x="22" y="44"/>
                  </a:cxn>
                  <a:cxn ang="0">
                    <a:pos x="27" y="34"/>
                  </a:cxn>
                  <a:cxn ang="0">
                    <a:pos x="30" y="28"/>
                  </a:cxn>
                  <a:cxn ang="0">
                    <a:pos x="30" y="24"/>
                  </a:cxn>
                </a:cxnLst>
                <a:rect l="0" t="0" r="r" b="b"/>
                <a:pathLst>
                  <a:path w="30" h="47">
                    <a:moveTo>
                      <a:pt x="30" y="24"/>
                    </a:moveTo>
                    <a:lnTo>
                      <a:pt x="30" y="17"/>
                    </a:lnTo>
                    <a:lnTo>
                      <a:pt x="27" y="10"/>
                    </a:lnTo>
                    <a:lnTo>
                      <a:pt x="20" y="0"/>
                    </a:lnTo>
                    <a:lnTo>
                      <a:pt x="13" y="0"/>
                    </a:lnTo>
                    <a:lnTo>
                      <a:pt x="3" y="10"/>
                    </a:lnTo>
                    <a:lnTo>
                      <a:pt x="0" y="14"/>
                    </a:lnTo>
                    <a:lnTo>
                      <a:pt x="0" y="24"/>
                    </a:lnTo>
                    <a:lnTo>
                      <a:pt x="0" y="34"/>
                    </a:lnTo>
                    <a:lnTo>
                      <a:pt x="3" y="44"/>
                    </a:lnTo>
                    <a:lnTo>
                      <a:pt x="13" y="47"/>
                    </a:lnTo>
                    <a:lnTo>
                      <a:pt x="20" y="47"/>
                    </a:lnTo>
                    <a:lnTo>
                      <a:pt x="22" y="44"/>
                    </a:lnTo>
                    <a:lnTo>
                      <a:pt x="27" y="34"/>
                    </a:lnTo>
                    <a:lnTo>
                      <a:pt x="30" y="28"/>
                    </a:lnTo>
                    <a:lnTo>
                      <a:pt x="30" y="24"/>
                    </a:lnTo>
                    <a:close/>
                  </a:path>
                </a:pathLst>
              </a:custGeom>
              <a:solidFill>
                <a:srgbClr val="000000"/>
              </a:solidFill>
              <a:ln w="0">
                <a:solidFill>
                  <a:srgbClr val="000000"/>
                </a:solidFill>
                <a:prstDash val="solid"/>
                <a:round/>
                <a:headEnd/>
                <a:tailEnd/>
              </a:ln>
            </p:spPr>
            <p:txBody>
              <a:bodyPr/>
              <a:lstStyle/>
              <a:p>
                <a:endParaRPr lang="en-US"/>
              </a:p>
            </p:txBody>
          </p:sp>
          <p:sp>
            <p:nvSpPr>
              <p:cNvPr id="221062" name="Freeform 1926"/>
              <p:cNvSpPr>
                <a:spLocks/>
              </p:cNvSpPr>
              <p:nvPr/>
            </p:nvSpPr>
            <p:spPr bwMode="auto">
              <a:xfrm>
                <a:off x="540" y="1068"/>
                <a:ext cx="3" cy="4"/>
              </a:xfrm>
              <a:custGeom>
                <a:avLst/>
                <a:gdLst/>
                <a:ahLst/>
                <a:cxnLst>
                  <a:cxn ang="0">
                    <a:pos x="36" y="0"/>
                  </a:cxn>
                  <a:cxn ang="0">
                    <a:pos x="28" y="17"/>
                  </a:cxn>
                  <a:cxn ang="0">
                    <a:pos x="28" y="32"/>
                  </a:cxn>
                  <a:cxn ang="0">
                    <a:pos x="36" y="47"/>
                  </a:cxn>
                  <a:cxn ang="0">
                    <a:pos x="5" y="47"/>
                  </a:cxn>
                  <a:cxn ang="0">
                    <a:pos x="0" y="32"/>
                  </a:cxn>
                  <a:cxn ang="0">
                    <a:pos x="0" y="17"/>
                  </a:cxn>
                  <a:cxn ang="0">
                    <a:pos x="5" y="0"/>
                  </a:cxn>
                  <a:cxn ang="0">
                    <a:pos x="36" y="0"/>
                  </a:cxn>
                </a:cxnLst>
                <a:rect l="0" t="0" r="r" b="b"/>
                <a:pathLst>
                  <a:path w="36" h="47">
                    <a:moveTo>
                      <a:pt x="36" y="0"/>
                    </a:moveTo>
                    <a:lnTo>
                      <a:pt x="28" y="17"/>
                    </a:lnTo>
                    <a:lnTo>
                      <a:pt x="28" y="32"/>
                    </a:lnTo>
                    <a:lnTo>
                      <a:pt x="36" y="47"/>
                    </a:lnTo>
                    <a:lnTo>
                      <a:pt x="5" y="47"/>
                    </a:lnTo>
                    <a:lnTo>
                      <a:pt x="0" y="32"/>
                    </a:lnTo>
                    <a:lnTo>
                      <a:pt x="0" y="17"/>
                    </a:lnTo>
                    <a:lnTo>
                      <a:pt x="5" y="0"/>
                    </a:lnTo>
                    <a:lnTo>
                      <a:pt x="36" y="0"/>
                    </a:lnTo>
                    <a:close/>
                  </a:path>
                </a:pathLst>
              </a:custGeom>
              <a:solidFill>
                <a:srgbClr val="000000"/>
              </a:solidFill>
              <a:ln w="0">
                <a:solidFill>
                  <a:srgbClr val="000000"/>
                </a:solidFill>
                <a:prstDash val="solid"/>
                <a:round/>
                <a:headEnd/>
                <a:tailEnd/>
              </a:ln>
            </p:spPr>
            <p:txBody>
              <a:bodyPr/>
              <a:lstStyle/>
              <a:p>
                <a:endParaRPr lang="en-US"/>
              </a:p>
            </p:txBody>
          </p:sp>
          <p:sp>
            <p:nvSpPr>
              <p:cNvPr id="221063" name="Rectangle 1927"/>
              <p:cNvSpPr>
                <a:spLocks noChangeArrowheads="1"/>
              </p:cNvSpPr>
              <p:nvPr/>
            </p:nvSpPr>
            <p:spPr bwMode="auto">
              <a:xfrm>
                <a:off x="543" y="1075"/>
                <a:ext cx="1" cy="10"/>
              </a:xfrm>
              <a:prstGeom prst="rect">
                <a:avLst/>
              </a:prstGeom>
              <a:solidFill>
                <a:srgbClr val="000000"/>
              </a:solidFill>
              <a:ln w="0">
                <a:solidFill>
                  <a:srgbClr val="000000"/>
                </a:solidFill>
                <a:miter lim="800000"/>
                <a:headEnd/>
                <a:tailEnd/>
              </a:ln>
            </p:spPr>
            <p:txBody>
              <a:bodyPr/>
              <a:lstStyle/>
              <a:p>
                <a:endParaRPr lang="en-US"/>
              </a:p>
            </p:txBody>
          </p:sp>
          <p:sp>
            <p:nvSpPr>
              <p:cNvPr id="221064" name="Freeform 1928"/>
              <p:cNvSpPr>
                <a:spLocks/>
              </p:cNvSpPr>
              <p:nvPr/>
            </p:nvSpPr>
            <p:spPr bwMode="auto">
              <a:xfrm>
                <a:off x="526" y="1065"/>
                <a:ext cx="26" cy="18"/>
              </a:xfrm>
              <a:custGeom>
                <a:avLst/>
                <a:gdLst/>
                <a:ahLst/>
                <a:cxnLst>
                  <a:cxn ang="0">
                    <a:pos x="382" y="176"/>
                  </a:cxn>
                  <a:cxn ang="0">
                    <a:pos x="0" y="0"/>
                  </a:cxn>
                  <a:cxn ang="0">
                    <a:pos x="387" y="0"/>
                  </a:cxn>
                </a:cxnLst>
                <a:rect l="0" t="0" r="r" b="b"/>
                <a:pathLst>
                  <a:path w="387" h="176">
                    <a:moveTo>
                      <a:pt x="382" y="176"/>
                    </a:moveTo>
                    <a:lnTo>
                      <a:pt x="0" y="0"/>
                    </a:lnTo>
                    <a:lnTo>
                      <a:pt x="387" y="0"/>
                    </a:lnTo>
                  </a:path>
                </a:pathLst>
              </a:custGeom>
              <a:noFill/>
              <a:ln w="0">
                <a:solidFill>
                  <a:srgbClr val="000000"/>
                </a:solidFill>
                <a:prstDash val="solid"/>
                <a:round/>
                <a:headEnd/>
                <a:tailEnd/>
              </a:ln>
            </p:spPr>
            <p:txBody>
              <a:bodyPr/>
              <a:lstStyle/>
              <a:p>
                <a:endParaRPr lang="en-US"/>
              </a:p>
            </p:txBody>
          </p:sp>
          <p:sp>
            <p:nvSpPr>
              <p:cNvPr id="221065" name="Freeform 1929"/>
              <p:cNvSpPr>
                <a:spLocks/>
              </p:cNvSpPr>
              <p:nvPr/>
            </p:nvSpPr>
            <p:spPr bwMode="auto">
              <a:xfrm>
                <a:off x="534" y="1065"/>
                <a:ext cx="18" cy="13"/>
              </a:xfrm>
              <a:custGeom>
                <a:avLst/>
                <a:gdLst/>
                <a:ahLst/>
                <a:cxnLst>
                  <a:cxn ang="0">
                    <a:pos x="271" y="0"/>
                  </a:cxn>
                  <a:cxn ang="0">
                    <a:pos x="167" y="127"/>
                  </a:cxn>
                  <a:cxn ang="0">
                    <a:pos x="112" y="0"/>
                  </a:cxn>
                  <a:cxn ang="0">
                    <a:pos x="44" y="74"/>
                  </a:cxn>
                  <a:cxn ang="0">
                    <a:pos x="0" y="0"/>
                  </a:cxn>
                </a:cxnLst>
                <a:rect l="0" t="0" r="r" b="b"/>
                <a:pathLst>
                  <a:path w="271" h="127">
                    <a:moveTo>
                      <a:pt x="271" y="0"/>
                    </a:moveTo>
                    <a:lnTo>
                      <a:pt x="167" y="127"/>
                    </a:lnTo>
                    <a:lnTo>
                      <a:pt x="112" y="0"/>
                    </a:lnTo>
                    <a:lnTo>
                      <a:pt x="44" y="74"/>
                    </a:lnTo>
                    <a:lnTo>
                      <a:pt x="0" y="0"/>
                    </a:lnTo>
                  </a:path>
                </a:pathLst>
              </a:custGeom>
              <a:noFill/>
              <a:ln w="0">
                <a:solidFill>
                  <a:srgbClr val="000000"/>
                </a:solidFill>
                <a:prstDash val="solid"/>
                <a:round/>
                <a:headEnd/>
                <a:tailEnd/>
              </a:ln>
            </p:spPr>
            <p:txBody>
              <a:bodyPr/>
              <a:lstStyle/>
              <a:p>
                <a:endParaRPr lang="en-US"/>
              </a:p>
            </p:txBody>
          </p:sp>
          <p:sp>
            <p:nvSpPr>
              <p:cNvPr id="221066" name="Line 1930"/>
              <p:cNvSpPr>
                <a:spLocks noChangeShapeType="1"/>
              </p:cNvSpPr>
              <p:nvPr/>
            </p:nvSpPr>
            <p:spPr bwMode="auto">
              <a:xfrm>
                <a:off x="526" y="1065"/>
                <a:ext cx="1" cy="11"/>
              </a:xfrm>
              <a:prstGeom prst="line">
                <a:avLst/>
              </a:prstGeom>
              <a:noFill/>
              <a:ln w="0">
                <a:solidFill>
                  <a:srgbClr val="000000"/>
                </a:solidFill>
                <a:round/>
                <a:headEnd/>
                <a:tailEnd/>
              </a:ln>
            </p:spPr>
            <p:txBody>
              <a:bodyPr/>
              <a:lstStyle/>
              <a:p>
                <a:endParaRPr lang="en-US"/>
              </a:p>
            </p:txBody>
          </p:sp>
          <p:sp>
            <p:nvSpPr>
              <p:cNvPr id="221067" name="Freeform 1931"/>
              <p:cNvSpPr>
                <a:spLocks/>
              </p:cNvSpPr>
              <p:nvPr/>
            </p:nvSpPr>
            <p:spPr bwMode="auto">
              <a:xfrm>
                <a:off x="525" y="1077"/>
                <a:ext cx="2" cy="3"/>
              </a:xfrm>
              <a:custGeom>
                <a:avLst/>
                <a:gdLst/>
                <a:ahLst/>
                <a:cxnLst>
                  <a:cxn ang="0">
                    <a:pos x="28" y="16"/>
                  </a:cxn>
                  <a:cxn ang="0">
                    <a:pos x="28" y="9"/>
                  </a:cxn>
                  <a:cxn ang="0">
                    <a:pos x="26" y="0"/>
                  </a:cxn>
                  <a:cxn ang="0">
                    <a:pos x="14" y="0"/>
                  </a:cxn>
                  <a:cxn ang="0">
                    <a:pos x="5" y="0"/>
                  </a:cxn>
                  <a:cxn ang="0">
                    <a:pos x="1" y="9"/>
                  </a:cxn>
                  <a:cxn ang="0">
                    <a:pos x="0" y="16"/>
                  </a:cxn>
                  <a:cxn ang="0">
                    <a:pos x="1" y="23"/>
                  </a:cxn>
                  <a:cxn ang="0">
                    <a:pos x="5" y="28"/>
                  </a:cxn>
                  <a:cxn ang="0">
                    <a:pos x="14" y="34"/>
                  </a:cxn>
                  <a:cxn ang="0">
                    <a:pos x="26" y="28"/>
                  </a:cxn>
                  <a:cxn ang="0">
                    <a:pos x="28" y="23"/>
                  </a:cxn>
                  <a:cxn ang="0">
                    <a:pos x="28" y="16"/>
                  </a:cxn>
                </a:cxnLst>
                <a:rect l="0" t="0" r="r" b="b"/>
                <a:pathLst>
                  <a:path w="28" h="34">
                    <a:moveTo>
                      <a:pt x="28" y="16"/>
                    </a:moveTo>
                    <a:lnTo>
                      <a:pt x="28" y="9"/>
                    </a:lnTo>
                    <a:lnTo>
                      <a:pt x="26" y="0"/>
                    </a:lnTo>
                    <a:lnTo>
                      <a:pt x="14" y="0"/>
                    </a:lnTo>
                    <a:lnTo>
                      <a:pt x="5" y="0"/>
                    </a:lnTo>
                    <a:lnTo>
                      <a:pt x="1" y="9"/>
                    </a:lnTo>
                    <a:lnTo>
                      <a:pt x="0" y="16"/>
                    </a:lnTo>
                    <a:lnTo>
                      <a:pt x="1" y="23"/>
                    </a:lnTo>
                    <a:lnTo>
                      <a:pt x="5" y="28"/>
                    </a:lnTo>
                    <a:lnTo>
                      <a:pt x="14" y="34"/>
                    </a:lnTo>
                    <a:lnTo>
                      <a:pt x="26" y="28"/>
                    </a:lnTo>
                    <a:lnTo>
                      <a:pt x="28" y="23"/>
                    </a:lnTo>
                    <a:lnTo>
                      <a:pt x="28" y="16"/>
                    </a:lnTo>
                    <a:close/>
                  </a:path>
                </a:pathLst>
              </a:custGeom>
              <a:solidFill>
                <a:srgbClr val="000000"/>
              </a:solidFill>
              <a:ln w="0">
                <a:solidFill>
                  <a:srgbClr val="000000"/>
                </a:solidFill>
                <a:prstDash val="solid"/>
                <a:round/>
                <a:headEnd/>
                <a:tailEnd/>
              </a:ln>
            </p:spPr>
            <p:txBody>
              <a:bodyPr/>
              <a:lstStyle/>
              <a:p>
                <a:endParaRPr lang="en-US"/>
              </a:p>
            </p:txBody>
          </p:sp>
          <p:sp>
            <p:nvSpPr>
              <p:cNvPr id="221068" name="Freeform 1932"/>
              <p:cNvSpPr>
                <a:spLocks/>
              </p:cNvSpPr>
              <p:nvPr/>
            </p:nvSpPr>
            <p:spPr bwMode="auto">
              <a:xfrm>
                <a:off x="526" y="1081"/>
                <a:ext cx="1" cy="1"/>
              </a:xfrm>
              <a:custGeom>
                <a:avLst/>
                <a:gdLst/>
                <a:ahLst/>
                <a:cxnLst>
                  <a:cxn ang="0">
                    <a:pos x="6" y="0"/>
                  </a:cxn>
                  <a:cxn ang="0">
                    <a:pos x="6" y="2"/>
                  </a:cxn>
                  <a:cxn ang="0">
                    <a:pos x="6" y="10"/>
                  </a:cxn>
                  <a:cxn ang="0">
                    <a:pos x="3" y="10"/>
                  </a:cxn>
                  <a:cxn ang="0">
                    <a:pos x="0" y="10"/>
                  </a:cxn>
                  <a:cxn ang="0">
                    <a:pos x="0" y="14"/>
                  </a:cxn>
                  <a:cxn ang="0">
                    <a:pos x="6" y="14"/>
                  </a:cxn>
                  <a:cxn ang="0">
                    <a:pos x="9" y="14"/>
                  </a:cxn>
                  <a:cxn ang="0">
                    <a:pos x="15" y="10"/>
                  </a:cxn>
                  <a:cxn ang="0">
                    <a:pos x="9" y="2"/>
                  </a:cxn>
                  <a:cxn ang="0">
                    <a:pos x="6" y="0"/>
                  </a:cxn>
                </a:cxnLst>
                <a:rect l="0" t="0" r="r" b="b"/>
                <a:pathLst>
                  <a:path w="15" h="14">
                    <a:moveTo>
                      <a:pt x="6" y="0"/>
                    </a:moveTo>
                    <a:lnTo>
                      <a:pt x="6" y="2"/>
                    </a:lnTo>
                    <a:lnTo>
                      <a:pt x="6" y="10"/>
                    </a:lnTo>
                    <a:lnTo>
                      <a:pt x="3" y="10"/>
                    </a:lnTo>
                    <a:lnTo>
                      <a:pt x="0" y="10"/>
                    </a:lnTo>
                    <a:lnTo>
                      <a:pt x="0" y="14"/>
                    </a:lnTo>
                    <a:lnTo>
                      <a:pt x="6" y="14"/>
                    </a:lnTo>
                    <a:lnTo>
                      <a:pt x="9" y="14"/>
                    </a:lnTo>
                    <a:lnTo>
                      <a:pt x="15" y="10"/>
                    </a:lnTo>
                    <a:lnTo>
                      <a:pt x="9" y="2"/>
                    </a:lnTo>
                    <a:lnTo>
                      <a:pt x="6" y="0"/>
                    </a:lnTo>
                    <a:close/>
                  </a:path>
                </a:pathLst>
              </a:custGeom>
              <a:solidFill>
                <a:srgbClr val="000000"/>
              </a:solidFill>
              <a:ln w="0">
                <a:solidFill>
                  <a:srgbClr val="000000"/>
                </a:solidFill>
                <a:prstDash val="solid"/>
                <a:round/>
                <a:headEnd/>
                <a:tailEnd/>
              </a:ln>
            </p:spPr>
            <p:txBody>
              <a:bodyPr/>
              <a:lstStyle/>
              <a:p>
                <a:endParaRPr lang="en-US"/>
              </a:p>
            </p:txBody>
          </p:sp>
          <p:sp>
            <p:nvSpPr>
              <p:cNvPr id="221069" name="Freeform 1933"/>
              <p:cNvSpPr>
                <a:spLocks/>
              </p:cNvSpPr>
              <p:nvPr/>
            </p:nvSpPr>
            <p:spPr bwMode="auto">
              <a:xfrm>
                <a:off x="534" y="1096"/>
                <a:ext cx="16" cy="11"/>
              </a:xfrm>
              <a:custGeom>
                <a:avLst/>
                <a:gdLst/>
                <a:ahLst/>
                <a:cxnLst>
                  <a:cxn ang="0">
                    <a:pos x="232" y="0"/>
                  </a:cxn>
                  <a:cxn ang="0">
                    <a:pos x="0" y="116"/>
                  </a:cxn>
                  <a:cxn ang="0">
                    <a:pos x="232" y="14"/>
                  </a:cxn>
                  <a:cxn ang="0">
                    <a:pos x="232" y="0"/>
                  </a:cxn>
                </a:cxnLst>
                <a:rect l="0" t="0" r="r" b="b"/>
                <a:pathLst>
                  <a:path w="232" h="116">
                    <a:moveTo>
                      <a:pt x="232" y="0"/>
                    </a:moveTo>
                    <a:lnTo>
                      <a:pt x="0" y="116"/>
                    </a:lnTo>
                    <a:lnTo>
                      <a:pt x="232" y="14"/>
                    </a:lnTo>
                    <a:lnTo>
                      <a:pt x="232" y="0"/>
                    </a:lnTo>
                    <a:close/>
                  </a:path>
                </a:pathLst>
              </a:custGeom>
              <a:solidFill>
                <a:srgbClr val="000000"/>
              </a:solidFill>
              <a:ln w="0">
                <a:solidFill>
                  <a:srgbClr val="000000"/>
                </a:solidFill>
                <a:prstDash val="solid"/>
                <a:round/>
                <a:headEnd/>
                <a:tailEnd/>
              </a:ln>
            </p:spPr>
            <p:txBody>
              <a:bodyPr/>
              <a:lstStyle/>
              <a:p>
                <a:endParaRPr lang="en-US"/>
              </a:p>
            </p:txBody>
          </p:sp>
          <p:sp>
            <p:nvSpPr>
              <p:cNvPr id="221070" name="Freeform 1934"/>
              <p:cNvSpPr>
                <a:spLocks/>
              </p:cNvSpPr>
              <p:nvPr/>
            </p:nvSpPr>
            <p:spPr bwMode="auto">
              <a:xfrm>
                <a:off x="540" y="1086"/>
                <a:ext cx="10" cy="33"/>
              </a:xfrm>
              <a:custGeom>
                <a:avLst/>
                <a:gdLst/>
                <a:ahLst/>
                <a:cxnLst>
                  <a:cxn ang="0">
                    <a:pos x="151" y="309"/>
                  </a:cxn>
                  <a:cxn ang="0">
                    <a:pos x="0" y="0"/>
                  </a:cxn>
                  <a:cxn ang="0">
                    <a:pos x="103" y="333"/>
                  </a:cxn>
                </a:cxnLst>
                <a:rect l="0" t="0" r="r" b="b"/>
                <a:pathLst>
                  <a:path w="151" h="333">
                    <a:moveTo>
                      <a:pt x="151" y="309"/>
                    </a:moveTo>
                    <a:lnTo>
                      <a:pt x="0" y="0"/>
                    </a:lnTo>
                    <a:lnTo>
                      <a:pt x="103" y="333"/>
                    </a:lnTo>
                  </a:path>
                </a:pathLst>
              </a:custGeom>
              <a:noFill/>
              <a:ln w="0">
                <a:solidFill>
                  <a:srgbClr val="000000"/>
                </a:solidFill>
                <a:prstDash val="solid"/>
                <a:round/>
                <a:headEnd/>
                <a:tailEnd/>
              </a:ln>
            </p:spPr>
            <p:txBody>
              <a:bodyPr/>
              <a:lstStyle/>
              <a:p>
                <a:endParaRPr lang="en-US"/>
              </a:p>
            </p:txBody>
          </p:sp>
        </p:grpSp>
        <p:sp>
          <p:nvSpPr>
            <p:cNvPr id="221071" name="Rectangle 1935"/>
            <p:cNvSpPr>
              <a:spLocks noChangeArrowheads="1"/>
            </p:cNvSpPr>
            <p:nvPr/>
          </p:nvSpPr>
          <p:spPr bwMode="auto">
            <a:xfrm>
              <a:off x="552" y="1002"/>
              <a:ext cx="6" cy="4"/>
            </a:xfrm>
            <a:prstGeom prst="rect">
              <a:avLst/>
            </a:prstGeom>
            <a:solidFill>
              <a:srgbClr val="000000"/>
            </a:solidFill>
            <a:ln w="0">
              <a:solidFill>
                <a:srgbClr val="000000"/>
              </a:solidFill>
              <a:miter lim="800000"/>
              <a:headEnd/>
              <a:tailEnd/>
            </a:ln>
          </p:spPr>
          <p:txBody>
            <a:bodyPr/>
            <a:lstStyle/>
            <a:p>
              <a:endParaRPr lang="en-US"/>
            </a:p>
          </p:txBody>
        </p:sp>
        <p:sp>
          <p:nvSpPr>
            <p:cNvPr id="221072" name="Freeform 1936"/>
            <p:cNvSpPr>
              <a:spLocks/>
            </p:cNvSpPr>
            <p:nvPr/>
          </p:nvSpPr>
          <p:spPr bwMode="auto">
            <a:xfrm>
              <a:off x="550" y="989"/>
              <a:ext cx="9" cy="7"/>
            </a:xfrm>
            <a:custGeom>
              <a:avLst/>
              <a:gdLst/>
              <a:ahLst/>
              <a:cxnLst>
                <a:cxn ang="0">
                  <a:pos x="6" y="28"/>
                </a:cxn>
                <a:cxn ang="0">
                  <a:pos x="118" y="0"/>
                </a:cxn>
                <a:cxn ang="0">
                  <a:pos x="130" y="12"/>
                </a:cxn>
                <a:cxn ang="0">
                  <a:pos x="130" y="42"/>
                </a:cxn>
                <a:cxn ang="0">
                  <a:pos x="123" y="66"/>
                </a:cxn>
                <a:cxn ang="0">
                  <a:pos x="0" y="66"/>
                </a:cxn>
                <a:cxn ang="0">
                  <a:pos x="6" y="46"/>
                </a:cxn>
                <a:cxn ang="0">
                  <a:pos x="6" y="32"/>
                </a:cxn>
                <a:cxn ang="0">
                  <a:pos x="6" y="28"/>
                </a:cxn>
              </a:cxnLst>
              <a:rect l="0" t="0" r="r" b="b"/>
              <a:pathLst>
                <a:path w="130" h="66">
                  <a:moveTo>
                    <a:pt x="6" y="28"/>
                  </a:moveTo>
                  <a:lnTo>
                    <a:pt x="118" y="0"/>
                  </a:lnTo>
                  <a:lnTo>
                    <a:pt x="130" y="12"/>
                  </a:lnTo>
                  <a:lnTo>
                    <a:pt x="130" y="42"/>
                  </a:lnTo>
                  <a:lnTo>
                    <a:pt x="123" y="66"/>
                  </a:lnTo>
                  <a:lnTo>
                    <a:pt x="0" y="66"/>
                  </a:lnTo>
                  <a:lnTo>
                    <a:pt x="6" y="46"/>
                  </a:lnTo>
                  <a:lnTo>
                    <a:pt x="6" y="32"/>
                  </a:lnTo>
                  <a:lnTo>
                    <a:pt x="6" y="28"/>
                  </a:lnTo>
                  <a:close/>
                </a:path>
              </a:pathLst>
            </a:custGeom>
            <a:noFill/>
            <a:ln w="0">
              <a:solidFill>
                <a:srgbClr val="000000"/>
              </a:solidFill>
              <a:prstDash val="solid"/>
              <a:round/>
              <a:headEnd/>
              <a:tailEnd/>
            </a:ln>
          </p:spPr>
          <p:txBody>
            <a:bodyPr/>
            <a:lstStyle/>
            <a:p>
              <a:endParaRPr lang="en-US"/>
            </a:p>
          </p:txBody>
        </p:sp>
        <p:sp>
          <p:nvSpPr>
            <p:cNvPr id="221073" name="Line 1937"/>
            <p:cNvSpPr>
              <a:spLocks noChangeShapeType="1"/>
            </p:cNvSpPr>
            <p:nvPr/>
          </p:nvSpPr>
          <p:spPr bwMode="auto">
            <a:xfrm flipV="1">
              <a:off x="550" y="992"/>
              <a:ext cx="9" cy="2"/>
            </a:xfrm>
            <a:prstGeom prst="line">
              <a:avLst/>
            </a:prstGeom>
            <a:noFill/>
            <a:ln w="0">
              <a:solidFill>
                <a:srgbClr val="000000"/>
              </a:solidFill>
              <a:round/>
              <a:headEnd/>
              <a:tailEnd/>
            </a:ln>
          </p:spPr>
          <p:txBody>
            <a:bodyPr/>
            <a:lstStyle/>
            <a:p>
              <a:endParaRPr lang="en-US"/>
            </a:p>
          </p:txBody>
        </p:sp>
        <p:sp>
          <p:nvSpPr>
            <p:cNvPr id="221074" name="Freeform 1938"/>
            <p:cNvSpPr>
              <a:spLocks/>
            </p:cNvSpPr>
            <p:nvPr/>
          </p:nvSpPr>
          <p:spPr bwMode="auto">
            <a:xfrm>
              <a:off x="551" y="992"/>
              <a:ext cx="1" cy="4"/>
            </a:xfrm>
            <a:custGeom>
              <a:avLst/>
              <a:gdLst/>
              <a:ahLst/>
              <a:cxnLst>
                <a:cxn ang="0">
                  <a:pos x="0" y="0"/>
                </a:cxn>
                <a:cxn ang="0">
                  <a:pos x="3" y="8"/>
                </a:cxn>
                <a:cxn ang="0">
                  <a:pos x="3" y="22"/>
                </a:cxn>
                <a:cxn ang="0">
                  <a:pos x="0" y="42"/>
                </a:cxn>
              </a:cxnLst>
              <a:rect l="0" t="0" r="r" b="b"/>
              <a:pathLst>
                <a:path w="3" h="42">
                  <a:moveTo>
                    <a:pt x="0" y="0"/>
                  </a:moveTo>
                  <a:lnTo>
                    <a:pt x="3" y="8"/>
                  </a:lnTo>
                  <a:lnTo>
                    <a:pt x="3" y="22"/>
                  </a:lnTo>
                  <a:lnTo>
                    <a:pt x="0" y="42"/>
                  </a:lnTo>
                </a:path>
              </a:pathLst>
            </a:custGeom>
            <a:noFill/>
            <a:ln w="0">
              <a:solidFill>
                <a:srgbClr val="000000"/>
              </a:solidFill>
              <a:prstDash val="solid"/>
              <a:round/>
              <a:headEnd/>
              <a:tailEnd/>
            </a:ln>
          </p:spPr>
          <p:txBody>
            <a:bodyPr/>
            <a:lstStyle/>
            <a:p>
              <a:endParaRPr lang="en-US"/>
            </a:p>
          </p:txBody>
        </p:sp>
        <p:sp>
          <p:nvSpPr>
            <p:cNvPr id="221075" name="Freeform 1939"/>
            <p:cNvSpPr>
              <a:spLocks/>
            </p:cNvSpPr>
            <p:nvPr/>
          </p:nvSpPr>
          <p:spPr bwMode="auto">
            <a:xfrm>
              <a:off x="552" y="991"/>
              <a:ext cx="1" cy="5"/>
            </a:xfrm>
            <a:custGeom>
              <a:avLst/>
              <a:gdLst/>
              <a:ahLst/>
              <a:cxnLst>
                <a:cxn ang="0">
                  <a:pos x="0" y="0"/>
                </a:cxn>
                <a:cxn ang="0">
                  <a:pos x="0" y="11"/>
                </a:cxn>
                <a:cxn ang="0">
                  <a:pos x="0" y="24"/>
                </a:cxn>
                <a:cxn ang="0">
                  <a:pos x="0" y="48"/>
                </a:cxn>
              </a:cxnLst>
              <a:rect l="0" t="0" r="r" b="b"/>
              <a:pathLst>
                <a:path h="48">
                  <a:moveTo>
                    <a:pt x="0" y="0"/>
                  </a:moveTo>
                  <a:lnTo>
                    <a:pt x="0" y="11"/>
                  </a:lnTo>
                  <a:lnTo>
                    <a:pt x="0" y="24"/>
                  </a:lnTo>
                  <a:lnTo>
                    <a:pt x="0" y="48"/>
                  </a:lnTo>
                </a:path>
              </a:pathLst>
            </a:custGeom>
            <a:noFill/>
            <a:ln w="0">
              <a:solidFill>
                <a:srgbClr val="000000"/>
              </a:solidFill>
              <a:prstDash val="solid"/>
              <a:round/>
              <a:headEnd/>
              <a:tailEnd/>
            </a:ln>
          </p:spPr>
          <p:txBody>
            <a:bodyPr/>
            <a:lstStyle/>
            <a:p>
              <a:endParaRPr lang="en-US"/>
            </a:p>
          </p:txBody>
        </p:sp>
        <p:sp>
          <p:nvSpPr>
            <p:cNvPr id="221076" name="Freeform 1940"/>
            <p:cNvSpPr>
              <a:spLocks/>
            </p:cNvSpPr>
            <p:nvPr/>
          </p:nvSpPr>
          <p:spPr bwMode="auto">
            <a:xfrm>
              <a:off x="553" y="991"/>
              <a:ext cx="1" cy="5"/>
            </a:xfrm>
            <a:custGeom>
              <a:avLst/>
              <a:gdLst/>
              <a:ahLst/>
              <a:cxnLst>
                <a:cxn ang="0">
                  <a:pos x="0" y="0"/>
                </a:cxn>
                <a:cxn ang="0">
                  <a:pos x="6" y="13"/>
                </a:cxn>
                <a:cxn ang="0">
                  <a:pos x="9" y="23"/>
                </a:cxn>
                <a:cxn ang="0">
                  <a:pos x="9" y="40"/>
                </a:cxn>
                <a:cxn ang="0">
                  <a:pos x="6" y="51"/>
                </a:cxn>
              </a:cxnLst>
              <a:rect l="0" t="0" r="r" b="b"/>
              <a:pathLst>
                <a:path w="9" h="51">
                  <a:moveTo>
                    <a:pt x="0" y="0"/>
                  </a:moveTo>
                  <a:lnTo>
                    <a:pt x="6" y="13"/>
                  </a:lnTo>
                  <a:lnTo>
                    <a:pt x="9" y="23"/>
                  </a:lnTo>
                  <a:lnTo>
                    <a:pt x="9" y="40"/>
                  </a:lnTo>
                  <a:lnTo>
                    <a:pt x="6" y="51"/>
                  </a:lnTo>
                </a:path>
              </a:pathLst>
            </a:custGeom>
            <a:noFill/>
            <a:ln w="0">
              <a:solidFill>
                <a:srgbClr val="000000"/>
              </a:solidFill>
              <a:prstDash val="solid"/>
              <a:round/>
              <a:headEnd/>
              <a:tailEnd/>
            </a:ln>
          </p:spPr>
          <p:txBody>
            <a:bodyPr/>
            <a:lstStyle/>
            <a:p>
              <a:endParaRPr lang="en-US"/>
            </a:p>
          </p:txBody>
        </p:sp>
        <p:sp>
          <p:nvSpPr>
            <p:cNvPr id="221077" name="Freeform 1941"/>
            <p:cNvSpPr>
              <a:spLocks/>
            </p:cNvSpPr>
            <p:nvPr/>
          </p:nvSpPr>
          <p:spPr bwMode="auto">
            <a:xfrm>
              <a:off x="555" y="990"/>
              <a:ext cx="1" cy="6"/>
            </a:xfrm>
            <a:custGeom>
              <a:avLst/>
              <a:gdLst/>
              <a:ahLst/>
              <a:cxnLst>
                <a:cxn ang="0">
                  <a:pos x="0" y="0"/>
                </a:cxn>
                <a:cxn ang="0">
                  <a:pos x="3" y="16"/>
                </a:cxn>
                <a:cxn ang="0">
                  <a:pos x="6" y="26"/>
                </a:cxn>
                <a:cxn ang="0">
                  <a:pos x="6" y="54"/>
                </a:cxn>
              </a:cxnLst>
              <a:rect l="0" t="0" r="r" b="b"/>
              <a:pathLst>
                <a:path w="6" h="54">
                  <a:moveTo>
                    <a:pt x="0" y="0"/>
                  </a:moveTo>
                  <a:lnTo>
                    <a:pt x="3" y="16"/>
                  </a:lnTo>
                  <a:lnTo>
                    <a:pt x="6" y="26"/>
                  </a:lnTo>
                  <a:lnTo>
                    <a:pt x="6" y="54"/>
                  </a:lnTo>
                </a:path>
              </a:pathLst>
            </a:custGeom>
            <a:noFill/>
            <a:ln w="0">
              <a:solidFill>
                <a:srgbClr val="000000"/>
              </a:solidFill>
              <a:prstDash val="solid"/>
              <a:round/>
              <a:headEnd/>
              <a:tailEnd/>
            </a:ln>
          </p:spPr>
          <p:txBody>
            <a:bodyPr/>
            <a:lstStyle/>
            <a:p>
              <a:endParaRPr lang="en-US"/>
            </a:p>
          </p:txBody>
        </p:sp>
        <p:sp>
          <p:nvSpPr>
            <p:cNvPr id="221078" name="Freeform 1942"/>
            <p:cNvSpPr>
              <a:spLocks/>
            </p:cNvSpPr>
            <p:nvPr/>
          </p:nvSpPr>
          <p:spPr bwMode="auto">
            <a:xfrm>
              <a:off x="556" y="989"/>
              <a:ext cx="1" cy="7"/>
            </a:xfrm>
            <a:custGeom>
              <a:avLst/>
              <a:gdLst/>
              <a:ahLst/>
              <a:cxnLst>
                <a:cxn ang="0">
                  <a:pos x="0" y="0"/>
                </a:cxn>
                <a:cxn ang="0">
                  <a:pos x="8" y="14"/>
                </a:cxn>
                <a:cxn ang="0">
                  <a:pos x="8" y="31"/>
                </a:cxn>
                <a:cxn ang="0">
                  <a:pos x="8" y="51"/>
                </a:cxn>
                <a:cxn ang="0">
                  <a:pos x="8" y="65"/>
                </a:cxn>
              </a:cxnLst>
              <a:rect l="0" t="0" r="r" b="b"/>
              <a:pathLst>
                <a:path w="8" h="65">
                  <a:moveTo>
                    <a:pt x="0" y="0"/>
                  </a:moveTo>
                  <a:lnTo>
                    <a:pt x="8" y="14"/>
                  </a:lnTo>
                  <a:lnTo>
                    <a:pt x="8" y="31"/>
                  </a:lnTo>
                  <a:lnTo>
                    <a:pt x="8" y="51"/>
                  </a:lnTo>
                  <a:lnTo>
                    <a:pt x="8" y="65"/>
                  </a:lnTo>
                </a:path>
              </a:pathLst>
            </a:custGeom>
            <a:noFill/>
            <a:ln w="0">
              <a:solidFill>
                <a:srgbClr val="000000"/>
              </a:solidFill>
              <a:prstDash val="solid"/>
              <a:round/>
              <a:headEnd/>
              <a:tailEnd/>
            </a:ln>
          </p:spPr>
          <p:txBody>
            <a:bodyPr/>
            <a:lstStyle/>
            <a:p>
              <a:endParaRPr lang="en-US"/>
            </a:p>
          </p:txBody>
        </p:sp>
        <p:sp>
          <p:nvSpPr>
            <p:cNvPr id="221079" name="Freeform 1943"/>
            <p:cNvSpPr>
              <a:spLocks/>
            </p:cNvSpPr>
            <p:nvPr/>
          </p:nvSpPr>
          <p:spPr bwMode="auto">
            <a:xfrm>
              <a:off x="554" y="997"/>
              <a:ext cx="2" cy="3"/>
            </a:xfrm>
            <a:custGeom>
              <a:avLst/>
              <a:gdLst/>
              <a:ahLst/>
              <a:cxnLst>
                <a:cxn ang="0">
                  <a:pos x="10" y="0"/>
                </a:cxn>
                <a:cxn ang="0">
                  <a:pos x="0" y="25"/>
                </a:cxn>
                <a:cxn ang="0">
                  <a:pos x="28" y="25"/>
                </a:cxn>
                <a:cxn ang="0">
                  <a:pos x="23" y="0"/>
                </a:cxn>
                <a:cxn ang="0">
                  <a:pos x="10" y="0"/>
                </a:cxn>
              </a:cxnLst>
              <a:rect l="0" t="0" r="r" b="b"/>
              <a:pathLst>
                <a:path w="28" h="25">
                  <a:moveTo>
                    <a:pt x="10" y="0"/>
                  </a:moveTo>
                  <a:lnTo>
                    <a:pt x="0" y="25"/>
                  </a:lnTo>
                  <a:lnTo>
                    <a:pt x="28" y="25"/>
                  </a:lnTo>
                  <a:lnTo>
                    <a:pt x="23" y="0"/>
                  </a:lnTo>
                  <a:lnTo>
                    <a:pt x="10" y="0"/>
                  </a:lnTo>
                  <a:close/>
                </a:path>
              </a:pathLst>
            </a:custGeom>
            <a:solidFill>
              <a:srgbClr val="000000"/>
            </a:solidFill>
            <a:ln w="0">
              <a:solidFill>
                <a:srgbClr val="000000"/>
              </a:solidFill>
              <a:prstDash val="solid"/>
              <a:round/>
              <a:headEnd/>
              <a:tailEnd/>
            </a:ln>
          </p:spPr>
          <p:txBody>
            <a:bodyPr/>
            <a:lstStyle/>
            <a:p>
              <a:endParaRPr lang="en-US"/>
            </a:p>
          </p:txBody>
        </p:sp>
        <p:sp>
          <p:nvSpPr>
            <p:cNvPr id="221080" name="Freeform 1944"/>
            <p:cNvSpPr>
              <a:spLocks/>
            </p:cNvSpPr>
            <p:nvPr/>
          </p:nvSpPr>
          <p:spPr bwMode="auto">
            <a:xfrm>
              <a:off x="551" y="920"/>
              <a:ext cx="88" cy="6"/>
            </a:xfrm>
            <a:custGeom>
              <a:avLst/>
              <a:gdLst/>
              <a:ahLst/>
              <a:cxnLst>
                <a:cxn ang="0">
                  <a:pos x="0" y="6"/>
                </a:cxn>
                <a:cxn ang="0">
                  <a:pos x="563" y="0"/>
                </a:cxn>
                <a:cxn ang="0">
                  <a:pos x="1334" y="6"/>
                </a:cxn>
                <a:cxn ang="0">
                  <a:pos x="667" y="17"/>
                </a:cxn>
                <a:cxn ang="0">
                  <a:pos x="569" y="53"/>
                </a:cxn>
                <a:cxn ang="0">
                  <a:pos x="519" y="20"/>
                </a:cxn>
                <a:cxn ang="0">
                  <a:pos x="0" y="6"/>
                </a:cxn>
              </a:cxnLst>
              <a:rect l="0" t="0" r="r" b="b"/>
              <a:pathLst>
                <a:path w="1334" h="53">
                  <a:moveTo>
                    <a:pt x="0" y="6"/>
                  </a:moveTo>
                  <a:lnTo>
                    <a:pt x="563" y="0"/>
                  </a:lnTo>
                  <a:lnTo>
                    <a:pt x="1334" y="6"/>
                  </a:lnTo>
                  <a:lnTo>
                    <a:pt x="667" y="17"/>
                  </a:lnTo>
                  <a:lnTo>
                    <a:pt x="569" y="53"/>
                  </a:lnTo>
                  <a:lnTo>
                    <a:pt x="519" y="20"/>
                  </a:lnTo>
                  <a:lnTo>
                    <a:pt x="0" y="6"/>
                  </a:lnTo>
                  <a:close/>
                </a:path>
              </a:pathLst>
            </a:custGeom>
            <a:solidFill>
              <a:srgbClr val="000000"/>
            </a:solidFill>
            <a:ln w="0">
              <a:solidFill>
                <a:srgbClr val="000000"/>
              </a:solidFill>
              <a:prstDash val="solid"/>
              <a:round/>
              <a:headEnd/>
              <a:tailEnd/>
            </a:ln>
          </p:spPr>
          <p:txBody>
            <a:bodyPr/>
            <a:lstStyle/>
            <a:p>
              <a:endParaRPr lang="en-US"/>
            </a:p>
          </p:txBody>
        </p:sp>
        <p:sp>
          <p:nvSpPr>
            <p:cNvPr id="221081" name="Freeform 1945"/>
            <p:cNvSpPr>
              <a:spLocks/>
            </p:cNvSpPr>
            <p:nvPr/>
          </p:nvSpPr>
          <p:spPr bwMode="auto">
            <a:xfrm>
              <a:off x="551" y="886"/>
              <a:ext cx="74" cy="7"/>
            </a:xfrm>
            <a:custGeom>
              <a:avLst/>
              <a:gdLst/>
              <a:ahLst/>
              <a:cxnLst>
                <a:cxn ang="0">
                  <a:pos x="0" y="13"/>
                </a:cxn>
                <a:cxn ang="0">
                  <a:pos x="563" y="0"/>
                </a:cxn>
                <a:cxn ang="0">
                  <a:pos x="1124" y="15"/>
                </a:cxn>
                <a:cxn ang="0">
                  <a:pos x="653" y="32"/>
                </a:cxn>
                <a:cxn ang="0">
                  <a:pos x="563" y="62"/>
                </a:cxn>
                <a:cxn ang="0">
                  <a:pos x="524" y="27"/>
                </a:cxn>
                <a:cxn ang="0">
                  <a:pos x="0" y="13"/>
                </a:cxn>
              </a:cxnLst>
              <a:rect l="0" t="0" r="r" b="b"/>
              <a:pathLst>
                <a:path w="1124" h="62">
                  <a:moveTo>
                    <a:pt x="0" y="13"/>
                  </a:moveTo>
                  <a:lnTo>
                    <a:pt x="563" y="0"/>
                  </a:lnTo>
                  <a:lnTo>
                    <a:pt x="1124" y="15"/>
                  </a:lnTo>
                  <a:lnTo>
                    <a:pt x="653" y="32"/>
                  </a:lnTo>
                  <a:lnTo>
                    <a:pt x="563" y="62"/>
                  </a:lnTo>
                  <a:lnTo>
                    <a:pt x="524" y="27"/>
                  </a:lnTo>
                  <a:lnTo>
                    <a:pt x="0" y="13"/>
                  </a:lnTo>
                  <a:close/>
                </a:path>
              </a:pathLst>
            </a:custGeom>
            <a:solidFill>
              <a:srgbClr val="000000"/>
            </a:solidFill>
            <a:ln w="0">
              <a:solidFill>
                <a:srgbClr val="000000"/>
              </a:solidFill>
              <a:prstDash val="solid"/>
              <a:round/>
              <a:headEnd/>
              <a:tailEnd/>
            </a:ln>
          </p:spPr>
          <p:txBody>
            <a:bodyPr/>
            <a:lstStyle/>
            <a:p>
              <a:endParaRPr lang="en-US"/>
            </a:p>
          </p:txBody>
        </p:sp>
        <p:sp>
          <p:nvSpPr>
            <p:cNvPr id="221082" name="Freeform 1946"/>
            <p:cNvSpPr>
              <a:spLocks/>
            </p:cNvSpPr>
            <p:nvPr/>
          </p:nvSpPr>
          <p:spPr bwMode="auto">
            <a:xfrm>
              <a:off x="573" y="913"/>
              <a:ext cx="27" cy="1"/>
            </a:xfrm>
            <a:custGeom>
              <a:avLst/>
              <a:gdLst/>
              <a:ahLst/>
              <a:cxnLst>
                <a:cxn ang="0">
                  <a:pos x="0" y="1"/>
                </a:cxn>
                <a:cxn ang="0">
                  <a:pos x="224" y="0"/>
                </a:cxn>
                <a:cxn ang="0">
                  <a:pos x="406" y="1"/>
                </a:cxn>
                <a:cxn ang="0">
                  <a:pos x="224" y="14"/>
                </a:cxn>
                <a:cxn ang="0">
                  <a:pos x="0" y="1"/>
                </a:cxn>
              </a:cxnLst>
              <a:rect l="0" t="0" r="r" b="b"/>
              <a:pathLst>
                <a:path w="406" h="14">
                  <a:moveTo>
                    <a:pt x="0" y="1"/>
                  </a:moveTo>
                  <a:lnTo>
                    <a:pt x="224" y="0"/>
                  </a:lnTo>
                  <a:lnTo>
                    <a:pt x="406" y="1"/>
                  </a:lnTo>
                  <a:lnTo>
                    <a:pt x="224" y="14"/>
                  </a:lnTo>
                  <a:lnTo>
                    <a:pt x="0" y="1"/>
                  </a:lnTo>
                  <a:close/>
                </a:path>
              </a:pathLst>
            </a:custGeom>
            <a:solidFill>
              <a:srgbClr val="000000"/>
            </a:solidFill>
            <a:ln w="0">
              <a:solidFill>
                <a:srgbClr val="000000"/>
              </a:solidFill>
              <a:prstDash val="solid"/>
              <a:round/>
              <a:headEnd/>
              <a:tailEnd/>
            </a:ln>
          </p:spPr>
          <p:txBody>
            <a:bodyPr/>
            <a:lstStyle/>
            <a:p>
              <a:endParaRPr lang="en-US"/>
            </a:p>
          </p:txBody>
        </p:sp>
        <p:sp>
          <p:nvSpPr>
            <p:cNvPr id="221083" name="Line 1947"/>
            <p:cNvSpPr>
              <a:spLocks noChangeShapeType="1"/>
            </p:cNvSpPr>
            <p:nvPr/>
          </p:nvSpPr>
          <p:spPr bwMode="auto">
            <a:xfrm flipV="1">
              <a:off x="573" y="863"/>
              <a:ext cx="15" cy="50"/>
            </a:xfrm>
            <a:prstGeom prst="line">
              <a:avLst/>
            </a:prstGeom>
            <a:noFill/>
            <a:ln w="0">
              <a:solidFill>
                <a:srgbClr val="000000"/>
              </a:solidFill>
              <a:round/>
              <a:headEnd/>
              <a:tailEnd/>
            </a:ln>
          </p:spPr>
          <p:txBody>
            <a:bodyPr/>
            <a:lstStyle/>
            <a:p>
              <a:endParaRPr lang="en-US"/>
            </a:p>
          </p:txBody>
        </p:sp>
        <p:sp>
          <p:nvSpPr>
            <p:cNvPr id="221084" name="Freeform 1948"/>
            <p:cNvSpPr>
              <a:spLocks/>
            </p:cNvSpPr>
            <p:nvPr/>
          </p:nvSpPr>
          <p:spPr bwMode="auto">
            <a:xfrm>
              <a:off x="586" y="863"/>
              <a:ext cx="4" cy="1"/>
            </a:xfrm>
            <a:custGeom>
              <a:avLst/>
              <a:gdLst/>
              <a:ahLst/>
              <a:cxnLst>
                <a:cxn ang="0">
                  <a:pos x="31" y="14"/>
                </a:cxn>
                <a:cxn ang="0">
                  <a:pos x="0" y="0"/>
                </a:cxn>
                <a:cxn ang="0">
                  <a:pos x="61" y="0"/>
                </a:cxn>
                <a:cxn ang="0">
                  <a:pos x="31" y="14"/>
                </a:cxn>
              </a:cxnLst>
              <a:rect l="0" t="0" r="r" b="b"/>
              <a:pathLst>
                <a:path w="61" h="14">
                  <a:moveTo>
                    <a:pt x="31" y="14"/>
                  </a:moveTo>
                  <a:lnTo>
                    <a:pt x="0" y="0"/>
                  </a:lnTo>
                  <a:lnTo>
                    <a:pt x="61" y="0"/>
                  </a:lnTo>
                  <a:lnTo>
                    <a:pt x="31" y="14"/>
                  </a:lnTo>
                  <a:close/>
                </a:path>
              </a:pathLst>
            </a:custGeom>
            <a:solidFill>
              <a:srgbClr val="000000"/>
            </a:solidFill>
            <a:ln w="0">
              <a:solidFill>
                <a:srgbClr val="000000"/>
              </a:solidFill>
              <a:prstDash val="solid"/>
              <a:round/>
              <a:headEnd/>
              <a:tailEnd/>
            </a:ln>
          </p:spPr>
          <p:txBody>
            <a:bodyPr/>
            <a:lstStyle/>
            <a:p>
              <a:endParaRPr lang="en-US"/>
            </a:p>
          </p:txBody>
        </p:sp>
        <p:sp>
          <p:nvSpPr>
            <p:cNvPr id="221085" name="Freeform 1949"/>
            <p:cNvSpPr>
              <a:spLocks/>
            </p:cNvSpPr>
            <p:nvPr/>
          </p:nvSpPr>
          <p:spPr bwMode="auto">
            <a:xfrm>
              <a:off x="568" y="863"/>
              <a:ext cx="4" cy="25"/>
            </a:xfrm>
            <a:custGeom>
              <a:avLst/>
              <a:gdLst/>
              <a:ahLst/>
              <a:cxnLst>
                <a:cxn ang="0">
                  <a:pos x="28" y="255"/>
                </a:cxn>
                <a:cxn ang="0">
                  <a:pos x="28" y="50"/>
                </a:cxn>
                <a:cxn ang="0">
                  <a:pos x="7" y="32"/>
                </a:cxn>
                <a:cxn ang="0">
                  <a:pos x="0" y="20"/>
                </a:cxn>
                <a:cxn ang="0">
                  <a:pos x="16" y="0"/>
                </a:cxn>
                <a:cxn ang="0">
                  <a:pos x="23" y="18"/>
                </a:cxn>
                <a:cxn ang="0">
                  <a:pos x="42" y="32"/>
                </a:cxn>
                <a:cxn ang="0">
                  <a:pos x="42" y="18"/>
                </a:cxn>
                <a:cxn ang="0">
                  <a:pos x="58" y="35"/>
                </a:cxn>
                <a:cxn ang="0">
                  <a:pos x="59" y="48"/>
                </a:cxn>
                <a:cxn ang="0">
                  <a:pos x="51" y="60"/>
                </a:cxn>
                <a:cxn ang="0">
                  <a:pos x="37" y="60"/>
                </a:cxn>
                <a:cxn ang="0">
                  <a:pos x="37" y="253"/>
                </a:cxn>
                <a:cxn ang="0">
                  <a:pos x="28" y="255"/>
                </a:cxn>
              </a:cxnLst>
              <a:rect l="0" t="0" r="r" b="b"/>
              <a:pathLst>
                <a:path w="59" h="255">
                  <a:moveTo>
                    <a:pt x="28" y="255"/>
                  </a:moveTo>
                  <a:lnTo>
                    <a:pt x="28" y="50"/>
                  </a:lnTo>
                  <a:lnTo>
                    <a:pt x="7" y="32"/>
                  </a:lnTo>
                  <a:lnTo>
                    <a:pt x="0" y="20"/>
                  </a:lnTo>
                  <a:lnTo>
                    <a:pt x="16" y="0"/>
                  </a:lnTo>
                  <a:lnTo>
                    <a:pt x="23" y="18"/>
                  </a:lnTo>
                  <a:lnTo>
                    <a:pt x="42" y="32"/>
                  </a:lnTo>
                  <a:lnTo>
                    <a:pt x="42" y="18"/>
                  </a:lnTo>
                  <a:lnTo>
                    <a:pt x="58" y="35"/>
                  </a:lnTo>
                  <a:lnTo>
                    <a:pt x="59" y="48"/>
                  </a:lnTo>
                  <a:lnTo>
                    <a:pt x="51" y="60"/>
                  </a:lnTo>
                  <a:lnTo>
                    <a:pt x="37" y="60"/>
                  </a:lnTo>
                  <a:lnTo>
                    <a:pt x="37" y="253"/>
                  </a:lnTo>
                  <a:lnTo>
                    <a:pt x="28" y="255"/>
                  </a:lnTo>
                  <a:close/>
                </a:path>
              </a:pathLst>
            </a:custGeom>
            <a:solidFill>
              <a:srgbClr val="000000"/>
            </a:solidFill>
            <a:ln w="0">
              <a:solidFill>
                <a:srgbClr val="000000"/>
              </a:solidFill>
              <a:prstDash val="solid"/>
              <a:round/>
              <a:headEnd/>
              <a:tailEnd/>
            </a:ln>
          </p:spPr>
          <p:txBody>
            <a:bodyPr/>
            <a:lstStyle/>
            <a:p>
              <a:endParaRPr lang="en-US"/>
            </a:p>
          </p:txBody>
        </p:sp>
        <p:sp>
          <p:nvSpPr>
            <p:cNvPr id="221086" name="Freeform 1950"/>
            <p:cNvSpPr>
              <a:spLocks/>
            </p:cNvSpPr>
            <p:nvPr/>
          </p:nvSpPr>
          <p:spPr bwMode="auto">
            <a:xfrm>
              <a:off x="604" y="863"/>
              <a:ext cx="4" cy="25"/>
            </a:xfrm>
            <a:custGeom>
              <a:avLst/>
              <a:gdLst/>
              <a:ahLst/>
              <a:cxnLst>
                <a:cxn ang="0">
                  <a:pos x="23" y="255"/>
                </a:cxn>
                <a:cxn ang="0">
                  <a:pos x="23" y="50"/>
                </a:cxn>
                <a:cxn ang="0">
                  <a:pos x="5" y="32"/>
                </a:cxn>
                <a:cxn ang="0">
                  <a:pos x="0" y="20"/>
                </a:cxn>
                <a:cxn ang="0">
                  <a:pos x="17" y="0"/>
                </a:cxn>
                <a:cxn ang="0">
                  <a:pos x="20" y="18"/>
                </a:cxn>
                <a:cxn ang="0">
                  <a:pos x="37" y="32"/>
                </a:cxn>
                <a:cxn ang="0">
                  <a:pos x="37" y="18"/>
                </a:cxn>
                <a:cxn ang="0">
                  <a:pos x="54" y="35"/>
                </a:cxn>
                <a:cxn ang="0">
                  <a:pos x="63" y="48"/>
                </a:cxn>
                <a:cxn ang="0">
                  <a:pos x="50" y="60"/>
                </a:cxn>
                <a:cxn ang="0">
                  <a:pos x="36" y="60"/>
                </a:cxn>
                <a:cxn ang="0">
                  <a:pos x="36" y="253"/>
                </a:cxn>
                <a:cxn ang="0">
                  <a:pos x="23" y="255"/>
                </a:cxn>
              </a:cxnLst>
              <a:rect l="0" t="0" r="r" b="b"/>
              <a:pathLst>
                <a:path w="63" h="255">
                  <a:moveTo>
                    <a:pt x="23" y="255"/>
                  </a:moveTo>
                  <a:lnTo>
                    <a:pt x="23" y="50"/>
                  </a:lnTo>
                  <a:lnTo>
                    <a:pt x="5" y="32"/>
                  </a:lnTo>
                  <a:lnTo>
                    <a:pt x="0" y="20"/>
                  </a:lnTo>
                  <a:lnTo>
                    <a:pt x="17" y="0"/>
                  </a:lnTo>
                  <a:lnTo>
                    <a:pt x="20" y="18"/>
                  </a:lnTo>
                  <a:lnTo>
                    <a:pt x="37" y="32"/>
                  </a:lnTo>
                  <a:lnTo>
                    <a:pt x="37" y="18"/>
                  </a:lnTo>
                  <a:lnTo>
                    <a:pt x="54" y="35"/>
                  </a:lnTo>
                  <a:lnTo>
                    <a:pt x="63" y="48"/>
                  </a:lnTo>
                  <a:lnTo>
                    <a:pt x="50" y="60"/>
                  </a:lnTo>
                  <a:lnTo>
                    <a:pt x="36" y="60"/>
                  </a:lnTo>
                  <a:lnTo>
                    <a:pt x="36" y="253"/>
                  </a:lnTo>
                  <a:lnTo>
                    <a:pt x="23" y="255"/>
                  </a:lnTo>
                  <a:close/>
                </a:path>
              </a:pathLst>
            </a:custGeom>
            <a:solidFill>
              <a:srgbClr val="000000"/>
            </a:solidFill>
            <a:ln w="0">
              <a:solidFill>
                <a:srgbClr val="000000"/>
              </a:solidFill>
              <a:prstDash val="solid"/>
              <a:round/>
              <a:headEnd/>
              <a:tailEnd/>
            </a:ln>
          </p:spPr>
          <p:txBody>
            <a:bodyPr/>
            <a:lstStyle/>
            <a:p>
              <a:endParaRPr lang="en-US"/>
            </a:p>
          </p:txBody>
        </p:sp>
        <p:sp>
          <p:nvSpPr>
            <p:cNvPr id="221087" name="Freeform 1951"/>
            <p:cNvSpPr>
              <a:spLocks/>
            </p:cNvSpPr>
            <p:nvPr/>
          </p:nvSpPr>
          <p:spPr bwMode="auto">
            <a:xfrm>
              <a:off x="570" y="888"/>
              <a:ext cx="36" cy="20"/>
            </a:xfrm>
            <a:custGeom>
              <a:avLst/>
              <a:gdLst/>
              <a:ahLst/>
              <a:cxnLst>
                <a:cxn ang="0">
                  <a:pos x="535" y="0"/>
                </a:cxn>
                <a:cxn ang="0">
                  <a:pos x="269" y="199"/>
                </a:cxn>
                <a:cxn ang="0">
                  <a:pos x="0" y="0"/>
                </a:cxn>
              </a:cxnLst>
              <a:rect l="0" t="0" r="r" b="b"/>
              <a:pathLst>
                <a:path w="535" h="199">
                  <a:moveTo>
                    <a:pt x="535" y="0"/>
                  </a:moveTo>
                  <a:lnTo>
                    <a:pt x="269" y="199"/>
                  </a:lnTo>
                  <a:lnTo>
                    <a:pt x="0" y="0"/>
                  </a:lnTo>
                </a:path>
              </a:pathLst>
            </a:custGeom>
            <a:noFill/>
            <a:ln w="0">
              <a:solidFill>
                <a:srgbClr val="000000"/>
              </a:solidFill>
              <a:prstDash val="solid"/>
              <a:round/>
              <a:headEnd/>
              <a:tailEnd/>
            </a:ln>
          </p:spPr>
          <p:txBody>
            <a:bodyPr/>
            <a:lstStyle/>
            <a:p>
              <a:endParaRPr lang="en-US"/>
            </a:p>
          </p:txBody>
        </p:sp>
        <p:sp>
          <p:nvSpPr>
            <p:cNvPr id="221088" name="Line 1952"/>
            <p:cNvSpPr>
              <a:spLocks noChangeShapeType="1"/>
            </p:cNvSpPr>
            <p:nvPr/>
          </p:nvSpPr>
          <p:spPr bwMode="auto">
            <a:xfrm flipV="1">
              <a:off x="593" y="813"/>
              <a:ext cx="1" cy="89"/>
            </a:xfrm>
            <a:prstGeom prst="line">
              <a:avLst/>
            </a:prstGeom>
            <a:noFill/>
            <a:ln w="0">
              <a:solidFill>
                <a:srgbClr val="000000"/>
              </a:solidFill>
              <a:round/>
              <a:headEnd/>
              <a:tailEnd/>
            </a:ln>
          </p:spPr>
          <p:txBody>
            <a:bodyPr/>
            <a:lstStyle/>
            <a:p>
              <a:endParaRPr lang="en-US"/>
            </a:p>
          </p:txBody>
        </p:sp>
        <p:sp>
          <p:nvSpPr>
            <p:cNvPr id="221089" name="Line 1953"/>
            <p:cNvSpPr>
              <a:spLocks noChangeShapeType="1"/>
            </p:cNvSpPr>
            <p:nvPr/>
          </p:nvSpPr>
          <p:spPr bwMode="auto">
            <a:xfrm>
              <a:off x="555" y="897"/>
              <a:ext cx="1" cy="23"/>
            </a:xfrm>
            <a:prstGeom prst="line">
              <a:avLst/>
            </a:prstGeom>
            <a:noFill/>
            <a:ln w="0">
              <a:solidFill>
                <a:srgbClr val="000000"/>
              </a:solidFill>
              <a:round/>
              <a:headEnd/>
              <a:tailEnd/>
            </a:ln>
          </p:spPr>
          <p:txBody>
            <a:bodyPr/>
            <a:lstStyle/>
            <a:p>
              <a:endParaRPr lang="en-US"/>
            </a:p>
          </p:txBody>
        </p:sp>
        <p:sp>
          <p:nvSpPr>
            <p:cNvPr id="221090" name="Line 1954"/>
            <p:cNvSpPr>
              <a:spLocks noChangeShapeType="1"/>
            </p:cNvSpPr>
            <p:nvPr/>
          </p:nvSpPr>
          <p:spPr bwMode="auto">
            <a:xfrm>
              <a:off x="560" y="911"/>
              <a:ext cx="1" cy="10"/>
            </a:xfrm>
            <a:prstGeom prst="line">
              <a:avLst/>
            </a:prstGeom>
            <a:noFill/>
            <a:ln w="0">
              <a:solidFill>
                <a:srgbClr val="000000"/>
              </a:solidFill>
              <a:round/>
              <a:headEnd/>
              <a:tailEnd/>
            </a:ln>
          </p:spPr>
          <p:txBody>
            <a:bodyPr/>
            <a:lstStyle/>
            <a:p>
              <a:endParaRPr lang="en-US"/>
            </a:p>
          </p:txBody>
        </p:sp>
        <p:sp>
          <p:nvSpPr>
            <p:cNvPr id="221091" name="Line 1955"/>
            <p:cNvSpPr>
              <a:spLocks noChangeShapeType="1"/>
            </p:cNvSpPr>
            <p:nvPr/>
          </p:nvSpPr>
          <p:spPr bwMode="auto">
            <a:xfrm>
              <a:off x="633" y="896"/>
              <a:ext cx="1" cy="25"/>
            </a:xfrm>
            <a:prstGeom prst="line">
              <a:avLst/>
            </a:prstGeom>
            <a:noFill/>
            <a:ln w="0">
              <a:solidFill>
                <a:srgbClr val="000000"/>
              </a:solidFill>
              <a:round/>
              <a:headEnd/>
              <a:tailEnd/>
            </a:ln>
          </p:spPr>
          <p:txBody>
            <a:bodyPr/>
            <a:lstStyle/>
            <a:p>
              <a:endParaRPr lang="en-US"/>
            </a:p>
          </p:txBody>
        </p:sp>
        <p:sp>
          <p:nvSpPr>
            <p:cNvPr id="221092" name="Line 1956"/>
            <p:cNvSpPr>
              <a:spLocks noChangeShapeType="1"/>
            </p:cNvSpPr>
            <p:nvPr/>
          </p:nvSpPr>
          <p:spPr bwMode="auto">
            <a:xfrm>
              <a:off x="616" y="911"/>
              <a:ext cx="1" cy="10"/>
            </a:xfrm>
            <a:prstGeom prst="line">
              <a:avLst/>
            </a:prstGeom>
            <a:noFill/>
            <a:ln w="0">
              <a:solidFill>
                <a:srgbClr val="000000"/>
              </a:solidFill>
              <a:round/>
              <a:headEnd/>
              <a:tailEnd/>
            </a:ln>
          </p:spPr>
          <p:txBody>
            <a:bodyPr/>
            <a:lstStyle/>
            <a:p>
              <a:endParaRPr lang="en-US"/>
            </a:p>
          </p:txBody>
        </p:sp>
        <p:sp>
          <p:nvSpPr>
            <p:cNvPr id="221093" name="Line 1957"/>
            <p:cNvSpPr>
              <a:spLocks noChangeShapeType="1"/>
            </p:cNvSpPr>
            <p:nvPr/>
          </p:nvSpPr>
          <p:spPr bwMode="auto">
            <a:xfrm>
              <a:off x="551" y="921"/>
              <a:ext cx="13" cy="89"/>
            </a:xfrm>
            <a:prstGeom prst="line">
              <a:avLst/>
            </a:prstGeom>
            <a:noFill/>
            <a:ln w="0">
              <a:solidFill>
                <a:srgbClr val="000000"/>
              </a:solidFill>
              <a:round/>
              <a:headEnd/>
              <a:tailEnd/>
            </a:ln>
          </p:spPr>
          <p:txBody>
            <a:bodyPr/>
            <a:lstStyle/>
            <a:p>
              <a:endParaRPr lang="en-US"/>
            </a:p>
          </p:txBody>
        </p:sp>
        <p:sp>
          <p:nvSpPr>
            <p:cNvPr id="221094" name="Line 1958"/>
            <p:cNvSpPr>
              <a:spLocks noChangeShapeType="1"/>
            </p:cNvSpPr>
            <p:nvPr/>
          </p:nvSpPr>
          <p:spPr bwMode="auto">
            <a:xfrm flipH="1">
              <a:off x="606" y="921"/>
              <a:ext cx="33" cy="76"/>
            </a:xfrm>
            <a:prstGeom prst="line">
              <a:avLst/>
            </a:prstGeom>
            <a:noFill/>
            <a:ln w="0">
              <a:solidFill>
                <a:srgbClr val="000000"/>
              </a:solidFill>
              <a:round/>
              <a:headEnd/>
              <a:tailEnd/>
            </a:ln>
          </p:spPr>
          <p:txBody>
            <a:bodyPr/>
            <a:lstStyle/>
            <a:p>
              <a:endParaRPr lang="en-US"/>
            </a:p>
          </p:txBody>
        </p:sp>
        <p:sp>
          <p:nvSpPr>
            <p:cNvPr id="221095" name="Line 1959"/>
            <p:cNvSpPr>
              <a:spLocks noChangeShapeType="1"/>
            </p:cNvSpPr>
            <p:nvPr/>
          </p:nvSpPr>
          <p:spPr bwMode="auto">
            <a:xfrm flipH="1">
              <a:off x="605" y="921"/>
              <a:ext cx="30" cy="76"/>
            </a:xfrm>
            <a:prstGeom prst="line">
              <a:avLst/>
            </a:prstGeom>
            <a:noFill/>
            <a:ln w="0">
              <a:solidFill>
                <a:srgbClr val="000000"/>
              </a:solidFill>
              <a:round/>
              <a:headEnd/>
              <a:tailEnd/>
            </a:ln>
          </p:spPr>
          <p:txBody>
            <a:bodyPr/>
            <a:lstStyle/>
            <a:p>
              <a:endParaRPr lang="en-US"/>
            </a:p>
          </p:txBody>
        </p:sp>
        <p:sp>
          <p:nvSpPr>
            <p:cNvPr id="221096" name="Freeform 1960"/>
            <p:cNvSpPr>
              <a:spLocks/>
            </p:cNvSpPr>
            <p:nvPr/>
          </p:nvSpPr>
          <p:spPr bwMode="auto">
            <a:xfrm>
              <a:off x="563" y="897"/>
              <a:ext cx="13" cy="12"/>
            </a:xfrm>
            <a:custGeom>
              <a:avLst/>
              <a:gdLst/>
              <a:ahLst/>
              <a:cxnLst>
                <a:cxn ang="0">
                  <a:pos x="169" y="121"/>
                </a:cxn>
                <a:cxn ang="0">
                  <a:pos x="199" y="16"/>
                </a:cxn>
                <a:cxn ang="0">
                  <a:pos x="157" y="16"/>
                </a:cxn>
                <a:cxn ang="0">
                  <a:pos x="107" y="28"/>
                </a:cxn>
                <a:cxn ang="0">
                  <a:pos x="78" y="28"/>
                </a:cxn>
                <a:cxn ang="0">
                  <a:pos x="15" y="0"/>
                </a:cxn>
                <a:cxn ang="0">
                  <a:pos x="0" y="86"/>
                </a:cxn>
                <a:cxn ang="0">
                  <a:pos x="26" y="113"/>
                </a:cxn>
                <a:cxn ang="0">
                  <a:pos x="86" y="125"/>
                </a:cxn>
                <a:cxn ang="0">
                  <a:pos x="29" y="100"/>
                </a:cxn>
                <a:cxn ang="0">
                  <a:pos x="9" y="88"/>
                </a:cxn>
                <a:cxn ang="0">
                  <a:pos x="21" y="16"/>
                </a:cxn>
                <a:cxn ang="0">
                  <a:pos x="68" y="36"/>
                </a:cxn>
                <a:cxn ang="0">
                  <a:pos x="116" y="31"/>
                </a:cxn>
                <a:cxn ang="0">
                  <a:pos x="113" y="73"/>
                </a:cxn>
                <a:cxn ang="0">
                  <a:pos x="172" y="69"/>
                </a:cxn>
                <a:cxn ang="0">
                  <a:pos x="169" y="121"/>
                </a:cxn>
              </a:cxnLst>
              <a:rect l="0" t="0" r="r" b="b"/>
              <a:pathLst>
                <a:path w="199" h="125">
                  <a:moveTo>
                    <a:pt x="169" y="121"/>
                  </a:moveTo>
                  <a:lnTo>
                    <a:pt x="199" y="16"/>
                  </a:lnTo>
                  <a:lnTo>
                    <a:pt x="157" y="16"/>
                  </a:lnTo>
                  <a:lnTo>
                    <a:pt x="107" y="28"/>
                  </a:lnTo>
                  <a:lnTo>
                    <a:pt x="78" y="28"/>
                  </a:lnTo>
                  <a:lnTo>
                    <a:pt x="15" y="0"/>
                  </a:lnTo>
                  <a:lnTo>
                    <a:pt x="0" y="86"/>
                  </a:lnTo>
                  <a:lnTo>
                    <a:pt x="26" y="113"/>
                  </a:lnTo>
                  <a:lnTo>
                    <a:pt x="86" y="125"/>
                  </a:lnTo>
                  <a:lnTo>
                    <a:pt x="29" y="100"/>
                  </a:lnTo>
                  <a:lnTo>
                    <a:pt x="9" y="88"/>
                  </a:lnTo>
                  <a:lnTo>
                    <a:pt x="21" y="16"/>
                  </a:lnTo>
                  <a:lnTo>
                    <a:pt x="68" y="36"/>
                  </a:lnTo>
                  <a:lnTo>
                    <a:pt x="116" y="31"/>
                  </a:lnTo>
                  <a:lnTo>
                    <a:pt x="113" y="73"/>
                  </a:lnTo>
                  <a:lnTo>
                    <a:pt x="172" y="69"/>
                  </a:lnTo>
                  <a:lnTo>
                    <a:pt x="169" y="121"/>
                  </a:lnTo>
                  <a:close/>
                </a:path>
              </a:pathLst>
            </a:custGeom>
            <a:solidFill>
              <a:srgbClr val="000000"/>
            </a:solidFill>
            <a:ln w="0">
              <a:solidFill>
                <a:srgbClr val="000000"/>
              </a:solidFill>
              <a:prstDash val="solid"/>
              <a:round/>
              <a:headEnd/>
              <a:tailEnd/>
            </a:ln>
          </p:spPr>
          <p:txBody>
            <a:bodyPr/>
            <a:lstStyle/>
            <a:p>
              <a:endParaRPr lang="en-US"/>
            </a:p>
          </p:txBody>
        </p:sp>
        <p:sp>
          <p:nvSpPr>
            <p:cNvPr id="221097" name="Freeform 1961"/>
            <p:cNvSpPr>
              <a:spLocks/>
            </p:cNvSpPr>
            <p:nvPr/>
          </p:nvSpPr>
          <p:spPr bwMode="auto">
            <a:xfrm>
              <a:off x="541" y="926"/>
              <a:ext cx="11" cy="6"/>
            </a:xfrm>
            <a:custGeom>
              <a:avLst/>
              <a:gdLst/>
              <a:ahLst/>
              <a:cxnLst>
                <a:cxn ang="0">
                  <a:pos x="152" y="16"/>
                </a:cxn>
                <a:cxn ang="0">
                  <a:pos x="107" y="20"/>
                </a:cxn>
                <a:cxn ang="0">
                  <a:pos x="97" y="0"/>
                </a:cxn>
                <a:cxn ang="0">
                  <a:pos x="0" y="27"/>
                </a:cxn>
                <a:cxn ang="0">
                  <a:pos x="84" y="36"/>
                </a:cxn>
                <a:cxn ang="0">
                  <a:pos x="22" y="27"/>
                </a:cxn>
                <a:cxn ang="0">
                  <a:pos x="94" y="7"/>
                </a:cxn>
                <a:cxn ang="0">
                  <a:pos x="111" y="63"/>
                </a:cxn>
                <a:cxn ang="0">
                  <a:pos x="165" y="59"/>
                </a:cxn>
                <a:cxn ang="0">
                  <a:pos x="152" y="16"/>
                </a:cxn>
              </a:cxnLst>
              <a:rect l="0" t="0" r="r" b="b"/>
              <a:pathLst>
                <a:path w="165" h="63">
                  <a:moveTo>
                    <a:pt x="152" y="16"/>
                  </a:moveTo>
                  <a:lnTo>
                    <a:pt x="107" y="20"/>
                  </a:lnTo>
                  <a:lnTo>
                    <a:pt x="97" y="0"/>
                  </a:lnTo>
                  <a:lnTo>
                    <a:pt x="0" y="27"/>
                  </a:lnTo>
                  <a:lnTo>
                    <a:pt x="84" y="36"/>
                  </a:lnTo>
                  <a:lnTo>
                    <a:pt x="22" y="27"/>
                  </a:lnTo>
                  <a:lnTo>
                    <a:pt x="94" y="7"/>
                  </a:lnTo>
                  <a:lnTo>
                    <a:pt x="111" y="63"/>
                  </a:lnTo>
                  <a:lnTo>
                    <a:pt x="165" y="59"/>
                  </a:lnTo>
                  <a:lnTo>
                    <a:pt x="152" y="16"/>
                  </a:lnTo>
                  <a:close/>
                </a:path>
              </a:pathLst>
            </a:custGeom>
            <a:solidFill>
              <a:srgbClr val="000000"/>
            </a:solidFill>
            <a:ln w="0">
              <a:solidFill>
                <a:srgbClr val="000000"/>
              </a:solidFill>
              <a:prstDash val="solid"/>
              <a:round/>
              <a:headEnd/>
              <a:tailEnd/>
            </a:ln>
          </p:spPr>
          <p:txBody>
            <a:bodyPr/>
            <a:lstStyle/>
            <a:p>
              <a:endParaRPr lang="en-US"/>
            </a:p>
          </p:txBody>
        </p:sp>
        <p:sp>
          <p:nvSpPr>
            <p:cNvPr id="221098" name="Freeform 1962"/>
            <p:cNvSpPr>
              <a:spLocks/>
            </p:cNvSpPr>
            <p:nvPr/>
          </p:nvSpPr>
          <p:spPr bwMode="auto">
            <a:xfrm>
              <a:off x="546" y="941"/>
              <a:ext cx="8" cy="11"/>
            </a:xfrm>
            <a:custGeom>
              <a:avLst/>
              <a:gdLst/>
              <a:ahLst/>
              <a:cxnLst>
                <a:cxn ang="0">
                  <a:pos x="114" y="0"/>
                </a:cxn>
                <a:cxn ang="0">
                  <a:pos x="58" y="11"/>
                </a:cxn>
                <a:cxn ang="0">
                  <a:pos x="58" y="43"/>
                </a:cxn>
                <a:cxn ang="0">
                  <a:pos x="0" y="70"/>
                </a:cxn>
                <a:cxn ang="0">
                  <a:pos x="23" y="85"/>
                </a:cxn>
                <a:cxn ang="0">
                  <a:pos x="23" y="114"/>
                </a:cxn>
                <a:cxn ang="0">
                  <a:pos x="67" y="92"/>
                </a:cxn>
                <a:cxn ang="0">
                  <a:pos x="67" y="65"/>
                </a:cxn>
                <a:cxn ang="0">
                  <a:pos x="122" y="52"/>
                </a:cxn>
                <a:cxn ang="0">
                  <a:pos x="67" y="52"/>
                </a:cxn>
                <a:cxn ang="0">
                  <a:pos x="64" y="19"/>
                </a:cxn>
                <a:cxn ang="0">
                  <a:pos x="114" y="0"/>
                </a:cxn>
              </a:cxnLst>
              <a:rect l="0" t="0" r="r" b="b"/>
              <a:pathLst>
                <a:path w="122" h="114">
                  <a:moveTo>
                    <a:pt x="114" y="0"/>
                  </a:moveTo>
                  <a:lnTo>
                    <a:pt x="58" y="11"/>
                  </a:lnTo>
                  <a:lnTo>
                    <a:pt x="58" y="43"/>
                  </a:lnTo>
                  <a:lnTo>
                    <a:pt x="0" y="70"/>
                  </a:lnTo>
                  <a:lnTo>
                    <a:pt x="23" y="85"/>
                  </a:lnTo>
                  <a:lnTo>
                    <a:pt x="23" y="114"/>
                  </a:lnTo>
                  <a:lnTo>
                    <a:pt x="67" y="92"/>
                  </a:lnTo>
                  <a:lnTo>
                    <a:pt x="67" y="65"/>
                  </a:lnTo>
                  <a:lnTo>
                    <a:pt x="122" y="52"/>
                  </a:lnTo>
                  <a:lnTo>
                    <a:pt x="67" y="52"/>
                  </a:lnTo>
                  <a:lnTo>
                    <a:pt x="64" y="19"/>
                  </a:lnTo>
                  <a:lnTo>
                    <a:pt x="114" y="0"/>
                  </a:lnTo>
                  <a:close/>
                </a:path>
              </a:pathLst>
            </a:custGeom>
            <a:solidFill>
              <a:srgbClr val="000000"/>
            </a:solidFill>
            <a:ln w="0">
              <a:solidFill>
                <a:srgbClr val="000000"/>
              </a:solidFill>
              <a:prstDash val="solid"/>
              <a:round/>
              <a:headEnd/>
              <a:tailEnd/>
            </a:ln>
          </p:spPr>
          <p:txBody>
            <a:bodyPr/>
            <a:lstStyle/>
            <a:p>
              <a:endParaRPr lang="en-US"/>
            </a:p>
          </p:txBody>
        </p:sp>
        <p:sp>
          <p:nvSpPr>
            <p:cNvPr id="221099" name="Freeform 1963"/>
            <p:cNvSpPr>
              <a:spLocks/>
            </p:cNvSpPr>
            <p:nvPr/>
          </p:nvSpPr>
          <p:spPr bwMode="auto">
            <a:xfrm>
              <a:off x="548" y="957"/>
              <a:ext cx="8" cy="6"/>
            </a:xfrm>
            <a:custGeom>
              <a:avLst/>
              <a:gdLst/>
              <a:ahLst/>
              <a:cxnLst>
                <a:cxn ang="0">
                  <a:pos x="113" y="0"/>
                </a:cxn>
                <a:cxn ang="0">
                  <a:pos x="84" y="17"/>
                </a:cxn>
                <a:cxn ang="0">
                  <a:pos x="58" y="0"/>
                </a:cxn>
                <a:cxn ang="0">
                  <a:pos x="0" y="38"/>
                </a:cxn>
                <a:cxn ang="0">
                  <a:pos x="54" y="33"/>
                </a:cxn>
                <a:cxn ang="0">
                  <a:pos x="28" y="33"/>
                </a:cxn>
                <a:cxn ang="0">
                  <a:pos x="54" y="9"/>
                </a:cxn>
                <a:cxn ang="0">
                  <a:pos x="68" y="20"/>
                </a:cxn>
                <a:cxn ang="0">
                  <a:pos x="75" y="47"/>
                </a:cxn>
                <a:cxn ang="0">
                  <a:pos x="89" y="52"/>
                </a:cxn>
                <a:cxn ang="0">
                  <a:pos x="121" y="41"/>
                </a:cxn>
                <a:cxn ang="0">
                  <a:pos x="113" y="0"/>
                </a:cxn>
              </a:cxnLst>
              <a:rect l="0" t="0" r="r" b="b"/>
              <a:pathLst>
                <a:path w="121" h="52">
                  <a:moveTo>
                    <a:pt x="113" y="0"/>
                  </a:moveTo>
                  <a:lnTo>
                    <a:pt x="84" y="17"/>
                  </a:lnTo>
                  <a:lnTo>
                    <a:pt x="58" y="0"/>
                  </a:lnTo>
                  <a:lnTo>
                    <a:pt x="0" y="38"/>
                  </a:lnTo>
                  <a:lnTo>
                    <a:pt x="54" y="33"/>
                  </a:lnTo>
                  <a:lnTo>
                    <a:pt x="28" y="33"/>
                  </a:lnTo>
                  <a:lnTo>
                    <a:pt x="54" y="9"/>
                  </a:lnTo>
                  <a:lnTo>
                    <a:pt x="68" y="20"/>
                  </a:lnTo>
                  <a:lnTo>
                    <a:pt x="75" y="47"/>
                  </a:lnTo>
                  <a:lnTo>
                    <a:pt x="89" y="52"/>
                  </a:lnTo>
                  <a:lnTo>
                    <a:pt x="121" y="41"/>
                  </a:lnTo>
                  <a:lnTo>
                    <a:pt x="113" y="0"/>
                  </a:lnTo>
                  <a:close/>
                </a:path>
              </a:pathLst>
            </a:custGeom>
            <a:solidFill>
              <a:srgbClr val="000000"/>
            </a:solidFill>
            <a:ln w="0">
              <a:solidFill>
                <a:srgbClr val="000000"/>
              </a:solidFill>
              <a:prstDash val="solid"/>
              <a:round/>
              <a:headEnd/>
              <a:tailEnd/>
            </a:ln>
          </p:spPr>
          <p:txBody>
            <a:bodyPr/>
            <a:lstStyle/>
            <a:p>
              <a:endParaRPr lang="en-US"/>
            </a:p>
          </p:txBody>
        </p:sp>
        <p:sp>
          <p:nvSpPr>
            <p:cNvPr id="221100" name="Freeform 1964"/>
            <p:cNvSpPr>
              <a:spLocks/>
            </p:cNvSpPr>
            <p:nvPr/>
          </p:nvSpPr>
          <p:spPr bwMode="auto">
            <a:xfrm>
              <a:off x="550" y="969"/>
              <a:ext cx="8" cy="7"/>
            </a:xfrm>
            <a:custGeom>
              <a:avLst/>
              <a:gdLst/>
              <a:ahLst/>
              <a:cxnLst>
                <a:cxn ang="0">
                  <a:pos x="112" y="0"/>
                </a:cxn>
                <a:cxn ang="0">
                  <a:pos x="58" y="21"/>
                </a:cxn>
                <a:cxn ang="0">
                  <a:pos x="56" y="36"/>
                </a:cxn>
                <a:cxn ang="0">
                  <a:pos x="0" y="43"/>
                </a:cxn>
                <a:cxn ang="0">
                  <a:pos x="12" y="78"/>
                </a:cxn>
                <a:cxn ang="0">
                  <a:pos x="61" y="75"/>
                </a:cxn>
                <a:cxn ang="0">
                  <a:pos x="84" y="53"/>
                </a:cxn>
                <a:cxn ang="0">
                  <a:pos x="124" y="51"/>
                </a:cxn>
                <a:cxn ang="0">
                  <a:pos x="77" y="49"/>
                </a:cxn>
                <a:cxn ang="0">
                  <a:pos x="68" y="33"/>
                </a:cxn>
                <a:cxn ang="0">
                  <a:pos x="112" y="0"/>
                </a:cxn>
              </a:cxnLst>
              <a:rect l="0" t="0" r="r" b="b"/>
              <a:pathLst>
                <a:path w="124" h="78">
                  <a:moveTo>
                    <a:pt x="112" y="0"/>
                  </a:moveTo>
                  <a:lnTo>
                    <a:pt x="58" y="21"/>
                  </a:lnTo>
                  <a:lnTo>
                    <a:pt x="56" y="36"/>
                  </a:lnTo>
                  <a:lnTo>
                    <a:pt x="0" y="43"/>
                  </a:lnTo>
                  <a:lnTo>
                    <a:pt x="12" y="78"/>
                  </a:lnTo>
                  <a:lnTo>
                    <a:pt x="61" y="75"/>
                  </a:lnTo>
                  <a:lnTo>
                    <a:pt x="84" y="53"/>
                  </a:lnTo>
                  <a:lnTo>
                    <a:pt x="124" y="51"/>
                  </a:lnTo>
                  <a:lnTo>
                    <a:pt x="77" y="49"/>
                  </a:lnTo>
                  <a:lnTo>
                    <a:pt x="68" y="33"/>
                  </a:lnTo>
                  <a:lnTo>
                    <a:pt x="112" y="0"/>
                  </a:lnTo>
                  <a:close/>
                </a:path>
              </a:pathLst>
            </a:custGeom>
            <a:solidFill>
              <a:srgbClr val="000000"/>
            </a:solidFill>
            <a:ln w="0">
              <a:solidFill>
                <a:srgbClr val="000000"/>
              </a:solidFill>
              <a:prstDash val="solid"/>
              <a:round/>
              <a:headEnd/>
              <a:tailEnd/>
            </a:ln>
          </p:spPr>
          <p:txBody>
            <a:bodyPr/>
            <a:lstStyle/>
            <a:p>
              <a:endParaRPr lang="en-US"/>
            </a:p>
          </p:txBody>
        </p:sp>
        <p:sp>
          <p:nvSpPr>
            <p:cNvPr id="221101" name="Freeform 1965"/>
            <p:cNvSpPr>
              <a:spLocks/>
            </p:cNvSpPr>
            <p:nvPr/>
          </p:nvSpPr>
          <p:spPr bwMode="auto">
            <a:xfrm>
              <a:off x="570" y="908"/>
              <a:ext cx="4" cy="1"/>
            </a:xfrm>
            <a:custGeom>
              <a:avLst/>
              <a:gdLst/>
              <a:ahLst/>
              <a:cxnLst>
                <a:cxn ang="0">
                  <a:pos x="0" y="15"/>
                </a:cxn>
                <a:cxn ang="0">
                  <a:pos x="45" y="0"/>
                </a:cxn>
                <a:cxn ang="0">
                  <a:pos x="59" y="11"/>
                </a:cxn>
                <a:cxn ang="0">
                  <a:pos x="20" y="15"/>
                </a:cxn>
                <a:cxn ang="0">
                  <a:pos x="0" y="15"/>
                </a:cxn>
              </a:cxnLst>
              <a:rect l="0" t="0" r="r" b="b"/>
              <a:pathLst>
                <a:path w="59" h="15">
                  <a:moveTo>
                    <a:pt x="0" y="15"/>
                  </a:moveTo>
                  <a:lnTo>
                    <a:pt x="45" y="0"/>
                  </a:lnTo>
                  <a:lnTo>
                    <a:pt x="59" y="11"/>
                  </a:lnTo>
                  <a:lnTo>
                    <a:pt x="20" y="15"/>
                  </a:lnTo>
                  <a:lnTo>
                    <a:pt x="0" y="15"/>
                  </a:lnTo>
                  <a:close/>
                </a:path>
              </a:pathLst>
            </a:custGeom>
            <a:solidFill>
              <a:srgbClr val="000000"/>
            </a:solidFill>
            <a:ln w="0">
              <a:solidFill>
                <a:srgbClr val="000000"/>
              </a:solidFill>
              <a:prstDash val="solid"/>
              <a:round/>
              <a:headEnd/>
              <a:tailEnd/>
            </a:ln>
          </p:spPr>
          <p:txBody>
            <a:bodyPr/>
            <a:lstStyle/>
            <a:p>
              <a:endParaRPr lang="en-US"/>
            </a:p>
          </p:txBody>
        </p:sp>
        <p:sp>
          <p:nvSpPr>
            <p:cNvPr id="221102" name="Freeform 1966"/>
            <p:cNvSpPr>
              <a:spLocks/>
            </p:cNvSpPr>
            <p:nvPr/>
          </p:nvSpPr>
          <p:spPr bwMode="auto">
            <a:xfrm>
              <a:off x="558" y="929"/>
              <a:ext cx="5" cy="8"/>
            </a:xfrm>
            <a:custGeom>
              <a:avLst/>
              <a:gdLst/>
              <a:ahLst/>
              <a:cxnLst>
                <a:cxn ang="0">
                  <a:pos x="66" y="0"/>
                </a:cxn>
                <a:cxn ang="0">
                  <a:pos x="36" y="0"/>
                </a:cxn>
                <a:cxn ang="0">
                  <a:pos x="15" y="19"/>
                </a:cxn>
                <a:cxn ang="0">
                  <a:pos x="0" y="19"/>
                </a:cxn>
                <a:cxn ang="0">
                  <a:pos x="15" y="78"/>
                </a:cxn>
                <a:cxn ang="0">
                  <a:pos x="33" y="65"/>
                </a:cxn>
                <a:cxn ang="0">
                  <a:pos x="66" y="52"/>
                </a:cxn>
                <a:cxn ang="0">
                  <a:pos x="66" y="0"/>
                </a:cxn>
              </a:cxnLst>
              <a:rect l="0" t="0" r="r" b="b"/>
              <a:pathLst>
                <a:path w="66" h="78">
                  <a:moveTo>
                    <a:pt x="66" y="0"/>
                  </a:moveTo>
                  <a:lnTo>
                    <a:pt x="36" y="0"/>
                  </a:lnTo>
                  <a:lnTo>
                    <a:pt x="15" y="19"/>
                  </a:lnTo>
                  <a:lnTo>
                    <a:pt x="0" y="19"/>
                  </a:lnTo>
                  <a:lnTo>
                    <a:pt x="15" y="78"/>
                  </a:lnTo>
                  <a:lnTo>
                    <a:pt x="33" y="65"/>
                  </a:lnTo>
                  <a:lnTo>
                    <a:pt x="66" y="52"/>
                  </a:lnTo>
                  <a:lnTo>
                    <a:pt x="66" y="0"/>
                  </a:lnTo>
                  <a:close/>
                </a:path>
              </a:pathLst>
            </a:custGeom>
            <a:solidFill>
              <a:srgbClr val="000000"/>
            </a:solidFill>
            <a:ln w="0">
              <a:solidFill>
                <a:srgbClr val="000000"/>
              </a:solidFill>
              <a:prstDash val="solid"/>
              <a:round/>
              <a:headEnd/>
              <a:tailEnd/>
            </a:ln>
          </p:spPr>
          <p:txBody>
            <a:bodyPr/>
            <a:lstStyle/>
            <a:p>
              <a:endParaRPr lang="en-US"/>
            </a:p>
          </p:txBody>
        </p:sp>
        <p:sp>
          <p:nvSpPr>
            <p:cNvPr id="221103" name="Freeform 1967"/>
            <p:cNvSpPr>
              <a:spLocks/>
            </p:cNvSpPr>
            <p:nvPr/>
          </p:nvSpPr>
          <p:spPr bwMode="auto">
            <a:xfrm>
              <a:off x="621" y="931"/>
              <a:ext cx="10" cy="6"/>
            </a:xfrm>
            <a:custGeom>
              <a:avLst/>
              <a:gdLst/>
              <a:ahLst/>
              <a:cxnLst>
                <a:cxn ang="0">
                  <a:pos x="158" y="0"/>
                </a:cxn>
                <a:cxn ang="0">
                  <a:pos x="98" y="4"/>
                </a:cxn>
                <a:cxn ang="0">
                  <a:pos x="82" y="32"/>
                </a:cxn>
                <a:cxn ang="0">
                  <a:pos x="51" y="43"/>
                </a:cxn>
                <a:cxn ang="0">
                  <a:pos x="0" y="46"/>
                </a:cxn>
                <a:cxn ang="0">
                  <a:pos x="59" y="59"/>
                </a:cxn>
                <a:cxn ang="0">
                  <a:pos x="88" y="59"/>
                </a:cxn>
                <a:cxn ang="0">
                  <a:pos x="98" y="33"/>
                </a:cxn>
                <a:cxn ang="0">
                  <a:pos x="126" y="46"/>
                </a:cxn>
                <a:cxn ang="0">
                  <a:pos x="99" y="22"/>
                </a:cxn>
                <a:cxn ang="0">
                  <a:pos x="109" y="8"/>
                </a:cxn>
                <a:cxn ang="0">
                  <a:pos x="158" y="0"/>
                </a:cxn>
              </a:cxnLst>
              <a:rect l="0" t="0" r="r" b="b"/>
              <a:pathLst>
                <a:path w="158" h="59">
                  <a:moveTo>
                    <a:pt x="158" y="0"/>
                  </a:moveTo>
                  <a:lnTo>
                    <a:pt x="98" y="4"/>
                  </a:lnTo>
                  <a:lnTo>
                    <a:pt x="82" y="32"/>
                  </a:lnTo>
                  <a:lnTo>
                    <a:pt x="51" y="43"/>
                  </a:lnTo>
                  <a:lnTo>
                    <a:pt x="0" y="46"/>
                  </a:lnTo>
                  <a:lnTo>
                    <a:pt x="59" y="59"/>
                  </a:lnTo>
                  <a:lnTo>
                    <a:pt x="88" y="59"/>
                  </a:lnTo>
                  <a:lnTo>
                    <a:pt x="98" y="33"/>
                  </a:lnTo>
                  <a:lnTo>
                    <a:pt x="126" y="46"/>
                  </a:lnTo>
                  <a:lnTo>
                    <a:pt x="99" y="22"/>
                  </a:lnTo>
                  <a:lnTo>
                    <a:pt x="109" y="8"/>
                  </a:lnTo>
                  <a:lnTo>
                    <a:pt x="158" y="0"/>
                  </a:lnTo>
                  <a:close/>
                </a:path>
              </a:pathLst>
            </a:custGeom>
            <a:solidFill>
              <a:srgbClr val="000000"/>
            </a:solidFill>
            <a:ln w="0">
              <a:solidFill>
                <a:srgbClr val="000000"/>
              </a:solidFill>
              <a:prstDash val="solid"/>
              <a:round/>
              <a:headEnd/>
              <a:tailEnd/>
            </a:ln>
          </p:spPr>
          <p:txBody>
            <a:bodyPr/>
            <a:lstStyle/>
            <a:p>
              <a:endParaRPr lang="en-US"/>
            </a:p>
          </p:txBody>
        </p:sp>
        <p:sp>
          <p:nvSpPr>
            <p:cNvPr id="221104" name="Freeform 1968"/>
            <p:cNvSpPr>
              <a:spLocks/>
            </p:cNvSpPr>
            <p:nvPr/>
          </p:nvSpPr>
          <p:spPr bwMode="auto">
            <a:xfrm>
              <a:off x="622" y="941"/>
              <a:ext cx="8" cy="6"/>
            </a:xfrm>
            <a:custGeom>
              <a:avLst/>
              <a:gdLst/>
              <a:ahLst/>
              <a:cxnLst>
                <a:cxn ang="0">
                  <a:pos x="110" y="8"/>
                </a:cxn>
                <a:cxn ang="0">
                  <a:pos x="60" y="0"/>
                </a:cxn>
                <a:cxn ang="0">
                  <a:pos x="26" y="25"/>
                </a:cxn>
                <a:cxn ang="0">
                  <a:pos x="12" y="25"/>
                </a:cxn>
                <a:cxn ang="0">
                  <a:pos x="0" y="46"/>
                </a:cxn>
                <a:cxn ang="0">
                  <a:pos x="43" y="55"/>
                </a:cxn>
                <a:cxn ang="0">
                  <a:pos x="67" y="40"/>
                </a:cxn>
                <a:cxn ang="0">
                  <a:pos x="81" y="55"/>
                </a:cxn>
                <a:cxn ang="0">
                  <a:pos x="110" y="8"/>
                </a:cxn>
              </a:cxnLst>
              <a:rect l="0" t="0" r="r" b="b"/>
              <a:pathLst>
                <a:path w="110" h="55">
                  <a:moveTo>
                    <a:pt x="110" y="8"/>
                  </a:moveTo>
                  <a:lnTo>
                    <a:pt x="60" y="0"/>
                  </a:lnTo>
                  <a:lnTo>
                    <a:pt x="26" y="25"/>
                  </a:lnTo>
                  <a:lnTo>
                    <a:pt x="12" y="25"/>
                  </a:lnTo>
                  <a:lnTo>
                    <a:pt x="0" y="46"/>
                  </a:lnTo>
                  <a:lnTo>
                    <a:pt x="43" y="55"/>
                  </a:lnTo>
                  <a:lnTo>
                    <a:pt x="67" y="40"/>
                  </a:lnTo>
                  <a:lnTo>
                    <a:pt x="81" y="55"/>
                  </a:lnTo>
                  <a:lnTo>
                    <a:pt x="110" y="8"/>
                  </a:lnTo>
                  <a:close/>
                </a:path>
              </a:pathLst>
            </a:custGeom>
            <a:solidFill>
              <a:srgbClr val="000000"/>
            </a:solidFill>
            <a:ln w="0">
              <a:solidFill>
                <a:srgbClr val="000000"/>
              </a:solidFill>
              <a:prstDash val="solid"/>
              <a:round/>
              <a:headEnd/>
              <a:tailEnd/>
            </a:ln>
          </p:spPr>
          <p:txBody>
            <a:bodyPr/>
            <a:lstStyle/>
            <a:p>
              <a:endParaRPr lang="en-US"/>
            </a:p>
          </p:txBody>
        </p:sp>
        <p:sp>
          <p:nvSpPr>
            <p:cNvPr id="221105" name="Freeform 1969"/>
            <p:cNvSpPr>
              <a:spLocks/>
            </p:cNvSpPr>
            <p:nvPr/>
          </p:nvSpPr>
          <p:spPr bwMode="auto">
            <a:xfrm>
              <a:off x="614" y="949"/>
              <a:ext cx="10" cy="7"/>
            </a:xfrm>
            <a:custGeom>
              <a:avLst/>
              <a:gdLst/>
              <a:ahLst/>
              <a:cxnLst>
                <a:cxn ang="0">
                  <a:pos x="145" y="9"/>
                </a:cxn>
                <a:cxn ang="0">
                  <a:pos x="103" y="0"/>
                </a:cxn>
                <a:cxn ang="0">
                  <a:pos x="87" y="16"/>
                </a:cxn>
                <a:cxn ang="0">
                  <a:pos x="27" y="9"/>
                </a:cxn>
                <a:cxn ang="0">
                  <a:pos x="0" y="63"/>
                </a:cxn>
                <a:cxn ang="0">
                  <a:pos x="73" y="70"/>
                </a:cxn>
                <a:cxn ang="0">
                  <a:pos x="87" y="58"/>
                </a:cxn>
                <a:cxn ang="0">
                  <a:pos x="108" y="72"/>
                </a:cxn>
                <a:cxn ang="0">
                  <a:pos x="94" y="46"/>
                </a:cxn>
                <a:cxn ang="0">
                  <a:pos x="103" y="9"/>
                </a:cxn>
                <a:cxn ang="0">
                  <a:pos x="145" y="9"/>
                </a:cxn>
              </a:cxnLst>
              <a:rect l="0" t="0" r="r" b="b"/>
              <a:pathLst>
                <a:path w="145" h="72">
                  <a:moveTo>
                    <a:pt x="145" y="9"/>
                  </a:moveTo>
                  <a:lnTo>
                    <a:pt x="103" y="0"/>
                  </a:lnTo>
                  <a:lnTo>
                    <a:pt x="87" y="16"/>
                  </a:lnTo>
                  <a:lnTo>
                    <a:pt x="27" y="9"/>
                  </a:lnTo>
                  <a:lnTo>
                    <a:pt x="0" y="63"/>
                  </a:lnTo>
                  <a:lnTo>
                    <a:pt x="73" y="70"/>
                  </a:lnTo>
                  <a:lnTo>
                    <a:pt x="87" y="58"/>
                  </a:lnTo>
                  <a:lnTo>
                    <a:pt x="108" y="72"/>
                  </a:lnTo>
                  <a:lnTo>
                    <a:pt x="94" y="46"/>
                  </a:lnTo>
                  <a:lnTo>
                    <a:pt x="103" y="9"/>
                  </a:lnTo>
                  <a:lnTo>
                    <a:pt x="145" y="9"/>
                  </a:lnTo>
                  <a:close/>
                </a:path>
              </a:pathLst>
            </a:custGeom>
            <a:solidFill>
              <a:srgbClr val="000000"/>
            </a:solidFill>
            <a:ln w="0">
              <a:solidFill>
                <a:srgbClr val="000000"/>
              </a:solidFill>
              <a:prstDash val="solid"/>
              <a:round/>
              <a:headEnd/>
              <a:tailEnd/>
            </a:ln>
          </p:spPr>
          <p:txBody>
            <a:bodyPr/>
            <a:lstStyle/>
            <a:p>
              <a:endParaRPr lang="en-US"/>
            </a:p>
          </p:txBody>
        </p:sp>
        <p:sp>
          <p:nvSpPr>
            <p:cNvPr id="221106" name="Freeform 1970"/>
            <p:cNvSpPr>
              <a:spLocks/>
            </p:cNvSpPr>
            <p:nvPr/>
          </p:nvSpPr>
          <p:spPr bwMode="auto">
            <a:xfrm>
              <a:off x="613" y="957"/>
              <a:ext cx="10" cy="6"/>
            </a:xfrm>
            <a:custGeom>
              <a:avLst/>
              <a:gdLst/>
              <a:ahLst/>
              <a:cxnLst>
                <a:cxn ang="0">
                  <a:pos x="149" y="4"/>
                </a:cxn>
                <a:cxn ang="0">
                  <a:pos x="107" y="0"/>
                </a:cxn>
                <a:cxn ang="0">
                  <a:pos x="80" y="14"/>
                </a:cxn>
                <a:cxn ang="0">
                  <a:pos x="35" y="24"/>
                </a:cxn>
                <a:cxn ang="0">
                  <a:pos x="0" y="21"/>
                </a:cxn>
                <a:cxn ang="0">
                  <a:pos x="48" y="42"/>
                </a:cxn>
                <a:cxn ang="0">
                  <a:pos x="85" y="42"/>
                </a:cxn>
                <a:cxn ang="0">
                  <a:pos x="115" y="55"/>
                </a:cxn>
                <a:cxn ang="0">
                  <a:pos x="149" y="4"/>
                </a:cxn>
              </a:cxnLst>
              <a:rect l="0" t="0" r="r" b="b"/>
              <a:pathLst>
                <a:path w="149" h="55">
                  <a:moveTo>
                    <a:pt x="149" y="4"/>
                  </a:moveTo>
                  <a:lnTo>
                    <a:pt x="107" y="0"/>
                  </a:lnTo>
                  <a:lnTo>
                    <a:pt x="80" y="14"/>
                  </a:lnTo>
                  <a:lnTo>
                    <a:pt x="35" y="24"/>
                  </a:lnTo>
                  <a:lnTo>
                    <a:pt x="0" y="21"/>
                  </a:lnTo>
                  <a:lnTo>
                    <a:pt x="48" y="42"/>
                  </a:lnTo>
                  <a:lnTo>
                    <a:pt x="85" y="42"/>
                  </a:lnTo>
                  <a:lnTo>
                    <a:pt x="115" y="55"/>
                  </a:lnTo>
                  <a:lnTo>
                    <a:pt x="149" y="4"/>
                  </a:lnTo>
                  <a:close/>
                </a:path>
              </a:pathLst>
            </a:custGeom>
            <a:solidFill>
              <a:srgbClr val="000000"/>
            </a:solidFill>
            <a:ln w="0">
              <a:solidFill>
                <a:srgbClr val="000000"/>
              </a:solidFill>
              <a:prstDash val="solid"/>
              <a:round/>
              <a:headEnd/>
              <a:tailEnd/>
            </a:ln>
          </p:spPr>
          <p:txBody>
            <a:bodyPr/>
            <a:lstStyle/>
            <a:p>
              <a:endParaRPr lang="en-US"/>
            </a:p>
          </p:txBody>
        </p:sp>
        <p:sp>
          <p:nvSpPr>
            <p:cNvPr id="221107" name="Freeform 1971"/>
            <p:cNvSpPr>
              <a:spLocks/>
            </p:cNvSpPr>
            <p:nvPr/>
          </p:nvSpPr>
          <p:spPr bwMode="auto">
            <a:xfrm>
              <a:off x="608" y="965"/>
              <a:ext cx="10" cy="5"/>
            </a:xfrm>
            <a:custGeom>
              <a:avLst/>
              <a:gdLst/>
              <a:ahLst/>
              <a:cxnLst>
                <a:cxn ang="0">
                  <a:pos x="144" y="0"/>
                </a:cxn>
                <a:cxn ang="0">
                  <a:pos x="103" y="0"/>
                </a:cxn>
                <a:cxn ang="0">
                  <a:pos x="85" y="14"/>
                </a:cxn>
                <a:cxn ang="0">
                  <a:pos x="0" y="32"/>
                </a:cxn>
                <a:cxn ang="0">
                  <a:pos x="82" y="48"/>
                </a:cxn>
                <a:cxn ang="0">
                  <a:pos x="112" y="45"/>
                </a:cxn>
                <a:cxn ang="0">
                  <a:pos x="89" y="45"/>
                </a:cxn>
                <a:cxn ang="0">
                  <a:pos x="106" y="13"/>
                </a:cxn>
                <a:cxn ang="0">
                  <a:pos x="144" y="0"/>
                </a:cxn>
              </a:cxnLst>
              <a:rect l="0" t="0" r="r" b="b"/>
              <a:pathLst>
                <a:path w="144" h="48">
                  <a:moveTo>
                    <a:pt x="144" y="0"/>
                  </a:moveTo>
                  <a:lnTo>
                    <a:pt x="103" y="0"/>
                  </a:lnTo>
                  <a:lnTo>
                    <a:pt x="85" y="14"/>
                  </a:lnTo>
                  <a:lnTo>
                    <a:pt x="0" y="32"/>
                  </a:lnTo>
                  <a:lnTo>
                    <a:pt x="82" y="48"/>
                  </a:lnTo>
                  <a:lnTo>
                    <a:pt x="112" y="45"/>
                  </a:lnTo>
                  <a:lnTo>
                    <a:pt x="89" y="45"/>
                  </a:lnTo>
                  <a:lnTo>
                    <a:pt x="106" y="13"/>
                  </a:lnTo>
                  <a:lnTo>
                    <a:pt x="144" y="0"/>
                  </a:lnTo>
                  <a:close/>
                </a:path>
              </a:pathLst>
            </a:custGeom>
            <a:solidFill>
              <a:srgbClr val="000000"/>
            </a:solidFill>
            <a:ln w="0">
              <a:solidFill>
                <a:srgbClr val="000000"/>
              </a:solidFill>
              <a:prstDash val="solid"/>
              <a:round/>
              <a:headEnd/>
              <a:tailEnd/>
            </a:ln>
          </p:spPr>
          <p:txBody>
            <a:bodyPr/>
            <a:lstStyle/>
            <a:p>
              <a:endParaRPr lang="en-US"/>
            </a:p>
          </p:txBody>
        </p:sp>
        <p:sp>
          <p:nvSpPr>
            <p:cNvPr id="221108" name="Freeform 1972"/>
            <p:cNvSpPr>
              <a:spLocks/>
            </p:cNvSpPr>
            <p:nvPr/>
          </p:nvSpPr>
          <p:spPr bwMode="auto">
            <a:xfrm>
              <a:off x="610" y="971"/>
              <a:ext cx="7" cy="6"/>
            </a:xfrm>
            <a:custGeom>
              <a:avLst/>
              <a:gdLst/>
              <a:ahLst/>
              <a:cxnLst>
                <a:cxn ang="0">
                  <a:pos x="101" y="10"/>
                </a:cxn>
                <a:cxn ang="0">
                  <a:pos x="65" y="0"/>
                </a:cxn>
                <a:cxn ang="0">
                  <a:pos x="39" y="20"/>
                </a:cxn>
                <a:cxn ang="0">
                  <a:pos x="12" y="13"/>
                </a:cxn>
                <a:cxn ang="0">
                  <a:pos x="0" y="52"/>
                </a:cxn>
                <a:cxn ang="0">
                  <a:pos x="29" y="55"/>
                </a:cxn>
                <a:cxn ang="0">
                  <a:pos x="56" y="44"/>
                </a:cxn>
                <a:cxn ang="0">
                  <a:pos x="67" y="60"/>
                </a:cxn>
                <a:cxn ang="0">
                  <a:pos x="101" y="10"/>
                </a:cxn>
              </a:cxnLst>
              <a:rect l="0" t="0" r="r" b="b"/>
              <a:pathLst>
                <a:path w="101" h="60">
                  <a:moveTo>
                    <a:pt x="101" y="10"/>
                  </a:moveTo>
                  <a:lnTo>
                    <a:pt x="65" y="0"/>
                  </a:lnTo>
                  <a:lnTo>
                    <a:pt x="39" y="20"/>
                  </a:lnTo>
                  <a:lnTo>
                    <a:pt x="12" y="13"/>
                  </a:lnTo>
                  <a:lnTo>
                    <a:pt x="0" y="52"/>
                  </a:lnTo>
                  <a:lnTo>
                    <a:pt x="29" y="55"/>
                  </a:lnTo>
                  <a:lnTo>
                    <a:pt x="56" y="44"/>
                  </a:lnTo>
                  <a:lnTo>
                    <a:pt x="67" y="60"/>
                  </a:lnTo>
                  <a:lnTo>
                    <a:pt x="101" y="10"/>
                  </a:lnTo>
                  <a:close/>
                </a:path>
              </a:pathLst>
            </a:custGeom>
            <a:solidFill>
              <a:srgbClr val="000000"/>
            </a:solidFill>
            <a:ln w="0">
              <a:solidFill>
                <a:srgbClr val="000000"/>
              </a:solidFill>
              <a:prstDash val="solid"/>
              <a:round/>
              <a:headEnd/>
              <a:tailEnd/>
            </a:ln>
          </p:spPr>
          <p:txBody>
            <a:bodyPr/>
            <a:lstStyle/>
            <a:p>
              <a:endParaRPr lang="en-US"/>
            </a:p>
          </p:txBody>
        </p:sp>
      </p:grpSp>
      <p:grpSp>
        <p:nvGrpSpPr>
          <p:cNvPr id="221109" name="Group 1973"/>
          <p:cNvGrpSpPr>
            <a:grpSpLocks/>
          </p:cNvGrpSpPr>
          <p:nvPr/>
        </p:nvGrpSpPr>
        <p:grpSpPr bwMode="auto">
          <a:xfrm>
            <a:off x="1676400" y="4121150"/>
            <a:ext cx="933450" cy="577850"/>
            <a:chOff x="775" y="1797"/>
            <a:chExt cx="367" cy="368"/>
          </a:xfrm>
        </p:grpSpPr>
        <p:grpSp>
          <p:nvGrpSpPr>
            <p:cNvPr id="221110" name="Group 1974"/>
            <p:cNvGrpSpPr>
              <a:grpSpLocks/>
            </p:cNvGrpSpPr>
            <p:nvPr/>
          </p:nvGrpSpPr>
          <p:grpSpPr bwMode="auto">
            <a:xfrm>
              <a:off x="775" y="1797"/>
              <a:ext cx="367" cy="368"/>
              <a:chOff x="793" y="1797"/>
              <a:chExt cx="367" cy="368"/>
            </a:xfrm>
          </p:grpSpPr>
          <p:grpSp>
            <p:nvGrpSpPr>
              <p:cNvPr id="221111" name="Group 1975"/>
              <p:cNvGrpSpPr>
                <a:grpSpLocks/>
              </p:cNvGrpSpPr>
              <p:nvPr/>
            </p:nvGrpSpPr>
            <p:grpSpPr bwMode="auto">
              <a:xfrm>
                <a:off x="793" y="1797"/>
                <a:ext cx="363" cy="368"/>
                <a:chOff x="4329" y="1155"/>
                <a:chExt cx="992" cy="1089"/>
              </a:xfrm>
            </p:grpSpPr>
            <p:sp>
              <p:nvSpPr>
                <p:cNvPr id="221112" name="Freeform 1976"/>
                <p:cNvSpPr>
                  <a:spLocks/>
                </p:cNvSpPr>
                <p:nvPr/>
              </p:nvSpPr>
              <p:spPr bwMode="auto">
                <a:xfrm>
                  <a:off x="4361" y="1187"/>
                  <a:ext cx="960" cy="1057"/>
                </a:xfrm>
                <a:custGeom>
                  <a:avLst/>
                  <a:gdLst/>
                  <a:ahLst/>
                  <a:cxnLst>
                    <a:cxn ang="0">
                      <a:pos x="0" y="0"/>
                    </a:cxn>
                    <a:cxn ang="0">
                      <a:pos x="0" y="1057"/>
                    </a:cxn>
                    <a:cxn ang="0">
                      <a:pos x="960" y="1057"/>
                    </a:cxn>
                    <a:cxn ang="0">
                      <a:pos x="960" y="191"/>
                    </a:cxn>
                    <a:cxn ang="0">
                      <a:pos x="836" y="79"/>
                    </a:cxn>
                    <a:cxn ang="0">
                      <a:pos x="720" y="0"/>
                    </a:cxn>
                    <a:cxn ang="0">
                      <a:pos x="0" y="0"/>
                    </a:cxn>
                  </a:cxnLst>
                  <a:rect l="0" t="0" r="r" b="b"/>
                  <a:pathLst>
                    <a:path w="960" h="1057">
                      <a:moveTo>
                        <a:pt x="0" y="0"/>
                      </a:moveTo>
                      <a:lnTo>
                        <a:pt x="0" y="1057"/>
                      </a:lnTo>
                      <a:lnTo>
                        <a:pt x="960" y="1057"/>
                      </a:lnTo>
                      <a:lnTo>
                        <a:pt x="960" y="191"/>
                      </a:lnTo>
                      <a:lnTo>
                        <a:pt x="836" y="79"/>
                      </a:lnTo>
                      <a:lnTo>
                        <a:pt x="720" y="0"/>
                      </a:lnTo>
                      <a:lnTo>
                        <a:pt x="0" y="0"/>
                      </a:lnTo>
                      <a:close/>
                    </a:path>
                  </a:pathLst>
                </a:custGeom>
                <a:solidFill>
                  <a:srgbClr val="969696"/>
                </a:solidFill>
                <a:ln w="9525">
                  <a:noFill/>
                  <a:round/>
                  <a:headEnd/>
                  <a:tailEnd/>
                </a:ln>
              </p:spPr>
              <p:txBody>
                <a:bodyPr/>
                <a:lstStyle/>
                <a:p>
                  <a:endParaRPr lang="en-US"/>
                </a:p>
              </p:txBody>
            </p:sp>
            <p:sp>
              <p:nvSpPr>
                <p:cNvPr id="221113" name="Freeform 1977"/>
                <p:cNvSpPr>
                  <a:spLocks/>
                </p:cNvSpPr>
                <p:nvPr/>
              </p:nvSpPr>
              <p:spPr bwMode="auto">
                <a:xfrm>
                  <a:off x="4329" y="1155"/>
                  <a:ext cx="960" cy="1057"/>
                </a:xfrm>
                <a:custGeom>
                  <a:avLst/>
                  <a:gdLst/>
                  <a:ahLst/>
                  <a:cxnLst>
                    <a:cxn ang="0">
                      <a:pos x="0" y="0"/>
                    </a:cxn>
                    <a:cxn ang="0">
                      <a:pos x="0" y="1057"/>
                    </a:cxn>
                    <a:cxn ang="0">
                      <a:pos x="960" y="1057"/>
                    </a:cxn>
                    <a:cxn ang="0">
                      <a:pos x="960" y="191"/>
                    </a:cxn>
                    <a:cxn ang="0">
                      <a:pos x="836" y="78"/>
                    </a:cxn>
                    <a:cxn ang="0">
                      <a:pos x="720" y="0"/>
                    </a:cxn>
                    <a:cxn ang="0">
                      <a:pos x="0" y="0"/>
                    </a:cxn>
                  </a:cxnLst>
                  <a:rect l="0" t="0" r="r" b="b"/>
                  <a:pathLst>
                    <a:path w="960" h="1057">
                      <a:moveTo>
                        <a:pt x="0" y="0"/>
                      </a:moveTo>
                      <a:lnTo>
                        <a:pt x="0" y="1057"/>
                      </a:lnTo>
                      <a:lnTo>
                        <a:pt x="960" y="1057"/>
                      </a:lnTo>
                      <a:lnTo>
                        <a:pt x="960" y="191"/>
                      </a:lnTo>
                      <a:lnTo>
                        <a:pt x="836" y="78"/>
                      </a:lnTo>
                      <a:lnTo>
                        <a:pt x="720" y="0"/>
                      </a:lnTo>
                      <a:lnTo>
                        <a:pt x="0" y="0"/>
                      </a:lnTo>
                      <a:close/>
                    </a:path>
                  </a:pathLst>
                </a:custGeom>
                <a:solidFill>
                  <a:srgbClr val="FFFFFF"/>
                </a:solidFill>
                <a:ln w="9525">
                  <a:noFill/>
                  <a:round/>
                  <a:headEnd/>
                  <a:tailEnd/>
                </a:ln>
              </p:spPr>
              <p:txBody>
                <a:bodyPr/>
                <a:lstStyle/>
                <a:p>
                  <a:endParaRPr lang="en-US"/>
                </a:p>
              </p:txBody>
            </p:sp>
            <p:sp>
              <p:nvSpPr>
                <p:cNvPr id="221114" name="Freeform 1978"/>
                <p:cNvSpPr>
                  <a:spLocks/>
                </p:cNvSpPr>
                <p:nvPr/>
              </p:nvSpPr>
              <p:spPr bwMode="auto">
                <a:xfrm>
                  <a:off x="4329" y="1155"/>
                  <a:ext cx="960" cy="1057"/>
                </a:xfrm>
                <a:custGeom>
                  <a:avLst/>
                  <a:gdLst/>
                  <a:ahLst/>
                  <a:cxnLst>
                    <a:cxn ang="0">
                      <a:pos x="0" y="0"/>
                    </a:cxn>
                    <a:cxn ang="0">
                      <a:pos x="0" y="1057"/>
                    </a:cxn>
                    <a:cxn ang="0">
                      <a:pos x="960" y="1057"/>
                    </a:cxn>
                    <a:cxn ang="0">
                      <a:pos x="960" y="191"/>
                    </a:cxn>
                    <a:cxn ang="0">
                      <a:pos x="836" y="78"/>
                    </a:cxn>
                    <a:cxn ang="0">
                      <a:pos x="720" y="0"/>
                    </a:cxn>
                    <a:cxn ang="0">
                      <a:pos x="0" y="0"/>
                    </a:cxn>
                  </a:cxnLst>
                  <a:rect l="0" t="0" r="r" b="b"/>
                  <a:pathLst>
                    <a:path w="960" h="1057">
                      <a:moveTo>
                        <a:pt x="0" y="0"/>
                      </a:moveTo>
                      <a:lnTo>
                        <a:pt x="0" y="1057"/>
                      </a:lnTo>
                      <a:lnTo>
                        <a:pt x="960" y="1057"/>
                      </a:lnTo>
                      <a:lnTo>
                        <a:pt x="960" y="191"/>
                      </a:lnTo>
                      <a:lnTo>
                        <a:pt x="836" y="78"/>
                      </a:lnTo>
                      <a:lnTo>
                        <a:pt x="720" y="0"/>
                      </a:lnTo>
                      <a:lnTo>
                        <a:pt x="0" y="0"/>
                      </a:lnTo>
                    </a:path>
                  </a:pathLst>
                </a:custGeom>
                <a:noFill/>
                <a:ln w="12700">
                  <a:solidFill>
                    <a:srgbClr val="000000"/>
                  </a:solidFill>
                  <a:prstDash val="solid"/>
                  <a:round/>
                  <a:headEnd/>
                  <a:tailEnd/>
                </a:ln>
              </p:spPr>
              <p:txBody>
                <a:bodyPr/>
                <a:lstStyle/>
                <a:p>
                  <a:endParaRPr lang="en-US"/>
                </a:p>
              </p:txBody>
            </p:sp>
          </p:grpSp>
          <p:grpSp>
            <p:nvGrpSpPr>
              <p:cNvPr id="221115" name="Group 1979"/>
              <p:cNvGrpSpPr>
                <a:grpSpLocks/>
              </p:cNvGrpSpPr>
              <p:nvPr/>
            </p:nvGrpSpPr>
            <p:grpSpPr bwMode="auto">
              <a:xfrm>
                <a:off x="1050" y="1797"/>
                <a:ext cx="110" cy="86"/>
                <a:chOff x="5022" y="1155"/>
                <a:chExt cx="299" cy="225"/>
              </a:xfrm>
            </p:grpSpPr>
            <p:sp>
              <p:nvSpPr>
                <p:cNvPr id="221116" name="Freeform 1980"/>
                <p:cNvSpPr>
                  <a:spLocks/>
                </p:cNvSpPr>
                <p:nvPr/>
              </p:nvSpPr>
              <p:spPr bwMode="auto">
                <a:xfrm>
                  <a:off x="5055" y="1187"/>
                  <a:ext cx="266" cy="193"/>
                </a:xfrm>
                <a:custGeom>
                  <a:avLst/>
                  <a:gdLst/>
                  <a:ahLst/>
                  <a:cxnLst>
                    <a:cxn ang="0">
                      <a:pos x="0" y="0"/>
                    </a:cxn>
                    <a:cxn ang="0">
                      <a:pos x="38" y="58"/>
                    </a:cxn>
                    <a:cxn ang="0">
                      <a:pos x="50" y="123"/>
                    </a:cxn>
                    <a:cxn ang="0">
                      <a:pos x="58" y="187"/>
                    </a:cxn>
                    <a:cxn ang="0">
                      <a:pos x="116" y="171"/>
                    </a:cxn>
                    <a:cxn ang="0">
                      <a:pos x="174" y="165"/>
                    </a:cxn>
                    <a:cxn ang="0">
                      <a:pos x="222" y="171"/>
                    </a:cxn>
                    <a:cxn ang="0">
                      <a:pos x="266" y="193"/>
                    </a:cxn>
                    <a:cxn ang="0">
                      <a:pos x="244" y="147"/>
                    </a:cxn>
                    <a:cxn ang="0">
                      <a:pos x="212" y="107"/>
                    </a:cxn>
                    <a:cxn ang="0">
                      <a:pos x="166" y="68"/>
                    </a:cxn>
                    <a:cxn ang="0">
                      <a:pos x="112" y="30"/>
                    </a:cxn>
                    <a:cxn ang="0">
                      <a:pos x="64" y="10"/>
                    </a:cxn>
                    <a:cxn ang="0">
                      <a:pos x="0" y="0"/>
                    </a:cxn>
                  </a:cxnLst>
                  <a:rect l="0" t="0" r="r" b="b"/>
                  <a:pathLst>
                    <a:path w="266" h="193">
                      <a:moveTo>
                        <a:pt x="0" y="0"/>
                      </a:moveTo>
                      <a:lnTo>
                        <a:pt x="38" y="58"/>
                      </a:lnTo>
                      <a:lnTo>
                        <a:pt x="50" y="123"/>
                      </a:lnTo>
                      <a:lnTo>
                        <a:pt x="58" y="187"/>
                      </a:lnTo>
                      <a:lnTo>
                        <a:pt x="116" y="171"/>
                      </a:lnTo>
                      <a:lnTo>
                        <a:pt x="174" y="165"/>
                      </a:lnTo>
                      <a:lnTo>
                        <a:pt x="222" y="171"/>
                      </a:lnTo>
                      <a:lnTo>
                        <a:pt x="266" y="193"/>
                      </a:lnTo>
                      <a:lnTo>
                        <a:pt x="244" y="147"/>
                      </a:lnTo>
                      <a:lnTo>
                        <a:pt x="212" y="107"/>
                      </a:lnTo>
                      <a:lnTo>
                        <a:pt x="166" y="68"/>
                      </a:lnTo>
                      <a:lnTo>
                        <a:pt x="112" y="30"/>
                      </a:lnTo>
                      <a:lnTo>
                        <a:pt x="64" y="10"/>
                      </a:lnTo>
                      <a:lnTo>
                        <a:pt x="0" y="0"/>
                      </a:lnTo>
                      <a:close/>
                    </a:path>
                  </a:pathLst>
                </a:custGeom>
                <a:solidFill>
                  <a:srgbClr val="969696"/>
                </a:solidFill>
                <a:ln w="9525">
                  <a:noFill/>
                  <a:round/>
                  <a:headEnd/>
                  <a:tailEnd/>
                </a:ln>
              </p:spPr>
              <p:txBody>
                <a:bodyPr/>
                <a:lstStyle/>
                <a:p>
                  <a:endParaRPr lang="en-US"/>
                </a:p>
              </p:txBody>
            </p:sp>
            <p:sp>
              <p:nvSpPr>
                <p:cNvPr id="221117" name="Freeform 1981"/>
                <p:cNvSpPr>
                  <a:spLocks/>
                </p:cNvSpPr>
                <p:nvPr/>
              </p:nvSpPr>
              <p:spPr bwMode="auto">
                <a:xfrm>
                  <a:off x="5022" y="1155"/>
                  <a:ext cx="267" cy="193"/>
                </a:xfrm>
                <a:custGeom>
                  <a:avLst/>
                  <a:gdLst/>
                  <a:ahLst/>
                  <a:cxnLst>
                    <a:cxn ang="0">
                      <a:pos x="0" y="0"/>
                    </a:cxn>
                    <a:cxn ang="0">
                      <a:pos x="39" y="58"/>
                    </a:cxn>
                    <a:cxn ang="0">
                      <a:pos x="51" y="123"/>
                    </a:cxn>
                    <a:cxn ang="0">
                      <a:pos x="59" y="187"/>
                    </a:cxn>
                    <a:cxn ang="0">
                      <a:pos x="117" y="171"/>
                    </a:cxn>
                    <a:cxn ang="0">
                      <a:pos x="175" y="165"/>
                    </a:cxn>
                    <a:cxn ang="0">
                      <a:pos x="223" y="171"/>
                    </a:cxn>
                    <a:cxn ang="0">
                      <a:pos x="267" y="193"/>
                    </a:cxn>
                    <a:cxn ang="0">
                      <a:pos x="245" y="147"/>
                    </a:cxn>
                    <a:cxn ang="0">
                      <a:pos x="213" y="107"/>
                    </a:cxn>
                    <a:cxn ang="0">
                      <a:pos x="167" y="68"/>
                    </a:cxn>
                    <a:cxn ang="0">
                      <a:pos x="113" y="30"/>
                    </a:cxn>
                    <a:cxn ang="0">
                      <a:pos x="65" y="10"/>
                    </a:cxn>
                    <a:cxn ang="0">
                      <a:pos x="0" y="0"/>
                    </a:cxn>
                  </a:cxnLst>
                  <a:rect l="0" t="0" r="r" b="b"/>
                  <a:pathLst>
                    <a:path w="267" h="193">
                      <a:moveTo>
                        <a:pt x="0" y="0"/>
                      </a:moveTo>
                      <a:lnTo>
                        <a:pt x="39" y="58"/>
                      </a:lnTo>
                      <a:lnTo>
                        <a:pt x="51" y="123"/>
                      </a:lnTo>
                      <a:lnTo>
                        <a:pt x="59" y="187"/>
                      </a:lnTo>
                      <a:lnTo>
                        <a:pt x="117" y="171"/>
                      </a:lnTo>
                      <a:lnTo>
                        <a:pt x="175" y="165"/>
                      </a:lnTo>
                      <a:lnTo>
                        <a:pt x="223" y="171"/>
                      </a:lnTo>
                      <a:lnTo>
                        <a:pt x="267" y="193"/>
                      </a:lnTo>
                      <a:lnTo>
                        <a:pt x="245" y="147"/>
                      </a:lnTo>
                      <a:lnTo>
                        <a:pt x="213" y="107"/>
                      </a:lnTo>
                      <a:lnTo>
                        <a:pt x="167" y="68"/>
                      </a:lnTo>
                      <a:lnTo>
                        <a:pt x="113" y="30"/>
                      </a:lnTo>
                      <a:lnTo>
                        <a:pt x="65" y="10"/>
                      </a:lnTo>
                      <a:lnTo>
                        <a:pt x="0" y="0"/>
                      </a:lnTo>
                      <a:close/>
                    </a:path>
                  </a:pathLst>
                </a:custGeom>
                <a:solidFill>
                  <a:srgbClr val="FFFFFF"/>
                </a:solidFill>
                <a:ln w="9525">
                  <a:noFill/>
                  <a:round/>
                  <a:headEnd/>
                  <a:tailEnd/>
                </a:ln>
              </p:spPr>
              <p:txBody>
                <a:bodyPr/>
                <a:lstStyle/>
                <a:p>
                  <a:endParaRPr lang="en-US"/>
                </a:p>
              </p:txBody>
            </p:sp>
            <p:sp>
              <p:nvSpPr>
                <p:cNvPr id="221118" name="Freeform 1982"/>
                <p:cNvSpPr>
                  <a:spLocks/>
                </p:cNvSpPr>
                <p:nvPr/>
              </p:nvSpPr>
              <p:spPr bwMode="auto">
                <a:xfrm>
                  <a:off x="5022" y="1155"/>
                  <a:ext cx="267" cy="193"/>
                </a:xfrm>
                <a:custGeom>
                  <a:avLst/>
                  <a:gdLst/>
                  <a:ahLst/>
                  <a:cxnLst>
                    <a:cxn ang="0">
                      <a:pos x="0" y="0"/>
                    </a:cxn>
                    <a:cxn ang="0">
                      <a:pos x="39" y="58"/>
                    </a:cxn>
                    <a:cxn ang="0">
                      <a:pos x="51" y="123"/>
                    </a:cxn>
                    <a:cxn ang="0">
                      <a:pos x="59" y="187"/>
                    </a:cxn>
                    <a:cxn ang="0">
                      <a:pos x="117" y="171"/>
                    </a:cxn>
                    <a:cxn ang="0">
                      <a:pos x="175" y="165"/>
                    </a:cxn>
                    <a:cxn ang="0">
                      <a:pos x="223" y="171"/>
                    </a:cxn>
                    <a:cxn ang="0">
                      <a:pos x="267" y="193"/>
                    </a:cxn>
                    <a:cxn ang="0">
                      <a:pos x="245" y="147"/>
                    </a:cxn>
                    <a:cxn ang="0">
                      <a:pos x="213" y="107"/>
                    </a:cxn>
                    <a:cxn ang="0">
                      <a:pos x="167" y="68"/>
                    </a:cxn>
                    <a:cxn ang="0">
                      <a:pos x="113" y="30"/>
                    </a:cxn>
                    <a:cxn ang="0">
                      <a:pos x="65" y="10"/>
                    </a:cxn>
                    <a:cxn ang="0">
                      <a:pos x="0" y="0"/>
                    </a:cxn>
                  </a:cxnLst>
                  <a:rect l="0" t="0" r="r" b="b"/>
                  <a:pathLst>
                    <a:path w="267" h="193">
                      <a:moveTo>
                        <a:pt x="0" y="0"/>
                      </a:moveTo>
                      <a:lnTo>
                        <a:pt x="39" y="58"/>
                      </a:lnTo>
                      <a:lnTo>
                        <a:pt x="51" y="123"/>
                      </a:lnTo>
                      <a:lnTo>
                        <a:pt x="59" y="187"/>
                      </a:lnTo>
                      <a:lnTo>
                        <a:pt x="117" y="171"/>
                      </a:lnTo>
                      <a:lnTo>
                        <a:pt x="175" y="165"/>
                      </a:lnTo>
                      <a:lnTo>
                        <a:pt x="223" y="171"/>
                      </a:lnTo>
                      <a:lnTo>
                        <a:pt x="267" y="193"/>
                      </a:lnTo>
                      <a:lnTo>
                        <a:pt x="245" y="147"/>
                      </a:lnTo>
                      <a:lnTo>
                        <a:pt x="213" y="107"/>
                      </a:lnTo>
                      <a:lnTo>
                        <a:pt x="167" y="68"/>
                      </a:lnTo>
                      <a:lnTo>
                        <a:pt x="113" y="30"/>
                      </a:lnTo>
                      <a:lnTo>
                        <a:pt x="65" y="10"/>
                      </a:lnTo>
                      <a:lnTo>
                        <a:pt x="0" y="0"/>
                      </a:lnTo>
                    </a:path>
                  </a:pathLst>
                </a:custGeom>
                <a:noFill/>
                <a:ln w="12700">
                  <a:solidFill>
                    <a:srgbClr val="000000"/>
                  </a:solidFill>
                  <a:prstDash val="solid"/>
                  <a:round/>
                  <a:headEnd/>
                  <a:tailEnd/>
                </a:ln>
              </p:spPr>
              <p:txBody>
                <a:bodyPr/>
                <a:lstStyle/>
                <a:p>
                  <a:endParaRPr lang="en-US"/>
                </a:p>
              </p:txBody>
            </p:sp>
          </p:grpSp>
        </p:grpSp>
        <p:sp>
          <p:nvSpPr>
            <p:cNvPr id="221119" name="Rectangle 1983"/>
            <p:cNvSpPr>
              <a:spLocks noChangeArrowheads="1"/>
            </p:cNvSpPr>
            <p:nvPr/>
          </p:nvSpPr>
          <p:spPr bwMode="auto">
            <a:xfrm>
              <a:off x="787" y="1848"/>
              <a:ext cx="315" cy="232"/>
            </a:xfrm>
            <a:prstGeom prst="rect">
              <a:avLst/>
            </a:prstGeom>
            <a:noFill/>
            <a:ln w="9525">
              <a:noFill/>
              <a:miter lim="800000"/>
              <a:headEnd/>
              <a:tailEnd/>
            </a:ln>
          </p:spPr>
          <p:txBody>
            <a:bodyPr lIns="0" tIns="0" rIns="0" bIns="0">
              <a:spAutoFit/>
            </a:bodyPr>
            <a:lstStyle/>
            <a:p>
              <a:pPr algn="ctr">
                <a:spcBef>
                  <a:spcPct val="0"/>
                </a:spcBef>
                <a:buFontTx/>
                <a:buNone/>
              </a:pPr>
              <a:r>
                <a:rPr lang="tr-TR" sz="1200">
                  <a:ea typeface="ＭＳ Ｐゴシック" pitchFamily="34" charset="-128"/>
                </a:rPr>
                <a:t>Planl</a:t>
              </a:r>
              <a:r>
                <a:rPr lang="tr-TR" sz="1200"/>
                <a:t>ı</a:t>
              </a:r>
              <a:r>
                <a:rPr lang="tr-TR" sz="1200">
                  <a:ea typeface="ＭＳ Ｐゴシック" pitchFamily="34" charset="-128"/>
                </a:rPr>
                <a:t> Bak</a:t>
              </a:r>
              <a:r>
                <a:rPr lang="tr-TR" sz="1200"/>
                <a:t>ı</a:t>
              </a:r>
              <a:r>
                <a:rPr lang="tr-TR" sz="1200">
                  <a:ea typeface="ＭＳ Ｐゴシック" pitchFamily="34" charset="-128"/>
                </a:rPr>
                <a:t>m</a:t>
              </a:r>
              <a:endParaRPr lang="en-US" sz="1200">
                <a:ea typeface="ＭＳ Ｐゴシック" pitchFamily="34" charset="-128"/>
              </a:endParaRPr>
            </a:p>
          </p:txBody>
        </p:sp>
      </p:grpSp>
      <p:grpSp>
        <p:nvGrpSpPr>
          <p:cNvPr id="221120" name="Group 1984"/>
          <p:cNvGrpSpPr>
            <a:grpSpLocks/>
          </p:cNvGrpSpPr>
          <p:nvPr/>
        </p:nvGrpSpPr>
        <p:grpSpPr bwMode="auto">
          <a:xfrm>
            <a:off x="209550" y="5905500"/>
            <a:ext cx="933450" cy="577850"/>
            <a:chOff x="775" y="1797"/>
            <a:chExt cx="367" cy="368"/>
          </a:xfrm>
        </p:grpSpPr>
        <p:grpSp>
          <p:nvGrpSpPr>
            <p:cNvPr id="221121" name="Group 1985"/>
            <p:cNvGrpSpPr>
              <a:grpSpLocks/>
            </p:cNvGrpSpPr>
            <p:nvPr/>
          </p:nvGrpSpPr>
          <p:grpSpPr bwMode="auto">
            <a:xfrm>
              <a:off x="775" y="1797"/>
              <a:ext cx="367" cy="368"/>
              <a:chOff x="793" y="1797"/>
              <a:chExt cx="367" cy="368"/>
            </a:xfrm>
          </p:grpSpPr>
          <p:grpSp>
            <p:nvGrpSpPr>
              <p:cNvPr id="221122" name="Group 1986"/>
              <p:cNvGrpSpPr>
                <a:grpSpLocks/>
              </p:cNvGrpSpPr>
              <p:nvPr/>
            </p:nvGrpSpPr>
            <p:grpSpPr bwMode="auto">
              <a:xfrm>
                <a:off x="793" y="1797"/>
                <a:ext cx="363" cy="368"/>
                <a:chOff x="4329" y="1155"/>
                <a:chExt cx="992" cy="1089"/>
              </a:xfrm>
            </p:grpSpPr>
            <p:sp>
              <p:nvSpPr>
                <p:cNvPr id="221123" name="Freeform 1987"/>
                <p:cNvSpPr>
                  <a:spLocks/>
                </p:cNvSpPr>
                <p:nvPr/>
              </p:nvSpPr>
              <p:spPr bwMode="auto">
                <a:xfrm>
                  <a:off x="4361" y="1187"/>
                  <a:ext cx="960" cy="1057"/>
                </a:xfrm>
                <a:custGeom>
                  <a:avLst/>
                  <a:gdLst/>
                  <a:ahLst/>
                  <a:cxnLst>
                    <a:cxn ang="0">
                      <a:pos x="0" y="0"/>
                    </a:cxn>
                    <a:cxn ang="0">
                      <a:pos x="0" y="1057"/>
                    </a:cxn>
                    <a:cxn ang="0">
                      <a:pos x="960" y="1057"/>
                    </a:cxn>
                    <a:cxn ang="0">
                      <a:pos x="960" y="191"/>
                    </a:cxn>
                    <a:cxn ang="0">
                      <a:pos x="836" y="79"/>
                    </a:cxn>
                    <a:cxn ang="0">
                      <a:pos x="720" y="0"/>
                    </a:cxn>
                    <a:cxn ang="0">
                      <a:pos x="0" y="0"/>
                    </a:cxn>
                  </a:cxnLst>
                  <a:rect l="0" t="0" r="r" b="b"/>
                  <a:pathLst>
                    <a:path w="960" h="1057">
                      <a:moveTo>
                        <a:pt x="0" y="0"/>
                      </a:moveTo>
                      <a:lnTo>
                        <a:pt x="0" y="1057"/>
                      </a:lnTo>
                      <a:lnTo>
                        <a:pt x="960" y="1057"/>
                      </a:lnTo>
                      <a:lnTo>
                        <a:pt x="960" y="191"/>
                      </a:lnTo>
                      <a:lnTo>
                        <a:pt x="836" y="79"/>
                      </a:lnTo>
                      <a:lnTo>
                        <a:pt x="720" y="0"/>
                      </a:lnTo>
                      <a:lnTo>
                        <a:pt x="0" y="0"/>
                      </a:lnTo>
                      <a:close/>
                    </a:path>
                  </a:pathLst>
                </a:custGeom>
                <a:solidFill>
                  <a:srgbClr val="969696"/>
                </a:solidFill>
                <a:ln w="9525">
                  <a:noFill/>
                  <a:round/>
                  <a:headEnd/>
                  <a:tailEnd/>
                </a:ln>
              </p:spPr>
              <p:txBody>
                <a:bodyPr/>
                <a:lstStyle/>
                <a:p>
                  <a:endParaRPr lang="en-US"/>
                </a:p>
              </p:txBody>
            </p:sp>
            <p:sp>
              <p:nvSpPr>
                <p:cNvPr id="221124" name="Freeform 1988"/>
                <p:cNvSpPr>
                  <a:spLocks/>
                </p:cNvSpPr>
                <p:nvPr/>
              </p:nvSpPr>
              <p:spPr bwMode="auto">
                <a:xfrm>
                  <a:off x="4329" y="1155"/>
                  <a:ext cx="960" cy="1057"/>
                </a:xfrm>
                <a:custGeom>
                  <a:avLst/>
                  <a:gdLst/>
                  <a:ahLst/>
                  <a:cxnLst>
                    <a:cxn ang="0">
                      <a:pos x="0" y="0"/>
                    </a:cxn>
                    <a:cxn ang="0">
                      <a:pos x="0" y="1057"/>
                    </a:cxn>
                    <a:cxn ang="0">
                      <a:pos x="960" y="1057"/>
                    </a:cxn>
                    <a:cxn ang="0">
                      <a:pos x="960" y="191"/>
                    </a:cxn>
                    <a:cxn ang="0">
                      <a:pos x="836" y="78"/>
                    </a:cxn>
                    <a:cxn ang="0">
                      <a:pos x="720" y="0"/>
                    </a:cxn>
                    <a:cxn ang="0">
                      <a:pos x="0" y="0"/>
                    </a:cxn>
                  </a:cxnLst>
                  <a:rect l="0" t="0" r="r" b="b"/>
                  <a:pathLst>
                    <a:path w="960" h="1057">
                      <a:moveTo>
                        <a:pt x="0" y="0"/>
                      </a:moveTo>
                      <a:lnTo>
                        <a:pt x="0" y="1057"/>
                      </a:lnTo>
                      <a:lnTo>
                        <a:pt x="960" y="1057"/>
                      </a:lnTo>
                      <a:lnTo>
                        <a:pt x="960" y="191"/>
                      </a:lnTo>
                      <a:lnTo>
                        <a:pt x="836" y="78"/>
                      </a:lnTo>
                      <a:lnTo>
                        <a:pt x="720" y="0"/>
                      </a:lnTo>
                      <a:lnTo>
                        <a:pt x="0" y="0"/>
                      </a:lnTo>
                      <a:close/>
                    </a:path>
                  </a:pathLst>
                </a:custGeom>
                <a:solidFill>
                  <a:srgbClr val="FFFFFF"/>
                </a:solidFill>
                <a:ln w="9525">
                  <a:noFill/>
                  <a:round/>
                  <a:headEnd/>
                  <a:tailEnd/>
                </a:ln>
              </p:spPr>
              <p:txBody>
                <a:bodyPr/>
                <a:lstStyle/>
                <a:p>
                  <a:endParaRPr lang="en-US"/>
                </a:p>
              </p:txBody>
            </p:sp>
            <p:sp>
              <p:nvSpPr>
                <p:cNvPr id="221125" name="Freeform 1989"/>
                <p:cNvSpPr>
                  <a:spLocks/>
                </p:cNvSpPr>
                <p:nvPr/>
              </p:nvSpPr>
              <p:spPr bwMode="auto">
                <a:xfrm>
                  <a:off x="4329" y="1155"/>
                  <a:ext cx="960" cy="1057"/>
                </a:xfrm>
                <a:custGeom>
                  <a:avLst/>
                  <a:gdLst/>
                  <a:ahLst/>
                  <a:cxnLst>
                    <a:cxn ang="0">
                      <a:pos x="0" y="0"/>
                    </a:cxn>
                    <a:cxn ang="0">
                      <a:pos x="0" y="1057"/>
                    </a:cxn>
                    <a:cxn ang="0">
                      <a:pos x="960" y="1057"/>
                    </a:cxn>
                    <a:cxn ang="0">
                      <a:pos x="960" y="191"/>
                    </a:cxn>
                    <a:cxn ang="0">
                      <a:pos x="836" y="78"/>
                    </a:cxn>
                    <a:cxn ang="0">
                      <a:pos x="720" y="0"/>
                    </a:cxn>
                    <a:cxn ang="0">
                      <a:pos x="0" y="0"/>
                    </a:cxn>
                  </a:cxnLst>
                  <a:rect l="0" t="0" r="r" b="b"/>
                  <a:pathLst>
                    <a:path w="960" h="1057">
                      <a:moveTo>
                        <a:pt x="0" y="0"/>
                      </a:moveTo>
                      <a:lnTo>
                        <a:pt x="0" y="1057"/>
                      </a:lnTo>
                      <a:lnTo>
                        <a:pt x="960" y="1057"/>
                      </a:lnTo>
                      <a:lnTo>
                        <a:pt x="960" y="191"/>
                      </a:lnTo>
                      <a:lnTo>
                        <a:pt x="836" y="78"/>
                      </a:lnTo>
                      <a:lnTo>
                        <a:pt x="720" y="0"/>
                      </a:lnTo>
                      <a:lnTo>
                        <a:pt x="0" y="0"/>
                      </a:lnTo>
                    </a:path>
                  </a:pathLst>
                </a:custGeom>
                <a:noFill/>
                <a:ln w="12700">
                  <a:solidFill>
                    <a:srgbClr val="000000"/>
                  </a:solidFill>
                  <a:prstDash val="solid"/>
                  <a:round/>
                  <a:headEnd/>
                  <a:tailEnd/>
                </a:ln>
              </p:spPr>
              <p:txBody>
                <a:bodyPr/>
                <a:lstStyle/>
                <a:p>
                  <a:endParaRPr lang="en-US"/>
                </a:p>
              </p:txBody>
            </p:sp>
          </p:grpSp>
          <p:grpSp>
            <p:nvGrpSpPr>
              <p:cNvPr id="221126" name="Group 1990"/>
              <p:cNvGrpSpPr>
                <a:grpSpLocks/>
              </p:cNvGrpSpPr>
              <p:nvPr/>
            </p:nvGrpSpPr>
            <p:grpSpPr bwMode="auto">
              <a:xfrm>
                <a:off x="1050" y="1797"/>
                <a:ext cx="110" cy="86"/>
                <a:chOff x="5022" y="1155"/>
                <a:chExt cx="299" cy="225"/>
              </a:xfrm>
            </p:grpSpPr>
            <p:sp>
              <p:nvSpPr>
                <p:cNvPr id="221127" name="Freeform 1991"/>
                <p:cNvSpPr>
                  <a:spLocks/>
                </p:cNvSpPr>
                <p:nvPr/>
              </p:nvSpPr>
              <p:spPr bwMode="auto">
                <a:xfrm>
                  <a:off x="5055" y="1187"/>
                  <a:ext cx="266" cy="193"/>
                </a:xfrm>
                <a:custGeom>
                  <a:avLst/>
                  <a:gdLst/>
                  <a:ahLst/>
                  <a:cxnLst>
                    <a:cxn ang="0">
                      <a:pos x="0" y="0"/>
                    </a:cxn>
                    <a:cxn ang="0">
                      <a:pos x="38" y="58"/>
                    </a:cxn>
                    <a:cxn ang="0">
                      <a:pos x="50" y="123"/>
                    </a:cxn>
                    <a:cxn ang="0">
                      <a:pos x="58" y="187"/>
                    </a:cxn>
                    <a:cxn ang="0">
                      <a:pos x="116" y="171"/>
                    </a:cxn>
                    <a:cxn ang="0">
                      <a:pos x="174" y="165"/>
                    </a:cxn>
                    <a:cxn ang="0">
                      <a:pos x="222" y="171"/>
                    </a:cxn>
                    <a:cxn ang="0">
                      <a:pos x="266" y="193"/>
                    </a:cxn>
                    <a:cxn ang="0">
                      <a:pos x="244" y="147"/>
                    </a:cxn>
                    <a:cxn ang="0">
                      <a:pos x="212" y="107"/>
                    </a:cxn>
                    <a:cxn ang="0">
                      <a:pos x="166" y="68"/>
                    </a:cxn>
                    <a:cxn ang="0">
                      <a:pos x="112" y="30"/>
                    </a:cxn>
                    <a:cxn ang="0">
                      <a:pos x="64" y="10"/>
                    </a:cxn>
                    <a:cxn ang="0">
                      <a:pos x="0" y="0"/>
                    </a:cxn>
                  </a:cxnLst>
                  <a:rect l="0" t="0" r="r" b="b"/>
                  <a:pathLst>
                    <a:path w="266" h="193">
                      <a:moveTo>
                        <a:pt x="0" y="0"/>
                      </a:moveTo>
                      <a:lnTo>
                        <a:pt x="38" y="58"/>
                      </a:lnTo>
                      <a:lnTo>
                        <a:pt x="50" y="123"/>
                      </a:lnTo>
                      <a:lnTo>
                        <a:pt x="58" y="187"/>
                      </a:lnTo>
                      <a:lnTo>
                        <a:pt x="116" y="171"/>
                      </a:lnTo>
                      <a:lnTo>
                        <a:pt x="174" y="165"/>
                      </a:lnTo>
                      <a:lnTo>
                        <a:pt x="222" y="171"/>
                      </a:lnTo>
                      <a:lnTo>
                        <a:pt x="266" y="193"/>
                      </a:lnTo>
                      <a:lnTo>
                        <a:pt x="244" y="147"/>
                      </a:lnTo>
                      <a:lnTo>
                        <a:pt x="212" y="107"/>
                      </a:lnTo>
                      <a:lnTo>
                        <a:pt x="166" y="68"/>
                      </a:lnTo>
                      <a:lnTo>
                        <a:pt x="112" y="30"/>
                      </a:lnTo>
                      <a:lnTo>
                        <a:pt x="64" y="10"/>
                      </a:lnTo>
                      <a:lnTo>
                        <a:pt x="0" y="0"/>
                      </a:lnTo>
                      <a:close/>
                    </a:path>
                  </a:pathLst>
                </a:custGeom>
                <a:solidFill>
                  <a:srgbClr val="969696"/>
                </a:solidFill>
                <a:ln w="9525">
                  <a:noFill/>
                  <a:round/>
                  <a:headEnd/>
                  <a:tailEnd/>
                </a:ln>
              </p:spPr>
              <p:txBody>
                <a:bodyPr/>
                <a:lstStyle/>
                <a:p>
                  <a:endParaRPr lang="en-US"/>
                </a:p>
              </p:txBody>
            </p:sp>
            <p:sp>
              <p:nvSpPr>
                <p:cNvPr id="221128" name="Freeform 1992"/>
                <p:cNvSpPr>
                  <a:spLocks/>
                </p:cNvSpPr>
                <p:nvPr/>
              </p:nvSpPr>
              <p:spPr bwMode="auto">
                <a:xfrm>
                  <a:off x="5022" y="1155"/>
                  <a:ext cx="267" cy="193"/>
                </a:xfrm>
                <a:custGeom>
                  <a:avLst/>
                  <a:gdLst/>
                  <a:ahLst/>
                  <a:cxnLst>
                    <a:cxn ang="0">
                      <a:pos x="0" y="0"/>
                    </a:cxn>
                    <a:cxn ang="0">
                      <a:pos x="39" y="58"/>
                    </a:cxn>
                    <a:cxn ang="0">
                      <a:pos x="51" y="123"/>
                    </a:cxn>
                    <a:cxn ang="0">
                      <a:pos x="59" y="187"/>
                    </a:cxn>
                    <a:cxn ang="0">
                      <a:pos x="117" y="171"/>
                    </a:cxn>
                    <a:cxn ang="0">
                      <a:pos x="175" y="165"/>
                    </a:cxn>
                    <a:cxn ang="0">
                      <a:pos x="223" y="171"/>
                    </a:cxn>
                    <a:cxn ang="0">
                      <a:pos x="267" y="193"/>
                    </a:cxn>
                    <a:cxn ang="0">
                      <a:pos x="245" y="147"/>
                    </a:cxn>
                    <a:cxn ang="0">
                      <a:pos x="213" y="107"/>
                    </a:cxn>
                    <a:cxn ang="0">
                      <a:pos x="167" y="68"/>
                    </a:cxn>
                    <a:cxn ang="0">
                      <a:pos x="113" y="30"/>
                    </a:cxn>
                    <a:cxn ang="0">
                      <a:pos x="65" y="10"/>
                    </a:cxn>
                    <a:cxn ang="0">
                      <a:pos x="0" y="0"/>
                    </a:cxn>
                  </a:cxnLst>
                  <a:rect l="0" t="0" r="r" b="b"/>
                  <a:pathLst>
                    <a:path w="267" h="193">
                      <a:moveTo>
                        <a:pt x="0" y="0"/>
                      </a:moveTo>
                      <a:lnTo>
                        <a:pt x="39" y="58"/>
                      </a:lnTo>
                      <a:lnTo>
                        <a:pt x="51" y="123"/>
                      </a:lnTo>
                      <a:lnTo>
                        <a:pt x="59" y="187"/>
                      </a:lnTo>
                      <a:lnTo>
                        <a:pt x="117" y="171"/>
                      </a:lnTo>
                      <a:lnTo>
                        <a:pt x="175" y="165"/>
                      </a:lnTo>
                      <a:lnTo>
                        <a:pt x="223" y="171"/>
                      </a:lnTo>
                      <a:lnTo>
                        <a:pt x="267" y="193"/>
                      </a:lnTo>
                      <a:lnTo>
                        <a:pt x="245" y="147"/>
                      </a:lnTo>
                      <a:lnTo>
                        <a:pt x="213" y="107"/>
                      </a:lnTo>
                      <a:lnTo>
                        <a:pt x="167" y="68"/>
                      </a:lnTo>
                      <a:lnTo>
                        <a:pt x="113" y="30"/>
                      </a:lnTo>
                      <a:lnTo>
                        <a:pt x="65" y="10"/>
                      </a:lnTo>
                      <a:lnTo>
                        <a:pt x="0" y="0"/>
                      </a:lnTo>
                      <a:close/>
                    </a:path>
                  </a:pathLst>
                </a:custGeom>
                <a:solidFill>
                  <a:srgbClr val="FFFFFF"/>
                </a:solidFill>
                <a:ln w="9525">
                  <a:noFill/>
                  <a:round/>
                  <a:headEnd/>
                  <a:tailEnd/>
                </a:ln>
              </p:spPr>
              <p:txBody>
                <a:bodyPr/>
                <a:lstStyle/>
                <a:p>
                  <a:endParaRPr lang="en-US"/>
                </a:p>
              </p:txBody>
            </p:sp>
            <p:sp>
              <p:nvSpPr>
                <p:cNvPr id="221129" name="Freeform 1993"/>
                <p:cNvSpPr>
                  <a:spLocks/>
                </p:cNvSpPr>
                <p:nvPr/>
              </p:nvSpPr>
              <p:spPr bwMode="auto">
                <a:xfrm>
                  <a:off x="5022" y="1155"/>
                  <a:ext cx="267" cy="193"/>
                </a:xfrm>
                <a:custGeom>
                  <a:avLst/>
                  <a:gdLst/>
                  <a:ahLst/>
                  <a:cxnLst>
                    <a:cxn ang="0">
                      <a:pos x="0" y="0"/>
                    </a:cxn>
                    <a:cxn ang="0">
                      <a:pos x="39" y="58"/>
                    </a:cxn>
                    <a:cxn ang="0">
                      <a:pos x="51" y="123"/>
                    </a:cxn>
                    <a:cxn ang="0">
                      <a:pos x="59" y="187"/>
                    </a:cxn>
                    <a:cxn ang="0">
                      <a:pos x="117" y="171"/>
                    </a:cxn>
                    <a:cxn ang="0">
                      <a:pos x="175" y="165"/>
                    </a:cxn>
                    <a:cxn ang="0">
                      <a:pos x="223" y="171"/>
                    </a:cxn>
                    <a:cxn ang="0">
                      <a:pos x="267" y="193"/>
                    </a:cxn>
                    <a:cxn ang="0">
                      <a:pos x="245" y="147"/>
                    </a:cxn>
                    <a:cxn ang="0">
                      <a:pos x="213" y="107"/>
                    </a:cxn>
                    <a:cxn ang="0">
                      <a:pos x="167" y="68"/>
                    </a:cxn>
                    <a:cxn ang="0">
                      <a:pos x="113" y="30"/>
                    </a:cxn>
                    <a:cxn ang="0">
                      <a:pos x="65" y="10"/>
                    </a:cxn>
                    <a:cxn ang="0">
                      <a:pos x="0" y="0"/>
                    </a:cxn>
                  </a:cxnLst>
                  <a:rect l="0" t="0" r="r" b="b"/>
                  <a:pathLst>
                    <a:path w="267" h="193">
                      <a:moveTo>
                        <a:pt x="0" y="0"/>
                      </a:moveTo>
                      <a:lnTo>
                        <a:pt x="39" y="58"/>
                      </a:lnTo>
                      <a:lnTo>
                        <a:pt x="51" y="123"/>
                      </a:lnTo>
                      <a:lnTo>
                        <a:pt x="59" y="187"/>
                      </a:lnTo>
                      <a:lnTo>
                        <a:pt x="117" y="171"/>
                      </a:lnTo>
                      <a:lnTo>
                        <a:pt x="175" y="165"/>
                      </a:lnTo>
                      <a:lnTo>
                        <a:pt x="223" y="171"/>
                      </a:lnTo>
                      <a:lnTo>
                        <a:pt x="267" y="193"/>
                      </a:lnTo>
                      <a:lnTo>
                        <a:pt x="245" y="147"/>
                      </a:lnTo>
                      <a:lnTo>
                        <a:pt x="213" y="107"/>
                      </a:lnTo>
                      <a:lnTo>
                        <a:pt x="167" y="68"/>
                      </a:lnTo>
                      <a:lnTo>
                        <a:pt x="113" y="30"/>
                      </a:lnTo>
                      <a:lnTo>
                        <a:pt x="65" y="10"/>
                      </a:lnTo>
                      <a:lnTo>
                        <a:pt x="0" y="0"/>
                      </a:lnTo>
                    </a:path>
                  </a:pathLst>
                </a:custGeom>
                <a:noFill/>
                <a:ln w="12700">
                  <a:solidFill>
                    <a:srgbClr val="000000"/>
                  </a:solidFill>
                  <a:prstDash val="solid"/>
                  <a:round/>
                  <a:headEnd/>
                  <a:tailEnd/>
                </a:ln>
              </p:spPr>
              <p:txBody>
                <a:bodyPr/>
                <a:lstStyle/>
                <a:p>
                  <a:endParaRPr lang="en-US"/>
                </a:p>
              </p:txBody>
            </p:sp>
          </p:grpSp>
        </p:grpSp>
        <p:sp>
          <p:nvSpPr>
            <p:cNvPr id="221130" name="Rectangle 1994"/>
            <p:cNvSpPr>
              <a:spLocks noChangeArrowheads="1"/>
            </p:cNvSpPr>
            <p:nvPr/>
          </p:nvSpPr>
          <p:spPr bwMode="auto">
            <a:xfrm>
              <a:off x="787" y="1848"/>
              <a:ext cx="315" cy="232"/>
            </a:xfrm>
            <a:prstGeom prst="rect">
              <a:avLst/>
            </a:prstGeom>
            <a:noFill/>
            <a:ln w="9525">
              <a:noFill/>
              <a:miter lim="800000"/>
              <a:headEnd/>
              <a:tailEnd/>
            </a:ln>
          </p:spPr>
          <p:txBody>
            <a:bodyPr lIns="0" tIns="0" rIns="0" bIns="0">
              <a:spAutoFit/>
            </a:bodyPr>
            <a:lstStyle/>
            <a:p>
              <a:pPr algn="ctr">
                <a:spcBef>
                  <a:spcPct val="0"/>
                </a:spcBef>
                <a:buFontTx/>
                <a:buNone/>
              </a:pPr>
              <a:r>
                <a:rPr lang="tr-TR" sz="1200">
                  <a:ea typeface="ＭＳ Ｐゴシック" pitchFamily="34" charset="-128"/>
                </a:rPr>
                <a:t>Ar</a:t>
              </a:r>
              <a:r>
                <a:rPr lang="tr-TR" sz="1200"/>
                <a:t>ı</a:t>
              </a:r>
              <a:r>
                <a:rPr lang="tr-TR" sz="1200">
                  <a:ea typeface="ＭＳ Ｐゴシック" pitchFamily="34" charset="-128"/>
                </a:rPr>
                <a:t>za Giderme</a:t>
              </a:r>
              <a:endParaRPr lang="en-US" sz="1200">
                <a:ea typeface="ＭＳ Ｐゴシック" pitchFamily="34" charset="-128"/>
              </a:endParaRPr>
            </a:p>
          </p:txBody>
        </p:sp>
      </p:grpSp>
      <p:grpSp>
        <p:nvGrpSpPr>
          <p:cNvPr id="221131" name="Group 1995"/>
          <p:cNvGrpSpPr>
            <a:grpSpLocks/>
          </p:cNvGrpSpPr>
          <p:nvPr/>
        </p:nvGrpSpPr>
        <p:grpSpPr bwMode="auto">
          <a:xfrm>
            <a:off x="971550" y="5981700"/>
            <a:ext cx="933450" cy="577850"/>
            <a:chOff x="775" y="1797"/>
            <a:chExt cx="367" cy="368"/>
          </a:xfrm>
        </p:grpSpPr>
        <p:grpSp>
          <p:nvGrpSpPr>
            <p:cNvPr id="221132" name="Group 1996"/>
            <p:cNvGrpSpPr>
              <a:grpSpLocks/>
            </p:cNvGrpSpPr>
            <p:nvPr/>
          </p:nvGrpSpPr>
          <p:grpSpPr bwMode="auto">
            <a:xfrm>
              <a:off x="775" y="1797"/>
              <a:ext cx="367" cy="368"/>
              <a:chOff x="793" y="1797"/>
              <a:chExt cx="367" cy="368"/>
            </a:xfrm>
          </p:grpSpPr>
          <p:grpSp>
            <p:nvGrpSpPr>
              <p:cNvPr id="221133" name="Group 1997"/>
              <p:cNvGrpSpPr>
                <a:grpSpLocks/>
              </p:cNvGrpSpPr>
              <p:nvPr/>
            </p:nvGrpSpPr>
            <p:grpSpPr bwMode="auto">
              <a:xfrm>
                <a:off x="793" y="1797"/>
                <a:ext cx="363" cy="368"/>
                <a:chOff x="4329" y="1155"/>
                <a:chExt cx="992" cy="1089"/>
              </a:xfrm>
            </p:grpSpPr>
            <p:sp>
              <p:nvSpPr>
                <p:cNvPr id="221134" name="Freeform 1998"/>
                <p:cNvSpPr>
                  <a:spLocks/>
                </p:cNvSpPr>
                <p:nvPr/>
              </p:nvSpPr>
              <p:spPr bwMode="auto">
                <a:xfrm>
                  <a:off x="4361" y="1187"/>
                  <a:ext cx="960" cy="1057"/>
                </a:xfrm>
                <a:custGeom>
                  <a:avLst/>
                  <a:gdLst/>
                  <a:ahLst/>
                  <a:cxnLst>
                    <a:cxn ang="0">
                      <a:pos x="0" y="0"/>
                    </a:cxn>
                    <a:cxn ang="0">
                      <a:pos x="0" y="1057"/>
                    </a:cxn>
                    <a:cxn ang="0">
                      <a:pos x="960" y="1057"/>
                    </a:cxn>
                    <a:cxn ang="0">
                      <a:pos x="960" y="191"/>
                    </a:cxn>
                    <a:cxn ang="0">
                      <a:pos x="836" y="79"/>
                    </a:cxn>
                    <a:cxn ang="0">
                      <a:pos x="720" y="0"/>
                    </a:cxn>
                    <a:cxn ang="0">
                      <a:pos x="0" y="0"/>
                    </a:cxn>
                  </a:cxnLst>
                  <a:rect l="0" t="0" r="r" b="b"/>
                  <a:pathLst>
                    <a:path w="960" h="1057">
                      <a:moveTo>
                        <a:pt x="0" y="0"/>
                      </a:moveTo>
                      <a:lnTo>
                        <a:pt x="0" y="1057"/>
                      </a:lnTo>
                      <a:lnTo>
                        <a:pt x="960" y="1057"/>
                      </a:lnTo>
                      <a:lnTo>
                        <a:pt x="960" y="191"/>
                      </a:lnTo>
                      <a:lnTo>
                        <a:pt x="836" y="79"/>
                      </a:lnTo>
                      <a:lnTo>
                        <a:pt x="720" y="0"/>
                      </a:lnTo>
                      <a:lnTo>
                        <a:pt x="0" y="0"/>
                      </a:lnTo>
                      <a:close/>
                    </a:path>
                  </a:pathLst>
                </a:custGeom>
                <a:solidFill>
                  <a:srgbClr val="969696"/>
                </a:solidFill>
                <a:ln w="9525">
                  <a:noFill/>
                  <a:round/>
                  <a:headEnd/>
                  <a:tailEnd/>
                </a:ln>
              </p:spPr>
              <p:txBody>
                <a:bodyPr/>
                <a:lstStyle/>
                <a:p>
                  <a:endParaRPr lang="en-US"/>
                </a:p>
              </p:txBody>
            </p:sp>
            <p:sp>
              <p:nvSpPr>
                <p:cNvPr id="221135" name="Freeform 1999"/>
                <p:cNvSpPr>
                  <a:spLocks/>
                </p:cNvSpPr>
                <p:nvPr/>
              </p:nvSpPr>
              <p:spPr bwMode="auto">
                <a:xfrm>
                  <a:off x="4329" y="1155"/>
                  <a:ext cx="960" cy="1057"/>
                </a:xfrm>
                <a:custGeom>
                  <a:avLst/>
                  <a:gdLst/>
                  <a:ahLst/>
                  <a:cxnLst>
                    <a:cxn ang="0">
                      <a:pos x="0" y="0"/>
                    </a:cxn>
                    <a:cxn ang="0">
                      <a:pos x="0" y="1057"/>
                    </a:cxn>
                    <a:cxn ang="0">
                      <a:pos x="960" y="1057"/>
                    </a:cxn>
                    <a:cxn ang="0">
                      <a:pos x="960" y="191"/>
                    </a:cxn>
                    <a:cxn ang="0">
                      <a:pos x="836" y="78"/>
                    </a:cxn>
                    <a:cxn ang="0">
                      <a:pos x="720" y="0"/>
                    </a:cxn>
                    <a:cxn ang="0">
                      <a:pos x="0" y="0"/>
                    </a:cxn>
                  </a:cxnLst>
                  <a:rect l="0" t="0" r="r" b="b"/>
                  <a:pathLst>
                    <a:path w="960" h="1057">
                      <a:moveTo>
                        <a:pt x="0" y="0"/>
                      </a:moveTo>
                      <a:lnTo>
                        <a:pt x="0" y="1057"/>
                      </a:lnTo>
                      <a:lnTo>
                        <a:pt x="960" y="1057"/>
                      </a:lnTo>
                      <a:lnTo>
                        <a:pt x="960" y="191"/>
                      </a:lnTo>
                      <a:lnTo>
                        <a:pt x="836" y="78"/>
                      </a:lnTo>
                      <a:lnTo>
                        <a:pt x="720" y="0"/>
                      </a:lnTo>
                      <a:lnTo>
                        <a:pt x="0" y="0"/>
                      </a:lnTo>
                      <a:close/>
                    </a:path>
                  </a:pathLst>
                </a:custGeom>
                <a:solidFill>
                  <a:srgbClr val="FFFFFF"/>
                </a:solidFill>
                <a:ln w="9525">
                  <a:noFill/>
                  <a:round/>
                  <a:headEnd/>
                  <a:tailEnd/>
                </a:ln>
              </p:spPr>
              <p:txBody>
                <a:bodyPr/>
                <a:lstStyle/>
                <a:p>
                  <a:endParaRPr lang="en-US"/>
                </a:p>
              </p:txBody>
            </p:sp>
            <p:sp>
              <p:nvSpPr>
                <p:cNvPr id="221136" name="Freeform 2000"/>
                <p:cNvSpPr>
                  <a:spLocks/>
                </p:cNvSpPr>
                <p:nvPr/>
              </p:nvSpPr>
              <p:spPr bwMode="auto">
                <a:xfrm>
                  <a:off x="4329" y="1155"/>
                  <a:ext cx="960" cy="1057"/>
                </a:xfrm>
                <a:custGeom>
                  <a:avLst/>
                  <a:gdLst/>
                  <a:ahLst/>
                  <a:cxnLst>
                    <a:cxn ang="0">
                      <a:pos x="0" y="0"/>
                    </a:cxn>
                    <a:cxn ang="0">
                      <a:pos x="0" y="1057"/>
                    </a:cxn>
                    <a:cxn ang="0">
                      <a:pos x="960" y="1057"/>
                    </a:cxn>
                    <a:cxn ang="0">
                      <a:pos x="960" y="191"/>
                    </a:cxn>
                    <a:cxn ang="0">
                      <a:pos x="836" y="78"/>
                    </a:cxn>
                    <a:cxn ang="0">
                      <a:pos x="720" y="0"/>
                    </a:cxn>
                    <a:cxn ang="0">
                      <a:pos x="0" y="0"/>
                    </a:cxn>
                  </a:cxnLst>
                  <a:rect l="0" t="0" r="r" b="b"/>
                  <a:pathLst>
                    <a:path w="960" h="1057">
                      <a:moveTo>
                        <a:pt x="0" y="0"/>
                      </a:moveTo>
                      <a:lnTo>
                        <a:pt x="0" y="1057"/>
                      </a:lnTo>
                      <a:lnTo>
                        <a:pt x="960" y="1057"/>
                      </a:lnTo>
                      <a:lnTo>
                        <a:pt x="960" y="191"/>
                      </a:lnTo>
                      <a:lnTo>
                        <a:pt x="836" y="78"/>
                      </a:lnTo>
                      <a:lnTo>
                        <a:pt x="720" y="0"/>
                      </a:lnTo>
                      <a:lnTo>
                        <a:pt x="0" y="0"/>
                      </a:lnTo>
                    </a:path>
                  </a:pathLst>
                </a:custGeom>
                <a:noFill/>
                <a:ln w="12700">
                  <a:solidFill>
                    <a:srgbClr val="000000"/>
                  </a:solidFill>
                  <a:prstDash val="solid"/>
                  <a:round/>
                  <a:headEnd/>
                  <a:tailEnd/>
                </a:ln>
              </p:spPr>
              <p:txBody>
                <a:bodyPr/>
                <a:lstStyle/>
                <a:p>
                  <a:endParaRPr lang="en-US"/>
                </a:p>
              </p:txBody>
            </p:sp>
          </p:grpSp>
          <p:grpSp>
            <p:nvGrpSpPr>
              <p:cNvPr id="221137" name="Group 2001"/>
              <p:cNvGrpSpPr>
                <a:grpSpLocks/>
              </p:cNvGrpSpPr>
              <p:nvPr/>
            </p:nvGrpSpPr>
            <p:grpSpPr bwMode="auto">
              <a:xfrm>
                <a:off x="1050" y="1797"/>
                <a:ext cx="110" cy="86"/>
                <a:chOff x="5022" y="1155"/>
                <a:chExt cx="299" cy="225"/>
              </a:xfrm>
            </p:grpSpPr>
            <p:sp>
              <p:nvSpPr>
                <p:cNvPr id="221138" name="Freeform 2002"/>
                <p:cNvSpPr>
                  <a:spLocks/>
                </p:cNvSpPr>
                <p:nvPr/>
              </p:nvSpPr>
              <p:spPr bwMode="auto">
                <a:xfrm>
                  <a:off x="5055" y="1187"/>
                  <a:ext cx="266" cy="193"/>
                </a:xfrm>
                <a:custGeom>
                  <a:avLst/>
                  <a:gdLst/>
                  <a:ahLst/>
                  <a:cxnLst>
                    <a:cxn ang="0">
                      <a:pos x="0" y="0"/>
                    </a:cxn>
                    <a:cxn ang="0">
                      <a:pos x="38" y="58"/>
                    </a:cxn>
                    <a:cxn ang="0">
                      <a:pos x="50" y="123"/>
                    </a:cxn>
                    <a:cxn ang="0">
                      <a:pos x="58" y="187"/>
                    </a:cxn>
                    <a:cxn ang="0">
                      <a:pos x="116" y="171"/>
                    </a:cxn>
                    <a:cxn ang="0">
                      <a:pos x="174" y="165"/>
                    </a:cxn>
                    <a:cxn ang="0">
                      <a:pos x="222" y="171"/>
                    </a:cxn>
                    <a:cxn ang="0">
                      <a:pos x="266" y="193"/>
                    </a:cxn>
                    <a:cxn ang="0">
                      <a:pos x="244" y="147"/>
                    </a:cxn>
                    <a:cxn ang="0">
                      <a:pos x="212" y="107"/>
                    </a:cxn>
                    <a:cxn ang="0">
                      <a:pos x="166" y="68"/>
                    </a:cxn>
                    <a:cxn ang="0">
                      <a:pos x="112" y="30"/>
                    </a:cxn>
                    <a:cxn ang="0">
                      <a:pos x="64" y="10"/>
                    </a:cxn>
                    <a:cxn ang="0">
                      <a:pos x="0" y="0"/>
                    </a:cxn>
                  </a:cxnLst>
                  <a:rect l="0" t="0" r="r" b="b"/>
                  <a:pathLst>
                    <a:path w="266" h="193">
                      <a:moveTo>
                        <a:pt x="0" y="0"/>
                      </a:moveTo>
                      <a:lnTo>
                        <a:pt x="38" y="58"/>
                      </a:lnTo>
                      <a:lnTo>
                        <a:pt x="50" y="123"/>
                      </a:lnTo>
                      <a:lnTo>
                        <a:pt x="58" y="187"/>
                      </a:lnTo>
                      <a:lnTo>
                        <a:pt x="116" y="171"/>
                      </a:lnTo>
                      <a:lnTo>
                        <a:pt x="174" y="165"/>
                      </a:lnTo>
                      <a:lnTo>
                        <a:pt x="222" y="171"/>
                      </a:lnTo>
                      <a:lnTo>
                        <a:pt x="266" y="193"/>
                      </a:lnTo>
                      <a:lnTo>
                        <a:pt x="244" y="147"/>
                      </a:lnTo>
                      <a:lnTo>
                        <a:pt x="212" y="107"/>
                      </a:lnTo>
                      <a:lnTo>
                        <a:pt x="166" y="68"/>
                      </a:lnTo>
                      <a:lnTo>
                        <a:pt x="112" y="30"/>
                      </a:lnTo>
                      <a:lnTo>
                        <a:pt x="64" y="10"/>
                      </a:lnTo>
                      <a:lnTo>
                        <a:pt x="0" y="0"/>
                      </a:lnTo>
                      <a:close/>
                    </a:path>
                  </a:pathLst>
                </a:custGeom>
                <a:solidFill>
                  <a:srgbClr val="969696"/>
                </a:solidFill>
                <a:ln w="9525">
                  <a:noFill/>
                  <a:round/>
                  <a:headEnd/>
                  <a:tailEnd/>
                </a:ln>
              </p:spPr>
              <p:txBody>
                <a:bodyPr/>
                <a:lstStyle/>
                <a:p>
                  <a:endParaRPr lang="en-US"/>
                </a:p>
              </p:txBody>
            </p:sp>
            <p:sp>
              <p:nvSpPr>
                <p:cNvPr id="221139" name="Freeform 2003"/>
                <p:cNvSpPr>
                  <a:spLocks/>
                </p:cNvSpPr>
                <p:nvPr/>
              </p:nvSpPr>
              <p:spPr bwMode="auto">
                <a:xfrm>
                  <a:off x="5022" y="1155"/>
                  <a:ext cx="267" cy="193"/>
                </a:xfrm>
                <a:custGeom>
                  <a:avLst/>
                  <a:gdLst/>
                  <a:ahLst/>
                  <a:cxnLst>
                    <a:cxn ang="0">
                      <a:pos x="0" y="0"/>
                    </a:cxn>
                    <a:cxn ang="0">
                      <a:pos x="39" y="58"/>
                    </a:cxn>
                    <a:cxn ang="0">
                      <a:pos x="51" y="123"/>
                    </a:cxn>
                    <a:cxn ang="0">
                      <a:pos x="59" y="187"/>
                    </a:cxn>
                    <a:cxn ang="0">
                      <a:pos x="117" y="171"/>
                    </a:cxn>
                    <a:cxn ang="0">
                      <a:pos x="175" y="165"/>
                    </a:cxn>
                    <a:cxn ang="0">
                      <a:pos x="223" y="171"/>
                    </a:cxn>
                    <a:cxn ang="0">
                      <a:pos x="267" y="193"/>
                    </a:cxn>
                    <a:cxn ang="0">
                      <a:pos x="245" y="147"/>
                    </a:cxn>
                    <a:cxn ang="0">
                      <a:pos x="213" y="107"/>
                    </a:cxn>
                    <a:cxn ang="0">
                      <a:pos x="167" y="68"/>
                    </a:cxn>
                    <a:cxn ang="0">
                      <a:pos x="113" y="30"/>
                    </a:cxn>
                    <a:cxn ang="0">
                      <a:pos x="65" y="10"/>
                    </a:cxn>
                    <a:cxn ang="0">
                      <a:pos x="0" y="0"/>
                    </a:cxn>
                  </a:cxnLst>
                  <a:rect l="0" t="0" r="r" b="b"/>
                  <a:pathLst>
                    <a:path w="267" h="193">
                      <a:moveTo>
                        <a:pt x="0" y="0"/>
                      </a:moveTo>
                      <a:lnTo>
                        <a:pt x="39" y="58"/>
                      </a:lnTo>
                      <a:lnTo>
                        <a:pt x="51" y="123"/>
                      </a:lnTo>
                      <a:lnTo>
                        <a:pt x="59" y="187"/>
                      </a:lnTo>
                      <a:lnTo>
                        <a:pt x="117" y="171"/>
                      </a:lnTo>
                      <a:lnTo>
                        <a:pt x="175" y="165"/>
                      </a:lnTo>
                      <a:lnTo>
                        <a:pt x="223" y="171"/>
                      </a:lnTo>
                      <a:lnTo>
                        <a:pt x="267" y="193"/>
                      </a:lnTo>
                      <a:lnTo>
                        <a:pt x="245" y="147"/>
                      </a:lnTo>
                      <a:lnTo>
                        <a:pt x="213" y="107"/>
                      </a:lnTo>
                      <a:lnTo>
                        <a:pt x="167" y="68"/>
                      </a:lnTo>
                      <a:lnTo>
                        <a:pt x="113" y="30"/>
                      </a:lnTo>
                      <a:lnTo>
                        <a:pt x="65" y="10"/>
                      </a:lnTo>
                      <a:lnTo>
                        <a:pt x="0" y="0"/>
                      </a:lnTo>
                      <a:close/>
                    </a:path>
                  </a:pathLst>
                </a:custGeom>
                <a:solidFill>
                  <a:srgbClr val="FFFFFF"/>
                </a:solidFill>
                <a:ln w="9525">
                  <a:noFill/>
                  <a:round/>
                  <a:headEnd/>
                  <a:tailEnd/>
                </a:ln>
              </p:spPr>
              <p:txBody>
                <a:bodyPr/>
                <a:lstStyle/>
                <a:p>
                  <a:endParaRPr lang="en-US"/>
                </a:p>
              </p:txBody>
            </p:sp>
            <p:sp>
              <p:nvSpPr>
                <p:cNvPr id="221140" name="Freeform 2004"/>
                <p:cNvSpPr>
                  <a:spLocks/>
                </p:cNvSpPr>
                <p:nvPr/>
              </p:nvSpPr>
              <p:spPr bwMode="auto">
                <a:xfrm>
                  <a:off x="5022" y="1155"/>
                  <a:ext cx="267" cy="193"/>
                </a:xfrm>
                <a:custGeom>
                  <a:avLst/>
                  <a:gdLst/>
                  <a:ahLst/>
                  <a:cxnLst>
                    <a:cxn ang="0">
                      <a:pos x="0" y="0"/>
                    </a:cxn>
                    <a:cxn ang="0">
                      <a:pos x="39" y="58"/>
                    </a:cxn>
                    <a:cxn ang="0">
                      <a:pos x="51" y="123"/>
                    </a:cxn>
                    <a:cxn ang="0">
                      <a:pos x="59" y="187"/>
                    </a:cxn>
                    <a:cxn ang="0">
                      <a:pos x="117" y="171"/>
                    </a:cxn>
                    <a:cxn ang="0">
                      <a:pos x="175" y="165"/>
                    </a:cxn>
                    <a:cxn ang="0">
                      <a:pos x="223" y="171"/>
                    </a:cxn>
                    <a:cxn ang="0">
                      <a:pos x="267" y="193"/>
                    </a:cxn>
                    <a:cxn ang="0">
                      <a:pos x="245" y="147"/>
                    </a:cxn>
                    <a:cxn ang="0">
                      <a:pos x="213" y="107"/>
                    </a:cxn>
                    <a:cxn ang="0">
                      <a:pos x="167" y="68"/>
                    </a:cxn>
                    <a:cxn ang="0">
                      <a:pos x="113" y="30"/>
                    </a:cxn>
                    <a:cxn ang="0">
                      <a:pos x="65" y="10"/>
                    </a:cxn>
                    <a:cxn ang="0">
                      <a:pos x="0" y="0"/>
                    </a:cxn>
                  </a:cxnLst>
                  <a:rect l="0" t="0" r="r" b="b"/>
                  <a:pathLst>
                    <a:path w="267" h="193">
                      <a:moveTo>
                        <a:pt x="0" y="0"/>
                      </a:moveTo>
                      <a:lnTo>
                        <a:pt x="39" y="58"/>
                      </a:lnTo>
                      <a:lnTo>
                        <a:pt x="51" y="123"/>
                      </a:lnTo>
                      <a:lnTo>
                        <a:pt x="59" y="187"/>
                      </a:lnTo>
                      <a:lnTo>
                        <a:pt x="117" y="171"/>
                      </a:lnTo>
                      <a:lnTo>
                        <a:pt x="175" y="165"/>
                      </a:lnTo>
                      <a:lnTo>
                        <a:pt x="223" y="171"/>
                      </a:lnTo>
                      <a:lnTo>
                        <a:pt x="267" y="193"/>
                      </a:lnTo>
                      <a:lnTo>
                        <a:pt x="245" y="147"/>
                      </a:lnTo>
                      <a:lnTo>
                        <a:pt x="213" y="107"/>
                      </a:lnTo>
                      <a:lnTo>
                        <a:pt x="167" y="68"/>
                      </a:lnTo>
                      <a:lnTo>
                        <a:pt x="113" y="30"/>
                      </a:lnTo>
                      <a:lnTo>
                        <a:pt x="65" y="10"/>
                      </a:lnTo>
                      <a:lnTo>
                        <a:pt x="0" y="0"/>
                      </a:lnTo>
                    </a:path>
                  </a:pathLst>
                </a:custGeom>
                <a:noFill/>
                <a:ln w="12700">
                  <a:solidFill>
                    <a:srgbClr val="000000"/>
                  </a:solidFill>
                  <a:prstDash val="solid"/>
                  <a:round/>
                  <a:headEnd/>
                  <a:tailEnd/>
                </a:ln>
              </p:spPr>
              <p:txBody>
                <a:bodyPr/>
                <a:lstStyle/>
                <a:p>
                  <a:endParaRPr lang="en-US"/>
                </a:p>
              </p:txBody>
            </p:sp>
          </p:grpSp>
        </p:grpSp>
        <p:sp>
          <p:nvSpPr>
            <p:cNvPr id="221141" name="Rectangle 2005"/>
            <p:cNvSpPr>
              <a:spLocks noChangeArrowheads="1"/>
            </p:cNvSpPr>
            <p:nvPr/>
          </p:nvSpPr>
          <p:spPr bwMode="auto">
            <a:xfrm>
              <a:off x="787" y="1848"/>
              <a:ext cx="315" cy="232"/>
            </a:xfrm>
            <a:prstGeom prst="rect">
              <a:avLst/>
            </a:prstGeom>
            <a:noFill/>
            <a:ln w="9525">
              <a:noFill/>
              <a:miter lim="800000"/>
              <a:headEnd/>
              <a:tailEnd/>
            </a:ln>
          </p:spPr>
          <p:txBody>
            <a:bodyPr lIns="0" tIns="0" rIns="0" bIns="0">
              <a:spAutoFit/>
            </a:bodyPr>
            <a:lstStyle/>
            <a:p>
              <a:pPr algn="ctr">
                <a:spcBef>
                  <a:spcPct val="0"/>
                </a:spcBef>
                <a:buFontTx/>
                <a:buNone/>
              </a:pPr>
              <a:r>
                <a:rPr lang="tr-TR" sz="1200">
                  <a:ea typeface="ＭＳ Ｐゴシック" pitchFamily="34" charset="-128"/>
                </a:rPr>
                <a:t>Zmn A</a:t>
              </a:r>
              <a:r>
                <a:rPr lang="tr-TR" sz="1200"/>
                <a:t>şı</a:t>
              </a:r>
              <a:r>
                <a:rPr lang="tr-TR" sz="1200">
                  <a:ea typeface="ＭＳ Ｐゴシック" pitchFamily="34" charset="-128"/>
                </a:rPr>
                <a:t>m</a:t>
              </a:r>
              <a:r>
                <a:rPr lang="tr-TR" sz="1200"/>
                <a:t>lı</a:t>
              </a:r>
              <a:r>
                <a:rPr lang="tr-TR" sz="1200">
                  <a:ea typeface="ＭＳ Ｐゴシック" pitchFamily="34" charset="-128"/>
                </a:rPr>
                <a:t> Mlz.D</a:t>
              </a:r>
              <a:r>
                <a:rPr lang="tr-TR" sz="1200"/>
                <a:t>ğş</a:t>
              </a:r>
              <a:r>
                <a:rPr lang="tr-TR" sz="1200">
                  <a:ea typeface="ＭＳ Ｐゴシック" pitchFamily="34" charset="-128"/>
                </a:rPr>
                <a:t>.</a:t>
              </a:r>
              <a:endParaRPr lang="en-US" sz="1200">
                <a:ea typeface="ＭＳ Ｐゴシック" pitchFamily="34" charset="-128"/>
              </a:endParaRPr>
            </a:p>
          </p:txBody>
        </p:sp>
      </p:grpSp>
      <p:grpSp>
        <p:nvGrpSpPr>
          <p:cNvPr id="221142" name="Group 2006"/>
          <p:cNvGrpSpPr>
            <a:grpSpLocks/>
          </p:cNvGrpSpPr>
          <p:nvPr/>
        </p:nvGrpSpPr>
        <p:grpSpPr bwMode="auto">
          <a:xfrm>
            <a:off x="1809750" y="6057900"/>
            <a:ext cx="933450" cy="577850"/>
            <a:chOff x="775" y="1797"/>
            <a:chExt cx="367" cy="368"/>
          </a:xfrm>
        </p:grpSpPr>
        <p:grpSp>
          <p:nvGrpSpPr>
            <p:cNvPr id="221143" name="Group 2007"/>
            <p:cNvGrpSpPr>
              <a:grpSpLocks/>
            </p:cNvGrpSpPr>
            <p:nvPr/>
          </p:nvGrpSpPr>
          <p:grpSpPr bwMode="auto">
            <a:xfrm>
              <a:off x="775" y="1797"/>
              <a:ext cx="367" cy="368"/>
              <a:chOff x="793" y="1797"/>
              <a:chExt cx="367" cy="368"/>
            </a:xfrm>
          </p:grpSpPr>
          <p:grpSp>
            <p:nvGrpSpPr>
              <p:cNvPr id="221144" name="Group 2008"/>
              <p:cNvGrpSpPr>
                <a:grpSpLocks/>
              </p:cNvGrpSpPr>
              <p:nvPr/>
            </p:nvGrpSpPr>
            <p:grpSpPr bwMode="auto">
              <a:xfrm>
                <a:off x="793" y="1797"/>
                <a:ext cx="363" cy="368"/>
                <a:chOff x="4329" y="1155"/>
                <a:chExt cx="992" cy="1089"/>
              </a:xfrm>
            </p:grpSpPr>
            <p:sp>
              <p:nvSpPr>
                <p:cNvPr id="221145" name="Freeform 2009"/>
                <p:cNvSpPr>
                  <a:spLocks/>
                </p:cNvSpPr>
                <p:nvPr/>
              </p:nvSpPr>
              <p:spPr bwMode="auto">
                <a:xfrm>
                  <a:off x="4361" y="1187"/>
                  <a:ext cx="960" cy="1057"/>
                </a:xfrm>
                <a:custGeom>
                  <a:avLst/>
                  <a:gdLst/>
                  <a:ahLst/>
                  <a:cxnLst>
                    <a:cxn ang="0">
                      <a:pos x="0" y="0"/>
                    </a:cxn>
                    <a:cxn ang="0">
                      <a:pos x="0" y="1057"/>
                    </a:cxn>
                    <a:cxn ang="0">
                      <a:pos x="960" y="1057"/>
                    </a:cxn>
                    <a:cxn ang="0">
                      <a:pos x="960" y="191"/>
                    </a:cxn>
                    <a:cxn ang="0">
                      <a:pos x="836" y="79"/>
                    </a:cxn>
                    <a:cxn ang="0">
                      <a:pos x="720" y="0"/>
                    </a:cxn>
                    <a:cxn ang="0">
                      <a:pos x="0" y="0"/>
                    </a:cxn>
                  </a:cxnLst>
                  <a:rect l="0" t="0" r="r" b="b"/>
                  <a:pathLst>
                    <a:path w="960" h="1057">
                      <a:moveTo>
                        <a:pt x="0" y="0"/>
                      </a:moveTo>
                      <a:lnTo>
                        <a:pt x="0" y="1057"/>
                      </a:lnTo>
                      <a:lnTo>
                        <a:pt x="960" y="1057"/>
                      </a:lnTo>
                      <a:lnTo>
                        <a:pt x="960" y="191"/>
                      </a:lnTo>
                      <a:lnTo>
                        <a:pt x="836" y="79"/>
                      </a:lnTo>
                      <a:lnTo>
                        <a:pt x="720" y="0"/>
                      </a:lnTo>
                      <a:lnTo>
                        <a:pt x="0" y="0"/>
                      </a:lnTo>
                      <a:close/>
                    </a:path>
                  </a:pathLst>
                </a:custGeom>
                <a:solidFill>
                  <a:srgbClr val="969696"/>
                </a:solidFill>
                <a:ln w="9525">
                  <a:noFill/>
                  <a:round/>
                  <a:headEnd/>
                  <a:tailEnd/>
                </a:ln>
              </p:spPr>
              <p:txBody>
                <a:bodyPr/>
                <a:lstStyle/>
                <a:p>
                  <a:endParaRPr lang="en-US"/>
                </a:p>
              </p:txBody>
            </p:sp>
            <p:sp>
              <p:nvSpPr>
                <p:cNvPr id="221146" name="Freeform 2010"/>
                <p:cNvSpPr>
                  <a:spLocks/>
                </p:cNvSpPr>
                <p:nvPr/>
              </p:nvSpPr>
              <p:spPr bwMode="auto">
                <a:xfrm>
                  <a:off x="4329" y="1155"/>
                  <a:ext cx="960" cy="1057"/>
                </a:xfrm>
                <a:custGeom>
                  <a:avLst/>
                  <a:gdLst/>
                  <a:ahLst/>
                  <a:cxnLst>
                    <a:cxn ang="0">
                      <a:pos x="0" y="0"/>
                    </a:cxn>
                    <a:cxn ang="0">
                      <a:pos x="0" y="1057"/>
                    </a:cxn>
                    <a:cxn ang="0">
                      <a:pos x="960" y="1057"/>
                    </a:cxn>
                    <a:cxn ang="0">
                      <a:pos x="960" y="191"/>
                    </a:cxn>
                    <a:cxn ang="0">
                      <a:pos x="836" y="78"/>
                    </a:cxn>
                    <a:cxn ang="0">
                      <a:pos x="720" y="0"/>
                    </a:cxn>
                    <a:cxn ang="0">
                      <a:pos x="0" y="0"/>
                    </a:cxn>
                  </a:cxnLst>
                  <a:rect l="0" t="0" r="r" b="b"/>
                  <a:pathLst>
                    <a:path w="960" h="1057">
                      <a:moveTo>
                        <a:pt x="0" y="0"/>
                      </a:moveTo>
                      <a:lnTo>
                        <a:pt x="0" y="1057"/>
                      </a:lnTo>
                      <a:lnTo>
                        <a:pt x="960" y="1057"/>
                      </a:lnTo>
                      <a:lnTo>
                        <a:pt x="960" y="191"/>
                      </a:lnTo>
                      <a:lnTo>
                        <a:pt x="836" y="78"/>
                      </a:lnTo>
                      <a:lnTo>
                        <a:pt x="720" y="0"/>
                      </a:lnTo>
                      <a:lnTo>
                        <a:pt x="0" y="0"/>
                      </a:lnTo>
                      <a:close/>
                    </a:path>
                  </a:pathLst>
                </a:custGeom>
                <a:solidFill>
                  <a:srgbClr val="FFFFFF"/>
                </a:solidFill>
                <a:ln w="9525">
                  <a:noFill/>
                  <a:round/>
                  <a:headEnd/>
                  <a:tailEnd/>
                </a:ln>
              </p:spPr>
              <p:txBody>
                <a:bodyPr/>
                <a:lstStyle/>
                <a:p>
                  <a:endParaRPr lang="en-US"/>
                </a:p>
              </p:txBody>
            </p:sp>
            <p:sp>
              <p:nvSpPr>
                <p:cNvPr id="221147" name="Freeform 2011"/>
                <p:cNvSpPr>
                  <a:spLocks/>
                </p:cNvSpPr>
                <p:nvPr/>
              </p:nvSpPr>
              <p:spPr bwMode="auto">
                <a:xfrm>
                  <a:off x="4329" y="1155"/>
                  <a:ext cx="960" cy="1057"/>
                </a:xfrm>
                <a:custGeom>
                  <a:avLst/>
                  <a:gdLst/>
                  <a:ahLst/>
                  <a:cxnLst>
                    <a:cxn ang="0">
                      <a:pos x="0" y="0"/>
                    </a:cxn>
                    <a:cxn ang="0">
                      <a:pos x="0" y="1057"/>
                    </a:cxn>
                    <a:cxn ang="0">
                      <a:pos x="960" y="1057"/>
                    </a:cxn>
                    <a:cxn ang="0">
                      <a:pos x="960" y="191"/>
                    </a:cxn>
                    <a:cxn ang="0">
                      <a:pos x="836" y="78"/>
                    </a:cxn>
                    <a:cxn ang="0">
                      <a:pos x="720" y="0"/>
                    </a:cxn>
                    <a:cxn ang="0">
                      <a:pos x="0" y="0"/>
                    </a:cxn>
                  </a:cxnLst>
                  <a:rect l="0" t="0" r="r" b="b"/>
                  <a:pathLst>
                    <a:path w="960" h="1057">
                      <a:moveTo>
                        <a:pt x="0" y="0"/>
                      </a:moveTo>
                      <a:lnTo>
                        <a:pt x="0" y="1057"/>
                      </a:lnTo>
                      <a:lnTo>
                        <a:pt x="960" y="1057"/>
                      </a:lnTo>
                      <a:lnTo>
                        <a:pt x="960" y="191"/>
                      </a:lnTo>
                      <a:lnTo>
                        <a:pt x="836" y="78"/>
                      </a:lnTo>
                      <a:lnTo>
                        <a:pt x="720" y="0"/>
                      </a:lnTo>
                      <a:lnTo>
                        <a:pt x="0" y="0"/>
                      </a:lnTo>
                    </a:path>
                  </a:pathLst>
                </a:custGeom>
                <a:noFill/>
                <a:ln w="12700">
                  <a:solidFill>
                    <a:srgbClr val="000000"/>
                  </a:solidFill>
                  <a:prstDash val="solid"/>
                  <a:round/>
                  <a:headEnd/>
                  <a:tailEnd/>
                </a:ln>
              </p:spPr>
              <p:txBody>
                <a:bodyPr/>
                <a:lstStyle/>
                <a:p>
                  <a:endParaRPr lang="en-US"/>
                </a:p>
              </p:txBody>
            </p:sp>
          </p:grpSp>
          <p:grpSp>
            <p:nvGrpSpPr>
              <p:cNvPr id="221148" name="Group 2012"/>
              <p:cNvGrpSpPr>
                <a:grpSpLocks/>
              </p:cNvGrpSpPr>
              <p:nvPr/>
            </p:nvGrpSpPr>
            <p:grpSpPr bwMode="auto">
              <a:xfrm>
                <a:off x="1050" y="1797"/>
                <a:ext cx="110" cy="86"/>
                <a:chOff x="5022" y="1155"/>
                <a:chExt cx="299" cy="225"/>
              </a:xfrm>
            </p:grpSpPr>
            <p:sp>
              <p:nvSpPr>
                <p:cNvPr id="221149" name="Freeform 2013"/>
                <p:cNvSpPr>
                  <a:spLocks/>
                </p:cNvSpPr>
                <p:nvPr/>
              </p:nvSpPr>
              <p:spPr bwMode="auto">
                <a:xfrm>
                  <a:off x="5055" y="1187"/>
                  <a:ext cx="266" cy="193"/>
                </a:xfrm>
                <a:custGeom>
                  <a:avLst/>
                  <a:gdLst/>
                  <a:ahLst/>
                  <a:cxnLst>
                    <a:cxn ang="0">
                      <a:pos x="0" y="0"/>
                    </a:cxn>
                    <a:cxn ang="0">
                      <a:pos x="38" y="58"/>
                    </a:cxn>
                    <a:cxn ang="0">
                      <a:pos x="50" y="123"/>
                    </a:cxn>
                    <a:cxn ang="0">
                      <a:pos x="58" y="187"/>
                    </a:cxn>
                    <a:cxn ang="0">
                      <a:pos x="116" y="171"/>
                    </a:cxn>
                    <a:cxn ang="0">
                      <a:pos x="174" y="165"/>
                    </a:cxn>
                    <a:cxn ang="0">
                      <a:pos x="222" y="171"/>
                    </a:cxn>
                    <a:cxn ang="0">
                      <a:pos x="266" y="193"/>
                    </a:cxn>
                    <a:cxn ang="0">
                      <a:pos x="244" y="147"/>
                    </a:cxn>
                    <a:cxn ang="0">
                      <a:pos x="212" y="107"/>
                    </a:cxn>
                    <a:cxn ang="0">
                      <a:pos x="166" y="68"/>
                    </a:cxn>
                    <a:cxn ang="0">
                      <a:pos x="112" y="30"/>
                    </a:cxn>
                    <a:cxn ang="0">
                      <a:pos x="64" y="10"/>
                    </a:cxn>
                    <a:cxn ang="0">
                      <a:pos x="0" y="0"/>
                    </a:cxn>
                  </a:cxnLst>
                  <a:rect l="0" t="0" r="r" b="b"/>
                  <a:pathLst>
                    <a:path w="266" h="193">
                      <a:moveTo>
                        <a:pt x="0" y="0"/>
                      </a:moveTo>
                      <a:lnTo>
                        <a:pt x="38" y="58"/>
                      </a:lnTo>
                      <a:lnTo>
                        <a:pt x="50" y="123"/>
                      </a:lnTo>
                      <a:lnTo>
                        <a:pt x="58" y="187"/>
                      </a:lnTo>
                      <a:lnTo>
                        <a:pt x="116" y="171"/>
                      </a:lnTo>
                      <a:lnTo>
                        <a:pt x="174" y="165"/>
                      </a:lnTo>
                      <a:lnTo>
                        <a:pt x="222" y="171"/>
                      </a:lnTo>
                      <a:lnTo>
                        <a:pt x="266" y="193"/>
                      </a:lnTo>
                      <a:lnTo>
                        <a:pt x="244" y="147"/>
                      </a:lnTo>
                      <a:lnTo>
                        <a:pt x="212" y="107"/>
                      </a:lnTo>
                      <a:lnTo>
                        <a:pt x="166" y="68"/>
                      </a:lnTo>
                      <a:lnTo>
                        <a:pt x="112" y="30"/>
                      </a:lnTo>
                      <a:lnTo>
                        <a:pt x="64" y="10"/>
                      </a:lnTo>
                      <a:lnTo>
                        <a:pt x="0" y="0"/>
                      </a:lnTo>
                      <a:close/>
                    </a:path>
                  </a:pathLst>
                </a:custGeom>
                <a:solidFill>
                  <a:srgbClr val="969696"/>
                </a:solidFill>
                <a:ln w="9525">
                  <a:noFill/>
                  <a:round/>
                  <a:headEnd/>
                  <a:tailEnd/>
                </a:ln>
              </p:spPr>
              <p:txBody>
                <a:bodyPr/>
                <a:lstStyle/>
                <a:p>
                  <a:endParaRPr lang="en-US"/>
                </a:p>
              </p:txBody>
            </p:sp>
            <p:sp>
              <p:nvSpPr>
                <p:cNvPr id="221150" name="Freeform 2014"/>
                <p:cNvSpPr>
                  <a:spLocks/>
                </p:cNvSpPr>
                <p:nvPr/>
              </p:nvSpPr>
              <p:spPr bwMode="auto">
                <a:xfrm>
                  <a:off x="5022" y="1155"/>
                  <a:ext cx="267" cy="193"/>
                </a:xfrm>
                <a:custGeom>
                  <a:avLst/>
                  <a:gdLst/>
                  <a:ahLst/>
                  <a:cxnLst>
                    <a:cxn ang="0">
                      <a:pos x="0" y="0"/>
                    </a:cxn>
                    <a:cxn ang="0">
                      <a:pos x="39" y="58"/>
                    </a:cxn>
                    <a:cxn ang="0">
                      <a:pos x="51" y="123"/>
                    </a:cxn>
                    <a:cxn ang="0">
                      <a:pos x="59" y="187"/>
                    </a:cxn>
                    <a:cxn ang="0">
                      <a:pos x="117" y="171"/>
                    </a:cxn>
                    <a:cxn ang="0">
                      <a:pos x="175" y="165"/>
                    </a:cxn>
                    <a:cxn ang="0">
                      <a:pos x="223" y="171"/>
                    </a:cxn>
                    <a:cxn ang="0">
                      <a:pos x="267" y="193"/>
                    </a:cxn>
                    <a:cxn ang="0">
                      <a:pos x="245" y="147"/>
                    </a:cxn>
                    <a:cxn ang="0">
                      <a:pos x="213" y="107"/>
                    </a:cxn>
                    <a:cxn ang="0">
                      <a:pos x="167" y="68"/>
                    </a:cxn>
                    <a:cxn ang="0">
                      <a:pos x="113" y="30"/>
                    </a:cxn>
                    <a:cxn ang="0">
                      <a:pos x="65" y="10"/>
                    </a:cxn>
                    <a:cxn ang="0">
                      <a:pos x="0" y="0"/>
                    </a:cxn>
                  </a:cxnLst>
                  <a:rect l="0" t="0" r="r" b="b"/>
                  <a:pathLst>
                    <a:path w="267" h="193">
                      <a:moveTo>
                        <a:pt x="0" y="0"/>
                      </a:moveTo>
                      <a:lnTo>
                        <a:pt x="39" y="58"/>
                      </a:lnTo>
                      <a:lnTo>
                        <a:pt x="51" y="123"/>
                      </a:lnTo>
                      <a:lnTo>
                        <a:pt x="59" y="187"/>
                      </a:lnTo>
                      <a:lnTo>
                        <a:pt x="117" y="171"/>
                      </a:lnTo>
                      <a:lnTo>
                        <a:pt x="175" y="165"/>
                      </a:lnTo>
                      <a:lnTo>
                        <a:pt x="223" y="171"/>
                      </a:lnTo>
                      <a:lnTo>
                        <a:pt x="267" y="193"/>
                      </a:lnTo>
                      <a:lnTo>
                        <a:pt x="245" y="147"/>
                      </a:lnTo>
                      <a:lnTo>
                        <a:pt x="213" y="107"/>
                      </a:lnTo>
                      <a:lnTo>
                        <a:pt x="167" y="68"/>
                      </a:lnTo>
                      <a:lnTo>
                        <a:pt x="113" y="30"/>
                      </a:lnTo>
                      <a:lnTo>
                        <a:pt x="65" y="10"/>
                      </a:lnTo>
                      <a:lnTo>
                        <a:pt x="0" y="0"/>
                      </a:lnTo>
                      <a:close/>
                    </a:path>
                  </a:pathLst>
                </a:custGeom>
                <a:solidFill>
                  <a:srgbClr val="FFFFFF"/>
                </a:solidFill>
                <a:ln w="9525">
                  <a:noFill/>
                  <a:round/>
                  <a:headEnd/>
                  <a:tailEnd/>
                </a:ln>
              </p:spPr>
              <p:txBody>
                <a:bodyPr/>
                <a:lstStyle/>
                <a:p>
                  <a:endParaRPr lang="en-US"/>
                </a:p>
              </p:txBody>
            </p:sp>
            <p:sp>
              <p:nvSpPr>
                <p:cNvPr id="221151" name="Freeform 2015"/>
                <p:cNvSpPr>
                  <a:spLocks/>
                </p:cNvSpPr>
                <p:nvPr/>
              </p:nvSpPr>
              <p:spPr bwMode="auto">
                <a:xfrm>
                  <a:off x="5022" y="1155"/>
                  <a:ext cx="267" cy="193"/>
                </a:xfrm>
                <a:custGeom>
                  <a:avLst/>
                  <a:gdLst/>
                  <a:ahLst/>
                  <a:cxnLst>
                    <a:cxn ang="0">
                      <a:pos x="0" y="0"/>
                    </a:cxn>
                    <a:cxn ang="0">
                      <a:pos x="39" y="58"/>
                    </a:cxn>
                    <a:cxn ang="0">
                      <a:pos x="51" y="123"/>
                    </a:cxn>
                    <a:cxn ang="0">
                      <a:pos x="59" y="187"/>
                    </a:cxn>
                    <a:cxn ang="0">
                      <a:pos x="117" y="171"/>
                    </a:cxn>
                    <a:cxn ang="0">
                      <a:pos x="175" y="165"/>
                    </a:cxn>
                    <a:cxn ang="0">
                      <a:pos x="223" y="171"/>
                    </a:cxn>
                    <a:cxn ang="0">
                      <a:pos x="267" y="193"/>
                    </a:cxn>
                    <a:cxn ang="0">
                      <a:pos x="245" y="147"/>
                    </a:cxn>
                    <a:cxn ang="0">
                      <a:pos x="213" y="107"/>
                    </a:cxn>
                    <a:cxn ang="0">
                      <a:pos x="167" y="68"/>
                    </a:cxn>
                    <a:cxn ang="0">
                      <a:pos x="113" y="30"/>
                    </a:cxn>
                    <a:cxn ang="0">
                      <a:pos x="65" y="10"/>
                    </a:cxn>
                    <a:cxn ang="0">
                      <a:pos x="0" y="0"/>
                    </a:cxn>
                  </a:cxnLst>
                  <a:rect l="0" t="0" r="r" b="b"/>
                  <a:pathLst>
                    <a:path w="267" h="193">
                      <a:moveTo>
                        <a:pt x="0" y="0"/>
                      </a:moveTo>
                      <a:lnTo>
                        <a:pt x="39" y="58"/>
                      </a:lnTo>
                      <a:lnTo>
                        <a:pt x="51" y="123"/>
                      </a:lnTo>
                      <a:lnTo>
                        <a:pt x="59" y="187"/>
                      </a:lnTo>
                      <a:lnTo>
                        <a:pt x="117" y="171"/>
                      </a:lnTo>
                      <a:lnTo>
                        <a:pt x="175" y="165"/>
                      </a:lnTo>
                      <a:lnTo>
                        <a:pt x="223" y="171"/>
                      </a:lnTo>
                      <a:lnTo>
                        <a:pt x="267" y="193"/>
                      </a:lnTo>
                      <a:lnTo>
                        <a:pt x="245" y="147"/>
                      </a:lnTo>
                      <a:lnTo>
                        <a:pt x="213" y="107"/>
                      </a:lnTo>
                      <a:lnTo>
                        <a:pt x="167" y="68"/>
                      </a:lnTo>
                      <a:lnTo>
                        <a:pt x="113" y="30"/>
                      </a:lnTo>
                      <a:lnTo>
                        <a:pt x="65" y="10"/>
                      </a:lnTo>
                      <a:lnTo>
                        <a:pt x="0" y="0"/>
                      </a:lnTo>
                    </a:path>
                  </a:pathLst>
                </a:custGeom>
                <a:noFill/>
                <a:ln w="12700">
                  <a:solidFill>
                    <a:srgbClr val="000000"/>
                  </a:solidFill>
                  <a:prstDash val="solid"/>
                  <a:round/>
                  <a:headEnd/>
                  <a:tailEnd/>
                </a:ln>
              </p:spPr>
              <p:txBody>
                <a:bodyPr/>
                <a:lstStyle/>
                <a:p>
                  <a:endParaRPr lang="en-US"/>
                </a:p>
              </p:txBody>
            </p:sp>
          </p:grpSp>
        </p:grpSp>
        <p:sp>
          <p:nvSpPr>
            <p:cNvPr id="221152" name="Rectangle 2016"/>
            <p:cNvSpPr>
              <a:spLocks noChangeArrowheads="1"/>
            </p:cNvSpPr>
            <p:nvPr/>
          </p:nvSpPr>
          <p:spPr bwMode="auto">
            <a:xfrm>
              <a:off x="787" y="1848"/>
              <a:ext cx="315" cy="232"/>
            </a:xfrm>
            <a:prstGeom prst="rect">
              <a:avLst/>
            </a:prstGeom>
            <a:noFill/>
            <a:ln w="9525">
              <a:noFill/>
              <a:miter lim="800000"/>
              <a:headEnd/>
              <a:tailEnd/>
            </a:ln>
          </p:spPr>
          <p:txBody>
            <a:bodyPr lIns="0" tIns="0" rIns="0" bIns="0">
              <a:spAutoFit/>
            </a:bodyPr>
            <a:lstStyle/>
            <a:p>
              <a:pPr algn="ctr">
                <a:spcBef>
                  <a:spcPct val="0"/>
                </a:spcBef>
                <a:buFontTx/>
                <a:buNone/>
              </a:pPr>
              <a:r>
                <a:rPr lang="tr-TR" sz="1200">
                  <a:ea typeface="ＭＳ Ｐゴシック" pitchFamily="34" charset="-128"/>
                </a:rPr>
                <a:t>Mühendislik Emri</a:t>
              </a:r>
              <a:endParaRPr lang="en-US" sz="1200">
                <a:ea typeface="ＭＳ Ｐゴシック" pitchFamily="34" charset="-128"/>
              </a:endParaRPr>
            </a:p>
          </p:txBody>
        </p:sp>
      </p:grpSp>
      <p:sp>
        <p:nvSpPr>
          <p:cNvPr id="221153" name="Line 2017"/>
          <p:cNvSpPr>
            <a:spLocks noChangeShapeType="1"/>
          </p:cNvSpPr>
          <p:nvPr/>
        </p:nvSpPr>
        <p:spPr bwMode="auto">
          <a:xfrm flipH="1" flipV="1">
            <a:off x="3352800" y="4578350"/>
            <a:ext cx="762000" cy="0"/>
          </a:xfrm>
          <a:prstGeom prst="line">
            <a:avLst/>
          </a:prstGeom>
          <a:noFill/>
          <a:ln w="25400">
            <a:solidFill>
              <a:srgbClr val="00FF00"/>
            </a:solidFill>
            <a:round/>
            <a:headEnd/>
            <a:tailEnd type="triangle" w="med" len="med"/>
          </a:ln>
          <a:effectLst/>
        </p:spPr>
        <p:txBody>
          <a:bodyPr/>
          <a:lstStyle/>
          <a:p>
            <a:endParaRPr lang="en-US"/>
          </a:p>
        </p:txBody>
      </p:sp>
      <p:sp>
        <p:nvSpPr>
          <p:cNvPr id="221154" name="AutoShape 2018"/>
          <p:cNvSpPr>
            <a:spLocks noChangeArrowheads="1"/>
          </p:cNvSpPr>
          <p:nvPr/>
        </p:nvSpPr>
        <p:spPr bwMode="auto">
          <a:xfrm>
            <a:off x="4724400" y="6026150"/>
            <a:ext cx="838200" cy="838200"/>
          </a:xfrm>
          <a:prstGeom prst="can">
            <a:avLst>
              <a:gd name="adj" fmla="val 25000"/>
            </a:avLst>
          </a:prstGeom>
          <a:solidFill>
            <a:srgbClr val="DDDDDD"/>
          </a:solidFill>
          <a:ln w="9525">
            <a:solidFill>
              <a:schemeClr val="tx1"/>
            </a:solidFill>
            <a:round/>
            <a:headEnd/>
            <a:tailEnd/>
          </a:ln>
          <a:effectLst/>
        </p:spPr>
        <p:txBody>
          <a:bodyPr wrap="none" anchor="ctr"/>
          <a:lstStyle/>
          <a:p>
            <a:pPr algn="ctr">
              <a:spcBef>
                <a:spcPct val="0"/>
              </a:spcBef>
              <a:buFontTx/>
              <a:buNone/>
            </a:pPr>
            <a:r>
              <a:rPr lang="tr-TR" sz="1200" b="1">
                <a:ea typeface="ＭＳ Ｐゴシック" pitchFamily="34" charset="-128"/>
              </a:rPr>
              <a:t>Logbook</a:t>
            </a:r>
          </a:p>
          <a:p>
            <a:pPr algn="ctr">
              <a:spcBef>
                <a:spcPct val="0"/>
              </a:spcBef>
              <a:buFontTx/>
              <a:buNone/>
            </a:pPr>
            <a:r>
              <a:rPr lang="tr-TR" sz="1200" b="1">
                <a:ea typeface="ＭＳ Ｐゴシック" pitchFamily="34" charset="-128"/>
              </a:rPr>
              <a:t>MTBE</a:t>
            </a:r>
          </a:p>
        </p:txBody>
      </p:sp>
      <p:cxnSp>
        <p:nvCxnSpPr>
          <p:cNvPr id="221155" name="AutoShape 2019"/>
          <p:cNvCxnSpPr>
            <a:cxnSpLocks noChangeShapeType="1"/>
            <a:stCxn id="221154" idx="4"/>
            <a:endCxn id="219380" idx="1"/>
          </p:cNvCxnSpPr>
          <p:nvPr/>
        </p:nvCxnSpPr>
        <p:spPr bwMode="auto">
          <a:xfrm flipV="1">
            <a:off x="5562600" y="5407025"/>
            <a:ext cx="1143000" cy="1038225"/>
          </a:xfrm>
          <a:prstGeom prst="bentConnector3">
            <a:avLst>
              <a:gd name="adj1" fmla="val 43333"/>
            </a:avLst>
          </a:prstGeom>
          <a:noFill/>
          <a:ln w="127000">
            <a:solidFill>
              <a:schemeClr val="bg2"/>
            </a:solidFill>
            <a:miter lim="800000"/>
            <a:headEnd/>
            <a:tailEnd type="triangle" w="med" len="med"/>
          </a:ln>
          <a:effectLst/>
        </p:spPr>
      </p:cxnSp>
      <p:cxnSp>
        <p:nvCxnSpPr>
          <p:cNvPr id="221156" name="AutoShape 2020"/>
          <p:cNvCxnSpPr>
            <a:cxnSpLocks noChangeShapeType="1"/>
            <a:stCxn id="221159" idx="1"/>
            <a:endCxn id="221160" idx="3"/>
          </p:cNvCxnSpPr>
          <p:nvPr/>
        </p:nvCxnSpPr>
        <p:spPr bwMode="auto">
          <a:xfrm rot="10800000">
            <a:off x="5435600" y="1736725"/>
            <a:ext cx="1225550" cy="0"/>
          </a:xfrm>
          <a:prstGeom prst="straightConnector1">
            <a:avLst/>
          </a:prstGeom>
          <a:noFill/>
          <a:ln w="127000">
            <a:solidFill>
              <a:schemeClr val="bg2"/>
            </a:solidFill>
            <a:round/>
            <a:headEnd/>
            <a:tailEnd type="triangle" w="med" len="med"/>
          </a:ln>
          <a:effectLst/>
        </p:spPr>
      </p:cxnSp>
      <p:sp>
        <p:nvSpPr>
          <p:cNvPr id="221159" name="Rectangle 2023"/>
          <p:cNvSpPr>
            <a:spLocks noChangeArrowheads="1"/>
          </p:cNvSpPr>
          <p:nvPr/>
        </p:nvSpPr>
        <p:spPr bwMode="auto">
          <a:xfrm>
            <a:off x="6661150" y="1484313"/>
            <a:ext cx="215900" cy="504825"/>
          </a:xfrm>
          <a:prstGeom prst="rect">
            <a:avLst/>
          </a:prstGeom>
          <a:noFill/>
          <a:ln w="9525" algn="ctr">
            <a:noFill/>
            <a:miter lim="800000"/>
            <a:headEnd/>
            <a:tailEnd/>
          </a:ln>
          <a:effectLst/>
        </p:spPr>
        <p:txBody>
          <a:bodyPr wrap="none" anchor="ctr"/>
          <a:lstStyle/>
          <a:p>
            <a:endParaRPr lang="en-US"/>
          </a:p>
        </p:txBody>
      </p:sp>
      <p:sp>
        <p:nvSpPr>
          <p:cNvPr id="221160" name="Rectangle 2024"/>
          <p:cNvSpPr>
            <a:spLocks noChangeArrowheads="1"/>
          </p:cNvSpPr>
          <p:nvPr/>
        </p:nvSpPr>
        <p:spPr bwMode="auto">
          <a:xfrm>
            <a:off x="5219700" y="1484313"/>
            <a:ext cx="215900" cy="504825"/>
          </a:xfrm>
          <a:prstGeom prst="rect">
            <a:avLst/>
          </a:prstGeom>
          <a:noFill/>
          <a:ln w="9525" algn="ctr">
            <a:no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 name="Date Placeholder 2"/>
          <p:cNvSpPr>
            <a:spLocks noGrp="1"/>
          </p:cNvSpPr>
          <p:nvPr>
            <p:ph type="dt" sz="half" idx="10"/>
          </p:nvPr>
        </p:nvSpPr>
        <p:spPr/>
        <p:txBody>
          <a:bodyPr/>
          <a:lstStyle/>
          <a:p>
            <a:r>
              <a:rPr lang="tr-TR"/>
              <a:t>Ticari Gizli</a:t>
            </a:r>
          </a:p>
        </p:txBody>
      </p:sp>
      <p:sp>
        <p:nvSpPr>
          <p:cNvPr id="8" name="Slide Number Placeholder 4"/>
          <p:cNvSpPr>
            <a:spLocks noGrp="1"/>
          </p:cNvSpPr>
          <p:nvPr>
            <p:ph type="sldNum" sz="quarter" idx="12"/>
          </p:nvPr>
        </p:nvSpPr>
        <p:spPr/>
        <p:txBody>
          <a:bodyPr/>
          <a:lstStyle/>
          <a:p>
            <a:fld id="{E0ECC5E7-9544-4FDE-AAF4-3028DF715E6D}" type="slidenum">
              <a:rPr lang="tr-TR"/>
              <a:pPr/>
              <a:t>17</a:t>
            </a:fld>
            <a:endParaRPr lang="tr-TR"/>
          </a:p>
        </p:txBody>
      </p:sp>
      <p:pic>
        <p:nvPicPr>
          <p:cNvPr id="221186" name="Picture 2"/>
          <p:cNvPicPr>
            <a:picLocks noChangeAspect="1" noChangeArrowheads="1"/>
          </p:cNvPicPr>
          <p:nvPr/>
        </p:nvPicPr>
        <p:blipFill>
          <a:blip r:embed="rId2"/>
          <a:srcRect/>
          <a:stretch>
            <a:fillRect/>
          </a:stretch>
        </p:blipFill>
        <p:spPr bwMode="auto">
          <a:xfrm>
            <a:off x="2463800" y="685800"/>
            <a:ext cx="4394200" cy="5562600"/>
          </a:xfrm>
          <a:prstGeom prst="rect">
            <a:avLst/>
          </a:prstGeom>
          <a:noFill/>
          <a:ln w="9525">
            <a:noFill/>
            <a:miter lim="800000"/>
            <a:headEnd/>
            <a:tailEnd/>
          </a:ln>
          <a:effectLst/>
        </p:spPr>
      </p:pic>
      <p:pic>
        <p:nvPicPr>
          <p:cNvPr id="221187" name="Picture 3"/>
          <p:cNvPicPr>
            <a:picLocks noChangeAspect="1" noChangeArrowheads="1"/>
          </p:cNvPicPr>
          <p:nvPr/>
        </p:nvPicPr>
        <p:blipFill>
          <a:blip r:embed="rId3"/>
          <a:srcRect/>
          <a:stretch>
            <a:fillRect/>
          </a:stretch>
        </p:blipFill>
        <p:spPr bwMode="auto">
          <a:xfrm>
            <a:off x="1676400" y="914400"/>
            <a:ext cx="5638800" cy="5410200"/>
          </a:xfrm>
          <a:prstGeom prst="rect">
            <a:avLst/>
          </a:prstGeom>
          <a:noFill/>
          <a:ln w="9525">
            <a:noFill/>
            <a:miter lim="800000"/>
            <a:headEnd/>
            <a:tailEnd/>
          </a:ln>
          <a:effectLst/>
        </p:spPr>
      </p:pic>
      <p:sp>
        <p:nvSpPr>
          <p:cNvPr id="221188" name="Rectangle 4"/>
          <p:cNvSpPr>
            <a:spLocks noChangeArrowheads="1"/>
          </p:cNvSpPr>
          <p:nvPr/>
        </p:nvSpPr>
        <p:spPr bwMode="auto">
          <a:xfrm>
            <a:off x="2987675" y="0"/>
            <a:ext cx="4411663" cy="762000"/>
          </a:xfrm>
          <a:prstGeom prst="rect">
            <a:avLst/>
          </a:prstGeom>
          <a:noFill/>
          <a:ln w="9525">
            <a:noFill/>
            <a:miter lim="800000"/>
            <a:headEnd/>
            <a:tailEnd/>
          </a:ln>
          <a:effectLst/>
        </p:spPr>
        <p:txBody>
          <a:bodyPr>
            <a:spAutoFit/>
          </a:bodyPr>
          <a:lstStyle/>
          <a:p>
            <a:pPr>
              <a:spcBef>
                <a:spcPct val="0"/>
              </a:spcBef>
              <a:buFontTx/>
              <a:buNone/>
            </a:pPr>
            <a:r>
              <a:rPr lang="tr-TR" sz="4400" b="1">
                <a:solidFill>
                  <a:srgbClr val="003366"/>
                </a:solidFill>
              </a:rPr>
              <a:t>İ</a:t>
            </a:r>
            <a:r>
              <a:rPr lang="tr-TR" sz="4400" b="1">
                <a:solidFill>
                  <a:srgbClr val="003366"/>
                </a:solidFill>
                <a:ea typeface="ＭＳ Ｐゴシック" pitchFamily="34" charset="-128"/>
              </a:rPr>
              <a:t>lk</a:t>
            </a:r>
            <a:r>
              <a:rPr lang="tr-TR">
                <a:solidFill>
                  <a:schemeClr val="accent2"/>
                </a:solidFill>
                <a:ea typeface="ＭＳ Ｐゴシック" pitchFamily="34" charset="-128"/>
              </a:rPr>
              <a:t> </a:t>
            </a:r>
            <a:r>
              <a:rPr lang="tr-TR" sz="4400" b="1">
                <a:solidFill>
                  <a:srgbClr val="003366"/>
                </a:solidFill>
                <a:ea typeface="ＭＳ Ｐゴシック" pitchFamily="34" charset="-128"/>
              </a:rPr>
              <a:t>Ürün Verileri</a:t>
            </a:r>
          </a:p>
        </p:txBody>
      </p:sp>
      <p:sp>
        <p:nvSpPr>
          <p:cNvPr id="221189" name="Rectangle 5"/>
          <p:cNvSpPr>
            <a:spLocks noChangeArrowheads="1"/>
          </p:cNvSpPr>
          <p:nvPr/>
        </p:nvSpPr>
        <p:spPr bwMode="auto">
          <a:xfrm>
            <a:off x="457200" y="381000"/>
            <a:ext cx="8229600" cy="6019800"/>
          </a:xfrm>
          <a:prstGeom prst="rect">
            <a:avLst/>
          </a:prstGeom>
          <a:noFill/>
          <a:ln w="9525">
            <a:noFill/>
            <a:miter lim="800000"/>
            <a:headEnd/>
            <a:tailEnd/>
          </a:ln>
          <a:effectLst/>
        </p:spPr>
        <p:txBody>
          <a:bodyPr/>
          <a:lstStyle/>
          <a:p>
            <a:pPr marL="342900" indent="-342900" algn="ctr">
              <a:lnSpc>
                <a:spcPct val="80000"/>
              </a:lnSpc>
              <a:buFontTx/>
              <a:buNone/>
            </a:pPr>
            <a:r>
              <a:rPr lang="tr-TR" sz="3000" b="1">
                <a:solidFill>
                  <a:srgbClr val="003366"/>
                </a:solidFill>
              </a:rPr>
              <a:t>Sistem İlk Yedekleri Planlaması</a:t>
            </a:r>
          </a:p>
          <a:p>
            <a:pPr marL="342900" indent="-342900" algn="ctr">
              <a:lnSpc>
                <a:spcPct val="80000"/>
              </a:lnSpc>
              <a:buFontTx/>
              <a:buNone/>
            </a:pPr>
            <a:endParaRPr lang="tr-TR" sz="1600" b="1">
              <a:solidFill>
                <a:srgbClr val="003366"/>
              </a:solidFill>
            </a:endParaRPr>
          </a:p>
          <a:p>
            <a:pPr marL="342900" indent="-342900" algn="ctr">
              <a:lnSpc>
                <a:spcPct val="80000"/>
              </a:lnSpc>
              <a:buFontTx/>
              <a:buNone/>
            </a:pPr>
            <a:endParaRPr lang="tr-TR" sz="1600" b="1">
              <a:solidFill>
                <a:srgbClr val="003366"/>
              </a:solidFill>
            </a:endParaRPr>
          </a:p>
          <a:p>
            <a:pPr marL="342900" indent="-342900">
              <a:lnSpc>
                <a:spcPct val="80000"/>
              </a:lnSpc>
            </a:pPr>
            <a:r>
              <a:rPr lang="tr-TR" sz="1800" b="1"/>
              <a:t>İlk ürün planlama için üç ayrı yöntem ile mümkündür: </a:t>
            </a:r>
          </a:p>
          <a:p>
            <a:pPr marL="742950" lvl="1" indent="-285750">
              <a:lnSpc>
                <a:spcPct val="80000"/>
              </a:lnSpc>
              <a:buFontTx/>
              <a:buChar char="–"/>
            </a:pPr>
            <a:r>
              <a:rPr lang="tr-TR" sz="1600" b="1"/>
              <a:t>Sistemin belirlenen Harbe Hazırlık Durumuna göre </a:t>
            </a:r>
          </a:p>
          <a:p>
            <a:pPr marL="742950" lvl="1" indent="-285750">
              <a:lnSpc>
                <a:spcPct val="80000"/>
              </a:lnSpc>
              <a:buFontTx/>
              <a:buChar char="–"/>
            </a:pPr>
            <a:r>
              <a:rPr lang="tr-TR" sz="1600" b="1"/>
              <a:t>Üreticiden gelen ELD verilerine göre</a:t>
            </a:r>
          </a:p>
          <a:p>
            <a:pPr marL="742950" lvl="1" indent="-285750">
              <a:lnSpc>
                <a:spcPct val="80000"/>
              </a:lnSpc>
              <a:buFontTx/>
              <a:buChar char="–"/>
            </a:pPr>
            <a:r>
              <a:rPr lang="tr-TR" sz="1600" b="1"/>
              <a:t>Kullanıcının girdiği hedeflediği ELD verilerine göre</a:t>
            </a:r>
          </a:p>
          <a:p>
            <a:pPr marL="342900" indent="-342900">
              <a:lnSpc>
                <a:spcPct val="80000"/>
              </a:lnSpc>
            </a:pPr>
            <a:r>
              <a:rPr lang="tr-TR" sz="1800" b="1"/>
              <a:t>Hesaplama için ana girdiler</a:t>
            </a:r>
          </a:p>
          <a:p>
            <a:pPr marL="742950" lvl="1" indent="-285750">
              <a:lnSpc>
                <a:spcPct val="80000"/>
              </a:lnSpc>
              <a:buFontTx/>
              <a:buChar char="–"/>
            </a:pPr>
            <a:r>
              <a:rPr lang="tr-TR" sz="1600" b="1"/>
              <a:t>Sistemin toplam miktarı</a:t>
            </a:r>
          </a:p>
          <a:p>
            <a:pPr marL="742950" lvl="1" indent="-285750">
              <a:lnSpc>
                <a:spcPct val="80000"/>
              </a:lnSpc>
              <a:buFontTx/>
              <a:buChar char="–"/>
            </a:pPr>
            <a:r>
              <a:rPr lang="tr-TR" sz="1600" b="1"/>
              <a:t>İlgili malzemenin Plansız Değişim Oranı (Unscheduled Removal Rate- URR)</a:t>
            </a:r>
          </a:p>
          <a:p>
            <a:pPr marL="742950" lvl="1" indent="-285750">
              <a:lnSpc>
                <a:spcPct val="80000"/>
              </a:lnSpc>
              <a:buFontTx/>
              <a:buChar char="–"/>
            </a:pPr>
            <a:r>
              <a:rPr lang="tr-TR" sz="1600" b="1"/>
              <a:t>İlgili malzemenin Planlı Bakımlar Arası Ortalama Süre veya Çevrim Sayısı (Time/Cycles Between Scheduled Shop Visits - TBSV/CBSV)</a:t>
            </a:r>
          </a:p>
          <a:p>
            <a:pPr marL="742950" lvl="1" indent="-285750">
              <a:lnSpc>
                <a:spcPct val="80000"/>
              </a:lnSpc>
              <a:buFontTx/>
              <a:buChar char="–"/>
            </a:pPr>
            <a:r>
              <a:rPr lang="tr-TR" sz="1600" b="1"/>
              <a:t>İlgili malzemenin Revizyonlar Arası Ortalama Süresi (Time/Cycles Between Overhauls - TBO/CBO)</a:t>
            </a:r>
          </a:p>
          <a:p>
            <a:pPr marL="742950" lvl="1" indent="-285750">
              <a:lnSpc>
                <a:spcPct val="80000"/>
              </a:lnSpc>
              <a:buFontTx/>
              <a:buChar char="–"/>
            </a:pPr>
            <a:r>
              <a:rPr lang="tr-TR" sz="1600" b="1"/>
              <a:t>İlgili malzemenin Ortalama atölye bakım zamanı (Mean Shop Processing Time  - MST)</a:t>
            </a:r>
          </a:p>
          <a:p>
            <a:pPr marL="742950" lvl="1" indent="-285750">
              <a:lnSpc>
                <a:spcPct val="80000"/>
              </a:lnSpc>
              <a:buFontTx/>
              <a:buChar char="–"/>
            </a:pPr>
            <a:r>
              <a:rPr lang="tr-TR" sz="1600" b="1"/>
              <a:t>Kal/Iskarta oranı (Scrap/Condemnation rate)</a:t>
            </a:r>
          </a:p>
          <a:p>
            <a:pPr marL="742950" lvl="1" indent="-285750">
              <a:lnSpc>
                <a:spcPct val="80000"/>
              </a:lnSpc>
              <a:buFontTx/>
              <a:buChar char="–"/>
            </a:pPr>
            <a:r>
              <a:rPr lang="tr-TR" sz="1600" b="1"/>
              <a:t>İlgili malzemenin MTBR / MTBUR / MTBF değeri (Mean Time Between Removal / Mean Time Between Unscheduled Removal / Mean Time Between Failure)*</a:t>
            </a:r>
          </a:p>
          <a:p>
            <a:pPr marL="742950" lvl="1" indent="-285750">
              <a:lnSpc>
                <a:spcPct val="80000"/>
              </a:lnSpc>
              <a:buFontTx/>
              <a:buChar char="–"/>
            </a:pPr>
            <a:r>
              <a:rPr lang="tr-TR" sz="1600" b="1"/>
              <a:t>İlgili tamirlik malzemenin ortalama tamir zamanı (Average repair time)/sarf malzemenin ortalama tedarik süresi (provision period)</a:t>
            </a:r>
          </a:p>
          <a:p>
            <a:pPr marL="742950" lvl="1" indent="-285750">
              <a:lnSpc>
                <a:spcPct val="80000"/>
              </a:lnSpc>
              <a:buFontTx/>
              <a:buChar char="–"/>
            </a:pPr>
            <a:r>
              <a:rPr lang="tr-TR" sz="1600" b="1"/>
              <a:t>İlgili tamirlik malzemenin atölye ve ikmal arasındaki ortalama nakil süresi (Average transport time)</a:t>
            </a:r>
          </a:p>
          <a:p>
            <a:pPr marL="742950" lvl="1" indent="-285750">
              <a:lnSpc>
                <a:spcPct val="80000"/>
              </a:lnSpc>
              <a:buFontTx/>
              <a:buChar char="–"/>
            </a:pPr>
            <a:r>
              <a:rPr lang="tr-TR" sz="1600" b="1"/>
              <a:t>İlgili malzemenin gereklilik kodu (Essentiality code)</a:t>
            </a:r>
            <a:r>
              <a:rPr lang="tr-TR" sz="1400" b="1"/>
              <a:t> </a:t>
            </a:r>
            <a:endParaRPr lang="tr-TR" sz="900" b="1">
              <a:solidFill>
                <a:srgbClr val="003366"/>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221186"/>
                                        </p:tgtEl>
                                      </p:cBhvr>
                                    </p:animEffect>
                                    <p:set>
                                      <p:cBhvr>
                                        <p:cTn id="7" dur="1" fill="hold">
                                          <p:stCondLst>
                                            <p:cond delay="499"/>
                                          </p:stCondLst>
                                        </p:cTn>
                                        <p:tgtEl>
                                          <p:spTgt spid="221186"/>
                                        </p:tgtEl>
                                        <p:attrNameLst>
                                          <p:attrName>style.visibility</p:attrName>
                                        </p:attrNameLst>
                                      </p:cBhvr>
                                      <p:to>
                                        <p:strVal val="hidden"/>
                                      </p:to>
                                    </p:set>
                                  </p:childTnLst>
                                </p:cTn>
                              </p:par>
                              <p:par>
                                <p:cTn id="8" presetID="4" presetClass="exit" presetSubtype="16" fill="hold" grpId="0" nodeType="withEffect">
                                  <p:stCondLst>
                                    <p:cond delay="0"/>
                                  </p:stCondLst>
                                  <p:childTnLst>
                                    <p:animEffect transition="out" filter="box(in)">
                                      <p:cBhvr>
                                        <p:cTn id="9" dur="500"/>
                                        <p:tgtEl>
                                          <p:spTgt spid="221188"/>
                                        </p:tgtEl>
                                      </p:cBhvr>
                                    </p:animEffect>
                                    <p:set>
                                      <p:cBhvr>
                                        <p:cTn id="10" dur="1" fill="hold">
                                          <p:stCondLst>
                                            <p:cond delay="499"/>
                                          </p:stCondLst>
                                        </p:cTn>
                                        <p:tgtEl>
                                          <p:spTgt spid="221188"/>
                                        </p:tgtEl>
                                        <p:attrNameLst>
                                          <p:attrName>style.visibility</p:attrName>
                                        </p:attrNameLst>
                                      </p:cBhvr>
                                      <p:to>
                                        <p:strVal val="hidden"/>
                                      </p:to>
                                    </p:se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221189"/>
                                        </p:tgtEl>
                                        <p:attrNameLst>
                                          <p:attrName>style.visibility</p:attrName>
                                        </p:attrNameLst>
                                      </p:cBhvr>
                                      <p:to>
                                        <p:strVal val="visible"/>
                                      </p:to>
                                    </p:set>
                                    <p:anim calcmode="lin" valueType="num">
                                      <p:cBhvr>
                                        <p:cTn id="14" dur="500" fill="hold"/>
                                        <p:tgtEl>
                                          <p:spTgt spid="221189"/>
                                        </p:tgtEl>
                                        <p:attrNameLst>
                                          <p:attrName>ppt_w</p:attrName>
                                        </p:attrNameLst>
                                      </p:cBhvr>
                                      <p:tavLst>
                                        <p:tav tm="0">
                                          <p:val>
                                            <p:fltVal val="0"/>
                                          </p:val>
                                        </p:tav>
                                        <p:tav tm="100000">
                                          <p:val>
                                            <p:strVal val="#ppt_w"/>
                                          </p:val>
                                        </p:tav>
                                      </p:tavLst>
                                    </p:anim>
                                    <p:anim calcmode="lin" valueType="num">
                                      <p:cBhvr>
                                        <p:cTn id="15" dur="500" fill="hold"/>
                                        <p:tgtEl>
                                          <p:spTgt spid="221189"/>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 presetClass="exit" presetSubtype="16" fill="hold" grpId="1" nodeType="clickEffect">
                                  <p:stCondLst>
                                    <p:cond delay="0"/>
                                  </p:stCondLst>
                                  <p:childTnLst>
                                    <p:animEffect transition="out" filter="box(in)">
                                      <p:cBhvr>
                                        <p:cTn id="19" dur="500"/>
                                        <p:tgtEl>
                                          <p:spTgt spid="221189"/>
                                        </p:tgtEl>
                                      </p:cBhvr>
                                    </p:animEffect>
                                    <p:set>
                                      <p:cBhvr>
                                        <p:cTn id="20" dur="1" fill="hold">
                                          <p:stCondLst>
                                            <p:cond delay="499"/>
                                          </p:stCondLst>
                                        </p:cTn>
                                        <p:tgtEl>
                                          <p:spTgt spid="221189"/>
                                        </p:tgtEl>
                                        <p:attrNameLst>
                                          <p:attrName>style.visibility</p:attrName>
                                        </p:attrNameLst>
                                      </p:cBhvr>
                                      <p:to>
                                        <p:strVal val="hidden"/>
                                      </p:to>
                                    </p:set>
                                  </p:childTnLst>
                                </p:cTn>
                              </p:par>
                            </p:childTnLst>
                          </p:cTn>
                        </p:par>
                        <p:par>
                          <p:cTn id="21" fill="hold">
                            <p:stCondLst>
                              <p:cond delay="500"/>
                            </p:stCondLst>
                            <p:childTnLst>
                              <p:par>
                                <p:cTn id="22" presetID="23" presetClass="entr" presetSubtype="16" fill="hold" nodeType="afterEffect">
                                  <p:stCondLst>
                                    <p:cond delay="0"/>
                                  </p:stCondLst>
                                  <p:childTnLst>
                                    <p:set>
                                      <p:cBhvr>
                                        <p:cTn id="23" dur="1" fill="hold">
                                          <p:stCondLst>
                                            <p:cond delay="0"/>
                                          </p:stCondLst>
                                        </p:cTn>
                                        <p:tgtEl>
                                          <p:spTgt spid="221187"/>
                                        </p:tgtEl>
                                        <p:attrNameLst>
                                          <p:attrName>style.visibility</p:attrName>
                                        </p:attrNameLst>
                                      </p:cBhvr>
                                      <p:to>
                                        <p:strVal val="visible"/>
                                      </p:to>
                                    </p:set>
                                    <p:anim calcmode="lin" valueType="num">
                                      <p:cBhvr>
                                        <p:cTn id="24" dur="500" fill="hold"/>
                                        <p:tgtEl>
                                          <p:spTgt spid="221187"/>
                                        </p:tgtEl>
                                        <p:attrNameLst>
                                          <p:attrName>ppt_w</p:attrName>
                                        </p:attrNameLst>
                                      </p:cBhvr>
                                      <p:tavLst>
                                        <p:tav tm="0">
                                          <p:val>
                                            <p:fltVal val="0"/>
                                          </p:val>
                                        </p:tav>
                                        <p:tav tm="100000">
                                          <p:val>
                                            <p:strVal val="#ppt_w"/>
                                          </p:val>
                                        </p:tav>
                                      </p:tavLst>
                                    </p:anim>
                                    <p:anim calcmode="lin" valueType="num">
                                      <p:cBhvr>
                                        <p:cTn id="25" dur="500" fill="hold"/>
                                        <p:tgtEl>
                                          <p:spTgt spid="221187"/>
                                        </p:tgtEl>
                                        <p:attrNameLst>
                                          <p:attrName>ppt_h</p:attrName>
                                        </p:attrNameLst>
                                      </p:cBhvr>
                                      <p:tavLst>
                                        <p:tav tm="0">
                                          <p:val>
                                            <p:fltVal val="0"/>
                                          </p:val>
                                        </p:tav>
                                        <p:tav tm="100000">
                                          <p:val>
                                            <p:strVal val="#ppt_h"/>
                                          </p:val>
                                        </p:tav>
                                      </p:tavLst>
                                    </p:anim>
                                  </p:childTnLst>
                                </p:cTn>
                              </p:par>
                              <p:par>
                                <p:cTn id="26" presetID="23" presetClass="entr" presetSubtype="16" fill="hold" grpId="1" nodeType="withEffect">
                                  <p:stCondLst>
                                    <p:cond delay="0"/>
                                  </p:stCondLst>
                                  <p:childTnLst>
                                    <p:set>
                                      <p:cBhvr>
                                        <p:cTn id="27" dur="1" fill="hold">
                                          <p:stCondLst>
                                            <p:cond delay="0"/>
                                          </p:stCondLst>
                                        </p:cTn>
                                        <p:tgtEl>
                                          <p:spTgt spid="221188"/>
                                        </p:tgtEl>
                                        <p:attrNameLst>
                                          <p:attrName>style.visibility</p:attrName>
                                        </p:attrNameLst>
                                      </p:cBhvr>
                                      <p:to>
                                        <p:strVal val="visible"/>
                                      </p:to>
                                    </p:set>
                                    <p:anim calcmode="lin" valueType="num">
                                      <p:cBhvr>
                                        <p:cTn id="28" dur="500" fill="hold"/>
                                        <p:tgtEl>
                                          <p:spTgt spid="221188"/>
                                        </p:tgtEl>
                                        <p:attrNameLst>
                                          <p:attrName>ppt_w</p:attrName>
                                        </p:attrNameLst>
                                      </p:cBhvr>
                                      <p:tavLst>
                                        <p:tav tm="0">
                                          <p:val>
                                            <p:fltVal val="0"/>
                                          </p:val>
                                        </p:tav>
                                        <p:tav tm="100000">
                                          <p:val>
                                            <p:strVal val="#ppt_w"/>
                                          </p:val>
                                        </p:tav>
                                      </p:tavLst>
                                    </p:anim>
                                    <p:anim calcmode="lin" valueType="num">
                                      <p:cBhvr>
                                        <p:cTn id="29" dur="500" fill="hold"/>
                                        <p:tgtEl>
                                          <p:spTgt spid="2211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8" grpId="0"/>
      <p:bldP spid="221188" grpId="1"/>
      <p:bldP spid="221189" grpId="0"/>
      <p:bldP spid="221189" grpId="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1" name="Date Placeholder 2"/>
          <p:cNvSpPr>
            <a:spLocks noGrp="1"/>
          </p:cNvSpPr>
          <p:nvPr>
            <p:ph type="dt" sz="half" idx="10"/>
          </p:nvPr>
        </p:nvSpPr>
        <p:spPr/>
        <p:txBody>
          <a:bodyPr/>
          <a:lstStyle/>
          <a:p>
            <a:r>
              <a:rPr lang="tr-TR"/>
              <a:t>Ticari Gizli</a:t>
            </a:r>
          </a:p>
        </p:txBody>
      </p:sp>
      <p:sp>
        <p:nvSpPr>
          <p:cNvPr id="173" name="Slide Number Placeholder 4"/>
          <p:cNvSpPr>
            <a:spLocks noGrp="1"/>
          </p:cNvSpPr>
          <p:nvPr>
            <p:ph type="sldNum" sz="quarter" idx="12"/>
          </p:nvPr>
        </p:nvSpPr>
        <p:spPr/>
        <p:txBody>
          <a:bodyPr/>
          <a:lstStyle/>
          <a:p>
            <a:fld id="{BE12E3D4-FD4E-4C91-9C7C-2794C179A21B}" type="slidenum">
              <a:rPr lang="tr-TR"/>
              <a:pPr/>
              <a:t>18</a:t>
            </a:fld>
            <a:endParaRPr lang="tr-TR"/>
          </a:p>
        </p:txBody>
      </p:sp>
      <p:sp>
        <p:nvSpPr>
          <p:cNvPr id="223236" name="Rectangle 4"/>
          <p:cNvSpPr>
            <a:spLocks noChangeArrowheads="1"/>
          </p:cNvSpPr>
          <p:nvPr/>
        </p:nvSpPr>
        <p:spPr bwMode="auto">
          <a:xfrm>
            <a:off x="4808538" y="5565775"/>
            <a:ext cx="914400" cy="457200"/>
          </a:xfrm>
          <a:prstGeom prst="rect">
            <a:avLst/>
          </a:prstGeom>
          <a:noFill/>
          <a:ln w="9525">
            <a:noFill/>
            <a:miter lim="800000"/>
            <a:headEnd/>
            <a:tailEnd/>
          </a:ln>
          <a:effectLst/>
        </p:spPr>
        <p:txBody>
          <a:bodyPr wrap="none" anchor="ctr"/>
          <a:lstStyle/>
          <a:p>
            <a:endParaRPr lang="en-US"/>
          </a:p>
        </p:txBody>
      </p:sp>
      <p:sp>
        <p:nvSpPr>
          <p:cNvPr id="223237" name="Rectangle 5"/>
          <p:cNvSpPr>
            <a:spLocks noChangeArrowheads="1"/>
          </p:cNvSpPr>
          <p:nvPr/>
        </p:nvSpPr>
        <p:spPr bwMode="auto">
          <a:xfrm>
            <a:off x="1981200" y="1339850"/>
            <a:ext cx="1066800" cy="1295400"/>
          </a:xfrm>
          <a:prstGeom prst="rect">
            <a:avLst/>
          </a:prstGeom>
          <a:noFill/>
          <a:ln w="9525">
            <a:noFill/>
            <a:miter lim="800000"/>
            <a:headEnd/>
            <a:tailEnd/>
          </a:ln>
          <a:effectLst/>
        </p:spPr>
        <p:txBody>
          <a:bodyPr anchor="b" anchorCtr="1"/>
          <a:lstStyle/>
          <a:p>
            <a:pPr algn="ctr">
              <a:lnSpc>
                <a:spcPct val="90000"/>
              </a:lnSpc>
              <a:buFontTx/>
              <a:buNone/>
            </a:pPr>
            <a:r>
              <a:rPr lang="tr-TR" sz="1400" b="1"/>
              <a:t>Stok Yönetimi</a:t>
            </a:r>
            <a:endParaRPr lang="en-US" sz="1400" b="1"/>
          </a:p>
        </p:txBody>
      </p:sp>
      <p:grpSp>
        <p:nvGrpSpPr>
          <p:cNvPr id="223238" name="Group 6"/>
          <p:cNvGrpSpPr>
            <a:grpSpLocks noChangeAspect="1"/>
          </p:cNvGrpSpPr>
          <p:nvPr/>
        </p:nvGrpSpPr>
        <p:grpSpPr bwMode="auto">
          <a:xfrm>
            <a:off x="2079625" y="1492250"/>
            <a:ext cx="868363" cy="460375"/>
            <a:chOff x="4358" y="3888"/>
            <a:chExt cx="634" cy="336"/>
          </a:xfrm>
        </p:grpSpPr>
        <p:grpSp>
          <p:nvGrpSpPr>
            <p:cNvPr id="223239" name="Group 7"/>
            <p:cNvGrpSpPr>
              <a:grpSpLocks noChangeAspect="1"/>
            </p:cNvGrpSpPr>
            <p:nvPr/>
          </p:nvGrpSpPr>
          <p:grpSpPr bwMode="auto">
            <a:xfrm>
              <a:off x="4387" y="3888"/>
              <a:ext cx="576" cy="144"/>
              <a:chOff x="4368" y="3888"/>
              <a:chExt cx="576" cy="144"/>
            </a:xfrm>
          </p:grpSpPr>
          <p:sp>
            <p:nvSpPr>
              <p:cNvPr id="223240" name="AutoShape 8"/>
              <p:cNvSpPr>
                <a:spLocks noChangeAspect="1" noChangeArrowheads="1"/>
              </p:cNvSpPr>
              <p:nvPr/>
            </p:nvSpPr>
            <p:spPr bwMode="auto">
              <a:xfrm flipH="1">
                <a:off x="4368" y="3888"/>
                <a:ext cx="192" cy="144"/>
              </a:xfrm>
              <a:prstGeom prst="rtTriangle">
                <a:avLst/>
              </a:prstGeom>
              <a:solidFill>
                <a:srgbClr val="FF9966"/>
              </a:solidFill>
              <a:ln w="9525">
                <a:solidFill>
                  <a:srgbClr val="003366"/>
                </a:solidFill>
                <a:miter lim="800000"/>
                <a:headEnd/>
                <a:tailEnd/>
              </a:ln>
              <a:effectLst/>
            </p:spPr>
            <p:txBody>
              <a:bodyPr wrap="none" lIns="92075" tIns="46038" rIns="92075" bIns="46038" anchor="ctr"/>
              <a:lstStyle/>
              <a:p>
                <a:endParaRPr lang="en-US"/>
              </a:p>
            </p:txBody>
          </p:sp>
          <p:sp>
            <p:nvSpPr>
              <p:cNvPr id="223241" name="AutoShape 9"/>
              <p:cNvSpPr>
                <a:spLocks noChangeAspect="1" noChangeArrowheads="1"/>
              </p:cNvSpPr>
              <p:nvPr/>
            </p:nvSpPr>
            <p:spPr bwMode="auto">
              <a:xfrm flipH="1">
                <a:off x="4560" y="3888"/>
                <a:ext cx="192" cy="144"/>
              </a:xfrm>
              <a:prstGeom prst="rtTriangle">
                <a:avLst/>
              </a:prstGeom>
              <a:solidFill>
                <a:srgbClr val="FF9966"/>
              </a:solidFill>
              <a:ln w="9525">
                <a:solidFill>
                  <a:srgbClr val="003366"/>
                </a:solidFill>
                <a:miter lim="800000"/>
                <a:headEnd/>
                <a:tailEnd/>
              </a:ln>
              <a:effectLst/>
            </p:spPr>
            <p:txBody>
              <a:bodyPr wrap="none" lIns="92075" tIns="46038" rIns="92075" bIns="46038" anchor="ctr"/>
              <a:lstStyle/>
              <a:p>
                <a:endParaRPr lang="en-US"/>
              </a:p>
            </p:txBody>
          </p:sp>
          <p:sp>
            <p:nvSpPr>
              <p:cNvPr id="223242" name="AutoShape 10"/>
              <p:cNvSpPr>
                <a:spLocks noChangeAspect="1" noChangeArrowheads="1"/>
              </p:cNvSpPr>
              <p:nvPr/>
            </p:nvSpPr>
            <p:spPr bwMode="auto">
              <a:xfrm flipH="1">
                <a:off x="4752" y="3888"/>
                <a:ext cx="192" cy="144"/>
              </a:xfrm>
              <a:prstGeom prst="rtTriangle">
                <a:avLst/>
              </a:prstGeom>
              <a:solidFill>
                <a:srgbClr val="FF9966"/>
              </a:solidFill>
              <a:ln w="9525">
                <a:solidFill>
                  <a:srgbClr val="003366"/>
                </a:solidFill>
                <a:miter lim="800000"/>
                <a:headEnd/>
                <a:tailEnd/>
              </a:ln>
              <a:effectLst/>
            </p:spPr>
            <p:txBody>
              <a:bodyPr wrap="none" lIns="92075" tIns="46038" rIns="92075" bIns="46038" anchor="ctr"/>
              <a:lstStyle/>
              <a:p>
                <a:endParaRPr lang="en-US"/>
              </a:p>
            </p:txBody>
          </p:sp>
        </p:grpSp>
        <p:grpSp>
          <p:nvGrpSpPr>
            <p:cNvPr id="223243" name="Group 11"/>
            <p:cNvGrpSpPr>
              <a:grpSpLocks noChangeAspect="1"/>
            </p:cNvGrpSpPr>
            <p:nvPr/>
          </p:nvGrpSpPr>
          <p:grpSpPr bwMode="auto">
            <a:xfrm>
              <a:off x="4358" y="4032"/>
              <a:ext cx="634" cy="192"/>
              <a:chOff x="4358" y="4032"/>
              <a:chExt cx="634" cy="192"/>
            </a:xfrm>
          </p:grpSpPr>
          <p:sp>
            <p:nvSpPr>
              <p:cNvPr id="223244" name="Rectangle 12"/>
              <p:cNvSpPr>
                <a:spLocks noChangeAspect="1" noChangeArrowheads="1"/>
              </p:cNvSpPr>
              <p:nvPr/>
            </p:nvSpPr>
            <p:spPr bwMode="auto">
              <a:xfrm>
                <a:off x="4358" y="4032"/>
                <a:ext cx="634" cy="192"/>
              </a:xfrm>
              <a:prstGeom prst="rect">
                <a:avLst/>
              </a:prstGeom>
              <a:solidFill>
                <a:srgbClr val="FF9966"/>
              </a:solidFill>
              <a:ln w="9525">
                <a:solidFill>
                  <a:srgbClr val="003366"/>
                </a:solidFill>
                <a:miter lim="800000"/>
                <a:headEnd/>
                <a:tailEnd/>
              </a:ln>
              <a:effectLst/>
            </p:spPr>
            <p:txBody>
              <a:bodyPr wrap="none" lIns="92075" tIns="46038" rIns="92075" bIns="46038" anchor="ctr"/>
              <a:lstStyle/>
              <a:p>
                <a:endParaRPr lang="en-US"/>
              </a:p>
            </p:txBody>
          </p:sp>
          <p:sp>
            <p:nvSpPr>
              <p:cNvPr id="223245" name="Rectangle 13"/>
              <p:cNvSpPr>
                <a:spLocks noChangeAspect="1" noChangeArrowheads="1"/>
              </p:cNvSpPr>
              <p:nvPr/>
            </p:nvSpPr>
            <p:spPr bwMode="auto">
              <a:xfrm>
                <a:off x="4416" y="4080"/>
                <a:ext cx="96" cy="96"/>
              </a:xfrm>
              <a:prstGeom prst="rect">
                <a:avLst/>
              </a:prstGeom>
              <a:gradFill rotWithShape="0">
                <a:gsLst>
                  <a:gs pos="0">
                    <a:srgbClr val="99CCFF">
                      <a:gamma/>
                      <a:shade val="46275"/>
                      <a:invGamma/>
                    </a:srgbClr>
                  </a:gs>
                  <a:gs pos="100000">
                    <a:srgbClr val="99CCFF"/>
                  </a:gs>
                </a:gsLst>
                <a:lin ang="2700000" scaled="1"/>
              </a:gradFill>
              <a:ln w="9525">
                <a:solidFill>
                  <a:srgbClr val="003366"/>
                </a:solidFill>
                <a:miter lim="800000"/>
                <a:headEnd/>
                <a:tailEnd/>
              </a:ln>
              <a:effectLst/>
            </p:spPr>
            <p:txBody>
              <a:bodyPr wrap="none" lIns="92075" tIns="46038" rIns="92075" bIns="46038" anchor="ctr"/>
              <a:lstStyle/>
              <a:p>
                <a:endParaRPr lang="en-US"/>
              </a:p>
            </p:txBody>
          </p:sp>
          <p:sp>
            <p:nvSpPr>
              <p:cNvPr id="223246" name="Rectangle 14"/>
              <p:cNvSpPr>
                <a:spLocks noChangeAspect="1" noChangeArrowheads="1"/>
              </p:cNvSpPr>
              <p:nvPr/>
            </p:nvSpPr>
            <p:spPr bwMode="auto">
              <a:xfrm>
                <a:off x="4560" y="4080"/>
                <a:ext cx="96" cy="96"/>
              </a:xfrm>
              <a:prstGeom prst="rect">
                <a:avLst/>
              </a:prstGeom>
              <a:gradFill rotWithShape="0">
                <a:gsLst>
                  <a:gs pos="0">
                    <a:srgbClr val="99CCFF">
                      <a:gamma/>
                      <a:shade val="46275"/>
                      <a:invGamma/>
                    </a:srgbClr>
                  </a:gs>
                  <a:gs pos="100000">
                    <a:srgbClr val="99CCFF"/>
                  </a:gs>
                </a:gsLst>
                <a:lin ang="2700000" scaled="1"/>
              </a:gradFill>
              <a:ln w="9525">
                <a:solidFill>
                  <a:srgbClr val="003366"/>
                </a:solidFill>
                <a:miter lim="800000"/>
                <a:headEnd/>
                <a:tailEnd/>
              </a:ln>
              <a:effectLst/>
            </p:spPr>
            <p:txBody>
              <a:bodyPr wrap="none" lIns="92075" tIns="46038" rIns="92075" bIns="46038" anchor="ctr"/>
              <a:lstStyle/>
              <a:p>
                <a:endParaRPr lang="en-US"/>
              </a:p>
            </p:txBody>
          </p:sp>
          <p:sp>
            <p:nvSpPr>
              <p:cNvPr id="223247" name="Rectangle 15"/>
              <p:cNvSpPr>
                <a:spLocks noChangeAspect="1" noChangeArrowheads="1"/>
              </p:cNvSpPr>
              <p:nvPr/>
            </p:nvSpPr>
            <p:spPr bwMode="auto">
              <a:xfrm>
                <a:off x="4704" y="4080"/>
                <a:ext cx="96" cy="96"/>
              </a:xfrm>
              <a:prstGeom prst="rect">
                <a:avLst/>
              </a:prstGeom>
              <a:gradFill rotWithShape="0">
                <a:gsLst>
                  <a:gs pos="0">
                    <a:srgbClr val="99CCFF">
                      <a:gamma/>
                      <a:shade val="46275"/>
                      <a:invGamma/>
                    </a:srgbClr>
                  </a:gs>
                  <a:gs pos="100000">
                    <a:srgbClr val="99CCFF"/>
                  </a:gs>
                </a:gsLst>
                <a:lin ang="2700000" scaled="1"/>
              </a:gradFill>
              <a:ln w="9525">
                <a:solidFill>
                  <a:srgbClr val="003366"/>
                </a:solidFill>
                <a:miter lim="800000"/>
                <a:headEnd/>
                <a:tailEnd/>
              </a:ln>
              <a:effectLst/>
            </p:spPr>
            <p:txBody>
              <a:bodyPr wrap="none" lIns="92075" tIns="46038" rIns="92075" bIns="46038" anchor="ctr"/>
              <a:lstStyle/>
              <a:p>
                <a:endParaRPr lang="en-US"/>
              </a:p>
            </p:txBody>
          </p:sp>
          <p:sp>
            <p:nvSpPr>
              <p:cNvPr id="223248" name="Rectangle 16"/>
              <p:cNvSpPr>
                <a:spLocks noChangeAspect="1" noChangeArrowheads="1"/>
              </p:cNvSpPr>
              <p:nvPr/>
            </p:nvSpPr>
            <p:spPr bwMode="auto">
              <a:xfrm>
                <a:off x="4848" y="4080"/>
                <a:ext cx="96" cy="96"/>
              </a:xfrm>
              <a:prstGeom prst="rect">
                <a:avLst/>
              </a:prstGeom>
              <a:gradFill rotWithShape="0">
                <a:gsLst>
                  <a:gs pos="0">
                    <a:srgbClr val="99CCFF">
                      <a:gamma/>
                      <a:shade val="46275"/>
                      <a:invGamma/>
                    </a:srgbClr>
                  </a:gs>
                  <a:gs pos="100000">
                    <a:srgbClr val="99CCFF"/>
                  </a:gs>
                </a:gsLst>
                <a:lin ang="2700000" scaled="1"/>
              </a:gradFill>
              <a:ln w="9525">
                <a:solidFill>
                  <a:srgbClr val="003366"/>
                </a:solidFill>
                <a:miter lim="800000"/>
                <a:headEnd/>
                <a:tailEnd/>
              </a:ln>
              <a:effectLst/>
            </p:spPr>
            <p:txBody>
              <a:bodyPr wrap="none" lIns="92075" tIns="46038" rIns="92075" bIns="46038" anchor="ctr"/>
              <a:lstStyle/>
              <a:p>
                <a:endParaRPr lang="en-US"/>
              </a:p>
            </p:txBody>
          </p:sp>
        </p:grpSp>
      </p:grpSp>
      <p:sp>
        <p:nvSpPr>
          <p:cNvPr id="223249" name="Rectangle 17"/>
          <p:cNvSpPr>
            <a:spLocks noChangeArrowheads="1"/>
          </p:cNvSpPr>
          <p:nvPr/>
        </p:nvSpPr>
        <p:spPr bwMode="auto">
          <a:xfrm>
            <a:off x="4114800" y="1339850"/>
            <a:ext cx="1066800" cy="1295400"/>
          </a:xfrm>
          <a:prstGeom prst="rect">
            <a:avLst/>
          </a:prstGeom>
          <a:noFill/>
          <a:ln w="9525">
            <a:noFill/>
            <a:miter lim="800000"/>
            <a:headEnd/>
            <a:tailEnd/>
          </a:ln>
          <a:effectLst/>
        </p:spPr>
        <p:txBody>
          <a:bodyPr lIns="72000" rIns="72000" anchor="b" anchorCtr="1"/>
          <a:lstStyle/>
          <a:p>
            <a:pPr algn="ctr">
              <a:spcBef>
                <a:spcPct val="0"/>
              </a:spcBef>
              <a:buFontTx/>
              <a:buNone/>
            </a:pPr>
            <a:r>
              <a:rPr lang="tr-TR" sz="1400" b="1"/>
              <a:t>Maliyet Mhb. ve Kontrol</a:t>
            </a:r>
            <a:endParaRPr lang="en-US" sz="1400" b="1"/>
          </a:p>
        </p:txBody>
      </p:sp>
      <p:grpSp>
        <p:nvGrpSpPr>
          <p:cNvPr id="223250" name="Group 18"/>
          <p:cNvGrpSpPr>
            <a:grpSpLocks/>
          </p:cNvGrpSpPr>
          <p:nvPr/>
        </p:nvGrpSpPr>
        <p:grpSpPr bwMode="auto">
          <a:xfrm>
            <a:off x="4133850" y="1492250"/>
            <a:ext cx="996950" cy="457200"/>
            <a:chOff x="746" y="2234"/>
            <a:chExt cx="628" cy="288"/>
          </a:xfrm>
        </p:grpSpPr>
        <p:sp>
          <p:nvSpPr>
            <p:cNvPr id="223251" name="AutoShape 19"/>
            <p:cNvSpPr>
              <a:spLocks noChangeAspect="1" noChangeArrowheads="1"/>
            </p:cNvSpPr>
            <p:nvPr/>
          </p:nvSpPr>
          <p:spPr bwMode="auto">
            <a:xfrm>
              <a:off x="768" y="2234"/>
              <a:ext cx="606" cy="288"/>
            </a:xfrm>
            <a:prstGeom prst="foldedCorner">
              <a:avLst>
                <a:gd name="adj" fmla="val 12500"/>
              </a:avLst>
            </a:prstGeom>
            <a:solidFill>
              <a:srgbClr val="FFFFCC"/>
            </a:solidFill>
            <a:ln w="9525">
              <a:solidFill>
                <a:schemeClr val="bg2"/>
              </a:solidFill>
              <a:round/>
              <a:headEnd/>
              <a:tailEnd/>
            </a:ln>
            <a:effectLst/>
          </p:spPr>
          <p:txBody>
            <a:bodyPr wrap="none" lIns="92075" tIns="46038" rIns="92075" bIns="46038" anchor="ctr"/>
            <a:lstStyle/>
            <a:p>
              <a:endParaRPr lang="en-US"/>
            </a:p>
          </p:txBody>
        </p:sp>
        <p:sp>
          <p:nvSpPr>
            <p:cNvPr id="223252" name="Line 20"/>
            <p:cNvSpPr>
              <a:spLocks noChangeShapeType="1"/>
            </p:cNvSpPr>
            <p:nvPr/>
          </p:nvSpPr>
          <p:spPr bwMode="auto">
            <a:xfrm>
              <a:off x="794" y="2282"/>
              <a:ext cx="560" cy="0"/>
            </a:xfrm>
            <a:prstGeom prst="line">
              <a:avLst/>
            </a:prstGeom>
            <a:noFill/>
            <a:ln w="12700">
              <a:solidFill>
                <a:schemeClr val="bg2"/>
              </a:solidFill>
              <a:round/>
              <a:headEnd/>
              <a:tailEnd/>
            </a:ln>
            <a:effectLst/>
          </p:spPr>
          <p:txBody>
            <a:bodyPr lIns="92075" tIns="46038" rIns="92075" bIns="46038"/>
            <a:lstStyle/>
            <a:p>
              <a:endParaRPr lang="en-US"/>
            </a:p>
          </p:txBody>
        </p:sp>
        <p:sp>
          <p:nvSpPr>
            <p:cNvPr id="223253" name="Line 21"/>
            <p:cNvSpPr>
              <a:spLocks noChangeShapeType="1"/>
            </p:cNvSpPr>
            <p:nvPr/>
          </p:nvSpPr>
          <p:spPr bwMode="auto">
            <a:xfrm rot="5400000">
              <a:off x="954" y="2402"/>
              <a:ext cx="240" cy="0"/>
            </a:xfrm>
            <a:prstGeom prst="line">
              <a:avLst/>
            </a:prstGeom>
            <a:noFill/>
            <a:ln w="12700">
              <a:solidFill>
                <a:schemeClr val="bg2"/>
              </a:solidFill>
              <a:round/>
              <a:headEnd/>
              <a:tailEnd/>
            </a:ln>
            <a:effectLst/>
          </p:spPr>
          <p:txBody>
            <a:bodyPr lIns="92075" tIns="46038" rIns="92075" bIns="46038"/>
            <a:lstStyle/>
            <a:p>
              <a:endParaRPr lang="en-US"/>
            </a:p>
          </p:txBody>
        </p:sp>
        <p:sp>
          <p:nvSpPr>
            <p:cNvPr id="223254" name="Text Box 22"/>
            <p:cNvSpPr txBox="1">
              <a:spLocks noChangeArrowheads="1"/>
            </p:cNvSpPr>
            <p:nvPr/>
          </p:nvSpPr>
          <p:spPr bwMode="auto">
            <a:xfrm>
              <a:off x="746" y="2272"/>
              <a:ext cx="357" cy="127"/>
            </a:xfrm>
            <a:prstGeom prst="rect">
              <a:avLst/>
            </a:prstGeom>
            <a:noFill/>
            <a:ln w="9525">
              <a:noFill/>
              <a:miter lim="800000"/>
              <a:headEnd/>
              <a:tailEnd/>
            </a:ln>
            <a:effectLst/>
          </p:spPr>
          <p:txBody>
            <a:bodyPr wrap="none" lIns="92075" tIns="46038" rIns="92075" bIns="46038">
              <a:spAutoFit/>
            </a:bodyPr>
            <a:lstStyle/>
            <a:p>
              <a:pPr>
                <a:lnSpc>
                  <a:spcPct val="90000"/>
                </a:lnSpc>
                <a:buFontTx/>
                <a:buNone/>
              </a:pPr>
              <a:r>
                <a:rPr lang="tr-TR" sz="800" b="1">
                  <a:solidFill>
                    <a:srgbClr val="1C1C1C"/>
                  </a:solidFill>
                </a:rPr>
                <a:t>Xxx 111</a:t>
              </a:r>
              <a:endParaRPr lang="en-US" sz="800" b="1">
                <a:solidFill>
                  <a:srgbClr val="1C1C1C"/>
                </a:solidFill>
              </a:endParaRPr>
            </a:p>
          </p:txBody>
        </p:sp>
        <p:sp>
          <p:nvSpPr>
            <p:cNvPr id="223255" name="Text Box 23"/>
            <p:cNvSpPr txBox="1">
              <a:spLocks noChangeArrowheads="1"/>
            </p:cNvSpPr>
            <p:nvPr/>
          </p:nvSpPr>
          <p:spPr bwMode="auto">
            <a:xfrm>
              <a:off x="746" y="2337"/>
              <a:ext cx="357" cy="127"/>
            </a:xfrm>
            <a:prstGeom prst="rect">
              <a:avLst/>
            </a:prstGeom>
            <a:noFill/>
            <a:ln w="9525">
              <a:noFill/>
              <a:miter lim="800000"/>
              <a:headEnd/>
              <a:tailEnd/>
            </a:ln>
            <a:effectLst/>
          </p:spPr>
          <p:txBody>
            <a:bodyPr wrap="none" lIns="92075" tIns="46038" rIns="92075" bIns="46038">
              <a:spAutoFit/>
            </a:bodyPr>
            <a:lstStyle/>
            <a:p>
              <a:pPr>
                <a:lnSpc>
                  <a:spcPct val="90000"/>
                </a:lnSpc>
                <a:buFontTx/>
                <a:buNone/>
              </a:pPr>
              <a:r>
                <a:rPr lang="tr-TR" sz="800" b="1">
                  <a:solidFill>
                    <a:srgbClr val="1C1C1C"/>
                  </a:solidFill>
                </a:rPr>
                <a:t>Xxx 111</a:t>
              </a:r>
              <a:endParaRPr lang="en-US" sz="800" b="1">
                <a:solidFill>
                  <a:srgbClr val="1C1C1C"/>
                </a:solidFill>
              </a:endParaRPr>
            </a:p>
          </p:txBody>
        </p:sp>
        <p:sp>
          <p:nvSpPr>
            <p:cNvPr id="223256" name="Text Box 24"/>
            <p:cNvSpPr txBox="1">
              <a:spLocks noChangeArrowheads="1"/>
            </p:cNvSpPr>
            <p:nvPr/>
          </p:nvSpPr>
          <p:spPr bwMode="auto">
            <a:xfrm>
              <a:off x="1112" y="2415"/>
              <a:ext cx="246" cy="81"/>
            </a:xfrm>
            <a:prstGeom prst="rect">
              <a:avLst/>
            </a:prstGeom>
            <a:noFill/>
            <a:ln w="9525">
              <a:noFill/>
              <a:miter lim="800000"/>
              <a:headEnd/>
              <a:tailEnd/>
            </a:ln>
            <a:effectLst/>
          </p:spPr>
          <p:txBody>
            <a:bodyPr lIns="0" tIns="0" rIns="0" bIns="0"/>
            <a:lstStyle/>
            <a:p>
              <a:pPr>
                <a:lnSpc>
                  <a:spcPct val="90000"/>
                </a:lnSpc>
                <a:buFontTx/>
                <a:buNone/>
              </a:pPr>
              <a:r>
                <a:rPr lang="tr-TR" sz="800" b="1">
                  <a:solidFill>
                    <a:srgbClr val="1C1C1C"/>
                  </a:solidFill>
                </a:rPr>
                <a:t>Xxx 111</a:t>
              </a:r>
              <a:endParaRPr lang="en-US" sz="800" b="1">
                <a:solidFill>
                  <a:srgbClr val="1C1C1C"/>
                </a:solidFill>
              </a:endParaRPr>
            </a:p>
          </p:txBody>
        </p:sp>
      </p:grpSp>
      <p:sp>
        <p:nvSpPr>
          <p:cNvPr id="223257" name="Rectangle 25"/>
          <p:cNvSpPr>
            <a:spLocks noChangeArrowheads="1"/>
          </p:cNvSpPr>
          <p:nvPr/>
        </p:nvSpPr>
        <p:spPr bwMode="auto">
          <a:xfrm>
            <a:off x="5181600" y="1339850"/>
            <a:ext cx="1066800" cy="1295400"/>
          </a:xfrm>
          <a:prstGeom prst="rect">
            <a:avLst/>
          </a:prstGeom>
          <a:noFill/>
          <a:ln w="9525">
            <a:noFill/>
            <a:miter lim="800000"/>
            <a:headEnd/>
            <a:tailEnd/>
          </a:ln>
          <a:effectLst/>
        </p:spPr>
        <p:txBody>
          <a:bodyPr anchor="b" anchorCtr="1"/>
          <a:lstStyle/>
          <a:p>
            <a:pPr algn="ctr">
              <a:lnSpc>
                <a:spcPct val="90000"/>
              </a:lnSpc>
              <a:buFontTx/>
              <a:buNone/>
            </a:pPr>
            <a:r>
              <a:rPr lang="tr-TR" sz="1400" b="1"/>
              <a:t>Personel ve Eğitim Kayıtları</a:t>
            </a:r>
            <a:endParaRPr lang="en-US" sz="1400" b="1"/>
          </a:p>
        </p:txBody>
      </p:sp>
      <p:sp>
        <p:nvSpPr>
          <p:cNvPr id="223258" name="AutoShape 26"/>
          <p:cNvSpPr>
            <a:spLocks noChangeAspect="1" noChangeArrowheads="1"/>
          </p:cNvSpPr>
          <p:nvPr/>
        </p:nvSpPr>
        <p:spPr bwMode="auto">
          <a:xfrm>
            <a:off x="5410200" y="1187450"/>
            <a:ext cx="573088" cy="762000"/>
          </a:xfrm>
          <a:prstGeom prst="can">
            <a:avLst>
              <a:gd name="adj" fmla="val 33241"/>
            </a:avLst>
          </a:prstGeom>
          <a:solidFill>
            <a:srgbClr val="FF9966"/>
          </a:solidFill>
          <a:ln w="9525">
            <a:solidFill>
              <a:srgbClr val="4D4D4D"/>
            </a:solidFill>
            <a:round/>
            <a:headEnd/>
            <a:tailEnd/>
          </a:ln>
          <a:effectLst/>
        </p:spPr>
        <p:txBody>
          <a:bodyPr wrap="none" anchor="ctr"/>
          <a:lstStyle/>
          <a:p>
            <a:pPr algn="ctr">
              <a:spcBef>
                <a:spcPct val="0"/>
              </a:spcBef>
              <a:buFontTx/>
              <a:buNone/>
            </a:pPr>
            <a:endParaRPr lang="en-US" sz="1600" b="1"/>
          </a:p>
        </p:txBody>
      </p:sp>
      <p:sp>
        <p:nvSpPr>
          <p:cNvPr id="223259" name="Rectangle 27"/>
          <p:cNvSpPr>
            <a:spLocks noChangeArrowheads="1"/>
          </p:cNvSpPr>
          <p:nvPr/>
        </p:nvSpPr>
        <p:spPr bwMode="auto">
          <a:xfrm>
            <a:off x="3533775" y="5302250"/>
            <a:ext cx="1066800" cy="1295400"/>
          </a:xfrm>
          <a:prstGeom prst="rect">
            <a:avLst/>
          </a:prstGeom>
          <a:noFill/>
          <a:ln w="9525">
            <a:noFill/>
            <a:miter lim="800000"/>
            <a:headEnd/>
            <a:tailEnd/>
          </a:ln>
          <a:effectLst/>
        </p:spPr>
        <p:txBody>
          <a:bodyPr anchor="b" anchorCtr="1"/>
          <a:lstStyle/>
          <a:p>
            <a:pPr algn="ctr">
              <a:lnSpc>
                <a:spcPct val="90000"/>
              </a:lnSpc>
              <a:buFontTx/>
              <a:buNone/>
            </a:pPr>
            <a:r>
              <a:rPr lang="tr-TR" sz="1400" b="1"/>
              <a:t>Teşkilat Yönetimi</a:t>
            </a:r>
            <a:endParaRPr lang="en-US" sz="1400" b="1"/>
          </a:p>
        </p:txBody>
      </p:sp>
      <p:grpSp>
        <p:nvGrpSpPr>
          <p:cNvPr id="223260" name="Group 28"/>
          <p:cNvGrpSpPr>
            <a:grpSpLocks noChangeAspect="1"/>
          </p:cNvGrpSpPr>
          <p:nvPr/>
        </p:nvGrpSpPr>
        <p:grpSpPr bwMode="auto">
          <a:xfrm>
            <a:off x="3692525" y="5302250"/>
            <a:ext cx="749300" cy="460375"/>
            <a:chOff x="1536" y="3120"/>
            <a:chExt cx="1977" cy="969"/>
          </a:xfrm>
        </p:grpSpPr>
        <p:sp>
          <p:nvSpPr>
            <p:cNvPr id="223261" name="Rectangle 29"/>
            <p:cNvSpPr>
              <a:spLocks noChangeAspect="1" noChangeArrowheads="1"/>
            </p:cNvSpPr>
            <p:nvPr/>
          </p:nvSpPr>
          <p:spPr bwMode="auto">
            <a:xfrm>
              <a:off x="1536" y="3888"/>
              <a:ext cx="393" cy="201"/>
            </a:xfrm>
            <a:prstGeom prst="rect">
              <a:avLst/>
            </a:prstGeom>
            <a:solidFill>
              <a:srgbClr val="99CCFF"/>
            </a:solidFill>
            <a:ln w="3175">
              <a:solidFill>
                <a:schemeClr val="tx1"/>
              </a:solidFill>
              <a:miter lim="800000"/>
              <a:headEnd/>
              <a:tailEnd/>
            </a:ln>
            <a:effectLst/>
          </p:spPr>
          <p:txBody>
            <a:bodyPr wrap="none" anchor="ctr"/>
            <a:lstStyle/>
            <a:p>
              <a:endParaRPr lang="en-US"/>
            </a:p>
          </p:txBody>
        </p:sp>
        <p:sp>
          <p:nvSpPr>
            <p:cNvPr id="223262" name="Rectangle 30"/>
            <p:cNvSpPr>
              <a:spLocks noChangeAspect="1" noChangeArrowheads="1"/>
            </p:cNvSpPr>
            <p:nvPr/>
          </p:nvSpPr>
          <p:spPr bwMode="auto">
            <a:xfrm>
              <a:off x="2064" y="3888"/>
              <a:ext cx="393" cy="201"/>
            </a:xfrm>
            <a:prstGeom prst="rect">
              <a:avLst/>
            </a:prstGeom>
            <a:solidFill>
              <a:srgbClr val="99CCFF"/>
            </a:solidFill>
            <a:ln w="3175">
              <a:solidFill>
                <a:schemeClr val="tx1"/>
              </a:solidFill>
              <a:miter lim="800000"/>
              <a:headEnd/>
              <a:tailEnd/>
            </a:ln>
            <a:effectLst/>
          </p:spPr>
          <p:txBody>
            <a:bodyPr wrap="none" anchor="ctr"/>
            <a:lstStyle/>
            <a:p>
              <a:endParaRPr lang="en-US"/>
            </a:p>
          </p:txBody>
        </p:sp>
        <p:sp>
          <p:nvSpPr>
            <p:cNvPr id="223263" name="Rectangle 31"/>
            <p:cNvSpPr>
              <a:spLocks noChangeAspect="1" noChangeArrowheads="1"/>
            </p:cNvSpPr>
            <p:nvPr/>
          </p:nvSpPr>
          <p:spPr bwMode="auto">
            <a:xfrm>
              <a:off x="1824" y="3504"/>
              <a:ext cx="393" cy="201"/>
            </a:xfrm>
            <a:prstGeom prst="rect">
              <a:avLst/>
            </a:prstGeom>
            <a:solidFill>
              <a:srgbClr val="99CCFF"/>
            </a:solidFill>
            <a:ln w="3175">
              <a:solidFill>
                <a:schemeClr val="tx1"/>
              </a:solidFill>
              <a:miter lim="800000"/>
              <a:headEnd/>
              <a:tailEnd/>
            </a:ln>
            <a:effectLst/>
          </p:spPr>
          <p:txBody>
            <a:bodyPr wrap="none" anchor="ctr"/>
            <a:lstStyle/>
            <a:p>
              <a:endParaRPr lang="en-US"/>
            </a:p>
          </p:txBody>
        </p:sp>
        <p:sp>
          <p:nvSpPr>
            <p:cNvPr id="223264" name="Rectangle 32"/>
            <p:cNvSpPr>
              <a:spLocks noChangeAspect="1" noChangeArrowheads="1"/>
            </p:cNvSpPr>
            <p:nvPr/>
          </p:nvSpPr>
          <p:spPr bwMode="auto">
            <a:xfrm>
              <a:off x="2592" y="3888"/>
              <a:ext cx="393" cy="201"/>
            </a:xfrm>
            <a:prstGeom prst="rect">
              <a:avLst/>
            </a:prstGeom>
            <a:solidFill>
              <a:srgbClr val="99CCFF"/>
            </a:solidFill>
            <a:ln w="3175">
              <a:solidFill>
                <a:schemeClr val="tx1"/>
              </a:solidFill>
              <a:miter lim="800000"/>
              <a:headEnd/>
              <a:tailEnd/>
            </a:ln>
            <a:effectLst/>
          </p:spPr>
          <p:txBody>
            <a:bodyPr wrap="none" anchor="ctr"/>
            <a:lstStyle/>
            <a:p>
              <a:endParaRPr lang="en-US"/>
            </a:p>
          </p:txBody>
        </p:sp>
        <p:sp>
          <p:nvSpPr>
            <p:cNvPr id="223265" name="Rectangle 33"/>
            <p:cNvSpPr>
              <a:spLocks noChangeAspect="1" noChangeArrowheads="1"/>
            </p:cNvSpPr>
            <p:nvPr/>
          </p:nvSpPr>
          <p:spPr bwMode="auto">
            <a:xfrm>
              <a:off x="3120" y="3888"/>
              <a:ext cx="393" cy="201"/>
            </a:xfrm>
            <a:prstGeom prst="rect">
              <a:avLst/>
            </a:prstGeom>
            <a:solidFill>
              <a:srgbClr val="99CCFF"/>
            </a:solidFill>
            <a:ln w="3175">
              <a:solidFill>
                <a:schemeClr val="tx1"/>
              </a:solidFill>
              <a:miter lim="800000"/>
              <a:headEnd/>
              <a:tailEnd/>
            </a:ln>
            <a:effectLst/>
          </p:spPr>
          <p:txBody>
            <a:bodyPr wrap="none" anchor="ctr"/>
            <a:lstStyle/>
            <a:p>
              <a:endParaRPr lang="en-US"/>
            </a:p>
          </p:txBody>
        </p:sp>
        <p:sp>
          <p:nvSpPr>
            <p:cNvPr id="223266" name="Rectangle 34"/>
            <p:cNvSpPr>
              <a:spLocks noChangeAspect="1" noChangeArrowheads="1"/>
            </p:cNvSpPr>
            <p:nvPr/>
          </p:nvSpPr>
          <p:spPr bwMode="auto">
            <a:xfrm>
              <a:off x="2880" y="3504"/>
              <a:ext cx="393" cy="201"/>
            </a:xfrm>
            <a:prstGeom prst="rect">
              <a:avLst/>
            </a:prstGeom>
            <a:solidFill>
              <a:srgbClr val="99CCFF"/>
            </a:solidFill>
            <a:ln w="3175">
              <a:solidFill>
                <a:schemeClr val="tx1"/>
              </a:solidFill>
              <a:miter lim="800000"/>
              <a:headEnd/>
              <a:tailEnd/>
            </a:ln>
            <a:effectLst/>
          </p:spPr>
          <p:txBody>
            <a:bodyPr wrap="none" anchor="ctr"/>
            <a:lstStyle/>
            <a:p>
              <a:endParaRPr lang="en-US"/>
            </a:p>
          </p:txBody>
        </p:sp>
        <p:sp>
          <p:nvSpPr>
            <p:cNvPr id="223267" name="Rectangle 35"/>
            <p:cNvSpPr>
              <a:spLocks noChangeAspect="1" noChangeArrowheads="1"/>
            </p:cNvSpPr>
            <p:nvPr/>
          </p:nvSpPr>
          <p:spPr bwMode="auto">
            <a:xfrm>
              <a:off x="2352" y="3120"/>
              <a:ext cx="393" cy="201"/>
            </a:xfrm>
            <a:prstGeom prst="rect">
              <a:avLst/>
            </a:prstGeom>
            <a:solidFill>
              <a:srgbClr val="99CCFF"/>
            </a:solidFill>
            <a:ln w="3175">
              <a:solidFill>
                <a:schemeClr val="tx1"/>
              </a:solidFill>
              <a:miter lim="800000"/>
              <a:headEnd/>
              <a:tailEnd/>
            </a:ln>
            <a:effectLst/>
          </p:spPr>
          <p:txBody>
            <a:bodyPr wrap="none" anchor="ctr"/>
            <a:lstStyle/>
            <a:p>
              <a:endParaRPr lang="en-US"/>
            </a:p>
          </p:txBody>
        </p:sp>
        <p:cxnSp>
          <p:nvCxnSpPr>
            <p:cNvPr id="223268" name="AutoShape 36"/>
            <p:cNvCxnSpPr>
              <a:cxnSpLocks noChangeAspect="1" noChangeShapeType="1"/>
              <a:stCxn id="223267" idx="2"/>
              <a:endCxn id="223263" idx="0"/>
            </p:cNvCxnSpPr>
            <p:nvPr/>
          </p:nvCxnSpPr>
          <p:spPr bwMode="auto">
            <a:xfrm rot="5400000">
              <a:off x="2193" y="3149"/>
              <a:ext cx="183" cy="528"/>
            </a:xfrm>
            <a:prstGeom prst="bentConnector3">
              <a:avLst>
                <a:gd name="adj1" fmla="val 49727"/>
              </a:avLst>
            </a:prstGeom>
            <a:noFill/>
            <a:ln w="9525">
              <a:solidFill>
                <a:schemeClr val="tx1"/>
              </a:solidFill>
              <a:miter lim="800000"/>
              <a:headEnd/>
              <a:tailEnd/>
            </a:ln>
            <a:effectLst/>
          </p:spPr>
        </p:cxnSp>
        <p:cxnSp>
          <p:nvCxnSpPr>
            <p:cNvPr id="223269" name="AutoShape 37"/>
            <p:cNvCxnSpPr>
              <a:cxnSpLocks noChangeAspect="1" noChangeShapeType="1"/>
              <a:stCxn id="223267" idx="2"/>
              <a:endCxn id="223266" idx="0"/>
            </p:cNvCxnSpPr>
            <p:nvPr/>
          </p:nvCxnSpPr>
          <p:spPr bwMode="auto">
            <a:xfrm rot="16200000" flipH="1">
              <a:off x="2721" y="3149"/>
              <a:ext cx="183" cy="528"/>
            </a:xfrm>
            <a:prstGeom prst="bentConnector3">
              <a:avLst>
                <a:gd name="adj1" fmla="val 49727"/>
              </a:avLst>
            </a:prstGeom>
            <a:noFill/>
            <a:ln w="9525">
              <a:solidFill>
                <a:schemeClr val="tx1"/>
              </a:solidFill>
              <a:miter lim="800000"/>
              <a:headEnd/>
              <a:tailEnd/>
            </a:ln>
            <a:effectLst/>
          </p:spPr>
        </p:cxnSp>
        <p:cxnSp>
          <p:nvCxnSpPr>
            <p:cNvPr id="223270" name="AutoShape 38"/>
            <p:cNvCxnSpPr>
              <a:cxnSpLocks noChangeAspect="1" noChangeShapeType="1"/>
              <a:stCxn id="223263" idx="2"/>
              <a:endCxn id="223261" idx="0"/>
            </p:cNvCxnSpPr>
            <p:nvPr/>
          </p:nvCxnSpPr>
          <p:spPr bwMode="auto">
            <a:xfrm rot="5400000">
              <a:off x="1785" y="3653"/>
              <a:ext cx="183" cy="288"/>
            </a:xfrm>
            <a:prstGeom prst="bentConnector3">
              <a:avLst>
                <a:gd name="adj1" fmla="val 49727"/>
              </a:avLst>
            </a:prstGeom>
            <a:noFill/>
            <a:ln w="9525">
              <a:solidFill>
                <a:schemeClr val="tx1"/>
              </a:solidFill>
              <a:miter lim="800000"/>
              <a:headEnd/>
              <a:tailEnd/>
            </a:ln>
            <a:effectLst/>
          </p:spPr>
        </p:cxnSp>
        <p:cxnSp>
          <p:nvCxnSpPr>
            <p:cNvPr id="223271" name="AutoShape 39"/>
            <p:cNvCxnSpPr>
              <a:cxnSpLocks noChangeAspect="1" noChangeShapeType="1"/>
              <a:stCxn id="223263" idx="2"/>
              <a:endCxn id="223262" idx="0"/>
            </p:cNvCxnSpPr>
            <p:nvPr/>
          </p:nvCxnSpPr>
          <p:spPr bwMode="auto">
            <a:xfrm rot="16200000" flipH="1">
              <a:off x="2049" y="3677"/>
              <a:ext cx="183" cy="240"/>
            </a:xfrm>
            <a:prstGeom prst="bentConnector3">
              <a:avLst>
                <a:gd name="adj1" fmla="val 49727"/>
              </a:avLst>
            </a:prstGeom>
            <a:noFill/>
            <a:ln w="9525">
              <a:solidFill>
                <a:schemeClr val="tx1"/>
              </a:solidFill>
              <a:miter lim="800000"/>
              <a:headEnd/>
              <a:tailEnd/>
            </a:ln>
            <a:effectLst/>
          </p:spPr>
        </p:cxnSp>
        <p:cxnSp>
          <p:nvCxnSpPr>
            <p:cNvPr id="223272" name="AutoShape 40"/>
            <p:cNvCxnSpPr>
              <a:cxnSpLocks noChangeAspect="1" noChangeShapeType="1"/>
              <a:stCxn id="223266" idx="2"/>
              <a:endCxn id="223264" idx="0"/>
            </p:cNvCxnSpPr>
            <p:nvPr/>
          </p:nvCxnSpPr>
          <p:spPr bwMode="auto">
            <a:xfrm rot="5400000">
              <a:off x="2841" y="3653"/>
              <a:ext cx="183" cy="288"/>
            </a:xfrm>
            <a:prstGeom prst="bentConnector3">
              <a:avLst>
                <a:gd name="adj1" fmla="val 49727"/>
              </a:avLst>
            </a:prstGeom>
            <a:noFill/>
            <a:ln w="9525">
              <a:solidFill>
                <a:schemeClr val="tx1"/>
              </a:solidFill>
              <a:miter lim="800000"/>
              <a:headEnd/>
              <a:tailEnd/>
            </a:ln>
            <a:effectLst/>
          </p:spPr>
        </p:cxnSp>
        <p:cxnSp>
          <p:nvCxnSpPr>
            <p:cNvPr id="223273" name="AutoShape 41"/>
            <p:cNvCxnSpPr>
              <a:cxnSpLocks noChangeAspect="1" noChangeShapeType="1"/>
              <a:stCxn id="223266" idx="2"/>
              <a:endCxn id="223265" idx="0"/>
            </p:cNvCxnSpPr>
            <p:nvPr/>
          </p:nvCxnSpPr>
          <p:spPr bwMode="auto">
            <a:xfrm rot="16200000" flipH="1">
              <a:off x="3105" y="3677"/>
              <a:ext cx="183" cy="240"/>
            </a:xfrm>
            <a:prstGeom prst="bentConnector3">
              <a:avLst>
                <a:gd name="adj1" fmla="val 49727"/>
              </a:avLst>
            </a:prstGeom>
            <a:noFill/>
            <a:ln w="9525">
              <a:solidFill>
                <a:schemeClr val="tx1"/>
              </a:solidFill>
              <a:miter lim="800000"/>
              <a:headEnd/>
              <a:tailEnd/>
            </a:ln>
            <a:effectLst/>
          </p:spPr>
        </p:cxnSp>
      </p:grpSp>
      <p:sp>
        <p:nvSpPr>
          <p:cNvPr id="223274" name="Rectangle 42"/>
          <p:cNvSpPr>
            <a:spLocks noChangeArrowheads="1"/>
          </p:cNvSpPr>
          <p:nvPr/>
        </p:nvSpPr>
        <p:spPr bwMode="auto">
          <a:xfrm>
            <a:off x="4529138" y="5302250"/>
            <a:ext cx="1066800" cy="1295400"/>
          </a:xfrm>
          <a:prstGeom prst="rect">
            <a:avLst/>
          </a:prstGeom>
          <a:noFill/>
          <a:ln w="9525">
            <a:noFill/>
            <a:miter lim="800000"/>
            <a:headEnd/>
            <a:tailEnd/>
          </a:ln>
          <a:effectLst/>
        </p:spPr>
        <p:txBody>
          <a:bodyPr anchor="b" anchorCtr="1"/>
          <a:lstStyle/>
          <a:p>
            <a:pPr algn="ctr">
              <a:spcBef>
                <a:spcPct val="0"/>
              </a:spcBef>
              <a:buFontTx/>
              <a:buNone/>
            </a:pPr>
            <a:r>
              <a:rPr lang="tr-TR" sz="1400" b="1"/>
              <a:t>Bütçe Yönetimi</a:t>
            </a:r>
            <a:endParaRPr lang="en-US" sz="1400" b="1"/>
          </a:p>
        </p:txBody>
      </p:sp>
      <p:grpSp>
        <p:nvGrpSpPr>
          <p:cNvPr id="223275" name="Group 43"/>
          <p:cNvGrpSpPr>
            <a:grpSpLocks/>
          </p:cNvGrpSpPr>
          <p:nvPr/>
        </p:nvGrpSpPr>
        <p:grpSpPr bwMode="auto">
          <a:xfrm>
            <a:off x="4705350" y="5489575"/>
            <a:ext cx="687388" cy="506413"/>
            <a:chOff x="4368" y="1200"/>
            <a:chExt cx="433" cy="319"/>
          </a:xfrm>
        </p:grpSpPr>
        <p:grpSp>
          <p:nvGrpSpPr>
            <p:cNvPr id="223276" name="Group 44"/>
            <p:cNvGrpSpPr>
              <a:grpSpLocks/>
            </p:cNvGrpSpPr>
            <p:nvPr/>
          </p:nvGrpSpPr>
          <p:grpSpPr bwMode="auto">
            <a:xfrm>
              <a:off x="4368" y="1200"/>
              <a:ext cx="361" cy="203"/>
              <a:chOff x="4368" y="1200"/>
              <a:chExt cx="361" cy="203"/>
            </a:xfrm>
          </p:grpSpPr>
          <p:grpSp>
            <p:nvGrpSpPr>
              <p:cNvPr id="223277" name="Group 45"/>
              <p:cNvGrpSpPr>
                <a:grpSpLocks/>
              </p:cNvGrpSpPr>
              <p:nvPr/>
            </p:nvGrpSpPr>
            <p:grpSpPr bwMode="auto">
              <a:xfrm rot="1238511">
                <a:off x="4368" y="1200"/>
                <a:ext cx="331" cy="173"/>
                <a:chOff x="3840" y="432"/>
                <a:chExt cx="331" cy="173"/>
              </a:xfrm>
            </p:grpSpPr>
            <p:sp>
              <p:nvSpPr>
                <p:cNvPr id="223278" name="Oval 46"/>
                <p:cNvSpPr>
                  <a:spLocks noChangeAspect="1" noChangeArrowheads="1"/>
                </p:cNvSpPr>
                <p:nvPr/>
              </p:nvSpPr>
              <p:spPr bwMode="auto">
                <a:xfrm>
                  <a:off x="4013" y="446"/>
                  <a:ext cx="138" cy="139"/>
                </a:xfrm>
                <a:prstGeom prst="ellipse">
                  <a:avLst/>
                </a:prstGeom>
                <a:solidFill>
                  <a:srgbClr val="C0C0C0"/>
                </a:solidFill>
                <a:ln w="9525">
                  <a:solidFill>
                    <a:srgbClr val="B2B2B2"/>
                  </a:solidFill>
                  <a:round/>
                  <a:headEnd/>
                  <a:tailEnd/>
                </a:ln>
                <a:effectLst/>
              </p:spPr>
              <p:txBody>
                <a:bodyPr wrap="none" anchor="ctr"/>
                <a:lstStyle/>
                <a:p>
                  <a:endParaRPr lang="en-US"/>
                </a:p>
              </p:txBody>
            </p:sp>
            <p:sp>
              <p:nvSpPr>
                <p:cNvPr id="223279" name="Rectangle 47"/>
                <p:cNvSpPr>
                  <a:spLocks noChangeAspect="1" noChangeArrowheads="1"/>
                </p:cNvSpPr>
                <p:nvPr/>
              </p:nvSpPr>
              <p:spPr bwMode="auto">
                <a:xfrm>
                  <a:off x="3840" y="432"/>
                  <a:ext cx="331" cy="173"/>
                </a:xfrm>
                <a:prstGeom prst="rect">
                  <a:avLst/>
                </a:prstGeom>
                <a:solidFill>
                  <a:srgbClr val="C0C0C0"/>
                </a:solidFill>
                <a:ln w="38100" cmpd="dbl">
                  <a:solidFill>
                    <a:srgbClr val="B2B2B2"/>
                  </a:solidFill>
                  <a:miter lim="800000"/>
                  <a:headEnd/>
                  <a:tailEnd/>
                </a:ln>
                <a:effectLst/>
              </p:spPr>
              <p:txBody>
                <a:bodyPr wrap="none" lIns="18000" anchor="ctr"/>
                <a:lstStyle/>
                <a:p>
                  <a:pPr>
                    <a:spcBef>
                      <a:spcPct val="0"/>
                    </a:spcBef>
                    <a:buFontTx/>
                    <a:buNone/>
                  </a:pPr>
                  <a:endParaRPr lang="en-US" sz="500">
                    <a:solidFill>
                      <a:srgbClr val="1C1C1C"/>
                    </a:solidFill>
                  </a:endParaRPr>
                </a:p>
              </p:txBody>
            </p:sp>
          </p:grpSp>
          <p:grpSp>
            <p:nvGrpSpPr>
              <p:cNvPr id="223280" name="Group 48"/>
              <p:cNvGrpSpPr>
                <a:grpSpLocks/>
              </p:cNvGrpSpPr>
              <p:nvPr/>
            </p:nvGrpSpPr>
            <p:grpSpPr bwMode="auto">
              <a:xfrm rot="1238511">
                <a:off x="4398" y="1230"/>
                <a:ext cx="331" cy="173"/>
                <a:chOff x="3840" y="432"/>
                <a:chExt cx="331" cy="173"/>
              </a:xfrm>
            </p:grpSpPr>
            <p:sp>
              <p:nvSpPr>
                <p:cNvPr id="223281" name="Oval 49"/>
                <p:cNvSpPr>
                  <a:spLocks noChangeAspect="1" noChangeArrowheads="1"/>
                </p:cNvSpPr>
                <p:nvPr/>
              </p:nvSpPr>
              <p:spPr bwMode="auto">
                <a:xfrm>
                  <a:off x="4013" y="446"/>
                  <a:ext cx="138" cy="139"/>
                </a:xfrm>
                <a:prstGeom prst="ellipse">
                  <a:avLst/>
                </a:prstGeom>
                <a:solidFill>
                  <a:srgbClr val="C0C0C0"/>
                </a:solidFill>
                <a:ln w="9525">
                  <a:solidFill>
                    <a:srgbClr val="B2B2B2"/>
                  </a:solidFill>
                  <a:round/>
                  <a:headEnd/>
                  <a:tailEnd/>
                </a:ln>
                <a:effectLst/>
              </p:spPr>
              <p:txBody>
                <a:bodyPr wrap="none" anchor="ctr"/>
                <a:lstStyle/>
                <a:p>
                  <a:endParaRPr lang="en-US"/>
                </a:p>
              </p:txBody>
            </p:sp>
            <p:sp>
              <p:nvSpPr>
                <p:cNvPr id="223282" name="Rectangle 50"/>
                <p:cNvSpPr>
                  <a:spLocks noChangeAspect="1" noChangeArrowheads="1"/>
                </p:cNvSpPr>
                <p:nvPr/>
              </p:nvSpPr>
              <p:spPr bwMode="auto">
                <a:xfrm>
                  <a:off x="3840" y="432"/>
                  <a:ext cx="331" cy="173"/>
                </a:xfrm>
                <a:prstGeom prst="rect">
                  <a:avLst/>
                </a:prstGeom>
                <a:solidFill>
                  <a:srgbClr val="C0C0C0"/>
                </a:solidFill>
                <a:ln w="38100" cmpd="dbl">
                  <a:solidFill>
                    <a:srgbClr val="B2B2B2"/>
                  </a:solidFill>
                  <a:miter lim="800000"/>
                  <a:headEnd/>
                  <a:tailEnd/>
                </a:ln>
                <a:effectLst/>
              </p:spPr>
              <p:txBody>
                <a:bodyPr wrap="none" lIns="18000" anchor="ctr"/>
                <a:lstStyle/>
                <a:p>
                  <a:pPr>
                    <a:spcBef>
                      <a:spcPct val="0"/>
                    </a:spcBef>
                    <a:buFontTx/>
                    <a:buNone/>
                  </a:pPr>
                  <a:endParaRPr lang="en-US" sz="500">
                    <a:solidFill>
                      <a:srgbClr val="1C1C1C"/>
                    </a:solidFill>
                  </a:endParaRPr>
                </a:p>
              </p:txBody>
            </p:sp>
          </p:grpSp>
        </p:grpSp>
        <p:grpSp>
          <p:nvGrpSpPr>
            <p:cNvPr id="223283" name="Group 51"/>
            <p:cNvGrpSpPr>
              <a:grpSpLocks/>
            </p:cNvGrpSpPr>
            <p:nvPr/>
          </p:nvGrpSpPr>
          <p:grpSpPr bwMode="auto">
            <a:xfrm>
              <a:off x="4421" y="1271"/>
              <a:ext cx="361" cy="203"/>
              <a:chOff x="4368" y="1200"/>
              <a:chExt cx="361" cy="203"/>
            </a:xfrm>
          </p:grpSpPr>
          <p:grpSp>
            <p:nvGrpSpPr>
              <p:cNvPr id="223284" name="Group 52"/>
              <p:cNvGrpSpPr>
                <a:grpSpLocks/>
              </p:cNvGrpSpPr>
              <p:nvPr/>
            </p:nvGrpSpPr>
            <p:grpSpPr bwMode="auto">
              <a:xfrm rot="1238511">
                <a:off x="4368" y="1200"/>
                <a:ext cx="331" cy="173"/>
                <a:chOff x="3840" y="432"/>
                <a:chExt cx="331" cy="173"/>
              </a:xfrm>
            </p:grpSpPr>
            <p:sp>
              <p:nvSpPr>
                <p:cNvPr id="223285" name="Oval 53"/>
                <p:cNvSpPr>
                  <a:spLocks noChangeAspect="1" noChangeArrowheads="1"/>
                </p:cNvSpPr>
                <p:nvPr/>
              </p:nvSpPr>
              <p:spPr bwMode="auto">
                <a:xfrm>
                  <a:off x="4013" y="446"/>
                  <a:ext cx="138" cy="139"/>
                </a:xfrm>
                <a:prstGeom prst="ellipse">
                  <a:avLst/>
                </a:prstGeom>
                <a:solidFill>
                  <a:srgbClr val="C0C0C0"/>
                </a:solidFill>
                <a:ln w="9525">
                  <a:solidFill>
                    <a:srgbClr val="B2B2B2"/>
                  </a:solidFill>
                  <a:round/>
                  <a:headEnd/>
                  <a:tailEnd/>
                </a:ln>
                <a:effectLst/>
              </p:spPr>
              <p:txBody>
                <a:bodyPr wrap="none" anchor="ctr"/>
                <a:lstStyle/>
                <a:p>
                  <a:endParaRPr lang="en-US"/>
                </a:p>
              </p:txBody>
            </p:sp>
            <p:sp>
              <p:nvSpPr>
                <p:cNvPr id="223286" name="Rectangle 54"/>
                <p:cNvSpPr>
                  <a:spLocks noChangeAspect="1" noChangeArrowheads="1"/>
                </p:cNvSpPr>
                <p:nvPr/>
              </p:nvSpPr>
              <p:spPr bwMode="auto">
                <a:xfrm>
                  <a:off x="3840" y="432"/>
                  <a:ext cx="331" cy="173"/>
                </a:xfrm>
                <a:prstGeom prst="rect">
                  <a:avLst/>
                </a:prstGeom>
                <a:solidFill>
                  <a:srgbClr val="C0C0C0"/>
                </a:solidFill>
                <a:ln w="38100" cmpd="dbl">
                  <a:solidFill>
                    <a:srgbClr val="B2B2B2"/>
                  </a:solidFill>
                  <a:miter lim="800000"/>
                  <a:headEnd/>
                  <a:tailEnd/>
                </a:ln>
                <a:effectLst/>
              </p:spPr>
              <p:txBody>
                <a:bodyPr wrap="none" lIns="18000" anchor="ctr"/>
                <a:lstStyle/>
                <a:p>
                  <a:pPr>
                    <a:spcBef>
                      <a:spcPct val="0"/>
                    </a:spcBef>
                    <a:buFontTx/>
                    <a:buNone/>
                  </a:pPr>
                  <a:endParaRPr lang="en-US" sz="500">
                    <a:solidFill>
                      <a:srgbClr val="1C1C1C"/>
                    </a:solidFill>
                  </a:endParaRPr>
                </a:p>
              </p:txBody>
            </p:sp>
          </p:grpSp>
          <p:grpSp>
            <p:nvGrpSpPr>
              <p:cNvPr id="223287" name="Group 55"/>
              <p:cNvGrpSpPr>
                <a:grpSpLocks/>
              </p:cNvGrpSpPr>
              <p:nvPr/>
            </p:nvGrpSpPr>
            <p:grpSpPr bwMode="auto">
              <a:xfrm rot="1238511">
                <a:off x="4398" y="1230"/>
                <a:ext cx="331" cy="173"/>
                <a:chOff x="3840" y="432"/>
                <a:chExt cx="331" cy="173"/>
              </a:xfrm>
            </p:grpSpPr>
            <p:sp>
              <p:nvSpPr>
                <p:cNvPr id="223288" name="Oval 56"/>
                <p:cNvSpPr>
                  <a:spLocks noChangeAspect="1" noChangeArrowheads="1"/>
                </p:cNvSpPr>
                <p:nvPr/>
              </p:nvSpPr>
              <p:spPr bwMode="auto">
                <a:xfrm>
                  <a:off x="4013" y="446"/>
                  <a:ext cx="138" cy="139"/>
                </a:xfrm>
                <a:prstGeom prst="ellipse">
                  <a:avLst/>
                </a:prstGeom>
                <a:solidFill>
                  <a:srgbClr val="C0C0C0"/>
                </a:solidFill>
                <a:ln w="9525">
                  <a:solidFill>
                    <a:srgbClr val="B2B2B2"/>
                  </a:solidFill>
                  <a:round/>
                  <a:headEnd/>
                  <a:tailEnd/>
                </a:ln>
                <a:effectLst/>
              </p:spPr>
              <p:txBody>
                <a:bodyPr wrap="none" anchor="ctr"/>
                <a:lstStyle/>
                <a:p>
                  <a:endParaRPr lang="en-US"/>
                </a:p>
              </p:txBody>
            </p:sp>
            <p:sp>
              <p:nvSpPr>
                <p:cNvPr id="223289" name="Rectangle 57"/>
                <p:cNvSpPr>
                  <a:spLocks noChangeAspect="1" noChangeArrowheads="1"/>
                </p:cNvSpPr>
                <p:nvPr/>
              </p:nvSpPr>
              <p:spPr bwMode="auto">
                <a:xfrm>
                  <a:off x="3840" y="432"/>
                  <a:ext cx="331" cy="173"/>
                </a:xfrm>
                <a:prstGeom prst="rect">
                  <a:avLst/>
                </a:prstGeom>
                <a:solidFill>
                  <a:srgbClr val="C0C0C0"/>
                </a:solidFill>
                <a:ln w="38100" cmpd="dbl">
                  <a:solidFill>
                    <a:srgbClr val="B2B2B2"/>
                  </a:solidFill>
                  <a:miter lim="800000"/>
                  <a:headEnd/>
                  <a:tailEnd/>
                </a:ln>
                <a:effectLst/>
              </p:spPr>
              <p:txBody>
                <a:bodyPr wrap="none" lIns="18000" anchor="ctr"/>
                <a:lstStyle/>
                <a:p>
                  <a:pPr>
                    <a:spcBef>
                      <a:spcPct val="0"/>
                    </a:spcBef>
                    <a:buFontTx/>
                    <a:buNone/>
                  </a:pPr>
                  <a:endParaRPr lang="en-US" sz="500">
                    <a:solidFill>
                      <a:srgbClr val="1C1C1C"/>
                    </a:solidFill>
                  </a:endParaRPr>
                </a:p>
              </p:txBody>
            </p:sp>
          </p:grpSp>
        </p:grpSp>
        <p:grpSp>
          <p:nvGrpSpPr>
            <p:cNvPr id="223290" name="Group 58"/>
            <p:cNvGrpSpPr>
              <a:grpSpLocks/>
            </p:cNvGrpSpPr>
            <p:nvPr/>
          </p:nvGrpSpPr>
          <p:grpSpPr bwMode="auto">
            <a:xfrm rot="1238511">
              <a:off x="4470" y="1346"/>
              <a:ext cx="331" cy="173"/>
              <a:chOff x="3840" y="432"/>
              <a:chExt cx="331" cy="173"/>
            </a:xfrm>
          </p:grpSpPr>
          <p:sp>
            <p:nvSpPr>
              <p:cNvPr id="223291" name="Oval 59" descr="Newsprint"/>
              <p:cNvSpPr>
                <a:spLocks noChangeAspect="1" noChangeArrowheads="1"/>
              </p:cNvSpPr>
              <p:nvPr/>
            </p:nvSpPr>
            <p:spPr bwMode="auto">
              <a:xfrm>
                <a:off x="4013" y="446"/>
                <a:ext cx="138" cy="139"/>
              </a:xfrm>
              <a:prstGeom prst="ellipse">
                <a:avLst/>
              </a:prstGeom>
              <a:blipFill dpi="0" rotWithShape="0">
                <a:blip r:embed="rId3"/>
                <a:srcRect/>
                <a:tile tx="0" ty="0" sx="100000" sy="100000" flip="none" algn="tl"/>
              </a:blipFill>
              <a:ln w="9525">
                <a:solidFill>
                  <a:srgbClr val="B2B2B2"/>
                </a:solidFill>
                <a:round/>
                <a:headEnd/>
                <a:tailEnd/>
              </a:ln>
              <a:effectLst/>
            </p:spPr>
            <p:txBody>
              <a:bodyPr wrap="none" anchor="ctr"/>
              <a:lstStyle/>
              <a:p>
                <a:endParaRPr lang="en-US"/>
              </a:p>
            </p:txBody>
          </p:sp>
          <p:sp>
            <p:nvSpPr>
              <p:cNvPr id="223292" name="Rectangle 60"/>
              <p:cNvSpPr>
                <a:spLocks noChangeAspect="1" noChangeArrowheads="1"/>
              </p:cNvSpPr>
              <p:nvPr/>
            </p:nvSpPr>
            <p:spPr bwMode="auto">
              <a:xfrm>
                <a:off x="3840" y="432"/>
                <a:ext cx="331" cy="173"/>
              </a:xfrm>
              <a:prstGeom prst="rect">
                <a:avLst/>
              </a:prstGeom>
              <a:solidFill>
                <a:srgbClr val="6EBB4B">
                  <a:alpha val="50000"/>
                </a:srgbClr>
              </a:solidFill>
              <a:ln w="38100" cmpd="dbl">
                <a:solidFill>
                  <a:srgbClr val="B2B2B2"/>
                </a:solidFill>
                <a:miter lim="800000"/>
                <a:headEnd/>
                <a:tailEnd/>
              </a:ln>
              <a:effectLst/>
            </p:spPr>
            <p:txBody>
              <a:bodyPr wrap="none" lIns="18000" anchor="ctr"/>
              <a:lstStyle/>
              <a:p>
                <a:pPr>
                  <a:spcBef>
                    <a:spcPct val="0"/>
                  </a:spcBef>
                  <a:buFontTx/>
                  <a:buNone/>
                </a:pPr>
                <a:r>
                  <a:rPr lang="tr-TR" sz="500">
                    <a:solidFill>
                      <a:srgbClr val="1C1C1C"/>
                    </a:solidFill>
                  </a:rPr>
                  <a:t>10.000.000 TL</a:t>
                </a:r>
                <a:endParaRPr lang="en-US" sz="500">
                  <a:solidFill>
                    <a:srgbClr val="1C1C1C"/>
                  </a:solidFill>
                </a:endParaRPr>
              </a:p>
            </p:txBody>
          </p:sp>
        </p:grpSp>
      </p:grpSp>
      <p:sp>
        <p:nvSpPr>
          <p:cNvPr id="223293" name="Rectangle 61"/>
          <p:cNvSpPr>
            <a:spLocks noChangeArrowheads="1"/>
          </p:cNvSpPr>
          <p:nvPr/>
        </p:nvSpPr>
        <p:spPr bwMode="auto">
          <a:xfrm>
            <a:off x="3048000" y="1339850"/>
            <a:ext cx="1066800" cy="1295400"/>
          </a:xfrm>
          <a:prstGeom prst="rect">
            <a:avLst/>
          </a:prstGeom>
          <a:noFill/>
          <a:ln w="9525">
            <a:noFill/>
            <a:miter lim="800000"/>
            <a:headEnd/>
            <a:tailEnd/>
          </a:ln>
          <a:effectLst/>
        </p:spPr>
        <p:txBody>
          <a:bodyPr anchor="b" anchorCtr="1"/>
          <a:lstStyle/>
          <a:p>
            <a:pPr algn="ctr">
              <a:lnSpc>
                <a:spcPct val="90000"/>
              </a:lnSpc>
              <a:buFontTx/>
              <a:buNone/>
            </a:pPr>
            <a:r>
              <a:rPr lang="tr-TR" sz="1400" b="1"/>
              <a:t>ELD Verileri</a:t>
            </a:r>
            <a:endParaRPr lang="en-US" sz="1400" b="1"/>
          </a:p>
        </p:txBody>
      </p:sp>
      <p:sp>
        <p:nvSpPr>
          <p:cNvPr id="223294" name="AutoShape 62"/>
          <p:cNvSpPr>
            <a:spLocks noChangeAspect="1" noChangeArrowheads="1"/>
          </p:cNvSpPr>
          <p:nvPr/>
        </p:nvSpPr>
        <p:spPr bwMode="auto">
          <a:xfrm>
            <a:off x="3352800" y="1187450"/>
            <a:ext cx="630238" cy="838200"/>
          </a:xfrm>
          <a:prstGeom prst="can">
            <a:avLst>
              <a:gd name="adj" fmla="val 33249"/>
            </a:avLst>
          </a:prstGeom>
          <a:solidFill>
            <a:srgbClr val="FF0000"/>
          </a:solidFill>
          <a:ln w="9525">
            <a:solidFill>
              <a:srgbClr val="4D4D4D"/>
            </a:solidFill>
            <a:round/>
            <a:headEnd/>
            <a:tailEnd/>
          </a:ln>
          <a:effectLst/>
        </p:spPr>
        <p:txBody>
          <a:bodyPr wrap="none" anchor="ctr"/>
          <a:lstStyle/>
          <a:p>
            <a:pPr algn="ctr">
              <a:spcBef>
                <a:spcPct val="0"/>
              </a:spcBef>
              <a:buFontTx/>
              <a:buNone/>
            </a:pPr>
            <a:endParaRPr lang="en-US" sz="1600" b="1"/>
          </a:p>
        </p:txBody>
      </p:sp>
      <p:grpSp>
        <p:nvGrpSpPr>
          <p:cNvPr id="223398" name="Group 166"/>
          <p:cNvGrpSpPr>
            <a:grpSpLocks/>
          </p:cNvGrpSpPr>
          <p:nvPr/>
        </p:nvGrpSpPr>
        <p:grpSpPr bwMode="auto">
          <a:xfrm>
            <a:off x="5905500" y="2635250"/>
            <a:ext cx="1066800" cy="2590800"/>
            <a:chOff x="3720" y="1488"/>
            <a:chExt cx="672" cy="1632"/>
          </a:xfrm>
        </p:grpSpPr>
        <p:sp>
          <p:nvSpPr>
            <p:cNvPr id="223295" name="Rectangle 63"/>
            <p:cNvSpPr>
              <a:spLocks noChangeArrowheads="1"/>
            </p:cNvSpPr>
            <p:nvPr/>
          </p:nvSpPr>
          <p:spPr bwMode="auto">
            <a:xfrm>
              <a:off x="3720" y="2304"/>
              <a:ext cx="672" cy="816"/>
            </a:xfrm>
            <a:prstGeom prst="rect">
              <a:avLst/>
            </a:prstGeom>
            <a:noFill/>
            <a:ln w="9525">
              <a:noFill/>
              <a:miter lim="800000"/>
              <a:headEnd/>
              <a:tailEnd/>
            </a:ln>
            <a:effectLst/>
          </p:spPr>
          <p:txBody>
            <a:bodyPr lIns="72000" rIns="72000" anchor="b" anchorCtr="1"/>
            <a:lstStyle/>
            <a:p>
              <a:pPr algn="ctr">
                <a:lnSpc>
                  <a:spcPct val="90000"/>
                </a:lnSpc>
                <a:buFontTx/>
                <a:buNone/>
              </a:pPr>
              <a:r>
                <a:rPr lang="tr-TR" sz="1400" b="1"/>
                <a:t>Denetleme</a:t>
              </a:r>
              <a:endParaRPr lang="en-US" sz="1400" b="1"/>
            </a:p>
          </p:txBody>
        </p:sp>
        <p:grpSp>
          <p:nvGrpSpPr>
            <p:cNvPr id="223296" name="Group 64"/>
            <p:cNvGrpSpPr>
              <a:grpSpLocks noChangeAspect="1"/>
            </p:cNvGrpSpPr>
            <p:nvPr/>
          </p:nvGrpSpPr>
          <p:grpSpPr bwMode="auto">
            <a:xfrm>
              <a:off x="3864" y="2373"/>
              <a:ext cx="367" cy="411"/>
              <a:chOff x="3864" y="3416"/>
              <a:chExt cx="456" cy="568"/>
            </a:xfrm>
          </p:grpSpPr>
          <p:sp>
            <p:nvSpPr>
              <p:cNvPr id="223297" name="Oval 65"/>
              <p:cNvSpPr>
                <a:spLocks noChangeAspect="1" noChangeArrowheads="1"/>
              </p:cNvSpPr>
              <p:nvPr/>
            </p:nvSpPr>
            <p:spPr bwMode="auto">
              <a:xfrm>
                <a:off x="3864" y="3416"/>
                <a:ext cx="242" cy="242"/>
              </a:xfrm>
              <a:prstGeom prst="ellipse">
                <a:avLst/>
              </a:prstGeom>
              <a:solidFill>
                <a:srgbClr val="F8F8F8"/>
              </a:solidFill>
              <a:ln w="28575">
                <a:solidFill>
                  <a:srgbClr val="EAEAEA"/>
                </a:solidFill>
                <a:round/>
                <a:headEnd/>
                <a:tailEnd/>
              </a:ln>
              <a:effectLst/>
            </p:spPr>
            <p:txBody>
              <a:bodyPr wrap="none" anchor="ctr"/>
              <a:lstStyle/>
              <a:p>
                <a:endParaRPr lang="en-US"/>
              </a:p>
            </p:txBody>
          </p:sp>
          <p:sp>
            <p:nvSpPr>
              <p:cNvPr id="223298" name="Rectangle 66"/>
              <p:cNvSpPr>
                <a:spLocks noChangeAspect="1" noChangeArrowheads="1"/>
              </p:cNvSpPr>
              <p:nvPr/>
            </p:nvSpPr>
            <p:spPr bwMode="auto">
              <a:xfrm>
                <a:off x="3888" y="3456"/>
                <a:ext cx="432" cy="528"/>
              </a:xfrm>
              <a:prstGeom prst="rect">
                <a:avLst/>
              </a:prstGeom>
              <a:solidFill>
                <a:srgbClr val="F8F8F8"/>
              </a:solidFill>
              <a:ln w="9525">
                <a:solidFill>
                  <a:srgbClr val="969696"/>
                </a:solidFill>
                <a:miter lim="800000"/>
                <a:headEnd/>
                <a:tailEnd/>
              </a:ln>
              <a:effectLst/>
            </p:spPr>
            <p:txBody>
              <a:bodyPr wrap="none" anchor="ctr"/>
              <a:lstStyle/>
              <a:p>
                <a:endParaRPr lang="en-US"/>
              </a:p>
            </p:txBody>
          </p:sp>
          <p:sp>
            <p:nvSpPr>
              <p:cNvPr id="223299" name="Rectangle 67"/>
              <p:cNvSpPr>
                <a:spLocks noChangeAspect="1" noChangeArrowheads="1"/>
              </p:cNvSpPr>
              <p:nvPr/>
            </p:nvSpPr>
            <p:spPr bwMode="auto">
              <a:xfrm>
                <a:off x="4072" y="3600"/>
                <a:ext cx="200" cy="48"/>
              </a:xfrm>
              <a:prstGeom prst="rect">
                <a:avLst/>
              </a:prstGeom>
              <a:solidFill>
                <a:srgbClr val="EAEAEA"/>
              </a:solidFill>
              <a:ln w="9525">
                <a:solidFill>
                  <a:srgbClr val="969696"/>
                </a:solidFill>
                <a:miter lim="800000"/>
                <a:headEnd/>
                <a:tailEnd/>
              </a:ln>
              <a:effectLst/>
            </p:spPr>
            <p:txBody>
              <a:bodyPr wrap="none" anchor="ctr"/>
              <a:lstStyle/>
              <a:p>
                <a:endParaRPr lang="en-US"/>
              </a:p>
            </p:txBody>
          </p:sp>
          <p:sp>
            <p:nvSpPr>
              <p:cNvPr id="223300" name="Rectangle 68"/>
              <p:cNvSpPr>
                <a:spLocks noChangeAspect="1" noChangeArrowheads="1"/>
              </p:cNvSpPr>
              <p:nvPr/>
            </p:nvSpPr>
            <p:spPr bwMode="auto">
              <a:xfrm>
                <a:off x="3936" y="3696"/>
                <a:ext cx="336" cy="48"/>
              </a:xfrm>
              <a:prstGeom prst="rect">
                <a:avLst/>
              </a:prstGeom>
              <a:solidFill>
                <a:srgbClr val="EAEAEA"/>
              </a:solidFill>
              <a:ln w="9525">
                <a:solidFill>
                  <a:srgbClr val="969696"/>
                </a:solidFill>
                <a:miter lim="800000"/>
                <a:headEnd/>
                <a:tailEnd/>
              </a:ln>
              <a:effectLst/>
            </p:spPr>
            <p:txBody>
              <a:bodyPr wrap="none" anchor="ctr"/>
              <a:lstStyle/>
              <a:p>
                <a:endParaRPr lang="en-US"/>
              </a:p>
            </p:txBody>
          </p:sp>
          <p:sp>
            <p:nvSpPr>
              <p:cNvPr id="223301" name="Rectangle 69"/>
              <p:cNvSpPr>
                <a:spLocks noChangeAspect="1" noChangeArrowheads="1"/>
              </p:cNvSpPr>
              <p:nvPr/>
            </p:nvSpPr>
            <p:spPr bwMode="auto">
              <a:xfrm>
                <a:off x="3936" y="3792"/>
                <a:ext cx="336" cy="48"/>
              </a:xfrm>
              <a:prstGeom prst="rect">
                <a:avLst/>
              </a:prstGeom>
              <a:solidFill>
                <a:srgbClr val="EAEAEA"/>
              </a:solidFill>
              <a:ln w="9525">
                <a:solidFill>
                  <a:srgbClr val="969696"/>
                </a:solidFill>
                <a:miter lim="800000"/>
                <a:headEnd/>
                <a:tailEnd/>
              </a:ln>
              <a:effectLst/>
            </p:spPr>
            <p:txBody>
              <a:bodyPr wrap="none" anchor="ctr"/>
              <a:lstStyle/>
              <a:p>
                <a:endParaRPr lang="en-US"/>
              </a:p>
            </p:txBody>
          </p:sp>
          <p:sp>
            <p:nvSpPr>
              <p:cNvPr id="223302" name="Rectangle 70"/>
              <p:cNvSpPr>
                <a:spLocks noChangeAspect="1" noChangeArrowheads="1"/>
              </p:cNvSpPr>
              <p:nvPr/>
            </p:nvSpPr>
            <p:spPr bwMode="auto">
              <a:xfrm>
                <a:off x="3936" y="3888"/>
                <a:ext cx="336" cy="48"/>
              </a:xfrm>
              <a:prstGeom prst="rect">
                <a:avLst/>
              </a:prstGeom>
              <a:solidFill>
                <a:srgbClr val="EAEAEA"/>
              </a:solidFill>
              <a:ln w="9525">
                <a:solidFill>
                  <a:srgbClr val="969696"/>
                </a:solidFill>
                <a:miter lim="800000"/>
                <a:headEnd/>
                <a:tailEnd/>
              </a:ln>
              <a:effectLst/>
            </p:spPr>
            <p:txBody>
              <a:bodyPr wrap="none" anchor="ctr"/>
              <a:lstStyle/>
              <a:p>
                <a:endParaRPr lang="en-US"/>
              </a:p>
            </p:txBody>
          </p:sp>
          <p:sp>
            <p:nvSpPr>
              <p:cNvPr id="223303" name="Rectangle 71"/>
              <p:cNvSpPr>
                <a:spLocks noChangeAspect="1" noChangeArrowheads="1"/>
              </p:cNvSpPr>
              <p:nvPr/>
            </p:nvSpPr>
            <p:spPr bwMode="auto">
              <a:xfrm>
                <a:off x="3936" y="3504"/>
                <a:ext cx="336" cy="48"/>
              </a:xfrm>
              <a:prstGeom prst="rect">
                <a:avLst/>
              </a:prstGeom>
              <a:solidFill>
                <a:srgbClr val="95B8FF"/>
              </a:solidFill>
              <a:ln w="9525">
                <a:solidFill>
                  <a:srgbClr val="969696"/>
                </a:solidFill>
                <a:miter lim="800000"/>
                <a:headEnd/>
                <a:tailEnd/>
              </a:ln>
              <a:effectLst/>
            </p:spPr>
            <p:txBody>
              <a:bodyPr wrap="none" anchor="ctr"/>
              <a:lstStyle/>
              <a:p>
                <a:endParaRPr lang="en-US"/>
              </a:p>
            </p:txBody>
          </p:sp>
          <p:sp>
            <p:nvSpPr>
              <p:cNvPr id="223304" name="Rectangle 72"/>
              <p:cNvSpPr>
                <a:spLocks noChangeAspect="1" noChangeArrowheads="1"/>
              </p:cNvSpPr>
              <p:nvPr/>
            </p:nvSpPr>
            <p:spPr bwMode="auto">
              <a:xfrm>
                <a:off x="3936" y="3488"/>
                <a:ext cx="168" cy="104"/>
              </a:xfrm>
              <a:prstGeom prst="rect">
                <a:avLst/>
              </a:prstGeom>
              <a:solidFill>
                <a:srgbClr val="95B8FF"/>
              </a:solidFill>
              <a:ln w="9525">
                <a:solidFill>
                  <a:srgbClr val="969696"/>
                </a:solidFill>
                <a:miter lim="800000"/>
                <a:headEnd/>
                <a:tailEnd/>
              </a:ln>
              <a:effectLst/>
            </p:spPr>
            <p:txBody>
              <a:bodyPr wrap="none" anchor="ctr"/>
              <a:lstStyle/>
              <a:p>
                <a:endParaRPr lang="en-US"/>
              </a:p>
            </p:txBody>
          </p:sp>
          <p:sp>
            <p:nvSpPr>
              <p:cNvPr id="223305" name="Line 73"/>
              <p:cNvSpPr>
                <a:spLocks noChangeAspect="1" noChangeShapeType="1"/>
              </p:cNvSpPr>
              <p:nvPr/>
            </p:nvSpPr>
            <p:spPr bwMode="auto">
              <a:xfrm>
                <a:off x="3888" y="3456"/>
                <a:ext cx="192" cy="0"/>
              </a:xfrm>
              <a:prstGeom prst="line">
                <a:avLst/>
              </a:prstGeom>
              <a:noFill/>
              <a:ln w="9525">
                <a:solidFill>
                  <a:srgbClr val="F8F8F8"/>
                </a:solidFill>
                <a:round/>
                <a:headEnd/>
                <a:tailEnd/>
              </a:ln>
              <a:effectLst/>
            </p:spPr>
            <p:txBody>
              <a:bodyPr wrap="none" anchor="ctr"/>
              <a:lstStyle/>
              <a:p>
                <a:endParaRPr lang="en-US"/>
              </a:p>
            </p:txBody>
          </p:sp>
          <p:sp>
            <p:nvSpPr>
              <p:cNvPr id="223306" name="Line 74"/>
              <p:cNvSpPr>
                <a:spLocks noChangeAspect="1" noChangeShapeType="1"/>
              </p:cNvSpPr>
              <p:nvPr/>
            </p:nvSpPr>
            <p:spPr bwMode="auto">
              <a:xfrm>
                <a:off x="3888" y="3456"/>
                <a:ext cx="0" cy="144"/>
              </a:xfrm>
              <a:prstGeom prst="line">
                <a:avLst/>
              </a:prstGeom>
              <a:noFill/>
              <a:ln w="9525">
                <a:solidFill>
                  <a:srgbClr val="F8F8F8"/>
                </a:solidFill>
                <a:round/>
                <a:headEnd/>
                <a:tailEnd/>
              </a:ln>
              <a:effectLst/>
            </p:spPr>
            <p:txBody>
              <a:bodyPr wrap="none" anchor="ctr"/>
              <a:lstStyle/>
              <a:p>
                <a:endParaRPr lang="en-US"/>
              </a:p>
            </p:txBody>
          </p:sp>
          <p:sp>
            <p:nvSpPr>
              <p:cNvPr id="223307" name="Oval 75"/>
              <p:cNvSpPr>
                <a:spLocks noChangeAspect="1" noChangeArrowheads="1"/>
              </p:cNvSpPr>
              <p:nvPr/>
            </p:nvSpPr>
            <p:spPr bwMode="auto">
              <a:xfrm>
                <a:off x="3864" y="3416"/>
                <a:ext cx="242" cy="242"/>
              </a:xfrm>
              <a:prstGeom prst="ellipse">
                <a:avLst/>
              </a:prstGeom>
              <a:noFill/>
              <a:ln w="28575">
                <a:solidFill>
                  <a:schemeClr val="folHlink"/>
                </a:solidFill>
                <a:round/>
                <a:headEnd/>
                <a:tailEnd/>
              </a:ln>
              <a:effectLst/>
            </p:spPr>
            <p:txBody>
              <a:bodyPr wrap="none" anchor="ctr"/>
              <a:lstStyle/>
              <a:p>
                <a:endParaRPr lang="en-US"/>
              </a:p>
            </p:txBody>
          </p:sp>
          <p:sp>
            <p:nvSpPr>
              <p:cNvPr id="223308" name="Rectangle 76"/>
              <p:cNvSpPr>
                <a:spLocks noChangeAspect="1" noChangeArrowheads="1"/>
              </p:cNvSpPr>
              <p:nvPr/>
            </p:nvSpPr>
            <p:spPr bwMode="auto">
              <a:xfrm rot="-2198556">
                <a:off x="4096" y="3608"/>
                <a:ext cx="48" cy="240"/>
              </a:xfrm>
              <a:prstGeom prst="rect">
                <a:avLst/>
              </a:prstGeom>
              <a:gradFill rotWithShape="0">
                <a:gsLst>
                  <a:gs pos="0">
                    <a:srgbClr val="B2B2B2">
                      <a:gamma/>
                      <a:shade val="46275"/>
                      <a:invGamma/>
                    </a:srgbClr>
                  </a:gs>
                  <a:gs pos="50000">
                    <a:srgbClr val="B2B2B2"/>
                  </a:gs>
                  <a:gs pos="100000">
                    <a:srgbClr val="B2B2B2">
                      <a:gamma/>
                      <a:shade val="46275"/>
                      <a:invGamma/>
                    </a:srgbClr>
                  </a:gs>
                </a:gsLst>
                <a:lin ang="0" scaled="1"/>
              </a:gradFill>
              <a:ln w="9525">
                <a:solidFill>
                  <a:srgbClr val="000000"/>
                </a:solidFill>
                <a:miter lim="800000"/>
                <a:headEnd/>
                <a:tailEnd/>
              </a:ln>
              <a:effectLst/>
            </p:spPr>
            <p:txBody>
              <a:bodyPr wrap="none" anchor="ctr"/>
              <a:lstStyle/>
              <a:p>
                <a:endParaRPr lang="en-US"/>
              </a:p>
            </p:txBody>
          </p:sp>
        </p:grpSp>
        <p:sp>
          <p:nvSpPr>
            <p:cNvPr id="223309" name="Rectangle 77"/>
            <p:cNvSpPr>
              <a:spLocks noChangeArrowheads="1"/>
            </p:cNvSpPr>
            <p:nvPr/>
          </p:nvSpPr>
          <p:spPr bwMode="auto">
            <a:xfrm>
              <a:off x="3720" y="1488"/>
              <a:ext cx="672" cy="816"/>
            </a:xfrm>
            <a:prstGeom prst="rect">
              <a:avLst/>
            </a:prstGeom>
            <a:noFill/>
            <a:ln w="9525">
              <a:noFill/>
              <a:miter lim="800000"/>
              <a:headEnd/>
              <a:tailEnd/>
            </a:ln>
            <a:effectLst/>
          </p:spPr>
          <p:txBody>
            <a:bodyPr lIns="72000" rIns="72000" anchor="b" anchorCtr="1"/>
            <a:lstStyle/>
            <a:p>
              <a:pPr algn="ctr">
                <a:lnSpc>
                  <a:spcPct val="90000"/>
                </a:lnSpc>
                <a:buFontTx/>
                <a:buNone/>
              </a:pPr>
              <a:r>
                <a:rPr lang="tr-TR" sz="1400" b="1"/>
                <a:t>Kaza-Kırım İncelemesi</a:t>
              </a:r>
              <a:endParaRPr lang="en-US" sz="1400" b="1"/>
            </a:p>
          </p:txBody>
        </p:sp>
        <p:grpSp>
          <p:nvGrpSpPr>
            <p:cNvPr id="223310" name="Group 78"/>
            <p:cNvGrpSpPr>
              <a:grpSpLocks noChangeAspect="1"/>
            </p:cNvGrpSpPr>
            <p:nvPr/>
          </p:nvGrpSpPr>
          <p:grpSpPr bwMode="auto">
            <a:xfrm>
              <a:off x="3818" y="1556"/>
              <a:ext cx="476" cy="316"/>
              <a:chOff x="4464" y="2688"/>
              <a:chExt cx="597" cy="397"/>
            </a:xfrm>
          </p:grpSpPr>
          <p:grpSp>
            <p:nvGrpSpPr>
              <p:cNvPr id="223311" name="Group 79"/>
              <p:cNvGrpSpPr>
                <a:grpSpLocks noChangeAspect="1"/>
              </p:cNvGrpSpPr>
              <p:nvPr/>
            </p:nvGrpSpPr>
            <p:grpSpPr bwMode="auto">
              <a:xfrm>
                <a:off x="4464" y="2688"/>
                <a:ext cx="160" cy="347"/>
                <a:chOff x="3264" y="2208"/>
                <a:chExt cx="576" cy="1584"/>
              </a:xfrm>
            </p:grpSpPr>
            <p:sp>
              <p:nvSpPr>
                <p:cNvPr id="223312" name="Oval 80"/>
                <p:cNvSpPr>
                  <a:spLocks noChangeAspect="1" noChangeArrowheads="1"/>
                </p:cNvSpPr>
                <p:nvPr/>
              </p:nvSpPr>
              <p:spPr bwMode="auto">
                <a:xfrm>
                  <a:off x="3408" y="2400"/>
                  <a:ext cx="288" cy="288"/>
                </a:xfrm>
                <a:prstGeom prst="ellipse">
                  <a:avLst/>
                </a:prstGeom>
                <a:gradFill rotWithShape="0">
                  <a:gsLst>
                    <a:gs pos="0">
                      <a:srgbClr val="FFCC99"/>
                    </a:gs>
                    <a:gs pos="100000">
                      <a:srgbClr val="FFCC99">
                        <a:gamma/>
                        <a:shade val="46275"/>
                        <a:invGamma/>
                      </a:srgbClr>
                    </a:gs>
                  </a:gsLst>
                  <a:lin ang="5400000" scaled="1"/>
                </a:gradFill>
                <a:ln w="9525">
                  <a:solidFill>
                    <a:srgbClr val="4D4D4D"/>
                  </a:solidFill>
                  <a:round/>
                  <a:headEnd/>
                  <a:tailEnd/>
                </a:ln>
                <a:effectLst/>
              </p:spPr>
              <p:txBody>
                <a:bodyPr wrap="none" anchor="ctr"/>
                <a:lstStyle/>
                <a:p>
                  <a:endParaRPr lang="en-US"/>
                </a:p>
              </p:txBody>
            </p:sp>
            <p:sp>
              <p:nvSpPr>
                <p:cNvPr id="223313" name="AutoShape 81"/>
                <p:cNvSpPr>
                  <a:spLocks noChangeAspect="1" noChangeArrowheads="1"/>
                </p:cNvSpPr>
                <p:nvPr/>
              </p:nvSpPr>
              <p:spPr bwMode="auto">
                <a:xfrm>
                  <a:off x="3385" y="2208"/>
                  <a:ext cx="334" cy="289"/>
                </a:xfrm>
                <a:prstGeom prst="triangle">
                  <a:avLst>
                    <a:gd name="adj" fmla="val 50000"/>
                  </a:avLst>
                </a:prstGeom>
                <a:solidFill>
                  <a:srgbClr val="003399"/>
                </a:solidFill>
                <a:ln w="9525">
                  <a:solidFill>
                    <a:srgbClr val="4D4D4D"/>
                  </a:solidFill>
                  <a:miter lim="800000"/>
                  <a:headEnd/>
                  <a:tailEnd/>
                </a:ln>
                <a:effectLst/>
              </p:spPr>
              <p:txBody>
                <a:bodyPr wrap="none" anchor="ctr"/>
                <a:lstStyle/>
                <a:p>
                  <a:endParaRPr lang="en-US"/>
                </a:p>
              </p:txBody>
            </p:sp>
            <p:sp>
              <p:nvSpPr>
                <p:cNvPr id="223314" name="Rectangle 82"/>
                <p:cNvSpPr>
                  <a:spLocks noChangeAspect="1" noChangeArrowheads="1"/>
                </p:cNvSpPr>
                <p:nvPr/>
              </p:nvSpPr>
              <p:spPr bwMode="auto">
                <a:xfrm>
                  <a:off x="3360" y="2688"/>
                  <a:ext cx="384" cy="576"/>
                </a:xfrm>
                <a:prstGeom prst="rect">
                  <a:avLst/>
                </a:prstGeom>
                <a:solidFill>
                  <a:srgbClr val="003399"/>
                </a:solidFill>
                <a:ln w="9525">
                  <a:solidFill>
                    <a:srgbClr val="4D4D4D"/>
                  </a:solidFill>
                  <a:miter lim="800000"/>
                  <a:headEnd/>
                  <a:tailEnd/>
                </a:ln>
                <a:effectLst/>
              </p:spPr>
              <p:txBody>
                <a:bodyPr wrap="none" anchor="ctr"/>
                <a:lstStyle/>
                <a:p>
                  <a:endParaRPr lang="en-US"/>
                </a:p>
              </p:txBody>
            </p:sp>
            <p:sp>
              <p:nvSpPr>
                <p:cNvPr id="223315" name="Rectangle 83"/>
                <p:cNvSpPr>
                  <a:spLocks noChangeAspect="1" noChangeArrowheads="1"/>
                </p:cNvSpPr>
                <p:nvPr/>
              </p:nvSpPr>
              <p:spPr bwMode="auto">
                <a:xfrm>
                  <a:off x="3504" y="3264"/>
                  <a:ext cx="192" cy="528"/>
                </a:xfrm>
                <a:prstGeom prst="rect">
                  <a:avLst/>
                </a:prstGeom>
                <a:solidFill>
                  <a:srgbClr val="003399"/>
                </a:solidFill>
                <a:ln w="9525">
                  <a:solidFill>
                    <a:srgbClr val="4D4D4D"/>
                  </a:solidFill>
                  <a:miter lim="800000"/>
                  <a:headEnd/>
                  <a:tailEnd/>
                </a:ln>
                <a:effectLst/>
              </p:spPr>
              <p:txBody>
                <a:bodyPr wrap="none" anchor="ctr"/>
                <a:lstStyle/>
                <a:p>
                  <a:endParaRPr lang="en-US"/>
                </a:p>
              </p:txBody>
            </p:sp>
            <p:sp>
              <p:nvSpPr>
                <p:cNvPr id="223316" name="Rectangle 84"/>
                <p:cNvSpPr>
                  <a:spLocks noChangeAspect="1" noChangeArrowheads="1"/>
                </p:cNvSpPr>
                <p:nvPr/>
              </p:nvSpPr>
              <p:spPr bwMode="auto">
                <a:xfrm>
                  <a:off x="3408" y="3264"/>
                  <a:ext cx="144" cy="528"/>
                </a:xfrm>
                <a:prstGeom prst="rect">
                  <a:avLst/>
                </a:prstGeom>
                <a:solidFill>
                  <a:srgbClr val="003399"/>
                </a:solidFill>
                <a:ln w="9525">
                  <a:solidFill>
                    <a:srgbClr val="4D4D4D"/>
                  </a:solidFill>
                  <a:miter lim="800000"/>
                  <a:headEnd/>
                  <a:tailEnd/>
                </a:ln>
                <a:effectLst/>
              </p:spPr>
              <p:txBody>
                <a:bodyPr wrap="none" anchor="ctr"/>
                <a:lstStyle/>
                <a:p>
                  <a:endParaRPr lang="en-US"/>
                </a:p>
              </p:txBody>
            </p:sp>
            <p:sp>
              <p:nvSpPr>
                <p:cNvPr id="223317" name="AutoShape 85"/>
                <p:cNvSpPr>
                  <a:spLocks noChangeAspect="1" noChangeArrowheads="1"/>
                </p:cNvSpPr>
                <p:nvPr/>
              </p:nvSpPr>
              <p:spPr bwMode="auto">
                <a:xfrm flipV="1">
                  <a:off x="3384" y="2640"/>
                  <a:ext cx="336" cy="4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3399"/>
                </a:solidFill>
                <a:ln w="9525">
                  <a:solidFill>
                    <a:srgbClr val="4D4D4D"/>
                  </a:solidFill>
                  <a:miter lim="800000"/>
                  <a:headEnd/>
                  <a:tailEnd/>
                </a:ln>
                <a:effectLst/>
              </p:spPr>
              <p:txBody>
                <a:bodyPr wrap="none" anchor="ctr"/>
                <a:lstStyle/>
                <a:p>
                  <a:endParaRPr lang="en-US"/>
                </a:p>
              </p:txBody>
            </p:sp>
            <p:sp>
              <p:nvSpPr>
                <p:cNvPr id="223318" name="AutoShape 86"/>
                <p:cNvSpPr>
                  <a:spLocks noChangeAspect="1" noChangeArrowheads="1"/>
                </p:cNvSpPr>
                <p:nvPr/>
              </p:nvSpPr>
              <p:spPr bwMode="auto">
                <a:xfrm>
                  <a:off x="3264" y="2688"/>
                  <a:ext cx="144" cy="432"/>
                </a:xfrm>
                <a:prstGeom prst="flowChartAlternateProcess">
                  <a:avLst/>
                </a:prstGeom>
                <a:solidFill>
                  <a:srgbClr val="003399"/>
                </a:solidFill>
                <a:ln w="9525">
                  <a:solidFill>
                    <a:srgbClr val="4D4D4D"/>
                  </a:solidFill>
                  <a:miter lim="800000"/>
                  <a:headEnd/>
                  <a:tailEnd/>
                </a:ln>
                <a:effectLst/>
              </p:spPr>
              <p:txBody>
                <a:bodyPr wrap="none" anchor="ctr"/>
                <a:lstStyle/>
                <a:p>
                  <a:endParaRPr lang="en-US"/>
                </a:p>
              </p:txBody>
            </p:sp>
            <p:sp>
              <p:nvSpPr>
                <p:cNvPr id="223319" name="AutoShape 87"/>
                <p:cNvSpPr>
                  <a:spLocks noChangeAspect="1" noChangeArrowheads="1"/>
                </p:cNvSpPr>
                <p:nvPr/>
              </p:nvSpPr>
              <p:spPr bwMode="auto">
                <a:xfrm>
                  <a:off x="3696" y="2688"/>
                  <a:ext cx="144" cy="432"/>
                </a:xfrm>
                <a:prstGeom prst="flowChartAlternateProcess">
                  <a:avLst/>
                </a:prstGeom>
                <a:solidFill>
                  <a:srgbClr val="003399"/>
                </a:solidFill>
                <a:ln w="9525">
                  <a:solidFill>
                    <a:srgbClr val="4D4D4D"/>
                  </a:solidFill>
                  <a:miter lim="800000"/>
                  <a:headEnd/>
                  <a:tailEnd/>
                </a:ln>
                <a:effectLst/>
              </p:spPr>
              <p:txBody>
                <a:bodyPr wrap="none" anchor="ctr"/>
                <a:lstStyle/>
                <a:p>
                  <a:endParaRPr lang="en-US"/>
                </a:p>
              </p:txBody>
            </p:sp>
            <p:grpSp>
              <p:nvGrpSpPr>
                <p:cNvPr id="223320" name="Group 88"/>
                <p:cNvGrpSpPr>
                  <a:grpSpLocks noChangeAspect="1"/>
                </p:cNvGrpSpPr>
                <p:nvPr/>
              </p:nvGrpSpPr>
              <p:grpSpPr bwMode="auto">
                <a:xfrm rot="5400000">
                  <a:off x="3667" y="3149"/>
                  <a:ext cx="173" cy="115"/>
                  <a:chOff x="1920" y="3696"/>
                  <a:chExt cx="240" cy="144"/>
                </a:xfrm>
              </p:grpSpPr>
              <p:sp>
                <p:nvSpPr>
                  <p:cNvPr id="223321" name="AutoShape 89"/>
                  <p:cNvSpPr>
                    <a:spLocks noChangeAspect="1" noChangeArrowheads="1"/>
                  </p:cNvSpPr>
                  <p:nvPr/>
                </p:nvSpPr>
                <p:spPr bwMode="auto">
                  <a:xfrm>
                    <a:off x="1920" y="3696"/>
                    <a:ext cx="240" cy="144"/>
                  </a:xfrm>
                  <a:prstGeom prst="flowChartDelay">
                    <a:avLst/>
                  </a:prstGeom>
                  <a:gradFill rotWithShape="0">
                    <a:gsLst>
                      <a:gs pos="0">
                        <a:srgbClr val="FFCC99"/>
                      </a:gs>
                      <a:gs pos="100000">
                        <a:srgbClr val="FFCC99">
                          <a:gamma/>
                          <a:shade val="46275"/>
                          <a:invGamma/>
                        </a:srgbClr>
                      </a:gs>
                    </a:gsLst>
                    <a:lin ang="5400000" scaled="1"/>
                  </a:gradFill>
                  <a:ln w="9525">
                    <a:solidFill>
                      <a:srgbClr val="4D4D4D"/>
                    </a:solidFill>
                    <a:miter lim="800000"/>
                    <a:headEnd/>
                    <a:tailEnd/>
                  </a:ln>
                  <a:effectLst/>
                </p:spPr>
                <p:txBody>
                  <a:bodyPr wrap="none" anchor="ctr"/>
                  <a:lstStyle/>
                  <a:p>
                    <a:endParaRPr lang="en-US"/>
                  </a:p>
                </p:txBody>
              </p:sp>
              <p:sp>
                <p:nvSpPr>
                  <p:cNvPr id="223322" name="AutoShape 90"/>
                  <p:cNvSpPr>
                    <a:spLocks noChangeAspect="1" noChangeArrowheads="1"/>
                  </p:cNvSpPr>
                  <p:nvPr/>
                </p:nvSpPr>
                <p:spPr bwMode="auto">
                  <a:xfrm>
                    <a:off x="1968" y="3792"/>
                    <a:ext cx="144" cy="48"/>
                  </a:xfrm>
                  <a:prstGeom prst="flowChartDelay">
                    <a:avLst/>
                  </a:prstGeom>
                  <a:gradFill rotWithShape="0">
                    <a:gsLst>
                      <a:gs pos="0">
                        <a:srgbClr val="FFCC99"/>
                      </a:gs>
                      <a:gs pos="100000">
                        <a:srgbClr val="FFCC99">
                          <a:gamma/>
                          <a:shade val="46275"/>
                          <a:invGamma/>
                        </a:srgbClr>
                      </a:gs>
                    </a:gsLst>
                    <a:lin ang="5400000" scaled="1"/>
                  </a:gradFill>
                  <a:ln w="9525">
                    <a:solidFill>
                      <a:srgbClr val="4D4D4D"/>
                    </a:solidFill>
                    <a:miter lim="800000"/>
                    <a:headEnd/>
                    <a:tailEnd/>
                  </a:ln>
                  <a:effectLst/>
                </p:spPr>
                <p:txBody>
                  <a:bodyPr wrap="none" anchor="ctr"/>
                  <a:lstStyle/>
                  <a:p>
                    <a:endParaRPr lang="en-US"/>
                  </a:p>
                </p:txBody>
              </p:sp>
            </p:grpSp>
            <p:grpSp>
              <p:nvGrpSpPr>
                <p:cNvPr id="223323" name="Group 91"/>
                <p:cNvGrpSpPr>
                  <a:grpSpLocks noChangeAspect="1"/>
                </p:cNvGrpSpPr>
                <p:nvPr/>
              </p:nvGrpSpPr>
              <p:grpSpPr bwMode="auto">
                <a:xfrm rot="5400000">
                  <a:off x="3264" y="3150"/>
                  <a:ext cx="173" cy="115"/>
                  <a:chOff x="1920" y="3696"/>
                  <a:chExt cx="240" cy="144"/>
                </a:xfrm>
              </p:grpSpPr>
              <p:sp>
                <p:nvSpPr>
                  <p:cNvPr id="223324" name="AutoShape 92"/>
                  <p:cNvSpPr>
                    <a:spLocks noChangeAspect="1" noChangeArrowheads="1"/>
                  </p:cNvSpPr>
                  <p:nvPr/>
                </p:nvSpPr>
                <p:spPr bwMode="auto">
                  <a:xfrm>
                    <a:off x="1920" y="3696"/>
                    <a:ext cx="240" cy="144"/>
                  </a:xfrm>
                  <a:prstGeom prst="flowChartDelay">
                    <a:avLst/>
                  </a:prstGeom>
                  <a:gradFill rotWithShape="0">
                    <a:gsLst>
                      <a:gs pos="0">
                        <a:srgbClr val="FFCC99"/>
                      </a:gs>
                      <a:gs pos="100000">
                        <a:srgbClr val="FFCC99">
                          <a:gamma/>
                          <a:shade val="46275"/>
                          <a:invGamma/>
                        </a:srgbClr>
                      </a:gs>
                    </a:gsLst>
                    <a:lin ang="5400000" scaled="1"/>
                  </a:gradFill>
                  <a:ln w="9525">
                    <a:solidFill>
                      <a:srgbClr val="4D4D4D"/>
                    </a:solidFill>
                    <a:miter lim="800000"/>
                    <a:headEnd/>
                    <a:tailEnd/>
                  </a:ln>
                  <a:effectLst/>
                </p:spPr>
                <p:txBody>
                  <a:bodyPr wrap="none" anchor="ctr"/>
                  <a:lstStyle/>
                  <a:p>
                    <a:endParaRPr lang="en-US"/>
                  </a:p>
                </p:txBody>
              </p:sp>
              <p:sp>
                <p:nvSpPr>
                  <p:cNvPr id="223325" name="AutoShape 93"/>
                  <p:cNvSpPr>
                    <a:spLocks noChangeAspect="1" noChangeArrowheads="1"/>
                  </p:cNvSpPr>
                  <p:nvPr/>
                </p:nvSpPr>
                <p:spPr bwMode="auto">
                  <a:xfrm>
                    <a:off x="1968" y="3792"/>
                    <a:ext cx="144" cy="48"/>
                  </a:xfrm>
                  <a:prstGeom prst="flowChartDelay">
                    <a:avLst/>
                  </a:prstGeom>
                  <a:gradFill rotWithShape="0">
                    <a:gsLst>
                      <a:gs pos="0">
                        <a:srgbClr val="FFCC99"/>
                      </a:gs>
                      <a:gs pos="100000">
                        <a:srgbClr val="FFCC99">
                          <a:gamma/>
                          <a:shade val="46275"/>
                          <a:invGamma/>
                        </a:srgbClr>
                      </a:gs>
                    </a:gsLst>
                    <a:lin ang="5400000" scaled="1"/>
                  </a:gradFill>
                  <a:ln w="9525">
                    <a:solidFill>
                      <a:srgbClr val="4D4D4D"/>
                    </a:solidFill>
                    <a:miter lim="800000"/>
                    <a:headEnd/>
                    <a:tailEnd/>
                  </a:ln>
                  <a:effectLst/>
                </p:spPr>
                <p:txBody>
                  <a:bodyPr wrap="none" anchor="ctr"/>
                  <a:lstStyle/>
                  <a:p>
                    <a:endParaRPr lang="en-US"/>
                  </a:p>
                </p:txBody>
              </p:sp>
            </p:grpSp>
          </p:grpSp>
          <p:sp>
            <p:nvSpPr>
              <p:cNvPr id="223326" name="AutoShape 94"/>
              <p:cNvSpPr>
                <a:spLocks noChangeAspect="1" noChangeArrowheads="1"/>
              </p:cNvSpPr>
              <p:nvPr/>
            </p:nvSpPr>
            <p:spPr bwMode="auto">
              <a:xfrm rot="5400000">
                <a:off x="4684" y="2805"/>
                <a:ext cx="124" cy="56"/>
              </a:xfrm>
              <a:prstGeom prst="flowChartOnlineStorage">
                <a:avLst/>
              </a:prstGeom>
              <a:solidFill>
                <a:schemeClr val="hlink"/>
              </a:solidFill>
              <a:ln w="3175">
                <a:solidFill>
                  <a:srgbClr val="336699"/>
                </a:solidFill>
                <a:miter lim="800000"/>
                <a:headEnd/>
                <a:tailEnd/>
              </a:ln>
              <a:effectLst/>
            </p:spPr>
            <p:txBody>
              <a:bodyPr wrap="none" anchor="ctr"/>
              <a:lstStyle/>
              <a:p>
                <a:endParaRPr lang="en-US"/>
              </a:p>
            </p:txBody>
          </p:sp>
          <p:sp>
            <p:nvSpPr>
              <p:cNvPr id="223327" name="AutoShape 95"/>
              <p:cNvSpPr>
                <a:spLocks noChangeAspect="1" noChangeArrowheads="1"/>
              </p:cNvSpPr>
              <p:nvPr/>
            </p:nvSpPr>
            <p:spPr bwMode="auto">
              <a:xfrm rot="5400000">
                <a:off x="4740" y="2805"/>
                <a:ext cx="124" cy="55"/>
              </a:xfrm>
              <a:prstGeom prst="flowChartOnlineStorage">
                <a:avLst/>
              </a:prstGeom>
              <a:solidFill>
                <a:schemeClr val="hlink"/>
              </a:solidFill>
              <a:ln w="3175">
                <a:solidFill>
                  <a:srgbClr val="336699"/>
                </a:solidFill>
                <a:miter lim="800000"/>
                <a:headEnd/>
                <a:tailEnd/>
              </a:ln>
              <a:effectLst/>
            </p:spPr>
            <p:txBody>
              <a:bodyPr wrap="none" anchor="ctr"/>
              <a:lstStyle/>
              <a:p>
                <a:endParaRPr lang="en-US"/>
              </a:p>
            </p:txBody>
          </p:sp>
          <p:sp>
            <p:nvSpPr>
              <p:cNvPr id="223328" name="AutoShape 96"/>
              <p:cNvSpPr>
                <a:spLocks noChangeAspect="1" noChangeArrowheads="1"/>
              </p:cNvSpPr>
              <p:nvPr/>
            </p:nvSpPr>
            <p:spPr bwMode="auto">
              <a:xfrm rot="5400000">
                <a:off x="4712" y="2722"/>
                <a:ext cx="124" cy="55"/>
              </a:xfrm>
              <a:prstGeom prst="flowChartOnlineStorage">
                <a:avLst/>
              </a:prstGeom>
              <a:solidFill>
                <a:schemeClr val="hlink"/>
              </a:solidFill>
              <a:ln w="3175">
                <a:solidFill>
                  <a:srgbClr val="336699"/>
                </a:solidFill>
                <a:miter lim="800000"/>
                <a:headEnd/>
                <a:tailEnd/>
              </a:ln>
              <a:effectLst/>
            </p:spPr>
            <p:txBody>
              <a:bodyPr wrap="none" anchor="ctr"/>
              <a:lstStyle/>
              <a:p>
                <a:endParaRPr lang="en-US"/>
              </a:p>
            </p:txBody>
          </p:sp>
          <p:sp>
            <p:nvSpPr>
              <p:cNvPr id="223329" name="AutoShape 97"/>
              <p:cNvSpPr>
                <a:spLocks noChangeAspect="1" noChangeArrowheads="1"/>
              </p:cNvSpPr>
              <p:nvPr/>
            </p:nvSpPr>
            <p:spPr bwMode="auto">
              <a:xfrm>
                <a:off x="4801" y="2812"/>
                <a:ext cx="166" cy="83"/>
              </a:xfrm>
              <a:prstGeom prst="rtTriangle">
                <a:avLst/>
              </a:prstGeom>
              <a:solidFill>
                <a:schemeClr val="hlink"/>
              </a:solidFill>
              <a:ln w="3175">
                <a:solidFill>
                  <a:srgbClr val="336699"/>
                </a:solidFill>
                <a:miter lim="800000"/>
                <a:headEnd/>
                <a:tailEnd/>
              </a:ln>
              <a:effectLst/>
            </p:spPr>
            <p:txBody>
              <a:bodyPr wrap="none" anchor="ctr"/>
              <a:lstStyle/>
              <a:p>
                <a:endParaRPr lang="en-US"/>
              </a:p>
            </p:txBody>
          </p:sp>
          <p:sp>
            <p:nvSpPr>
              <p:cNvPr id="223330" name="AutoShape 98"/>
              <p:cNvSpPr>
                <a:spLocks noChangeAspect="1" noChangeArrowheads="1"/>
              </p:cNvSpPr>
              <p:nvPr/>
            </p:nvSpPr>
            <p:spPr bwMode="auto">
              <a:xfrm flipH="1">
                <a:off x="4580" y="2812"/>
                <a:ext cx="166" cy="83"/>
              </a:xfrm>
              <a:prstGeom prst="rtTriangle">
                <a:avLst/>
              </a:prstGeom>
              <a:solidFill>
                <a:schemeClr val="hlink"/>
              </a:solidFill>
              <a:ln w="3175">
                <a:solidFill>
                  <a:srgbClr val="336699"/>
                </a:solidFill>
                <a:miter lim="800000"/>
                <a:headEnd/>
                <a:tailEnd/>
              </a:ln>
              <a:effectLst/>
            </p:spPr>
            <p:txBody>
              <a:bodyPr wrap="none" anchor="ctr"/>
              <a:lstStyle/>
              <a:p>
                <a:endParaRPr lang="en-US"/>
              </a:p>
            </p:txBody>
          </p:sp>
          <p:sp>
            <p:nvSpPr>
              <p:cNvPr id="223331" name="Rectangle 99"/>
              <p:cNvSpPr>
                <a:spLocks noChangeAspect="1" noChangeArrowheads="1"/>
              </p:cNvSpPr>
              <p:nvPr/>
            </p:nvSpPr>
            <p:spPr bwMode="auto">
              <a:xfrm>
                <a:off x="4580" y="2895"/>
                <a:ext cx="387" cy="42"/>
              </a:xfrm>
              <a:prstGeom prst="rect">
                <a:avLst/>
              </a:prstGeom>
              <a:solidFill>
                <a:schemeClr val="hlink"/>
              </a:solidFill>
              <a:ln w="3175">
                <a:solidFill>
                  <a:srgbClr val="336699"/>
                </a:solidFill>
                <a:miter lim="800000"/>
                <a:headEnd/>
                <a:tailEnd/>
              </a:ln>
              <a:effectLst/>
            </p:spPr>
            <p:txBody>
              <a:bodyPr wrap="none" anchor="ctr"/>
              <a:lstStyle/>
              <a:p>
                <a:endParaRPr lang="en-US"/>
              </a:p>
            </p:txBody>
          </p:sp>
          <p:grpSp>
            <p:nvGrpSpPr>
              <p:cNvPr id="223332" name="Group 100"/>
              <p:cNvGrpSpPr>
                <a:grpSpLocks noChangeAspect="1"/>
              </p:cNvGrpSpPr>
              <p:nvPr/>
            </p:nvGrpSpPr>
            <p:grpSpPr bwMode="auto">
              <a:xfrm>
                <a:off x="4677" y="2992"/>
                <a:ext cx="195" cy="63"/>
                <a:chOff x="2400" y="2112"/>
                <a:chExt cx="1344" cy="432"/>
              </a:xfrm>
            </p:grpSpPr>
            <p:sp>
              <p:nvSpPr>
                <p:cNvPr id="223333" name="AutoShape 101"/>
                <p:cNvSpPr>
                  <a:spLocks noChangeAspect="1" noChangeArrowheads="1"/>
                </p:cNvSpPr>
                <p:nvPr/>
              </p:nvSpPr>
              <p:spPr bwMode="auto">
                <a:xfrm>
                  <a:off x="3168" y="2112"/>
                  <a:ext cx="576" cy="288"/>
                </a:xfrm>
                <a:prstGeom prst="rtTriangle">
                  <a:avLst/>
                </a:prstGeom>
                <a:solidFill>
                  <a:schemeClr val="hlink"/>
                </a:solidFill>
                <a:ln w="3175">
                  <a:solidFill>
                    <a:srgbClr val="336699"/>
                  </a:solidFill>
                  <a:miter lim="800000"/>
                  <a:headEnd/>
                  <a:tailEnd/>
                </a:ln>
                <a:effectLst/>
              </p:spPr>
              <p:txBody>
                <a:bodyPr wrap="none" anchor="ctr"/>
                <a:lstStyle/>
                <a:p>
                  <a:endParaRPr lang="en-US"/>
                </a:p>
              </p:txBody>
            </p:sp>
            <p:sp>
              <p:nvSpPr>
                <p:cNvPr id="223334" name="AutoShape 102"/>
                <p:cNvSpPr>
                  <a:spLocks noChangeAspect="1" noChangeArrowheads="1"/>
                </p:cNvSpPr>
                <p:nvPr/>
              </p:nvSpPr>
              <p:spPr bwMode="auto">
                <a:xfrm flipH="1">
                  <a:off x="2400" y="2112"/>
                  <a:ext cx="576" cy="288"/>
                </a:xfrm>
                <a:prstGeom prst="rtTriangle">
                  <a:avLst/>
                </a:prstGeom>
                <a:solidFill>
                  <a:schemeClr val="hlink"/>
                </a:solidFill>
                <a:ln w="3175">
                  <a:solidFill>
                    <a:srgbClr val="336699"/>
                  </a:solidFill>
                  <a:miter lim="800000"/>
                  <a:headEnd/>
                  <a:tailEnd/>
                </a:ln>
                <a:effectLst/>
              </p:spPr>
              <p:txBody>
                <a:bodyPr wrap="none" anchor="ctr"/>
                <a:lstStyle/>
                <a:p>
                  <a:endParaRPr lang="en-US"/>
                </a:p>
              </p:txBody>
            </p:sp>
            <p:sp>
              <p:nvSpPr>
                <p:cNvPr id="223335" name="Rectangle 103"/>
                <p:cNvSpPr>
                  <a:spLocks noChangeAspect="1" noChangeArrowheads="1"/>
                </p:cNvSpPr>
                <p:nvPr/>
              </p:nvSpPr>
              <p:spPr bwMode="auto">
                <a:xfrm>
                  <a:off x="2400" y="2400"/>
                  <a:ext cx="1344" cy="144"/>
                </a:xfrm>
                <a:prstGeom prst="rect">
                  <a:avLst/>
                </a:prstGeom>
                <a:solidFill>
                  <a:schemeClr val="hlink"/>
                </a:solidFill>
                <a:ln w="3175">
                  <a:solidFill>
                    <a:srgbClr val="336699"/>
                  </a:solidFill>
                  <a:miter lim="800000"/>
                  <a:headEnd/>
                  <a:tailEnd/>
                </a:ln>
                <a:effectLst/>
              </p:spPr>
              <p:txBody>
                <a:bodyPr wrap="none" anchor="ctr"/>
                <a:lstStyle/>
                <a:p>
                  <a:endParaRPr lang="en-US"/>
                </a:p>
              </p:txBody>
            </p:sp>
          </p:grpSp>
          <p:sp>
            <p:nvSpPr>
              <p:cNvPr id="223336" name="AutoShape 104"/>
              <p:cNvSpPr>
                <a:spLocks noChangeAspect="1" noChangeArrowheads="1"/>
              </p:cNvSpPr>
              <p:nvPr/>
            </p:nvSpPr>
            <p:spPr bwMode="auto">
              <a:xfrm>
                <a:off x="4732" y="3034"/>
                <a:ext cx="83" cy="4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hlink"/>
              </a:solidFill>
              <a:ln w="3175">
                <a:solidFill>
                  <a:srgbClr val="336699"/>
                </a:solidFill>
                <a:miter lim="800000"/>
                <a:headEnd/>
                <a:tailEnd/>
              </a:ln>
              <a:effectLst/>
            </p:spPr>
            <p:txBody>
              <a:bodyPr wrap="none" anchor="ctr"/>
              <a:lstStyle/>
              <a:p>
                <a:endParaRPr lang="en-US"/>
              </a:p>
            </p:txBody>
          </p:sp>
          <p:sp>
            <p:nvSpPr>
              <p:cNvPr id="223337" name="Rectangle 105"/>
              <p:cNvSpPr>
                <a:spLocks noChangeAspect="1" noChangeArrowheads="1"/>
              </p:cNvSpPr>
              <p:nvPr/>
            </p:nvSpPr>
            <p:spPr bwMode="auto">
              <a:xfrm>
                <a:off x="4732" y="2826"/>
                <a:ext cx="83" cy="208"/>
              </a:xfrm>
              <a:prstGeom prst="rect">
                <a:avLst/>
              </a:prstGeom>
              <a:solidFill>
                <a:schemeClr val="hlink"/>
              </a:solidFill>
              <a:ln w="3175">
                <a:solidFill>
                  <a:srgbClr val="336699"/>
                </a:solidFill>
                <a:miter lim="800000"/>
                <a:headEnd/>
                <a:tailEnd/>
              </a:ln>
              <a:effectLst/>
            </p:spPr>
            <p:txBody>
              <a:bodyPr wrap="none" anchor="ctr"/>
              <a:lstStyle/>
              <a:p>
                <a:endParaRPr lang="en-US"/>
              </a:p>
            </p:txBody>
          </p:sp>
          <p:grpSp>
            <p:nvGrpSpPr>
              <p:cNvPr id="223338" name="Group 106"/>
              <p:cNvGrpSpPr>
                <a:grpSpLocks noChangeAspect="1"/>
              </p:cNvGrpSpPr>
              <p:nvPr/>
            </p:nvGrpSpPr>
            <p:grpSpPr bwMode="auto">
              <a:xfrm>
                <a:off x="4860" y="2790"/>
                <a:ext cx="150" cy="138"/>
                <a:chOff x="3072" y="3876"/>
                <a:chExt cx="222" cy="162"/>
              </a:xfrm>
            </p:grpSpPr>
            <p:sp>
              <p:nvSpPr>
                <p:cNvPr id="223339" name="AutoShape 107"/>
                <p:cNvSpPr>
                  <a:spLocks noChangeAspect="1" noChangeArrowheads="1"/>
                </p:cNvSpPr>
                <p:nvPr/>
              </p:nvSpPr>
              <p:spPr bwMode="auto">
                <a:xfrm>
                  <a:off x="3072" y="3876"/>
                  <a:ext cx="215" cy="108"/>
                </a:xfrm>
                <a:prstGeom prst="rtTriangle">
                  <a:avLst/>
                </a:prstGeom>
                <a:solidFill>
                  <a:schemeClr val="hlink"/>
                </a:solidFill>
                <a:ln w="3175">
                  <a:solidFill>
                    <a:srgbClr val="336699"/>
                  </a:solidFill>
                  <a:miter lim="800000"/>
                  <a:headEnd/>
                  <a:tailEnd/>
                </a:ln>
                <a:effectLst/>
              </p:spPr>
              <p:txBody>
                <a:bodyPr wrap="none" anchor="ctr"/>
                <a:lstStyle/>
                <a:p>
                  <a:endParaRPr lang="en-US"/>
                </a:p>
              </p:txBody>
            </p:sp>
            <p:sp>
              <p:nvSpPr>
                <p:cNvPr id="223340" name="Rectangle 108"/>
                <p:cNvSpPr>
                  <a:spLocks noChangeAspect="1" noChangeArrowheads="1"/>
                </p:cNvSpPr>
                <p:nvPr/>
              </p:nvSpPr>
              <p:spPr bwMode="auto">
                <a:xfrm>
                  <a:off x="3072" y="3984"/>
                  <a:ext cx="222" cy="54"/>
                </a:xfrm>
                <a:prstGeom prst="rect">
                  <a:avLst/>
                </a:prstGeom>
                <a:solidFill>
                  <a:schemeClr val="hlink"/>
                </a:solidFill>
                <a:ln w="3175">
                  <a:solidFill>
                    <a:srgbClr val="336699"/>
                  </a:solidFill>
                  <a:miter lim="800000"/>
                  <a:headEnd/>
                  <a:tailEnd/>
                </a:ln>
                <a:effectLst/>
              </p:spPr>
              <p:txBody>
                <a:bodyPr wrap="none" anchor="ctr"/>
                <a:lstStyle/>
                <a:p>
                  <a:endParaRPr lang="en-US"/>
                </a:p>
              </p:txBody>
            </p:sp>
          </p:grpSp>
          <p:sp>
            <p:nvSpPr>
              <p:cNvPr id="223341" name="Oval 109"/>
              <p:cNvSpPr>
                <a:spLocks noChangeAspect="1" noChangeArrowheads="1"/>
              </p:cNvSpPr>
              <p:nvPr/>
            </p:nvSpPr>
            <p:spPr bwMode="auto">
              <a:xfrm>
                <a:off x="4836" y="2772"/>
                <a:ext cx="195" cy="175"/>
              </a:xfrm>
              <a:prstGeom prst="ellipse">
                <a:avLst/>
              </a:prstGeom>
              <a:noFill/>
              <a:ln w="38100">
                <a:solidFill>
                  <a:schemeClr val="bg2"/>
                </a:solidFill>
                <a:round/>
                <a:headEnd/>
                <a:tailEnd/>
              </a:ln>
              <a:effectLst/>
            </p:spPr>
            <p:txBody>
              <a:bodyPr wrap="none" anchor="ctr"/>
              <a:lstStyle/>
              <a:p>
                <a:endParaRPr lang="en-US"/>
              </a:p>
            </p:txBody>
          </p:sp>
          <p:sp>
            <p:nvSpPr>
              <p:cNvPr id="223342" name="Rectangle 110"/>
              <p:cNvSpPr>
                <a:spLocks noChangeAspect="1" noChangeArrowheads="1"/>
              </p:cNvSpPr>
              <p:nvPr/>
            </p:nvSpPr>
            <p:spPr bwMode="auto">
              <a:xfrm rot="-2198556">
                <a:off x="5023" y="2911"/>
                <a:ext cx="38" cy="174"/>
              </a:xfrm>
              <a:prstGeom prst="rect">
                <a:avLst/>
              </a:prstGeom>
              <a:gradFill rotWithShape="0">
                <a:gsLst>
                  <a:gs pos="0">
                    <a:srgbClr val="B2B2B2">
                      <a:gamma/>
                      <a:shade val="46275"/>
                      <a:invGamma/>
                    </a:srgbClr>
                  </a:gs>
                  <a:gs pos="50000">
                    <a:srgbClr val="B2B2B2"/>
                  </a:gs>
                  <a:gs pos="100000">
                    <a:srgbClr val="B2B2B2">
                      <a:gamma/>
                      <a:shade val="46275"/>
                      <a:invGamma/>
                    </a:srgbClr>
                  </a:gs>
                </a:gsLst>
                <a:lin ang="0" scaled="1"/>
              </a:gradFill>
              <a:ln w="9525">
                <a:solidFill>
                  <a:srgbClr val="000000"/>
                </a:solidFill>
                <a:miter lim="800000"/>
                <a:headEnd/>
                <a:tailEnd/>
              </a:ln>
              <a:effectLst/>
            </p:spPr>
            <p:txBody>
              <a:bodyPr wrap="none" anchor="ctr"/>
              <a:lstStyle/>
              <a:p>
                <a:endParaRPr lang="en-US"/>
              </a:p>
            </p:txBody>
          </p:sp>
        </p:grpSp>
      </p:grpSp>
      <p:grpSp>
        <p:nvGrpSpPr>
          <p:cNvPr id="223397" name="Group 165"/>
          <p:cNvGrpSpPr>
            <a:grpSpLocks/>
          </p:cNvGrpSpPr>
          <p:nvPr/>
        </p:nvGrpSpPr>
        <p:grpSpPr bwMode="auto">
          <a:xfrm>
            <a:off x="3657600" y="3244850"/>
            <a:ext cx="1143000" cy="1295400"/>
            <a:chOff x="2304" y="1872"/>
            <a:chExt cx="720" cy="816"/>
          </a:xfrm>
        </p:grpSpPr>
        <p:sp>
          <p:nvSpPr>
            <p:cNvPr id="223343" name="Rectangle 111"/>
            <p:cNvSpPr>
              <a:spLocks noChangeArrowheads="1"/>
            </p:cNvSpPr>
            <p:nvPr/>
          </p:nvSpPr>
          <p:spPr bwMode="auto">
            <a:xfrm>
              <a:off x="2352" y="1872"/>
              <a:ext cx="672" cy="816"/>
            </a:xfrm>
            <a:prstGeom prst="rect">
              <a:avLst/>
            </a:prstGeom>
            <a:noFill/>
            <a:ln w="9525">
              <a:noFill/>
              <a:miter lim="800000"/>
              <a:headEnd/>
              <a:tailEnd/>
            </a:ln>
            <a:effectLst/>
          </p:spPr>
          <p:txBody>
            <a:bodyPr lIns="72000" rIns="72000" anchor="b" anchorCtr="1"/>
            <a:lstStyle/>
            <a:p>
              <a:pPr algn="ctr">
                <a:spcBef>
                  <a:spcPct val="0"/>
                </a:spcBef>
                <a:buFontTx/>
                <a:buNone/>
              </a:pPr>
              <a:r>
                <a:rPr lang="tr-TR" sz="1400" b="1"/>
                <a:t>Perfor-mans Analizi</a:t>
              </a:r>
              <a:endParaRPr lang="en-US" sz="1400" b="1"/>
            </a:p>
          </p:txBody>
        </p:sp>
        <p:grpSp>
          <p:nvGrpSpPr>
            <p:cNvPr id="223344" name="Group 112"/>
            <p:cNvGrpSpPr>
              <a:grpSpLocks/>
            </p:cNvGrpSpPr>
            <p:nvPr/>
          </p:nvGrpSpPr>
          <p:grpSpPr bwMode="auto">
            <a:xfrm>
              <a:off x="2304" y="1920"/>
              <a:ext cx="576" cy="288"/>
              <a:chOff x="120" y="1434"/>
              <a:chExt cx="576" cy="288"/>
            </a:xfrm>
          </p:grpSpPr>
          <p:sp>
            <p:nvSpPr>
              <p:cNvPr id="223345" name="AutoShape 113"/>
              <p:cNvSpPr>
                <a:spLocks noChangeArrowheads="1"/>
              </p:cNvSpPr>
              <p:nvPr/>
            </p:nvSpPr>
            <p:spPr bwMode="auto">
              <a:xfrm>
                <a:off x="120" y="1434"/>
                <a:ext cx="576" cy="288"/>
              </a:xfrm>
              <a:prstGeom prst="roundRect">
                <a:avLst>
                  <a:gd name="adj" fmla="val 16667"/>
                </a:avLst>
              </a:prstGeom>
              <a:gradFill rotWithShape="0">
                <a:gsLst>
                  <a:gs pos="0">
                    <a:srgbClr val="C0C0C0"/>
                  </a:gs>
                  <a:gs pos="100000">
                    <a:srgbClr val="C0C0C0">
                      <a:gamma/>
                      <a:shade val="87843"/>
                      <a:invGamma/>
                    </a:srgbClr>
                  </a:gs>
                </a:gsLst>
                <a:path path="shape">
                  <a:fillToRect l="50000" t="50000" r="50000" b="50000"/>
                </a:path>
              </a:gradFill>
              <a:ln w="19050">
                <a:solidFill>
                  <a:srgbClr val="4D4D4D"/>
                </a:solidFill>
                <a:round/>
                <a:headEnd/>
                <a:tailEnd/>
              </a:ln>
              <a:effectLst>
                <a:outerShdw dist="35921" dir="2700000" algn="ctr" rotWithShape="0">
                  <a:schemeClr val="bg2"/>
                </a:outerShdw>
              </a:effectLst>
            </p:spPr>
            <p:txBody>
              <a:bodyPr wrap="none" anchor="ctr"/>
              <a:lstStyle/>
              <a:p>
                <a:endParaRPr lang="en-US"/>
              </a:p>
            </p:txBody>
          </p:sp>
          <p:grpSp>
            <p:nvGrpSpPr>
              <p:cNvPr id="223346" name="Group 114"/>
              <p:cNvGrpSpPr>
                <a:grpSpLocks/>
              </p:cNvGrpSpPr>
              <p:nvPr/>
            </p:nvGrpSpPr>
            <p:grpSpPr bwMode="auto">
              <a:xfrm>
                <a:off x="168" y="1506"/>
                <a:ext cx="480" cy="180"/>
                <a:chOff x="168" y="1506"/>
                <a:chExt cx="480" cy="180"/>
              </a:xfrm>
            </p:grpSpPr>
            <p:grpSp>
              <p:nvGrpSpPr>
                <p:cNvPr id="223347" name="Group 115"/>
                <p:cNvGrpSpPr>
                  <a:grpSpLocks/>
                </p:cNvGrpSpPr>
                <p:nvPr/>
              </p:nvGrpSpPr>
              <p:grpSpPr bwMode="auto">
                <a:xfrm>
                  <a:off x="271" y="1506"/>
                  <a:ext cx="308" cy="120"/>
                  <a:chOff x="768" y="3120"/>
                  <a:chExt cx="576" cy="240"/>
                </a:xfrm>
              </p:grpSpPr>
              <p:sp>
                <p:nvSpPr>
                  <p:cNvPr id="223348" name="Line 116"/>
                  <p:cNvSpPr>
                    <a:spLocks noChangeShapeType="1"/>
                  </p:cNvSpPr>
                  <p:nvPr/>
                </p:nvSpPr>
                <p:spPr bwMode="auto">
                  <a:xfrm flipV="1">
                    <a:off x="768" y="3168"/>
                    <a:ext cx="240" cy="192"/>
                  </a:xfrm>
                  <a:prstGeom prst="line">
                    <a:avLst/>
                  </a:prstGeom>
                  <a:noFill/>
                  <a:ln w="12700">
                    <a:solidFill>
                      <a:srgbClr val="FF0000"/>
                    </a:solidFill>
                    <a:round/>
                    <a:headEnd/>
                    <a:tailEnd/>
                  </a:ln>
                  <a:effectLst>
                    <a:outerShdw dist="35921" dir="2700000" algn="ctr" rotWithShape="0">
                      <a:schemeClr val="bg2"/>
                    </a:outerShdw>
                  </a:effectLst>
                </p:spPr>
                <p:txBody>
                  <a:bodyPr/>
                  <a:lstStyle/>
                  <a:p>
                    <a:endParaRPr lang="en-US"/>
                  </a:p>
                </p:txBody>
              </p:sp>
              <p:sp>
                <p:nvSpPr>
                  <p:cNvPr id="223349" name="Line 117"/>
                  <p:cNvSpPr>
                    <a:spLocks noChangeShapeType="1"/>
                  </p:cNvSpPr>
                  <p:nvPr/>
                </p:nvSpPr>
                <p:spPr bwMode="auto">
                  <a:xfrm>
                    <a:off x="1008" y="3168"/>
                    <a:ext cx="48" cy="96"/>
                  </a:xfrm>
                  <a:prstGeom prst="line">
                    <a:avLst/>
                  </a:prstGeom>
                  <a:noFill/>
                  <a:ln w="12700">
                    <a:solidFill>
                      <a:srgbClr val="FF0000"/>
                    </a:solidFill>
                    <a:round/>
                    <a:headEnd/>
                    <a:tailEnd/>
                  </a:ln>
                  <a:effectLst>
                    <a:outerShdw dist="35921" dir="2700000" algn="ctr" rotWithShape="0">
                      <a:schemeClr val="bg2"/>
                    </a:outerShdw>
                  </a:effectLst>
                </p:spPr>
                <p:txBody>
                  <a:bodyPr/>
                  <a:lstStyle/>
                  <a:p>
                    <a:endParaRPr lang="en-US"/>
                  </a:p>
                </p:txBody>
              </p:sp>
              <p:sp>
                <p:nvSpPr>
                  <p:cNvPr id="223350" name="Line 118"/>
                  <p:cNvSpPr>
                    <a:spLocks noChangeShapeType="1"/>
                  </p:cNvSpPr>
                  <p:nvPr/>
                </p:nvSpPr>
                <p:spPr bwMode="auto">
                  <a:xfrm flipV="1">
                    <a:off x="1056" y="3168"/>
                    <a:ext cx="96" cy="96"/>
                  </a:xfrm>
                  <a:prstGeom prst="line">
                    <a:avLst/>
                  </a:prstGeom>
                  <a:noFill/>
                  <a:ln w="12700">
                    <a:solidFill>
                      <a:srgbClr val="FF0000"/>
                    </a:solidFill>
                    <a:round/>
                    <a:headEnd/>
                    <a:tailEnd/>
                  </a:ln>
                  <a:effectLst>
                    <a:outerShdw dist="35921" dir="2700000" algn="ctr" rotWithShape="0">
                      <a:schemeClr val="bg2"/>
                    </a:outerShdw>
                  </a:effectLst>
                </p:spPr>
                <p:txBody>
                  <a:bodyPr/>
                  <a:lstStyle/>
                  <a:p>
                    <a:endParaRPr lang="en-US"/>
                  </a:p>
                </p:txBody>
              </p:sp>
              <p:sp>
                <p:nvSpPr>
                  <p:cNvPr id="223351" name="Line 119"/>
                  <p:cNvSpPr>
                    <a:spLocks noChangeShapeType="1"/>
                  </p:cNvSpPr>
                  <p:nvPr/>
                </p:nvSpPr>
                <p:spPr bwMode="auto">
                  <a:xfrm flipV="1">
                    <a:off x="1152" y="3120"/>
                    <a:ext cx="192" cy="48"/>
                  </a:xfrm>
                  <a:prstGeom prst="line">
                    <a:avLst/>
                  </a:prstGeom>
                  <a:noFill/>
                  <a:ln w="12700">
                    <a:solidFill>
                      <a:srgbClr val="FF0000"/>
                    </a:solidFill>
                    <a:round/>
                    <a:headEnd/>
                    <a:tailEnd/>
                  </a:ln>
                  <a:effectLst>
                    <a:outerShdw dist="35921" dir="2700000" algn="ctr" rotWithShape="0">
                      <a:schemeClr val="bg2"/>
                    </a:outerShdw>
                  </a:effectLst>
                </p:spPr>
                <p:txBody>
                  <a:bodyPr/>
                  <a:lstStyle/>
                  <a:p>
                    <a:endParaRPr lang="en-US"/>
                  </a:p>
                </p:txBody>
              </p:sp>
            </p:grpSp>
            <p:sp>
              <p:nvSpPr>
                <p:cNvPr id="223352" name="Line 120"/>
                <p:cNvSpPr>
                  <a:spLocks noChangeShapeType="1"/>
                </p:cNvSpPr>
                <p:nvPr/>
              </p:nvSpPr>
              <p:spPr bwMode="auto">
                <a:xfrm>
                  <a:off x="237" y="1506"/>
                  <a:ext cx="0" cy="180"/>
                </a:xfrm>
                <a:prstGeom prst="line">
                  <a:avLst/>
                </a:prstGeom>
                <a:noFill/>
                <a:ln w="9525">
                  <a:solidFill>
                    <a:schemeClr val="bg2"/>
                  </a:solidFill>
                  <a:round/>
                  <a:headEnd type="triangle" w="med" len="med"/>
                  <a:tailEnd/>
                </a:ln>
                <a:effectLst/>
              </p:spPr>
              <p:txBody>
                <a:bodyPr/>
                <a:lstStyle/>
                <a:p>
                  <a:endParaRPr lang="en-US"/>
                </a:p>
              </p:txBody>
            </p:sp>
            <p:sp>
              <p:nvSpPr>
                <p:cNvPr id="223353" name="Line 121"/>
                <p:cNvSpPr>
                  <a:spLocks noChangeShapeType="1"/>
                </p:cNvSpPr>
                <p:nvPr/>
              </p:nvSpPr>
              <p:spPr bwMode="auto">
                <a:xfrm rot="5400000">
                  <a:off x="408" y="1416"/>
                  <a:ext cx="0" cy="480"/>
                </a:xfrm>
                <a:prstGeom prst="line">
                  <a:avLst/>
                </a:prstGeom>
                <a:noFill/>
                <a:ln w="9525">
                  <a:solidFill>
                    <a:schemeClr val="bg2"/>
                  </a:solidFill>
                  <a:round/>
                  <a:headEnd type="triangle" w="med" len="med"/>
                  <a:tailEnd/>
                </a:ln>
                <a:effectLst/>
              </p:spPr>
              <p:txBody>
                <a:bodyPr/>
                <a:lstStyle/>
                <a:p>
                  <a:endParaRPr lang="en-US"/>
                </a:p>
              </p:txBody>
            </p:sp>
          </p:grpSp>
        </p:grpSp>
      </p:grpSp>
      <p:grpSp>
        <p:nvGrpSpPr>
          <p:cNvPr id="223399" name="Group 167"/>
          <p:cNvGrpSpPr>
            <a:grpSpLocks/>
          </p:cNvGrpSpPr>
          <p:nvPr/>
        </p:nvGrpSpPr>
        <p:grpSpPr bwMode="auto">
          <a:xfrm>
            <a:off x="4800600" y="3282950"/>
            <a:ext cx="1104900" cy="1295400"/>
            <a:chOff x="3024" y="1896"/>
            <a:chExt cx="696" cy="816"/>
          </a:xfrm>
        </p:grpSpPr>
        <p:cxnSp>
          <p:nvCxnSpPr>
            <p:cNvPr id="223354" name="AutoShape 122"/>
            <p:cNvCxnSpPr>
              <a:cxnSpLocks noChangeShapeType="1"/>
              <a:stCxn id="223295" idx="1"/>
              <a:endCxn id="223343" idx="3"/>
            </p:cNvCxnSpPr>
            <p:nvPr/>
          </p:nvCxnSpPr>
          <p:spPr bwMode="auto">
            <a:xfrm rot="10800000">
              <a:off x="3024" y="2280"/>
              <a:ext cx="696" cy="432"/>
            </a:xfrm>
            <a:prstGeom prst="bentConnector3">
              <a:avLst>
                <a:gd name="adj1" fmla="val 50000"/>
              </a:avLst>
            </a:prstGeom>
            <a:noFill/>
            <a:ln w="28575">
              <a:solidFill>
                <a:schemeClr val="tx1"/>
              </a:solidFill>
              <a:miter lim="800000"/>
              <a:headEnd/>
              <a:tailEnd type="triangle" w="med" len="med"/>
            </a:ln>
            <a:effectLst/>
          </p:spPr>
        </p:cxnSp>
        <p:cxnSp>
          <p:nvCxnSpPr>
            <p:cNvPr id="223355" name="AutoShape 123"/>
            <p:cNvCxnSpPr>
              <a:cxnSpLocks noChangeShapeType="1"/>
              <a:stCxn id="223309" idx="1"/>
              <a:endCxn id="223343" idx="3"/>
            </p:cNvCxnSpPr>
            <p:nvPr/>
          </p:nvCxnSpPr>
          <p:spPr bwMode="auto">
            <a:xfrm rot="10800000" flipV="1">
              <a:off x="3024" y="1896"/>
              <a:ext cx="696" cy="384"/>
            </a:xfrm>
            <a:prstGeom prst="bentConnector3">
              <a:avLst>
                <a:gd name="adj1" fmla="val 50000"/>
              </a:avLst>
            </a:prstGeom>
            <a:noFill/>
            <a:ln w="28575">
              <a:solidFill>
                <a:schemeClr val="tx1"/>
              </a:solidFill>
              <a:miter lim="800000"/>
              <a:headEnd/>
              <a:tailEnd type="triangle" w="med" len="med"/>
            </a:ln>
            <a:effectLst/>
          </p:spPr>
        </p:cxnSp>
      </p:grpSp>
      <p:grpSp>
        <p:nvGrpSpPr>
          <p:cNvPr id="223395" name="Group 163"/>
          <p:cNvGrpSpPr>
            <a:grpSpLocks/>
          </p:cNvGrpSpPr>
          <p:nvPr/>
        </p:nvGrpSpPr>
        <p:grpSpPr bwMode="auto">
          <a:xfrm>
            <a:off x="2514600" y="2635250"/>
            <a:ext cx="3200400" cy="609600"/>
            <a:chOff x="1584" y="1488"/>
            <a:chExt cx="2016" cy="384"/>
          </a:xfrm>
        </p:grpSpPr>
        <p:cxnSp>
          <p:nvCxnSpPr>
            <p:cNvPr id="223358" name="AutoShape 126"/>
            <p:cNvCxnSpPr>
              <a:cxnSpLocks noChangeShapeType="1"/>
              <a:stCxn id="223237" idx="2"/>
              <a:endCxn id="223343" idx="0"/>
            </p:cNvCxnSpPr>
            <p:nvPr/>
          </p:nvCxnSpPr>
          <p:spPr bwMode="auto">
            <a:xfrm rot="16200000" flipH="1">
              <a:off x="1944" y="1128"/>
              <a:ext cx="384" cy="1104"/>
            </a:xfrm>
            <a:prstGeom prst="bentConnector3">
              <a:avLst>
                <a:gd name="adj1" fmla="val 50000"/>
              </a:avLst>
            </a:prstGeom>
            <a:noFill/>
            <a:ln w="28575">
              <a:solidFill>
                <a:schemeClr val="tx1"/>
              </a:solidFill>
              <a:miter lim="800000"/>
              <a:headEnd/>
              <a:tailEnd type="triangle" w="med" len="med"/>
            </a:ln>
            <a:effectLst/>
          </p:spPr>
        </p:cxnSp>
        <p:cxnSp>
          <p:nvCxnSpPr>
            <p:cNvPr id="223359" name="AutoShape 127"/>
            <p:cNvCxnSpPr>
              <a:cxnSpLocks noChangeShapeType="1"/>
              <a:stCxn id="223293" idx="2"/>
              <a:endCxn id="223343" idx="0"/>
            </p:cNvCxnSpPr>
            <p:nvPr/>
          </p:nvCxnSpPr>
          <p:spPr bwMode="auto">
            <a:xfrm rot="16200000" flipH="1">
              <a:off x="2280" y="1464"/>
              <a:ext cx="384" cy="432"/>
            </a:xfrm>
            <a:prstGeom prst="bentConnector3">
              <a:avLst>
                <a:gd name="adj1" fmla="val 50000"/>
              </a:avLst>
            </a:prstGeom>
            <a:noFill/>
            <a:ln w="28575">
              <a:solidFill>
                <a:schemeClr val="tx1"/>
              </a:solidFill>
              <a:miter lim="800000"/>
              <a:headEnd/>
              <a:tailEnd type="triangle" w="med" len="med"/>
            </a:ln>
            <a:effectLst/>
          </p:spPr>
        </p:cxnSp>
        <p:cxnSp>
          <p:nvCxnSpPr>
            <p:cNvPr id="223360" name="AutoShape 128"/>
            <p:cNvCxnSpPr>
              <a:cxnSpLocks noChangeShapeType="1"/>
              <a:stCxn id="223249" idx="2"/>
              <a:endCxn id="223343" idx="0"/>
            </p:cNvCxnSpPr>
            <p:nvPr/>
          </p:nvCxnSpPr>
          <p:spPr bwMode="auto">
            <a:xfrm rot="5400000">
              <a:off x="2616" y="1560"/>
              <a:ext cx="384" cy="240"/>
            </a:xfrm>
            <a:prstGeom prst="bentConnector3">
              <a:avLst>
                <a:gd name="adj1" fmla="val 50000"/>
              </a:avLst>
            </a:prstGeom>
            <a:noFill/>
            <a:ln w="28575">
              <a:solidFill>
                <a:schemeClr val="tx1"/>
              </a:solidFill>
              <a:miter lim="800000"/>
              <a:headEnd/>
              <a:tailEnd type="triangle" w="med" len="med"/>
            </a:ln>
            <a:effectLst/>
          </p:spPr>
        </p:cxnSp>
        <p:cxnSp>
          <p:nvCxnSpPr>
            <p:cNvPr id="223361" name="AutoShape 129"/>
            <p:cNvCxnSpPr>
              <a:cxnSpLocks noChangeShapeType="1"/>
              <a:stCxn id="223257" idx="2"/>
              <a:endCxn id="223343" idx="0"/>
            </p:cNvCxnSpPr>
            <p:nvPr/>
          </p:nvCxnSpPr>
          <p:spPr bwMode="auto">
            <a:xfrm rot="5400000">
              <a:off x="2952" y="1224"/>
              <a:ext cx="384" cy="912"/>
            </a:xfrm>
            <a:prstGeom prst="bentConnector3">
              <a:avLst>
                <a:gd name="adj1" fmla="val 50000"/>
              </a:avLst>
            </a:prstGeom>
            <a:noFill/>
            <a:ln w="28575">
              <a:solidFill>
                <a:schemeClr val="tx1"/>
              </a:solidFill>
              <a:miter lim="800000"/>
              <a:headEnd/>
              <a:tailEnd type="triangle" w="med" len="med"/>
            </a:ln>
            <a:effectLst/>
          </p:spPr>
        </p:cxnSp>
      </p:grpSp>
      <p:grpSp>
        <p:nvGrpSpPr>
          <p:cNvPr id="223396" name="Group 164"/>
          <p:cNvGrpSpPr>
            <a:grpSpLocks/>
          </p:cNvGrpSpPr>
          <p:nvPr/>
        </p:nvGrpSpPr>
        <p:grpSpPr bwMode="auto">
          <a:xfrm>
            <a:off x="1943100" y="3244850"/>
            <a:ext cx="1066800" cy="1295400"/>
            <a:chOff x="1224" y="1872"/>
            <a:chExt cx="672" cy="816"/>
          </a:xfrm>
        </p:grpSpPr>
        <p:sp>
          <p:nvSpPr>
            <p:cNvPr id="223362" name="Rectangle 130"/>
            <p:cNvSpPr>
              <a:spLocks noChangeArrowheads="1"/>
            </p:cNvSpPr>
            <p:nvPr/>
          </p:nvSpPr>
          <p:spPr bwMode="auto">
            <a:xfrm>
              <a:off x="1224" y="1872"/>
              <a:ext cx="672" cy="816"/>
            </a:xfrm>
            <a:prstGeom prst="rect">
              <a:avLst/>
            </a:prstGeom>
            <a:noFill/>
            <a:ln w="9525">
              <a:noFill/>
              <a:miter lim="800000"/>
              <a:headEnd/>
              <a:tailEnd/>
            </a:ln>
            <a:effectLst/>
          </p:spPr>
          <p:txBody>
            <a:bodyPr lIns="72000" rIns="72000" anchor="b" anchorCtr="1"/>
            <a:lstStyle/>
            <a:p>
              <a:pPr algn="ctr">
                <a:spcBef>
                  <a:spcPct val="0"/>
                </a:spcBef>
                <a:buFontTx/>
                <a:buNone/>
              </a:pPr>
              <a:r>
                <a:rPr lang="tr-TR" sz="1400" b="1"/>
                <a:t>Görev</a:t>
              </a:r>
            </a:p>
            <a:p>
              <a:pPr algn="ctr">
                <a:spcBef>
                  <a:spcPct val="0"/>
                </a:spcBef>
                <a:buFontTx/>
                <a:buNone/>
              </a:pPr>
              <a:r>
                <a:rPr lang="tr-TR" sz="1400" b="1"/>
                <a:t>Kayıtları</a:t>
              </a:r>
              <a:endParaRPr lang="en-US" sz="1400" b="1"/>
            </a:p>
          </p:txBody>
        </p:sp>
        <p:grpSp>
          <p:nvGrpSpPr>
            <p:cNvPr id="223363" name="Group 131"/>
            <p:cNvGrpSpPr>
              <a:grpSpLocks/>
            </p:cNvGrpSpPr>
            <p:nvPr/>
          </p:nvGrpSpPr>
          <p:grpSpPr bwMode="auto">
            <a:xfrm>
              <a:off x="1448" y="1968"/>
              <a:ext cx="225" cy="287"/>
              <a:chOff x="4973" y="2222"/>
              <a:chExt cx="225" cy="287"/>
            </a:xfrm>
          </p:grpSpPr>
          <p:sp>
            <p:nvSpPr>
              <p:cNvPr id="223364" name="AutoShape 132"/>
              <p:cNvSpPr>
                <a:spLocks noChangeAspect="1" noChangeArrowheads="1"/>
              </p:cNvSpPr>
              <p:nvPr/>
            </p:nvSpPr>
            <p:spPr bwMode="auto">
              <a:xfrm>
                <a:off x="4973" y="2222"/>
                <a:ext cx="225" cy="287"/>
              </a:xfrm>
              <a:prstGeom prst="foldedCorner">
                <a:avLst>
                  <a:gd name="adj" fmla="val 20444"/>
                </a:avLst>
              </a:prstGeom>
              <a:solidFill>
                <a:srgbClr val="FFFFCD"/>
              </a:solidFill>
              <a:ln w="9525">
                <a:solidFill>
                  <a:srgbClr val="4D4D4D"/>
                </a:solidFill>
                <a:round/>
                <a:headEnd/>
                <a:tailEnd/>
              </a:ln>
              <a:effectLst>
                <a:outerShdw dist="35921" dir="2700000" algn="ctr" rotWithShape="0">
                  <a:schemeClr val="bg2"/>
                </a:outerShdw>
              </a:effectLst>
            </p:spPr>
            <p:txBody>
              <a:bodyPr lIns="45720" rIns="45720" anchor="ctr" anchorCtr="1"/>
              <a:lstStyle/>
              <a:p>
                <a:pPr algn="ctr">
                  <a:spcBef>
                    <a:spcPct val="0"/>
                  </a:spcBef>
                  <a:buFontTx/>
                  <a:buNone/>
                </a:pPr>
                <a:endParaRPr lang="en-US" sz="1200" b="1"/>
              </a:p>
            </p:txBody>
          </p:sp>
          <p:sp>
            <p:nvSpPr>
              <p:cNvPr id="223365" name="Line 133"/>
              <p:cNvSpPr>
                <a:spLocks noChangeAspect="1" noChangeShapeType="1"/>
              </p:cNvSpPr>
              <p:nvPr/>
            </p:nvSpPr>
            <p:spPr bwMode="auto">
              <a:xfrm>
                <a:off x="5001" y="2379"/>
                <a:ext cx="169" cy="0"/>
              </a:xfrm>
              <a:prstGeom prst="line">
                <a:avLst/>
              </a:prstGeom>
              <a:noFill/>
              <a:ln w="9525">
                <a:solidFill>
                  <a:srgbClr val="4D4D4D"/>
                </a:solidFill>
                <a:round/>
                <a:headEnd/>
                <a:tailEnd/>
              </a:ln>
              <a:effectLst/>
            </p:spPr>
            <p:txBody>
              <a:bodyPr anchor="ctr"/>
              <a:lstStyle/>
              <a:p>
                <a:endParaRPr lang="en-US"/>
              </a:p>
            </p:txBody>
          </p:sp>
          <p:sp>
            <p:nvSpPr>
              <p:cNvPr id="223366" name="Line 134"/>
              <p:cNvSpPr>
                <a:spLocks noChangeAspect="1" noChangeShapeType="1"/>
              </p:cNvSpPr>
              <p:nvPr/>
            </p:nvSpPr>
            <p:spPr bwMode="auto">
              <a:xfrm>
                <a:off x="5001" y="2400"/>
                <a:ext cx="169" cy="0"/>
              </a:xfrm>
              <a:prstGeom prst="line">
                <a:avLst/>
              </a:prstGeom>
              <a:noFill/>
              <a:ln w="9525">
                <a:solidFill>
                  <a:srgbClr val="4D4D4D"/>
                </a:solidFill>
                <a:round/>
                <a:headEnd/>
                <a:tailEnd/>
              </a:ln>
              <a:effectLst/>
            </p:spPr>
            <p:txBody>
              <a:bodyPr anchor="ctr"/>
              <a:lstStyle/>
              <a:p>
                <a:endParaRPr lang="en-US"/>
              </a:p>
            </p:txBody>
          </p:sp>
          <p:sp>
            <p:nvSpPr>
              <p:cNvPr id="223367" name="Line 135"/>
              <p:cNvSpPr>
                <a:spLocks noChangeAspect="1" noChangeShapeType="1"/>
              </p:cNvSpPr>
              <p:nvPr/>
            </p:nvSpPr>
            <p:spPr bwMode="auto">
              <a:xfrm>
                <a:off x="5001" y="2420"/>
                <a:ext cx="145" cy="0"/>
              </a:xfrm>
              <a:prstGeom prst="line">
                <a:avLst/>
              </a:prstGeom>
              <a:noFill/>
              <a:ln w="9525">
                <a:solidFill>
                  <a:srgbClr val="4D4D4D"/>
                </a:solidFill>
                <a:round/>
                <a:headEnd/>
                <a:tailEnd/>
              </a:ln>
              <a:effectLst/>
            </p:spPr>
            <p:txBody>
              <a:bodyPr anchor="ctr"/>
              <a:lstStyle/>
              <a:p>
                <a:endParaRPr lang="en-US"/>
              </a:p>
            </p:txBody>
          </p:sp>
          <p:sp>
            <p:nvSpPr>
              <p:cNvPr id="223368" name="Line 136"/>
              <p:cNvSpPr>
                <a:spLocks noChangeAspect="1" noChangeShapeType="1"/>
              </p:cNvSpPr>
              <p:nvPr/>
            </p:nvSpPr>
            <p:spPr bwMode="auto">
              <a:xfrm>
                <a:off x="5001" y="2278"/>
                <a:ext cx="169" cy="0"/>
              </a:xfrm>
              <a:prstGeom prst="line">
                <a:avLst/>
              </a:prstGeom>
              <a:noFill/>
              <a:ln w="9525">
                <a:solidFill>
                  <a:srgbClr val="4D4D4D"/>
                </a:solidFill>
                <a:round/>
                <a:headEnd/>
                <a:tailEnd/>
              </a:ln>
              <a:effectLst/>
            </p:spPr>
            <p:txBody>
              <a:bodyPr anchor="ctr"/>
              <a:lstStyle/>
              <a:p>
                <a:endParaRPr lang="en-US"/>
              </a:p>
            </p:txBody>
          </p:sp>
          <p:sp>
            <p:nvSpPr>
              <p:cNvPr id="223369" name="Line 137"/>
              <p:cNvSpPr>
                <a:spLocks noChangeAspect="1" noChangeShapeType="1"/>
              </p:cNvSpPr>
              <p:nvPr/>
            </p:nvSpPr>
            <p:spPr bwMode="auto">
              <a:xfrm>
                <a:off x="5001" y="2298"/>
                <a:ext cx="169" cy="0"/>
              </a:xfrm>
              <a:prstGeom prst="line">
                <a:avLst/>
              </a:prstGeom>
              <a:noFill/>
              <a:ln w="9525">
                <a:solidFill>
                  <a:srgbClr val="4D4D4D"/>
                </a:solidFill>
                <a:round/>
                <a:headEnd/>
                <a:tailEnd/>
              </a:ln>
              <a:effectLst/>
            </p:spPr>
            <p:txBody>
              <a:bodyPr anchor="ctr"/>
              <a:lstStyle/>
              <a:p>
                <a:endParaRPr lang="en-US"/>
              </a:p>
            </p:txBody>
          </p:sp>
          <p:sp>
            <p:nvSpPr>
              <p:cNvPr id="223370" name="Line 138"/>
              <p:cNvSpPr>
                <a:spLocks noChangeAspect="1" noChangeShapeType="1"/>
              </p:cNvSpPr>
              <p:nvPr/>
            </p:nvSpPr>
            <p:spPr bwMode="auto">
              <a:xfrm>
                <a:off x="5001" y="2319"/>
                <a:ext cx="169" cy="0"/>
              </a:xfrm>
              <a:prstGeom prst="line">
                <a:avLst/>
              </a:prstGeom>
              <a:noFill/>
              <a:ln w="9525">
                <a:solidFill>
                  <a:srgbClr val="4D4D4D"/>
                </a:solidFill>
                <a:round/>
                <a:headEnd/>
                <a:tailEnd/>
              </a:ln>
              <a:effectLst/>
            </p:spPr>
            <p:txBody>
              <a:bodyPr anchor="ctr"/>
              <a:lstStyle/>
              <a:p>
                <a:endParaRPr lang="en-US"/>
              </a:p>
            </p:txBody>
          </p:sp>
          <p:sp>
            <p:nvSpPr>
              <p:cNvPr id="223371" name="Line 139"/>
              <p:cNvSpPr>
                <a:spLocks noChangeAspect="1" noChangeShapeType="1"/>
              </p:cNvSpPr>
              <p:nvPr/>
            </p:nvSpPr>
            <p:spPr bwMode="auto">
              <a:xfrm>
                <a:off x="5001" y="2339"/>
                <a:ext cx="97" cy="0"/>
              </a:xfrm>
              <a:prstGeom prst="line">
                <a:avLst/>
              </a:prstGeom>
              <a:noFill/>
              <a:ln w="9525">
                <a:solidFill>
                  <a:srgbClr val="4D4D4D"/>
                </a:solidFill>
                <a:round/>
                <a:headEnd/>
                <a:tailEnd/>
              </a:ln>
              <a:effectLst/>
            </p:spPr>
            <p:txBody>
              <a:bodyPr anchor="ctr"/>
              <a:lstStyle/>
              <a:p>
                <a:endParaRPr lang="en-US"/>
              </a:p>
            </p:txBody>
          </p:sp>
        </p:grpSp>
      </p:grpSp>
      <p:sp>
        <p:nvSpPr>
          <p:cNvPr id="223372" name="Rectangle 140"/>
          <p:cNvSpPr>
            <a:spLocks noChangeArrowheads="1"/>
          </p:cNvSpPr>
          <p:nvPr/>
        </p:nvSpPr>
        <p:spPr bwMode="auto">
          <a:xfrm>
            <a:off x="2133600" y="3854450"/>
            <a:ext cx="1066800" cy="685800"/>
          </a:xfrm>
          <a:prstGeom prst="rect">
            <a:avLst/>
          </a:prstGeom>
          <a:noFill/>
          <a:ln w="9525">
            <a:noFill/>
            <a:miter lim="800000"/>
            <a:headEnd/>
            <a:tailEnd/>
          </a:ln>
          <a:effectLst/>
        </p:spPr>
        <p:txBody>
          <a:bodyPr lIns="72000" rIns="72000" anchor="b" anchorCtr="1"/>
          <a:lstStyle/>
          <a:p>
            <a:pPr algn="ctr">
              <a:spcBef>
                <a:spcPct val="0"/>
              </a:spcBef>
              <a:buFontTx/>
              <a:buNone/>
            </a:pPr>
            <a:endParaRPr lang="en-US" sz="1400" b="1"/>
          </a:p>
        </p:txBody>
      </p:sp>
      <p:cxnSp>
        <p:nvCxnSpPr>
          <p:cNvPr id="223373" name="AutoShape 141"/>
          <p:cNvCxnSpPr>
            <a:cxnSpLocks noChangeShapeType="1"/>
            <a:stCxn id="223362" idx="3"/>
            <a:endCxn id="223343" idx="1"/>
          </p:cNvCxnSpPr>
          <p:nvPr/>
        </p:nvCxnSpPr>
        <p:spPr bwMode="auto">
          <a:xfrm>
            <a:off x="3009900" y="3892550"/>
            <a:ext cx="723900" cy="0"/>
          </a:xfrm>
          <a:prstGeom prst="straightConnector1">
            <a:avLst/>
          </a:prstGeom>
          <a:noFill/>
          <a:ln w="28575">
            <a:solidFill>
              <a:schemeClr val="tx1"/>
            </a:solidFill>
            <a:round/>
            <a:headEnd/>
            <a:tailEnd type="triangle" w="med" len="med"/>
          </a:ln>
          <a:effectLst/>
        </p:spPr>
      </p:cxnSp>
      <p:sp>
        <p:nvSpPr>
          <p:cNvPr id="223374" name="Rectangle 142"/>
          <p:cNvSpPr>
            <a:spLocks noChangeArrowheads="1"/>
          </p:cNvSpPr>
          <p:nvPr/>
        </p:nvSpPr>
        <p:spPr bwMode="auto">
          <a:xfrm>
            <a:off x="2297113" y="5302250"/>
            <a:ext cx="1066800" cy="1295400"/>
          </a:xfrm>
          <a:prstGeom prst="rect">
            <a:avLst/>
          </a:prstGeom>
          <a:noFill/>
          <a:ln w="9525">
            <a:noFill/>
            <a:miter lim="800000"/>
            <a:headEnd/>
            <a:tailEnd/>
          </a:ln>
          <a:effectLst/>
        </p:spPr>
        <p:txBody>
          <a:bodyPr anchor="b" anchorCtr="1"/>
          <a:lstStyle/>
          <a:p>
            <a:pPr algn="ctr">
              <a:lnSpc>
                <a:spcPct val="90000"/>
              </a:lnSpc>
              <a:buFontTx/>
              <a:buNone/>
            </a:pPr>
            <a:r>
              <a:rPr lang="tr-TR" sz="1400" b="1"/>
              <a:t>Ömür Devri Yönetimi</a:t>
            </a:r>
            <a:endParaRPr lang="en-US" sz="1400" b="1"/>
          </a:p>
        </p:txBody>
      </p:sp>
      <p:grpSp>
        <p:nvGrpSpPr>
          <p:cNvPr id="223375" name="Group 143"/>
          <p:cNvGrpSpPr>
            <a:grpSpLocks/>
          </p:cNvGrpSpPr>
          <p:nvPr/>
        </p:nvGrpSpPr>
        <p:grpSpPr bwMode="auto">
          <a:xfrm>
            <a:off x="2509838" y="5302250"/>
            <a:ext cx="642937" cy="542925"/>
            <a:chOff x="559" y="2496"/>
            <a:chExt cx="405" cy="342"/>
          </a:xfrm>
        </p:grpSpPr>
        <p:grpSp>
          <p:nvGrpSpPr>
            <p:cNvPr id="223376" name="Group 144"/>
            <p:cNvGrpSpPr>
              <a:grpSpLocks noChangeAspect="1"/>
            </p:cNvGrpSpPr>
            <p:nvPr/>
          </p:nvGrpSpPr>
          <p:grpSpPr bwMode="auto">
            <a:xfrm>
              <a:off x="768" y="2544"/>
              <a:ext cx="196" cy="294"/>
              <a:chOff x="576" y="2640"/>
              <a:chExt cx="384" cy="576"/>
            </a:xfrm>
          </p:grpSpPr>
          <p:sp>
            <p:nvSpPr>
              <p:cNvPr id="223377" name="Rectangle 145"/>
              <p:cNvSpPr>
                <a:spLocks noChangeAspect="1" noChangeArrowheads="1"/>
              </p:cNvSpPr>
              <p:nvPr/>
            </p:nvSpPr>
            <p:spPr bwMode="auto">
              <a:xfrm>
                <a:off x="576" y="2976"/>
                <a:ext cx="288" cy="192"/>
              </a:xfrm>
              <a:prstGeom prst="rect">
                <a:avLst/>
              </a:prstGeom>
              <a:solidFill>
                <a:schemeClr val="bg2"/>
              </a:solidFill>
              <a:ln w="9525">
                <a:solidFill>
                  <a:srgbClr val="4D4D4D"/>
                </a:solidFill>
                <a:miter lim="800000"/>
                <a:headEnd/>
                <a:tailEnd/>
              </a:ln>
              <a:effectLst/>
            </p:spPr>
            <p:txBody>
              <a:bodyPr wrap="none" anchor="ctr"/>
              <a:lstStyle/>
              <a:p>
                <a:endParaRPr lang="en-US"/>
              </a:p>
            </p:txBody>
          </p:sp>
          <p:grpSp>
            <p:nvGrpSpPr>
              <p:cNvPr id="223378" name="Group 146"/>
              <p:cNvGrpSpPr>
                <a:grpSpLocks noChangeAspect="1"/>
              </p:cNvGrpSpPr>
              <p:nvPr/>
            </p:nvGrpSpPr>
            <p:grpSpPr bwMode="auto">
              <a:xfrm rot="-2238961">
                <a:off x="672" y="2640"/>
                <a:ext cx="288" cy="576"/>
                <a:chOff x="672" y="2640"/>
                <a:chExt cx="288" cy="576"/>
              </a:xfrm>
            </p:grpSpPr>
            <p:sp>
              <p:nvSpPr>
                <p:cNvPr id="223379" name="Line 147"/>
                <p:cNvSpPr>
                  <a:spLocks noChangeAspect="1" noChangeShapeType="1"/>
                </p:cNvSpPr>
                <p:nvPr/>
              </p:nvSpPr>
              <p:spPr bwMode="auto">
                <a:xfrm flipV="1">
                  <a:off x="720" y="2928"/>
                  <a:ext cx="240" cy="0"/>
                </a:xfrm>
                <a:prstGeom prst="line">
                  <a:avLst/>
                </a:prstGeom>
                <a:noFill/>
                <a:ln w="9525">
                  <a:solidFill>
                    <a:srgbClr val="4D4D4D"/>
                  </a:solidFill>
                  <a:round/>
                  <a:headEnd type="diamond" w="med" len="med"/>
                  <a:tailEnd type="diamond" w="med" len="med"/>
                </a:ln>
                <a:effectLst/>
              </p:spPr>
              <p:txBody>
                <a:bodyPr anchor="ctr"/>
                <a:lstStyle/>
                <a:p>
                  <a:endParaRPr lang="en-US"/>
                </a:p>
              </p:txBody>
            </p:sp>
            <p:sp>
              <p:nvSpPr>
                <p:cNvPr id="223380" name="AutoShape 148"/>
                <p:cNvSpPr>
                  <a:spLocks noChangeAspect="1" noChangeArrowheads="1"/>
                </p:cNvSpPr>
                <p:nvPr/>
              </p:nvSpPr>
              <p:spPr bwMode="auto">
                <a:xfrm>
                  <a:off x="672" y="2640"/>
                  <a:ext cx="288" cy="576"/>
                </a:xfrm>
                <a:prstGeom prst="moon">
                  <a:avLst>
                    <a:gd name="adj" fmla="val 50000"/>
                  </a:avLst>
                </a:prstGeom>
                <a:solidFill>
                  <a:schemeClr val="folHlink"/>
                </a:solidFill>
                <a:ln w="9525">
                  <a:solidFill>
                    <a:srgbClr val="4D4D4D"/>
                  </a:solidFill>
                  <a:miter lim="800000"/>
                  <a:headEnd/>
                  <a:tailEnd/>
                </a:ln>
                <a:effectLst/>
              </p:spPr>
              <p:txBody>
                <a:bodyPr wrap="none" anchor="ctr"/>
                <a:lstStyle/>
                <a:p>
                  <a:endParaRPr lang="en-US"/>
                </a:p>
              </p:txBody>
            </p:sp>
          </p:grpSp>
        </p:grpSp>
        <p:grpSp>
          <p:nvGrpSpPr>
            <p:cNvPr id="223381" name="Group 149"/>
            <p:cNvGrpSpPr>
              <a:grpSpLocks noChangeAspect="1"/>
            </p:cNvGrpSpPr>
            <p:nvPr/>
          </p:nvGrpSpPr>
          <p:grpSpPr bwMode="auto">
            <a:xfrm>
              <a:off x="559" y="2496"/>
              <a:ext cx="322" cy="322"/>
              <a:chOff x="2304" y="1584"/>
              <a:chExt cx="1344" cy="1344"/>
            </a:xfrm>
          </p:grpSpPr>
          <p:sp>
            <p:nvSpPr>
              <p:cNvPr id="223382" name="AutoShape 150"/>
              <p:cNvSpPr>
                <a:spLocks noChangeAspect="1" noChangeArrowheads="1"/>
              </p:cNvSpPr>
              <p:nvPr/>
            </p:nvSpPr>
            <p:spPr bwMode="auto">
              <a:xfrm rot="5400000">
                <a:off x="2664" y="1992"/>
                <a:ext cx="432" cy="192"/>
              </a:xfrm>
              <a:prstGeom prst="flowChartOnlineStorage">
                <a:avLst/>
              </a:prstGeom>
              <a:solidFill>
                <a:srgbClr val="FF3300"/>
              </a:solidFill>
              <a:ln w="3175">
                <a:solidFill>
                  <a:srgbClr val="336699"/>
                </a:solidFill>
                <a:miter lim="800000"/>
                <a:headEnd/>
                <a:tailEnd/>
              </a:ln>
              <a:effectLst/>
            </p:spPr>
            <p:txBody>
              <a:bodyPr wrap="none" anchor="ctr"/>
              <a:lstStyle/>
              <a:p>
                <a:endParaRPr lang="en-US"/>
              </a:p>
            </p:txBody>
          </p:sp>
          <p:sp>
            <p:nvSpPr>
              <p:cNvPr id="223383" name="AutoShape 151"/>
              <p:cNvSpPr>
                <a:spLocks noChangeAspect="1" noChangeArrowheads="1"/>
              </p:cNvSpPr>
              <p:nvPr/>
            </p:nvSpPr>
            <p:spPr bwMode="auto">
              <a:xfrm rot="5400000">
                <a:off x="2856" y="1992"/>
                <a:ext cx="432" cy="192"/>
              </a:xfrm>
              <a:prstGeom prst="flowChartOnlineStorage">
                <a:avLst/>
              </a:prstGeom>
              <a:solidFill>
                <a:srgbClr val="FF3300"/>
              </a:solidFill>
              <a:ln w="3175">
                <a:solidFill>
                  <a:srgbClr val="336699"/>
                </a:solidFill>
                <a:miter lim="800000"/>
                <a:headEnd/>
                <a:tailEnd/>
              </a:ln>
              <a:effectLst/>
            </p:spPr>
            <p:txBody>
              <a:bodyPr wrap="none" anchor="ctr"/>
              <a:lstStyle/>
              <a:p>
                <a:endParaRPr lang="en-US"/>
              </a:p>
            </p:txBody>
          </p:sp>
          <p:sp>
            <p:nvSpPr>
              <p:cNvPr id="223384" name="AutoShape 152"/>
              <p:cNvSpPr>
                <a:spLocks noChangeAspect="1" noChangeArrowheads="1"/>
              </p:cNvSpPr>
              <p:nvPr/>
            </p:nvSpPr>
            <p:spPr bwMode="auto">
              <a:xfrm rot="5400000">
                <a:off x="2760" y="1704"/>
                <a:ext cx="432" cy="192"/>
              </a:xfrm>
              <a:prstGeom prst="flowChartOnlineStorage">
                <a:avLst/>
              </a:prstGeom>
              <a:solidFill>
                <a:srgbClr val="FF3300"/>
              </a:solidFill>
              <a:ln w="3175">
                <a:solidFill>
                  <a:srgbClr val="336699"/>
                </a:solidFill>
                <a:miter lim="800000"/>
                <a:headEnd/>
                <a:tailEnd/>
              </a:ln>
              <a:effectLst/>
            </p:spPr>
            <p:txBody>
              <a:bodyPr wrap="none" anchor="ctr"/>
              <a:lstStyle/>
              <a:p>
                <a:endParaRPr lang="en-US"/>
              </a:p>
            </p:txBody>
          </p:sp>
          <p:sp>
            <p:nvSpPr>
              <p:cNvPr id="223385" name="AutoShape 153"/>
              <p:cNvSpPr>
                <a:spLocks noChangeAspect="1" noChangeArrowheads="1"/>
              </p:cNvSpPr>
              <p:nvPr/>
            </p:nvSpPr>
            <p:spPr bwMode="auto">
              <a:xfrm>
                <a:off x="3072" y="2016"/>
                <a:ext cx="576" cy="288"/>
              </a:xfrm>
              <a:prstGeom prst="rtTriangle">
                <a:avLst/>
              </a:prstGeom>
              <a:solidFill>
                <a:srgbClr val="FF3300"/>
              </a:solidFill>
              <a:ln w="3175">
                <a:solidFill>
                  <a:srgbClr val="336699"/>
                </a:solidFill>
                <a:miter lim="800000"/>
                <a:headEnd/>
                <a:tailEnd/>
              </a:ln>
              <a:effectLst/>
            </p:spPr>
            <p:txBody>
              <a:bodyPr wrap="none" anchor="ctr"/>
              <a:lstStyle/>
              <a:p>
                <a:endParaRPr lang="en-US"/>
              </a:p>
            </p:txBody>
          </p:sp>
          <p:sp>
            <p:nvSpPr>
              <p:cNvPr id="223386" name="AutoShape 154"/>
              <p:cNvSpPr>
                <a:spLocks noChangeAspect="1" noChangeArrowheads="1"/>
              </p:cNvSpPr>
              <p:nvPr/>
            </p:nvSpPr>
            <p:spPr bwMode="auto">
              <a:xfrm flipH="1">
                <a:off x="2304" y="2016"/>
                <a:ext cx="576" cy="288"/>
              </a:xfrm>
              <a:prstGeom prst="rtTriangle">
                <a:avLst/>
              </a:prstGeom>
              <a:solidFill>
                <a:srgbClr val="FF3300"/>
              </a:solidFill>
              <a:ln w="3175">
                <a:solidFill>
                  <a:srgbClr val="336699"/>
                </a:solidFill>
                <a:miter lim="800000"/>
                <a:headEnd/>
                <a:tailEnd/>
              </a:ln>
              <a:effectLst/>
            </p:spPr>
            <p:txBody>
              <a:bodyPr wrap="none" anchor="ctr"/>
              <a:lstStyle/>
              <a:p>
                <a:endParaRPr lang="en-US"/>
              </a:p>
            </p:txBody>
          </p:sp>
          <p:sp>
            <p:nvSpPr>
              <p:cNvPr id="223387" name="Rectangle 155"/>
              <p:cNvSpPr>
                <a:spLocks noChangeAspect="1" noChangeArrowheads="1"/>
              </p:cNvSpPr>
              <p:nvPr/>
            </p:nvSpPr>
            <p:spPr bwMode="auto">
              <a:xfrm>
                <a:off x="2304" y="2304"/>
                <a:ext cx="1344" cy="144"/>
              </a:xfrm>
              <a:prstGeom prst="rect">
                <a:avLst/>
              </a:prstGeom>
              <a:solidFill>
                <a:srgbClr val="FF3300"/>
              </a:solidFill>
              <a:ln w="3175">
                <a:solidFill>
                  <a:srgbClr val="336699"/>
                </a:solidFill>
                <a:miter lim="800000"/>
                <a:headEnd/>
                <a:tailEnd/>
              </a:ln>
              <a:effectLst/>
            </p:spPr>
            <p:txBody>
              <a:bodyPr wrap="none" anchor="ctr"/>
              <a:lstStyle/>
              <a:p>
                <a:endParaRPr lang="en-US"/>
              </a:p>
            </p:txBody>
          </p:sp>
          <p:grpSp>
            <p:nvGrpSpPr>
              <p:cNvPr id="223388" name="Group 156"/>
              <p:cNvGrpSpPr>
                <a:grpSpLocks noChangeAspect="1"/>
              </p:cNvGrpSpPr>
              <p:nvPr/>
            </p:nvGrpSpPr>
            <p:grpSpPr bwMode="auto">
              <a:xfrm>
                <a:off x="2640" y="2640"/>
                <a:ext cx="679" cy="218"/>
                <a:chOff x="2400" y="2112"/>
                <a:chExt cx="1344" cy="432"/>
              </a:xfrm>
            </p:grpSpPr>
            <p:sp>
              <p:nvSpPr>
                <p:cNvPr id="223389" name="AutoShape 157"/>
                <p:cNvSpPr>
                  <a:spLocks noChangeAspect="1" noChangeArrowheads="1"/>
                </p:cNvSpPr>
                <p:nvPr/>
              </p:nvSpPr>
              <p:spPr bwMode="auto">
                <a:xfrm>
                  <a:off x="3168" y="2112"/>
                  <a:ext cx="576" cy="288"/>
                </a:xfrm>
                <a:prstGeom prst="rtTriangle">
                  <a:avLst/>
                </a:prstGeom>
                <a:solidFill>
                  <a:srgbClr val="FF3300"/>
                </a:solidFill>
                <a:ln w="3175">
                  <a:solidFill>
                    <a:srgbClr val="336699"/>
                  </a:solidFill>
                  <a:miter lim="800000"/>
                  <a:headEnd/>
                  <a:tailEnd/>
                </a:ln>
                <a:effectLst/>
              </p:spPr>
              <p:txBody>
                <a:bodyPr wrap="none" anchor="ctr"/>
                <a:lstStyle/>
                <a:p>
                  <a:endParaRPr lang="en-US"/>
                </a:p>
              </p:txBody>
            </p:sp>
            <p:sp>
              <p:nvSpPr>
                <p:cNvPr id="223390" name="AutoShape 158"/>
                <p:cNvSpPr>
                  <a:spLocks noChangeAspect="1" noChangeArrowheads="1"/>
                </p:cNvSpPr>
                <p:nvPr/>
              </p:nvSpPr>
              <p:spPr bwMode="auto">
                <a:xfrm flipH="1">
                  <a:off x="2400" y="2112"/>
                  <a:ext cx="576" cy="288"/>
                </a:xfrm>
                <a:prstGeom prst="rtTriangle">
                  <a:avLst/>
                </a:prstGeom>
                <a:solidFill>
                  <a:srgbClr val="FF3300"/>
                </a:solidFill>
                <a:ln w="3175">
                  <a:solidFill>
                    <a:srgbClr val="336699"/>
                  </a:solidFill>
                  <a:miter lim="800000"/>
                  <a:headEnd/>
                  <a:tailEnd/>
                </a:ln>
                <a:effectLst/>
              </p:spPr>
              <p:txBody>
                <a:bodyPr wrap="none" anchor="ctr"/>
                <a:lstStyle/>
                <a:p>
                  <a:endParaRPr lang="en-US"/>
                </a:p>
              </p:txBody>
            </p:sp>
            <p:sp>
              <p:nvSpPr>
                <p:cNvPr id="223391" name="Rectangle 159"/>
                <p:cNvSpPr>
                  <a:spLocks noChangeAspect="1" noChangeArrowheads="1"/>
                </p:cNvSpPr>
                <p:nvPr/>
              </p:nvSpPr>
              <p:spPr bwMode="auto">
                <a:xfrm>
                  <a:off x="2400" y="2400"/>
                  <a:ext cx="1344" cy="144"/>
                </a:xfrm>
                <a:prstGeom prst="rect">
                  <a:avLst/>
                </a:prstGeom>
                <a:solidFill>
                  <a:srgbClr val="FF3300"/>
                </a:solidFill>
                <a:ln w="3175">
                  <a:solidFill>
                    <a:srgbClr val="336699"/>
                  </a:solidFill>
                  <a:miter lim="800000"/>
                  <a:headEnd/>
                  <a:tailEnd/>
                </a:ln>
                <a:effectLst/>
              </p:spPr>
              <p:txBody>
                <a:bodyPr wrap="none" anchor="ctr"/>
                <a:lstStyle/>
                <a:p>
                  <a:endParaRPr lang="en-US"/>
                </a:p>
              </p:txBody>
            </p:sp>
          </p:grpSp>
          <p:sp>
            <p:nvSpPr>
              <p:cNvPr id="223392" name="AutoShape 160"/>
              <p:cNvSpPr>
                <a:spLocks noChangeAspect="1" noChangeArrowheads="1"/>
              </p:cNvSpPr>
              <p:nvPr/>
            </p:nvSpPr>
            <p:spPr bwMode="auto">
              <a:xfrm>
                <a:off x="2832" y="2784"/>
                <a:ext cx="288"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3300"/>
              </a:solidFill>
              <a:ln w="3175">
                <a:solidFill>
                  <a:srgbClr val="336699"/>
                </a:solidFill>
                <a:miter lim="800000"/>
                <a:headEnd/>
                <a:tailEnd/>
              </a:ln>
              <a:effectLst/>
            </p:spPr>
            <p:txBody>
              <a:bodyPr wrap="none" anchor="ctr"/>
              <a:lstStyle/>
              <a:p>
                <a:endParaRPr lang="en-US"/>
              </a:p>
            </p:txBody>
          </p:sp>
          <p:sp>
            <p:nvSpPr>
              <p:cNvPr id="223393" name="Rectangle 161"/>
              <p:cNvSpPr>
                <a:spLocks noChangeAspect="1" noChangeArrowheads="1"/>
              </p:cNvSpPr>
              <p:nvPr/>
            </p:nvSpPr>
            <p:spPr bwMode="auto">
              <a:xfrm>
                <a:off x="2832" y="2064"/>
                <a:ext cx="288" cy="720"/>
              </a:xfrm>
              <a:prstGeom prst="rect">
                <a:avLst/>
              </a:prstGeom>
              <a:solidFill>
                <a:srgbClr val="FF3300"/>
              </a:solidFill>
              <a:ln w="3175">
                <a:solidFill>
                  <a:srgbClr val="336699"/>
                </a:solidFill>
                <a:miter lim="800000"/>
                <a:headEnd/>
                <a:tailEnd/>
              </a:ln>
              <a:effectLst/>
            </p:spPr>
            <p:txBody>
              <a:bodyPr wrap="none" anchor="ctr"/>
              <a:lstStyle/>
              <a:p>
                <a:endParaRPr lang="en-US"/>
              </a:p>
            </p:txBody>
          </p:sp>
        </p:grpSp>
      </p:grpSp>
      <p:grpSp>
        <p:nvGrpSpPr>
          <p:cNvPr id="223404" name="Group 172"/>
          <p:cNvGrpSpPr>
            <a:grpSpLocks/>
          </p:cNvGrpSpPr>
          <p:nvPr/>
        </p:nvGrpSpPr>
        <p:grpSpPr bwMode="auto">
          <a:xfrm>
            <a:off x="2828925" y="4464050"/>
            <a:ext cx="2233613" cy="685800"/>
            <a:chOff x="1782" y="2640"/>
            <a:chExt cx="1407" cy="432"/>
          </a:xfrm>
        </p:grpSpPr>
        <p:cxnSp>
          <p:nvCxnSpPr>
            <p:cNvPr id="223356" name="AutoShape 124"/>
            <p:cNvCxnSpPr>
              <a:cxnSpLocks noChangeShapeType="1"/>
            </p:cNvCxnSpPr>
            <p:nvPr/>
          </p:nvCxnSpPr>
          <p:spPr bwMode="auto">
            <a:xfrm rot="16200000">
              <a:off x="2444" y="2758"/>
              <a:ext cx="361" cy="126"/>
            </a:xfrm>
            <a:prstGeom prst="bentConnector3">
              <a:avLst>
                <a:gd name="adj1" fmla="val 49861"/>
              </a:avLst>
            </a:prstGeom>
            <a:noFill/>
            <a:ln w="28575">
              <a:solidFill>
                <a:schemeClr val="tx1"/>
              </a:solidFill>
              <a:miter lim="800000"/>
              <a:headEnd/>
              <a:tailEnd type="triangle" w="med" len="med"/>
            </a:ln>
            <a:effectLst/>
          </p:spPr>
        </p:cxnSp>
        <p:cxnSp>
          <p:nvCxnSpPr>
            <p:cNvPr id="223357" name="AutoShape 125"/>
            <p:cNvCxnSpPr>
              <a:cxnSpLocks noChangeShapeType="1"/>
            </p:cNvCxnSpPr>
            <p:nvPr/>
          </p:nvCxnSpPr>
          <p:spPr bwMode="auto">
            <a:xfrm rot="5400000" flipH="1">
              <a:off x="2758" y="2570"/>
              <a:ext cx="361" cy="501"/>
            </a:xfrm>
            <a:prstGeom prst="bentConnector3">
              <a:avLst>
                <a:gd name="adj1" fmla="val 49861"/>
              </a:avLst>
            </a:prstGeom>
            <a:noFill/>
            <a:ln w="28575">
              <a:solidFill>
                <a:schemeClr val="tx1"/>
              </a:solidFill>
              <a:miter lim="800000"/>
              <a:headEnd/>
              <a:tailEnd type="triangle" w="med" len="med"/>
            </a:ln>
            <a:effectLst/>
          </p:spPr>
        </p:cxnSp>
        <p:cxnSp>
          <p:nvCxnSpPr>
            <p:cNvPr id="223394" name="AutoShape 162"/>
            <p:cNvCxnSpPr>
              <a:cxnSpLocks noChangeShapeType="1"/>
            </p:cNvCxnSpPr>
            <p:nvPr/>
          </p:nvCxnSpPr>
          <p:spPr bwMode="auto">
            <a:xfrm rot="16200000">
              <a:off x="2055" y="2368"/>
              <a:ext cx="361" cy="905"/>
            </a:xfrm>
            <a:prstGeom prst="bentConnector3">
              <a:avLst>
                <a:gd name="adj1" fmla="val 49861"/>
              </a:avLst>
            </a:prstGeom>
            <a:noFill/>
            <a:ln w="28575">
              <a:solidFill>
                <a:schemeClr val="tx1"/>
              </a:solidFill>
              <a:miter lim="800000"/>
              <a:headEnd/>
              <a:tailEnd type="triangle" w="med" len="med"/>
            </a:ln>
            <a:effectLst/>
          </p:spPr>
        </p:cxnSp>
        <p:sp>
          <p:nvSpPr>
            <p:cNvPr id="223401" name="Line 169"/>
            <p:cNvSpPr>
              <a:spLocks noChangeShapeType="1"/>
            </p:cNvSpPr>
            <p:nvPr/>
          </p:nvSpPr>
          <p:spPr bwMode="auto">
            <a:xfrm>
              <a:off x="1782" y="2976"/>
              <a:ext cx="0" cy="96"/>
            </a:xfrm>
            <a:prstGeom prst="line">
              <a:avLst/>
            </a:prstGeom>
            <a:noFill/>
            <a:ln w="28575">
              <a:solidFill>
                <a:schemeClr val="tx1"/>
              </a:solidFill>
              <a:round/>
              <a:headEnd/>
              <a:tailEnd type="triangle" w="med" len="med"/>
            </a:ln>
            <a:effectLst/>
          </p:spPr>
          <p:txBody>
            <a:bodyPr/>
            <a:lstStyle/>
            <a:p>
              <a:endParaRPr lang="en-US"/>
            </a:p>
          </p:txBody>
        </p:sp>
        <p:sp>
          <p:nvSpPr>
            <p:cNvPr id="223402" name="Line 170"/>
            <p:cNvSpPr>
              <a:spLocks noChangeShapeType="1"/>
            </p:cNvSpPr>
            <p:nvPr/>
          </p:nvSpPr>
          <p:spPr bwMode="auto">
            <a:xfrm>
              <a:off x="2562" y="2976"/>
              <a:ext cx="0" cy="96"/>
            </a:xfrm>
            <a:prstGeom prst="line">
              <a:avLst/>
            </a:prstGeom>
            <a:noFill/>
            <a:ln w="28575">
              <a:solidFill>
                <a:schemeClr val="tx1"/>
              </a:solidFill>
              <a:round/>
              <a:headEnd/>
              <a:tailEnd type="triangle" w="med" len="med"/>
            </a:ln>
            <a:effectLst/>
          </p:spPr>
          <p:txBody>
            <a:bodyPr/>
            <a:lstStyle/>
            <a:p>
              <a:endParaRPr lang="en-US"/>
            </a:p>
          </p:txBody>
        </p:sp>
        <p:sp>
          <p:nvSpPr>
            <p:cNvPr id="223403" name="Line 171"/>
            <p:cNvSpPr>
              <a:spLocks noChangeShapeType="1"/>
            </p:cNvSpPr>
            <p:nvPr/>
          </p:nvSpPr>
          <p:spPr bwMode="auto">
            <a:xfrm>
              <a:off x="3186" y="2976"/>
              <a:ext cx="0" cy="96"/>
            </a:xfrm>
            <a:prstGeom prst="line">
              <a:avLst/>
            </a:prstGeom>
            <a:noFill/>
            <a:ln w="28575">
              <a:solidFill>
                <a:schemeClr val="tx1"/>
              </a:solidFill>
              <a:round/>
              <a:headEnd/>
              <a:tailEnd type="triangle" w="med" len="med"/>
            </a:ln>
            <a:effectLst/>
          </p:spPr>
          <p:txBody>
            <a:bodyPr/>
            <a:lstStyle/>
            <a:p>
              <a:endParaRPr lang="en-US"/>
            </a:p>
          </p:txBody>
        </p:sp>
      </p:grpSp>
      <p:sp>
        <p:nvSpPr>
          <p:cNvPr id="223405" name="Rectangle 173"/>
          <p:cNvSpPr>
            <a:spLocks noGrp="1" noChangeArrowheads="1"/>
          </p:cNvSpPr>
          <p:nvPr>
            <p:ph type="title"/>
          </p:nvPr>
        </p:nvSpPr>
        <p:spPr/>
        <p:txBody>
          <a:bodyPr/>
          <a:lstStyle/>
          <a:p>
            <a:r>
              <a:rPr lang="tr-TR" sz="4000"/>
              <a:t>Analiz, Takip, Denetim, Kontrol</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tr-TR"/>
              <a:t>Ticari Gizli</a:t>
            </a:r>
          </a:p>
        </p:txBody>
      </p:sp>
      <p:sp>
        <p:nvSpPr>
          <p:cNvPr id="6" name="Slide Number Placeholder 5"/>
          <p:cNvSpPr>
            <a:spLocks noGrp="1"/>
          </p:cNvSpPr>
          <p:nvPr>
            <p:ph type="sldNum" sz="quarter" idx="12"/>
          </p:nvPr>
        </p:nvSpPr>
        <p:spPr/>
        <p:txBody>
          <a:bodyPr/>
          <a:lstStyle/>
          <a:p>
            <a:fld id="{836649DC-BD88-4831-954B-00E0E8DB7FA6}" type="slidenum">
              <a:rPr lang="tr-TR"/>
              <a:pPr/>
              <a:t>2</a:t>
            </a:fld>
            <a:endParaRPr lang="tr-TR"/>
          </a:p>
        </p:txBody>
      </p:sp>
      <p:sp>
        <p:nvSpPr>
          <p:cNvPr id="299010" name="Rectangle 2"/>
          <p:cNvSpPr>
            <a:spLocks noGrp="1" noChangeArrowheads="1"/>
          </p:cNvSpPr>
          <p:nvPr>
            <p:ph type="title"/>
          </p:nvPr>
        </p:nvSpPr>
        <p:spPr>
          <a:xfrm>
            <a:off x="457200" y="0"/>
            <a:ext cx="8229600" cy="1143000"/>
          </a:xfrm>
        </p:spPr>
        <p:txBody>
          <a:bodyPr/>
          <a:lstStyle/>
          <a:p>
            <a:r>
              <a:rPr lang="tr-TR" b="0">
                <a:solidFill>
                  <a:srgbClr val="003366"/>
                </a:solidFill>
              </a:rPr>
              <a:t>Sunum</a:t>
            </a:r>
            <a:r>
              <a:rPr lang="tr-TR" sz="3200">
                <a:solidFill>
                  <a:schemeClr val="accent2"/>
                </a:solidFill>
              </a:rPr>
              <a:t> </a:t>
            </a:r>
            <a:r>
              <a:rPr lang="tr-TR" b="0">
                <a:solidFill>
                  <a:srgbClr val="003366"/>
                </a:solidFill>
              </a:rPr>
              <a:t>Planı</a:t>
            </a:r>
          </a:p>
        </p:txBody>
      </p:sp>
      <p:sp>
        <p:nvSpPr>
          <p:cNvPr id="299011" name="Rectangle 3"/>
          <p:cNvSpPr>
            <a:spLocks noGrp="1" noChangeArrowheads="1"/>
          </p:cNvSpPr>
          <p:nvPr>
            <p:ph type="body" idx="1"/>
          </p:nvPr>
        </p:nvSpPr>
        <p:spPr>
          <a:xfrm>
            <a:off x="457200" y="1219200"/>
            <a:ext cx="8229600" cy="4525963"/>
          </a:xfrm>
        </p:spPr>
        <p:txBody>
          <a:bodyPr/>
          <a:lstStyle/>
          <a:p>
            <a:r>
              <a:rPr lang="tr-TR" sz="2800" dirty="0" smtClean="0"/>
              <a:t>Kuvvet Yapısı ve ELD</a:t>
            </a:r>
            <a:endParaRPr lang="tr-TR" sz="2800" dirty="0"/>
          </a:p>
          <a:p>
            <a:r>
              <a:rPr lang="tr-TR" sz="2800" dirty="0" smtClean="0"/>
              <a:t>ELD ve PBL</a:t>
            </a:r>
          </a:p>
          <a:p>
            <a:r>
              <a:rPr lang="tr-TR" sz="2800" dirty="0" smtClean="0"/>
              <a:t>Harekat Ortamı ve Görev Açısından ELD</a:t>
            </a:r>
            <a:endParaRPr lang="tr-TR" sz="2800" dirty="0"/>
          </a:p>
          <a:p>
            <a:r>
              <a:rPr lang="tr-TR" sz="2800" dirty="0" smtClean="0"/>
              <a:t>Karşılaşılan Problemler</a:t>
            </a:r>
            <a:endParaRPr lang="tr-TR" sz="2800" dirty="0"/>
          </a:p>
          <a:p>
            <a:r>
              <a:rPr lang="tr-TR" sz="2800" dirty="0" smtClean="0"/>
              <a:t>HAVELSAN Ar-Ge çalışmaları</a:t>
            </a:r>
          </a:p>
          <a:p>
            <a:r>
              <a:rPr lang="tr-TR" sz="2800" dirty="0" smtClean="0"/>
              <a:t>Sonuç</a:t>
            </a:r>
            <a:endParaRPr lang="tr-TR"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7" name="Date Placeholder 2"/>
          <p:cNvSpPr>
            <a:spLocks noGrp="1"/>
          </p:cNvSpPr>
          <p:nvPr>
            <p:ph type="dt" sz="half" idx="10"/>
          </p:nvPr>
        </p:nvSpPr>
        <p:spPr/>
        <p:txBody>
          <a:bodyPr/>
          <a:lstStyle/>
          <a:p>
            <a:r>
              <a:rPr lang="tr-TR"/>
              <a:t>Ticari Gizli</a:t>
            </a:r>
          </a:p>
        </p:txBody>
      </p:sp>
      <p:sp>
        <p:nvSpPr>
          <p:cNvPr id="599" name="Slide Number Placeholder 4"/>
          <p:cNvSpPr>
            <a:spLocks noGrp="1"/>
          </p:cNvSpPr>
          <p:nvPr>
            <p:ph type="sldNum" sz="quarter" idx="12"/>
          </p:nvPr>
        </p:nvSpPr>
        <p:spPr/>
        <p:txBody>
          <a:bodyPr/>
          <a:lstStyle/>
          <a:p>
            <a:fld id="{ECAD24DA-AD4A-48EB-853A-268B3A0641D1}" type="slidenum">
              <a:rPr lang="tr-TR"/>
              <a:pPr/>
              <a:t>3</a:t>
            </a:fld>
            <a:endParaRPr lang="tr-TR"/>
          </a:p>
        </p:txBody>
      </p:sp>
      <p:sp>
        <p:nvSpPr>
          <p:cNvPr id="232452" name="Rectangle 4"/>
          <p:cNvSpPr>
            <a:spLocks noChangeArrowheads="1"/>
          </p:cNvSpPr>
          <p:nvPr/>
        </p:nvSpPr>
        <p:spPr bwMode="auto">
          <a:xfrm>
            <a:off x="7010400" y="725488"/>
            <a:ext cx="381000" cy="533400"/>
          </a:xfrm>
          <a:prstGeom prst="rect">
            <a:avLst/>
          </a:prstGeom>
          <a:noFill/>
          <a:ln w="9525">
            <a:noFill/>
            <a:miter lim="800000"/>
            <a:headEnd/>
            <a:tailEnd/>
          </a:ln>
          <a:effectLst/>
        </p:spPr>
        <p:txBody>
          <a:bodyPr lIns="72000" rIns="72000" anchor="b" anchorCtr="1"/>
          <a:lstStyle/>
          <a:p>
            <a:pPr algn="ctr">
              <a:spcBef>
                <a:spcPct val="0"/>
              </a:spcBef>
              <a:buFontTx/>
              <a:buNone/>
            </a:pPr>
            <a:endParaRPr lang="en-US" sz="1400" b="1"/>
          </a:p>
        </p:txBody>
      </p:sp>
      <p:sp>
        <p:nvSpPr>
          <p:cNvPr id="232454" name="AutoShape 6"/>
          <p:cNvSpPr>
            <a:spLocks noChangeArrowheads="1"/>
          </p:cNvSpPr>
          <p:nvPr/>
        </p:nvSpPr>
        <p:spPr bwMode="auto">
          <a:xfrm rot="16200000" flipV="1">
            <a:off x="4343400" y="4694238"/>
            <a:ext cx="952500" cy="469900"/>
          </a:xfrm>
          <a:prstGeom prst="chevron">
            <a:avLst>
              <a:gd name="adj" fmla="val 50676"/>
            </a:avLst>
          </a:prstGeom>
          <a:solidFill>
            <a:schemeClr val="bg2">
              <a:alpha val="50000"/>
            </a:schemeClr>
          </a:solidFill>
          <a:ln w="9525">
            <a:noFill/>
            <a:miter lim="800000"/>
            <a:headEnd/>
            <a:tailEnd/>
          </a:ln>
          <a:effectLst/>
        </p:spPr>
        <p:txBody>
          <a:bodyPr wrap="none" anchor="ctr"/>
          <a:lstStyle/>
          <a:p>
            <a:endParaRPr lang="en-US"/>
          </a:p>
        </p:txBody>
      </p:sp>
      <p:sp>
        <p:nvSpPr>
          <p:cNvPr id="232455" name="AutoShape 7"/>
          <p:cNvSpPr>
            <a:spLocks noChangeArrowheads="1"/>
          </p:cNvSpPr>
          <p:nvPr/>
        </p:nvSpPr>
        <p:spPr bwMode="auto">
          <a:xfrm rot="18900000" flipV="1">
            <a:off x="3321844" y="4266407"/>
            <a:ext cx="954087" cy="469900"/>
          </a:xfrm>
          <a:prstGeom prst="chevron">
            <a:avLst>
              <a:gd name="adj" fmla="val 50760"/>
            </a:avLst>
          </a:prstGeom>
          <a:solidFill>
            <a:schemeClr val="bg2">
              <a:alpha val="50000"/>
            </a:schemeClr>
          </a:solidFill>
          <a:ln w="9525">
            <a:noFill/>
            <a:miter lim="800000"/>
            <a:headEnd/>
            <a:tailEnd/>
          </a:ln>
          <a:effectLst/>
        </p:spPr>
        <p:txBody>
          <a:bodyPr wrap="none" anchor="ctr"/>
          <a:lstStyle/>
          <a:p>
            <a:endParaRPr lang="en-US"/>
          </a:p>
        </p:txBody>
      </p:sp>
      <p:sp>
        <p:nvSpPr>
          <p:cNvPr id="232456" name="AutoShape 8"/>
          <p:cNvSpPr>
            <a:spLocks noChangeArrowheads="1"/>
          </p:cNvSpPr>
          <p:nvPr/>
        </p:nvSpPr>
        <p:spPr bwMode="auto">
          <a:xfrm rot="24300000">
            <a:off x="3323431" y="2205832"/>
            <a:ext cx="954087" cy="469900"/>
          </a:xfrm>
          <a:prstGeom prst="chevron">
            <a:avLst>
              <a:gd name="adj" fmla="val 50760"/>
            </a:avLst>
          </a:prstGeom>
          <a:solidFill>
            <a:schemeClr val="bg2">
              <a:alpha val="50000"/>
            </a:schemeClr>
          </a:solidFill>
          <a:ln w="9525">
            <a:noFill/>
            <a:miter lim="800000"/>
            <a:headEnd/>
            <a:tailEnd/>
          </a:ln>
          <a:effectLst/>
        </p:spPr>
        <p:txBody>
          <a:bodyPr wrap="none" anchor="ctr"/>
          <a:lstStyle/>
          <a:p>
            <a:endParaRPr lang="en-US"/>
          </a:p>
        </p:txBody>
      </p:sp>
      <p:sp>
        <p:nvSpPr>
          <p:cNvPr id="232457" name="AutoShape 9"/>
          <p:cNvSpPr>
            <a:spLocks noChangeArrowheads="1"/>
          </p:cNvSpPr>
          <p:nvPr/>
        </p:nvSpPr>
        <p:spPr bwMode="auto">
          <a:xfrm rot="13500000" flipV="1">
            <a:off x="5367338" y="4265613"/>
            <a:ext cx="942975" cy="473075"/>
          </a:xfrm>
          <a:prstGeom prst="chevron">
            <a:avLst>
              <a:gd name="adj" fmla="val 49832"/>
            </a:avLst>
          </a:prstGeom>
          <a:solidFill>
            <a:schemeClr val="bg2">
              <a:alpha val="50000"/>
            </a:schemeClr>
          </a:solidFill>
          <a:ln w="9525">
            <a:noFill/>
            <a:miter lim="800000"/>
            <a:headEnd/>
            <a:tailEnd/>
          </a:ln>
          <a:effectLst/>
        </p:spPr>
        <p:txBody>
          <a:bodyPr wrap="none" anchor="ctr"/>
          <a:lstStyle/>
          <a:p>
            <a:endParaRPr lang="en-US"/>
          </a:p>
        </p:txBody>
      </p:sp>
      <p:sp>
        <p:nvSpPr>
          <p:cNvPr id="232458" name="AutoShape 10"/>
          <p:cNvSpPr>
            <a:spLocks noChangeArrowheads="1"/>
          </p:cNvSpPr>
          <p:nvPr/>
        </p:nvSpPr>
        <p:spPr bwMode="auto">
          <a:xfrm flipV="1">
            <a:off x="2903538" y="3233738"/>
            <a:ext cx="942975" cy="473075"/>
          </a:xfrm>
          <a:prstGeom prst="chevron">
            <a:avLst>
              <a:gd name="adj" fmla="val 49832"/>
            </a:avLst>
          </a:prstGeom>
          <a:solidFill>
            <a:schemeClr val="bg2">
              <a:alpha val="50000"/>
            </a:schemeClr>
          </a:solidFill>
          <a:ln w="9525">
            <a:noFill/>
            <a:miter lim="800000"/>
            <a:headEnd/>
            <a:tailEnd/>
          </a:ln>
          <a:effectLst/>
        </p:spPr>
        <p:txBody>
          <a:bodyPr wrap="none" anchor="ctr"/>
          <a:lstStyle/>
          <a:p>
            <a:endParaRPr lang="en-US"/>
          </a:p>
        </p:txBody>
      </p:sp>
      <p:grpSp>
        <p:nvGrpSpPr>
          <p:cNvPr id="2" name="Group 13"/>
          <p:cNvGrpSpPr>
            <a:grpSpLocks/>
          </p:cNvGrpSpPr>
          <p:nvPr/>
        </p:nvGrpSpPr>
        <p:grpSpPr bwMode="auto">
          <a:xfrm>
            <a:off x="0" y="2876550"/>
            <a:ext cx="1030288" cy="1263650"/>
            <a:chOff x="96" y="1776"/>
            <a:chExt cx="672" cy="816"/>
          </a:xfrm>
        </p:grpSpPr>
        <p:sp>
          <p:nvSpPr>
            <p:cNvPr id="232462" name="Rectangle 14"/>
            <p:cNvSpPr>
              <a:spLocks noChangeArrowheads="1"/>
            </p:cNvSpPr>
            <p:nvPr/>
          </p:nvSpPr>
          <p:spPr bwMode="auto">
            <a:xfrm>
              <a:off x="96" y="1776"/>
              <a:ext cx="672" cy="816"/>
            </a:xfrm>
            <a:prstGeom prst="rect">
              <a:avLst/>
            </a:prstGeom>
            <a:noFill/>
            <a:ln w="9525">
              <a:noFill/>
              <a:miter lim="800000"/>
              <a:headEnd/>
              <a:tailEnd/>
            </a:ln>
            <a:effectLst/>
          </p:spPr>
          <p:txBody>
            <a:bodyPr lIns="72000" rIns="72000" anchor="b" anchorCtr="1"/>
            <a:lstStyle/>
            <a:p>
              <a:pPr algn="ctr">
                <a:spcBef>
                  <a:spcPct val="0"/>
                </a:spcBef>
                <a:buFontTx/>
                <a:buNone/>
              </a:pPr>
              <a:r>
                <a:rPr lang="tr-TR" sz="1400" b="1" dirty="0"/>
                <a:t>Bütçe ve Maliyet Mhb.</a:t>
              </a:r>
              <a:endParaRPr lang="en-US" sz="1400" b="1" dirty="0"/>
            </a:p>
          </p:txBody>
        </p:sp>
        <p:grpSp>
          <p:nvGrpSpPr>
            <p:cNvPr id="3" name="Group 15"/>
            <p:cNvGrpSpPr>
              <a:grpSpLocks/>
            </p:cNvGrpSpPr>
            <p:nvPr/>
          </p:nvGrpSpPr>
          <p:grpSpPr bwMode="auto">
            <a:xfrm>
              <a:off x="130" y="1872"/>
              <a:ext cx="606" cy="288"/>
              <a:chOff x="768" y="2234"/>
              <a:chExt cx="606" cy="288"/>
            </a:xfrm>
          </p:grpSpPr>
          <p:sp>
            <p:nvSpPr>
              <p:cNvPr id="232464" name="AutoShape 16"/>
              <p:cNvSpPr>
                <a:spLocks noChangeAspect="1" noChangeArrowheads="1"/>
              </p:cNvSpPr>
              <p:nvPr/>
            </p:nvSpPr>
            <p:spPr bwMode="auto">
              <a:xfrm>
                <a:off x="768" y="2234"/>
                <a:ext cx="606" cy="288"/>
              </a:xfrm>
              <a:prstGeom prst="foldedCorner">
                <a:avLst>
                  <a:gd name="adj" fmla="val 12500"/>
                </a:avLst>
              </a:prstGeom>
              <a:solidFill>
                <a:srgbClr val="FF9900"/>
              </a:solidFill>
              <a:ln w="9525">
                <a:solidFill>
                  <a:schemeClr val="bg2"/>
                </a:solidFill>
                <a:round/>
                <a:headEnd/>
                <a:tailEnd/>
              </a:ln>
              <a:effectLst/>
            </p:spPr>
            <p:txBody>
              <a:bodyPr wrap="none" lIns="92075" tIns="46038" rIns="92075" bIns="46038" anchor="ctr"/>
              <a:lstStyle/>
              <a:p>
                <a:endParaRPr lang="en-US"/>
              </a:p>
            </p:txBody>
          </p:sp>
          <p:sp>
            <p:nvSpPr>
              <p:cNvPr id="232465" name="Line 17"/>
              <p:cNvSpPr>
                <a:spLocks noChangeShapeType="1"/>
              </p:cNvSpPr>
              <p:nvPr/>
            </p:nvSpPr>
            <p:spPr bwMode="auto">
              <a:xfrm>
                <a:off x="794" y="2282"/>
                <a:ext cx="560" cy="0"/>
              </a:xfrm>
              <a:prstGeom prst="line">
                <a:avLst/>
              </a:prstGeom>
              <a:noFill/>
              <a:ln w="12700">
                <a:solidFill>
                  <a:schemeClr val="bg2"/>
                </a:solidFill>
                <a:round/>
                <a:headEnd/>
                <a:tailEnd/>
              </a:ln>
              <a:effectLst/>
            </p:spPr>
            <p:txBody>
              <a:bodyPr lIns="92075" tIns="46038" rIns="92075" bIns="46038"/>
              <a:lstStyle/>
              <a:p>
                <a:endParaRPr lang="en-US"/>
              </a:p>
            </p:txBody>
          </p:sp>
          <p:sp>
            <p:nvSpPr>
              <p:cNvPr id="232466" name="Line 18"/>
              <p:cNvSpPr>
                <a:spLocks noChangeShapeType="1"/>
              </p:cNvSpPr>
              <p:nvPr/>
            </p:nvSpPr>
            <p:spPr bwMode="auto">
              <a:xfrm rot="5400000">
                <a:off x="954" y="2402"/>
                <a:ext cx="240" cy="0"/>
              </a:xfrm>
              <a:prstGeom prst="line">
                <a:avLst/>
              </a:prstGeom>
              <a:noFill/>
              <a:ln w="12700">
                <a:solidFill>
                  <a:schemeClr val="bg2"/>
                </a:solidFill>
                <a:round/>
                <a:headEnd/>
                <a:tailEnd/>
              </a:ln>
              <a:effectLst/>
            </p:spPr>
            <p:txBody>
              <a:bodyPr lIns="92075" tIns="46038" rIns="92075" bIns="46038"/>
              <a:lstStyle/>
              <a:p>
                <a:endParaRPr lang="en-US"/>
              </a:p>
            </p:txBody>
          </p:sp>
          <p:sp>
            <p:nvSpPr>
              <p:cNvPr id="232467" name="Text Box 19"/>
              <p:cNvSpPr txBox="1">
                <a:spLocks noChangeArrowheads="1"/>
              </p:cNvSpPr>
              <p:nvPr/>
            </p:nvSpPr>
            <p:spPr bwMode="auto">
              <a:xfrm>
                <a:off x="783" y="2272"/>
                <a:ext cx="370" cy="130"/>
              </a:xfrm>
              <a:prstGeom prst="rect">
                <a:avLst/>
              </a:prstGeom>
              <a:solidFill>
                <a:srgbClr val="FF9900"/>
              </a:solidFill>
              <a:ln w="9525">
                <a:noFill/>
                <a:miter lim="800000"/>
                <a:headEnd/>
                <a:tailEnd/>
              </a:ln>
              <a:effectLst/>
            </p:spPr>
            <p:txBody>
              <a:bodyPr wrap="none" lIns="92075" tIns="46038" rIns="92075" bIns="46038">
                <a:spAutoFit/>
              </a:bodyPr>
              <a:lstStyle/>
              <a:p>
                <a:pPr>
                  <a:lnSpc>
                    <a:spcPct val="90000"/>
                  </a:lnSpc>
                  <a:buFontTx/>
                  <a:buNone/>
                </a:pPr>
                <a:r>
                  <a:rPr lang="tr-TR" sz="800" b="1" dirty="0">
                    <a:solidFill>
                      <a:srgbClr val="1C1C1C"/>
                    </a:solidFill>
                  </a:rPr>
                  <a:t>Xxx 111</a:t>
                </a:r>
                <a:endParaRPr lang="en-US" sz="800" b="1" dirty="0">
                  <a:solidFill>
                    <a:srgbClr val="1C1C1C"/>
                  </a:solidFill>
                </a:endParaRPr>
              </a:p>
            </p:txBody>
          </p:sp>
          <p:sp>
            <p:nvSpPr>
              <p:cNvPr id="232468" name="Text Box 20"/>
              <p:cNvSpPr txBox="1">
                <a:spLocks noChangeArrowheads="1"/>
              </p:cNvSpPr>
              <p:nvPr/>
            </p:nvSpPr>
            <p:spPr bwMode="auto">
              <a:xfrm>
                <a:off x="783" y="2356"/>
                <a:ext cx="370" cy="131"/>
              </a:xfrm>
              <a:prstGeom prst="rect">
                <a:avLst/>
              </a:prstGeom>
              <a:solidFill>
                <a:srgbClr val="FF9900"/>
              </a:solidFill>
              <a:ln w="9525">
                <a:noFill/>
                <a:miter lim="800000"/>
                <a:headEnd/>
                <a:tailEnd/>
              </a:ln>
              <a:effectLst/>
            </p:spPr>
            <p:txBody>
              <a:bodyPr wrap="none" lIns="92075" tIns="46038" rIns="92075" bIns="46038">
                <a:spAutoFit/>
              </a:bodyPr>
              <a:lstStyle/>
              <a:p>
                <a:pPr>
                  <a:lnSpc>
                    <a:spcPct val="90000"/>
                  </a:lnSpc>
                  <a:buFontTx/>
                  <a:buNone/>
                </a:pPr>
                <a:r>
                  <a:rPr lang="tr-TR" sz="800" b="1" dirty="0">
                    <a:solidFill>
                      <a:srgbClr val="1C1C1C"/>
                    </a:solidFill>
                  </a:rPr>
                  <a:t>Xxx 111</a:t>
                </a:r>
                <a:endParaRPr lang="en-US" sz="800" b="1" dirty="0">
                  <a:solidFill>
                    <a:srgbClr val="1C1C1C"/>
                  </a:solidFill>
                </a:endParaRPr>
              </a:p>
            </p:txBody>
          </p:sp>
          <p:sp>
            <p:nvSpPr>
              <p:cNvPr id="232469" name="Text Box 21"/>
              <p:cNvSpPr txBox="1">
                <a:spLocks noChangeArrowheads="1"/>
              </p:cNvSpPr>
              <p:nvPr/>
            </p:nvSpPr>
            <p:spPr bwMode="auto">
              <a:xfrm>
                <a:off x="1140" y="2368"/>
                <a:ext cx="214" cy="78"/>
              </a:xfrm>
              <a:prstGeom prst="rect">
                <a:avLst/>
              </a:prstGeom>
              <a:solidFill>
                <a:srgbClr val="FF9900"/>
              </a:solidFill>
              <a:ln w="9525">
                <a:noFill/>
                <a:miter lim="800000"/>
                <a:headEnd/>
                <a:tailEnd/>
              </a:ln>
              <a:effectLst/>
            </p:spPr>
            <p:txBody>
              <a:bodyPr lIns="0" tIns="0" rIns="0" bIns="0"/>
              <a:lstStyle/>
              <a:p>
                <a:pPr>
                  <a:lnSpc>
                    <a:spcPct val="90000"/>
                  </a:lnSpc>
                  <a:buFontTx/>
                  <a:buNone/>
                </a:pPr>
                <a:r>
                  <a:rPr lang="tr-TR" sz="800" b="1" dirty="0">
                    <a:solidFill>
                      <a:srgbClr val="1C1C1C"/>
                    </a:solidFill>
                  </a:rPr>
                  <a:t>Xxx 111</a:t>
                </a:r>
                <a:endParaRPr lang="en-US" sz="800" b="1" dirty="0">
                  <a:solidFill>
                    <a:srgbClr val="1C1C1C"/>
                  </a:solidFill>
                </a:endParaRPr>
              </a:p>
            </p:txBody>
          </p:sp>
        </p:grpSp>
      </p:grpSp>
      <p:grpSp>
        <p:nvGrpSpPr>
          <p:cNvPr id="4" name="Group 602"/>
          <p:cNvGrpSpPr>
            <a:grpSpLocks/>
          </p:cNvGrpSpPr>
          <p:nvPr/>
        </p:nvGrpSpPr>
        <p:grpSpPr bwMode="auto">
          <a:xfrm>
            <a:off x="7752026" y="1793130"/>
            <a:ext cx="1030287" cy="1265237"/>
            <a:chOff x="4775" y="1036"/>
            <a:chExt cx="649" cy="797"/>
          </a:xfrm>
          <a:solidFill>
            <a:schemeClr val="accent1"/>
          </a:solidFill>
        </p:grpSpPr>
        <p:sp>
          <p:nvSpPr>
            <p:cNvPr id="232470" name="Rectangle 22"/>
            <p:cNvSpPr>
              <a:spLocks noChangeArrowheads="1"/>
            </p:cNvSpPr>
            <p:nvPr/>
          </p:nvSpPr>
          <p:spPr bwMode="auto">
            <a:xfrm>
              <a:off x="4775" y="1036"/>
              <a:ext cx="649" cy="797"/>
            </a:xfrm>
            <a:prstGeom prst="rect">
              <a:avLst/>
            </a:prstGeom>
            <a:grpFill/>
            <a:ln w="9525">
              <a:noFill/>
              <a:miter lim="800000"/>
              <a:headEnd/>
              <a:tailEnd/>
            </a:ln>
            <a:effectLst/>
          </p:spPr>
          <p:txBody>
            <a:bodyPr anchor="b" anchorCtr="1"/>
            <a:lstStyle/>
            <a:p>
              <a:pPr algn="ctr">
                <a:lnSpc>
                  <a:spcPct val="90000"/>
                </a:lnSpc>
                <a:buFontTx/>
                <a:buNone/>
              </a:pPr>
              <a:r>
                <a:rPr lang="tr-TR" sz="1400" b="1" dirty="0">
                  <a:solidFill>
                    <a:srgbClr val="FF0000"/>
                  </a:solidFill>
                </a:rPr>
                <a:t>ELD Verileri</a:t>
              </a:r>
              <a:endParaRPr lang="en-US" sz="1400" b="1" dirty="0">
                <a:solidFill>
                  <a:srgbClr val="FF0000"/>
                </a:solidFill>
              </a:endParaRPr>
            </a:p>
          </p:txBody>
        </p:sp>
        <p:sp>
          <p:nvSpPr>
            <p:cNvPr id="232471" name="AutoShape 23"/>
            <p:cNvSpPr>
              <a:spLocks noChangeAspect="1" noChangeArrowheads="1"/>
            </p:cNvSpPr>
            <p:nvPr/>
          </p:nvSpPr>
          <p:spPr bwMode="auto">
            <a:xfrm>
              <a:off x="4923" y="1057"/>
              <a:ext cx="363" cy="487"/>
            </a:xfrm>
            <a:prstGeom prst="can">
              <a:avLst>
                <a:gd name="adj" fmla="val 33540"/>
              </a:avLst>
            </a:prstGeom>
            <a:grpFill/>
            <a:ln w="9525">
              <a:solidFill>
                <a:srgbClr val="4D4D4D"/>
              </a:solidFill>
              <a:round/>
              <a:headEnd/>
              <a:tailEnd/>
            </a:ln>
            <a:effectLst/>
          </p:spPr>
          <p:txBody>
            <a:bodyPr wrap="none" anchor="ctr"/>
            <a:lstStyle/>
            <a:p>
              <a:pPr algn="ctr">
                <a:spcBef>
                  <a:spcPct val="0"/>
                </a:spcBef>
                <a:buFontTx/>
                <a:buNone/>
              </a:pPr>
              <a:endParaRPr lang="en-US" sz="1600" b="1"/>
            </a:p>
          </p:txBody>
        </p:sp>
      </p:grpSp>
      <p:grpSp>
        <p:nvGrpSpPr>
          <p:cNvPr id="7" name="Group 33"/>
          <p:cNvGrpSpPr>
            <a:grpSpLocks/>
          </p:cNvGrpSpPr>
          <p:nvPr/>
        </p:nvGrpSpPr>
        <p:grpSpPr bwMode="auto">
          <a:xfrm>
            <a:off x="7756556" y="3025775"/>
            <a:ext cx="1025758" cy="1263650"/>
            <a:chOff x="5040" y="1776"/>
            <a:chExt cx="672" cy="816"/>
          </a:xfrm>
          <a:solidFill>
            <a:schemeClr val="accent1"/>
          </a:solidFill>
        </p:grpSpPr>
        <p:sp>
          <p:nvSpPr>
            <p:cNvPr id="232482" name="Rectangle 34"/>
            <p:cNvSpPr>
              <a:spLocks noChangeArrowheads="1"/>
            </p:cNvSpPr>
            <p:nvPr/>
          </p:nvSpPr>
          <p:spPr bwMode="auto">
            <a:xfrm>
              <a:off x="5040" y="1776"/>
              <a:ext cx="672" cy="816"/>
            </a:xfrm>
            <a:prstGeom prst="rect">
              <a:avLst/>
            </a:prstGeom>
            <a:grpFill/>
            <a:ln w="9525">
              <a:noFill/>
              <a:miter lim="800000"/>
              <a:headEnd/>
              <a:tailEnd/>
            </a:ln>
            <a:effectLst/>
          </p:spPr>
          <p:txBody>
            <a:bodyPr lIns="18000" rIns="18000" anchor="b" anchorCtr="1"/>
            <a:lstStyle/>
            <a:p>
              <a:pPr algn="ctr">
                <a:spcBef>
                  <a:spcPct val="0"/>
                </a:spcBef>
                <a:buFontTx/>
                <a:buNone/>
              </a:pPr>
              <a:r>
                <a:rPr lang="tr-TR" sz="1400" b="1" dirty="0">
                  <a:solidFill>
                    <a:srgbClr val="FF0000"/>
                  </a:solidFill>
                </a:rPr>
                <a:t>Bakım </a:t>
              </a:r>
              <a:r>
                <a:rPr lang="tr-TR" sz="1400" b="1" dirty="0" smtClean="0">
                  <a:solidFill>
                    <a:srgbClr val="FF0000"/>
                  </a:solidFill>
                </a:rPr>
                <a:t>Planlama</a:t>
              </a:r>
              <a:endParaRPr lang="en-US" sz="1400" b="1" dirty="0">
                <a:solidFill>
                  <a:srgbClr val="FF0000"/>
                </a:solidFill>
              </a:endParaRPr>
            </a:p>
          </p:txBody>
        </p:sp>
        <p:grpSp>
          <p:nvGrpSpPr>
            <p:cNvPr id="8" name="Group 35"/>
            <p:cNvGrpSpPr>
              <a:grpSpLocks/>
            </p:cNvGrpSpPr>
            <p:nvPr/>
          </p:nvGrpSpPr>
          <p:grpSpPr bwMode="auto">
            <a:xfrm>
              <a:off x="5088" y="1872"/>
              <a:ext cx="576" cy="288"/>
              <a:chOff x="4469" y="230"/>
              <a:chExt cx="576" cy="288"/>
            </a:xfrm>
            <a:grpFill/>
          </p:grpSpPr>
          <p:sp>
            <p:nvSpPr>
              <p:cNvPr id="232484" name="AutoShape 36"/>
              <p:cNvSpPr>
                <a:spLocks noChangeArrowheads="1"/>
              </p:cNvSpPr>
              <p:nvPr/>
            </p:nvSpPr>
            <p:spPr bwMode="auto">
              <a:xfrm>
                <a:off x="4469" y="230"/>
                <a:ext cx="576" cy="288"/>
              </a:xfrm>
              <a:prstGeom prst="roundRect">
                <a:avLst>
                  <a:gd name="adj" fmla="val 16667"/>
                </a:avLst>
              </a:prstGeom>
              <a:grpFill/>
              <a:ln w="19050">
                <a:solidFill>
                  <a:srgbClr val="4D4D4D"/>
                </a:solidFill>
                <a:round/>
                <a:headEnd/>
                <a:tailEnd/>
              </a:ln>
              <a:effectLst>
                <a:outerShdw dist="35921" dir="2700000" algn="ctr" rotWithShape="0">
                  <a:schemeClr val="bg2"/>
                </a:outerShdw>
              </a:effectLst>
            </p:spPr>
            <p:txBody>
              <a:bodyPr wrap="none" anchor="ctr"/>
              <a:lstStyle/>
              <a:p>
                <a:endParaRPr lang="en-US"/>
              </a:p>
            </p:txBody>
          </p:sp>
          <p:sp>
            <p:nvSpPr>
              <p:cNvPr id="232485" name="Line 37"/>
              <p:cNvSpPr>
                <a:spLocks noChangeShapeType="1"/>
              </p:cNvSpPr>
              <p:nvPr/>
            </p:nvSpPr>
            <p:spPr bwMode="auto">
              <a:xfrm>
                <a:off x="4586" y="268"/>
                <a:ext cx="0" cy="214"/>
              </a:xfrm>
              <a:prstGeom prst="line">
                <a:avLst/>
              </a:prstGeom>
              <a:grpFill/>
              <a:ln w="9525">
                <a:solidFill>
                  <a:schemeClr val="bg2"/>
                </a:solidFill>
                <a:round/>
                <a:headEnd type="triangle" w="med" len="med"/>
                <a:tailEnd/>
              </a:ln>
              <a:effectLst/>
            </p:spPr>
            <p:txBody>
              <a:bodyPr/>
              <a:lstStyle/>
              <a:p>
                <a:endParaRPr lang="en-US"/>
              </a:p>
            </p:txBody>
          </p:sp>
          <p:sp>
            <p:nvSpPr>
              <p:cNvPr id="232486" name="Line 38"/>
              <p:cNvSpPr>
                <a:spLocks noChangeShapeType="1"/>
              </p:cNvSpPr>
              <p:nvPr/>
            </p:nvSpPr>
            <p:spPr bwMode="auto">
              <a:xfrm rot="5400000">
                <a:off x="4757" y="212"/>
                <a:ext cx="0" cy="480"/>
              </a:xfrm>
              <a:prstGeom prst="line">
                <a:avLst/>
              </a:prstGeom>
              <a:grpFill/>
              <a:ln w="9525">
                <a:solidFill>
                  <a:schemeClr val="bg2"/>
                </a:solidFill>
                <a:round/>
                <a:headEnd type="triangle" w="med" len="med"/>
                <a:tailEnd/>
              </a:ln>
              <a:effectLst/>
            </p:spPr>
            <p:txBody>
              <a:bodyPr/>
              <a:lstStyle/>
              <a:p>
                <a:endParaRPr lang="en-US"/>
              </a:p>
            </p:txBody>
          </p:sp>
          <p:grpSp>
            <p:nvGrpSpPr>
              <p:cNvPr id="9" name="Group 39"/>
              <p:cNvGrpSpPr>
                <a:grpSpLocks/>
              </p:cNvGrpSpPr>
              <p:nvPr/>
            </p:nvGrpSpPr>
            <p:grpSpPr bwMode="auto">
              <a:xfrm>
                <a:off x="4645" y="305"/>
                <a:ext cx="336" cy="101"/>
                <a:chOff x="192" y="4032"/>
                <a:chExt cx="576" cy="192"/>
              </a:xfrm>
              <a:grpFill/>
            </p:grpSpPr>
            <p:sp>
              <p:nvSpPr>
                <p:cNvPr id="232488" name="Line 40"/>
                <p:cNvSpPr>
                  <a:spLocks noChangeShapeType="1"/>
                </p:cNvSpPr>
                <p:nvPr/>
              </p:nvSpPr>
              <p:spPr bwMode="auto">
                <a:xfrm>
                  <a:off x="192" y="4032"/>
                  <a:ext cx="288" cy="0"/>
                </a:xfrm>
                <a:prstGeom prst="line">
                  <a:avLst/>
                </a:prstGeom>
                <a:grpFill/>
                <a:ln w="9525">
                  <a:solidFill>
                    <a:srgbClr val="003399"/>
                  </a:solidFill>
                  <a:round/>
                  <a:headEnd/>
                  <a:tailEnd/>
                </a:ln>
                <a:effectLst/>
              </p:spPr>
              <p:txBody>
                <a:bodyPr anchor="ctr"/>
                <a:lstStyle/>
                <a:p>
                  <a:endParaRPr lang="en-US"/>
                </a:p>
              </p:txBody>
            </p:sp>
            <p:sp>
              <p:nvSpPr>
                <p:cNvPr id="232489" name="Line 41"/>
                <p:cNvSpPr>
                  <a:spLocks noChangeShapeType="1"/>
                </p:cNvSpPr>
                <p:nvPr/>
              </p:nvSpPr>
              <p:spPr bwMode="auto">
                <a:xfrm>
                  <a:off x="288" y="4080"/>
                  <a:ext cx="96" cy="0"/>
                </a:xfrm>
                <a:prstGeom prst="line">
                  <a:avLst/>
                </a:prstGeom>
                <a:grpFill/>
                <a:ln w="9525">
                  <a:solidFill>
                    <a:srgbClr val="003399"/>
                  </a:solidFill>
                  <a:round/>
                  <a:headEnd/>
                  <a:tailEnd/>
                </a:ln>
                <a:effectLst/>
              </p:spPr>
              <p:txBody>
                <a:bodyPr anchor="ctr"/>
                <a:lstStyle/>
                <a:p>
                  <a:endParaRPr lang="en-US"/>
                </a:p>
              </p:txBody>
            </p:sp>
            <p:sp>
              <p:nvSpPr>
                <p:cNvPr id="232490" name="Line 42"/>
                <p:cNvSpPr>
                  <a:spLocks noChangeShapeType="1"/>
                </p:cNvSpPr>
                <p:nvPr/>
              </p:nvSpPr>
              <p:spPr bwMode="auto">
                <a:xfrm>
                  <a:off x="384" y="4128"/>
                  <a:ext cx="192" cy="0"/>
                </a:xfrm>
                <a:prstGeom prst="line">
                  <a:avLst/>
                </a:prstGeom>
                <a:grpFill/>
                <a:ln w="9525">
                  <a:solidFill>
                    <a:srgbClr val="003399"/>
                  </a:solidFill>
                  <a:round/>
                  <a:headEnd/>
                  <a:tailEnd/>
                </a:ln>
                <a:effectLst/>
              </p:spPr>
              <p:txBody>
                <a:bodyPr anchor="ctr"/>
                <a:lstStyle/>
                <a:p>
                  <a:endParaRPr lang="en-US"/>
                </a:p>
              </p:txBody>
            </p:sp>
            <p:sp>
              <p:nvSpPr>
                <p:cNvPr id="232491" name="Line 43"/>
                <p:cNvSpPr>
                  <a:spLocks noChangeShapeType="1"/>
                </p:cNvSpPr>
                <p:nvPr/>
              </p:nvSpPr>
              <p:spPr bwMode="auto">
                <a:xfrm>
                  <a:off x="384" y="4176"/>
                  <a:ext cx="192" cy="0"/>
                </a:xfrm>
                <a:prstGeom prst="line">
                  <a:avLst/>
                </a:prstGeom>
                <a:grpFill/>
                <a:ln w="9525">
                  <a:solidFill>
                    <a:srgbClr val="003399"/>
                  </a:solidFill>
                  <a:round/>
                  <a:headEnd/>
                  <a:tailEnd/>
                </a:ln>
                <a:effectLst/>
              </p:spPr>
              <p:txBody>
                <a:bodyPr anchor="ctr"/>
                <a:lstStyle/>
                <a:p>
                  <a:endParaRPr lang="en-US"/>
                </a:p>
              </p:txBody>
            </p:sp>
            <p:sp>
              <p:nvSpPr>
                <p:cNvPr id="232492" name="Line 44"/>
                <p:cNvSpPr>
                  <a:spLocks noChangeShapeType="1"/>
                </p:cNvSpPr>
                <p:nvPr/>
              </p:nvSpPr>
              <p:spPr bwMode="auto">
                <a:xfrm>
                  <a:off x="480" y="4224"/>
                  <a:ext cx="288" cy="0"/>
                </a:xfrm>
                <a:prstGeom prst="line">
                  <a:avLst/>
                </a:prstGeom>
                <a:grpFill/>
                <a:ln w="9525">
                  <a:solidFill>
                    <a:srgbClr val="003399"/>
                  </a:solidFill>
                  <a:round/>
                  <a:headEnd/>
                  <a:tailEnd/>
                </a:ln>
                <a:effectLst/>
              </p:spPr>
              <p:txBody>
                <a:bodyPr anchor="ctr"/>
                <a:lstStyle/>
                <a:p>
                  <a:endParaRPr lang="en-US"/>
                </a:p>
              </p:txBody>
            </p:sp>
          </p:grpSp>
        </p:grpSp>
      </p:grpSp>
      <p:cxnSp>
        <p:nvCxnSpPr>
          <p:cNvPr id="232493" name="AutoShape 45"/>
          <p:cNvCxnSpPr>
            <a:cxnSpLocks noChangeShapeType="1"/>
          </p:cNvCxnSpPr>
          <p:nvPr/>
        </p:nvCxnSpPr>
        <p:spPr bwMode="auto">
          <a:xfrm>
            <a:off x="7491412" y="2461933"/>
            <a:ext cx="200025" cy="1588"/>
          </a:xfrm>
          <a:prstGeom prst="bentConnector3">
            <a:avLst>
              <a:gd name="adj1" fmla="val 50000"/>
            </a:avLst>
          </a:prstGeom>
          <a:noFill/>
          <a:ln w="28575">
            <a:solidFill>
              <a:schemeClr val="tx1"/>
            </a:solidFill>
            <a:miter lim="800000"/>
            <a:headEnd/>
            <a:tailEnd type="triangle" w="med" len="med"/>
          </a:ln>
          <a:effectLst/>
        </p:spPr>
      </p:cxnSp>
      <p:cxnSp>
        <p:nvCxnSpPr>
          <p:cNvPr id="232495" name="AutoShape 47"/>
          <p:cNvCxnSpPr>
            <a:cxnSpLocks noChangeShapeType="1"/>
            <a:endCxn id="232482" idx="1"/>
          </p:cNvCxnSpPr>
          <p:nvPr/>
        </p:nvCxnSpPr>
        <p:spPr bwMode="auto">
          <a:xfrm rot="16200000" flipH="1">
            <a:off x="6340589" y="2241633"/>
            <a:ext cx="2533474" cy="298459"/>
          </a:xfrm>
          <a:prstGeom prst="bentConnector2">
            <a:avLst/>
          </a:prstGeom>
          <a:noFill/>
          <a:ln w="28575">
            <a:solidFill>
              <a:schemeClr val="tx1"/>
            </a:solidFill>
            <a:miter lim="800000"/>
            <a:headEnd/>
            <a:tailEnd type="triangle" w="med" len="med"/>
          </a:ln>
          <a:effectLst/>
        </p:spPr>
      </p:cxnSp>
      <p:cxnSp>
        <p:nvCxnSpPr>
          <p:cNvPr id="232496" name="AutoShape 48"/>
          <p:cNvCxnSpPr>
            <a:cxnSpLocks noChangeShapeType="1"/>
          </p:cNvCxnSpPr>
          <p:nvPr/>
        </p:nvCxnSpPr>
        <p:spPr bwMode="auto">
          <a:xfrm>
            <a:off x="5372100" y="1128713"/>
            <a:ext cx="1104900" cy="334962"/>
          </a:xfrm>
          <a:prstGeom prst="bentConnector3">
            <a:avLst>
              <a:gd name="adj1" fmla="val 100179"/>
            </a:avLst>
          </a:prstGeom>
          <a:noFill/>
          <a:ln w="28575">
            <a:solidFill>
              <a:schemeClr val="tx1"/>
            </a:solidFill>
            <a:miter lim="800000"/>
            <a:headEnd/>
            <a:tailEnd type="triangle" w="med" len="med"/>
          </a:ln>
          <a:effectLst/>
        </p:spPr>
      </p:cxnSp>
      <p:cxnSp>
        <p:nvCxnSpPr>
          <p:cNvPr id="232497" name="AutoShape 49"/>
          <p:cNvCxnSpPr>
            <a:cxnSpLocks noChangeShapeType="1"/>
          </p:cNvCxnSpPr>
          <p:nvPr/>
        </p:nvCxnSpPr>
        <p:spPr bwMode="auto">
          <a:xfrm>
            <a:off x="5327650" y="1124124"/>
            <a:ext cx="2130445" cy="4589"/>
          </a:xfrm>
          <a:prstGeom prst="straightConnector1">
            <a:avLst/>
          </a:prstGeom>
          <a:noFill/>
          <a:ln w="28575">
            <a:solidFill>
              <a:schemeClr val="tx1"/>
            </a:solidFill>
            <a:round/>
            <a:headEnd type="triangle"/>
            <a:tailEnd/>
          </a:ln>
          <a:effectLst/>
        </p:spPr>
      </p:cxnSp>
      <p:sp>
        <p:nvSpPr>
          <p:cNvPr id="232498" name="Rectangle 50"/>
          <p:cNvSpPr>
            <a:spLocks noChangeArrowheads="1"/>
          </p:cNvSpPr>
          <p:nvPr/>
        </p:nvSpPr>
        <p:spPr bwMode="auto">
          <a:xfrm>
            <a:off x="4341813" y="6148388"/>
            <a:ext cx="1030287" cy="520700"/>
          </a:xfrm>
          <a:prstGeom prst="rect">
            <a:avLst/>
          </a:prstGeom>
          <a:noFill/>
          <a:ln w="9525">
            <a:noFill/>
            <a:miter lim="800000"/>
            <a:headEnd/>
            <a:tailEnd/>
          </a:ln>
          <a:effectLst/>
        </p:spPr>
        <p:txBody>
          <a:bodyPr lIns="72000" rIns="72000" anchor="b" anchorCtr="1"/>
          <a:lstStyle/>
          <a:p>
            <a:pPr algn="ctr">
              <a:spcBef>
                <a:spcPct val="0"/>
              </a:spcBef>
              <a:buFontTx/>
              <a:buNone/>
            </a:pPr>
            <a:endParaRPr lang="en-US" sz="1400" b="1"/>
          </a:p>
        </p:txBody>
      </p:sp>
      <p:cxnSp>
        <p:nvCxnSpPr>
          <p:cNvPr id="232499" name="AutoShape 51"/>
          <p:cNvCxnSpPr>
            <a:cxnSpLocks noChangeShapeType="1"/>
          </p:cNvCxnSpPr>
          <p:nvPr/>
        </p:nvCxnSpPr>
        <p:spPr bwMode="auto">
          <a:xfrm flipV="1">
            <a:off x="5372100" y="4289425"/>
            <a:ext cx="2722563" cy="2119313"/>
          </a:xfrm>
          <a:prstGeom prst="bentConnector2">
            <a:avLst/>
          </a:prstGeom>
          <a:noFill/>
          <a:ln w="28575">
            <a:solidFill>
              <a:schemeClr val="tx1"/>
            </a:solidFill>
            <a:miter lim="800000"/>
            <a:headEnd/>
            <a:tailEnd type="triangle" w="med" len="med"/>
          </a:ln>
          <a:effectLst/>
        </p:spPr>
      </p:cxnSp>
      <p:grpSp>
        <p:nvGrpSpPr>
          <p:cNvPr id="12" name="Group 586"/>
          <p:cNvGrpSpPr>
            <a:grpSpLocks/>
          </p:cNvGrpSpPr>
          <p:nvPr/>
        </p:nvGrpSpPr>
        <p:grpSpPr bwMode="auto">
          <a:xfrm>
            <a:off x="4341813" y="5214950"/>
            <a:ext cx="1030287" cy="1263650"/>
            <a:chOff x="2735" y="3332"/>
            <a:chExt cx="649" cy="796"/>
          </a:xfrm>
          <a:solidFill>
            <a:schemeClr val="accent1"/>
          </a:solidFill>
        </p:grpSpPr>
        <p:sp>
          <p:nvSpPr>
            <p:cNvPr id="232500" name="Rectangle 52"/>
            <p:cNvSpPr>
              <a:spLocks noChangeArrowheads="1"/>
            </p:cNvSpPr>
            <p:nvPr/>
          </p:nvSpPr>
          <p:spPr bwMode="auto">
            <a:xfrm>
              <a:off x="2735" y="3332"/>
              <a:ext cx="649" cy="796"/>
            </a:xfrm>
            <a:prstGeom prst="rect">
              <a:avLst/>
            </a:prstGeom>
            <a:grpFill/>
            <a:ln w="9525">
              <a:noFill/>
              <a:miter lim="800000"/>
              <a:headEnd/>
              <a:tailEnd/>
            </a:ln>
            <a:effectLst/>
          </p:spPr>
          <p:txBody>
            <a:bodyPr anchor="b" anchorCtr="1"/>
            <a:lstStyle/>
            <a:p>
              <a:pPr algn="ctr">
                <a:lnSpc>
                  <a:spcPct val="90000"/>
                </a:lnSpc>
                <a:buFontTx/>
                <a:buNone/>
              </a:pPr>
              <a:r>
                <a:rPr lang="tr-TR" sz="1400" b="1" dirty="0">
                  <a:solidFill>
                    <a:srgbClr val="FF0000"/>
                  </a:solidFill>
                </a:rPr>
                <a:t>Altyapı Yönetimi</a:t>
              </a:r>
              <a:endParaRPr lang="en-US" sz="1400" b="1" dirty="0">
                <a:solidFill>
                  <a:srgbClr val="FF0000"/>
                </a:solidFill>
              </a:endParaRPr>
            </a:p>
          </p:txBody>
        </p:sp>
        <p:grpSp>
          <p:nvGrpSpPr>
            <p:cNvPr id="13" name="Group 53"/>
            <p:cNvGrpSpPr>
              <a:grpSpLocks/>
            </p:cNvGrpSpPr>
            <p:nvPr/>
          </p:nvGrpSpPr>
          <p:grpSpPr bwMode="auto">
            <a:xfrm>
              <a:off x="2820" y="3358"/>
              <a:ext cx="526" cy="442"/>
              <a:chOff x="5050" y="3264"/>
              <a:chExt cx="374" cy="289"/>
            </a:xfrm>
            <a:grpFill/>
          </p:grpSpPr>
          <p:grpSp>
            <p:nvGrpSpPr>
              <p:cNvPr id="14" name="Group 54"/>
              <p:cNvGrpSpPr>
                <a:grpSpLocks noChangeAspect="1"/>
              </p:cNvGrpSpPr>
              <p:nvPr/>
            </p:nvGrpSpPr>
            <p:grpSpPr bwMode="auto">
              <a:xfrm>
                <a:off x="5050" y="3264"/>
                <a:ext cx="374" cy="289"/>
                <a:chOff x="240" y="3120"/>
                <a:chExt cx="1056" cy="816"/>
              </a:xfrm>
              <a:grpFill/>
            </p:grpSpPr>
            <p:grpSp>
              <p:nvGrpSpPr>
                <p:cNvPr id="15" name="Group 55"/>
                <p:cNvGrpSpPr>
                  <a:grpSpLocks noChangeAspect="1"/>
                </p:cNvGrpSpPr>
                <p:nvPr/>
              </p:nvGrpSpPr>
              <p:grpSpPr bwMode="auto">
                <a:xfrm>
                  <a:off x="240" y="3120"/>
                  <a:ext cx="624" cy="816"/>
                  <a:chOff x="768" y="3120"/>
                  <a:chExt cx="624" cy="816"/>
                </a:xfrm>
                <a:grpFill/>
              </p:grpSpPr>
              <p:sp>
                <p:nvSpPr>
                  <p:cNvPr id="232504" name="Rectangle 56"/>
                  <p:cNvSpPr>
                    <a:spLocks noChangeAspect="1" noChangeArrowheads="1"/>
                  </p:cNvSpPr>
                  <p:nvPr/>
                </p:nvSpPr>
                <p:spPr bwMode="auto">
                  <a:xfrm>
                    <a:off x="768" y="3120"/>
                    <a:ext cx="624" cy="816"/>
                  </a:xfrm>
                  <a:prstGeom prst="rect">
                    <a:avLst/>
                  </a:prstGeom>
                  <a:grpFill/>
                  <a:ln w="9525">
                    <a:solidFill>
                      <a:srgbClr val="4D4D4D"/>
                    </a:solidFill>
                    <a:miter lim="800000"/>
                    <a:headEnd/>
                    <a:tailEnd/>
                  </a:ln>
                  <a:effectLst/>
                </p:spPr>
                <p:txBody>
                  <a:bodyPr wrap="none" anchor="ctr"/>
                  <a:lstStyle/>
                  <a:p>
                    <a:endParaRPr lang="en-US"/>
                  </a:p>
                </p:txBody>
              </p:sp>
              <p:sp>
                <p:nvSpPr>
                  <p:cNvPr id="232505" name="Rectangle 57"/>
                  <p:cNvSpPr>
                    <a:spLocks noChangeAspect="1" noChangeArrowheads="1"/>
                  </p:cNvSpPr>
                  <p:nvPr/>
                </p:nvSpPr>
                <p:spPr bwMode="auto">
                  <a:xfrm>
                    <a:off x="816" y="3168"/>
                    <a:ext cx="144" cy="144"/>
                  </a:xfrm>
                  <a:prstGeom prst="rect">
                    <a:avLst/>
                  </a:prstGeom>
                  <a:grpFill/>
                  <a:ln w="9525">
                    <a:solidFill>
                      <a:srgbClr val="4D4D4D"/>
                    </a:solidFill>
                    <a:miter lim="800000"/>
                    <a:headEnd/>
                    <a:tailEnd/>
                  </a:ln>
                  <a:effectLst/>
                </p:spPr>
                <p:txBody>
                  <a:bodyPr wrap="none" anchor="ctr"/>
                  <a:lstStyle/>
                  <a:p>
                    <a:endParaRPr lang="en-US"/>
                  </a:p>
                </p:txBody>
              </p:sp>
              <p:sp>
                <p:nvSpPr>
                  <p:cNvPr id="232506" name="Rectangle 58"/>
                  <p:cNvSpPr>
                    <a:spLocks noChangeAspect="1" noChangeArrowheads="1"/>
                  </p:cNvSpPr>
                  <p:nvPr/>
                </p:nvSpPr>
                <p:spPr bwMode="auto">
                  <a:xfrm>
                    <a:off x="1008" y="3168"/>
                    <a:ext cx="144" cy="144"/>
                  </a:xfrm>
                  <a:prstGeom prst="rect">
                    <a:avLst/>
                  </a:prstGeom>
                  <a:grpFill/>
                  <a:ln w="9525">
                    <a:solidFill>
                      <a:srgbClr val="4D4D4D"/>
                    </a:solidFill>
                    <a:miter lim="800000"/>
                    <a:headEnd/>
                    <a:tailEnd/>
                  </a:ln>
                  <a:effectLst/>
                </p:spPr>
                <p:txBody>
                  <a:bodyPr wrap="none" anchor="ctr"/>
                  <a:lstStyle/>
                  <a:p>
                    <a:endParaRPr lang="en-US"/>
                  </a:p>
                </p:txBody>
              </p:sp>
              <p:sp>
                <p:nvSpPr>
                  <p:cNvPr id="232507" name="Rectangle 59"/>
                  <p:cNvSpPr>
                    <a:spLocks noChangeAspect="1" noChangeArrowheads="1"/>
                  </p:cNvSpPr>
                  <p:nvPr/>
                </p:nvSpPr>
                <p:spPr bwMode="auto">
                  <a:xfrm>
                    <a:off x="1200" y="3168"/>
                    <a:ext cx="144" cy="144"/>
                  </a:xfrm>
                  <a:prstGeom prst="rect">
                    <a:avLst/>
                  </a:prstGeom>
                  <a:grpFill/>
                  <a:ln w="9525">
                    <a:solidFill>
                      <a:srgbClr val="4D4D4D"/>
                    </a:solidFill>
                    <a:miter lim="800000"/>
                    <a:headEnd/>
                    <a:tailEnd/>
                  </a:ln>
                  <a:effectLst/>
                </p:spPr>
                <p:txBody>
                  <a:bodyPr wrap="none" anchor="ctr"/>
                  <a:lstStyle/>
                  <a:p>
                    <a:endParaRPr lang="en-US"/>
                  </a:p>
                </p:txBody>
              </p:sp>
              <p:sp>
                <p:nvSpPr>
                  <p:cNvPr id="232508" name="Rectangle 60"/>
                  <p:cNvSpPr>
                    <a:spLocks noChangeAspect="1" noChangeArrowheads="1"/>
                  </p:cNvSpPr>
                  <p:nvPr/>
                </p:nvSpPr>
                <p:spPr bwMode="auto">
                  <a:xfrm>
                    <a:off x="816" y="3360"/>
                    <a:ext cx="144" cy="144"/>
                  </a:xfrm>
                  <a:prstGeom prst="rect">
                    <a:avLst/>
                  </a:prstGeom>
                  <a:grpFill/>
                  <a:ln w="9525">
                    <a:solidFill>
                      <a:srgbClr val="4D4D4D"/>
                    </a:solidFill>
                    <a:miter lim="800000"/>
                    <a:headEnd/>
                    <a:tailEnd/>
                  </a:ln>
                  <a:effectLst/>
                </p:spPr>
                <p:txBody>
                  <a:bodyPr wrap="none" anchor="ctr"/>
                  <a:lstStyle/>
                  <a:p>
                    <a:endParaRPr lang="en-US"/>
                  </a:p>
                </p:txBody>
              </p:sp>
              <p:sp>
                <p:nvSpPr>
                  <p:cNvPr id="232509" name="Rectangle 61"/>
                  <p:cNvSpPr>
                    <a:spLocks noChangeAspect="1" noChangeArrowheads="1"/>
                  </p:cNvSpPr>
                  <p:nvPr/>
                </p:nvSpPr>
                <p:spPr bwMode="auto">
                  <a:xfrm>
                    <a:off x="1008" y="3360"/>
                    <a:ext cx="144" cy="144"/>
                  </a:xfrm>
                  <a:prstGeom prst="rect">
                    <a:avLst/>
                  </a:prstGeom>
                  <a:grpFill/>
                  <a:ln w="9525">
                    <a:solidFill>
                      <a:srgbClr val="4D4D4D"/>
                    </a:solidFill>
                    <a:miter lim="800000"/>
                    <a:headEnd/>
                    <a:tailEnd/>
                  </a:ln>
                  <a:effectLst/>
                </p:spPr>
                <p:txBody>
                  <a:bodyPr wrap="none" anchor="ctr"/>
                  <a:lstStyle/>
                  <a:p>
                    <a:endParaRPr lang="en-US"/>
                  </a:p>
                </p:txBody>
              </p:sp>
              <p:sp>
                <p:nvSpPr>
                  <p:cNvPr id="232510" name="Rectangle 62"/>
                  <p:cNvSpPr>
                    <a:spLocks noChangeAspect="1" noChangeArrowheads="1"/>
                  </p:cNvSpPr>
                  <p:nvPr/>
                </p:nvSpPr>
                <p:spPr bwMode="auto">
                  <a:xfrm>
                    <a:off x="1200" y="3360"/>
                    <a:ext cx="144" cy="144"/>
                  </a:xfrm>
                  <a:prstGeom prst="rect">
                    <a:avLst/>
                  </a:prstGeom>
                  <a:grpFill/>
                  <a:ln w="9525">
                    <a:solidFill>
                      <a:srgbClr val="4D4D4D"/>
                    </a:solidFill>
                    <a:miter lim="800000"/>
                    <a:headEnd/>
                    <a:tailEnd/>
                  </a:ln>
                  <a:effectLst/>
                </p:spPr>
                <p:txBody>
                  <a:bodyPr wrap="none" anchor="ctr"/>
                  <a:lstStyle/>
                  <a:p>
                    <a:endParaRPr lang="en-US"/>
                  </a:p>
                </p:txBody>
              </p:sp>
              <p:sp>
                <p:nvSpPr>
                  <p:cNvPr id="232511" name="Rectangle 63"/>
                  <p:cNvSpPr>
                    <a:spLocks noChangeAspect="1" noChangeArrowheads="1"/>
                  </p:cNvSpPr>
                  <p:nvPr/>
                </p:nvSpPr>
                <p:spPr bwMode="auto">
                  <a:xfrm>
                    <a:off x="816" y="3552"/>
                    <a:ext cx="144" cy="144"/>
                  </a:xfrm>
                  <a:prstGeom prst="rect">
                    <a:avLst/>
                  </a:prstGeom>
                  <a:grpFill/>
                  <a:ln w="9525">
                    <a:solidFill>
                      <a:srgbClr val="4D4D4D"/>
                    </a:solidFill>
                    <a:miter lim="800000"/>
                    <a:headEnd/>
                    <a:tailEnd/>
                  </a:ln>
                  <a:effectLst/>
                </p:spPr>
                <p:txBody>
                  <a:bodyPr wrap="none" anchor="ctr"/>
                  <a:lstStyle/>
                  <a:p>
                    <a:endParaRPr lang="en-US"/>
                  </a:p>
                </p:txBody>
              </p:sp>
              <p:sp>
                <p:nvSpPr>
                  <p:cNvPr id="232512" name="Rectangle 64"/>
                  <p:cNvSpPr>
                    <a:spLocks noChangeAspect="1" noChangeArrowheads="1"/>
                  </p:cNvSpPr>
                  <p:nvPr/>
                </p:nvSpPr>
                <p:spPr bwMode="auto">
                  <a:xfrm>
                    <a:off x="1008" y="3552"/>
                    <a:ext cx="144" cy="144"/>
                  </a:xfrm>
                  <a:prstGeom prst="rect">
                    <a:avLst/>
                  </a:prstGeom>
                  <a:grpFill/>
                  <a:ln w="9525">
                    <a:solidFill>
                      <a:srgbClr val="4D4D4D"/>
                    </a:solidFill>
                    <a:miter lim="800000"/>
                    <a:headEnd/>
                    <a:tailEnd/>
                  </a:ln>
                  <a:effectLst/>
                </p:spPr>
                <p:txBody>
                  <a:bodyPr wrap="none" anchor="ctr"/>
                  <a:lstStyle/>
                  <a:p>
                    <a:endParaRPr lang="en-US"/>
                  </a:p>
                </p:txBody>
              </p:sp>
              <p:sp>
                <p:nvSpPr>
                  <p:cNvPr id="232513" name="Rectangle 65"/>
                  <p:cNvSpPr>
                    <a:spLocks noChangeAspect="1" noChangeArrowheads="1"/>
                  </p:cNvSpPr>
                  <p:nvPr/>
                </p:nvSpPr>
                <p:spPr bwMode="auto">
                  <a:xfrm>
                    <a:off x="1200" y="3552"/>
                    <a:ext cx="144" cy="144"/>
                  </a:xfrm>
                  <a:prstGeom prst="rect">
                    <a:avLst/>
                  </a:prstGeom>
                  <a:grpFill/>
                  <a:ln w="9525">
                    <a:solidFill>
                      <a:srgbClr val="4D4D4D"/>
                    </a:solidFill>
                    <a:miter lim="800000"/>
                    <a:headEnd/>
                    <a:tailEnd/>
                  </a:ln>
                  <a:effectLst/>
                </p:spPr>
                <p:txBody>
                  <a:bodyPr wrap="none" anchor="ctr"/>
                  <a:lstStyle/>
                  <a:p>
                    <a:endParaRPr lang="en-US"/>
                  </a:p>
                </p:txBody>
              </p:sp>
              <p:sp>
                <p:nvSpPr>
                  <p:cNvPr id="232514" name="Rectangle 66"/>
                  <p:cNvSpPr>
                    <a:spLocks noChangeAspect="1" noChangeArrowheads="1"/>
                  </p:cNvSpPr>
                  <p:nvPr/>
                </p:nvSpPr>
                <p:spPr bwMode="auto">
                  <a:xfrm>
                    <a:off x="816" y="3744"/>
                    <a:ext cx="144" cy="144"/>
                  </a:xfrm>
                  <a:prstGeom prst="rect">
                    <a:avLst/>
                  </a:prstGeom>
                  <a:grpFill/>
                  <a:ln w="9525">
                    <a:solidFill>
                      <a:srgbClr val="4D4D4D"/>
                    </a:solidFill>
                    <a:miter lim="800000"/>
                    <a:headEnd/>
                    <a:tailEnd/>
                  </a:ln>
                  <a:effectLst/>
                </p:spPr>
                <p:txBody>
                  <a:bodyPr wrap="none" anchor="ctr"/>
                  <a:lstStyle/>
                  <a:p>
                    <a:endParaRPr lang="en-US"/>
                  </a:p>
                </p:txBody>
              </p:sp>
              <p:sp>
                <p:nvSpPr>
                  <p:cNvPr id="232515" name="Rectangle 67"/>
                  <p:cNvSpPr>
                    <a:spLocks noChangeAspect="1" noChangeArrowheads="1"/>
                  </p:cNvSpPr>
                  <p:nvPr/>
                </p:nvSpPr>
                <p:spPr bwMode="auto">
                  <a:xfrm>
                    <a:off x="1008" y="3744"/>
                    <a:ext cx="144" cy="144"/>
                  </a:xfrm>
                  <a:prstGeom prst="rect">
                    <a:avLst/>
                  </a:prstGeom>
                  <a:grpFill/>
                  <a:ln w="9525">
                    <a:solidFill>
                      <a:srgbClr val="4D4D4D"/>
                    </a:solidFill>
                    <a:miter lim="800000"/>
                    <a:headEnd/>
                    <a:tailEnd/>
                  </a:ln>
                  <a:effectLst/>
                </p:spPr>
                <p:txBody>
                  <a:bodyPr wrap="none" anchor="ctr"/>
                  <a:lstStyle/>
                  <a:p>
                    <a:endParaRPr lang="en-US"/>
                  </a:p>
                </p:txBody>
              </p:sp>
              <p:sp>
                <p:nvSpPr>
                  <p:cNvPr id="232516" name="Rectangle 68"/>
                  <p:cNvSpPr>
                    <a:spLocks noChangeAspect="1" noChangeArrowheads="1"/>
                  </p:cNvSpPr>
                  <p:nvPr/>
                </p:nvSpPr>
                <p:spPr bwMode="auto">
                  <a:xfrm>
                    <a:off x="1200" y="3744"/>
                    <a:ext cx="144" cy="144"/>
                  </a:xfrm>
                  <a:prstGeom prst="rect">
                    <a:avLst/>
                  </a:prstGeom>
                  <a:grpFill/>
                  <a:ln w="9525">
                    <a:solidFill>
                      <a:srgbClr val="4D4D4D"/>
                    </a:solidFill>
                    <a:miter lim="800000"/>
                    <a:headEnd/>
                    <a:tailEnd/>
                  </a:ln>
                  <a:effectLst/>
                </p:spPr>
                <p:txBody>
                  <a:bodyPr wrap="none" anchor="ctr"/>
                  <a:lstStyle/>
                  <a:p>
                    <a:endParaRPr lang="en-US"/>
                  </a:p>
                </p:txBody>
              </p:sp>
            </p:grpSp>
            <p:grpSp>
              <p:nvGrpSpPr>
                <p:cNvPr id="16" name="Group 69"/>
                <p:cNvGrpSpPr>
                  <a:grpSpLocks noChangeAspect="1"/>
                </p:cNvGrpSpPr>
                <p:nvPr/>
              </p:nvGrpSpPr>
              <p:grpSpPr bwMode="auto">
                <a:xfrm>
                  <a:off x="720" y="3552"/>
                  <a:ext cx="576" cy="384"/>
                  <a:chOff x="960" y="3552"/>
                  <a:chExt cx="768" cy="384"/>
                </a:xfrm>
                <a:grpFill/>
              </p:grpSpPr>
              <p:grpSp>
                <p:nvGrpSpPr>
                  <p:cNvPr id="17" name="Group 70"/>
                  <p:cNvGrpSpPr>
                    <a:grpSpLocks noChangeAspect="1"/>
                  </p:cNvGrpSpPr>
                  <p:nvPr/>
                </p:nvGrpSpPr>
                <p:grpSpPr bwMode="auto">
                  <a:xfrm>
                    <a:off x="960" y="3552"/>
                    <a:ext cx="576" cy="384"/>
                    <a:chOff x="960" y="3408"/>
                    <a:chExt cx="480" cy="528"/>
                  </a:xfrm>
                  <a:grpFill/>
                </p:grpSpPr>
                <p:sp>
                  <p:nvSpPr>
                    <p:cNvPr id="232519" name="Oval 71"/>
                    <p:cNvSpPr>
                      <a:spLocks noChangeAspect="1" noChangeArrowheads="1"/>
                    </p:cNvSpPr>
                    <p:nvPr/>
                  </p:nvSpPr>
                  <p:spPr bwMode="auto">
                    <a:xfrm>
                      <a:off x="960" y="3408"/>
                      <a:ext cx="480" cy="432"/>
                    </a:xfrm>
                    <a:prstGeom prst="ellipse">
                      <a:avLst/>
                    </a:prstGeom>
                    <a:grpFill/>
                    <a:ln w="9525">
                      <a:solidFill>
                        <a:srgbClr val="4D4D4D"/>
                      </a:solidFill>
                      <a:round/>
                      <a:headEnd/>
                      <a:tailEnd/>
                    </a:ln>
                    <a:effectLst/>
                  </p:spPr>
                  <p:txBody>
                    <a:bodyPr wrap="none" anchor="ctr"/>
                    <a:lstStyle/>
                    <a:p>
                      <a:endParaRPr lang="en-US"/>
                    </a:p>
                  </p:txBody>
                </p:sp>
                <p:sp>
                  <p:nvSpPr>
                    <p:cNvPr id="232520" name="Rectangle 72"/>
                    <p:cNvSpPr>
                      <a:spLocks noChangeAspect="1" noChangeArrowheads="1"/>
                    </p:cNvSpPr>
                    <p:nvPr/>
                  </p:nvSpPr>
                  <p:spPr bwMode="auto">
                    <a:xfrm>
                      <a:off x="960" y="3552"/>
                      <a:ext cx="480" cy="384"/>
                    </a:xfrm>
                    <a:prstGeom prst="rect">
                      <a:avLst/>
                    </a:prstGeom>
                    <a:grpFill/>
                    <a:ln w="9525">
                      <a:solidFill>
                        <a:srgbClr val="4D4D4D"/>
                      </a:solidFill>
                      <a:miter lim="800000"/>
                      <a:headEnd/>
                      <a:tailEnd/>
                    </a:ln>
                    <a:effectLst/>
                  </p:spPr>
                  <p:txBody>
                    <a:bodyPr wrap="none" anchor="ctr"/>
                    <a:lstStyle/>
                    <a:p>
                      <a:endParaRPr lang="en-US"/>
                    </a:p>
                  </p:txBody>
                </p:sp>
                <p:sp>
                  <p:nvSpPr>
                    <p:cNvPr id="232521" name="Rectangle 73"/>
                    <p:cNvSpPr>
                      <a:spLocks noChangeAspect="1" noChangeArrowheads="1"/>
                    </p:cNvSpPr>
                    <p:nvPr/>
                  </p:nvSpPr>
                  <p:spPr bwMode="auto">
                    <a:xfrm>
                      <a:off x="1008" y="3648"/>
                      <a:ext cx="384" cy="288"/>
                    </a:xfrm>
                    <a:prstGeom prst="rect">
                      <a:avLst/>
                    </a:prstGeom>
                    <a:grpFill/>
                    <a:ln w="9525">
                      <a:solidFill>
                        <a:srgbClr val="4D4D4D"/>
                      </a:solidFill>
                      <a:miter lim="800000"/>
                      <a:headEnd/>
                      <a:tailEnd/>
                    </a:ln>
                    <a:effectLst/>
                  </p:spPr>
                  <p:txBody>
                    <a:bodyPr wrap="none" anchor="ctr"/>
                    <a:lstStyle/>
                    <a:p>
                      <a:endParaRPr lang="en-US"/>
                    </a:p>
                  </p:txBody>
                </p:sp>
              </p:grpSp>
              <p:sp>
                <p:nvSpPr>
                  <p:cNvPr id="232522" name="Rectangle 74"/>
                  <p:cNvSpPr>
                    <a:spLocks noChangeAspect="1" noChangeArrowheads="1"/>
                  </p:cNvSpPr>
                  <p:nvPr/>
                </p:nvSpPr>
                <p:spPr bwMode="auto">
                  <a:xfrm>
                    <a:off x="1536" y="3744"/>
                    <a:ext cx="192" cy="192"/>
                  </a:xfrm>
                  <a:prstGeom prst="rect">
                    <a:avLst/>
                  </a:prstGeom>
                  <a:grpFill/>
                  <a:ln w="9525">
                    <a:solidFill>
                      <a:srgbClr val="4D4D4D"/>
                    </a:solidFill>
                    <a:miter lim="800000"/>
                    <a:headEnd/>
                    <a:tailEnd/>
                  </a:ln>
                  <a:effectLst/>
                </p:spPr>
                <p:txBody>
                  <a:bodyPr wrap="none" anchor="ctr"/>
                  <a:lstStyle/>
                  <a:p>
                    <a:endParaRPr lang="en-US"/>
                  </a:p>
                </p:txBody>
              </p:sp>
            </p:grpSp>
          </p:grpSp>
          <p:sp>
            <p:nvSpPr>
              <p:cNvPr id="232523" name="AutoShape 75"/>
              <p:cNvSpPr>
                <a:spLocks noChangeAspect="1" noChangeArrowheads="1"/>
              </p:cNvSpPr>
              <p:nvPr/>
            </p:nvSpPr>
            <p:spPr bwMode="auto">
              <a:xfrm>
                <a:off x="5232" y="3264"/>
                <a:ext cx="146" cy="146"/>
              </a:xfrm>
              <a:prstGeom prst="lightningBolt">
                <a:avLst/>
              </a:prstGeom>
              <a:grpFill/>
              <a:ln w="9525">
                <a:solidFill>
                  <a:srgbClr val="4D4D4D"/>
                </a:solidFill>
                <a:miter lim="800000"/>
                <a:headEnd/>
                <a:tailEnd/>
              </a:ln>
              <a:effectLst/>
            </p:spPr>
            <p:txBody>
              <a:bodyPr wrap="none" anchor="ctr"/>
              <a:lstStyle/>
              <a:p>
                <a:endParaRPr lang="en-US"/>
              </a:p>
            </p:txBody>
          </p:sp>
        </p:grpSp>
      </p:grpSp>
      <p:sp>
        <p:nvSpPr>
          <p:cNvPr id="232525" name="Rectangle 77"/>
          <p:cNvSpPr>
            <a:spLocks noChangeArrowheads="1"/>
          </p:cNvSpPr>
          <p:nvPr/>
        </p:nvSpPr>
        <p:spPr bwMode="auto">
          <a:xfrm>
            <a:off x="2133600" y="6223000"/>
            <a:ext cx="515938" cy="371475"/>
          </a:xfrm>
          <a:prstGeom prst="rect">
            <a:avLst/>
          </a:prstGeom>
          <a:noFill/>
          <a:ln w="9525">
            <a:noFill/>
            <a:miter lim="800000"/>
            <a:headEnd/>
            <a:tailEnd/>
          </a:ln>
          <a:effectLst/>
        </p:spPr>
        <p:txBody>
          <a:bodyPr wrap="none" anchor="ctr"/>
          <a:lstStyle/>
          <a:p>
            <a:endParaRPr lang="en-US"/>
          </a:p>
        </p:txBody>
      </p:sp>
      <p:grpSp>
        <p:nvGrpSpPr>
          <p:cNvPr id="18" name="Group 600"/>
          <p:cNvGrpSpPr>
            <a:grpSpLocks/>
          </p:cNvGrpSpPr>
          <p:nvPr/>
        </p:nvGrpSpPr>
        <p:grpSpPr bwMode="auto">
          <a:xfrm>
            <a:off x="5961063" y="4660900"/>
            <a:ext cx="1127125" cy="1265238"/>
            <a:chOff x="3755" y="2863"/>
            <a:chExt cx="710" cy="797"/>
          </a:xfrm>
        </p:grpSpPr>
        <p:sp>
          <p:nvSpPr>
            <p:cNvPr id="232526" name="Rectangle 78"/>
            <p:cNvSpPr>
              <a:spLocks noChangeArrowheads="1"/>
            </p:cNvSpPr>
            <p:nvPr/>
          </p:nvSpPr>
          <p:spPr bwMode="auto">
            <a:xfrm>
              <a:off x="3755" y="2863"/>
              <a:ext cx="649" cy="797"/>
            </a:xfrm>
            <a:prstGeom prst="rect">
              <a:avLst/>
            </a:prstGeom>
            <a:noFill/>
            <a:ln w="9525">
              <a:noFill/>
              <a:miter lim="800000"/>
              <a:headEnd/>
              <a:tailEnd/>
            </a:ln>
            <a:effectLst/>
          </p:spPr>
          <p:txBody>
            <a:bodyPr wrap="none" anchor="b"/>
            <a:lstStyle/>
            <a:p>
              <a:pPr algn="ctr">
                <a:spcBef>
                  <a:spcPct val="0"/>
                </a:spcBef>
                <a:buFontTx/>
                <a:buNone/>
              </a:pPr>
              <a:r>
                <a:rPr lang="tr-TR" sz="1400" b="1"/>
                <a:t>Seferberlik</a:t>
              </a:r>
            </a:p>
            <a:p>
              <a:pPr algn="ctr">
                <a:spcBef>
                  <a:spcPct val="0"/>
                </a:spcBef>
                <a:buFontTx/>
                <a:buNone/>
              </a:pPr>
              <a:r>
                <a:rPr lang="tr-TR" sz="1400" b="1"/>
                <a:t>Planlama ve</a:t>
              </a:r>
            </a:p>
            <a:p>
              <a:pPr algn="ctr">
                <a:spcBef>
                  <a:spcPct val="0"/>
                </a:spcBef>
                <a:buFontTx/>
                <a:buNone/>
              </a:pPr>
              <a:r>
                <a:rPr lang="tr-TR" sz="1400" b="1"/>
                <a:t>Protokoller</a:t>
              </a:r>
              <a:endParaRPr lang="en-US" sz="1400" b="1"/>
            </a:p>
          </p:txBody>
        </p:sp>
        <p:grpSp>
          <p:nvGrpSpPr>
            <p:cNvPr id="19" name="Group 79"/>
            <p:cNvGrpSpPr>
              <a:grpSpLocks noChangeAspect="1"/>
            </p:cNvGrpSpPr>
            <p:nvPr/>
          </p:nvGrpSpPr>
          <p:grpSpPr bwMode="auto">
            <a:xfrm>
              <a:off x="3828" y="2916"/>
              <a:ext cx="637" cy="246"/>
              <a:chOff x="2687" y="3412"/>
              <a:chExt cx="769" cy="188"/>
            </a:xfrm>
          </p:grpSpPr>
          <p:grpSp>
            <p:nvGrpSpPr>
              <p:cNvPr id="20" name="Group 80"/>
              <p:cNvGrpSpPr>
                <a:grpSpLocks noChangeAspect="1"/>
              </p:cNvGrpSpPr>
              <p:nvPr/>
            </p:nvGrpSpPr>
            <p:grpSpPr bwMode="auto">
              <a:xfrm>
                <a:off x="2976" y="3450"/>
                <a:ext cx="264" cy="138"/>
                <a:chOff x="3264" y="3600"/>
                <a:chExt cx="264" cy="138"/>
              </a:xfrm>
            </p:grpSpPr>
            <p:sp>
              <p:nvSpPr>
                <p:cNvPr id="232529" name="AutoShape 81"/>
                <p:cNvSpPr>
                  <a:spLocks noChangeAspect="1" noChangeArrowheads="1"/>
                </p:cNvSpPr>
                <p:nvPr/>
              </p:nvSpPr>
              <p:spPr bwMode="auto">
                <a:xfrm flipH="1">
                  <a:off x="3264" y="3636"/>
                  <a:ext cx="150" cy="102"/>
                </a:xfrm>
                <a:prstGeom prst="flowChartDelay">
                  <a:avLst/>
                </a:prstGeom>
                <a:gradFill rotWithShape="0">
                  <a:gsLst>
                    <a:gs pos="0">
                      <a:srgbClr val="FFCC66"/>
                    </a:gs>
                    <a:gs pos="100000">
                      <a:srgbClr val="FFCC66">
                        <a:gamma/>
                        <a:shade val="46275"/>
                        <a:invGamma/>
                      </a:srgbClr>
                    </a:gs>
                  </a:gsLst>
                  <a:lin ang="5400000" scaled="1"/>
                </a:gradFill>
                <a:ln w="9525">
                  <a:solidFill>
                    <a:srgbClr val="CCCC00"/>
                  </a:solidFill>
                  <a:miter lim="800000"/>
                  <a:headEnd/>
                  <a:tailEnd/>
                </a:ln>
                <a:effectLst/>
              </p:spPr>
              <p:txBody>
                <a:bodyPr wrap="none" anchor="ctr"/>
                <a:lstStyle/>
                <a:p>
                  <a:endParaRPr lang="en-US"/>
                </a:p>
              </p:txBody>
            </p:sp>
            <p:sp>
              <p:nvSpPr>
                <p:cNvPr id="232530" name="AutoShape 82"/>
                <p:cNvSpPr>
                  <a:spLocks noChangeAspect="1" noChangeArrowheads="1"/>
                </p:cNvSpPr>
                <p:nvPr/>
              </p:nvSpPr>
              <p:spPr bwMode="auto">
                <a:xfrm flipH="1">
                  <a:off x="3312" y="3600"/>
                  <a:ext cx="120" cy="48"/>
                </a:xfrm>
                <a:prstGeom prst="flowChartDelay">
                  <a:avLst/>
                </a:prstGeom>
                <a:gradFill rotWithShape="0">
                  <a:gsLst>
                    <a:gs pos="0">
                      <a:srgbClr val="FFCC66"/>
                    </a:gs>
                    <a:gs pos="100000">
                      <a:srgbClr val="FFCC66">
                        <a:gamma/>
                        <a:shade val="46275"/>
                        <a:invGamma/>
                      </a:srgbClr>
                    </a:gs>
                  </a:gsLst>
                  <a:lin ang="5400000" scaled="1"/>
                </a:gradFill>
                <a:ln w="9525">
                  <a:noFill/>
                  <a:miter lim="800000"/>
                  <a:headEnd/>
                  <a:tailEnd/>
                </a:ln>
                <a:effectLst/>
              </p:spPr>
              <p:txBody>
                <a:bodyPr wrap="none" anchor="ctr"/>
                <a:lstStyle/>
                <a:p>
                  <a:endParaRPr lang="en-US"/>
                </a:p>
              </p:txBody>
            </p:sp>
            <p:sp>
              <p:nvSpPr>
                <p:cNvPr id="232531" name="AutoShape 83"/>
                <p:cNvSpPr>
                  <a:spLocks noChangeAspect="1" noChangeArrowheads="1"/>
                </p:cNvSpPr>
                <p:nvPr/>
              </p:nvSpPr>
              <p:spPr bwMode="auto">
                <a:xfrm rot="-981143">
                  <a:off x="3366" y="3618"/>
                  <a:ext cx="162" cy="108"/>
                </a:xfrm>
                <a:prstGeom prst="flowChartDelay">
                  <a:avLst/>
                </a:prstGeom>
                <a:gradFill rotWithShape="0">
                  <a:gsLst>
                    <a:gs pos="0">
                      <a:srgbClr val="FFCC66"/>
                    </a:gs>
                    <a:gs pos="100000">
                      <a:srgbClr val="FFCC66">
                        <a:gamma/>
                        <a:shade val="46275"/>
                        <a:invGamma/>
                      </a:srgbClr>
                    </a:gs>
                  </a:gsLst>
                  <a:lin ang="5400000" scaled="1"/>
                </a:gradFill>
                <a:ln w="9525">
                  <a:noFill/>
                  <a:miter lim="800000"/>
                  <a:headEnd/>
                  <a:tailEnd/>
                </a:ln>
                <a:effectLst/>
              </p:spPr>
              <p:txBody>
                <a:bodyPr wrap="none" anchor="ctr"/>
                <a:lstStyle/>
                <a:p>
                  <a:endParaRPr lang="en-US"/>
                </a:p>
              </p:txBody>
            </p:sp>
          </p:grpSp>
          <p:sp>
            <p:nvSpPr>
              <p:cNvPr id="232532" name="Rectangle 84"/>
              <p:cNvSpPr>
                <a:spLocks noChangeAspect="1" noChangeArrowheads="1"/>
              </p:cNvSpPr>
              <p:nvPr/>
            </p:nvSpPr>
            <p:spPr bwMode="auto">
              <a:xfrm rot="20511967" flipH="1">
                <a:off x="3206" y="3412"/>
                <a:ext cx="250" cy="144"/>
              </a:xfrm>
              <a:prstGeom prst="rect">
                <a:avLst/>
              </a:prstGeom>
              <a:gradFill rotWithShape="0">
                <a:gsLst>
                  <a:gs pos="0">
                    <a:srgbClr val="336699"/>
                  </a:gs>
                  <a:gs pos="100000">
                    <a:srgbClr val="336699">
                      <a:gamma/>
                      <a:shade val="46275"/>
                      <a:invGamma/>
                    </a:srgbClr>
                  </a:gs>
                </a:gsLst>
                <a:lin ang="5400000" scaled="1"/>
              </a:gradFill>
              <a:ln w="9525">
                <a:noFill/>
                <a:miter lim="800000"/>
                <a:headEnd/>
                <a:tailEnd/>
              </a:ln>
              <a:effectLst/>
            </p:spPr>
            <p:txBody>
              <a:bodyPr wrap="none" anchor="ctr"/>
              <a:lstStyle/>
              <a:p>
                <a:endParaRPr lang="en-US"/>
              </a:p>
            </p:txBody>
          </p:sp>
          <p:sp>
            <p:nvSpPr>
              <p:cNvPr id="232533" name="Rectangle 85"/>
              <p:cNvSpPr>
                <a:spLocks noChangeAspect="1" noChangeArrowheads="1"/>
              </p:cNvSpPr>
              <p:nvPr/>
            </p:nvSpPr>
            <p:spPr bwMode="auto">
              <a:xfrm rot="20833991" flipH="1">
                <a:off x="3168" y="3431"/>
                <a:ext cx="133" cy="169"/>
              </a:xfrm>
              <a:prstGeom prst="rect">
                <a:avLst/>
              </a:prstGeom>
              <a:gradFill rotWithShape="0">
                <a:gsLst>
                  <a:gs pos="0">
                    <a:srgbClr val="336699"/>
                  </a:gs>
                  <a:gs pos="100000">
                    <a:srgbClr val="336699">
                      <a:gamma/>
                      <a:shade val="46275"/>
                      <a:invGamma/>
                    </a:srgbClr>
                  </a:gs>
                </a:gsLst>
                <a:lin ang="5400000" scaled="1"/>
              </a:gradFill>
              <a:ln w="9525">
                <a:noFill/>
                <a:miter lim="800000"/>
                <a:headEnd/>
                <a:tailEnd/>
              </a:ln>
              <a:effectLst/>
            </p:spPr>
            <p:txBody>
              <a:bodyPr wrap="none" anchor="ctr"/>
              <a:lstStyle/>
              <a:p>
                <a:endParaRPr lang="en-US"/>
              </a:p>
            </p:txBody>
          </p:sp>
          <p:grpSp>
            <p:nvGrpSpPr>
              <p:cNvPr id="21" name="Group 86"/>
              <p:cNvGrpSpPr>
                <a:grpSpLocks noChangeAspect="1"/>
              </p:cNvGrpSpPr>
              <p:nvPr/>
            </p:nvGrpSpPr>
            <p:grpSpPr bwMode="auto">
              <a:xfrm flipH="1">
                <a:off x="2897" y="3450"/>
                <a:ext cx="264" cy="138"/>
                <a:chOff x="3264" y="3600"/>
                <a:chExt cx="264" cy="138"/>
              </a:xfrm>
            </p:grpSpPr>
            <p:sp>
              <p:nvSpPr>
                <p:cNvPr id="232535" name="AutoShape 87"/>
                <p:cNvSpPr>
                  <a:spLocks noChangeAspect="1" noChangeArrowheads="1"/>
                </p:cNvSpPr>
                <p:nvPr/>
              </p:nvSpPr>
              <p:spPr bwMode="auto">
                <a:xfrm flipH="1">
                  <a:off x="3264" y="3636"/>
                  <a:ext cx="150" cy="102"/>
                </a:xfrm>
                <a:prstGeom prst="flowChartDelay">
                  <a:avLst/>
                </a:prstGeom>
                <a:gradFill rotWithShape="0">
                  <a:gsLst>
                    <a:gs pos="0">
                      <a:srgbClr val="FFCC66"/>
                    </a:gs>
                    <a:gs pos="100000">
                      <a:srgbClr val="FFCC66">
                        <a:gamma/>
                        <a:shade val="46275"/>
                        <a:invGamma/>
                      </a:srgbClr>
                    </a:gs>
                  </a:gsLst>
                  <a:lin ang="5400000" scaled="1"/>
                </a:gradFill>
                <a:ln w="9525">
                  <a:solidFill>
                    <a:srgbClr val="CCCC00"/>
                  </a:solidFill>
                  <a:miter lim="800000"/>
                  <a:headEnd/>
                  <a:tailEnd/>
                </a:ln>
                <a:effectLst/>
              </p:spPr>
              <p:txBody>
                <a:bodyPr wrap="none" anchor="ctr"/>
                <a:lstStyle/>
                <a:p>
                  <a:endParaRPr lang="en-US"/>
                </a:p>
              </p:txBody>
            </p:sp>
            <p:sp>
              <p:nvSpPr>
                <p:cNvPr id="232536" name="AutoShape 88"/>
                <p:cNvSpPr>
                  <a:spLocks noChangeAspect="1" noChangeArrowheads="1"/>
                </p:cNvSpPr>
                <p:nvPr/>
              </p:nvSpPr>
              <p:spPr bwMode="auto">
                <a:xfrm flipH="1">
                  <a:off x="3312" y="3600"/>
                  <a:ext cx="120" cy="48"/>
                </a:xfrm>
                <a:prstGeom prst="flowChartDelay">
                  <a:avLst/>
                </a:prstGeom>
                <a:gradFill rotWithShape="0">
                  <a:gsLst>
                    <a:gs pos="0">
                      <a:srgbClr val="FFCC66"/>
                    </a:gs>
                    <a:gs pos="100000">
                      <a:srgbClr val="FFCC66">
                        <a:gamma/>
                        <a:shade val="46275"/>
                        <a:invGamma/>
                      </a:srgbClr>
                    </a:gs>
                  </a:gsLst>
                  <a:lin ang="5400000" scaled="1"/>
                </a:gradFill>
                <a:ln w="9525">
                  <a:noFill/>
                  <a:miter lim="800000"/>
                  <a:headEnd/>
                  <a:tailEnd/>
                </a:ln>
                <a:effectLst/>
              </p:spPr>
              <p:txBody>
                <a:bodyPr wrap="none" anchor="ctr"/>
                <a:lstStyle/>
                <a:p>
                  <a:endParaRPr lang="en-US"/>
                </a:p>
              </p:txBody>
            </p:sp>
            <p:sp>
              <p:nvSpPr>
                <p:cNvPr id="232537" name="AutoShape 89"/>
                <p:cNvSpPr>
                  <a:spLocks noChangeAspect="1" noChangeArrowheads="1"/>
                </p:cNvSpPr>
                <p:nvPr/>
              </p:nvSpPr>
              <p:spPr bwMode="auto">
                <a:xfrm rot="-981143">
                  <a:off x="3366" y="3618"/>
                  <a:ext cx="162" cy="108"/>
                </a:xfrm>
                <a:prstGeom prst="flowChartDelay">
                  <a:avLst/>
                </a:prstGeom>
                <a:gradFill rotWithShape="0">
                  <a:gsLst>
                    <a:gs pos="0">
                      <a:srgbClr val="FFCC66"/>
                    </a:gs>
                    <a:gs pos="100000">
                      <a:srgbClr val="FFCC66">
                        <a:gamma/>
                        <a:shade val="46275"/>
                        <a:invGamma/>
                      </a:srgbClr>
                    </a:gs>
                  </a:gsLst>
                  <a:lin ang="5400000" scaled="1"/>
                </a:gradFill>
                <a:ln w="9525">
                  <a:noFill/>
                  <a:miter lim="800000"/>
                  <a:headEnd/>
                  <a:tailEnd/>
                </a:ln>
                <a:effectLst/>
              </p:spPr>
              <p:txBody>
                <a:bodyPr wrap="none" anchor="ctr"/>
                <a:lstStyle/>
                <a:p>
                  <a:endParaRPr lang="en-US"/>
                </a:p>
              </p:txBody>
            </p:sp>
          </p:grpSp>
          <p:sp>
            <p:nvSpPr>
              <p:cNvPr id="232538" name="Rectangle 90"/>
              <p:cNvSpPr>
                <a:spLocks noChangeAspect="1" noChangeArrowheads="1"/>
              </p:cNvSpPr>
              <p:nvPr/>
            </p:nvSpPr>
            <p:spPr bwMode="auto">
              <a:xfrm rot="1088033">
                <a:off x="2687" y="3413"/>
                <a:ext cx="243" cy="144"/>
              </a:xfrm>
              <a:prstGeom prst="rect">
                <a:avLst/>
              </a:prstGeom>
              <a:gradFill rotWithShape="0">
                <a:gsLst>
                  <a:gs pos="0">
                    <a:srgbClr val="336699"/>
                  </a:gs>
                  <a:gs pos="100000">
                    <a:srgbClr val="336699">
                      <a:gamma/>
                      <a:shade val="46275"/>
                      <a:invGamma/>
                    </a:srgbClr>
                  </a:gs>
                </a:gsLst>
                <a:lin ang="5400000" scaled="1"/>
              </a:gradFill>
              <a:ln w="9525">
                <a:noFill/>
                <a:miter lim="800000"/>
                <a:headEnd/>
                <a:tailEnd/>
              </a:ln>
              <a:effectLst/>
            </p:spPr>
            <p:txBody>
              <a:bodyPr wrap="none" anchor="ctr"/>
              <a:lstStyle/>
              <a:p>
                <a:endParaRPr lang="en-US"/>
              </a:p>
            </p:txBody>
          </p:sp>
          <p:sp>
            <p:nvSpPr>
              <p:cNvPr id="232539" name="Rectangle 91"/>
              <p:cNvSpPr>
                <a:spLocks noChangeAspect="1" noChangeArrowheads="1"/>
              </p:cNvSpPr>
              <p:nvPr/>
            </p:nvSpPr>
            <p:spPr bwMode="auto">
              <a:xfrm rot="766009">
                <a:off x="2836" y="3431"/>
                <a:ext cx="133" cy="169"/>
              </a:xfrm>
              <a:prstGeom prst="rect">
                <a:avLst/>
              </a:prstGeom>
              <a:gradFill rotWithShape="0">
                <a:gsLst>
                  <a:gs pos="0">
                    <a:srgbClr val="336699"/>
                  </a:gs>
                  <a:gs pos="100000">
                    <a:srgbClr val="336699">
                      <a:gamma/>
                      <a:shade val="46275"/>
                      <a:invGamma/>
                    </a:srgbClr>
                  </a:gs>
                </a:gsLst>
                <a:lin ang="5400000" scaled="1"/>
              </a:gradFill>
              <a:ln w="9525">
                <a:noFill/>
                <a:miter lim="800000"/>
                <a:headEnd/>
                <a:tailEnd/>
              </a:ln>
              <a:effectLst/>
            </p:spPr>
            <p:txBody>
              <a:bodyPr wrap="none" anchor="ctr"/>
              <a:lstStyle/>
              <a:p>
                <a:endParaRPr lang="en-US"/>
              </a:p>
            </p:txBody>
          </p:sp>
        </p:grpSp>
      </p:grpSp>
      <p:cxnSp>
        <p:nvCxnSpPr>
          <p:cNvPr id="232540" name="AutoShape 92"/>
          <p:cNvCxnSpPr>
            <a:cxnSpLocks noChangeShapeType="1"/>
            <a:stCxn id="232526" idx="0"/>
          </p:cNvCxnSpPr>
          <p:nvPr/>
        </p:nvCxnSpPr>
        <p:spPr bwMode="auto">
          <a:xfrm rot="16200000" flipV="1">
            <a:off x="6219435" y="4404128"/>
            <a:ext cx="506412" cy="7132"/>
          </a:xfrm>
          <a:prstGeom prst="straightConnector1">
            <a:avLst/>
          </a:prstGeom>
          <a:noFill/>
          <a:ln w="28575">
            <a:solidFill>
              <a:schemeClr val="tx1"/>
            </a:solidFill>
            <a:round/>
            <a:headEnd/>
            <a:tailEnd type="triangle" w="med" len="med"/>
          </a:ln>
          <a:effectLst/>
        </p:spPr>
      </p:cxnSp>
      <p:sp>
        <p:nvSpPr>
          <p:cNvPr id="232541" name="Rectangle 93"/>
          <p:cNvSpPr>
            <a:spLocks noChangeArrowheads="1"/>
          </p:cNvSpPr>
          <p:nvPr/>
        </p:nvSpPr>
        <p:spPr bwMode="auto">
          <a:xfrm rot="5400000">
            <a:off x="6365082" y="6261894"/>
            <a:ext cx="222250" cy="293687"/>
          </a:xfrm>
          <a:prstGeom prst="rect">
            <a:avLst/>
          </a:prstGeom>
          <a:noFill/>
          <a:ln w="9525">
            <a:noFill/>
            <a:miter lim="800000"/>
            <a:headEnd/>
            <a:tailEnd/>
          </a:ln>
          <a:effectLst/>
        </p:spPr>
        <p:txBody>
          <a:bodyPr wrap="none" anchor="ctr"/>
          <a:lstStyle/>
          <a:p>
            <a:endParaRPr lang="en-US"/>
          </a:p>
        </p:txBody>
      </p:sp>
      <p:sp>
        <p:nvSpPr>
          <p:cNvPr id="232544" name="Rectangle 96"/>
          <p:cNvSpPr>
            <a:spLocks noChangeArrowheads="1"/>
          </p:cNvSpPr>
          <p:nvPr/>
        </p:nvSpPr>
        <p:spPr bwMode="auto">
          <a:xfrm rot="5400000">
            <a:off x="1435894" y="6263481"/>
            <a:ext cx="222250" cy="293688"/>
          </a:xfrm>
          <a:prstGeom prst="rect">
            <a:avLst/>
          </a:prstGeom>
          <a:noFill/>
          <a:ln w="9525">
            <a:noFill/>
            <a:miter lim="800000"/>
            <a:headEnd/>
            <a:tailEnd/>
          </a:ln>
          <a:effectLst/>
        </p:spPr>
        <p:txBody>
          <a:bodyPr wrap="none" anchor="ctr"/>
          <a:lstStyle/>
          <a:p>
            <a:endParaRPr lang="en-US"/>
          </a:p>
        </p:txBody>
      </p:sp>
      <p:grpSp>
        <p:nvGrpSpPr>
          <p:cNvPr id="22" name="Group 100"/>
          <p:cNvGrpSpPr>
            <a:grpSpLocks/>
          </p:cNvGrpSpPr>
          <p:nvPr/>
        </p:nvGrpSpPr>
        <p:grpSpPr bwMode="auto">
          <a:xfrm>
            <a:off x="2649538" y="1314450"/>
            <a:ext cx="1030287" cy="1265238"/>
            <a:chOff x="1824" y="672"/>
            <a:chExt cx="672" cy="816"/>
          </a:xfrm>
        </p:grpSpPr>
        <p:sp>
          <p:nvSpPr>
            <p:cNvPr id="232549" name="Rectangle 101"/>
            <p:cNvSpPr>
              <a:spLocks noChangeArrowheads="1"/>
            </p:cNvSpPr>
            <p:nvPr/>
          </p:nvSpPr>
          <p:spPr bwMode="auto">
            <a:xfrm>
              <a:off x="1824" y="672"/>
              <a:ext cx="672" cy="816"/>
            </a:xfrm>
            <a:prstGeom prst="rect">
              <a:avLst/>
            </a:prstGeom>
            <a:noFill/>
            <a:ln w="9525">
              <a:noFill/>
              <a:miter lim="800000"/>
              <a:headEnd/>
              <a:tailEnd/>
            </a:ln>
            <a:effectLst/>
          </p:spPr>
          <p:txBody>
            <a:bodyPr anchor="b" anchorCtr="1"/>
            <a:lstStyle/>
            <a:p>
              <a:pPr algn="ctr">
                <a:lnSpc>
                  <a:spcPct val="90000"/>
                </a:lnSpc>
                <a:buFontTx/>
                <a:buNone/>
              </a:pPr>
              <a:r>
                <a:rPr lang="tr-TR" sz="1400" b="1" dirty="0" smtClean="0"/>
                <a:t>Kuvvet Yapısı</a:t>
              </a:r>
              <a:endParaRPr lang="en-US" sz="1400" b="1" dirty="0"/>
            </a:p>
          </p:txBody>
        </p:sp>
        <p:grpSp>
          <p:nvGrpSpPr>
            <p:cNvPr id="23" name="Group 102"/>
            <p:cNvGrpSpPr>
              <a:grpSpLocks noChangeAspect="1"/>
            </p:cNvGrpSpPr>
            <p:nvPr/>
          </p:nvGrpSpPr>
          <p:grpSpPr bwMode="auto">
            <a:xfrm>
              <a:off x="1924" y="814"/>
              <a:ext cx="472" cy="290"/>
              <a:chOff x="1536" y="3120"/>
              <a:chExt cx="1977" cy="969"/>
            </a:xfrm>
          </p:grpSpPr>
          <p:sp>
            <p:nvSpPr>
              <p:cNvPr id="232551" name="Rectangle 103"/>
              <p:cNvSpPr>
                <a:spLocks noChangeAspect="1" noChangeArrowheads="1"/>
              </p:cNvSpPr>
              <p:nvPr/>
            </p:nvSpPr>
            <p:spPr bwMode="auto">
              <a:xfrm>
                <a:off x="1536" y="3888"/>
                <a:ext cx="393" cy="201"/>
              </a:xfrm>
              <a:prstGeom prst="rect">
                <a:avLst/>
              </a:prstGeom>
              <a:solidFill>
                <a:srgbClr val="99CCFF"/>
              </a:solidFill>
              <a:ln w="3175">
                <a:solidFill>
                  <a:schemeClr val="tx1"/>
                </a:solidFill>
                <a:miter lim="800000"/>
                <a:headEnd/>
                <a:tailEnd/>
              </a:ln>
              <a:effectLst/>
            </p:spPr>
            <p:txBody>
              <a:bodyPr wrap="none" anchor="ctr"/>
              <a:lstStyle/>
              <a:p>
                <a:endParaRPr lang="en-US"/>
              </a:p>
            </p:txBody>
          </p:sp>
          <p:sp>
            <p:nvSpPr>
              <p:cNvPr id="232552" name="Rectangle 104"/>
              <p:cNvSpPr>
                <a:spLocks noChangeAspect="1" noChangeArrowheads="1"/>
              </p:cNvSpPr>
              <p:nvPr/>
            </p:nvSpPr>
            <p:spPr bwMode="auto">
              <a:xfrm>
                <a:off x="2064" y="3888"/>
                <a:ext cx="393" cy="201"/>
              </a:xfrm>
              <a:prstGeom prst="rect">
                <a:avLst/>
              </a:prstGeom>
              <a:solidFill>
                <a:srgbClr val="99CCFF"/>
              </a:solidFill>
              <a:ln w="3175">
                <a:solidFill>
                  <a:schemeClr val="tx1"/>
                </a:solidFill>
                <a:miter lim="800000"/>
                <a:headEnd/>
                <a:tailEnd/>
              </a:ln>
              <a:effectLst/>
            </p:spPr>
            <p:txBody>
              <a:bodyPr wrap="none" anchor="ctr"/>
              <a:lstStyle/>
              <a:p>
                <a:endParaRPr lang="en-US"/>
              </a:p>
            </p:txBody>
          </p:sp>
          <p:sp>
            <p:nvSpPr>
              <p:cNvPr id="232553" name="Rectangle 105"/>
              <p:cNvSpPr>
                <a:spLocks noChangeAspect="1" noChangeArrowheads="1"/>
              </p:cNvSpPr>
              <p:nvPr/>
            </p:nvSpPr>
            <p:spPr bwMode="auto">
              <a:xfrm>
                <a:off x="1824" y="3504"/>
                <a:ext cx="393" cy="201"/>
              </a:xfrm>
              <a:prstGeom prst="rect">
                <a:avLst/>
              </a:prstGeom>
              <a:solidFill>
                <a:srgbClr val="99CCFF"/>
              </a:solidFill>
              <a:ln w="3175">
                <a:solidFill>
                  <a:schemeClr val="tx1"/>
                </a:solidFill>
                <a:miter lim="800000"/>
                <a:headEnd/>
                <a:tailEnd/>
              </a:ln>
              <a:effectLst/>
            </p:spPr>
            <p:txBody>
              <a:bodyPr wrap="none" anchor="ctr"/>
              <a:lstStyle/>
              <a:p>
                <a:endParaRPr lang="en-US"/>
              </a:p>
            </p:txBody>
          </p:sp>
          <p:sp>
            <p:nvSpPr>
              <p:cNvPr id="232554" name="Rectangle 106"/>
              <p:cNvSpPr>
                <a:spLocks noChangeAspect="1" noChangeArrowheads="1"/>
              </p:cNvSpPr>
              <p:nvPr/>
            </p:nvSpPr>
            <p:spPr bwMode="auto">
              <a:xfrm>
                <a:off x="2592" y="3888"/>
                <a:ext cx="393" cy="201"/>
              </a:xfrm>
              <a:prstGeom prst="rect">
                <a:avLst/>
              </a:prstGeom>
              <a:solidFill>
                <a:srgbClr val="99CCFF"/>
              </a:solidFill>
              <a:ln w="3175">
                <a:solidFill>
                  <a:schemeClr val="tx1"/>
                </a:solidFill>
                <a:miter lim="800000"/>
                <a:headEnd/>
                <a:tailEnd/>
              </a:ln>
              <a:effectLst/>
            </p:spPr>
            <p:txBody>
              <a:bodyPr wrap="none" anchor="ctr"/>
              <a:lstStyle/>
              <a:p>
                <a:endParaRPr lang="en-US"/>
              </a:p>
            </p:txBody>
          </p:sp>
          <p:sp>
            <p:nvSpPr>
              <p:cNvPr id="232555" name="Rectangle 107"/>
              <p:cNvSpPr>
                <a:spLocks noChangeAspect="1" noChangeArrowheads="1"/>
              </p:cNvSpPr>
              <p:nvPr/>
            </p:nvSpPr>
            <p:spPr bwMode="auto">
              <a:xfrm>
                <a:off x="3120" y="3888"/>
                <a:ext cx="393" cy="201"/>
              </a:xfrm>
              <a:prstGeom prst="rect">
                <a:avLst/>
              </a:prstGeom>
              <a:solidFill>
                <a:srgbClr val="99CCFF"/>
              </a:solidFill>
              <a:ln w="3175">
                <a:solidFill>
                  <a:schemeClr val="tx1"/>
                </a:solidFill>
                <a:miter lim="800000"/>
                <a:headEnd/>
                <a:tailEnd/>
              </a:ln>
              <a:effectLst/>
            </p:spPr>
            <p:txBody>
              <a:bodyPr wrap="none" anchor="ctr"/>
              <a:lstStyle/>
              <a:p>
                <a:endParaRPr lang="en-US"/>
              </a:p>
            </p:txBody>
          </p:sp>
          <p:sp>
            <p:nvSpPr>
              <p:cNvPr id="232556" name="Rectangle 108"/>
              <p:cNvSpPr>
                <a:spLocks noChangeAspect="1" noChangeArrowheads="1"/>
              </p:cNvSpPr>
              <p:nvPr/>
            </p:nvSpPr>
            <p:spPr bwMode="auto">
              <a:xfrm>
                <a:off x="2880" y="3504"/>
                <a:ext cx="393" cy="201"/>
              </a:xfrm>
              <a:prstGeom prst="rect">
                <a:avLst/>
              </a:prstGeom>
              <a:solidFill>
                <a:srgbClr val="99CCFF"/>
              </a:solidFill>
              <a:ln w="3175">
                <a:solidFill>
                  <a:schemeClr val="tx1"/>
                </a:solidFill>
                <a:miter lim="800000"/>
                <a:headEnd/>
                <a:tailEnd/>
              </a:ln>
              <a:effectLst/>
            </p:spPr>
            <p:txBody>
              <a:bodyPr wrap="none" anchor="ctr"/>
              <a:lstStyle/>
              <a:p>
                <a:endParaRPr lang="en-US"/>
              </a:p>
            </p:txBody>
          </p:sp>
          <p:sp>
            <p:nvSpPr>
              <p:cNvPr id="232557" name="Rectangle 109"/>
              <p:cNvSpPr>
                <a:spLocks noChangeAspect="1" noChangeArrowheads="1"/>
              </p:cNvSpPr>
              <p:nvPr/>
            </p:nvSpPr>
            <p:spPr bwMode="auto">
              <a:xfrm>
                <a:off x="2352" y="3120"/>
                <a:ext cx="393" cy="201"/>
              </a:xfrm>
              <a:prstGeom prst="rect">
                <a:avLst/>
              </a:prstGeom>
              <a:solidFill>
                <a:srgbClr val="99CCFF"/>
              </a:solidFill>
              <a:ln w="3175">
                <a:solidFill>
                  <a:schemeClr val="tx1"/>
                </a:solidFill>
                <a:miter lim="800000"/>
                <a:headEnd/>
                <a:tailEnd/>
              </a:ln>
              <a:effectLst/>
            </p:spPr>
            <p:txBody>
              <a:bodyPr wrap="none" anchor="ctr"/>
              <a:lstStyle/>
              <a:p>
                <a:endParaRPr lang="en-US"/>
              </a:p>
            </p:txBody>
          </p:sp>
          <p:cxnSp>
            <p:nvCxnSpPr>
              <p:cNvPr id="232558" name="AutoShape 110"/>
              <p:cNvCxnSpPr>
                <a:cxnSpLocks noChangeAspect="1" noChangeShapeType="1"/>
                <a:stCxn id="232557" idx="2"/>
                <a:endCxn id="232553" idx="0"/>
              </p:cNvCxnSpPr>
              <p:nvPr/>
            </p:nvCxnSpPr>
            <p:spPr bwMode="auto">
              <a:xfrm rot="5400000">
                <a:off x="2193" y="3149"/>
                <a:ext cx="183" cy="528"/>
              </a:xfrm>
              <a:prstGeom prst="bentConnector3">
                <a:avLst>
                  <a:gd name="adj1" fmla="val 49727"/>
                </a:avLst>
              </a:prstGeom>
              <a:noFill/>
              <a:ln w="9525">
                <a:solidFill>
                  <a:schemeClr val="tx1"/>
                </a:solidFill>
                <a:miter lim="800000"/>
                <a:headEnd/>
                <a:tailEnd/>
              </a:ln>
              <a:effectLst/>
            </p:spPr>
          </p:cxnSp>
          <p:cxnSp>
            <p:nvCxnSpPr>
              <p:cNvPr id="232559" name="AutoShape 111"/>
              <p:cNvCxnSpPr>
                <a:cxnSpLocks noChangeAspect="1" noChangeShapeType="1"/>
                <a:stCxn id="232557" idx="2"/>
                <a:endCxn id="232556" idx="0"/>
              </p:cNvCxnSpPr>
              <p:nvPr/>
            </p:nvCxnSpPr>
            <p:spPr bwMode="auto">
              <a:xfrm rot="16200000" flipH="1">
                <a:off x="2721" y="3149"/>
                <a:ext cx="183" cy="528"/>
              </a:xfrm>
              <a:prstGeom prst="bentConnector3">
                <a:avLst>
                  <a:gd name="adj1" fmla="val 49727"/>
                </a:avLst>
              </a:prstGeom>
              <a:noFill/>
              <a:ln w="9525">
                <a:solidFill>
                  <a:schemeClr val="tx1"/>
                </a:solidFill>
                <a:miter lim="800000"/>
                <a:headEnd/>
                <a:tailEnd/>
              </a:ln>
              <a:effectLst/>
            </p:spPr>
          </p:cxnSp>
          <p:cxnSp>
            <p:nvCxnSpPr>
              <p:cNvPr id="232560" name="AutoShape 112"/>
              <p:cNvCxnSpPr>
                <a:cxnSpLocks noChangeAspect="1" noChangeShapeType="1"/>
                <a:stCxn id="232553" idx="2"/>
                <a:endCxn id="232551" idx="0"/>
              </p:cNvCxnSpPr>
              <p:nvPr/>
            </p:nvCxnSpPr>
            <p:spPr bwMode="auto">
              <a:xfrm rot="5400000">
                <a:off x="1785" y="3653"/>
                <a:ext cx="183" cy="288"/>
              </a:xfrm>
              <a:prstGeom prst="bentConnector3">
                <a:avLst>
                  <a:gd name="adj1" fmla="val 49727"/>
                </a:avLst>
              </a:prstGeom>
              <a:noFill/>
              <a:ln w="9525">
                <a:solidFill>
                  <a:schemeClr val="tx1"/>
                </a:solidFill>
                <a:miter lim="800000"/>
                <a:headEnd/>
                <a:tailEnd/>
              </a:ln>
              <a:effectLst/>
            </p:spPr>
          </p:cxnSp>
          <p:cxnSp>
            <p:nvCxnSpPr>
              <p:cNvPr id="232561" name="AutoShape 113"/>
              <p:cNvCxnSpPr>
                <a:cxnSpLocks noChangeAspect="1" noChangeShapeType="1"/>
                <a:stCxn id="232553" idx="2"/>
                <a:endCxn id="232552" idx="0"/>
              </p:cNvCxnSpPr>
              <p:nvPr/>
            </p:nvCxnSpPr>
            <p:spPr bwMode="auto">
              <a:xfrm rot="16200000" flipH="1">
                <a:off x="2049" y="3677"/>
                <a:ext cx="183" cy="240"/>
              </a:xfrm>
              <a:prstGeom prst="bentConnector3">
                <a:avLst>
                  <a:gd name="adj1" fmla="val 49727"/>
                </a:avLst>
              </a:prstGeom>
              <a:noFill/>
              <a:ln w="9525">
                <a:solidFill>
                  <a:schemeClr val="tx1"/>
                </a:solidFill>
                <a:miter lim="800000"/>
                <a:headEnd/>
                <a:tailEnd/>
              </a:ln>
              <a:effectLst/>
            </p:spPr>
          </p:cxnSp>
          <p:cxnSp>
            <p:nvCxnSpPr>
              <p:cNvPr id="232562" name="AutoShape 114"/>
              <p:cNvCxnSpPr>
                <a:cxnSpLocks noChangeAspect="1" noChangeShapeType="1"/>
                <a:stCxn id="232556" idx="2"/>
                <a:endCxn id="232554" idx="0"/>
              </p:cNvCxnSpPr>
              <p:nvPr/>
            </p:nvCxnSpPr>
            <p:spPr bwMode="auto">
              <a:xfrm rot="5400000">
                <a:off x="2841" y="3653"/>
                <a:ext cx="183" cy="288"/>
              </a:xfrm>
              <a:prstGeom prst="bentConnector3">
                <a:avLst>
                  <a:gd name="adj1" fmla="val 49727"/>
                </a:avLst>
              </a:prstGeom>
              <a:noFill/>
              <a:ln w="9525">
                <a:solidFill>
                  <a:schemeClr val="tx1"/>
                </a:solidFill>
                <a:miter lim="800000"/>
                <a:headEnd/>
                <a:tailEnd/>
              </a:ln>
              <a:effectLst/>
            </p:spPr>
          </p:cxnSp>
          <p:cxnSp>
            <p:nvCxnSpPr>
              <p:cNvPr id="232563" name="AutoShape 115"/>
              <p:cNvCxnSpPr>
                <a:cxnSpLocks noChangeAspect="1" noChangeShapeType="1"/>
                <a:stCxn id="232556" idx="2"/>
                <a:endCxn id="232555" idx="0"/>
              </p:cNvCxnSpPr>
              <p:nvPr/>
            </p:nvCxnSpPr>
            <p:spPr bwMode="auto">
              <a:xfrm rot="16200000" flipH="1">
                <a:off x="3105" y="3677"/>
                <a:ext cx="183" cy="240"/>
              </a:xfrm>
              <a:prstGeom prst="bentConnector3">
                <a:avLst>
                  <a:gd name="adj1" fmla="val 49727"/>
                </a:avLst>
              </a:prstGeom>
              <a:noFill/>
              <a:ln w="9525">
                <a:solidFill>
                  <a:schemeClr val="tx1"/>
                </a:solidFill>
                <a:miter lim="800000"/>
                <a:headEnd/>
                <a:tailEnd/>
              </a:ln>
              <a:effectLst/>
            </p:spPr>
          </p:cxnSp>
        </p:grpSp>
      </p:grpSp>
      <p:grpSp>
        <p:nvGrpSpPr>
          <p:cNvPr id="24" name="Group 595"/>
          <p:cNvGrpSpPr>
            <a:grpSpLocks/>
          </p:cNvGrpSpPr>
          <p:nvPr/>
        </p:nvGrpSpPr>
        <p:grpSpPr bwMode="auto">
          <a:xfrm>
            <a:off x="1839913" y="2876550"/>
            <a:ext cx="1030287" cy="1263650"/>
            <a:chOff x="1159" y="1739"/>
            <a:chExt cx="649" cy="796"/>
          </a:xfrm>
        </p:grpSpPr>
        <p:sp>
          <p:nvSpPr>
            <p:cNvPr id="232564" name="Rectangle 116"/>
            <p:cNvSpPr>
              <a:spLocks noChangeArrowheads="1"/>
            </p:cNvSpPr>
            <p:nvPr/>
          </p:nvSpPr>
          <p:spPr bwMode="auto">
            <a:xfrm>
              <a:off x="1159" y="1739"/>
              <a:ext cx="649" cy="796"/>
            </a:xfrm>
            <a:prstGeom prst="rect">
              <a:avLst/>
            </a:prstGeom>
            <a:noFill/>
            <a:ln w="9525">
              <a:noFill/>
              <a:miter lim="800000"/>
              <a:headEnd/>
              <a:tailEnd/>
            </a:ln>
            <a:effectLst/>
          </p:spPr>
          <p:txBody>
            <a:bodyPr anchor="b" anchorCtr="1"/>
            <a:lstStyle/>
            <a:p>
              <a:pPr algn="ctr">
                <a:lnSpc>
                  <a:spcPct val="90000"/>
                </a:lnSpc>
                <a:buFontTx/>
                <a:buNone/>
              </a:pPr>
              <a:r>
                <a:rPr lang="tr-TR" sz="1400" b="1" dirty="0" smtClean="0">
                  <a:solidFill>
                    <a:srgbClr val="FF0000"/>
                  </a:solidFill>
                </a:rPr>
                <a:t>Personel</a:t>
              </a:r>
              <a:endParaRPr lang="en-US" sz="1400" b="1" dirty="0">
                <a:solidFill>
                  <a:srgbClr val="FF0000"/>
                </a:solidFill>
              </a:endParaRPr>
            </a:p>
          </p:txBody>
        </p:sp>
        <p:grpSp>
          <p:nvGrpSpPr>
            <p:cNvPr id="25" name="Group 117"/>
            <p:cNvGrpSpPr>
              <a:grpSpLocks noChangeAspect="1"/>
            </p:cNvGrpSpPr>
            <p:nvPr/>
          </p:nvGrpSpPr>
          <p:grpSpPr bwMode="auto">
            <a:xfrm>
              <a:off x="1243" y="1853"/>
              <a:ext cx="538" cy="364"/>
              <a:chOff x="3541" y="2352"/>
              <a:chExt cx="568" cy="380"/>
            </a:xfrm>
          </p:grpSpPr>
          <p:grpSp>
            <p:nvGrpSpPr>
              <p:cNvPr id="26" name="Group 118"/>
              <p:cNvGrpSpPr>
                <a:grpSpLocks noChangeAspect="1"/>
              </p:cNvGrpSpPr>
              <p:nvPr/>
            </p:nvGrpSpPr>
            <p:grpSpPr bwMode="auto">
              <a:xfrm>
                <a:off x="3541" y="2352"/>
                <a:ext cx="173" cy="380"/>
                <a:chOff x="3264" y="2208"/>
                <a:chExt cx="576" cy="1584"/>
              </a:xfrm>
            </p:grpSpPr>
            <p:sp>
              <p:nvSpPr>
                <p:cNvPr id="232567" name="Oval 119"/>
                <p:cNvSpPr>
                  <a:spLocks noChangeAspect="1" noChangeArrowheads="1"/>
                </p:cNvSpPr>
                <p:nvPr/>
              </p:nvSpPr>
              <p:spPr bwMode="auto">
                <a:xfrm>
                  <a:off x="3408" y="2400"/>
                  <a:ext cx="288" cy="288"/>
                </a:xfrm>
                <a:prstGeom prst="ellipse">
                  <a:avLst/>
                </a:prstGeom>
                <a:gradFill rotWithShape="0">
                  <a:gsLst>
                    <a:gs pos="0">
                      <a:srgbClr val="FFCC99"/>
                    </a:gs>
                    <a:gs pos="100000">
                      <a:srgbClr val="FFCC99">
                        <a:gamma/>
                        <a:shade val="46275"/>
                        <a:invGamma/>
                      </a:srgbClr>
                    </a:gs>
                  </a:gsLst>
                  <a:lin ang="5400000" scaled="1"/>
                </a:gradFill>
                <a:ln w="9525">
                  <a:solidFill>
                    <a:srgbClr val="4D4D4D"/>
                  </a:solidFill>
                  <a:round/>
                  <a:headEnd/>
                  <a:tailEnd/>
                </a:ln>
                <a:effectLst/>
              </p:spPr>
              <p:txBody>
                <a:bodyPr wrap="none" anchor="ctr"/>
                <a:lstStyle/>
                <a:p>
                  <a:endParaRPr lang="en-US"/>
                </a:p>
              </p:txBody>
            </p:sp>
            <p:sp>
              <p:nvSpPr>
                <p:cNvPr id="232568" name="AutoShape 120"/>
                <p:cNvSpPr>
                  <a:spLocks noChangeAspect="1" noChangeArrowheads="1"/>
                </p:cNvSpPr>
                <p:nvPr/>
              </p:nvSpPr>
              <p:spPr bwMode="auto">
                <a:xfrm>
                  <a:off x="3385" y="2208"/>
                  <a:ext cx="334" cy="289"/>
                </a:xfrm>
                <a:prstGeom prst="triangle">
                  <a:avLst>
                    <a:gd name="adj" fmla="val 50000"/>
                  </a:avLst>
                </a:prstGeom>
                <a:solidFill>
                  <a:srgbClr val="003399"/>
                </a:solidFill>
                <a:ln w="9525">
                  <a:solidFill>
                    <a:srgbClr val="4D4D4D"/>
                  </a:solidFill>
                  <a:miter lim="800000"/>
                  <a:headEnd/>
                  <a:tailEnd/>
                </a:ln>
                <a:effectLst/>
              </p:spPr>
              <p:txBody>
                <a:bodyPr wrap="none" anchor="ctr"/>
                <a:lstStyle/>
                <a:p>
                  <a:endParaRPr lang="en-US"/>
                </a:p>
              </p:txBody>
            </p:sp>
            <p:sp>
              <p:nvSpPr>
                <p:cNvPr id="232569" name="Rectangle 121"/>
                <p:cNvSpPr>
                  <a:spLocks noChangeAspect="1" noChangeArrowheads="1"/>
                </p:cNvSpPr>
                <p:nvPr/>
              </p:nvSpPr>
              <p:spPr bwMode="auto">
                <a:xfrm>
                  <a:off x="3360" y="2688"/>
                  <a:ext cx="384" cy="576"/>
                </a:xfrm>
                <a:prstGeom prst="rect">
                  <a:avLst/>
                </a:prstGeom>
                <a:solidFill>
                  <a:srgbClr val="003399"/>
                </a:solidFill>
                <a:ln w="9525">
                  <a:solidFill>
                    <a:srgbClr val="4D4D4D"/>
                  </a:solidFill>
                  <a:miter lim="800000"/>
                  <a:headEnd/>
                  <a:tailEnd/>
                </a:ln>
                <a:effectLst/>
              </p:spPr>
              <p:txBody>
                <a:bodyPr wrap="none" anchor="ctr"/>
                <a:lstStyle/>
                <a:p>
                  <a:endParaRPr lang="en-US"/>
                </a:p>
              </p:txBody>
            </p:sp>
            <p:sp>
              <p:nvSpPr>
                <p:cNvPr id="232570" name="Rectangle 122"/>
                <p:cNvSpPr>
                  <a:spLocks noChangeAspect="1" noChangeArrowheads="1"/>
                </p:cNvSpPr>
                <p:nvPr/>
              </p:nvSpPr>
              <p:spPr bwMode="auto">
                <a:xfrm>
                  <a:off x="3504" y="3264"/>
                  <a:ext cx="192" cy="528"/>
                </a:xfrm>
                <a:prstGeom prst="rect">
                  <a:avLst/>
                </a:prstGeom>
                <a:solidFill>
                  <a:srgbClr val="003399"/>
                </a:solidFill>
                <a:ln w="9525">
                  <a:solidFill>
                    <a:srgbClr val="4D4D4D"/>
                  </a:solidFill>
                  <a:miter lim="800000"/>
                  <a:headEnd/>
                  <a:tailEnd/>
                </a:ln>
                <a:effectLst/>
              </p:spPr>
              <p:txBody>
                <a:bodyPr wrap="none" anchor="ctr"/>
                <a:lstStyle/>
                <a:p>
                  <a:endParaRPr lang="en-US"/>
                </a:p>
              </p:txBody>
            </p:sp>
            <p:sp>
              <p:nvSpPr>
                <p:cNvPr id="232571" name="Rectangle 123"/>
                <p:cNvSpPr>
                  <a:spLocks noChangeAspect="1" noChangeArrowheads="1"/>
                </p:cNvSpPr>
                <p:nvPr/>
              </p:nvSpPr>
              <p:spPr bwMode="auto">
                <a:xfrm>
                  <a:off x="3408" y="3264"/>
                  <a:ext cx="144" cy="528"/>
                </a:xfrm>
                <a:prstGeom prst="rect">
                  <a:avLst/>
                </a:prstGeom>
                <a:solidFill>
                  <a:srgbClr val="003399"/>
                </a:solidFill>
                <a:ln w="9525">
                  <a:solidFill>
                    <a:srgbClr val="4D4D4D"/>
                  </a:solidFill>
                  <a:miter lim="800000"/>
                  <a:headEnd/>
                  <a:tailEnd/>
                </a:ln>
                <a:effectLst/>
              </p:spPr>
              <p:txBody>
                <a:bodyPr wrap="none" anchor="ctr"/>
                <a:lstStyle/>
                <a:p>
                  <a:endParaRPr lang="en-US"/>
                </a:p>
              </p:txBody>
            </p:sp>
            <p:sp>
              <p:nvSpPr>
                <p:cNvPr id="232572" name="AutoShape 124"/>
                <p:cNvSpPr>
                  <a:spLocks noChangeAspect="1" noChangeArrowheads="1"/>
                </p:cNvSpPr>
                <p:nvPr/>
              </p:nvSpPr>
              <p:spPr bwMode="auto">
                <a:xfrm flipV="1">
                  <a:off x="3384" y="2640"/>
                  <a:ext cx="336" cy="4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3399"/>
                </a:solidFill>
                <a:ln w="9525">
                  <a:solidFill>
                    <a:srgbClr val="4D4D4D"/>
                  </a:solidFill>
                  <a:miter lim="800000"/>
                  <a:headEnd/>
                  <a:tailEnd/>
                </a:ln>
                <a:effectLst/>
              </p:spPr>
              <p:txBody>
                <a:bodyPr wrap="none" anchor="ctr"/>
                <a:lstStyle/>
                <a:p>
                  <a:endParaRPr lang="en-US"/>
                </a:p>
              </p:txBody>
            </p:sp>
            <p:sp>
              <p:nvSpPr>
                <p:cNvPr id="232573" name="AutoShape 125"/>
                <p:cNvSpPr>
                  <a:spLocks noChangeAspect="1" noChangeArrowheads="1"/>
                </p:cNvSpPr>
                <p:nvPr/>
              </p:nvSpPr>
              <p:spPr bwMode="auto">
                <a:xfrm>
                  <a:off x="3264" y="2688"/>
                  <a:ext cx="144" cy="432"/>
                </a:xfrm>
                <a:prstGeom prst="flowChartAlternateProcess">
                  <a:avLst/>
                </a:prstGeom>
                <a:solidFill>
                  <a:srgbClr val="003399"/>
                </a:solidFill>
                <a:ln w="9525">
                  <a:solidFill>
                    <a:srgbClr val="4D4D4D"/>
                  </a:solidFill>
                  <a:miter lim="800000"/>
                  <a:headEnd/>
                  <a:tailEnd/>
                </a:ln>
                <a:effectLst/>
              </p:spPr>
              <p:txBody>
                <a:bodyPr wrap="none" anchor="ctr"/>
                <a:lstStyle/>
                <a:p>
                  <a:endParaRPr lang="en-US"/>
                </a:p>
              </p:txBody>
            </p:sp>
            <p:sp>
              <p:nvSpPr>
                <p:cNvPr id="232574" name="AutoShape 126"/>
                <p:cNvSpPr>
                  <a:spLocks noChangeAspect="1" noChangeArrowheads="1"/>
                </p:cNvSpPr>
                <p:nvPr/>
              </p:nvSpPr>
              <p:spPr bwMode="auto">
                <a:xfrm>
                  <a:off x="3696" y="2688"/>
                  <a:ext cx="144" cy="432"/>
                </a:xfrm>
                <a:prstGeom prst="flowChartAlternateProcess">
                  <a:avLst/>
                </a:prstGeom>
                <a:solidFill>
                  <a:srgbClr val="003399"/>
                </a:solidFill>
                <a:ln w="9525">
                  <a:solidFill>
                    <a:srgbClr val="4D4D4D"/>
                  </a:solidFill>
                  <a:miter lim="800000"/>
                  <a:headEnd/>
                  <a:tailEnd/>
                </a:ln>
                <a:effectLst/>
              </p:spPr>
              <p:txBody>
                <a:bodyPr wrap="none" anchor="ctr"/>
                <a:lstStyle/>
                <a:p>
                  <a:endParaRPr lang="en-US"/>
                </a:p>
              </p:txBody>
            </p:sp>
            <p:grpSp>
              <p:nvGrpSpPr>
                <p:cNvPr id="27" name="Group 127"/>
                <p:cNvGrpSpPr>
                  <a:grpSpLocks noChangeAspect="1"/>
                </p:cNvGrpSpPr>
                <p:nvPr/>
              </p:nvGrpSpPr>
              <p:grpSpPr bwMode="auto">
                <a:xfrm rot="5400000">
                  <a:off x="3667" y="3149"/>
                  <a:ext cx="173" cy="115"/>
                  <a:chOff x="1920" y="3696"/>
                  <a:chExt cx="240" cy="144"/>
                </a:xfrm>
              </p:grpSpPr>
              <p:sp>
                <p:nvSpPr>
                  <p:cNvPr id="232576" name="AutoShape 128"/>
                  <p:cNvSpPr>
                    <a:spLocks noChangeAspect="1" noChangeArrowheads="1"/>
                  </p:cNvSpPr>
                  <p:nvPr/>
                </p:nvSpPr>
                <p:spPr bwMode="auto">
                  <a:xfrm>
                    <a:off x="1920" y="3696"/>
                    <a:ext cx="240" cy="144"/>
                  </a:xfrm>
                  <a:prstGeom prst="flowChartDelay">
                    <a:avLst/>
                  </a:prstGeom>
                  <a:gradFill rotWithShape="0">
                    <a:gsLst>
                      <a:gs pos="0">
                        <a:srgbClr val="FFCC99"/>
                      </a:gs>
                      <a:gs pos="100000">
                        <a:srgbClr val="FFCC99">
                          <a:gamma/>
                          <a:shade val="46275"/>
                          <a:invGamma/>
                        </a:srgbClr>
                      </a:gs>
                    </a:gsLst>
                    <a:lin ang="5400000" scaled="1"/>
                  </a:gradFill>
                  <a:ln w="9525">
                    <a:solidFill>
                      <a:srgbClr val="4D4D4D"/>
                    </a:solidFill>
                    <a:miter lim="800000"/>
                    <a:headEnd/>
                    <a:tailEnd/>
                  </a:ln>
                  <a:effectLst/>
                </p:spPr>
                <p:txBody>
                  <a:bodyPr wrap="none" anchor="ctr"/>
                  <a:lstStyle/>
                  <a:p>
                    <a:endParaRPr lang="en-US"/>
                  </a:p>
                </p:txBody>
              </p:sp>
              <p:sp>
                <p:nvSpPr>
                  <p:cNvPr id="232577" name="AutoShape 129"/>
                  <p:cNvSpPr>
                    <a:spLocks noChangeAspect="1" noChangeArrowheads="1"/>
                  </p:cNvSpPr>
                  <p:nvPr/>
                </p:nvSpPr>
                <p:spPr bwMode="auto">
                  <a:xfrm>
                    <a:off x="1968" y="3792"/>
                    <a:ext cx="144" cy="48"/>
                  </a:xfrm>
                  <a:prstGeom prst="flowChartDelay">
                    <a:avLst/>
                  </a:prstGeom>
                  <a:gradFill rotWithShape="0">
                    <a:gsLst>
                      <a:gs pos="0">
                        <a:srgbClr val="FFCC99"/>
                      </a:gs>
                      <a:gs pos="100000">
                        <a:srgbClr val="FFCC99">
                          <a:gamma/>
                          <a:shade val="46275"/>
                          <a:invGamma/>
                        </a:srgbClr>
                      </a:gs>
                    </a:gsLst>
                    <a:lin ang="5400000" scaled="1"/>
                  </a:gradFill>
                  <a:ln w="9525">
                    <a:solidFill>
                      <a:srgbClr val="4D4D4D"/>
                    </a:solidFill>
                    <a:miter lim="800000"/>
                    <a:headEnd/>
                    <a:tailEnd/>
                  </a:ln>
                  <a:effectLst/>
                </p:spPr>
                <p:txBody>
                  <a:bodyPr wrap="none" anchor="ctr"/>
                  <a:lstStyle/>
                  <a:p>
                    <a:endParaRPr lang="en-US"/>
                  </a:p>
                </p:txBody>
              </p:sp>
            </p:grpSp>
            <p:grpSp>
              <p:nvGrpSpPr>
                <p:cNvPr id="28" name="Group 130"/>
                <p:cNvGrpSpPr>
                  <a:grpSpLocks noChangeAspect="1"/>
                </p:cNvGrpSpPr>
                <p:nvPr/>
              </p:nvGrpSpPr>
              <p:grpSpPr bwMode="auto">
                <a:xfrm rot="5400000">
                  <a:off x="3264" y="3150"/>
                  <a:ext cx="173" cy="115"/>
                  <a:chOff x="1920" y="3696"/>
                  <a:chExt cx="240" cy="144"/>
                </a:xfrm>
              </p:grpSpPr>
              <p:sp>
                <p:nvSpPr>
                  <p:cNvPr id="232579" name="AutoShape 131"/>
                  <p:cNvSpPr>
                    <a:spLocks noChangeAspect="1" noChangeArrowheads="1"/>
                  </p:cNvSpPr>
                  <p:nvPr/>
                </p:nvSpPr>
                <p:spPr bwMode="auto">
                  <a:xfrm>
                    <a:off x="1920" y="3696"/>
                    <a:ext cx="240" cy="144"/>
                  </a:xfrm>
                  <a:prstGeom prst="flowChartDelay">
                    <a:avLst/>
                  </a:prstGeom>
                  <a:gradFill rotWithShape="0">
                    <a:gsLst>
                      <a:gs pos="0">
                        <a:srgbClr val="FFCC99"/>
                      </a:gs>
                      <a:gs pos="100000">
                        <a:srgbClr val="FFCC99">
                          <a:gamma/>
                          <a:shade val="46275"/>
                          <a:invGamma/>
                        </a:srgbClr>
                      </a:gs>
                    </a:gsLst>
                    <a:lin ang="5400000" scaled="1"/>
                  </a:gradFill>
                  <a:ln w="9525">
                    <a:solidFill>
                      <a:srgbClr val="4D4D4D"/>
                    </a:solidFill>
                    <a:miter lim="800000"/>
                    <a:headEnd/>
                    <a:tailEnd/>
                  </a:ln>
                  <a:effectLst/>
                </p:spPr>
                <p:txBody>
                  <a:bodyPr wrap="none" anchor="ctr"/>
                  <a:lstStyle/>
                  <a:p>
                    <a:endParaRPr lang="en-US"/>
                  </a:p>
                </p:txBody>
              </p:sp>
              <p:sp>
                <p:nvSpPr>
                  <p:cNvPr id="232580" name="AutoShape 132"/>
                  <p:cNvSpPr>
                    <a:spLocks noChangeAspect="1" noChangeArrowheads="1"/>
                  </p:cNvSpPr>
                  <p:nvPr/>
                </p:nvSpPr>
                <p:spPr bwMode="auto">
                  <a:xfrm>
                    <a:off x="1968" y="3792"/>
                    <a:ext cx="144" cy="48"/>
                  </a:xfrm>
                  <a:prstGeom prst="flowChartDelay">
                    <a:avLst/>
                  </a:prstGeom>
                  <a:gradFill rotWithShape="0">
                    <a:gsLst>
                      <a:gs pos="0">
                        <a:srgbClr val="FFCC99"/>
                      </a:gs>
                      <a:gs pos="100000">
                        <a:srgbClr val="FFCC99">
                          <a:gamma/>
                          <a:shade val="46275"/>
                          <a:invGamma/>
                        </a:srgbClr>
                      </a:gs>
                    </a:gsLst>
                    <a:lin ang="5400000" scaled="1"/>
                  </a:gradFill>
                  <a:ln w="9525">
                    <a:solidFill>
                      <a:srgbClr val="4D4D4D"/>
                    </a:solidFill>
                    <a:miter lim="800000"/>
                    <a:headEnd/>
                    <a:tailEnd/>
                  </a:ln>
                  <a:effectLst/>
                </p:spPr>
                <p:txBody>
                  <a:bodyPr wrap="none" anchor="ctr"/>
                  <a:lstStyle/>
                  <a:p>
                    <a:endParaRPr lang="en-US"/>
                  </a:p>
                </p:txBody>
              </p:sp>
            </p:grpSp>
          </p:grpSp>
          <p:grpSp>
            <p:nvGrpSpPr>
              <p:cNvPr id="29" name="Group 133"/>
              <p:cNvGrpSpPr>
                <a:grpSpLocks noChangeAspect="1"/>
              </p:cNvGrpSpPr>
              <p:nvPr/>
            </p:nvGrpSpPr>
            <p:grpSpPr bwMode="auto">
              <a:xfrm>
                <a:off x="3744" y="2352"/>
                <a:ext cx="173" cy="380"/>
                <a:chOff x="3264" y="2208"/>
                <a:chExt cx="576" cy="1584"/>
              </a:xfrm>
            </p:grpSpPr>
            <p:sp>
              <p:nvSpPr>
                <p:cNvPr id="232582" name="Oval 134"/>
                <p:cNvSpPr>
                  <a:spLocks noChangeAspect="1" noChangeArrowheads="1"/>
                </p:cNvSpPr>
                <p:nvPr/>
              </p:nvSpPr>
              <p:spPr bwMode="auto">
                <a:xfrm>
                  <a:off x="3408" y="2400"/>
                  <a:ext cx="288" cy="288"/>
                </a:xfrm>
                <a:prstGeom prst="ellipse">
                  <a:avLst/>
                </a:prstGeom>
                <a:gradFill rotWithShape="0">
                  <a:gsLst>
                    <a:gs pos="0">
                      <a:srgbClr val="FFCC99"/>
                    </a:gs>
                    <a:gs pos="100000">
                      <a:srgbClr val="FFCC99">
                        <a:gamma/>
                        <a:shade val="46275"/>
                        <a:invGamma/>
                      </a:srgbClr>
                    </a:gs>
                  </a:gsLst>
                  <a:lin ang="5400000" scaled="1"/>
                </a:gradFill>
                <a:ln w="9525">
                  <a:solidFill>
                    <a:srgbClr val="4D4D4D"/>
                  </a:solidFill>
                  <a:round/>
                  <a:headEnd/>
                  <a:tailEnd/>
                </a:ln>
                <a:effectLst/>
              </p:spPr>
              <p:txBody>
                <a:bodyPr wrap="none" anchor="ctr"/>
                <a:lstStyle/>
                <a:p>
                  <a:endParaRPr lang="en-US"/>
                </a:p>
              </p:txBody>
            </p:sp>
            <p:sp>
              <p:nvSpPr>
                <p:cNvPr id="232583" name="AutoShape 135"/>
                <p:cNvSpPr>
                  <a:spLocks noChangeAspect="1" noChangeArrowheads="1"/>
                </p:cNvSpPr>
                <p:nvPr/>
              </p:nvSpPr>
              <p:spPr bwMode="auto">
                <a:xfrm>
                  <a:off x="3385" y="2208"/>
                  <a:ext cx="334" cy="289"/>
                </a:xfrm>
                <a:prstGeom prst="triangle">
                  <a:avLst>
                    <a:gd name="adj" fmla="val 50000"/>
                  </a:avLst>
                </a:prstGeom>
                <a:solidFill>
                  <a:srgbClr val="003399"/>
                </a:solidFill>
                <a:ln w="9525">
                  <a:solidFill>
                    <a:srgbClr val="4D4D4D"/>
                  </a:solidFill>
                  <a:miter lim="800000"/>
                  <a:headEnd/>
                  <a:tailEnd/>
                </a:ln>
                <a:effectLst/>
              </p:spPr>
              <p:txBody>
                <a:bodyPr wrap="none" anchor="ctr"/>
                <a:lstStyle/>
                <a:p>
                  <a:endParaRPr lang="en-US"/>
                </a:p>
              </p:txBody>
            </p:sp>
            <p:sp>
              <p:nvSpPr>
                <p:cNvPr id="232584" name="Rectangle 136"/>
                <p:cNvSpPr>
                  <a:spLocks noChangeAspect="1" noChangeArrowheads="1"/>
                </p:cNvSpPr>
                <p:nvPr/>
              </p:nvSpPr>
              <p:spPr bwMode="auto">
                <a:xfrm>
                  <a:off x="3360" y="2688"/>
                  <a:ext cx="384" cy="576"/>
                </a:xfrm>
                <a:prstGeom prst="rect">
                  <a:avLst/>
                </a:prstGeom>
                <a:solidFill>
                  <a:srgbClr val="003399"/>
                </a:solidFill>
                <a:ln w="9525">
                  <a:solidFill>
                    <a:srgbClr val="4D4D4D"/>
                  </a:solidFill>
                  <a:miter lim="800000"/>
                  <a:headEnd/>
                  <a:tailEnd/>
                </a:ln>
                <a:effectLst/>
              </p:spPr>
              <p:txBody>
                <a:bodyPr wrap="none" anchor="ctr"/>
                <a:lstStyle/>
                <a:p>
                  <a:endParaRPr lang="en-US"/>
                </a:p>
              </p:txBody>
            </p:sp>
            <p:sp>
              <p:nvSpPr>
                <p:cNvPr id="232585" name="Rectangle 137"/>
                <p:cNvSpPr>
                  <a:spLocks noChangeAspect="1" noChangeArrowheads="1"/>
                </p:cNvSpPr>
                <p:nvPr/>
              </p:nvSpPr>
              <p:spPr bwMode="auto">
                <a:xfrm>
                  <a:off x="3504" y="3264"/>
                  <a:ext cx="192" cy="528"/>
                </a:xfrm>
                <a:prstGeom prst="rect">
                  <a:avLst/>
                </a:prstGeom>
                <a:solidFill>
                  <a:srgbClr val="003399"/>
                </a:solidFill>
                <a:ln w="9525">
                  <a:solidFill>
                    <a:srgbClr val="4D4D4D"/>
                  </a:solidFill>
                  <a:miter lim="800000"/>
                  <a:headEnd/>
                  <a:tailEnd/>
                </a:ln>
                <a:effectLst/>
              </p:spPr>
              <p:txBody>
                <a:bodyPr wrap="none" anchor="ctr"/>
                <a:lstStyle/>
                <a:p>
                  <a:endParaRPr lang="en-US"/>
                </a:p>
              </p:txBody>
            </p:sp>
            <p:sp>
              <p:nvSpPr>
                <p:cNvPr id="232586" name="Rectangle 138"/>
                <p:cNvSpPr>
                  <a:spLocks noChangeAspect="1" noChangeArrowheads="1"/>
                </p:cNvSpPr>
                <p:nvPr/>
              </p:nvSpPr>
              <p:spPr bwMode="auto">
                <a:xfrm>
                  <a:off x="3408" y="3264"/>
                  <a:ext cx="144" cy="528"/>
                </a:xfrm>
                <a:prstGeom prst="rect">
                  <a:avLst/>
                </a:prstGeom>
                <a:solidFill>
                  <a:srgbClr val="003399"/>
                </a:solidFill>
                <a:ln w="9525">
                  <a:solidFill>
                    <a:srgbClr val="4D4D4D"/>
                  </a:solidFill>
                  <a:miter lim="800000"/>
                  <a:headEnd/>
                  <a:tailEnd/>
                </a:ln>
                <a:effectLst/>
              </p:spPr>
              <p:txBody>
                <a:bodyPr wrap="none" anchor="ctr"/>
                <a:lstStyle/>
                <a:p>
                  <a:endParaRPr lang="en-US"/>
                </a:p>
              </p:txBody>
            </p:sp>
            <p:sp>
              <p:nvSpPr>
                <p:cNvPr id="232587" name="AutoShape 139"/>
                <p:cNvSpPr>
                  <a:spLocks noChangeAspect="1" noChangeArrowheads="1"/>
                </p:cNvSpPr>
                <p:nvPr/>
              </p:nvSpPr>
              <p:spPr bwMode="auto">
                <a:xfrm flipV="1">
                  <a:off x="3384" y="2640"/>
                  <a:ext cx="336" cy="4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3399"/>
                </a:solidFill>
                <a:ln w="9525">
                  <a:solidFill>
                    <a:srgbClr val="4D4D4D"/>
                  </a:solidFill>
                  <a:miter lim="800000"/>
                  <a:headEnd/>
                  <a:tailEnd/>
                </a:ln>
                <a:effectLst/>
              </p:spPr>
              <p:txBody>
                <a:bodyPr wrap="none" anchor="ctr"/>
                <a:lstStyle/>
                <a:p>
                  <a:endParaRPr lang="en-US"/>
                </a:p>
              </p:txBody>
            </p:sp>
            <p:sp>
              <p:nvSpPr>
                <p:cNvPr id="232588" name="AutoShape 140"/>
                <p:cNvSpPr>
                  <a:spLocks noChangeAspect="1" noChangeArrowheads="1"/>
                </p:cNvSpPr>
                <p:nvPr/>
              </p:nvSpPr>
              <p:spPr bwMode="auto">
                <a:xfrm>
                  <a:off x="3264" y="2688"/>
                  <a:ext cx="144" cy="432"/>
                </a:xfrm>
                <a:prstGeom prst="flowChartAlternateProcess">
                  <a:avLst/>
                </a:prstGeom>
                <a:solidFill>
                  <a:srgbClr val="003399"/>
                </a:solidFill>
                <a:ln w="9525">
                  <a:solidFill>
                    <a:srgbClr val="4D4D4D"/>
                  </a:solidFill>
                  <a:miter lim="800000"/>
                  <a:headEnd/>
                  <a:tailEnd/>
                </a:ln>
                <a:effectLst/>
              </p:spPr>
              <p:txBody>
                <a:bodyPr wrap="none" anchor="ctr"/>
                <a:lstStyle/>
                <a:p>
                  <a:endParaRPr lang="en-US"/>
                </a:p>
              </p:txBody>
            </p:sp>
            <p:sp>
              <p:nvSpPr>
                <p:cNvPr id="232589" name="AutoShape 141"/>
                <p:cNvSpPr>
                  <a:spLocks noChangeAspect="1" noChangeArrowheads="1"/>
                </p:cNvSpPr>
                <p:nvPr/>
              </p:nvSpPr>
              <p:spPr bwMode="auto">
                <a:xfrm>
                  <a:off x="3696" y="2688"/>
                  <a:ext cx="144" cy="432"/>
                </a:xfrm>
                <a:prstGeom prst="flowChartAlternateProcess">
                  <a:avLst/>
                </a:prstGeom>
                <a:solidFill>
                  <a:srgbClr val="003399"/>
                </a:solidFill>
                <a:ln w="9525">
                  <a:solidFill>
                    <a:srgbClr val="4D4D4D"/>
                  </a:solidFill>
                  <a:miter lim="800000"/>
                  <a:headEnd/>
                  <a:tailEnd/>
                </a:ln>
                <a:effectLst/>
              </p:spPr>
              <p:txBody>
                <a:bodyPr wrap="none" anchor="ctr"/>
                <a:lstStyle/>
                <a:p>
                  <a:endParaRPr lang="en-US"/>
                </a:p>
              </p:txBody>
            </p:sp>
            <p:grpSp>
              <p:nvGrpSpPr>
                <p:cNvPr id="30" name="Group 142"/>
                <p:cNvGrpSpPr>
                  <a:grpSpLocks noChangeAspect="1"/>
                </p:cNvGrpSpPr>
                <p:nvPr/>
              </p:nvGrpSpPr>
              <p:grpSpPr bwMode="auto">
                <a:xfrm rot="5400000">
                  <a:off x="3667" y="3149"/>
                  <a:ext cx="173" cy="115"/>
                  <a:chOff x="1920" y="3696"/>
                  <a:chExt cx="240" cy="144"/>
                </a:xfrm>
              </p:grpSpPr>
              <p:sp>
                <p:nvSpPr>
                  <p:cNvPr id="232591" name="AutoShape 143"/>
                  <p:cNvSpPr>
                    <a:spLocks noChangeAspect="1" noChangeArrowheads="1"/>
                  </p:cNvSpPr>
                  <p:nvPr/>
                </p:nvSpPr>
                <p:spPr bwMode="auto">
                  <a:xfrm>
                    <a:off x="1920" y="3696"/>
                    <a:ext cx="240" cy="144"/>
                  </a:xfrm>
                  <a:prstGeom prst="flowChartDelay">
                    <a:avLst/>
                  </a:prstGeom>
                  <a:gradFill rotWithShape="0">
                    <a:gsLst>
                      <a:gs pos="0">
                        <a:srgbClr val="FFCC99"/>
                      </a:gs>
                      <a:gs pos="100000">
                        <a:srgbClr val="FFCC99">
                          <a:gamma/>
                          <a:shade val="46275"/>
                          <a:invGamma/>
                        </a:srgbClr>
                      </a:gs>
                    </a:gsLst>
                    <a:lin ang="5400000" scaled="1"/>
                  </a:gradFill>
                  <a:ln w="9525">
                    <a:solidFill>
                      <a:srgbClr val="4D4D4D"/>
                    </a:solidFill>
                    <a:miter lim="800000"/>
                    <a:headEnd/>
                    <a:tailEnd/>
                  </a:ln>
                  <a:effectLst/>
                </p:spPr>
                <p:txBody>
                  <a:bodyPr wrap="none" anchor="ctr"/>
                  <a:lstStyle/>
                  <a:p>
                    <a:endParaRPr lang="en-US"/>
                  </a:p>
                </p:txBody>
              </p:sp>
              <p:sp>
                <p:nvSpPr>
                  <p:cNvPr id="232592" name="AutoShape 144"/>
                  <p:cNvSpPr>
                    <a:spLocks noChangeAspect="1" noChangeArrowheads="1"/>
                  </p:cNvSpPr>
                  <p:nvPr/>
                </p:nvSpPr>
                <p:spPr bwMode="auto">
                  <a:xfrm>
                    <a:off x="1968" y="3792"/>
                    <a:ext cx="144" cy="48"/>
                  </a:xfrm>
                  <a:prstGeom prst="flowChartDelay">
                    <a:avLst/>
                  </a:prstGeom>
                  <a:gradFill rotWithShape="0">
                    <a:gsLst>
                      <a:gs pos="0">
                        <a:srgbClr val="FFCC99"/>
                      </a:gs>
                      <a:gs pos="100000">
                        <a:srgbClr val="FFCC99">
                          <a:gamma/>
                          <a:shade val="46275"/>
                          <a:invGamma/>
                        </a:srgbClr>
                      </a:gs>
                    </a:gsLst>
                    <a:lin ang="5400000" scaled="1"/>
                  </a:gradFill>
                  <a:ln w="9525">
                    <a:solidFill>
                      <a:srgbClr val="4D4D4D"/>
                    </a:solidFill>
                    <a:miter lim="800000"/>
                    <a:headEnd/>
                    <a:tailEnd/>
                  </a:ln>
                  <a:effectLst/>
                </p:spPr>
                <p:txBody>
                  <a:bodyPr wrap="none" anchor="ctr"/>
                  <a:lstStyle/>
                  <a:p>
                    <a:endParaRPr lang="en-US"/>
                  </a:p>
                </p:txBody>
              </p:sp>
            </p:grpSp>
            <p:grpSp>
              <p:nvGrpSpPr>
                <p:cNvPr id="31" name="Group 145"/>
                <p:cNvGrpSpPr>
                  <a:grpSpLocks noChangeAspect="1"/>
                </p:cNvGrpSpPr>
                <p:nvPr/>
              </p:nvGrpSpPr>
              <p:grpSpPr bwMode="auto">
                <a:xfrm rot="5400000">
                  <a:off x="3264" y="3150"/>
                  <a:ext cx="173" cy="115"/>
                  <a:chOff x="1920" y="3696"/>
                  <a:chExt cx="240" cy="144"/>
                </a:xfrm>
              </p:grpSpPr>
              <p:sp>
                <p:nvSpPr>
                  <p:cNvPr id="232594" name="AutoShape 146"/>
                  <p:cNvSpPr>
                    <a:spLocks noChangeAspect="1" noChangeArrowheads="1"/>
                  </p:cNvSpPr>
                  <p:nvPr/>
                </p:nvSpPr>
                <p:spPr bwMode="auto">
                  <a:xfrm>
                    <a:off x="1920" y="3696"/>
                    <a:ext cx="240" cy="144"/>
                  </a:xfrm>
                  <a:prstGeom prst="flowChartDelay">
                    <a:avLst/>
                  </a:prstGeom>
                  <a:gradFill rotWithShape="0">
                    <a:gsLst>
                      <a:gs pos="0">
                        <a:srgbClr val="FFCC99"/>
                      </a:gs>
                      <a:gs pos="100000">
                        <a:srgbClr val="FFCC99">
                          <a:gamma/>
                          <a:shade val="46275"/>
                          <a:invGamma/>
                        </a:srgbClr>
                      </a:gs>
                    </a:gsLst>
                    <a:lin ang="5400000" scaled="1"/>
                  </a:gradFill>
                  <a:ln w="9525">
                    <a:solidFill>
                      <a:srgbClr val="4D4D4D"/>
                    </a:solidFill>
                    <a:miter lim="800000"/>
                    <a:headEnd/>
                    <a:tailEnd/>
                  </a:ln>
                  <a:effectLst/>
                </p:spPr>
                <p:txBody>
                  <a:bodyPr wrap="none" anchor="ctr"/>
                  <a:lstStyle/>
                  <a:p>
                    <a:endParaRPr lang="en-US"/>
                  </a:p>
                </p:txBody>
              </p:sp>
              <p:sp>
                <p:nvSpPr>
                  <p:cNvPr id="232595" name="AutoShape 147"/>
                  <p:cNvSpPr>
                    <a:spLocks noChangeAspect="1" noChangeArrowheads="1"/>
                  </p:cNvSpPr>
                  <p:nvPr/>
                </p:nvSpPr>
                <p:spPr bwMode="auto">
                  <a:xfrm>
                    <a:off x="1968" y="3792"/>
                    <a:ext cx="144" cy="48"/>
                  </a:xfrm>
                  <a:prstGeom prst="flowChartDelay">
                    <a:avLst/>
                  </a:prstGeom>
                  <a:gradFill rotWithShape="0">
                    <a:gsLst>
                      <a:gs pos="0">
                        <a:srgbClr val="FFCC99"/>
                      </a:gs>
                      <a:gs pos="100000">
                        <a:srgbClr val="FFCC99">
                          <a:gamma/>
                          <a:shade val="46275"/>
                          <a:invGamma/>
                        </a:srgbClr>
                      </a:gs>
                    </a:gsLst>
                    <a:lin ang="5400000" scaled="1"/>
                  </a:gradFill>
                  <a:ln w="9525">
                    <a:solidFill>
                      <a:srgbClr val="4D4D4D"/>
                    </a:solidFill>
                    <a:miter lim="800000"/>
                    <a:headEnd/>
                    <a:tailEnd/>
                  </a:ln>
                  <a:effectLst/>
                </p:spPr>
                <p:txBody>
                  <a:bodyPr wrap="none" anchor="ctr"/>
                  <a:lstStyle/>
                  <a:p>
                    <a:endParaRPr lang="en-US"/>
                  </a:p>
                </p:txBody>
              </p:sp>
            </p:grpSp>
          </p:grpSp>
          <p:grpSp>
            <p:nvGrpSpPr>
              <p:cNvPr id="232578" name="Group 148"/>
              <p:cNvGrpSpPr>
                <a:grpSpLocks noChangeAspect="1"/>
              </p:cNvGrpSpPr>
              <p:nvPr/>
            </p:nvGrpSpPr>
            <p:grpSpPr bwMode="auto">
              <a:xfrm>
                <a:off x="3936" y="2352"/>
                <a:ext cx="173" cy="380"/>
                <a:chOff x="3264" y="2208"/>
                <a:chExt cx="576" cy="1584"/>
              </a:xfrm>
            </p:grpSpPr>
            <p:sp>
              <p:nvSpPr>
                <p:cNvPr id="232597" name="Oval 149"/>
                <p:cNvSpPr>
                  <a:spLocks noChangeAspect="1" noChangeArrowheads="1"/>
                </p:cNvSpPr>
                <p:nvPr/>
              </p:nvSpPr>
              <p:spPr bwMode="auto">
                <a:xfrm>
                  <a:off x="3408" y="2400"/>
                  <a:ext cx="288" cy="288"/>
                </a:xfrm>
                <a:prstGeom prst="ellipse">
                  <a:avLst/>
                </a:prstGeom>
                <a:gradFill rotWithShape="0">
                  <a:gsLst>
                    <a:gs pos="0">
                      <a:srgbClr val="FFCC99"/>
                    </a:gs>
                    <a:gs pos="100000">
                      <a:srgbClr val="FFCC99">
                        <a:gamma/>
                        <a:shade val="46275"/>
                        <a:invGamma/>
                      </a:srgbClr>
                    </a:gs>
                  </a:gsLst>
                  <a:lin ang="5400000" scaled="1"/>
                </a:gradFill>
                <a:ln w="9525">
                  <a:solidFill>
                    <a:srgbClr val="4D4D4D"/>
                  </a:solidFill>
                  <a:round/>
                  <a:headEnd/>
                  <a:tailEnd/>
                </a:ln>
                <a:effectLst/>
              </p:spPr>
              <p:txBody>
                <a:bodyPr wrap="none" anchor="ctr"/>
                <a:lstStyle/>
                <a:p>
                  <a:endParaRPr lang="en-US"/>
                </a:p>
              </p:txBody>
            </p:sp>
            <p:sp>
              <p:nvSpPr>
                <p:cNvPr id="232598" name="AutoShape 150"/>
                <p:cNvSpPr>
                  <a:spLocks noChangeAspect="1" noChangeArrowheads="1"/>
                </p:cNvSpPr>
                <p:nvPr/>
              </p:nvSpPr>
              <p:spPr bwMode="auto">
                <a:xfrm>
                  <a:off x="3385" y="2208"/>
                  <a:ext cx="334" cy="289"/>
                </a:xfrm>
                <a:prstGeom prst="triangle">
                  <a:avLst>
                    <a:gd name="adj" fmla="val 50000"/>
                  </a:avLst>
                </a:prstGeom>
                <a:solidFill>
                  <a:srgbClr val="003399"/>
                </a:solidFill>
                <a:ln w="9525">
                  <a:solidFill>
                    <a:srgbClr val="4D4D4D"/>
                  </a:solidFill>
                  <a:miter lim="800000"/>
                  <a:headEnd/>
                  <a:tailEnd/>
                </a:ln>
                <a:effectLst/>
              </p:spPr>
              <p:txBody>
                <a:bodyPr wrap="none" anchor="ctr"/>
                <a:lstStyle/>
                <a:p>
                  <a:endParaRPr lang="en-US"/>
                </a:p>
              </p:txBody>
            </p:sp>
            <p:sp>
              <p:nvSpPr>
                <p:cNvPr id="232599" name="Rectangle 151"/>
                <p:cNvSpPr>
                  <a:spLocks noChangeAspect="1" noChangeArrowheads="1"/>
                </p:cNvSpPr>
                <p:nvPr/>
              </p:nvSpPr>
              <p:spPr bwMode="auto">
                <a:xfrm>
                  <a:off x="3360" y="2688"/>
                  <a:ext cx="384" cy="576"/>
                </a:xfrm>
                <a:prstGeom prst="rect">
                  <a:avLst/>
                </a:prstGeom>
                <a:solidFill>
                  <a:srgbClr val="003399"/>
                </a:solidFill>
                <a:ln w="9525">
                  <a:solidFill>
                    <a:srgbClr val="4D4D4D"/>
                  </a:solidFill>
                  <a:miter lim="800000"/>
                  <a:headEnd/>
                  <a:tailEnd/>
                </a:ln>
                <a:effectLst/>
              </p:spPr>
              <p:txBody>
                <a:bodyPr wrap="none" anchor="ctr"/>
                <a:lstStyle/>
                <a:p>
                  <a:endParaRPr lang="en-US"/>
                </a:p>
              </p:txBody>
            </p:sp>
            <p:sp>
              <p:nvSpPr>
                <p:cNvPr id="232600" name="Rectangle 152"/>
                <p:cNvSpPr>
                  <a:spLocks noChangeAspect="1" noChangeArrowheads="1"/>
                </p:cNvSpPr>
                <p:nvPr/>
              </p:nvSpPr>
              <p:spPr bwMode="auto">
                <a:xfrm>
                  <a:off x="3504" y="3264"/>
                  <a:ext cx="192" cy="528"/>
                </a:xfrm>
                <a:prstGeom prst="rect">
                  <a:avLst/>
                </a:prstGeom>
                <a:solidFill>
                  <a:srgbClr val="003399"/>
                </a:solidFill>
                <a:ln w="9525">
                  <a:solidFill>
                    <a:srgbClr val="4D4D4D"/>
                  </a:solidFill>
                  <a:miter lim="800000"/>
                  <a:headEnd/>
                  <a:tailEnd/>
                </a:ln>
                <a:effectLst/>
              </p:spPr>
              <p:txBody>
                <a:bodyPr wrap="none" anchor="ctr"/>
                <a:lstStyle/>
                <a:p>
                  <a:endParaRPr lang="en-US"/>
                </a:p>
              </p:txBody>
            </p:sp>
            <p:sp>
              <p:nvSpPr>
                <p:cNvPr id="232601" name="Rectangle 153"/>
                <p:cNvSpPr>
                  <a:spLocks noChangeAspect="1" noChangeArrowheads="1"/>
                </p:cNvSpPr>
                <p:nvPr/>
              </p:nvSpPr>
              <p:spPr bwMode="auto">
                <a:xfrm>
                  <a:off x="3408" y="3264"/>
                  <a:ext cx="144" cy="528"/>
                </a:xfrm>
                <a:prstGeom prst="rect">
                  <a:avLst/>
                </a:prstGeom>
                <a:solidFill>
                  <a:srgbClr val="003399"/>
                </a:solidFill>
                <a:ln w="9525">
                  <a:solidFill>
                    <a:srgbClr val="4D4D4D"/>
                  </a:solidFill>
                  <a:miter lim="800000"/>
                  <a:headEnd/>
                  <a:tailEnd/>
                </a:ln>
                <a:effectLst/>
              </p:spPr>
              <p:txBody>
                <a:bodyPr wrap="none" anchor="ctr"/>
                <a:lstStyle/>
                <a:p>
                  <a:endParaRPr lang="en-US"/>
                </a:p>
              </p:txBody>
            </p:sp>
            <p:sp>
              <p:nvSpPr>
                <p:cNvPr id="232602" name="AutoShape 154"/>
                <p:cNvSpPr>
                  <a:spLocks noChangeAspect="1" noChangeArrowheads="1"/>
                </p:cNvSpPr>
                <p:nvPr/>
              </p:nvSpPr>
              <p:spPr bwMode="auto">
                <a:xfrm flipV="1">
                  <a:off x="3384" y="2640"/>
                  <a:ext cx="336" cy="4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3399"/>
                </a:solidFill>
                <a:ln w="9525">
                  <a:solidFill>
                    <a:srgbClr val="4D4D4D"/>
                  </a:solidFill>
                  <a:miter lim="800000"/>
                  <a:headEnd/>
                  <a:tailEnd/>
                </a:ln>
                <a:effectLst/>
              </p:spPr>
              <p:txBody>
                <a:bodyPr wrap="none" anchor="ctr"/>
                <a:lstStyle/>
                <a:p>
                  <a:endParaRPr lang="en-US"/>
                </a:p>
              </p:txBody>
            </p:sp>
            <p:sp>
              <p:nvSpPr>
                <p:cNvPr id="232603" name="AutoShape 155"/>
                <p:cNvSpPr>
                  <a:spLocks noChangeAspect="1" noChangeArrowheads="1"/>
                </p:cNvSpPr>
                <p:nvPr/>
              </p:nvSpPr>
              <p:spPr bwMode="auto">
                <a:xfrm>
                  <a:off x="3264" y="2688"/>
                  <a:ext cx="144" cy="432"/>
                </a:xfrm>
                <a:prstGeom prst="flowChartAlternateProcess">
                  <a:avLst/>
                </a:prstGeom>
                <a:solidFill>
                  <a:srgbClr val="003399"/>
                </a:solidFill>
                <a:ln w="9525">
                  <a:solidFill>
                    <a:srgbClr val="4D4D4D"/>
                  </a:solidFill>
                  <a:miter lim="800000"/>
                  <a:headEnd/>
                  <a:tailEnd/>
                </a:ln>
                <a:effectLst/>
              </p:spPr>
              <p:txBody>
                <a:bodyPr wrap="none" anchor="ctr"/>
                <a:lstStyle/>
                <a:p>
                  <a:endParaRPr lang="en-US"/>
                </a:p>
              </p:txBody>
            </p:sp>
            <p:sp>
              <p:nvSpPr>
                <p:cNvPr id="232604" name="AutoShape 156"/>
                <p:cNvSpPr>
                  <a:spLocks noChangeAspect="1" noChangeArrowheads="1"/>
                </p:cNvSpPr>
                <p:nvPr/>
              </p:nvSpPr>
              <p:spPr bwMode="auto">
                <a:xfrm>
                  <a:off x="3696" y="2688"/>
                  <a:ext cx="144" cy="432"/>
                </a:xfrm>
                <a:prstGeom prst="flowChartAlternateProcess">
                  <a:avLst/>
                </a:prstGeom>
                <a:solidFill>
                  <a:srgbClr val="003399"/>
                </a:solidFill>
                <a:ln w="9525">
                  <a:solidFill>
                    <a:srgbClr val="4D4D4D"/>
                  </a:solidFill>
                  <a:miter lim="800000"/>
                  <a:headEnd/>
                  <a:tailEnd/>
                </a:ln>
                <a:effectLst/>
              </p:spPr>
              <p:txBody>
                <a:bodyPr wrap="none" anchor="ctr"/>
                <a:lstStyle/>
                <a:p>
                  <a:endParaRPr lang="en-US"/>
                </a:p>
              </p:txBody>
            </p:sp>
            <p:grpSp>
              <p:nvGrpSpPr>
                <p:cNvPr id="232581" name="Group 157"/>
                <p:cNvGrpSpPr>
                  <a:grpSpLocks noChangeAspect="1"/>
                </p:cNvGrpSpPr>
                <p:nvPr/>
              </p:nvGrpSpPr>
              <p:grpSpPr bwMode="auto">
                <a:xfrm rot="5400000">
                  <a:off x="3667" y="3149"/>
                  <a:ext cx="173" cy="115"/>
                  <a:chOff x="1920" y="3696"/>
                  <a:chExt cx="240" cy="144"/>
                </a:xfrm>
              </p:grpSpPr>
              <p:sp>
                <p:nvSpPr>
                  <p:cNvPr id="232606" name="AutoShape 158"/>
                  <p:cNvSpPr>
                    <a:spLocks noChangeAspect="1" noChangeArrowheads="1"/>
                  </p:cNvSpPr>
                  <p:nvPr/>
                </p:nvSpPr>
                <p:spPr bwMode="auto">
                  <a:xfrm>
                    <a:off x="1920" y="3696"/>
                    <a:ext cx="240" cy="144"/>
                  </a:xfrm>
                  <a:prstGeom prst="flowChartDelay">
                    <a:avLst/>
                  </a:prstGeom>
                  <a:gradFill rotWithShape="0">
                    <a:gsLst>
                      <a:gs pos="0">
                        <a:srgbClr val="FFCC99"/>
                      </a:gs>
                      <a:gs pos="100000">
                        <a:srgbClr val="FFCC99">
                          <a:gamma/>
                          <a:shade val="46275"/>
                          <a:invGamma/>
                        </a:srgbClr>
                      </a:gs>
                    </a:gsLst>
                    <a:lin ang="5400000" scaled="1"/>
                  </a:gradFill>
                  <a:ln w="9525">
                    <a:solidFill>
                      <a:srgbClr val="4D4D4D"/>
                    </a:solidFill>
                    <a:miter lim="800000"/>
                    <a:headEnd/>
                    <a:tailEnd/>
                  </a:ln>
                  <a:effectLst/>
                </p:spPr>
                <p:txBody>
                  <a:bodyPr wrap="none" anchor="ctr"/>
                  <a:lstStyle/>
                  <a:p>
                    <a:endParaRPr lang="en-US"/>
                  </a:p>
                </p:txBody>
              </p:sp>
              <p:sp>
                <p:nvSpPr>
                  <p:cNvPr id="232607" name="AutoShape 159"/>
                  <p:cNvSpPr>
                    <a:spLocks noChangeAspect="1" noChangeArrowheads="1"/>
                  </p:cNvSpPr>
                  <p:nvPr/>
                </p:nvSpPr>
                <p:spPr bwMode="auto">
                  <a:xfrm>
                    <a:off x="1968" y="3792"/>
                    <a:ext cx="144" cy="48"/>
                  </a:xfrm>
                  <a:prstGeom prst="flowChartDelay">
                    <a:avLst/>
                  </a:prstGeom>
                  <a:gradFill rotWithShape="0">
                    <a:gsLst>
                      <a:gs pos="0">
                        <a:srgbClr val="FFCC99"/>
                      </a:gs>
                      <a:gs pos="100000">
                        <a:srgbClr val="FFCC99">
                          <a:gamma/>
                          <a:shade val="46275"/>
                          <a:invGamma/>
                        </a:srgbClr>
                      </a:gs>
                    </a:gsLst>
                    <a:lin ang="5400000" scaled="1"/>
                  </a:gradFill>
                  <a:ln w="9525">
                    <a:solidFill>
                      <a:srgbClr val="4D4D4D"/>
                    </a:solidFill>
                    <a:miter lim="800000"/>
                    <a:headEnd/>
                    <a:tailEnd/>
                  </a:ln>
                  <a:effectLst/>
                </p:spPr>
                <p:txBody>
                  <a:bodyPr wrap="none" anchor="ctr"/>
                  <a:lstStyle/>
                  <a:p>
                    <a:endParaRPr lang="en-US"/>
                  </a:p>
                </p:txBody>
              </p:sp>
            </p:grpSp>
            <p:grpSp>
              <p:nvGrpSpPr>
                <p:cNvPr id="232590" name="Group 160"/>
                <p:cNvGrpSpPr>
                  <a:grpSpLocks noChangeAspect="1"/>
                </p:cNvGrpSpPr>
                <p:nvPr/>
              </p:nvGrpSpPr>
              <p:grpSpPr bwMode="auto">
                <a:xfrm rot="5400000">
                  <a:off x="3264" y="3150"/>
                  <a:ext cx="173" cy="115"/>
                  <a:chOff x="1920" y="3696"/>
                  <a:chExt cx="240" cy="144"/>
                </a:xfrm>
              </p:grpSpPr>
              <p:sp>
                <p:nvSpPr>
                  <p:cNvPr id="232609" name="AutoShape 161"/>
                  <p:cNvSpPr>
                    <a:spLocks noChangeAspect="1" noChangeArrowheads="1"/>
                  </p:cNvSpPr>
                  <p:nvPr/>
                </p:nvSpPr>
                <p:spPr bwMode="auto">
                  <a:xfrm>
                    <a:off x="1920" y="3696"/>
                    <a:ext cx="240" cy="144"/>
                  </a:xfrm>
                  <a:prstGeom prst="flowChartDelay">
                    <a:avLst/>
                  </a:prstGeom>
                  <a:gradFill rotWithShape="0">
                    <a:gsLst>
                      <a:gs pos="0">
                        <a:srgbClr val="FFCC99"/>
                      </a:gs>
                      <a:gs pos="100000">
                        <a:srgbClr val="FFCC99">
                          <a:gamma/>
                          <a:shade val="46275"/>
                          <a:invGamma/>
                        </a:srgbClr>
                      </a:gs>
                    </a:gsLst>
                    <a:lin ang="5400000" scaled="1"/>
                  </a:gradFill>
                  <a:ln w="9525">
                    <a:solidFill>
                      <a:srgbClr val="4D4D4D"/>
                    </a:solidFill>
                    <a:miter lim="800000"/>
                    <a:headEnd/>
                    <a:tailEnd/>
                  </a:ln>
                  <a:effectLst/>
                </p:spPr>
                <p:txBody>
                  <a:bodyPr wrap="none" anchor="ctr"/>
                  <a:lstStyle/>
                  <a:p>
                    <a:endParaRPr lang="en-US"/>
                  </a:p>
                </p:txBody>
              </p:sp>
              <p:sp>
                <p:nvSpPr>
                  <p:cNvPr id="232610" name="AutoShape 162"/>
                  <p:cNvSpPr>
                    <a:spLocks noChangeAspect="1" noChangeArrowheads="1"/>
                  </p:cNvSpPr>
                  <p:nvPr/>
                </p:nvSpPr>
                <p:spPr bwMode="auto">
                  <a:xfrm>
                    <a:off x="1968" y="3792"/>
                    <a:ext cx="144" cy="48"/>
                  </a:xfrm>
                  <a:prstGeom prst="flowChartDelay">
                    <a:avLst/>
                  </a:prstGeom>
                  <a:gradFill rotWithShape="0">
                    <a:gsLst>
                      <a:gs pos="0">
                        <a:srgbClr val="FFCC99"/>
                      </a:gs>
                      <a:gs pos="100000">
                        <a:srgbClr val="FFCC99">
                          <a:gamma/>
                          <a:shade val="46275"/>
                          <a:invGamma/>
                        </a:srgbClr>
                      </a:gs>
                    </a:gsLst>
                    <a:lin ang="5400000" scaled="1"/>
                  </a:gradFill>
                  <a:ln w="9525">
                    <a:solidFill>
                      <a:srgbClr val="4D4D4D"/>
                    </a:solidFill>
                    <a:miter lim="800000"/>
                    <a:headEnd/>
                    <a:tailEnd/>
                  </a:ln>
                  <a:effectLst/>
                </p:spPr>
                <p:txBody>
                  <a:bodyPr wrap="none" anchor="ctr"/>
                  <a:lstStyle/>
                  <a:p>
                    <a:endParaRPr lang="en-US"/>
                  </a:p>
                </p:txBody>
              </p:sp>
            </p:grpSp>
          </p:grpSp>
        </p:grpSp>
      </p:grpSp>
      <p:grpSp>
        <p:nvGrpSpPr>
          <p:cNvPr id="232593" name="Group 597"/>
          <p:cNvGrpSpPr>
            <a:grpSpLocks/>
          </p:cNvGrpSpPr>
          <p:nvPr/>
        </p:nvGrpSpPr>
        <p:grpSpPr bwMode="auto">
          <a:xfrm>
            <a:off x="2649538" y="4438650"/>
            <a:ext cx="1160462" cy="1263650"/>
            <a:chOff x="1669" y="2723"/>
            <a:chExt cx="731" cy="796"/>
          </a:xfrm>
          <a:solidFill>
            <a:schemeClr val="accent1"/>
          </a:solidFill>
        </p:grpSpPr>
        <p:sp>
          <p:nvSpPr>
            <p:cNvPr id="232611" name="Rectangle 163"/>
            <p:cNvSpPr>
              <a:spLocks noChangeArrowheads="1"/>
            </p:cNvSpPr>
            <p:nvPr/>
          </p:nvSpPr>
          <p:spPr bwMode="auto">
            <a:xfrm>
              <a:off x="1669" y="2723"/>
              <a:ext cx="731" cy="796"/>
            </a:xfrm>
            <a:prstGeom prst="rect">
              <a:avLst/>
            </a:prstGeom>
            <a:grpFill/>
            <a:ln w="9525">
              <a:noFill/>
              <a:miter lim="800000"/>
              <a:headEnd/>
              <a:tailEnd/>
            </a:ln>
            <a:effectLst/>
          </p:spPr>
          <p:txBody>
            <a:bodyPr anchor="b" anchorCtr="1"/>
            <a:lstStyle/>
            <a:p>
              <a:pPr>
                <a:lnSpc>
                  <a:spcPct val="90000"/>
                </a:lnSpc>
                <a:buFontTx/>
                <a:buNone/>
              </a:pPr>
              <a:r>
                <a:rPr lang="tr-TR" sz="1400" b="1" dirty="0">
                  <a:solidFill>
                    <a:srgbClr val="FF0000"/>
                  </a:solidFill>
                </a:rPr>
                <a:t>Eğitim -Yetiştirme</a:t>
              </a:r>
              <a:endParaRPr lang="en-US" sz="1400" b="1" dirty="0">
                <a:solidFill>
                  <a:srgbClr val="FF0000"/>
                </a:solidFill>
              </a:endParaRPr>
            </a:p>
          </p:txBody>
        </p:sp>
        <p:grpSp>
          <p:nvGrpSpPr>
            <p:cNvPr id="232596" name="Group 164"/>
            <p:cNvGrpSpPr>
              <a:grpSpLocks noChangeAspect="1"/>
            </p:cNvGrpSpPr>
            <p:nvPr/>
          </p:nvGrpSpPr>
          <p:grpSpPr bwMode="auto">
            <a:xfrm>
              <a:off x="1776" y="2784"/>
              <a:ext cx="448" cy="422"/>
              <a:chOff x="528" y="3312"/>
              <a:chExt cx="672" cy="624"/>
            </a:xfrm>
            <a:grpFill/>
          </p:grpSpPr>
          <p:sp>
            <p:nvSpPr>
              <p:cNvPr id="232613" name="Rectangle 165"/>
              <p:cNvSpPr>
                <a:spLocks noChangeAspect="1" noChangeArrowheads="1"/>
              </p:cNvSpPr>
              <p:nvPr/>
            </p:nvSpPr>
            <p:spPr bwMode="auto">
              <a:xfrm>
                <a:off x="576" y="3408"/>
                <a:ext cx="576" cy="336"/>
              </a:xfrm>
              <a:prstGeom prst="rect">
                <a:avLst/>
              </a:prstGeom>
              <a:grpFill/>
              <a:ln w="9525">
                <a:solidFill>
                  <a:srgbClr val="4D4D4D"/>
                </a:solidFill>
                <a:miter lim="800000"/>
                <a:headEnd/>
                <a:tailEnd/>
              </a:ln>
              <a:effectLst/>
            </p:spPr>
            <p:txBody>
              <a:bodyPr wrap="none" anchor="ctr"/>
              <a:lstStyle/>
              <a:p>
                <a:endParaRPr lang="en-US"/>
              </a:p>
            </p:txBody>
          </p:sp>
          <p:sp>
            <p:nvSpPr>
              <p:cNvPr id="232614" name="Rectangle 166"/>
              <p:cNvSpPr>
                <a:spLocks noChangeAspect="1" noChangeArrowheads="1"/>
              </p:cNvSpPr>
              <p:nvPr/>
            </p:nvSpPr>
            <p:spPr bwMode="auto">
              <a:xfrm>
                <a:off x="528" y="3312"/>
                <a:ext cx="672" cy="96"/>
              </a:xfrm>
              <a:prstGeom prst="rect">
                <a:avLst/>
              </a:prstGeom>
              <a:grpFill/>
              <a:ln w="9525">
                <a:solidFill>
                  <a:srgbClr val="4D4D4D"/>
                </a:solidFill>
                <a:miter lim="800000"/>
                <a:headEnd/>
                <a:tailEnd/>
              </a:ln>
              <a:effectLst/>
            </p:spPr>
            <p:txBody>
              <a:bodyPr wrap="none" anchor="ctr"/>
              <a:lstStyle/>
              <a:p>
                <a:endParaRPr lang="en-US"/>
              </a:p>
            </p:txBody>
          </p:sp>
          <p:sp>
            <p:nvSpPr>
              <p:cNvPr id="232615" name="Rectangle 167"/>
              <p:cNvSpPr>
                <a:spLocks noChangeAspect="1" noChangeArrowheads="1"/>
              </p:cNvSpPr>
              <p:nvPr/>
            </p:nvSpPr>
            <p:spPr bwMode="auto">
              <a:xfrm>
                <a:off x="624" y="3456"/>
                <a:ext cx="480" cy="48"/>
              </a:xfrm>
              <a:prstGeom prst="rect">
                <a:avLst/>
              </a:prstGeom>
              <a:grpFill/>
              <a:ln w="9525">
                <a:solidFill>
                  <a:srgbClr val="4D4D4D"/>
                </a:solidFill>
                <a:miter lim="800000"/>
                <a:headEnd/>
                <a:tailEnd/>
              </a:ln>
              <a:effectLst/>
            </p:spPr>
            <p:txBody>
              <a:bodyPr wrap="none" anchor="ctr"/>
              <a:lstStyle/>
              <a:p>
                <a:endParaRPr lang="en-US"/>
              </a:p>
            </p:txBody>
          </p:sp>
          <p:sp>
            <p:nvSpPr>
              <p:cNvPr id="232616" name="Rectangle 168"/>
              <p:cNvSpPr>
                <a:spLocks noChangeAspect="1" noChangeArrowheads="1"/>
              </p:cNvSpPr>
              <p:nvPr/>
            </p:nvSpPr>
            <p:spPr bwMode="auto">
              <a:xfrm>
                <a:off x="840" y="3744"/>
                <a:ext cx="47" cy="144"/>
              </a:xfrm>
              <a:prstGeom prst="rect">
                <a:avLst/>
              </a:prstGeom>
              <a:grpFill/>
              <a:ln w="9525">
                <a:solidFill>
                  <a:srgbClr val="4D4D4D"/>
                </a:solidFill>
                <a:miter lim="800000"/>
                <a:headEnd/>
                <a:tailEnd/>
              </a:ln>
              <a:effectLst/>
            </p:spPr>
            <p:txBody>
              <a:bodyPr wrap="none" anchor="ctr"/>
              <a:lstStyle/>
              <a:p>
                <a:endParaRPr lang="en-US"/>
              </a:p>
            </p:txBody>
          </p:sp>
          <p:sp>
            <p:nvSpPr>
              <p:cNvPr id="232617" name="Rectangle 169"/>
              <p:cNvSpPr>
                <a:spLocks noChangeAspect="1" noChangeArrowheads="1"/>
              </p:cNvSpPr>
              <p:nvPr/>
            </p:nvSpPr>
            <p:spPr bwMode="auto">
              <a:xfrm>
                <a:off x="672" y="3888"/>
                <a:ext cx="384" cy="48"/>
              </a:xfrm>
              <a:prstGeom prst="rect">
                <a:avLst/>
              </a:prstGeom>
              <a:grpFill/>
              <a:ln w="9525">
                <a:solidFill>
                  <a:srgbClr val="4D4D4D"/>
                </a:solidFill>
                <a:miter lim="800000"/>
                <a:headEnd/>
                <a:tailEnd/>
              </a:ln>
              <a:effectLst/>
            </p:spPr>
            <p:txBody>
              <a:bodyPr wrap="none" anchor="ctr"/>
              <a:lstStyle/>
              <a:p>
                <a:endParaRPr lang="en-US"/>
              </a:p>
            </p:txBody>
          </p:sp>
        </p:grpSp>
      </p:grpSp>
      <p:cxnSp>
        <p:nvCxnSpPr>
          <p:cNvPr id="232618" name="AutoShape 170"/>
          <p:cNvCxnSpPr>
            <a:cxnSpLocks noChangeShapeType="1"/>
            <a:stCxn id="232564" idx="1"/>
            <a:endCxn id="232462" idx="3"/>
          </p:cNvCxnSpPr>
          <p:nvPr/>
        </p:nvCxnSpPr>
        <p:spPr bwMode="auto">
          <a:xfrm rot="10800000">
            <a:off x="1030288" y="3508375"/>
            <a:ext cx="809625" cy="0"/>
          </a:xfrm>
          <a:prstGeom prst="straightConnector1">
            <a:avLst/>
          </a:prstGeom>
          <a:noFill/>
          <a:ln w="28575">
            <a:solidFill>
              <a:schemeClr val="tx1"/>
            </a:solidFill>
            <a:round/>
            <a:headEnd type="triangle" w="med" len="med"/>
            <a:tailEnd type="triangle" w="med" len="med"/>
          </a:ln>
          <a:effectLst/>
        </p:spPr>
      </p:cxnSp>
      <p:grpSp>
        <p:nvGrpSpPr>
          <p:cNvPr id="232605" name="Group 596"/>
          <p:cNvGrpSpPr>
            <a:grpSpLocks/>
          </p:cNvGrpSpPr>
          <p:nvPr/>
        </p:nvGrpSpPr>
        <p:grpSpPr bwMode="auto">
          <a:xfrm>
            <a:off x="1030288" y="4252913"/>
            <a:ext cx="1030287" cy="1449387"/>
            <a:chOff x="649" y="2606"/>
            <a:chExt cx="649" cy="913"/>
          </a:xfrm>
        </p:grpSpPr>
        <p:sp>
          <p:nvSpPr>
            <p:cNvPr id="232620" name="Rectangle 172"/>
            <p:cNvSpPr>
              <a:spLocks noChangeArrowheads="1"/>
            </p:cNvSpPr>
            <p:nvPr/>
          </p:nvSpPr>
          <p:spPr bwMode="auto">
            <a:xfrm>
              <a:off x="649" y="2723"/>
              <a:ext cx="649" cy="796"/>
            </a:xfrm>
            <a:prstGeom prst="rect">
              <a:avLst/>
            </a:prstGeom>
            <a:noFill/>
            <a:ln w="9525">
              <a:noFill/>
              <a:miter lim="800000"/>
              <a:headEnd/>
              <a:tailEnd/>
            </a:ln>
            <a:effectLst/>
          </p:spPr>
          <p:txBody>
            <a:bodyPr anchor="b" anchorCtr="1"/>
            <a:lstStyle/>
            <a:p>
              <a:pPr algn="ctr">
                <a:lnSpc>
                  <a:spcPct val="90000"/>
                </a:lnSpc>
                <a:buFontTx/>
                <a:buNone/>
              </a:pPr>
              <a:r>
                <a:rPr lang="tr-TR" sz="1400" b="1"/>
                <a:t>Personel ve Eğitim Kayıtları</a:t>
              </a:r>
              <a:endParaRPr lang="en-US" sz="1400" b="1"/>
            </a:p>
          </p:txBody>
        </p:sp>
        <p:sp>
          <p:nvSpPr>
            <p:cNvPr id="232621" name="AutoShape 173"/>
            <p:cNvSpPr>
              <a:spLocks noChangeAspect="1" noChangeArrowheads="1"/>
            </p:cNvSpPr>
            <p:nvPr/>
          </p:nvSpPr>
          <p:spPr bwMode="auto">
            <a:xfrm>
              <a:off x="805" y="2606"/>
              <a:ext cx="367" cy="491"/>
            </a:xfrm>
            <a:prstGeom prst="can">
              <a:avLst>
                <a:gd name="adj" fmla="val 33447"/>
              </a:avLst>
            </a:prstGeom>
            <a:solidFill>
              <a:srgbClr val="FF9966"/>
            </a:solidFill>
            <a:ln w="9525">
              <a:solidFill>
                <a:srgbClr val="4D4D4D"/>
              </a:solidFill>
              <a:round/>
              <a:headEnd/>
              <a:tailEnd/>
            </a:ln>
            <a:effectLst/>
          </p:spPr>
          <p:txBody>
            <a:bodyPr wrap="none" anchor="ctr"/>
            <a:lstStyle/>
            <a:p>
              <a:pPr algn="ctr">
                <a:spcBef>
                  <a:spcPct val="0"/>
                </a:spcBef>
                <a:buFontTx/>
                <a:buNone/>
              </a:pPr>
              <a:endParaRPr lang="en-US" sz="1600" b="1"/>
            </a:p>
          </p:txBody>
        </p:sp>
      </p:grpSp>
      <p:grpSp>
        <p:nvGrpSpPr>
          <p:cNvPr id="232608" name="Group 599"/>
          <p:cNvGrpSpPr>
            <a:grpSpLocks/>
          </p:cNvGrpSpPr>
          <p:nvPr/>
        </p:nvGrpSpPr>
        <p:grpSpPr bwMode="auto">
          <a:xfrm>
            <a:off x="2060575" y="4140200"/>
            <a:ext cx="588963" cy="930275"/>
            <a:chOff x="1298" y="2535"/>
            <a:chExt cx="371" cy="586"/>
          </a:xfrm>
        </p:grpSpPr>
        <p:cxnSp>
          <p:nvCxnSpPr>
            <p:cNvPr id="232623" name="AutoShape 175"/>
            <p:cNvCxnSpPr>
              <a:cxnSpLocks noChangeShapeType="1"/>
              <a:stCxn id="232620" idx="3"/>
              <a:endCxn id="232564" idx="2"/>
            </p:cNvCxnSpPr>
            <p:nvPr/>
          </p:nvCxnSpPr>
          <p:spPr bwMode="auto">
            <a:xfrm flipV="1">
              <a:off x="1298" y="2535"/>
              <a:ext cx="186" cy="586"/>
            </a:xfrm>
            <a:prstGeom prst="bentConnector2">
              <a:avLst/>
            </a:prstGeom>
            <a:noFill/>
            <a:ln w="28575">
              <a:solidFill>
                <a:schemeClr val="tx1"/>
              </a:solidFill>
              <a:miter lim="800000"/>
              <a:headEnd type="triangle" w="med" len="med"/>
              <a:tailEnd type="triangle" w="med" len="med"/>
            </a:ln>
            <a:effectLst/>
          </p:spPr>
        </p:cxnSp>
        <p:cxnSp>
          <p:nvCxnSpPr>
            <p:cNvPr id="232624" name="AutoShape 176"/>
            <p:cNvCxnSpPr>
              <a:cxnSpLocks noChangeShapeType="1"/>
              <a:stCxn id="232611" idx="1"/>
              <a:endCxn id="232620" idx="3"/>
            </p:cNvCxnSpPr>
            <p:nvPr/>
          </p:nvCxnSpPr>
          <p:spPr bwMode="auto">
            <a:xfrm rot="10800000">
              <a:off x="1298" y="3121"/>
              <a:ext cx="371" cy="0"/>
            </a:xfrm>
            <a:prstGeom prst="straightConnector1">
              <a:avLst/>
            </a:prstGeom>
            <a:noFill/>
            <a:ln w="28575">
              <a:solidFill>
                <a:schemeClr val="tx1"/>
              </a:solidFill>
              <a:round/>
              <a:headEnd type="triangle" w="med" len="med"/>
              <a:tailEnd type="triangle" w="med" len="med"/>
            </a:ln>
            <a:effectLst/>
          </p:spPr>
        </p:cxnSp>
      </p:grpSp>
      <p:cxnSp>
        <p:nvCxnSpPr>
          <p:cNvPr id="232626" name="AutoShape 178"/>
          <p:cNvCxnSpPr>
            <a:cxnSpLocks noChangeShapeType="1"/>
            <a:stCxn id="232564" idx="0"/>
            <a:endCxn id="232644" idx="1"/>
          </p:cNvCxnSpPr>
          <p:nvPr/>
        </p:nvCxnSpPr>
        <p:spPr bwMode="auto">
          <a:xfrm rot="16200000">
            <a:off x="2261394" y="2488406"/>
            <a:ext cx="482600" cy="293688"/>
          </a:xfrm>
          <a:prstGeom prst="bentConnector2">
            <a:avLst/>
          </a:prstGeom>
          <a:noFill/>
          <a:ln w="28575">
            <a:solidFill>
              <a:schemeClr val="tx1"/>
            </a:solidFill>
            <a:miter lim="800000"/>
            <a:headEnd/>
            <a:tailEnd type="triangle" w="med" len="med"/>
          </a:ln>
          <a:effectLst/>
        </p:spPr>
      </p:cxnSp>
      <p:sp>
        <p:nvSpPr>
          <p:cNvPr id="232628" name="Rectangle 180"/>
          <p:cNvSpPr>
            <a:spLocks noChangeArrowheads="1"/>
          </p:cNvSpPr>
          <p:nvPr/>
        </p:nvSpPr>
        <p:spPr bwMode="auto">
          <a:xfrm>
            <a:off x="5961063" y="2133600"/>
            <a:ext cx="1030287" cy="519113"/>
          </a:xfrm>
          <a:prstGeom prst="rect">
            <a:avLst/>
          </a:prstGeom>
          <a:noFill/>
          <a:ln w="9525">
            <a:noFill/>
            <a:miter lim="800000"/>
            <a:headEnd/>
            <a:tailEnd/>
          </a:ln>
          <a:effectLst/>
        </p:spPr>
        <p:txBody>
          <a:bodyPr lIns="72000" rIns="72000" anchor="b" anchorCtr="1"/>
          <a:lstStyle/>
          <a:p>
            <a:pPr algn="ctr">
              <a:spcBef>
                <a:spcPct val="0"/>
              </a:spcBef>
              <a:buFontTx/>
              <a:buNone/>
            </a:pPr>
            <a:endParaRPr lang="en-US" sz="1400" b="1"/>
          </a:p>
        </p:txBody>
      </p:sp>
      <p:grpSp>
        <p:nvGrpSpPr>
          <p:cNvPr id="232612" name="Group 182"/>
          <p:cNvGrpSpPr>
            <a:grpSpLocks/>
          </p:cNvGrpSpPr>
          <p:nvPr/>
        </p:nvGrpSpPr>
        <p:grpSpPr bwMode="auto">
          <a:xfrm>
            <a:off x="5961063" y="1463675"/>
            <a:ext cx="1030287" cy="1263650"/>
            <a:chOff x="3648" y="2832"/>
            <a:chExt cx="672" cy="816"/>
          </a:xfrm>
          <a:solidFill>
            <a:schemeClr val="accent1"/>
          </a:solidFill>
        </p:grpSpPr>
        <p:sp>
          <p:nvSpPr>
            <p:cNvPr id="232631" name="Rectangle 183"/>
            <p:cNvSpPr>
              <a:spLocks noChangeArrowheads="1"/>
            </p:cNvSpPr>
            <p:nvPr/>
          </p:nvSpPr>
          <p:spPr bwMode="auto">
            <a:xfrm>
              <a:off x="3648" y="2832"/>
              <a:ext cx="672" cy="816"/>
            </a:xfrm>
            <a:prstGeom prst="rect">
              <a:avLst/>
            </a:prstGeom>
            <a:solidFill>
              <a:srgbClr val="BBE0E3"/>
            </a:solidFill>
            <a:ln w="9525">
              <a:noFill/>
              <a:miter lim="800000"/>
              <a:headEnd/>
              <a:tailEnd/>
            </a:ln>
            <a:effectLst/>
          </p:spPr>
          <p:txBody>
            <a:bodyPr anchor="b" anchorCtr="1"/>
            <a:lstStyle/>
            <a:p>
              <a:pPr algn="ctr">
                <a:lnSpc>
                  <a:spcPct val="90000"/>
                </a:lnSpc>
                <a:buFontTx/>
                <a:buNone/>
              </a:pPr>
              <a:r>
                <a:rPr lang="tr-TR" sz="1400" b="1" dirty="0">
                  <a:solidFill>
                    <a:srgbClr val="FF0000"/>
                  </a:solidFill>
                </a:rPr>
                <a:t>Satınalma-Stok Yönetimi</a:t>
              </a:r>
              <a:endParaRPr lang="en-US" sz="1400" b="1" dirty="0">
                <a:solidFill>
                  <a:srgbClr val="FF0000"/>
                </a:solidFill>
              </a:endParaRPr>
            </a:p>
          </p:txBody>
        </p:sp>
        <p:grpSp>
          <p:nvGrpSpPr>
            <p:cNvPr id="232619" name="Group 184"/>
            <p:cNvGrpSpPr>
              <a:grpSpLocks noChangeAspect="1"/>
            </p:cNvGrpSpPr>
            <p:nvPr/>
          </p:nvGrpSpPr>
          <p:grpSpPr bwMode="auto">
            <a:xfrm>
              <a:off x="3710" y="2928"/>
              <a:ext cx="547" cy="290"/>
              <a:chOff x="4358" y="3888"/>
              <a:chExt cx="634" cy="336"/>
            </a:xfrm>
            <a:grpFill/>
          </p:grpSpPr>
          <p:grpSp>
            <p:nvGrpSpPr>
              <p:cNvPr id="232622" name="Group 185"/>
              <p:cNvGrpSpPr>
                <a:grpSpLocks noChangeAspect="1"/>
              </p:cNvGrpSpPr>
              <p:nvPr/>
            </p:nvGrpSpPr>
            <p:grpSpPr bwMode="auto">
              <a:xfrm>
                <a:off x="4387" y="3888"/>
                <a:ext cx="576" cy="144"/>
                <a:chOff x="4368" y="3888"/>
                <a:chExt cx="576" cy="144"/>
              </a:xfrm>
              <a:grpFill/>
            </p:grpSpPr>
            <p:sp>
              <p:nvSpPr>
                <p:cNvPr id="232634" name="AutoShape 186"/>
                <p:cNvSpPr>
                  <a:spLocks noChangeAspect="1" noChangeArrowheads="1"/>
                </p:cNvSpPr>
                <p:nvPr/>
              </p:nvSpPr>
              <p:spPr bwMode="auto">
                <a:xfrm flipH="1">
                  <a:off x="4368" y="3888"/>
                  <a:ext cx="192" cy="144"/>
                </a:xfrm>
                <a:prstGeom prst="rtTriangle">
                  <a:avLst/>
                </a:prstGeom>
                <a:grpFill/>
                <a:ln w="9525">
                  <a:solidFill>
                    <a:srgbClr val="003366"/>
                  </a:solidFill>
                  <a:miter lim="800000"/>
                  <a:headEnd/>
                  <a:tailEnd/>
                </a:ln>
                <a:effectLst/>
              </p:spPr>
              <p:txBody>
                <a:bodyPr wrap="none" lIns="92075" tIns="46038" rIns="92075" bIns="46038" anchor="ctr"/>
                <a:lstStyle/>
                <a:p>
                  <a:endParaRPr lang="en-US"/>
                </a:p>
              </p:txBody>
            </p:sp>
            <p:sp>
              <p:nvSpPr>
                <p:cNvPr id="232635" name="AutoShape 187"/>
                <p:cNvSpPr>
                  <a:spLocks noChangeAspect="1" noChangeArrowheads="1"/>
                </p:cNvSpPr>
                <p:nvPr/>
              </p:nvSpPr>
              <p:spPr bwMode="auto">
                <a:xfrm flipH="1">
                  <a:off x="4560" y="3888"/>
                  <a:ext cx="192" cy="144"/>
                </a:xfrm>
                <a:prstGeom prst="rtTriangle">
                  <a:avLst/>
                </a:prstGeom>
                <a:grpFill/>
                <a:ln w="9525">
                  <a:solidFill>
                    <a:srgbClr val="003366"/>
                  </a:solidFill>
                  <a:miter lim="800000"/>
                  <a:headEnd/>
                  <a:tailEnd/>
                </a:ln>
                <a:effectLst/>
              </p:spPr>
              <p:txBody>
                <a:bodyPr wrap="none" lIns="92075" tIns="46038" rIns="92075" bIns="46038" anchor="ctr"/>
                <a:lstStyle/>
                <a:p>
                  <a:endParaRPr lang="en-US"/>
                </a:p>
              </p:txBody>
            </p:sp>
            <p:sp>
              <p:nvSpPr>
                <p:cNvPr id="232636" name="AutoShape 188"/>
                <p:cNvSpPr>
                  <a:spLocks noChangeAspect="1" noChangeArrowheads="1"/>
                </p:cNvSpPr>
                <p:nvPr/>
              </p:nvSpPr>
              <p:spPr bwMode="auto">
                <a:xfrm flipH="1">
                  <a:off x="4752" y="3888"/>
                  <a:ext cx="192" cy="144"/>
                </a:xfrm>
                <a:prstGeom prst="rtTriangle">
                  <a:avLst/>
                </a:prstGeom>
                <a:grpFill/>
                <a:ln w="9525">
                  <a:solidFill>
                    <a:srgbClr val="003366"/>
                  </a:solidFill>
                  <a:miter lim="800000"/>
                  <a:headEnd/>
                  <a:tailEnd/>
                </a:ln>
                <a:effectLst/>
              </p:spPr>
              <p:txBody>
                <a:bodyPr wrap="none" lIns="92075" tIns="46038" rIns="92075" bIns="46038" anchor="ctr"/>
                <a:lstStyle/>
                <a:p>
                  <a:endParaRPr lang="en-US"/>
                </a:p>
              </p:txBody>
            </p:sp>
          </p:grpSp>
          <p:grpSp>
            <p:nvGrpSpPr>
              <p:cNvPr id="232625" name="Group 189"/>
              <p:cNvGrpSpPr>
                <a:grpSpLocks noChangeAspect="1"/>
              </p:cNvGrpSpPr>
              <p:nvPr/>
            </p:nvGrpSpPr>
            <p:grpSpPr bwMode="auto">
              <a:xfrm>
                <a:off x="4358" y="4032"/>
                <a:ext cx="634" cy="192"/>
                <a:chOff x="4358" y="4032"/>
                <a:chExt cx="634" cy="192"/>
              </a:xfrm>
              <a:grpFill/>
            </p:grpSpPr>
            <p:sp>
              <p:nvSpPr>
                <p:cNvPr id="232638" name="Rectangle 190"/>
                <p:cNvSpPr>
                  <a:spLocks noChangeAspect="1" noChangeArrowheads="1"/>
                </p:cNvSpPr>
                <p:nvPr/>
              </p:nvSpPr>
              <p:spPr bwMode="auto">
                <a:xfrm>
                  <a:off x="4358" y="4032"/>
                  <a:ext cx="634" cy="192"/>
                </a:xfrm>
                <a:prstGeom prst="rect">
                  <a:avLst/>
                </a:prstGeom>
                <a:grpFill/>
                <a:ln w="9525">
                  <a:solidFill>
                    <a:srgbClr val="003366"/>
                  </a:solidFill>
                  <a:miter lim="800000"/>
                  <a:headEnd/>
                  <a:tailEnd/>
                </a:ln>
                <a:effectLst/>
              </p:spPr>
              <p:txBody>
                <a:bodyPr wrap="none" lIns="92075" tIns="46038" rIns="92075" bIns="46038" anchor="ctr"/>
                <a:lstStyle/>
                <a:p>
                  <a:endParaRPr lang="en-US"/>
                </a:p>
              </p:txBody>
            </p:sp>
            <p:sp>
              <p:nvSpPr>
                <p:cNvPr id="232639" name="Rectangle 191"/>
                <p:cNvSpPr>
                  <a:spLocks noChangeAspect="1" noChangeArrowheads="1"/>
                </p:cNvSpPr>
                <p:nvPr/>
              </p:nvSpPr>
              <p:spPr bwMode="auto">
                <a:xfrm>
                  <a:off x="4416" y="4080"/>
                  <a:ext cx="96" cy="96"/>
                </a:xfrm>
                <a:prstGeom prst="rect">
                  <a:avLst/>
                </a:prstGeom>
                <a:grpFill/>
                <a:ln w="9525">
                  <a:solidFill>
                    <a:srgbClr val="003366"/>
                  </a:solidFill>
                  <a:miter lim="800000"/>
                  <a:headEnd/>
                  <a:tailEnd/>
                </a:ln>
                <a:effectLst/>
              </p:spPr>
              <p:txBody>
                <a:bodyPr wrap="none" lIns="92075" tIns="46038" rIns="92075" bIns="46038" anchor="ctr"/>
                <a:lstStyle/>
                <a:p>
                  <a:endParaRPr lang="en-US"/>
                </a:p>
              </p:txBody>
            </p:sp>
            <p:sp>
              <p:nvSpPr>
                <p:cNvPr id="232640" name="Rectangle 192"/>
                <p:cNvSpPr>
                  <a:spLocks noChangeAspect="1" noChangeArrowheads="1"/>
                </p:cNvSpPr>
                <p:nvPr/>
              </p:nvSpPr>
              <p:spPr bwMode="auto">
                <a:xfrm>
                  <a:off x="4560" y="4080"/>
                  <a:ext cx="96" cy="96"/>
                </a:xfrm>
                <a:prstGeom prst="rect">
                  <a:avLst/>
                </a:prstGeom>
                <a:grpFill/>
                <a:ln w="9525">
                  <a:solidFill>
                    <a:srgbClr val="003366"/>
                  </a:solidFill>
                  <a:miter lim="800000"/>
                  <a:headEnd/>
                  <a:tailEnd/>
                </a:ln>
                <a:effectLst/>
              </p:spPr>
              <p:txBody>
                <a:bodyPr wrap="none" lIns="92075" tIns="46038" rIns="92075" bIns="46038" anchor="ctr"/>
                <a:lstStyle/>
                <a:p>
                  <a:endParaRPr lang="en-US" dirty="0"/>
                </a:p>
              </p:txBody>
            </p:sp>
            <p:sp>
              <p:nvSpPr>
                <p:cNvPr id="232641" name="Rectangle 193"/>
                <p:cNvSpPr>
                  <a:spLocks noChangeAspect="1" noChangeArrowheads="1"/>
                </p:cNvSpPr>
                <p:nvPr/>
              </p:nvSpPr>
              <p:spPr bwMode="auto">
                <a:xfrm>
                  <a:off x="4704" y="4080"/>
                  <a:ext cx="96" cy="96"/>
                </a:xfrm>
                <a:prstGeom prst="rect">
                  <a:avLst/>
                </a:prstGeom>
                <a:grpFill/>
                <a:ln w="9525">
                  <a:solidFill>
                    <a:srgbClr val="003366"/>
                  </a:solidFill>
                  <a:miter lim="800000"/>
                  <a:headEnd/>
                  <a:tailEnd/>
                </a:ln>
                <a:effectLst/>
              </p:spPr>
              <p:txBody>
                <a:bodyPr wrap="none" lIns="92075" tIns="46038" rIns="92075" bIns="46038" anchor="ctr"/>
                <a:lstStyle/>
                <a:p>
                  <a:endParaRPr lang="en-US"/>
                </a:p>
              </p:txBody>
            </p:sp>
            <p:sp>
              <p:nvSpPr>
                <p:cNvPr id="232642" name="Rectangle 194"/>
                <p:cNvSpPr>
                  <a:spLocks noChangeAspect="1" noChangeArrowheads="1"/>
                </p:cNvSpPr>
                <p:nvPr/>
              </p:nvSpPr>
              <p:spPr bwMode="auto">
                <a:xfrm>
                  <a:off x="4848" y="4080"/>
                  <a:ext cx="96" cy="96"/>
                </a:xfrm>
                <a:prstGeom prst="rect">
                  <a:avLst/>
                </a:prstGeom>
                <a:grpFill/>
                <a:ln w="9525">
                  <a:solidFill>
                    <a:srgbClr val="003366"/>
                  </a:solidFill>
                  <a:miter lim="800000"/>
                  <a:headEnd/>
                  <a:tailEnd/>
                </a:ln>
                <a:effectLst/>
              </p:spPr>
              <p:txBody>
                <a:bodyPr wrap="none" lIns="92075" tIns="46038" rIns="92075" bIns="46038" anchor="ctr"/>
                <a:lstStyle/>
                <a:p>
                  <a:endParaRPr lang="en-US"/>
                </a:p>
              </p:txBody>
            </p:sp>
          </p:grpSp>
        </p:grpSp>
      </p:grpSp>
      <p:cxnSp>
        <p:nvCxnSpPr>
          <p:cNvPr id="232643" name="AutoShape 195"/>
          <p:cNvCxnSpPr>
            <a:cxnSpLocks noChangeShapeType="1"/>
          </p:cNvCxnSpPr>
          <p:nvPr/>
        </p:nvCxnSpPr>
        <p:spPr bwMode="auto">
          <a:xfrm rot="10800000">
            <a:off x="3679825" y="2392363"/>
            <a:ext cx="2281238" cy="0"/>
          </a:xfrm>
          <a:prstGeom prst="straightConnector1">
            <a:avLst/>
          </a:prstGeom>
          <a:noFill/>
          <a:ln w="28575">
            <a:solidFill>
              <a:schemeClr val="tx1"/>
            </a:solidFill>
            <a:round/>
            <a:headEnd/>
            <a:tailEnd type="triangle" w="med" len="med"/>
          </a:ln>
          <a:effectLst/>
        </p:spPr>
      </p:cxnSp>
      <p:sp>
        <p:nvSpPr>
          <p:cNvPr id="232644" name="Rectangle 196"/>
          <p:cNvSpPr>
            <a:spLocks noChangeArrowheads="1"/>
          </p:cNvSpPr>
          <p:nvPr/>
        </p:nvSpPr>
        <p:spPr bwMode="auto">
          <a:xfrm>
            <a:off x="2649538" y="2133600"/>
            <a:ext cx="1030287" cy="519113"/>
          </a:xfrm>
          <a:prstGeom prst="rect">
            <a:avLst/>
          </a:prstGeom>
          <a:noFill/>
          <a:ln w="9525">
            <a:noFill/>
            <a:miter lim="800000"/>
            <a:headEnd/>
            <a:tailEnd/>
          </a:ln>
          <a:effectLst/>
        </p:spPr>
        <p:txBody>
          <a:bodyPr lIns="72000" rIns="72000" anchor="b" anchorCtr="1"/>
          <a:lstStyle/>
          <a:p>
            <a:pPr algn="ctr">
              <a:spcBef>
                <a:spcPct val="0"/>
              </a:spcBef>
              <a:buFontTx/>
              <a:buNone/>
            </a:pPr>
            <a:endParaRPr lang="en-US" sz="1400" b="1"/>
          </a:p>
        </p:txBody>
      </p:sp>
      <p:grpSp>
        <p:nvGrpSpPr>
          <p:cNvPr id="232629" name="Group 198"/>
          <p:cNvGrpSpPr>
            <a:grpSpLocks/>
          </p:cNvGrpSpPr>
          <p:nvPr/>
        </p:nvGrpSpPr>
        <p:grpSpPr bwMode="auto">
          <a:xfrm>
            <a:off x="884238" y="1314450"/>
            <a:ext cx="1030287" cy="1265238"/>
            <a:chOff x="1728" y="2832"/>
            <a:chExt cx="672" cy="816"/>
          </a:xfrm>
        </p:grpSpPr>
        <p:sp>
          <p:nvSpPr>
            <p:cNvPr id="232647" name="Rectangle 199"/>
            <p:cNvSpPr>
              <a:spLocks noChangeArrowheads="1"/>
            </p:cNvSpPr>
            <p:nvPr/>
          </p:nvSpPr>
          <p:spPr bwMode="auto">
            <a:xfrm>
              <a:off x="1728" y="2832"/>
              <a:ext cx="672" cy="816"/>
            </a:xfrm>
            <a:prstGeom prst="rect">
              <a:avLst/>
            </a:prstGeom>
            <a:noFill/>
            <a:ln w="9525">
              <a:noFill/>
              <a:miter lim="800000"/>
              <a:headEnd/>
              <a:tailEnd/>
            </a:ln>
            <a:effectLst/>
          </p:spPr>
          <p:txBody>
            <a:bodyPr anchor="b" anchorCtr="1"/>
            <a:lstStyle/>
            <a:p>
              <a:pPr algn="ctr">
                <a:lnSpc>
                  <a:spcPct val="90000"/>
                </a:lnSpc>
                <a:buFontTx/>
                <a:buNone/>
              </a:pPr>
              <a:r>
                <a:rPr lang="tr-TR" sz="1400" b="1"/>
                <a:t>Uzun Dönemli MİP</a:t>
              </a:r>
              <a:endParaRPr lang="en-US" sz="1400" b="1"/>
            </a:p>
          </p:txBody>
        </p:sp>
        <p:grpSp>
          <p:nvGrpSpPr>
            <p:cNvPr id="232630" name="Group 200"/>
            <p:cNvGrpSpPr>
              <a:grpSpLocks/>
            </p:cNvGrpSpPr>
            <p:nvPr/>
          </p:nvGrpSpPr>
          <p:grpSpPr bwMode="auto">
            <a:xfrm>
              <a:off x="1773" y="2880"/>
              <a:ext cx="583" cy="288"/>
              <a:chOff x="1773" y="2832"/>
              <a:chExt cx="583" cy="288"/>
            </a:xfrm>
          </p:grpSpPr>
          <p:sp>
            <p:nvSpPr>
              <p:cNvPr id="232649" name="AutoShape 201"/>
              <p:cNvSpPr>
                <a:spLocks noChangeArrowheads="1"/>
              </p:cNvSpPr>
              <p:nvPr/>
            </p:nvSpPr>
            <p:spPr bwMode="auto">
              <a:xfrm>
                <a:off x="1773" y="2832"/>
                <a:ext cx="583" cy="288"/>
              </a:xfrm>
              <a:prstGeom prst="roundRect">
                <a:avLst>
                  <a:gd name="adj" fmla="val 16667"/>
                </a:avLst>
              </a:prstGeom>
              <a:solidFill>
                <a:srgbClr val="FFFFCC"/>
              </a:solidFill>
              <a:ln w="19050">
                <a:solidFill>
                  <a:srgbClr val="4D4D4D"/>
                </a:solidFill>
                <a:round/>
                <a:headEnd/>
                <a:tailEnd/>
              </a:ln>
              <a:effectLst>
                <a:outerShdw dist="35921" dir="2700000" algn="ctr" rotWithShape="0">
                  <a:schemeClr val="bg2"/>
                </a:outerShdw>
              </a:effectLst>
            </p:spPr>
            <p:txBody>
              <a:bodyPr wrap="none" anchor="ctr"/>
              <a:lstStyle/>
              <a:p>
                <a:endParaRPr lang="en-US"/>
              </a:p>
            </p:txBody>
          </p:sp>
          <p:sp>
            <p:nvSpPr>
              <p:cNvPr id="232650" name="Line 202"/>
              <p:cNvSpPr>
                <a:spLocks noChangeShapeType="1"/>
              </p:cNvSpPr>
              <p:nvPr/>
            </p:nvSpPr>
            <p:spPr bwMode="auto">
              <a:xfrm>
                <a:off x="1891" y="2870"/>
                <a:ext cx="0" cy="214"/>
              </a:xfrm>
              <a:prstGeom prst="line">
                <a:avLst/>
              </a:prstGeom>
              <a:noFill/>
              <a:ln w="9525">
                <a:solidFill>
                  <a:schemeClr val="bg2"/>
                </a:solidFill>
                <a:round/>
                <a:headEnd type="triangle" w="med" len="med"/>
                <a:tailEnd/>
              </a:ln>
              <a:effectLst/>
            </p:spPr>
            <p:txBody>
              <a:bodyPr/>
              <a:lstStyle/>
              <a:p>
                <a:endParaRPr lang="en-US"/>
              </a:p>
            </p:txBody>
          </p:sp>
          <p:sp>
            <p:nvSpPr>
              <p:cNvPr id="232651" name="Line 203"/>
              <p:cNvSpPr>
                <a:spLocks noChangeShapeType="1"/>
              </p:cNvSpPr>
              <p:nvPr/>
            </p:nvSpPr>
            <p:spPr bwMode="auto">
              <a:xfrm rot="5400000">
                <a:off x="2065" y="2811"/>
                <a:ext cx="0" cy="485"/>
              </a:xfrm>
              <a:prstGeom prst="line">
                <a:avLst/>
              </a:prstGeom>
              <a:noFill/>
              <a:ln w="9525">
                <a:solidFill>
                  <a:schemeClr val="bg2"/>
                </a:solidFill>
                <a:round/>
                <a:headEnd type="triangle" w="med" len="med"/>
                <a:tailEnd/>
              </a:ln>
              <a:effectLst/>
            </p:spPr>
            <p:txBody>
              <a:bodyPr/>
              <a:lstStyle/>
              <a:p>
                <a:endParaRPr lang="en-US"/>
              </a:p>
            </p:txBody>
          </p:sp>
          <p:grpSp>
            <p:nvGrpSpPr>
              <p:cNvPr id="232632" name="Group 204"/>
              <p:cNvGrpSpPr>
                <a:grpSpLocks/>
              </p:cNvGrpSpPr>
              <p:nvPr/>
            </p:nvGrpSpPr>
            <p:grpSpPr bwMode="auto">
              <a:xfrm>
                <a:off x="1951" y="2907"/>
                <a:ext cx="340" cy="101"/>
                <a:chOff x="192" y="4032"/>
                <a:chExt cx="576" cy="192"/>
              </a:xfrm>
            </p:grpSpPr>
            <p:sp>
              <p:nvSpPr>
                <p:cNvPr id="232653" name="Line 205"/>
                <p:cNvSpPr>
                  <a:spLocks noChangeShapeType="1"/>
                </p:cNvSpPr>
                <p:nvPr/>
              </p:nvSpPr>
              <p:spPr bwMode="auto">
                <a:xfrm>
                  <a:off x="192" y="4032"/>
                  <a:ext cx="288" cy="0"/>
                </a:xfrm>
                <a:prstGeom prst="line">
                  <a:avLst/>
                </a:prstGeom>
                <a:noFill/>
                <a:ln w="9525">
                  <a:solidFill>
                    <a:srgbClr val="003399"/>
                  </a:solidFill>
                  <a:round/>
                  <a:headEnd/>
                  <a:tailEnd/>
                </a:ln>
                <a:effectLst/>
              </p:spPr>
              <p:txBody>
                <a:bodyPr anchor="ctr"/>
                <a:lstStyle/>
                <a:p>
                  <a:endParaRPr lang="en-US"/>
                </a:p>
              </p:txBody>
            </p:sp>
            <p:sp>
              <p:nvSpPr>
                <p:cNvPr id="232654" name="Line 206"/>
                <p:cNvSpPr>
                  <a:spLocks noChangeShapeType="1"/>
                </p:cNvSpPr>
                <p:nvPr/>
              </p:nvSpPr>
              <p:spPr bwMode="auto">
                <a:xfrm>
                  <a:off x="288" y="4080"/>
                  <a:ext cx="96" cy="0"/>
                </a:xfrm>
                <a:prstGeom prst="line">
                  <a:avLst/>
                </a:prstGeom>
                <a:noFill/>
                <a:ln w="9525">
                  <a:solidFill>
                    <a:srgbClr val="003399"/>
                  </a:solidFill>
                  <a:round/>
                  <a:headEnd/>
                  <a:tailEnd/>
                </a:ln>
                <a:effectLst/>
              </p:spPr>
              <p:txBody>
                <a:bodyPr anchor="ctr"/>
                <a:lstStyle/>
                <a:p>
                  <a:endParaRPr lang="en-US"/>
                </a:p>
              </p:txBody>
            </p:sp>
            <p:sp>
              <p:nvSpPr>
                <p:cNvPr id="232655" name="Line 207"/>
                <p:cNvSpPr>
                  <a:spLocks noChangeShapeType="1"/>
                </p:cNvSpPr>
                <p:nvPr/>
              </p:nvSpPr>
              <p:spPr bwMode="auto">
                <a:xfrm>
                  <a:off x="384" y="4128"/>
                  <a:ext cx="192" cy="0"/>
                </a:xfrm>
                <a:prstGeom prst="line">
                  <a:avLst/>
                </a:prstGeom>
                <a:noFill/>
                <a:ln w="9525">
                  <a:solidFill>
                    <a:srgbClr val="003399"/>
                  </a:solidFill>
                  <a:round/>
                  <a:headEnd/>
                  <a:tailEnd/>
                </a:ln>
                <a:effectLst/>
              </p:spPr>
              <p:txBody>
                <a:bodyPr anchor="ctr"/>
                <a:lstStyle/>
                <a:p>
                  <a:endParaRPr lang="en-US"/>
                </a:p>
              </p:txBody>
            </p:sp>
            <p:sp>
              <p:nvSpPr>
                <p:cNvPr id="232656" name="Line 208"/>
                <p:cNvSpPr>
                  <a:spLocks noChangeShapeType="1"/>
                </p:cNvSpPr>
                <p:nvPr/>
              </p:nvSpPr>
              <p:spPr bwMode="auto">
                <a:xfrm>
                  <a:off x="384" y="4176"/>
                  <a:ext cx="192" cy="0"/>
                </a:xfrm>
                <a:prstGeom prst="line">
                  <a:avLst/>
                </a:prstGeom>
                <a:noFill/>
                <a:ln w="9525">
                  <a:solidFill>
                    <a:srgbClr val="003399"/>
                  </a:solidFill>
                  <a:round/>
                  <a:headEnd/>
                  <a:tailEnd/>
                </a:ln>
                <a:effectLst/>
              </p:spPr>
              <p:txBody>
                <a:bodyPr anchor="ctr"/>
                <a:lstStyle/>
                <a:p>
                  <a:endParaRPr lang="en-US"/>
                </a:p>
              </p:txBody>
            </p:sp>
            <p:sp>
              <p:nvSpPr>
                <p:cNvPr id="232657" name="Line 209"/>
                <p:cNvSpPr>
                  <a:spLocks noChangeShapeType="1"/>
                </p:cNvSpPr>
                <p:nvPr/>
              </p:nvSpPr>
              <p:spPr bwMode="auto">
                <a:xfrm>
                  <a:off x="480" y="4224"/>
                  <a:ext cx="288" cy="0"/>
                </a:xfrm>
                <a:prstGeom prst="line">
                  <a:avLst/>
                </a:prstGeom>
                <a:noFill/>
                <a:ln w="9525">
                  <a:solidFill>
                    <a:srgbClr val="003399"/>
                  </a:solidFill>
                  <a:round/>
                  <a:headEnd/>
                  <a:tailEnd/>
                </a:ln>
                <a:effectLst/>
              </p:spPr>
              <p:txBody>
                <a:bodyPr anchor="ctr"/>
                <a:lstStyle/>
                <a:p>
                  <a:endParaRPr lang="en-US"/>
                </a:p>
              </p:txBody>
            </p:sp>
          </p:grpSp>
        </p:grpSp>
      </p:grpSp>
      <p:cxnSp>
        <p:nvCxnSpPr>
          <p:cNvPr id="232658" name="AutoShape 210"/>
          <p:cNvCxnSpPr>
            <a:cxnSpLocks noChangeShapeType="1"/>
            <a:stCxn id="232649" idx="1"/>
            <a:endCxn id="232464" idx="0"/>
          </p:cNvCxnSpPr>
          <p:nvPr/>
        </p:nvCxnSpPr>
        <p:spPr bwMode="auto">
          <a:xfrm rot="10800000" flipV="1">
            <a:off x="516678" y="1612153"/>
            <a:ext cx="436552" cy="1413061"/>
          </a:xfrm>
          <a:prstGeom prst="bentConnector2">
            <a:avLst/>
          </a:prstGeom>
          <a:noFill/>
          <a:ln w="28575">
            <a:solidFill>
              <a:schemeClr val="tx1"/>
            </a:solidFill>
            <a:miter lim="800000"/>
            <a:headEnd type="triangle" w="med" len="med"/>
            <a:tailEnd type="triangle" w="med" len="med"/>
          </a:ln>
          <a:effectLst/>
        </p:spPr>
      </p:cxnSp>
      <p:cxnSp>
        <p:nvCxnSpPr>
          <p:cNvPr id="232659" name="AutoShape 211"/>
          <p:cNvCxnSpPr>
            <a:cxnSpLocks noChangeShapeType="1"/>
            <a:stCxn id="232549" idx="1"/>
            <a:endCxn id="232647" idx="3"/>
          </p:cNvCxnSpPr>
          <p:nvPr/>
        </p:nvCxnSpPr>
        <p:spPr bwMode="auto">
          <a:xfrm rot="10800000">
            <a:off x="1914525" y="1947863"/>
            <a:ext cx="735013" cy="0"/>
          </a:xfrm>
          <a:prstGeom prst="straightConnector1">
            <a:avLst/>
          </a:prstGeom>
          <a:noFill/>
          <a:ln w="28575">
            <a:solidFill>
              <a:schemeClr val="tx1"/>
            </a:solidFill>
            <a:round/>
            <a:headEnd/>
            <a:tailEnd type="triangle" w="med" len="med"/>
          </a:ln>
          <a:effectLst/>
        </p:spPr>
      </p:cxnSp>
      <p:sp>
        <p:nvSpPr>
          <p:cNvPr id="232451" name="Rectangle 3"/>
          <p:cNvSpPr>
            <a:spLocks noChangeArrowheads="1"/>
          </p:cNvSpPr>
          <p:nvPr/>
        </p:nvSpPr>
        <p:spPr bwMode="auto">
          <a:xfrm>
            <a:off x="4572000" y="725488"/>
            <a:ext cx="1066800" cy="533400"/>
          </a:xfrm>
          <a:prstGeom prst="rect">
            <a:avLst/>
          </a:prstGeom>
          <a:noFill/>
          <a:ln w="9525">
            <a:noFill/>
            <a:miter lim="800000"/>
            <a:headEnd/>
            <a:tailEnd/>
          </a:ln>
          <a:effectLst/>
        </p:spPr>
        <p:txBody>
          <a:bodyPr lIns="72000" rIns="72000" anchor="b" anchorCtr="1"/>
          <a:lstStyle/>
          <a:p>
            <a:pPr algn="ctr">
              <a:spcBef>
                <a:spcPct val="0"/>
              </a:spcBef>
              <a:buFontTx/>
              <a:buNone/>
            </a:pPr>
            <a:endParaRPr lang="en-US" sz="1400" b="1"/>
          </a:p>
        </p:txBody>
      </p:sp>
      <p:sp>
        <p:nvSpPr>
          <p:cNvPr id="232627" name="Rectangle 179"/>
          <p:cNvSpPr>
            <a:spLocks noChangeArrowheads="1"/>
          </p:cNvSpPr>
          <p:nvPr/>
        </p:nvSpPr>
        <p:spPr bwMode="auto">
          <a:xfrm>
            <a:off x="4268788" y="1685925"/>
            <a:ext cx="1030287" cy="520700"/>
          </a:xfrm>
          <a:prstGeom prst="rect">
            <a:avLst/>
          </a:prstGeom>
          <a:noFill/>
          <a:ln w="9525">
            <a:noFill/>
            <a:miter lim="800000"/>
            <a:headEnd/>
            <a:tailEnd/>
          </a:ln>
          <a:effectLst/>
        </p:spPr>
        <p:txBody>
          <a:bodyPr lIns="72000" rIns="72000" anchor="b" anchorCtr="1"/>
          <a:lstStyle/>
          <a:p>
            <a:pPr algn="ctr">
              <a:spcBef>
                <a:spcPct val="0"/>
              </a:spcBef>
              <a:buFontTx/>
              <a:buNone/>
            </a:pPr>
            <a:endParaRPr lang="en-US" sz="1400" b="1"/>
          </a:p>
        </p:txBody>
      </p:sp>
      <p:grpSp>
        <p:nvGrpSpPr>
          <p:cNvPr id="232633" name="Group 607"/>
          <p:cNvGrpSpPr>
            <a:grpSpLocks/>
          </p:cNvGrpSpPr>
          <p:nvPr/>
        </p:nvGrpSpPr>
        <p:grpSpPr bwMode="auto">
          <a:xfrm>
            <a:off x="4476750" y="1020763"/>
            <a:ext cx="1030288" cy="1470025"/>
            <a:chOff x="2820" y="570"/>
            <a:chExt cx="649" cy="926"/>
          </a:xfrm>
        </p:grpSpPr>
        <p:sp>
          <p:nvSpPr>
            <p:cNvPr id="232453" name="AutoShape 5"/>
            <p:cNvSpPr>
              <a:spLocks noChangeArrowheads="1"/>
            </p:cNvSpPr>
            <p:nvPr/>
          </p:nvSpPr>
          <p:spPr bwMode="auto">
            <a:xfrm rot="5400000">
              <a:off x="2736" y="1048"/>
              <a:ext cx="600" cy="296"/>
            </a:xfrm>
            <a:prstGeom prst="chevron">
              <a:avLst>
                <a:gd name="adj" fmla="val 50676"/>
              </a:avLst>
            </a:prstGeom>
            <a:solidFill>
              <a:schemeClr val="bg2">
                <a:alpha val="50000"/>
              </a:schemeClr>
            </a:solidFill>
            <a:ln w="9525">
              <a:noFill/>
              <a:miter lim="800000"/>
              <a:headEnd/>
              <a:tailEnd/>
            </a:ln>
            <a:effectLst/>
          </p:spPr>
          <p:txBody>
            <a:bodyPr wrap="none" anchor="ctr"/>
            <a:lstStyle/>
            <a:p>
              <a:endParaRPr lang="en-US"/>
            </a:p>
          </p:txBody>
        </p:sp>
        <p:sp>
          <p:nvSpPr>
            <p:cNvPr id="232660" name="Rectangle 212"/>
            <p:cNvSpPr>
              <a:spLocks noChangeArrowheads="1"/>
            </p:cNvSpPr>
            <p:nvPr/>
          </p:nvSpPr>
          <p:spPr bwMode="auto">
            <a:xfrm>
              <a:off x="2820" y="607"/>
              <a:ext cx="649" cy="796"/>
            </a:xfrm>
            <a:prstGeom prst="rect">
              <a:avLst/>
            </a:prstGeom>
            <a:solidFill>
              <a:schemeClr val="accent1"/>
            </a:solidFill>
            <a:ln w="9525">
              <a:noFill/>
              <a:miter lim="800000"/>
              <a:headEnd/>
              <a:tailEnd/>
            </a:ln>
            <a:effectLst/>
          </p:spPr>
          <p:txBody>
            <a:bodyPr anchor="b" anchorCtr="1"/>
            <a:lstStyle/>
            <a:p>
              <a:pPr algn="ctr">
                <a:lnSpc>
                  <a:spcPct val="90000"/>
                </a:lnSpc>
                <a:buFontTx/>
                <a:buNone/>
              </a:pPr>
              <a:r>
                <a:rPr lang="tr-TR" sz="1400" b="1" dirty="0">
                  <a:solidFill>
                    <a:srgbClr val="FF0000"/>
                  </a:solidFill>
                </a:rPr>
                <a:t>Sistem Tedariği/Üretimi</a:t>
              </a:r>
              <a:endParaRPr lang="en-US" sz="1400" b="1" dirty="0">
                <a:solidFill>
                  <a:srgbClr val="FF0000"/>
                </a:solidFill>
              </a:endParaRPr>
            </a:p>
          </p:txBody>
        </p:sp>
        <p:grpSp>
          <p:nvGrpSpPr>
            <p:cNvPr id="232637" name="Group 213"/>
            <p:cNvGrpSpPr>
              <a:grpSpLocks/>
            </p:cNvGrpSpPr>
            <p:nvPr/>
          </p:nvGrpSpPr>
          <p:grpSpPr bwMode="auto">
            <a:xfrm>
              <a:off x="2820" y="570"/>
              <a:ext cx="521" cy="418"/>
              <a:chOff x="559" y="2496"/>
              <a:chExt cx="405" cy="342"/>
            </a:xfrm>
          </p:grpSpPr>
          <p:grpSp>
            <p:nvGrpSpPr>
              <p:cNvPr id="232645" name="Group 214"/>
              <p:cNvGrpSpPr>
                <a:grpSpLocks noChangeAspect="1"/>
              </p:cNvGrpSpPr>
              <p:nvPr/>
            </p:nvGrpSpPr>
            <p:grpSpPr bwMode="auto">
              <a:xfrm>
                <a:off x="768" y="2544"/>
                <a:ext cx="196" cy="294"/>
                <a:chOff x="576" y="2640"/>
                <a:chExt cx="384" cy="576"/>
              </a:xfrm>
            </p:grpSpPr>
            <p:sp>
              <p:nvSpPr>
                <p:cNvPr id="232663" name="Rectangle 215"/>
                <p:cNvSpPr>
                  <a:spLocks noChangeAspect="1" noChangeArrowheads="1"/>
                </p:cNvSpPr>
                <p:nvPr/>
              </p:nvSpPr>
              <p:spPr bwMode="auto">
                <a:xfrm>
                  <a:off x="576" y="2976"/>
                  <a:ext cx="288" cy="192"/>
                </a:xfrm>
                <a:prstGeom prst="rect">
                  <a:avLst/>
                </a:prstGeom>
                <a:solidFill>
                  <a:schemeClr val="bg2"/>
                </a:solidFill>
                <a:ln w="9525">
                  <a:solidFill>
                    <a:srgbClr val="4D4D4D"/>
                  </a:solidFill>
                  <a:miter lim="800000"/>
                  <a:headEnd/>
                  <a:tailEnd/>
                </a:ln>
                <a:effectLst/>
              </p:spPr>
              <p:txBody>
                <a:bodyPr wrap="none" anchor="ctr"/>
                <a:lstStyle/>
                <a:p>
                  <a:endParaRPr lang="en-US"/>
                </a:p>
              </p:txBody>
            </p:sp>
            <p:grpSp>
              <p:nvGrpSpPr>
                <p:cNvPr id="232646" name="Group 216"/>
                <p:cNvGrpSpPr>
                  <a:grpSpLocks noChangeAspect="1"/>
                </p:cNvGrpSpPr>
                <p:nvPr/>
              </p:nvGrpSpPr>
              <p:grpSpPr bwMode="auto">
                <a:xfrm rot="-2238961">
                  <a:off x="672" y="2640"/>
                  <a:ext cx="288" cy="576"/>
                  <a:chOff x="672" y="2640"/>
                  <a:chExt cx="288" cy="576"/>
                </a:xfrm>
              </p:grpSpPr>
              <p:sp>
                <p:nvSpPr>
                  <p:cNvPr id="232665" name="Line 217"/>
                  <p:cNvSpPr>
                    <a:spLocks noChangeAspect="1" noChangeShapeType="1"/>
                  </p:cNvSpPr>
                  <p:nvPr/>
                </p:nvSpPr>
                <p:spPr bwMode="auto">
                  <a:xfrm flipV="1">
                    <a:off x="720" y="2928"/>
                    <a:ext cx="240" cy="0"/>
                  </a:xfrm>
                  <a:prstGeom prst="line">
                    <a:avLst/>
                  </a:prstGeom>
                  <a:noFill/>
                  <a:ln w="9525">
                    <a:solidFill>
                      <a:srgbClr val="4D4D4D"/>
                    </a:solidFill>
                    <a:round/>
                    <a:headEnd type="diamond" w="med" len="med"/>
                    <a:tailEnd type="diamond" w="med" len="med"/>
                  </a:ln>
                  <a:effectLst/>
                </p:spPr>
                <p:txBody>
                  <a:bodyPr anchor="ctr"/>
                  <a:lstStyle/>
                  <a:p>
                    <a:endParaRPr lang="en-US"/>
                  </a:p>
                </p:txBody>
              </p:sp>
              <p:sp>
                <p:nvSpPr>
                  <p:cNvPr id="232666" name="AutoShape 218"/>
                  <p:cNvSpPr>
                    <a:spLocks noChangeAspect="1" noChangeArrowheads="1"/>
                  </p:cNvSpPr>
                  <p:nvPr/>
                </p:nvSpPr>
                <p:spPr bwMode="auto">
                  <a:xfrm>
                    <a:off x="672" y="2640"/>
                    <a:ext cx="288" cy="576"/>
                  </a:xfrm>
                  <a:prstGeom prst="moon">
                    <a:avLst>
                      <a:gd name="adj" fmla="val 50000"/>
                    </a:avLst>
                  </a:prstGeom>
                  <a:solidFill>
                    <a:schemeClr val="folHlink"/>
                  </a:solidFill>
                  <a:ln w="9525">
                    <a:solidFill>
                      <a:srgbClr val="4D4D4D"/>
                    </a:solidFill>
                    <a:miter lim="800000"/>
                    <a:headEnd/>
                    <a:tailEnd/>
                  </a:ln>
                  <a:effectLst/>
                </p:spPr>
                <p:txBody>
                  <a:bodyPr wrap="none" anchor="ctr"/>
                  <a:lstStyle/>
                  <a:p>
                    <a:endParaRPr lang="en-US"/>
                  </a:p>
                </p:txBody>
              </p:sp>
            </p:grpSp>
          </p:grpSp>
          <p:grpSp>
            <p:nvGrpSpPr>
              <p:cNvPr id="232648" name="Group 219"/>
              <p:cNvGrpSpPr>
                <a:grpSpLocks noChangeAspect="1"/>
              </p:cNvGrpSpPr>
              <p:nvPr/>
            </p:nvGrpSpPr>
            <p:grpSpPr bwMode="auto">
              <a:xfrm>
                <a:off x="559" y="2496"/>
                <a:ext cx="322" cy="322"/>
                <a:chOff x="2304" y="1584"/>
                <a:chExt cx="1344" cy="1344"/>
              </a:xfrm>
            </p:grpSpPr>
            <p:sp>
              <p:nvSpPr>
                <p:cNvPr id="232668" name="AutoShape 220"/>
                <p:cNvSpPr>
                  <a:spLocks noChangeAspect="1" noChangeArrowheads="1"/>
                </p:cNvSpPr>
                <p:nvPr/>
              </p:nvSpPr>
              <p:spPr bwMode="auto">
                <a:xfrm rot="5400000">
                  <a:off x="2664" y="1992"/>
                  <a:ext cx="432" cy="192"/>
                </a:xfrm>
                <a:prstGeom prst="flowChartOnlineStorage">
                  <a:avLst/>
                </a:prstGeom>
                <a:solidFill>
                  <a:srgbClr val="FF3300"/>
                </a:solidFill>
                <a:ln w="3175">
                  <a:solidFill>
                    <a:srgbClr val="336699"/>
                  </a:solidFill>
                  <a:miter lim="800000"/>
                  <a:headEnd/>
                  <a:tailEnd/>
                </a:ln>
                <a:effectLst/>
              </p:spPr>
              <p:txBody>
                <a:bodyPr wrap="none" anchor="ctr"/>
                <a:lstStyle/>
                <a:p>
                  <a:endParaRPr lang="en-US"/>
                </a:p>
              </p:txBody>
            </p:sp>
            <p:sp>
              <p:nvSpPr>
                <p:cNvPr id="232669" name="AutoShape 221"/>
                <p:cNvSpPr>
                  <a:spLocks noChangeAspect="1" noChangeArrowheads="1"/>
                </p:cNvSpPr>
                <p:nvPr/>
              </p:nvSpPr>
              <p:spPr bwMode="auto">
                <a:xfrm rot="5400000">
                  <a:off x="2856" y="1992"/>
                  <a:ext cx="432" cy="192"/>
                </a:xfrm>
                <a:prstGeom prst="flowChartOnlineStorage">
                  <a:avLst/>
                </a:prstGeom>
                <a:solidFill>
                  <a:srgbClr val="FF3300"/>
                </a:solidFill>
                <a:ln w="3175">
                  <a:solidFill>
                    <a:srgbClr val="336699"/>
                  </a:solidFill>
                  <a:miter lim="800000"/>
                  <a:headEnd/>
                  <a:tailEnd/>
                </a:ln>
                <a:effectLst/>
              </p:spPr>
              <p:txBody>
                <a:bodyPr wrap="none" anchor="ctr"/>
                <a:lstStyle/>
                <a:p>
                  <a:endParaRPr lang="en-US"/>
                </a:p>
              </p:txBody>
            </p:sp>
            <p:sp>
              <p:nvSpPr>
                <p:cNvPr id="232670" name="AutoShape 222"/>
                <p:cNvSpPr>
                  <a:spLocks noChangeAspect="1" noChangeArrowheads="1"/>
                </p:cNvSpPr>
                <p:nvPr/>
              </p:nvSpPr>
              <p:spPr bwMode="auto">
                <a:xfrm rot="5400000">
                  <a:off x="2760" y="1704"/>
                  <a:ext cx="432" cy="192"/>
                </a:xfrm>
                <a:prstGeom prst="flowChartOnlineStorage">
                  <a:avLst/>
                </a:prstGeom>
                <a:solidFill>
                  <a:srgbClr val="FF3300"/>
                </a:solidFill>
                <a:ln w="3175">
                  <a:solidFill>
                    <a:srgbClr val="336699"/>
                  </a:solidFill>
                  <a:miter lim="800000"/>
                  <a:headEnd/>
                  <a:tailEnd/>
                </a:ln>
                <a:effectLst/>
              </p:spPr>
              <p:txBody>
                <a:bodyPr wrap="none" anchor="ctr"/>
                <a:lstStyle/>
                <a:p>
                  <a:endParaRPr lang="en-US"/>
                </a:p>
              </p:txBody>
            </p:sp>
            <p:sp>
              <p:nvSpPr>
                <p:cNvPr id="232671" name="AutoShape 223"/>
                <p:cNvSpPr>
                  <a:spLocks noChangeAspect="1" noChangeArrowheads="1"/>
                </p:cNvSpPr>
                <p:nvPr/>
              </p:nvSpPr>
              <p:spPr bwMode="auto">
                <a:xfrm>
                  <a:off x="3072" y="2016"/>
                  <a:ext cx="576" cy="288"/>
                </a:xfrm>
                <a:prstGeom prst="rtTriangle">
                  <a:avLst/>
                </a:prstGeom>
                <a:solidFill>
                  <a:srgbClr val="FF3300"/>
                </a:solidFill>
                <a:ln w="3175">
                  <a:solidFill>
                    <a:srgbClr val="336699"/>
                  </a:solidFill>
                  <a:miter lim="800000"/>
                  <a:headEnd/>
                  <a:tailEnd/>
                </a:ln>
                <a:effectLst/>
              </p:spPr>
              <p:txBody>
                <a:bodyPr wrap="none" anchor="ctr"/>
                <a:lstStyle/>
                <a:p>
                  <a:endParaRPr lang="en-US"/>
                </a:p>
              </p:txBody>
            </p:sp>
            <p:sp>
              <p:nvSpPr>
                <p:cNvPr id="232672" name="AutoShape 224"/>
                <p:cNvSpPr>
                  <a:spLocks noChangeAspect="1" noChangeArrowheads="1"/>
                </p:cNvSpPr>
                <p:nvPr/>
              </p:nvSpPr>
              <p:spPr bwMode="auto">
                <a:xfrm flipH="1">
                  <a:off x="2304" y="2016"/>
                  <a:ext cx="576" cy="288"/>
                </a:xfrm>
                <a:prstGeom prst="rtTriangle">
                  <a:avLst/>
                </a:prstGeom>
                <a:solidFill>
                  <a:srgbClr val="FF3300"/>
                </a:solidFill>
                <a:ln w="3175">
                  <a:solidFill>
                    <a:srgbClr val="336699"/>
                  </a:solidFill>
                  <a:miter lim="800000"/>
                  <a:headEnd/>
                  <a:tailEnd/>
                </a:ln>
                <a:effectLst/>
              </p:spPr>
              <p:txBody>
                <a:bodyPr wrap="none" anchor="ctr"/>
                <a:lstStyle/>
                <a:p>
                  <a:endParaRPr lang="en-US"/>
                </a:p>
              </p:txBody>
            </p:sp>
            <p:sp>
              <p:nvSpPr>
                <p:cNvPr id="232673" name="Rectangle 225"/>
                <p:cNvSpPr>
                  <a:spLocks noChangeAspect="1" noChangeArrowheads="1"/>
                </p:cNvSpPr>
                <p:nvPr/>
              </p:nvSpPr>
              <p:spPr bwMode="auto">
                <a:xfrm>
                  <a:off x="2304" y="2304"/>
                  <a:ext cx="1344" cy="144"/>
                </a:xfrm>
                <a:prstGeom prst="rect">
                  <a:avLst/>
                </a:prstGeom>
                <a:solidFill>
                  <a:srgbClr val="FF3300"/>
                </a:solidFill>
                <a:ln w="3175">
                  <a:solidFill>
                    <a:srgbClr val="336699"/>
                  </a:solidFill>
                  <a:miter lim="800000"/>
                  <a:headEnd/>
                  <a:tailEnd/>
                </a:ln>
                <a:effectLst/>
              </p:spPr>
              <p:txBody>
                <a:bodyPr wrap="none" anchor="ctr"/>
                <a:lstStyle/>
                <a:p>
                  <a:endParaRPr lang="en-US"/>
                </a:p>
              </p:txBody>
            </p:sp>
            <p:grpSp>
              <p:nvGrpSpPr>
                <p:cNvPr id="232652" name="Group 226"/>
                <p:cNvGrpSpPr>
                  <a:grpSpLocks noChangeAspect="1"/>
                </p:cNvGrpSpPr>
                <p:nvPr/>
              </p:nvGrpSpPr>
              <p:grpSpPr bwMode="auto">
                <a:xfrm>
                  <a:off x="2640" y="2640"/>
                  <a:ext cx="679" cy="218"/>
                  <a:chOff x="2400" y="2112"/>
                  <a:chExt cx="1344" cy="432"/>
                </a:xfrm>
              </p:grpSpPr>
              <p:sp>
                <p:nvSpPr>
                  <p:cNvPr id="232675" name="AutoShape 227"/>
                  <p:cNvSpPr>
                    <a:spLocks noChangeAspect="1" noChangeArrowheads="1"/>
                  </p:cNvSpPr>
                  <p:nvPr/>
                </p:nvSpPr>
                <p:spPr bwMode="auto">
                  <a:xfrm>
                    <a:off x="3168" y="2112"/>
                    <a:ext cx="576" cy="288"/>
                  </a:xfrm>
                  <a:prstGeom prst="rtTriangle">
                    <a:avLst/>
                  </a:prstGeom>
                  <a:solidFill>
                    <a:srgbClr val="FF3300"/>
                  </a:solidFill>
                  <a:ln w="3175">
                    <a:solidFill>
                      <a:srgbClr val="336699"/>
                    </a:solidFill>
                    <a:miter lim="800000"/>
                    <a:headEnd/>
                    <a:tailEnd/>
                  </a:ln>
                  <a:effectLst/>
                </p:spPr>
                <p:txBody>
                  <a:bodyPr wrap="none" anchor="ctr"/>
                  <a:lstStyle/>
                  <a:p>
                    <a:endParaRPr lang="en-US"/>
                  </a:p>
                </p:txBody>
              </p:sp>
              <p:sp>
                <p:nvSpPr>
                  <p:cNvPr id="232676" name="AutoShape 228"/>
                  <p:cNvSpPr>
                    <a:spLocks noChangeAspect="1" noChangeArrowheads="1"/>
                  </p:cNvSpPr>
                  <p:nvPr/>
                </p:nvSpPr>
                <p:spPr bwMode="auto">
                  <a:xfrm flipH="1">
                    <a:off x="2400" y="2112"/>
                    <a:ext cx="576" cy="288"/>
                  </a:xfrm>
                  <a:prstGeom prst="rtTriangle">
                    <a:avLst/>
                  </a:prstGeom>
                  <a:solidFill>
                    <a:srgbClr val="FF3300"/>
                  </a:solidFill>
                  <a:ln w="3175">
                    <a:solidFill>
                      <a:srgbClr val="336699"/>
                    </a:solidFill>
                    <a:miter lim="800000"/>
                    <a:headEnd/>
                    <a:tailEnd/>
                  </a:ln>
                  <a:effectLst/>
                </p:spPr>
                <p:txBody>
                  <a:bodyPr wrap="none" anchor="ctr"/>
                  <a:lstStyle/>
                  <a:p>
                    <a:endParaRPr lang="en-US"/>
                  </a:p>
                </p:txBody>
              </p:sp>
              <p:sp>
                <p:nvSpPr>
                  <p:cNvPr id="232677" name="Rectangle 229"/>
                  <p:cNvSpPr>
                    <a:spLocks noChangeAspect="1" noChangeArrowheads="1"/>
                  </p:cNvSpPr>
                  <p:nvPr/>
                </p:nvSpPr>
                <p:spPr bwMode="auto">
                  <a:xfrm>
                    <a:off x="2400" y="2400"/>
                    <a:ext cx="1344" cy="144"/>
                  </a:xfrm>
                  <a:prstGeom prst="rect">
                    <a:avLst/>
                  </a:prstGeom>
                  <a:solidFill>
                    <a:srgbClr val="FF3300"/>
                  </a:solidFill>
                  <a:ln w="3175">
                    <a:solidFill>
                      <a:srgbClr val="336699"/>
                    </a:solidFill>
                    <a:miter lim="800000"/>
                    <a:headEnd/>
                    <a:tailEnd/>
                  </a:ln>
                  <a:effectLst/>
                </p:spPr>
                <p:txBody>
                  <a:bodyPr wrap="none" anchor="ctr"/>
                  <a:lstStyle/>
                  <a:p>
                    <a:endParaRPr lang="en-US"/>
                  </a:p>
                </p:txBody>
              </p:sp>
            </p:grpSp>
            <p:sp>
              <p:nvSpPr>
                <p:cNvPr id="232678" name="AutoShape 230"/>
                <p:cNvSpPr>
                  <a:spLocks noChangeAspect="1" noChangeArrowheads="1"/>
                </p:cNvSpPr>
                <p:nvPr/>
              </p:nvSpPr>
              <p:spPr bwMode="auto">
                <a:xfrm>
                  <a:off x="2832" y="2784"/>
                  <a:ext cx="288"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3300"/>
                </a:solidFill>
                <a:ln w="3175">
                  <a:solidFill>
                    <a:srgbClr val="336699"/>
                  </a:solidFill>
                  <a:miter lim="800000"/>
                  <a:headEnd/>
                  <a:tailEnd/>
                </a:ln>
                <a:effectLst/>
              </p:spPr>
              <p:txBody>
                <a:bodyPr wrap="none" anchor="ctr"/>
                <a:lstStyle/>
                <a:p>
                  <a:endParaRPr lang="en-US" dirty="0"/>
                </a:p>
              </p:txBody>
            </p:sp>
            <p:sp>
              <p:nvSpPr>
                <p:cNvPr id="232679" name="Rectangle 231"/>
                <p:cNvSpPr>
                  <a:spLocks noChangeAspect="1" noChangeArrowheads="1"/>
                </p:cNvSpPr>
                <p:nvPr/>
              </p:nvSpPr>
              <p:spPr bwMode="auto">
                <a:xfrm>
                  <a:off x="2832" y="2064"/>
                  <a:ext cx="288" cy="720"/>
                </a:xfrm>
                <a:prstGeom prst="rect">
                  <a:avLst/>
                </a:prstGeom>
                <a:solidFill>
                  <a:srgbClr val="FF3300"/>
                </a:solidFill>
                <a:ln w="3175">
                  <a:solidFill>
                    <a:srgbClr val="336699"/>
                  </a:solidFill>
                  <a:miter lim="800000"/>
                  <a:headEnd/>
                  <a:tailEnd/>
                </a:ln>
                <a:effectLst/>
              </p:spPr>
              <p:txBody>
                <a:bodyPr wrap="none" anchor="ctr"/>
                <a:lstStyle/>
                <a:p>
                  <a:endParaRPr lang="en-US"/>
                </a:p>
              </p:txBody>
            </p:sp>
          </p:grpSp>
        </p:grpSp>
      </p:grpSp>
      <p:cxnSp>
        <p:nvCxnSpPr>
          <p:cNvPr id="232680" name="AutoShape 232"/>
          <p:cNvCxnSpPr>
            <a:cxnSpLocks noChangeShapeType="1"/>
          </p:cNvCxnSpPr>
          <p:nvPr/>
        </p:nvCxnSpPr>
        <p:spPr bwMode="auto">
          <a:xfrm rot="10800000" flipV="1">
            <a:off x="723900" y="1341437"/>
            <a:ext cx="3752853" cy="1668459"/>
          </a:xfrm>
          <a:prstGeom prst="bentConnector3">
            <a:avLst>
              <a:gd name="adj1" fmla="val 100000"/>
            </a:avLst>
          </a:prstGeom>
          <a:noFill/>
          <a:ln w="28575">
            <a:solidFill>
              <a:schemeClr val="tx1"/>
            </a:solidFill>
            <a:miter lim="800000"/>
            <a:headEnd type="triangle" w="med" len="med"/>
            <a:tailEnd type="triangle" w="med" len="med"/>
          </a:ln>
          <a:effectLst/>
        </p:spPr>
      </p:cxnSp>
      <p:cxnSp>
        <p:nvCxnSpPr>
          <p:cNvPr id="232681" name="AutoShape 233"/>
          <p:cNvCxnSpPr>
            <a:cxnSpLocks noChangeShapeType="1"/>
          </p:cNvCxnSpPr>
          <p:nvPr/>
        </p:nvCxnSpPr>
        <p:spPr bwMode="auto">
          <a:xfrm rot="10800000">
            <a:off x="3679828" y="1955862"/>
            <a:ext cx="796925" cy="211137"/>
          </a:xfrm>
          <a:prstGeom prst="bentConnector3">
            <a:avLst>
              <a:gd name="adj1" fmla="val 50000"/>
            </a:avLst>
          </a:prstGeom>
          <a:noFill/>
          <a:ln w="28575">
            <a:solidFill>
              <a:schemeClr val="tx1"/>
            </a:solidFill>
            <a:miter lim="800000"/>
            <a:headEnd/>
            <a:tailEnd type="triangle" w="med" len="med"/>
          </a:ln>
          <a:effectLst/>
        </p:spPr>
      </p:cxnSp>
      <p:grpSp>
        <p:nvGrpSpPr>
          <p:cNvPr id="232661" name="Group 598"/>
          <p:cNvGrpSpPr>
            <a:grpSpLocks/>
          </p:cNvGrpSpPr>
          <p:nvPr/>
        </p:nvGrpSpPr>
        <p:grpSpPr bwMode="auto">
          <a:xfrm>
            <a:off x="3963988" y="2586038"/>
            <a:ext cx="1711325" cy="1771650"/>
            <a:chOff x="2497" y="1556"/>
            <a:chExt cx="1078" cy="1116"/>
          </a:xfrm>
        </p:grpSpPr>
        <p:sp>
          <p:nvSpPr>
            <p:cNvPr id="232459" name="Oval 11"/>
            <p:cNvSpPr>
              <a:spLocks noChangeArrowheads="1"/>
            </p:cNvSpPr>
            <p:nvPr/>
          </p:nvSpPr>
          <p:spPr bwMode="auto">
            <a:xfrm>
              <a:off x="2497" y="1556"/>
              <a:ext cx="1078" cy="1116"/>
            </a:xfrm>
            <a:prstGeom prst="ellipse">
              <a:avLst/>
            </a:prstGeom>
            <a:gradFill rotWithShape="0">
              <a:gsLst>
                <a:gs pos="0">
                  <a:srgbClr val="95DCFF"/>
                </a:gs>
                <a:gs pos="100000">
                  <a:srgbClr val="95DCFF">
                    <a:gamma/>
                    <a:shade val="75686"/>
                    <a:invGamma/>
                  </a:srgbClr>
                </a:gs>
              </a:gsLst>
              <a:path path="shape">
                <a:fillToRect l="50000" t="50000" r="50000" b="50000"/>
              </a:path>
            </a:gradFill>
            <a:ln w="19050">
              <a:noFill/>
              <a:round/>
              <a:headEnd/>
              <a:tailEnd/>
            </a:ln>
            <a:effectLst/>
          </p:spPr>
          <p:txBody>
            <a:bodyPr wrap="none" anchor="b" anchorCtr="1"/>
            <a:lstStyle/>
            <a:p>
              <a:pPr algn="ctr">
                <a:spcBef>
                  <a:spcPct val="0"/>
                </a:spcBef>
                <a:buFontTx/>
                <a:buNone/>
              </a:pPr>
              <a:r>
                <a:rPr lang="tr-TR" sz="1400" b="1"/>
                <a:t>Org. Birim</a:t>
              </a:r>
              <a:endParaRPr lang="en-US" sz="1400" b="1"/>
            </a:p>
          </p:txBody>
        </p:sp>
        <p:sp>
          <p:nvSpPr>
            <p:cNvPr id="232460" name="Rectangle 12"/>
            <p:cNvSpPr>
              <a:spLocks noChangeAspect="1" noChangeArrowheads="1"/>
            </p:cNvSpPr>
            <p:nvPr/>
          </p:nvSpPr>
          <p:spPr bwMode="auto">
            <a:xfrm>
              <a:off x="2654" y="2042"/>
              <a:ext cx="98" cy="42"/>
            </a:xfrm>
            <a:prstGeom prst="rect">
              <a:avLst/>
            </a:prstGeom>
            <a:solidFill>
              <a:srgbClr val="333333"/>
            </a:solidFill>
            <a:ln w="9525">
              <a:noFill/>
              <a:miter lim="800000"/>
              <a:headEnd/>
              <a:tailEnd/>
            </a:ln>
            <a:effectLst/>
          </p:spPr>
          <p:txBody>
            <a:bodyPr wrap="none" anchor="ctr"/>
            <a:lstStyle/>
            <a:p>
              <a:endParaRPr lang="en-US"/>
            </a:p>
          </p:txBody>
        </p:sp>
        <p:grpSp>
          <p:nvGrpSpPr>
            <p:cNvPr id="232662" name="Group 234"/>
            <p:cNvGrpSpPr>
              <a:grpSpLocks/>
            </p:cNvGrpSpPr>
            <p:nvPr/>
          </p:nvGrpSpPr>
          <p:grpSpPr bwMode="auto">
            <a:xfrm>
              <a:off x="2634" y="1728"/>
              <a:ext cx="734" cy="624"/>
              <a:chOff x="2634" y="1728"/>
              <a:chExt cx="734" cy="624"/>
            </a:xfrm>
          </p:grpSpPr>
          <p:grpSp>
            <p:nvGrpSpPr>
              <p:cNvPr id="232664" name="Group 235"/>
              <p:cNvGrpSpPr>
                <a:grpSpLocks noChangeAspect="1"/>
              </p:cNvGrpSpPr>
              <p:nvPr/>
            </p:nvGrpSpPr>
            <p:grpSpPr bwMode="auto">
              <a:xfrm>
                <a:off x="2976" y="1728"/>
                <a:ext cx="361" cy="282"/>
                <a:chOff x="240" y="3120"/>
                <a:chExt cx="1056" cy="816"/>
              </a:xfrm>
            </p:grpSpPr>
            <p:grpSp>
              <p:nvGrpSpPr>
                <p:cNvPr id="232667" name="Group 236"/>
                <p:cNvGrpSpPr>
                  <a:grpSpLocks noChangeAspect="1"/>
                </p:cNvGrpSpPr>
                <p:nvPr/>
              </p:nvGrpSpPr>
              <p:grpSpPr bwMode="auto">
                <a:xfrm>
                  <a:off x="240" y="3120"/>
                  <a:ext cx="624" cy="816"/>
                  <a:chOff x="768" y="3120"/>
                  <a:chExt cx="624" cy="816"/>
                </a:xfrm>
              </p:grpSpPr>
              <p:sp>
                <p:nvSpPr>
                  <p:cNvPr id="232685" name="Rectangle 237"/>
                  <p:cNvSpPr>
                    <a:spLocks noChangeAspect="1" noChangeArrowheads="1"/>
                  </p:cNvSpPr>
                  <p:nvPr/>
                </p:nvSpPr>
                <p:spPr bwMode="auto">
                  <a:xfrm>
                    <a:off x="768" y="3120"/>
                    <a:ext cx="624" cy="816"/>
                  </a:xfrm>
                  <a:prstGeom prst="rect">
                    <a:avLst/>
                  </a:prstGeom>
                  <a:solidFill>
                    <a:srgbClr val="C0C0C0"/>
                  </a:solidFill>
                  <a:ln w="9525">
                    <a:solidFill>
                      <a:srgbClr val="4D4D4D"/>
                    </a:solidFill>
                    <a:miter lim="800000"/>
                    <a:headEnd/>
                    <a:tailEnd/>
                  </a:ln>
                  <a:effectLst/>
                </p:spPr>
                <p:txBody>
                  <a:bodyPr wrap="none" anchor="ctr"/>
                  <a:lstStyle/>
                  <a:p>
                    <a:endParaRPr lang="en-US"/>
                  </a:p>
                </p:txBody>
              </p:sp>
              <p:sp>
                <p:nvSpPr>
                  <p:cNvPr id="232686" name="Rectangle 238"/>
                  <p:cNvSpPr>
                    <a:spLocks noChangeAspect="1" noChangeArrowheads="1"/>
                  </p:cNvSpPr>
                  <p:nvPr/>
                </p:nvSpPr>
                <p:spPr bwMode="auto">
                  <a:xfrm>
                    <a:off x="816" y="3168"/>
                    <a:ext cx="144" cy="144"/>
                  </a:xfrm>
                  <a:prstGeom prst="rect">
                    <a:avLst/>
                  </a:prstGeom>
                  <a:solidFill>
                    <a:srgbClr val="C0C0C0"/>
                  </a:solidFill>
                  <a:ln w="9525">
                    <a:solidFill>
                      <a:srgbClr val="4D4D4D"/>
                    </a:solidFill>
                    <a:miter lim="800000"/>
                    <a:headEnd/>
                    <a:tailEnd/>
                  </a:ln>
                  <a:effectLst/>
                </p:spPr>
                <p:txBody>
                  <a:bodyPr wrap="none" anchor="ctr"/>
                  <a:lstStyle/>
                  <a:p>
                    <a:endParaRPr lang="en-US"/>
                  </a:p>
                </p:txBody>
              </p:sp>
              <p:sp>
                <p:nvSpPr>
                  <p:cNvPr id="232687" name="Rectangle 239"/>
                  <p:cNvSpPr>
                    <a:spLocks noChangeAspect="1" noChangeArrowheads="1"/>
                  </p:cNvSpPr>
                  <p:nvPr/>
                </p:nvSpPr>
                <p:spPr bwMode="auto">
                  <a:xfrm>
                    <a:off x="1008" y="3168"/>
                    <a:ext cx="144" cy="144"/>
                  </a:xfrm>
                  <a:prstGeom prst="rect">
                    <a:avLst/>
                  </a:prstGeom>
                  <a:solidFill>
                    <a:srgbClr val="C0C0C0"/>
                  </a:solidFill>
                  <a:ln w="9525">
                    <a:solidFill>
                      <a:srgbClr val="4D4D4D"/>
                    </a:solidFill>
                    <a:miter lim="800000"/>
                    <a:headEnd/>
                    <a:tailEnd/>
                  </a:ln>
                  <a:effectLst/>
                </p:spPr>
                <p:txBody>
                  <a:bodyPr wrap="none" anchor="ctr"/>
                  <a:lstStyle/>
                  <a:p>
                    <a:endParaRPr lang="en-US"/>
                  </a:p>
                </p:txBody>
              </p:sp>
              <p:sp>
                <p:nvSpPr>
                  <p:cNvPr id="232688" name="Rectangle 240"/>
                  <p:cNvSpPr>
                    <a:spLocks noChangeAspect="1" noChangeArrowheads="1"/>
                  </p:cNvSpPr>
                  <p:nvPr/>
                </p:nvSpPr>
                <p:spPr bwMode="auto">
                  <a:xfrm>
                    <a:off x="1200" y="3168"/>
                    <a:ext cx="144" cy="144"/>
                  </a:xfrm>
                  <a:prstGeom prst="rect">
                    <a:avLst/>
                  </a:prstGeom>
                  <a:solidFill>
                    <a:srgbClr val="C0C0C0"/>
                  </a:solidFill>
                  <a:ln w="9525">
                    <a:solidFill>
                      <a:srgbClr val="4D4D4D"/>
                    </a:solidFill>
                    <a:miter lim="800000"/>
                    <a:headEnd/>
                    <a:tailEnd/>
                  </a:ln>
                  <a:effectLst/>
                </p:spPr>
                <p:txBody>
                  <a:bodyPr wrap="none" anchor="ctr"/>
                  <a:lstStyle/>
                  <a:p>
                    <a:endParaRPr lang="en-US"/>
                  </a:p>
                </p:txBody>
              </p:sp>
              <p:sp>
                <p:nvSpPr>
                  <p:cNvPr id="232689" name="Rectangle 241"/>
                  <p:cNvSpPr>
                    <a:spLocks noChangeAspect="1" noChangeArrowheads="1"/>
                  </p:cNvSpPr>
                  <p:nvPr/>
                </p:nvSpPr>
                <p:spPr bwMode="auto">
                  <a:xfrm>
                    <a:off x="816" y="3360"/>
                    <a:ext cx="144" cy="144"/>
                  </a:xfrm>
                  <a:prstGeom prst="rect">
                    <a:avLst/>
                  </a:prstGeom>
                  <a:solidFill>
                    <a:srgbClr val="C0C0C0"/>
                  </a:solidFill>
                  <a:ln w="9525">
                    <a:solidFill>
                      <a:srgbClr val="4D4D4D"/>
                    </a:solidFill>
                    <a:miter lim="800000"/>
                    <a:headEnd/>
                    <a:tailEnd/>
                  </a:ln>
                  <a:effectLst/>
                </p:spPr>
                <p:txBody>
                  <a:bodyPr wrap="none" anchor="ctr"/>
                  <a:lstStyle/>
                  <a:p>
                    <a:endParaRPr lang="en-US"/>
                  </a:p>
                </p:txBody>
              </p:sp>
              <p:sp>
                <p:nvSpPr>
                  <p:cNvPr id="232690" name="Rectangle 242"/>
                  <p:cNvSpPr>
                    <a:spLocks noChangeAspect="1" noChangeArrowheads="1"/>
                  </p:cNvSpPr>
                  <p:nvPr/>
                </p:nvSpPr>
                <p:spPr bwMode="auto">
                  <a:xfrm>
                    <a:off x="1008" y="3360"/>
                    <a:ext cx="144" cy="144"/>
                  </a:xfrm>
                  <a:prstGeom prst="rect">
                    <a:avLst/>
                  </a:prstGeom>
                  <a:solidFill>
                    <a:srgbClr val="C0C0C0"/>
                  </a:solidFill>
                  <a:ln w="9525">
                    <a:solidFill>
                      <a:srgbClr val="4D4D4D"/>
                    </a:solidFill>
                    <a:miter lim="800000"/>
                    <a:headEnd/>
                    <a:tailEnd/>
                  </a:ln>
                  <a:effectLst/>
                </p:spPr>
                <p:txBody>
                  <a:bodyPr wrap="none" anchor="ctr"/>
                  <a:lstStyle/>
                  <a:p>
                    <a:endParaRPr lang="en-US"/>
                  </a:p>
                </p:txBody>
              </p:sp>
              <p:sp>
                <p:nvSpPr>
                  <p:cNvPr id="232691" name="Rectangle 243"/>
                  <p:cNvSpPr>
                    <a:spLocks noChangeAspect="1" noChangeArrowheads="1"/>
                  </p:cNvSpPr>
                  <p:nvPr/>
                </p:nvSpPr>
                <p:spPr bwMode="auto">
                  <a:xfrm>
                    <a:off x="1200" y="3360"/>
                    <a:ext cx="144" cy="144"/>
                  </a:xfrm>
                  <a:prstGeom prst="rect">
                    <a:avLst/>
                  </a:prstGeom>
                  <a:solidFill>
                    <a:srgbClr val="C0C0C0"/>
                  </a:solidFill>
                  <a:ln w="9525">
                    <a:solidFill>
                      <a:srgbClr val="4D4D4D"/>
                    </a:solidFill>
                    <a:miter lim="800000"/>
                    <a:headEnd/>
                    <a:tailEnd/>
                  </a:ln>
                  <a:effectLst/>
                </p:spPr>
                <p:txBody>
                  <a:bodyPr wrap="none" anchor="ctr"/>
                  <a:lstStyle/>
                  <a:p>
                    <a:endParaRPr lang="en-US"/>
                  </a:p>
                </p:txBody>
              </p:sp>
              <p:sp>
                <p:nvSpPr>
                  <p:cNvPr id="232692" name="Rectangle 244"/>
                  <p:cNvSpPr>
                    <a:spLocks noChangeAspect="1" noChangeArrowheads="1"/>
                  </p:cNvSpPr>
                  <p:nvPr/>
                </p:nvSpPr>
                <p:spPr bwMode="auto">
                  <a:xfrm>
                    <a:off x="816" y="3552"/>
                    <a:ext cx="144" cy="144"/>
                  </a:xfrm>
                  <a:prstGeom prst="rect">
                    <a:avLst/>
                  </a:prstGeom>
                  <a:solidFill>
                    <a:srgbClr val="C0C0C0"/>
                  </a:solidFill>
                  <a:ln w="9525">
                    <a:solidFill>
                      <a:srgbClr val="4D4D4D"/>
                    </a:solidFill>
                    <a:miter lim="800000"/>
                    <a:headEnd/>
                    <a:tailEnd/>
                  </a:ln>
                  <a:effectLst/>
                </p:spPr>
                <p:txBody>
                  <a:bodyPr wrap="none" anchor="ctr"/>
                  <a:lstStyle/>
                  <a:p>
                    <a:endParaRPr lang="en-US"/>
                  </a:p>
                </p:txBody>
              </p:sp>
              <p:sp>
                <p:nvSpPr>
                  <p:cNvPr id="232693" name="Rectangle 245"/>
                  <p:cNvSpPr>
                    <a:spLocks noChangeAspect="1" noChangeArrowheads="1"/>
                  </p:cNvSpPr>
                  <p:nvPr/>
                </p:nvSpPr>
                <p:spPr bwMode="auto">
                  <a:xfrm>
                    <a:off x="1008" y="3552"/>
                    <a:ext cx="144" cy="144"/>
                  </a:xfrm>
                  <a:prstGeom prst="rect">
                    <a:avLst/>
                  </a:prstGeom>
                  <a:solidFill>
                    <a:srgbClr val="C0C0C0"/>
                  </a:solidFill>
                  <a:ln w="9525">
                    <a:solidFill>
                      <a:srgbClr val="4D4D4D"/>
                    </a:solidFill>
                    <a:miter lim="800000"/>
                    <a:headEnd/>
                    <a:tailEnd/>
                  </a:ln>
                  <a:effectLst/>
                </p:spPr>
                <p:txBody>
                  <a:bodyPr wrap="none" anchor="ctr"/>
                  <a:lstStyle/>
                  <a:p>
                    <a:endParaRPr lang="en-US"/>
                  </a:p>
                </p:txBody>
              </p:sp>
              <p:sp>
                <p:nvSpPr>
                  <p:cNvPr id="232694" name="Rectangle 246"/>
                  <p:cNvSpPr>
                    <a:spLocks noChangeAspect="1" noChangeArrowheads="1"/>
                  </p:cNvSpPr>
                  <p:nvPr/>
                </p:nvSpPr>
                <p:spPr bwMode="auto">
                  <a:xfrm>
                    <a:off x="1200" y="3552"/>
                    <a:ext cx="144" cy="144"/>
                  </a:xfrm>
                  <a:prstGeom prst="rect">
                    <a:avLst/>
                  </a:prstGeom>
                  <a:solidFill>
                    <a:srgbClr val="C0C0C0"/>
                  </a:solidFill>
                  <a:ln w="9525">
                    <a:solidFill>
                      <a:srgbClr val="4D4D4D"/>
                    </a:solidFill>
                    <a:miter lim="800000"/>
                    <a:headEnd/>
                    <a:tailEnd/>
                  </a:ln>
                  <a:effectLst/>
                </p:spPr>
                <p:txBody>
                  <a:bodyPr wrap="none" anchor="ctr"/>
                  <a:lstStyle/>
                  <a:p>
                    <a:endParaRPr lang="en-US"/>
                  </a:p>
                </p:txBody>
              </p:sp>
              <p:sp>
                <p:nvSpPr>
                  <p:cNvPr id="232695" name="Rectangle 247"/>
                  <p:cNvSpPr>
                    <a:spLocks noChangeAspect="1" noChangeArrowheads="1"/>
                  </p:cNvSpPr>
                  <p:nvPr/>
                </p:nvSpPr>
                <p:spPr bwMode="auto">
                  <a:xfrm>
                    <a:off x="816" y="3744"/>
                    <a:ext cx="144" cy="144"/>
                  </a:xfrm>
                  <a:prstGeom prst="rect">
                    <a:avLst/>
                  </a:prstGeom>
                  <a:solidFill>
                    <a:srgbClr val="C0C0C0"/>
                  </a:solidFill>
                  <a:ln w="9525">
                    <a:solidFill>
                      <a:srgbClr val="4D4D4D"/>
                    </a:solidFill>
                    <a:miter lim="800000"/>
                    <a:headEnd/>
                    <a:tailEnd/>
                  </a:ln>
                  <a:effectLst/>
                </p:spPr>
                <p:txBody>
                  <a:bodyPr wrap="none" anchor="ctr"/>
                  <a:lstStyle/>
                  <a:p>
                    <a:endParaRPr lang="en-US"/>
                  </a:p>
                </p:txBody>
              </p:sp>
              <p:sp>
                <p:nvSpPr>
                  <p:cNvPr id="232696" name="Rectangle 248"/>
                  <p:cNvSpPr>
                    <a:spLocks noChangeAspect="1" noChangeArrowheads="1"/>
                  </p:cNvSpPr>
                  <p:nvPr/>
                </p:nvSpPr>
                <p:spPr bwMode="auto">
                  <a:xfrm>
                    <a:off x="1008" y="3744"/>
                    <a:ext cx="144" cy="144"/>
                  </a:xfrm>
                  <a:prstGeom prst="rect">
                    <a:avLst/>
                  </a:prstGeom>
                  <a:solidFill>
                    <a:srgbClr val="C0C0C0"/>
                  </a:solidFill>
                  <a:ln w="9525">
                    <a:solidFill>
                      <a:srgbClr val="4D4D4D"/>
                    </a:solidFill>
                    <a:miter lim="800000"/>
                    <a:headEnd/>
                    <a:tailEnd/>
                  </a:ln>
                  <a:effectLst/>
                </p:spPr>
                <p:txBody>
                  <a:bodyPr wrap="none" anchor="ctr"/>
                  <a:lstStyle/>
                  <a:p>
                    <a:endParaRPr lang="en-US"/>
                  </a:p>
                </p:txBody>
              </p:sp>
              <p:sp>
                <p:nvSpPr>
                  <p:cNvPr id="232697" name="Rectangle 249"/>
                  <p:cNvSpPr>
                    <a:spLocks noChangeAspect="1" noChangeArrowheads="1"/>
                  </p:cNvSpPr>
                  <p:nvPr/>
                </p:nvSpPr>
                <p:spPr bwMode="auto">
                  <a:xfrm>
                    <a:off x="1200" y="3744"/>
                    <a:ext cx="144" cy="144"/>
                  </a:xfrm>
                  <a:prstGeom prst="rect">
                    <a:avLst/>
                  </a:prstGeom>
                  <a:solidFill>
                    <a:srgbClr val="C0C0C0"/>
                  </a:solidFill>
                  <a:ln w="9525">
                    <a:solidFill>
                      <a:srgbClr val="4D4D4D"/>
                    </a:solidFill>
                    <a:miter lim="800000"/>
                    <a:headEnd/>
                    <a:tailEnd/>
                  </a:ln>
                  <a:effectLst/>
                </p:spPr>
                <p:txBody>
                  <a:bodyPr wrap="none" anchor="ctr"/>
                  <a:lstStyle/>
                  <a:p>
                    <a:endParaRPr lang="en-US"/>
                  </a:p>
                </p:txBody>
              </p:sp>
            </p:grpSp>
            <p:grpSp>
              <p:nvGrpSpPr>
                <p:cNvPr id="232674" name="Group 250"/>
                <p:cNvGrpSpPr>
                  <a:grpSpLocks noChangeAspect="1"/>
                </p:cNvGrpSpPr>
                <p:nvPr/>
              </p:nvGrpSpPr>
              <p:grpSpPr bwMode="auto">
                <a:xfrm>
                  <a:off x="720" y="3552"/>
                  <a:ext cx="576" cy="384"/>
                  <a:chOff x="960" y="3552"/>
                  <a:chExt cx="768" cy="384"/>
                </a:xfrm>
              </p:grpSpPr>
              <p:grpSp>
                <p:nvGrpSpPr>
                  <p:cNvPr id="232682" name="Group 251"/>
                  <p:cNvGrpSpPr>
                    <a:grpSpLocks noChangeAspect="1"/>
                  </p:cNvGrpSpPr>
                  <p:nvPr/>
                </p:nvGrpSpPr>
                <p:grpSpPr bwMode="auto">
                  <a:xfrm>
                    <a:off x="960" y="3552"/>
                    <a:ext cx="576" cy="384"/>
                    <a:chOff x="960" y="3408"/>
                    <a:chExt cx="480" cy="528"/>
                  </a:xfrm>
                </p:grpSpPr>
                <p:sp>
                  <p:nvSpPr>
                    <p:cNvPr id="232700" name="Oval 252"/>
                    <p:cNvSpPr>
                      <a:spLocks noChangeAspect="1" noChangeArrowheads="1"/>
                    </p:cNvSpPr>
                    <p:nvPr/>
                  </p:nvSpPr>
                  <p:spPr bwMode="auto">
                    <a:xfrm>
                      <a:off x="960" y="3408"/>
                      <a:ext cx="480" cy="432"/>
                    </a:xfrm>
                    <a:prstGeom prst="ellipse">
                      <a:avLst/>
                    </a:prstGeom>
                    <a:solidFill>
                      <a:srgbClr val="C0C0C0"/>
                    </a:solidFill>
                    <a:ln w="9525">
                      <a:solidFill>
                        <a:srgbClr val="4D4D4D"/>
                      </a:solidFill>
                      <a:round/>
                      <a:headEnd/>
                      <a:tailEnd/>
                    </a:ln>
                    <a:effectLst/>
                  </p:spPr>
                  <p:txBody>
                    <a:bodyPr wrap="none" anchor="ctr"/>
                    <a:lstStyle/>
                    <a:p>
                      <a:endParaRPr lang="en-US"/>
                    </a:p>
                  </p:txBody>
                </p:sp>
                <p:sp>
                  <p:nvSpPr>
                    <p:cNvPr id="232701" name="Rectangle 253"/>
                    <p:cNvSpPr>
                      <a:spLocks noChangeAspect="1" noChangeArrowheads="1"/>
                    </p:cNvSpPr>
                    <p:nvPr/>
                  </p:nvSpPr>
                  <p:spPr bwMode="auto">
                    <a:xfrm>
                      <a:off x="960" y="3552"/>
                      <a:ext cx="480" cy="384"/>
                    </a:xfrm>
                    <a:prstGeom prst="rect">
                      <a:avLst/>
                    </a:prstGeom>
                    <a:solidFill>
                      <a:srgbClr val="C0C0C0"/>
                    </a:solidFill>
                    <a:ln w="9525">
                      <a:solidFill>
                        <a:srgbClr val="4D4D4D"/>
                      </a:solidFill>
                      <a:miter lim="800000"/>
                      <a:headEnd/>
                      <a:tailEnd/>
                    </a:ln>
                    <a:effectLst/>
                  </p:spPr>
                  <p:txBody>
                    <a:bodyPr wrap="none" anchor="ctr"/>
                    <a:lstStyle/>
                    <a:p>
                      <a:endParaRPr lang="en-US"/>
                    </a:p>
                  </p:txBody>
                </p:sp>
                <p:sp>
                  <p:nvSpPr>
                    <p:cNvPr id="232702" name="Rectangle 254"/>
                    <p:cNvSpPr>
                      <a:spLocks noChangeAspect="1" noChangeArrowheads="1"/>
                    </p:cNvSpPr>
                    <p:nvPr/>
                  </p:nvSpPr>
                  <p:spPr bwMode="auto">
                    <a:xfrm>
                      <a:off x="1008" y="3648"/>
                      <a:ext cx="384" cy="288"/>
                    </a:xfrm>
                    <a:prstGeom prst="rect">
                      <a:avLst/>
                    </a:prstGeom>
                    <a:solidFill>
                      <a:srgbClr val="C0C0C0"/>
                    </a:solidFill>
                    <a:ln w="9525">
                      <a:solidFill>
                        <a:srgbClr val="4D4D4D"/>
                      </a:solidFill>
                      <a:miter lim="800000"/>
                      <a:headEnd/>
                      <a:tailEnd/>
                    </a:ln>
                    <a:effectLst/>
                  </p:spPr>
                  <p:txBody>
                    <a:bodyPr wrap="none" anchor="ctr"/>
                    <a:lstStyle/>
                    <a:p>
                      <a:endParaRPr lang="en-US"/>
                    </a:p>
                  </p:txBody>
                </p:sp>
              </p:grpSp>
              <p:sp>
                <p:nvSpPr>
                  <p:cNvPr id="232703" name="Rectangle 255"/>
                  <p:cNvSpPr>
                    <a:spLocks noChangeAspect="1" noChangeArrowheads="1"/>
                  </p:cNvSpPr>
                  <p:nvPr/>
                </p:nvSpPr>
                <p:spPr bwMode="auto">
                  <a:xfrm>
                    <a:off x="1536" y="3744"/>
                    <a:ext cx="192" cy="192"/>
                  </a:xfrm>
                  <a:prstGeom prst="rect">
                    <a:avLst/>
                  </a:prstGeom>
                  <a:solidFill>
                    <a:srgbClr val="C0C0C0"/>
                  </a:solidFill>
                  <a:ln w="9525">
                    <a:solidFill>
                      <a:srgbClr val="4D4D4D"/>
                    </a:solidFill>
                    <a:miter lim="800000"/>
                    <a:headEnd/>
                    <a:tailEnd/>
                  </a:ln>
                  <a:effectLst/>
                </p:spPr>
                <p:txBody>
                  <a:bodyPr wrap="none" anchor="ctr"/>
                  <a:lstStyle/>
                  <a:p>
                    <a:endParaRPr lang="en-US"/>
                  </a:p>
                </p:txBody>
              </p:sp>
            </p:grpSp>
          </p:grpSp>
          <p:grpSp>
            <p:nvGrpSpPr>
              <p:cNvPr id="232683" name="Group 256"/>
              <p:cNvGrpSpPr>
                <a:grpSpLocks noChangeAspect="1"/>
              </p:cNvGrpSpPr>
              <p:nvPr/>
            </p:nvGrpSpPr>
            <p:grpSpPr bwMode="auto">
              <a:xfrm rot="-3280120">
                <a:off x="2633" y="1792"/>
                <a:ext cx="189" cy="187"/>
                <a:chOff x="2304" y="1584"/>
                <a:chExt cx="1344" cy="1344"/>
              </a:xfrm>
            </p:grpSpPr>
            <p:sp>
              <p:nvSpPr>
                <p:cNvPr id="232705" name="AutoShape 257"/>
                <p:cNvSpPr>
                  <a:spLocks noChangeAspect="1" noChangeArrowheads="1"/>
                </p:cNvSpPr>
                <p:nvPr/>
              </p:nvSpPr>
              <p:spPr bwMode="auto">
                <a:xfrm rot="5400000">
                  <a:off x="2664" y="1992"/>
                  <a:ext cx="432" cy="192"/>
                </a:xfrm>
                <a:prstGeom prst="flowChartOnlineStorage">
                  <a:avLst/>
                </a:prstGeom>
                <a:solidFill>
                  <a:srgbClr val="003366"/>
                </a:solidFill>
                <a:ln w="3175">
                  <a:solidFill>
                    <a:srgbClr val="336699"/>
                  </a:solidFill>
                  <a:miter lim="800000"/>
                  <a:headEnd/>
                  <a:tailEnd/>
                </a:ln>
                <a:effectLst/>
              </p:spPr>
              <p:txBody>
                <a:bodyPr wrap="none" anchor="ctr"/>
                <a:lstStyle/>
                <a:p>
                  <a:endParaRPr lang="en-US"/>
                </a:p>
              </p:txBody>
            </p:sp>
            <p:sp>
              <p:nvSpPr>
                <p:cNvPr id="232706" name="AutoShape 258"/>
                <p:cNvSpPr>
                  <a:spLocks noChangeAspect="1" noChangeArrowheads="1"/>
                </p:cNvSpPr>
                <p:nvPr/>
              </p:nvSpPr>
              <p:spPr bwMode="auto">
                <a:xfrm rot="5400000">
                  <a:off x="2856" y="1992"/>
                  <a:ext cx="432" cy="192"/>
                </a:xfrm>
                <a:prstGeom prst="flowChartOnlineStorage">
                  <a:avLst/>
                </a:prstGeom>
                <a:solidFill>
                  <a:srgbClr val="003366"/>
                </a:solidFill>
                <a:ln w="3175">
                  <a:solidFill>
                    <a:srgbClr val="336699"/>
                  </a:solidFill>
                  <a:miter lim="800000"/>
                  <a:headEnd/>
                  <a:tailEnd/>
                </a:ln>
                <a:effectLst/>
              </p:spPr>
              <p:txBody>
                <a:bodyPr wrap="none" anchor="ctr"/>
                <a:lstStyle/>
                <a:p>
                  <a:endParaRPr lang="en-US"/>
                </a:p>
              </p:txBody>
            </p:sp>
            <p:sp>
              <p:nvSpPr>
                <p:cNvPr id="232707" name="AutoShape 259"/>
                <p:cNvSpPr>
                  <a:spLocks noChangeAspect="1" noChangeArrowheads="1"/>
                </p:cNvSpPr>
                <p:nvPr/>
              </p:nvSpPr>
              <p:spPr bwMode="auto">
                <a:xfrm rot="5400000">
                  <a:off x="2760" y="1704"/>
                  <a:ext cx="432" cy="192"/>
                </a:xfrm>
                <a:prstGeom prst="flowChartOnlineStorage">
                  <a:avLst/>
                </a:prstGeom>
                <a:solidFill>
                  <a:srgbClr val="003366"/>
                </a:solidFill>
                <a:ln w="3175">
                  <a:solidFill>
                    <a:srgbClr val="336699"/>
                  </a:solidFill>
                  <a:miter lim="800000"/>
                  <a:headEnd/>
                  <a:tailEnd/>
                </a:ln>
                <a:effectLst/>
              </p:spPr>
              <p:txBody>
                <a:bodyPr wrap="none" anchor="ctr"/>
                <a:lstStyle/>
                <a:p>
                  <a:endParaRPr lang="en-US"/>
                </a:p>
              </p:txBody>
            </p:sp>
            <p:sp>
              <p:nvSpPr>
                <p:cNvPr id="232708" name="AutoShape 260"/>
                <p:cNvSpPr>
                  <a:spLocks noChangeAspect="1" noChangeArrowheads="1"/>
                </p:cNvSpPr>
                <p:nvPr/>
              </p:nvSpPr>
              <p:spPr bwMode="auto">
                <a:xfrm>
                  <a:off x="3072" y="2016"/>
                  <a:ext cx="576" cy="288"/>
                </a:xfrm>
                <a:prstGeom prst="rtTriangle">
                  <a:avLst/>
                </a:prstGeom>
                <a:solidFill>
                  <a:srgbClr val="003366"/>
                </a:solidFill>
                <a:ln w="3175">
                  <a:solidFill>
                    <a:srgbClr val="336699"/>
                  </a:solidFill>
                  <a:miter lim="800000"/>
                  <a:headEnd/>
                  <a:tailEnd/>
                </a:ln>
                <a:effectLst/>
              </p:spPr>
              <p:txBody>
                <a:bodyPr wrap="none" anchor="ctr"/>
                <a:lstStyle/>
                <a:p>
                  <a:endParaRPr lang="en-US"/>
                </a:p>
              </p:txBody>
            </p:sp>
            <p:sp>
              <p:nvSpPr>
                <p:cNvPr id="232709" name="AutoShape 261"/>
                <p:cNvSpPr>
                  <a:spLocks noChangeAspect="1" noChangeArrowheads="1"/>
                </p:cNvSpPr>
                <p:nvPr/>
              </p:nvSpPr>
              <p:spPr bwMode="auto">
                <a:xfrm flipH="1">
                  <a:off x="2304" y="2016"/>
                  <a:ext cx="576" cy="288"/>
                </a:xfrm>
                <a:prstGeom prst="rtTriangle">
                  <a:avLst/>
                </a:prstGeom>
                <a:solidFill>
                  <a:srgbClr val="003366"/>
                </a:solidFill>
                <a:ln w="3175">
                  <a:solidFill>
                    <a:srgbClr val="336699"/>
                  </a:solidFill>
                  <a:miter lim="800000"/>
                  <a:headEnd/>
                  <a:tailEnd/>
                </a:ln>
                <a:effectLst/>
              </p:spPr>
              <p:txBody>
                <a:bodyPr wrap="none" anchor="ctr"/>
                <a:lstStyle/>
                <a:p>
                  <a:endParaRPr lang="en-US"/>
                </a:p>
              </p:txBody>
            </p:sp>
            <p:sp>
              <p:nvSpPr>
                <p:cNvPr id="232710" name="Rectangle 262"/>
                <p:cNvSpPr>
                  <a:spLocks noChangeAspect="1" noChangeArrowheads="1"/>
                </p:cNvSpPr>
                <p:nvPr/>
              </p:nvSpPr>
              <p:spPr bwMode="auto">
                <a:xfrm>
                  <a:off x="2304" y="2304"/>
                  <a:ext cx="1344" cy="144"/>
                </a:xfrm>
                <a:prstGeom prst="rect">
                  <a:avLst/>
                </a:prstGeom>
                <a:solidFill>
                  <a:srgbClr val="003366"/>
                </a:solidFill>
                <a:ln w="3175">
                  <a:solidFill>
                    <a:srgbClr val="336699"/>
                  </a:solidFill>
                  <a:miter lim="800000"/>
                  <a:headEnd/>
                  <a:tailEnd/>
                </a:ln>
                <a:effectLst/>
              </p:spPr>
              <p:txBody>
                <a:bodyPr wrap="none" anchor="ctr"/>
                <a:lstStyle/>
                <a:p>
                  <a:endParaRPr lang="en-US"/>
                </a:p>
              </p:txBody>
            </p:sp>
            <p:grpSp>
              <p:nvGrpSpPr>
                <p:cNvPr id="232684" name="Group 263"/>
                <p:cNvGrpSpPr>
                  <a:grpSpLocks noChangeAspect="1"/>
                </p:cNvGrpSpPr>
                <p:nvPr/>
              </p:nvGrpSpPr>
              <p:grpSpPr bwMode="auto">
                <a:xfrm>
                  <a:off x="2640" y="2640"/>
                  <a:ext cx="679" cy="218"/>
                  <a:chOff x="2400" y="2112"/>
                  <a:chExt cx="1344" cy="432"/>
                </a:xfrm>
              </p:grpSpPr>
              <p:sp>
                <p:nvSpPr>
                  <p:cNvPr id="232712" name="AutoShape 264"/>
                  <p:cNvSpPr>
                    <a:spLocks noChangeAspect="1" noChangeArrowheads="1"/>
                  </p:cNvSpPr>
                  <p:nvPr/>
                </p:nvSpPr>
                <p:spPr bwMode="auto">
                  <a:xfrm>
                    <a:off x="3168" y="2112"/>
                    <a:ext cx="576" cy="288"/>
                  </a:xfrm>
                  <a:prstGeom prst="rtTriangle">
                    <a:avLst/>
                  </a:prstGeom>
                  <a:solidFill>
                    <a:srgbClr val="003366"/>
                  </a:solidFill>
                  <a:ln w="3175">
                    <a:solidFill>
                      <a:srgbClr val="336699"/>
                    </a:solidFill>
                    <a:miter lim="800000"/>
                    <a:headEnd/>
                    <a:tailEnd/>
                  </a:ln>
                  <a:effectLst/>
                </p:spPr>
                <p:txBody>
                  <a:bodyPr wrap="none" anchor="ctr"/>
                  <a:lstStyle/>
                  <a:p>
                    <a:endParaRPr lang="en-US"/>
                  </a:p>
                </p:txBody>
              </p:sp>
              <p:sp>
                <p:nvSpPr>
                  <p:cNvPr id="232713" name="AutoShape 265"/>
                  <p:cNvSpPr>
                    <a:spLocks noChangeAspect="1" noChangeArrowheads="1"/>
                  </p:cNvSpPr>
                  <p:nvPr/>
                </p:nvSpPr>
                <p:spPr bwMode="auto">
                  <a:xfrm flipH="1">
                    <a:off x="2400" y="2112"/>
                    <a:ext cx="576" cy="288"/>
                  </a:xfrm>
                  <a:prstGeom prst="rtTriangle">
                    <a:avLst/>
                  </a:prstGeom>
                  <a:solidFill>
                    <a:srgbClr val="003366"/>
                  </a:solidFill>
                  <a:ln w="3175">
                    <a:solidFill>
                      <a:srgbClr val="336699"/>
                    </a:solidFill>
                    <a:miter lim="800000"/>
                    <a:headEnd/>
                    <a:tailEnd/>
                  </a:ln>
                  <a:effectLst/>
                </p:spPr>
                <p:txBody>
                  <a:bodyPr wrap="none" anchor="ctr"/>
                  <a:lstStyle/>
                  <a:p>
                    <a:endParaRPr lang="en-US"/>
                  </a:p>
                </p:txBody>
              </p:sp>
              <p:sp>
                <p:nvSpPr>
                  <p:cNvPr id="232714" name="Rectangle 266"/>
                  <p:cNvSpPr>
                    <a:spLocks noChangeAspect="1" noChangeArrowheads="1"/>
                  </p:cNvSpPr>
                  <p:nvPr/>
                </p:nvSpPr>
                <p:spPr bwMode="auto">
                  <a:xfrm>
                    <a:off x="2400" y="2400"/>
                    <a:ext cx="1344" cy="144"/>
                  </a:xfrm>
                  <a:prstGeom prst="rect">
                    <a:avLst/>
                  </a:prstGeom>
                  <a:solidFill>
                    <a:srgbClr val="003366"/>
                  </a:solidFill>
                  <a:ln w="3175">
                    <a:solidFill>
                      <a:srgbClr val="336699"/>
                    </a:solidFill>
                    <a:miter lim="800000"/>
                    <a:headEnd/>
                    <a:tailEnd/>
                  </a:ln>
                  <a:effectLst/>
                </p:spPr>
                <p:txBody>
                  <a:bodyPr wrap="none" anchor="ctr"/>
                  <a:lstStyle/>
                  <a:p>
                    <a:endParaRPr lang="en-US"/>
                  </a:p>
                </p:txBody>
              </p:sp>
            </p:grpSp>
            <p:sp>
              <p:nvSpPr>
                <p:cNvPr id="232715" name="AutoShape 267"/>
                <p:cNvSpPr>
                  <a:spLocks noChangeAspect="1" noChangeArrowheads="1"/>
                </p:cNvSpPr>
                <p:nvPr/>
              </p:nvSpPr>
              <p:spPr bwMode="auto">
                <a:xfrm>
                  <a:off x="2832" y="2784"/>
                  <a:ext cx="288"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3366"/>
                </a:solidFill>
                <a:ln w="3175">
                  <a:solidFill>
                    <a:srgbClr val="336699"/>
                  </a:solidFill>
                  <a:miter lim="800000"/>
                  <a:headEnd/>
                  <a:tailEnd/>
                </a:ln>
                <a:effectLst/>
              </p:spPr>
              <p:txBody>
                <a:bodyPr wrap="none" anchor="ctr"/>
                <a:lstStyle/>
                <a:p>
                  <a:endParaRPr lang="en-US"/>
                </a:p>
              </p:txBody>
            </p:sp>
            <p:sp>
              <p:nvSpPr>
                <p:cNvPr id="232716" name="Rectangle 268"/>
                <p:cNvSpPr>
                  <a:spLocks noChangeAspect="1" noChangeArrowheads="1"/>
                </p:cNvSpPr>
                <p:nvPr/>
              </p:nvSpPr>
              <p:spPr bwMode="auto">
                <a:xfrm>
                  <a:off x="2832" y="2064"/>
                  <a:ext cx="288" cy="720"/>
                </a:xfrm>
                <a:prstGeom prst="rect">
                  <a:avLst/>
                </a:prstGeom>
                <a:solidFill>
                  <a:srgbClr val="003366"/>
                </a:solidFill>
                <a:ln w="3175">
                  <a:solidFill>
                    <a:srgbClr val="336699"/>
                  </a:solidFill>
                  <a:miter lim="800000"/>
                  <a:headEnd/>
                  <a:tailEnd/>
                </a:ln>
                <a:effectLst/>
              </p:spPr>
              <p:txBody>
                <a:bodyPr wrap="none" anchor="ctr"/>
                <a:lstStyle/>
                <a:p>
                  <a:endParaRPr lang="en-US"/>
                </a:p>
              </p:txBody>
            </p:sp>
          </p:grpSp>
          <p:grpSp>
            <p:nvGrpSpPr>
              <p:cNvPr id="232698" name="Group 269"/>
              <p:cNvGrpSpPr>
                <a:grpSpLocks/>
              </p:cNvGrpSpPr>
              <p:nvPr/>
            </p:nvGrpSpPr>
            <p:grpSpPr bwMode="auto">
              <a:xfrm>
                <a:off x="2928" y="1872"/>
                <a:ext cx="343" cy="172"/>
                <a:chOff x="2901" y="2135"/>
                <a:chExt cx="343" cy="172"/>
              </a:xfrm>
            </p:grpSpPr>
            <p:grpSp>
              <p:nvGrpSpPr>
                <p:cNvPr id="232699" name="Group 270"/>
                <p:cNvGrpSpPr>
                  <a:grpSpLocks noChangeAspect="1"/>
                </p:cNvGrpSpPr>
                <p:nvPr/>
              </p:nvGrpSpPr>
              <p:grpSpPr bwMode="auto">
                <a:xfrm>
                  <a:off x="2901" y="2135"/>
                  <a:ext cx="77" cy="170"/>
                  <a:chOff x="3264" y="2208"/>
                  <a:chExt cx="576" cy="1584"/>
                </a:xfrm>
              </p:grpSpPr>
              <p:sp>
                <p:nvSpPr>
                  <p:cNvPr id="232719" name="Oval 271"/>
                  <p:cNvSpPr>
                    <a:spLocks noChangeAspect="1" noChangeArrowheads="1"/>
                  </p:cNvSpPr>
                  <p:nvPr/>
                </p:nvSpPr>
                <p:spPr bwMode="auto">
                  <a:xfrm>
                    <a:off x="3408" y="2400"/>
                    <a:ext cx="288" cy="288"/>
                  </a:xfrm>
                  <a:prstGeom prst="ellipse">
                    <a:avLst/>
                  </a:prstGeom>
                  <a:gradFill rotWithShape="0">
                    <a:gsLst>
                      <a:gs pos="0">
                        <a:srgbClr val="FFCC99"/>
                      </a:gs>
                      <a:gs pos="100000">
                        <a:srgbClr val="FFCC99">
                          <a:gamma/>
                          <a:shade val="46275"/>
                          <a:invGamma/>
                        </a:srgbClr>
                      </a:gs>
                    </a:gsLst>
                    <a:lin ang="5400000" scaled="1"/>
                  </a:gradFill>
                  <a:ln w="9525">
                    <a:solidFill>
                      <a:srgbClr val="4D4D4D"/>
                    </a:solidFill>
                    <a:round/>
                    <a:headEnd/>
                    <a:tailEnd/>
                  </a:ln>
                  <a:effectLst/>
                </p:spPr>
                <p:txBody>
                  <a:bodyPr wrap="none" anchor="ctr"/>
                  <a:lstStyle/>
                  <a:p>
                    <a:endParaRPr lang="en-US"/>
                  </a:p>
                </p:txBody>
              </p:sp>
              <p:sp>
                <p:nvSpPr>
                  <p:cNvPr id="232720" name="AutoShape 272"/>
                  <p:cNvSpPr>
                    <a:spLocks noChangeAspect="1" noChangeArrowheads="1"/>
                  </p:cNvSpPr>
                  <p:nvPr/>
                </p:nvSpPr>
                <p:spPr bwMode="auto">
                  <a:xfrm>
                    <a:off x="3385" y="2208"/>
                    <a:ext cx="334" cy="289"/>
                  </a:xfrm>
                  <a:prstGeom prst="triangle">
                    <a:avLst>
                      <a:gd name="adj" fmla="val 50000"/>
                    </a:avLst>
                  </a:prstGeom>
                  <a:solidFill>
                    <a:srgbClr val="003399"/>
                  </a:solidFill>
                  <a:ln w="9525">
                    <a:solidFill>
                      <a:srgbClr val="4D4D4D"/>
                    </a:solidFill>
                    <a:miter lim="800000"/>
                    <a:headEnd/>
                    <a:tailEnd/>
                  </a:ln>
                  <a:effectLst/>
                </p:spPr>
                <p:txBody>
                  <a:bodyPr wrap="none" anchor="ctr"/>
                  <a:lstStyle/>
                  <a:p>
                    <a:endParaRPr lang="en-US"/>
                  </a:p>
                </p:txBody>
              </p:sp>
              <p:sp>
                <p:nvSpPr>
                  <p:cNvPr id="232721" name="Rectangle 273"/>
                  <p:cNvSpPr>
                    <a:spLocks noChangeAspect="1" noChangeArrowheads="1"/>
                  </p:cNvSpPr>
                  <p:nvPr/>
                </p:nvSpPr>
                <p:spPr bwMode="auto">
                  <a:xfrm>
                    <a:off x="3360" y="2688"/>
                    <a:ext cx="384" cy="576"/>
                  </a:xfrm>
                  <a:prstGeom prst="rect">
                    <a:avLst/>
                  </a:prstGeom>
                  <a:solidFill>
                    <a:srgbClr val="003399"/>
                  </a:solidFill>
                  <a:ln w="9525">
                    <a:solidFill>
                      <a:srgbClr val="4D4D4D"/>
                    </a:solidFill>
                    <a:miter lim="800000"/>
                    <a:headEnd/>
                    <a:tailEnd/>
                  </a:ln>
                  <a:effectLst/>
                </p:spPr>
                <p:txBody>
                  <a:bodyPr wrap="none" anchor="ctr"/>
                  <a:lstStyle/>
                  <a:p>
                    <a:endParaRPr lang="en-US"/>
                  </a:p>
                </p:txBody>
              </p:sp>
              <p:sp>
                <p:nvSpPr>
                  <p:cNvPr id="232722" name="Rectangle 274"/>
                  <p:cNvSpPr>
                    <a:spLocks noChangeAspect="1" noChangeArrowheads="1"/>
                  </p:cNvSpPr>
                  <p:nvPr/>
                </p:nvSpPr>
                <p:spPr bwMode="auto">
                  <a:xfrm>
                    <a:off x="3504" y="3264"/>
                    <a:ext cx="192" cy="528"/>
                  </a:xfrm>
                  <a:prstGeom prst="rect">
                    <a:avLst/>
                  </a:prstGeom>
                  <a:solidFill>
                    <a:srgbClr val="003399"/>
                  </a:solidFill>
                  <a:ln w="9525">
                    <a:solidFill>
                      <a:srgbClr val="4D4D4D"/>
                    </a:solidFill>
                    <a:miter lim="800000"/>
                    <a:headEnd/>
                    <a:tailEnd/>
                  </a:ln>
                  <a:effectLst/>
                </p:spPr>
                <p:txBody>
                  <a:bodyPr wrap="none" anchor="ctr"/>
                  <a:lstStyle/>
                  <a:p>
                    <a:endParaRPr lang="en-US"/>
                  </a:p>
                </p:txBody>
              </p:sp>
              <p:sp>
                <p:nvSpPr>
                  <p:cNvPr id="232723" name="Rectangle 275"/>
                  <p:cNvSpPr>
                    <a:spLocks noChangeAspect="1" noChangeArrowheads="1"/>
                  </p:cNvSpPr>
                  <p:nvPr/>
                </p:nvSpPr>
                <p:spPr bwMode="auto">
                  <a:xfrm>
                    <a:off x="3408" y="3264"/>
                    <a:ext cx="144" cy="528"/>
                  </a:xfrm>
                  <a:prstGeom prst="rect">
                    <a:avLst/>
                  </a:prstGeom>
                  <a:solidFill>
                    <a:srgbClr val="003399"/>
                  </a:solidFill>
                  <a:ln w="9525">
                    <a:solidFill>
                      <a:srgbClr val="4D4D4D"/>
                    </a:solidFill>
                    <a:miter lim="800000"/>
                    <a:headEnd/>
                    <a:tailEnd/>
                  </a:ln>
                  <a:effectLst/>
                </p:spPr>
                <p:txBody>
                  <a:bodyPr wrap="none" anchor="ctr"/>
                  <a:lstStyle/>
                  <a:p>
                    <a:endParaRPr lang="en-US"/>
                  </a:p>
                </p:txBody>
              </p:sp>
              <p:sp>
                <p:nvSpPr>
                  <p:cNvPr id="232724" name="AutoShape 276"/>
                  <p:cNvSpPr>
                    <a:spLocks noChangeAspect="1" noChangeArrowheads="1"/>
                  </p:cNvSpPr>
                  <p:nvPr/>
                </p:nvSpPr>
                <p:spPr bwMode="auto">
                  <a:xfrm flipV="1">
                    <a:off x="3384" y="2640"/>
                    <a:ext cx="336" cy="4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3399"/>
                  </a:solidFill>
                  <a:ln w="9525">
                    <a:solidFill>
                      <a:srgbClr val="4D4D4D"/>
                    </a:solidFill>
                    <a:miter lim="800000"/>
                    <a:headEnd/>
                    <a:tailEnd/>
                  </a:ln>
                  <a:effectLst/>
                </p:spPr>
                <p:txBody>
                  <a:bodyPr wrap="none" anchor="ctr"/>
                  <a:lstStyle/>
                  <a:p>
                    <a:endParaRPr lang="en-US"/>
                  </a:p>
                </p:txBody>
              </p:sp>
              <p:sp>
                <p:nvSpPr>
                  <p:cNvPr id="232725" name="AutoShape 277"/>
                  <p:cNvSpPr>
                    <a:spLocks noChangeAspect="1" noChangeArrowheads="1"/>
                  </p:cNvSpPr>
                  <p:nvPr/>
                </p:nvSpPr>
                <p:spPr bwMode="auto">
                  <a:xfrm>
                    <a:off x="3264" y="2688"/>
                    <a:ext cx="144" cy="432"/>
                  </a:xfrm>
                  <a:prstGeom prst="flowChartAlternateProcess">
                    <a:avLst/>
                  </a:prstGeom>
                  <a:solidFill>
                    <a:srgbClr val="003399"/>
                  </a:solidFill>
                  <a:ln w="9525">
                    <a:solidFill>
                      <a:srgbClr val="4D4D4D"/>
                    </a:solidFill>
                    <a:miter lim="800000"/>
                    <a:headEnd/>
                    <a:tailEnd/>
                  </a:ln>
                  <a:effectLst/>
                </p:spPr>
                <p:txBody>
                  <a:bodyPr wrap="none" anchor="ctr"/>
                  <a:lstStyle/>
                  <a:p>
                    <a:endParaRPr lang="en-US"/>
                  </a:p>
                </p:txBody>
              </p:sp>
              <p:sp>
                <p:nvSpPr>
                  <p:cNvPr id="232726" name="AutoShape 278"/>
                  <p:cNvSpPr>
                    <a:spLocks noChangeAspect="1" noChangeArrowheads="1"/>
                  </p:cNvSpPr>
                  <p:nvPr/>
                </p:nvSpPr>
                <p:spPr bwMode="auto">
                  <a:xfrm>
                    <a:off x="3696" y="2688"/>
                    <a:ext cx="144" cy="432"/>
                  </a:xfrm>
                  <a:prstGeom prst="flowChartAlternateProcess">
                    <a:avLst/>
                  </a:prstGeom>
                  <a:solidFill>
                    <a:srgbClr val="003399"/>
                  </a:solidFill>
                  <a:ln w="9525">
                    <a:solidFill>
                      <a:srgbClr val="4D4D4D"/>
                    </a:solidFill>
                    <a:miter lim="800000"/>
                    <a:headEnd/>
                    <a:tailEnd/>
                  </a:ln>
                  <a:effectLst/>
                </p:spPr>
                <p:txBody>
                  <a:bodyPr wrap="none" anchor="ctr"/>
                  <a:lstStyle/>
                  <a:p>
                    <a:endParaRPr lang="en-US"/>
                  </a:p>
                </p:txBody>
              </p:sp>
              <p:grpSp>
                <p:nvGrpSpPr>
                  <p:cNvPr id="232704" name="Group 279"/>
                  <p:cNvGrpSpPr>
                    <a:grpSpLocks noChangeAspect="1"/>
                  </p:cNvGrpSpPr>
                  <p:nvPr/>
                </p:nvGrpSpPr>
                <p:grpSpPr bwMode="auto">
                  <a:xfrm rot="5400000">
                    <a:off x="3667" y="3149"/>
                    <a:ext cx="173" cy="115"/>
                    <a:chOff x="1920" y="3696"/>
                    <a:chExt cx="240" cy="144"/>
                  </a:xfrm>
                </p:grpSpPr>
                <p:sp>
                  <p:nvSpPr>
                    <p:cNvPr id="232728" name="AutoShape 280"/>
                    <p:cNvSpPr>
                      <a:spLocks noChangeAspect="1" noChangeArrowheads="1"/>
                    </p:cNvSpPr>
                    <p:nvPr/>
                  </p:nvSpPr>
                  <p:spPr bwMode="auto">
                    <a:xfrm>
                      <a:off x="1920" y="3696"/>
                      <a:ext cx="240" cy="144"/>
                    </a:xfrm>
                    <a:prstGeom prst="flowChartDelay">
                      <a:avLst/>
                    </a:prstGeom>
                    <a:gradFill rotWithShape="0">
                      <a:gsLst>
                        <a:gs pos="0">
                          <a:srgbClr val="FFCC99"/>
                        </a:gs>
                        <a:gs pos="100000">
                          <a:srgbClr val="FFCC99">
                            <a:gamma/>
                            <a:shade val="46275"/>
                            <a:invGamma/>
                          </a:srgbClr>
                        </a:gs>
                      </a:gsLst>
                      <a:lin ang="5400000" scaled="1"/>
                    </a:gradFill>
                    <a:ln w="9525">
                      <a:solidFill>
                        <a:srgbClr val="4D4D4D"/>
                      </a:solidFill>
                      <a:miter lim="800000"/>
                      <a:headEnd/>
                      <a:tailEnd/>
                    </a:ln>
                    <a:effectLst/>
                  </p:spPr>
                  <p:txBody>
                    <a:bodyPr wrap="none" anchor="ctr"/>
                    <a:lstStyle/>
                    <a:p>
                      <a:endParaRPr lang="en-US"/>
                    </a:p>
                  </p:txBody>
                </p:sp>
                <p:sp>
                  <p:nvSpPr>
                    <p:cNvPr id="232729" name="AutoShape 281"/>
                    <p:cNvSpPr>
                      <a:spLocks noChangeAspect="1" noChangeArrowheads="1"/>
                    </p:cNvSpPr>
                    <p:nvPr/>
                  </p:nvSpPr>
                  <p:spPr bwMode="auto">
                    <a:xfrm>
                      <a:off x="1968" y="3792"/>
                      <a:ext cx="144" cy="48"/>
                    </a:xfrm>
                    <a:prstGeom prst="flowChartDelay">
                      <a:avLst/>
                    </a:prstGeom>
                    <a:gradFill rotWithShape="0">
                      <a:gsLst>
                        <a:gs pos="0">
                          <a:srgbClr val="FFCC99"/>
                        </a:gs>
                        <a:gs pos="100000">
                          <a:srgbClr val="FFCC99">
                            <a:gamma/>
                            <a:shade val="46275"/>
                            <a:invGamma/>
                          </a:srgbClr>
                        </a:gs>
                      </a:gsLst>
                      <a:lin ang="5400000" scaled="1"/>
                    </a:gradFill>
                    <a:ln w="9525">
                      <a:solidFill>
                        <a:srgbClr val="4D4D4D"/>
                      </a:solidFill>
                      <a:miter lim="800000"/>
                      <a:headEnd/>
                      <a:tailEnd/>
                    </a:ln>
                    <a:effectLst/>
                  </p:spPr>
                  <p:txBody>
                    <a:bodyPr wrap="none" anchor="ctr"/>
                    <a:lstStyle/>
                    <a:p>
                      <a:endParaRPr lang="en-US"/>
                    </a:p>
                  </p:txBody>
                </p:sp>
              </p:grpSp>
              <p:grpSp>
                <p:nvGrpSpPr>
                  <p:cNvPr id="232711" name="Group 282"/>
                  <p:cNvGrpSpPr>
                    <a:grpSpLocks noChangeAspect="1"/>
                  </p:cNvGrpSpPr>
                  <p:nvPr/>
                </p:nvGrpSpPr>
                <p:grpSpPr bwMode="auto">
                  <a:xfrm rot="5400000">
                    <a:off x="3264" y="3150"/>
                    <a:ext cx="173" cy="115"/>
                    <a:chOff x="1920" y="3696"/>
                    <a:chExt cx="240" cy="144"/>
                  </a:xfrm>
                </p:grpSpPr>
                <p:sp>
                  <p:nvSpPr>
                    <p:cNvPr id="232731" name="AutoShape 283"/>
                    <p:cNvSpPr>
                      <a:spLocks noChangeAspect="1" noChangeArrowheads="1"/>
                    </p:cNvSpPr>
                    <p:nvPr/>
                  </p:nvSpPr>
                  <p:spPr bwMode="auto">
                    <a:xfrm>
                      <a:off x="1920" y="3696"/>
                      <a:ext cx="240" cy="144"/>
                    </a:xfrm>
                    <a:prstGeom prst="flowChartDelay">
                      <a:avLst/>
                    </a:prstGeom>
                    <a:gradFill rotWithShape="0">
                      <a:gsLst>
                        <a:gs pos="0">
                          <a:srgbClr val="FFCC99"/>
                        </a:gs>
                        <a:gs pos="100000">
                          <a:srgbClr val="FFCC99">
                            <a:gamma/>
                            <a:shade val="46275"/>
                            <a:invGamma/>
                          </a:srgbClr>
                        </a:gs>
                      </a:gsLst>
                      <a:lin ang="5400000" scaled="1"/>
                    </a:gradFill>
                    <a:ln w="9525">
                      <a:solidFill>
                        <a:srgbClr val="4D4D4D"/>
                      </a:solidFill>
                      <a:miter lim="800000"/>
                      <a:headEnd/>
                      <a:tailEnd/>
                    </a:ln>
                    <a:effectLst/>
                  </p:spPr>
                  <p:txBody>
                    <a:bodyPr wrap="none" anchor="ctr"/>
                    <a:lstStyle/>
                    <a:p>
                      <a:endParaRPr lang="en-US"/>
                    </a:p>
                  </p:txBody>
                </p:sp>
                <p:sp>
                  <p:nvSpPr>
                    <p:cNvPr id="232732" name="AutoShape 284"/>
                    <p:cNvSpPr>
                      <a:spLocks noChangeAspect="1" noChangeArrowheads="1"/>
                    </p:cNvSpPr>
                    <p:nvPr/>
                  </p:nvSpPr>
                  <p:spPr bwMode="auto">
                    <a:xfrm>
                      <a:off x="1968" y="3792"/>
                      <a:ext cx="144" cy="48"/>
                    </a:xfrm>
                    <a:prstGeom prst="flowChartDelay">
                      <a:avLst/>
                    </a:prstGeom>
                    <a:gradFill rotWithShape="0">
                      <a:gsLst>
                        <a:gs pos="0">
                          <a:srgbClr val="FFCC99"/>
                        </a:gs>
                        <a:gs pos="100000">
                          <a:srgbClr val="FFCC99">
                            <a:gamma/>
                            <a:shade val="46275"/>
                            <a:invGamma/>
                          </a:srgbClr>
                        </a:gs>
                      </a:gsLst>
                      <a:lin ang="5400000" scaled="1"/>
                    </a:gradFill>
                    <a:ln w="9525">
                      <a:solidFill>
                        <a:srgbClr val="4D4D4D"/>
                      </a:solidFill>
                      <a:miter lim="800000"/>
                      <a:headEnd/>
                      <a:tailEnd/>
                    </a:ln>
                    <a:effectLst/>
                  </p:spPr>
                  <p:txBody>
                    <a:bodyPr wrap="none" anchor="ctr"/>
                    <a:lstStyle/>
                    <a:p>
                      <a:endParaRPr lang="en-US"/>
                    </a:p>
                  </p:txBody>
                </p:sp>
              </p:grpSp>
            </p:grpSp>
            <p:grpSp>
              <p:nvGrpSpPr>
                <p:cNvPr id="232717" name="Group 285"/>
                <p:cNvGrpSpPr>
                  <a:grpSpLocks noChangeAspect="1"/>
                </p:cNvGrpSpPr>
                <p:nvPr/>
              </p:nvGrpSpPr>
              <p:grpSpPr bwMode="auto">
                <a:xfrm>
                  <a:off x="2988" y="2135"/>
                  <a:ext cx="77" cy="170"/>
                  <a:chOff x="3264" y="2208"/>
                  <a:chExt cx="576" cy="1584"/>
                </a:xfrm>
              </p:grpSpPr>
              <p:sp>
                <p:nvSpPr>
                  <p:cNvPr id="232734" name="Oval 286"/>
                  <p:cNvSpPr>
                    <a:spLocks noChangeAspect="1" noChangeArrowheads="1"/>
                  </p:cNvSpPr>
                  <p:nvPr/>
                </p:nvSpPr>
                <p:spPr bwMode="auto">
                  <a:xfrm>
                    <a:off x="3408" y="2400"/>
                    <a:ext cx="288" cy="288"/>
                  </a:xfrm>
                  <a:prstGeom prst="ellipse">
                    <a:avLst/>
                  </a:prstGeom>
                  <a:gradFill rotWithShape="0">
                    <a:gsLst>
                      <a:gs pos="0">
                        <a:srgbClr val="FFCC99"/>
                      </a:gs>
                      <a:gs pos="100000">
                        <a:srgbClr val="FFCC99">
                          <a:gamma/>
                          <a:shade val="46275"/>
                          <a:invGamma/>
                        </a:srgbClr>
                      </a:gs>
                    </a:gsLst>
                    <a:lin ang="5400000" scaled="1"/>
                  </a:gradFill>
                  <a:ln w="9525">
                    <a:solidFill>
                      <a:srgbClr val="4D4D4D"/>
                    </a:solidFill>
                    <a:round/>
                    <a:headEnd/>
                    <a:tailEnd/>
                  </a:ln>
                  <a:effectLst/>
                </p:spPr>
                <p:txBody>
                  <a:bodyPr wrap="none" anchor="ctr"/>
                  <a:lstStyle/>
                  <a:p>
                    <a:endParaRPr lang="en-US"/>
                  </a:p>
                </p:txBody>
              </p:sp>
              <p:sp>
                <p:nvSpPr>
                  <p:cNvPr id="232735" name="AutoShape 287"/>
                  <p:cNvSpPr>
                    <a:spLocks noChangeAspect="1" noChangeArrowheads="1"/>
                  </p:cNvSpPr>
                  <p:nvPr/>
                </p:nvSpPr>
                <p:spPr bwMode="auto">
                  <a:xfrm>
                    <a:off x="3385" y="2208"/>
                    <a:ext cx="334" cy="289"/>
                  </a:xfrm>
                  <a:prstGeom prst="triangle">
                    <a:avLst>
                      <a:gd name="adj" fmla="val 50000"/>
                    </a:avLst>
                  </a:prstGeom>
                  <a:solidFill>
                    <a:srgbClr val="003399"/>
                  </a:solidFill>
                  <a:ln w="9525">
                    <a:solidFill>
                      <a:srgbClr val="4D4D4D"/>
                    </a:solidFill>
                    <a:miter lim="800000"/>
                    <a:headEnd/>
                    <a:tailEnd/>
                  </a:ln>
                  <a:effectLst/>
                </p:spPr>
                <p:txBody>
                  <a:bodyPr wrap="none" anchor="ctr"/>
                  <a:lstStyle/>
                  <a:p>
                    <a:endParaRPr lang="en-US"/>
                  </a:p>
                </p:txBody>
              </p:sp>
              <p:sp>
                <p:nvSpPr>
                  <p:cNvPr id="232736" name="Rectangle 288"/>
                  <p:cNvSpPr>
                    <a:spLocks noChangeAspect="1" noChangeArrowheads="1"/>
                  </p:cNvSpPr>
                  <p:nvPr/>
                </p:nvSpPr>
                <p:spPr bwMode="auto">
                  <a:xfrm>
                    <a:off x="3360" y="2688"/>
                    <a:ext cx="384" cy="576"/>
                  </a:xfrm>
                  <a:prstGeom prst="rect">
                    <a:avLst/>
                  </a:prstGeom>
                  <a:solidFill>
                    <a:srgbClr val="003399"/>
                  </a:solidFill>
                  <a:ln w="9525">
                    <a:solidFill>
                      <a:srgbClr val="4D4D4D"/>
                    </a:solidFill>
                    <a:miter lim="800000"/>
                    <a:headEnd/>
                    <a:tailEnd/>
                  </a:ln>
                  <a:effectLst/>
                </p:spPr>
                <p:txBody>
                  <a:bodyPr wrap="none" anchor="ctr"/>
                  <a:lstStyle/>
                  <a:p>
                    <a:endParaRPr lang="en-US"/>
                  </a:p>
                </p:txBody>
              </p:sp>
              <p:sp>
                <p:nvSpPr>
                  <p:cNvPr id="232737" name="Rectangle 289"/>
                  <p:cNvSpPr>
                    <a:spLocks noChangeAspect="1" noChangeArrowheads="1"/>
                  </p:cNvSpPr>
                  <p:nvPr/>
                </p:nvSpPr>
                <p:spPr bwMode="auto">
                  <a:xfrm>
                    <a:off x="3504" y="3264"/>
                    <a:ext cx="192" cy="528"/>
                  </a:xfrm>
                  <a:prstGeom prst="rect">
                    <a:avLst/>
                  </a:prstGeom>
                  <a:solidFill>
                    <a:srgbClr val="003399"/>
                  </a:solidFill>
                  <a:ln w="9525">
                    <a:solidFill>
                      <a:srgbClr val="4D4D4D"/>
                    </a:solidFill>
                    <a:miter lim="800000"/>
                    <a:headEnd/>
                    <a:tailEnd/>
                  </a:ln>
                  <a:effectLst/>
                </p:spPr>
                <p:txBody>
                  <a:bodyPr wrap="none" anchor="ctr"/>
                  <a:lstStyle/>
                  <a:p>
                    <a:endParaRPr lang="en-US"/>
                  </a:p>
                </p:txBody>
              </p:sp>
              <p:sp>
                <p:nvSpPr>
                  <p:cNvPr id="232738" name="Rectangle 290"/>
                  <p:cNvSpPr>
                    <a:spLocks noChangeAspect="1" noChangeArrowheads="1"/>
                  </p:cNvSpPr>
                  <p:nvPr/>
                </p:nvSpPr>
                <p:spPr bwMode="auto">
                  <a:xfrm>
                    <a:off x="3408" y="3264"/>
                    <a:ext cx="144" cy="528"/>
                  </a:xfrm>
                  <a:prstGeom prst="rect">
                    <a:avLst/>
                  </a:prstGeom>
                  <a:solidFill>
                    <a:srgbClr val="003399"/>
                  </a:solidFill>
                  <a:ln w="9525">
                    <a:solidFill>
                      <a:srgbClr val="4D4D4D"/>
                    </a:solidFill>
                    <a:miter lim="800000"/>
                    <a:headEnd/>
                    <a:tailEnd/>
                  </a:ln>
                  <a:effectLst/>
                </p:spPr>
                <p:txBody>
                  <a:bodyPr wrap="none" anchor="ctr"/>
                  <a:lstStyle/>
                  <a:p>
                    <a:endParaRPr lang="en-US"/>
                  </a:p>
                </p:txBody>
              </p:sp>
              <p:sp>
                <p:nvSpPr>
                  <p:cNvPr id="232739" name="AutoShape 291"/>
                  <p:cNvSpPr>
                    <a:spLocks noChangeAspect="1" noChangeArrowheads="1"/>
                  </p:cNvSpPr>
                  <p:nvPr/>
                </p:nvSpPr>
                <p:spPr bwMode="auto">
                  <a:xfrm flipV="1">
                    <a:off x="3384" y="2640"/>
                    <a:ext cx="336" cy="4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3399"/>
                  </a:solidFill>
                  <a:ln w="9525">
                    <a:solidFill>
                      <a:srgbClr val="4D4D4D"/>
                    </a:solidFill>
                    <a:miter lim="800000"/>
                    <a:headEnd/>
                    <a:tailEnd/>
                  </a:ln>
                  <a:effectLst/>
                </p:spPr>
                <p:txBody>
                  <a:bodyPr wrap="none" anchor="ctr"/>
                  <a:lstStyle/>
                  <a:p>
                    <a:endParaRPr lang="en-US"/>
                  </a:p>
                </p:txBody>
              </p:sp>
              <p:sp>
                <p:nvSpPr>
                  <p:cNvPr id="232740" name="AutoShape 292"/>
                  <p:cNvSpPr>
                    <a:spLocks noChangeAspect="1" noChangeArrowheads="1"/>
                  </p:cNvSpPr>
                  <p:nvPr/>
                </p:nvSpPr>
                <p:spPr bwMode="auto">
                  <a:xfrm>
                    <a:off x="3264" y="2688"/>
                    <a:ext cx="144" cy="432"/>
                  </a:xfrm>
                  <a:prstGeom prst="flowChartAlternateProcess">
                    <a:avLst/>
                  </a:prstGeom>
                  <a:solidFill>
                    <a:srgbClr val="003399"/>
                  </a:solidFill>
                  <a:ln w="9525">
                    <a:solidFill>
                      <a:srgbClr val="4D4D4D"/>
                    </a:solidFill>
                    <a:miter lim="800000"/>
                    <a:headEnd/>
                    <a:tailEnd/>
                  </a:ln>
                  <a:effectLst/>
                </p:spPr>
                <p:txBody>
                  <a:bodyPr wrap="none" anchor="ctr"/>
                  <a:lstStyle/>
                  <a:p>
                    <a:endParaRPr lang="en-US"/>
                  </a:p>
                </p:txBody>
              </p:sp>
              <p:sp>
                <p:nvSpPr>
                  <p:cNvPr id="232741" name="AutoShape 293"/>
                  <p:cNvSpPr>
                    <a:spLocks noChangeAspect="1" noChangeArrowheads="1"/>
                  </p:cNvSpPr>
                  <p:nvPr/>
                </p:nvSpPr>
                <p:spPr bwMode="auto">
                  <a:xfrm>
                    <a:off x="3696" y="2688"/>
                    <a:ext cx="144" cy="432"/>
                  </a:xfrm>
                  <a:prstGeom prst="flowChartAlternateProcess">
                    <a:avLst/>
                  </a:prstGeom>
                  <a:solidFill>
                    <a:srgbClr val="003399"/>
                  </a:solidFill>
                  <a:ln w="9525">
                    <a:solidFill>
                      <a:srgbClr val="4D4D4D"/>
                    </a:solidFill>
                    <a:miter lim="800000"/>
                    <a:headEnd/>
                    <a:tailEnd/>
                  </a:ln>
                  <a:effectLst/>
                </p:spPr>
                <p:txBody>
                  <a:bodyPr wrap="none" anchor="ctr"/>
                  <a:lstStyle/>
                  <a:p>
                    <a:endParaRPr lang="en-US"/>
                  </a:p>
                </p:txBody>
              </p:sp>
              <p:grpSp>
                <p:nvGrpSpPr>
                  <p:cNvPr id="232718" name="Group 294"/>
                  <p:cNvGrpSpPr>
                    <a:grpSpLocks noChangeAspect="1"/>
                  </p:cNvGrpSpPr>
                  <p:nvPr/>
                </p:nvGrpSpPr>
                <p:grpSpPr bwMode="auto">
                  <a:xfrm rot="5400000">
                    <a:off x="3667" y="3149"/>
                    <a:ext cx="173" cy="115"/>
                    <a:chOff x="1920" y="3696"/>
                    <a:chExt cx="240" cy="144"/>
                  </a:xfrm>
                </p:grpSpPr>
                <p:sp>
                  <p:nvSpPr>
                    <p:cNvPr id="232743" name="AutoShape 295"/>
                    <p:cNvSpPr>
                      <a:spLocks noChangeAspect="1" noChangeArrowheads="1"/>
                    </p:cNvSpPr>
                    <p:nvPr/>
                  </p:nvSpPr>
                  <p:spPr bwMode="auto">
                    <a:xfrm>
                      <a:off x="1920" y="3696"/>
                      <a:ext cx="240" cy="144"/>
                    </a:xfrm>
                    <a:prstGeom prst="flowChartDelay">
                      <a:avLst/>
                    </a:prstGeom>
                    <a:gradFill rotWithShape="0">
                      <a:gsLst>
                        <a:gs pos="0">
                          <a:srgbClr val="FFCC99"/>
                        </a:gs>
                        <a:gs pos="100000">
                          <a:srgbClr val="FFCC99">
                            <a:gamma/>
                            <a:shade val="46275"/>
                            <a:invGamma/>
                          </a:srgbClr>
                        </a:gs>
                      </a:gsLst>
                      <a:lin ang="5400000" scaled="1"/>
                    </a:gradFill>
                    <a:ln w="9525">
                      <a:solidFill>
                        <a:srgbClr val="4D4D4D"/>
                      </a:solidFill>
                      <a:miter lim="800000"/>
                      <a:headEnd/>
                      <a:tailEnd/>
                    </a:ln>
                    <a:effectLst/>
                  </p:spPr>
                  <p:txBody>
                    <a:bodyPr wrap="none" anchor="ctr"/>
                    <a:lstStyle/>
                    <a:p>
                      <a:endParaRPr lang="en-US"/>
                    </a:p>
                  </p:txBody>
                </p:sp>
                <p:sp>
                  <p:nvSpPr>
                    <p:cNvPr id="232744" name="AutoShape 296"/>
                    <p:cNvSpPr>
                      <a:spLocks noChangeAspect="1" noChangeArrowheads="1"/>
                    </p:cNvSpPr>
                    <p:nvPr/>
                  </p:nvSpPr>
                  <p:spPr bwMode="auto">
                    <a:xfrm>
                      <a:off x="1968" y="3792"/>
                      <a:ext cx="144" cy="48"/>
                    </a:xfrm>
                    <a:prstGeom prst="flowChartDelay">
                      <a:avLst/>
                    </a:prstGeom>
                    <a:gradFill rotWithShape="0">
                      <a:gsLst>
                        <a:gs pos="0">
                          <a:srgbClr val="FFCC99"/>
                        </a:gs>
                        <a:gs pos="100000">
                          <a:srgbClr val="FFCC99">
                            <a:gamma/>
                            <a:shade val="46275"/>
                            <a:invGamma/>
                          </a:srgbClr>
                        </a:gs>
                      </a:gsLst>
                      <a:lin ang="5400000" scaled="1"/>
                    </a:gradFill>
                    <a:ln w="9525">
                      <a:solidFill>
                        <a:srgbClr val="4D4D4D"/>
                      </a:solidFill>
                      <a:miter lim="800000"/>
                      <a:headEnd/>
                      <a:tailEnd/>
                    </a:ln>
                    <a:effectLst/>
                  </p:spPr>
                  <p:txBody>
                    <a:bodyPr wrap="none" anchor="ctr"/>
                    <a:lstStyle/>
                    <a:p>
                      <a:endParaRPr lang="en-US"/>
                    </a:p>
                  </p:txBody>
                </p:sp>
              </p:grpSp>
              <p:grpSp>
                <p:nvGrpSpPr>
                  <p:cNvPr id="232727" name="Group 297"/>
                  <p:cNvGrpSpPr>
                    <a:grpSpLocks noChangeAspect="1"/>
                  </p:cNvGrpSpPr>
                  <p:nvPr/>
                </p:nvGrpSpPr>
                <p:grpSpPr bwMode="auto">
                  <a:xfrm rot="5400000">
                    <a:off x="3264" y="3150"/>
                    <a:ext cx="173" cy="115"/>
                    <a:chOff x="1920" y="3696"/>
                    <a:chExt cx="240" cy="144"/>
                  </a:xfrm>
                </p:grpSpPr>
                <p:sp>
                  <p:nvSpPr>
                    <p:cNvPr id="232746" name="AutoShape 298"/>
                    <p:cNvSpPr>
                      <a:spLocks noChangeAspect="1" noChangeArrowheads="1"/>
                    </p:cNvSpPr>
                    <p:nvPr/>
                  </p:nvSpPr>
                  <p:spPr bwMode="auto">
                    <a:xfrm>
                      <a:off x="1920" y="3696"/>
                      <a:ext cx="240" cy="144"/>
                    </a:xfrm>
                    <a:prstGeom prst="flowChartDelay">
                      <a:avLst/>
                    </a:prstGeom>
                    <a:gradFill rotWithShape="0">
                      <a:gsLst>
                        <a:gs pos="0">
                          <a:srgbClr val="FFCC99"/>
                        </a:gs>
                        <a:gs pos="100000">
                          <a:srgbClr val="FFCC99">
                            <a:gamma/>
                            <a:shade val="46275"/>
                            <a:invGamma/>
                          </a:srgbClr>
                        </a:gs>
                      </a:gsLst>
                      <a:lin ang="5400000" scaled="1"/>
                    </a:gradFill>
                    <a:ln w="9525">
                      <a:solidFill>
                        <a:srgbClr val="4D4D4D"/>
                      </a:solidFill>
                      <a:miter lim="800000"/>
                      <a:headEnd/>
                      <a:tailEnd/>
                    </a:ln>
                    <a:effectLst/>
                  </p:spPr>
                  <p:txBody>
                    <a:bodyPr wrap="none" anchor="ctr"/>
                    <a:lstStyle/>
                    <a:p>
                      <a:endParaRPr lang="en-US"/>
                    </a:p>
                  </p:txBody>
                </p:sp>
                <p:sp>
                  <p:nvSpPr>
                    <p:cNvPr id="232747" name="AutoShape 299"/>
                    <p:cNvSpPr>
                      <a:spLocks noChangeAspect="1" noChangeArrowheads="1"/>
                    </p:cNvSpPr>
                    <p:nvPr/>
                  </p:nvSpPr>
                  <p:spPr bwMode="auto">
                    <a:xfrm>
                      <a:off x="1968" y="3792"/>
                      <a:ext cx="144" cy="48"/>
                    </a:xfrm>
                    <a:prstGeom prst="flowChartDelay">
                      <a:avLst/>
                    </a:prstGeom>
                    <a:gradFill rotWithShape="0">
                      <a:gsLst>
                        <a:gs pos="0">
                          <a:srgbClr val="FFCC99"/>
                        </a:gs>
                        <a:gs pos="100000">
                          <a:srgbClr val="FFCC99">
                            <a:gamma/>
                            <a:shade val="46275"/>
                            <a:invGamma/>
                          </a:srgbClr>
                        </a:gs>
                      </a:gsLst>
                      <a:lin ang="5400000" scaled="1"/>
                    </a:gradFill>
                    <a:ln w="9525">
                      <a:solidFill>
                        <a:srgbClr val="4D4D4D"/>
                      </a:solidFill>
                      <a:miter lim="800000"/>
                      <a:headEnd/>
                      <a:tailEnd/>
                    </a:ln>
                    <a:effectLst/>
                  </p:spPr>
                  <p:txBody>
                    <a:bodyPr wrap="none" anchor="ctr"/>
                    <a:lstStyle/>
                    <a:p>
                      <a:endParaRPr lang="en-US"/>
                    </a:p>
                  </p:txBody>
                </p:sp>
              </p:grpSp>
            </p:grpSp>
            <p:grpSp>
              <p:nvGrpSpPr>
                <p:cNvPr id="232730" name="Group 300"/>
                <p:cNvGrpSpPr>
                  <a:grpSpLocks noChangeAspect="1"/>
                </p:cNvGrpSpPr>
                <p:nvPr/>
              </p:nvGrpSpPr>
              <p:grpSpPr bwMode="auto">
                <a:xfrm>
                  <a:off x="3080" y="2137"/>
                  <a:ext cx="77" cy="170"/>
                  <a:chOff x="3264" y="2208"/>
                  <a:chExt cx="576" cy="1584"/>
                </a:xfrm>
              </p:grpSpPr>
              <p:sp>
                <p:nvSpPr>
                  <p:cNvPr id="232749" name="Oval 301"/>
                  <p:cNvSpPr>
                    <a:spLocks noChangeAspect="1" noChangeArrowheads="1"/>
                  </p:cNvSpPr>
                  <p:nvPr/>
                </p:nvSpPr>
                <p:spPr bwMode="auto">
                  <a:xfrm>
                    <a:off x="3408" y="2400"/>
                    <a:ext cx="288" cy="288"/>
                  </a:xfrm>
                  <a:prstGeom prst="ellipse">
                    <a:avLst/>
                  </a:prstGeom>
                  <a:gradFill rotWithShape="0">
                    <a:gsLst>
                      <a:gs pos="0">
                        <a:srgbClr val="FFCC99"/>
                      </a:gs>
                      <a:gs pos="100000">
                        <a:srgbClr val="FFCC99">
                          <a:gamma/>
                          <a:shade val="46275"/>
                          <a:invGamma/>
                        </a:srgbClr>
                      </a:gs>
                    </a:gsLst>
                    <a:lin ang="5400000" scaled="1"/>
                  </a:gradFill>
                  <a:ln w="9525">
                    <a:solidFill>
                      <a:srgbClr val="4D4D4D"/>
                    </a:solidFill>
                    <a:round/>
                    <a:headEnd/>
                    <a:tailEnd/>
                  </a:ln>
                  <a:effectLst/>
                </p:spPr>
                <p:txBody>
                  <a:bodyPr wrap="none" anchor="ctr"/>
                  <a:lstStyle/>
                  <a:p>
                    <a:endParaRPr lang="en-US"/>
                  </a:p>
                </p:txBody>
              </p:sp>
              <p:sp>
                <p:nvSpPr>
                  <p:cNvPr id="232750" name="AutoShape 302"/>
                  <p:cNvSpPr>
                    <a:spLocks noChangeAspect="1" noChangeArrowheads="1"/>
                  </p:cNvSpPr>
                  <p:nvPr/>
                </p:nvSpPr>
                <p:spPr bwMode="auto">
                  <a:xfrm>
                    <a:off x="3385" y="2208"/>
                    <a:ext cx="334" cy="289"/>
                  </a:xfrm>
                  <a:prstGeom prst="triangle">
                    <a:avLst>
                      <a:gd name="adj" fmla="val 50000"/>
                    </a:avLst>
                  </a:prstGeom>
                  <a:solidFill>
                    <a:srgbClr val="003399"/>
                  </a:solidFill>
                  <a:ln w="9525">
                    <a:solidFill>
                      <a:srgbClr val="4D4D4D"/>
                    </a:solidFill>
                    <a:miter lim="800000"/>
                    <a:headEnd/>
                    <a:tailEnd/>
                  </a:ln>
                  <a:effectLst/>
                </p:spPr>
                <p:txBody>
                  <a:bodyPr wrap="none" anchor="ctr"/>
                  <a:lstStyle/>
                  <a:p>
                    <a:endParaRPr lang="en-US"/>
                  </a:p>
                </p:txBody>
              </p:sp>
              <p:sp>
                <p:nvSpPr>
                  <p:cNvPr id="232751" name="Rectangle 303"/>
                  <p:cNvSpPr>
                    <a:spLocks noChangeAspect="1" noChangeArrowheads="1"/>
                  </p:cNvSpPr>
                  <p:nvPr/>
                </p:nvSpPr>
                <p:spPr bwMode="auto">
                  <a:xfrm>
                    <a:off x="3360" y="2688"/>
                    <a:ext cx="384" cy="576"/>
                  </a:xfrm>
                  <a:prstGeom prst="rect">
                    <a:avLst/>
                  </a:prstGeom>
                  <a:solidFill>
                    <a:srgbClr val="003399"/>
                  </a:solidFill>
                  <a:ln w="9525">
                    <a:solidFill>
                      <a:srgbClr val="4D4D4D"/>
                    </a:solidFill>
                    <a:miter lim="800000"/>
                    <a:headEnd/>
                    <a:tailEnd/>
                  </a:ln>
                  <a:effectLst/>
                </p:spPr>
                <p:txBody>
                  <a:bodyPr wrap="none" anchor="ctr"/>
                  <a:lstStyle/>
                  <a:p>
                    <a:endParaRPr lang="en-US"/>
                  </a:p>
                </p:txBody>
              </p:sp>
              <p:sp>
                <p:nvSpPr>
                  <p:cNvPr id="232752" name="Rectangle 304"/>
                  <p:cNvSpPr>
                    <a:spLocks noChangeAspect="1" noChangeArrowheads="1"/>
                  </p:cNvSpPr>
                  <p:nvPr/>
                </p:nvSpPr>
                <p:spPr bwMode="auto">
                  <a:xfrm>
                    <a:off x="3504" y="3264"/>
                    <a:ext cx="192" cy="528"/>
                  </a:xfrm>
                  <a:prstGeom prst="rect">
                    <a:avLst/>
                  </a:prstGeom>
                  <a:solidFill>
                    <a:srgbClr val="003399"/>
                  </a:solidFill>
                  <a:ln w="9525">
                    <a:solidFill>
                      <a:srgbClr val="4D4D4D"/>
                    </a:solidFill>
                    <a:miter lim="800000"/>
                    <a:headEnd/>
                    <a:tailEnd/>
                  </a:ln>
                  <a:effectLst/>
                </p:spPr>
                <p:txBody>
                  <a:bodyPr wrap="none" anchor="ctr"/>
                  <a:lstStyle/>
                  <a:p>
                    <a:endParaRPr lang="en-US"/>
                  </a:p>
                </p:txBody>
              </p:sp>
              <p:sp>
                <p:nvSpPr>
                  <p:cNvPr id="232753" name="Rectangle 305"/>
                  <p:cNvSpPr>
                    <a:spLocks noChangeAspect="1" noChangeArrowheads="1"/>
                  </p:cNvSpPr>
                  <p:nvPr/>
                </p:nvSpPr>
                <p:spPr bwMode="auto">
                  <a:xfrm>
                    <a:off x="3408" y="3264"/>
                    <a:ext cx="144" cy="528"/>
                  </a:xfrm>
                  <a:prstGeom prst="rect">
                    <a:avLst/>
                  </a:prstGeom>
                  <a:solidFill>
                    <a:srgbClr val="003399"/>
                  </a:solidFill>
                  <a:ln w="9525">
                    <a:solidFill>
                      <a:srgbClr val="4D4D4D"/>
                    </a:solidFill>
                    <a:miter lim="800000"/>
                    <a:headEnd/>
                    <a:tailEnd/>
                  </a:ln>
                  <a:effectLst/>
                </p:spPr>
                <p:txBody>
                  <a:bodyPr wrap="none" anchor="ctr"/>
                  <a:lstStyle/>
                  <a:p>
                    <a:endParaRPr lang="en-US"/>
                  </a:p>
                </p:txBody>
              </p:sp>
              <p:sp>
                <p:nvSpPr>
                  <p:cNvPr id="232754" name="AutoShape 306"/>
                  <p:cNvSpPr>
                    <a:spLocks noChangeAspect="1" noChangeArrowheads="1"/>
                  </p:cNvSpPr>
                  <p:nvPr/>
                </p:nvSpPr>
                <p:spPr bwMode="auto">
                  <a:xfrm flipV="1">
                    <a:off x="3384" y="2640"/>
                    <a:ext cx="336" cy="4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3399"/>
                  </a:solidFill>
                  <a:ln w="9525">
                    <a:solidFill>
                      <a:srgbClr val="4D4D4D"/>
                    </a:solidFill>
                    <a:miter lim="800000"/>
                    <a:headEnd/>
                    <a:tailEnd/>
                  </a:ln>
                  <a:effectLst/>
                </p:spPr>
                <p:txBody>
                  <a:bodyPr wrap="none" anchor="ctr"/>
                  <a:lstStyle/>
                  <a:p>
                    <a:endParaRPr lang="en-US"/>
                  </a:p>
                </p:txBody>
              </p:sp>
              <p:sp>
                <p:nvSpPr>
                  <p:cNvPr id="232755" name="AutoShape 307"/>
                  <p:cNvSpPr>
                    <a:spLocks noChangeAspect="1" noChangeArrowheads="1"/>
                  </p:cNvSpPr>
                  <p:nvPr/>
                </p:nvSpPr>
                <p:spPr bwMode="auto">
                  <a:xfrm>
                    <a:off x="3264" y="2688"/>
                    <a:ext cx="144" cy="432"/>
                  </a:xfrm>
                  <a:prstGeom prst="flowChartAlternateProcess">
                    <a:avLst/>
                  </a:prstGeom>
                  <a:solidFill>
                    <a:srgbClr val="003399"/>
                  </a:solidFill>
                  <a:ln w="9525">
                    <a:solidFill>
                      <a:srgbClr val="4D4D4D"/>
                    </a:solidFill>
                    <a:miter lim="800000"/>
                    <a:headEnd/>
                    <a:tailEnd/>
                  </a:ln>
                  <a:effectLst/>
                </p:spPr>
                <p:txBody>
                  <a:bodyPr wrap="none" anchor="ctr"/>
                  <a:lstStyle/>
                  <a:p>
                    <a:endParaRPr lang="en-US"/>
                  </a:p>
                </p:txBody>
              </p:sp>
              <p:sp>
                <p:nvSpPr>
                  <p:cNvPr id="232756" name="AutoShape 308"/>
                  <p:cNvSpPr>
                    <a:spLocks noChangeAspect="1" noChangeArrowheads="1"/>
                  </p:cNvSpPr>
                  <p:nvPr/>
                </p:nvSpPr>
                <p:spPr bwMode="auto">
                  <a:xfrm>
                    <a:off x="3696" y="2688"/>
                    <a:ext cx="144" cy="432"/>
                  </a:xfrm>
                  <a:prstGeom prst="flowChartAlternateProcess">
                    <a:avLst/>
                  </a:prstGeom>
                  <a:solidFill>
                    <a:srgbClr val="003399"/>
                  </a:solidFill>
                  <a:ln w="9525">
                    <a:solidFill>
                      <a:srgbClr val="4D4D4D"/>
                    </a:solidFill>
                    <a:miter lim="800000"/>
                    <a:headEnd/>
                    <a:tailEnd/>
                  </a:ln>
                  <a:effectLst/>
                </p:spPr>
                <p:txBody>
                  <a:bodyPr wrap="none" anchor="ctr"/>
                  <a:lstStyle/>
                  <a:p>
                    <a:endParaRPr lang="en-US"/>
                  </a:p>
                </p:txBody>
              </p:sp>
              <p:grpSp>
                <p:nvGrpSpPr>
                  <p:cNvPr id="232733" name="Group 309"/>
                  <p:cNvGrpSpPr>
                    <a:grpSpLocks noChangeAspect="1"/>
                  </p:cNvGrpSpPr>
                  <p:nvPr/>
                </p:nvGrpSpPr>
                <p:grpSpPr bwMode="auto">
                  <a:xfrm rot="5400000">
                    <a:off x="3667" y="3149"/>
                    <a:ext cx="173" cy="115"/>
                    <a:chOff x="1920" y="3696"/>
                    <a:chExt cx="240" cy="144"/>
                  </a:xfrm>
                </p:grpSpPr>
                <p:sp>
                  <p:nvSpPr>
                    <p:cNvPr id="232758" name="AutoShape 310"/>
                    <p:cNvSpPr>
                      <a:spLocks noChangeAspect="1" noChangeArrowheads="1"/>
                    </p:cNvSpPr>
                    <p:nvPr/>
                  </p:nvSpPr>
                  <p:spPr bwMode="auto">
                    <a:xfrm>
                      <a:off x="1920" y="3696"/>
                      <a:ext cx="240" cy="144"/>
                    </a:xfrm>
                    <a:prstGeom prst="flowChartDelay">
                      <a:avLst/>
                    </a:prstGeom>
                    <a:gradFill rotWithShape="0">
                      <a:gsLst>
                        <a:gs pos="0">
                          <a:srgbClr val="FFCC99"/>
                        </a:gs>
                        <a:gs pos="100000">
                          <a:srgbClr val="FFCC99">
                            <a:gamma/>
                            <a:shade val="46275"/>
                            <a:invGamma/>
                          </a:srgbClr>
                        </a:gs>
                      </a:gsLst>
                      <a:lin ang="5400000" scaled="1"/>
                    </a:gradFill>
                    <a:ln w="9525">
                      <a:solidFill>
                        <a:srgbClr val="4D4D4D"/>
                      </a:solidFill>
                      <a:miter lim="800000"/>
                      <a:headEnd/>
                      <a:tailEnd/>
                    </a:ln>
                    <a:effectLst/>
                  </p:spPr>
                  <p:txBody>
                    <a:bodyPr wrap="none" anchor="ctr"/>
                    <a:lstStyle/>
                    <a:p>
                      <a:endParaRPr lang="en-US"/>
                    </a:p>
                  </p:txBody>
                </p:sp>
                <p:sp>
                  <p:nvSpPr>
                    <p:cNvPr id="232759" name="AutoShape 311"/>
                    <p:cNvSpPr>
                      <a:spLocks noChangeAspect="1" noChangeArrowheads="1"/>
                    </p:cNvSpPr>
                    <p:nvPr/>
                  </p:nvSpPr>
                  <p:spPr bwMode="auto">
                    <a:xfrm>
                      <a:off x="1968" y="3792"/>
                      <a:ext cx="144" cy="48"/>
                    </a:xfrm>
                    <a:prstGeom prst="flowChartDelay">
                      <a:avLst/>
                    </a:prstGeom>
                    <a:gradFill rotWithShape="0">
                      <a:gsLst>
                        <a:gs pos="0">
                          <a:srgbClr val="FFCC99"/>
                        </a:gs>
                        <a:gs pos="100000">
                          <a:srgbClr val="FFCC99">
                            <a:gamma/>
                            <a:shade val="46275"/>
                            <a:invGamma/>
                          </a:srgbClr>
                        </a:gs>
                      </a:gsLst>
                      <a:lin ang="5400000" scaled="1"/>
                    </a:gradFill>
                    <a:ln w="9525">
                      <a:solidFill>
                        <a:srgbClr val="4D4D4D"/>
                      </a:solidFill>
                      <a:miter lim="800000"/>
                      <a:headEnd/>
                      <a:tailEnd/>
                    </a:ln>
                    <a:effectLst/>
                  </p:spPr>
                  <p:txBody>
                    <a:bodyPr wrap="none" anchor="ctr"/>
                    <a:lstStyle/>
                    <a:p>
                      <a:endParaRPr lang="en-US"/>
                    </a:p>
                  </p:txBody>
                </p:sp>
              </p:grpSp>
              <p:grpSp>
                <p:nvGrpSpPr>
                  <p:cNvPr id="232742" name="Group 312"/>
                  <p:cNvGrpSpPr>
                    <a:grpSpLocks noChangeAspect="1"/>
                  </p:cNvGrpSpPr>
                  <p:nvPr/>
                </p:nvGrpSpPr>
                <p:grpSpPr bwMode="auto">
                  <a:xfrm rot="5400000">
                    <a:off x="3264" y="3150"/>
                    <a:ext cx="173" cy="115"/>
                    <a:chOff x="1920" y="3696"/>
                    <a:chExt cx="240" cy="144"/>
                  </a:xfrm>
                </p:grpSpPr>
                <p:sp>
                  <p:nvSpPr>
                    <p:cNvPr id="232761" name="AutoShape 313"/>
                    <p:cNvSpPr>
                      <a:spLocks noChangeAspect="1" noChangeArrowheads="1"/>
                    </p:cNvSpPr>
                    <p:nvPr/>
                  </p:nvSpPr>
                  <p:spPr bwMode="auto">
                    <a:xfrm>
                      <a:off x="1920" y="3696"/>
                      <a:ext cx="240" cy="144"/>
                    </a:xfrm>
                    <a:prstGeom prst="flowChartDelay">
                      <a:avLst/>
                    </a:prstGeom>
                    <a:gradFill rotWithShape="0">
                      <a:gsLst>
                        <a:gs pos="0">
                          <a:srgbClr val="FFCC99"/>
                        </a:gs>
                        <a:gs pos="100000">
                          <a:srgbClr val="FFCC99">
                            <a:gamma/>
                            <a:shade val="46275"/>
                            <a:invGamma/>
                          </a:srgbClr>
                        </a:gs>
                      </a:gsLst>
                      <a:lin ang="5400000" scaled="1"/>
                    </a:gradFill>
                    <a:ln w="9525">
                      <a:solidFill>
                        <a:srgbClr val="4D4D4D"/>
                      </a:solidFill>
                      <a:miter lim="800000"/>
                      <a:headEnd/>
                      <a:tailEnd/>
                    </a:ln>
                    <a:effectLst/>
                  </p:spPr>
                  <p:txBody>
                    <a:bodyPr wrap="none" anchor="ctr"/>
                    <a:lstStyle/>
                    <a:p>
                      <a:endParaRPr lang="en-US"/>
                    </a:p>
                  </p:txBody>
                </p:sp>
                <p:sp>
                  <p:nvSpPr>
                    <p:cNvPr id="232762" name="AutoShape 314"/>
                    <p:cNvSpPr>
                      <a:spLocks noChangeAspect="1" noChangeArrowheads="1"/>
                    </p:cNvSpPr>
                    <p:nvPr/>
                  </p:nvSpPr>
                  <p:spPr bwMode="auto">
                    <a:xfrm>
                      <a:off x="1968" y="3792"/>
                      <a:ext cx="144" cy="48"/>
                    </a:xfrm>
                    <a:prstGeom prst="flowChartDelay">
                      <a:avLst/>
                    </a:prstGeom>
                    <a:gradFill rotWithShape="0">
                      <a:gsLst>
                        <a:gs pos="0">
                          <a:srgbClr val="FFCC99"/>
                        </a:gs>
                        <a:gs pos="100000">
                          <a:srgbClr val="FFCC99">
                            <a:gamma/>
                            <a:shade val="46275"/>
                            <a:invGamma/>
                          </a:srgbClr>
                        </a:gs>
                      </a:gsLst>
                      <a:lin ang="5400000" scaled="1"/>
                    </a:gradFill>
                    <a:ln w="9525">
                      <a:solidFill>
                        <a:srgbClr val="4D4D4D"/>
                      </a:solidFill>
                      <a:miter lim="800000"/>
                      <a:headEnd/>
                      <a:tailEnd/>
                    </a:ln>
                    <a:effectLst/>
                  </p:spPr>
                  <p:txBody>
                    <a:bodyPr wrap="none" anchor="ctr"/>
                    <a:lstStyle/>
                    <a:p>
                      <a:endParaRPr lang="en-US"/>
                    </a:p>
                  </p:txBody>
                </p:sp>
              </p:grpSp>
            </p:grpSp>
            <p:grpSp>
              <p:nvGrpSpPr>
                <p:cNvPr id="232745" name="Group 315"/>
                <p:cNvGrpSpPr>
                  <a:grpSpLocks noChangeAspect="1"/>
                </p:cNvGrpSpPr>
                <p:nvPr/>
              </p:nvGrpSpPr>
              <p:grpSpPr bwMode="auto">
                <a:xfrm>
                  <a:off x="3167" y="2137"/>
                  <a:ext cx="77" cy="170"/>
                  <a:chOff x="3264" y="2208"/>
                  <a:chExt cx="576" cy="1584"/>
                </a:xfrm>
              </p:grpSpPr>
              <p:sp>
                <p:nvSpPr>
                  <p:cNvPr id="232764" name="Oval 316"/>
                  <p:cNvSpPr>
                    <a:spLocks noChangeAspect="1" noChangeArrowheads="1"/>
                  </p:cNvSpPr>
                  <p:nvPr/>
                </p:nvSpPr>
                <p:spPr bwMode="auto">
                  <a:xfrm>
                    <a:off x="3408" y="2400"/>
                    <a:ext cx="288" cy="288"/>
                  </a:xfrm>
                  <a:prstGeom prst="ellipse">
                    <a:avLst/>
                  </a:prstGeom>
                  <a:gradFill rotWithShape="0">
                    <a:gsLst>
                      <a:gs pos="0">
                        <a:srgbClr val="FFCC99"/>
                      </a:gs>
                      <a:gs pos="100000">
                        <a:srgbClr val="FFCC99">
                          <a:gamma/>
                          <a:shade val="46275"/>
                          <a:invGamma/>
                        </a:srgbClr>
                      </a:gs>
                    </a:gsLst>
                    <a:lin ang="5400000" scaled="1"/>
                  </a:gradFill>
                  <a:ln w="9525">
                    <a:solidFill>
                      <a:srgbClr val="4D4D4D"/>
                    </a:solidFill>
                    <a:round/>
                    <a:headEnd/>
                    <a:tailEnd/>
                  </a:ln>
                  <a:effectLst/>
                </p:spPr>
                <p:txBody>
                  <a:bodyPr wrap="none" anchor="ctr"/>
                  <a:lstStyle/>
                  <a:p>
                    <a:endParaRPr lang="en-US"/>
                  </a:p>
                </p:txBody>
              </p:sp>
              <p:sp>
                <p:nvSpPr>
                  <p:cNvPr id="232765" name="AutoShape 317"/>
                  <p:cNvSpPr>
                    <a:spLocks noChangeAspect="1" noChangeArrowheads="1"/>
                  </p:cNvSpPr>
                  <p:nvPr/>
                </p:nvSpPr>
                <p:spPr bwMode="auto">
                  <a:xfrm>
                    <a:off x="3385" y="2208"/>
                    <a:ext cx="334" cy="289"/>
                  </a:xfrm>
                  <a:prstGeom prst="triangle">
                    <a:avLst>
                      <a:gd name="adj" fmla="val 50000"/>
                    </a:avLst>
                  </a:prstGeom>
                  <a:solidFill>
                    <a:srgbClr val="003399"/>
                  </a:solidFill>
                  <a:ln w="9525">
                    <a:solidFill>
                      <a:srgbClr val="4D4D4D"/>
                    </a:solidFill>
                    <a:miter lim="800000"/>
                    <a:headEnd/>
                    <a:tailEnd/>
                  </a:ln>
                  <a:effectLst/>
                </p:spPr>
                <p:txBody>
                  <a:bodyPr wrap="none" anchor="ctr"/>
                  <a:lstStyle/>
                  <a:p>
                    <a:endParaRPr lang="en-US"/>
                  </a:p>
                </p:txBody>
              </p:sp>
              <p:sp>
                <p:nvSpPr>
                  <p:cNvPr id="232766" name="Rectangle 318"/>
                  <p:cNvSpPr>
                    <a:spLocks noChangeAspect="1" noChangeArrowheads="1"/>
                  </p:cNvSpPr>
                  <p:nvPr/>
                </p:nvSpPr>
                <p:spPr bwMode="auto">
                  <a:xfrm>
                    <a:off x="3360" y="2688"/>
                    <a:ext cx="384" cy="576"/>
                  </a:xfrm>
                  <a:prstGeom prst="rect">
                    <a:avLst/>
                  </a:prstGeom>
                  <a:solidFill>
                    <a:srgbClr val="003399"/>
                  </a:solidFill>
                  <a:ln w="9525">
                    <a:solidFill>
                      <a:srgbClr val="4D4D4D"/>
                    </a:solidFill>
                    <a:miter lim="800000"/>
                    <a:headEnd/>
                    <a:tailEnd/>
                  </a:ln>
                  <a:effectLst/>
                </p:spPr>
                <p:txBody>
                  <a:bodyPr wrap="none" anchor="ctr"/>
                  <a:lstStyle/>
                  <a:p>
                    <a:endParaRPr lang="en-US"/>
                  </a:p>
                </p:txBody>
              </p:sp>
              <p:sp>
                <p:nvSpPr>
                  <p:cNvPr id="232767" name="Rectangle 319"/>
                  <p:cNvSpPr>
                    <a:spLocks noChangeAspect="1" noChangeArrowheads="1"/>
                  </p:cNvSpPr>
                  <p:nvPr/>
                </p:nvSpPr>
                <p:spPr bwMode="auto">
                  <a:xfrm>
                    <a:off x="3504" y="3264"/>
                    <a:ext cx="192" cy="528"/>
                  </a:xfrm>
                  <a:prstGeom prst="rect">
                    <a:avLst/>
                  </a:prstGeom>
                  <a:solidFill>
                    <a:srgbClr val="003399"/>
                  </a:solidFill>
                  <a:ln w="9525">
                    <a:solidFill>
                      <a:srgbClr val="4D4D4D"/>
                    </a:solidFill>
                    <a:miter lim="800000"/>
                    <a:headEnd/>
                    <a:tailEnd/>
                  </a:ln>
                  <a:effectLst/>
                </p:spPr>
                <p:txBody>
                  <a:bodyPr wrap="none" anchor="ctr"/>
                  <a:lstStyle/>
                  <a:p>
                    <a:endParaRPr lang="en-US"/>
                  </a:p>
                </p:txBody>
              </p:sp>
              <p:sp>
                <p:nvSpPr>
                  <p:cNvPr id="232768" name="Rectangle 320"/>
                  <p:cNvSpPr>
                    <a:spLocks noChangeAspect="1" noChangeArrowheads="1"/>
                  </p:cNvSpPr>
                  <p:nvPr/>
                </p:nvSpPr>
                <p:spPr bwMode="auto">
                  <a:xfrm>
                    <a:off x="3408" y="3264"/>
                    <a:ext cx="144" cy="528"/>
                  </a:xfrm>
                  <a:prstGeom prst="rect">
                    <a:avLst/>
                  </a:prstGeom>
                  <a:solidFill>
                    <a:srgbClr val="003399"/>
                  </a:solidFill>
                  <a:ln w="9525">
                    <a:solidFill>
                      <a:srgbClr val="4D4D4D"/>
                    </a:solidFill>
                    <a:miter lim="800000"/>
                    <a:headEnd/>
                    <a:tailEnd/>
                  </a:ln>
                  <a:effectLst/>
                </p:spPr>
                <p:txBody>
                  <a:bodyPr wrap="none" anchor="ctr"/>
                  <a:lstStyle/>
                  <a:p>
                    <a:endParaRPr lang="en-US"/>
                  </a:p>
                </p:txBody>
              </p:sp>
              <p:sp>
                <p:nvSpPr>
                  <p:cNvPr id="232769" name="AutoShape 321"/>
                  <p:cNvSpPr>
                    <a:spLocks noChangeAspect="1" noChangeArrowheads="1"/>
                  </p:cNvSpPr>
                  <p:nvPr/>
                </p:nvSpPr>
                <p:spPr bwMode="auto">
                  <a:xfrm flipV="1">
                    <a:off x="3384" y="2640"/>
                    <a:ext cx="336" cy="4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3399"/>
                  </a:solidFill>
                  <a:ln w="9525">
                    <a:solidFill>
                      <a:srgbClr val="4D4D4D"/>
                    </a:solidFill>
                    <a:miter lim="800000"/>
                    <a:headEnd/>
                    <a:tailEnd/>
                  </a:ln>
                  <a:effectLst/>
                </p:spPr>
                <p:txBody>
                  <a:bodyPr wrap="none" anchor="ctr"/>
                  <a:lstStyle/>
                  <a:p>
                    <a:endParaRPr lang="en-US"/>
                  </a:p>
                </p:txBody>
              </p:sp>
              <p:sp>
                <p:nvSpPr>
                  <p:cNvPr id="232770" name="AutoShape 322"/>
                  <p:cNvSpPr>
                    <a:spLocks noChangeAspect="1" noChangeArrowheads="1"/>
                  </p:cNvSpPr>
                  <p:nvPr/>
                </p:nvSpPr>
                <p:spPr bwMode="auto">
                  <a:xfrm>
                    <a:off x="3264" y="2688"/>
                    <a:ext cx="144" cy="432"/>
                  </a:xfrm>
                  <a:prstGeom prst="flowChartAlternateProcess">
                    <a:avLst/>
                  </a:prstGeom>
                  <a:solidFill>
                    <a:srgbClr val="003399"/>
                  </a:solidFill>
                  <a:ln w="9525">
                    <a:solidFill>
                      <a:srgbClr val="4D4D4D"/>
                    </a:solidFill>
                    <a:miter lim="800000"/>
                    <a:headEnd/>
                    <a:tailEnd/>
                  </a:ln>
                  <a:effectLst/>
                </p:spPr>
                <p:txBody>
                  <a:bodyPr wrap="none" anchor="ctr"/>
                  <a:lstStyle/>
                  <a:p>
                    <a:endParaRPr lang="en-US"/>
                  </a:p>
                </p:txBody>
              </p:sp>
              <p:sp>
                <p:nvSpPr>
                  <p:cNvPr id="232771" name="AutoShape 323"/>
                  <p:cNvSpPr>
                    <a:spLocks noChangeAspect="1" noChangeArrowheads="1"/>
                  </p:cNvSpPr>
                  <p:nvPr/>
                </p:nvSpPr>
                <p:spPr bwMode="auto">
                  <a:xfrm>
                    <a:off x="3696" y="2688"/>
                    <a:ext cx="144" cy="432"/>
                  </a:xfrm>
                  <a:prstGeom prst="flowChartAlternateProcess">
                    <a:avLst/>
                  </a:prstGeom>
                  <a:solidFill>
                    <a:srgbClr val="003399"/>
                  </a:solidFill>
                  <a:ln w="9525">
                    <a:solidFill>
                      <a:srgbClr val="4D4D4D"/>
                    </a:solidFill>
                    <a:miter lim="800000"/>
                    <a:headEnd/>
                    <a:tailEnd/>
                  </a:ln>
                  <a:effectLst/>
                </p:spPr>
                <p:txBody>
                  <a:bodyPr wrap="none" anchor="ctr"/>
                  <a:lstStyle/>
                  <a:p>
                    <a:endParaRPr lang="en-US"/>
                  </a:p>
                </p:txBody>
              </p:sp>
              <p:grpSp>
                <p:nvGrpSpPr>
                  <p:cNvPr id="232748" name="Group 324"/>
                  <p:cNvGrpSpPr>
                    <a:grpSpLocks noChangeAspect="1"/>
                  </p:cNvGrpSpPr>
                  <p:nvPr/>
                </p:nvGrpSpPr>
                <p:grpSpPr bwMode="auto">
                  <a:xfrm rot="5400000">
                    <a:off x="3667" y="3149"/>
                    <a:ext cx="173" cy="115"/>
                    <a:chOff x="1920" y="3696"/>
                    <a:chExt cx="240" cy="144"/>
                  </a:xfrm>
                </p:grpSpPr>
                <p:sp>
                  <p:nvSpPr>
                    <p:cNvPr id="232773" name="AutoShape 325"/>
                    <p:cNvSpPr>
                      <a:spLocks noChangeAspect="1" noChangeArrowheads="1"/>
                    </p:cNvSpPr>
                    <p:nvPr/>
                  </p:nvSpPr>
                  <p:spPr bwMode="auto">
                    <a:xfrm>
                      <a:off x="1920" y="3696"/>
                      <a:ext cx="240" cy="144"/>
                    </a:xfrm>
                    <a:prstGeom prst="flowChartDelay">
                      <a:avLst/>
                    </a:prstGeom>
                    <a:gradFill rotWithShape="0">
                      <a:gsLst>
                        <a:gs pos="0">
                          <a:srgbClr val="FFCC99"/>
                        </a:gs>
                        <a:gs pos="100000">
                          <a:srgbClr val="FFCC99">
                            <a:gamma/>
                            <a:shade val="46275"/>
                            <a:invGamma/>
                          </a:srgbClr>
                        </a:gs>
                      </a:gsLst>
                      <a:lin ang="5400000" scaled="1"/>
                    </a:gradFill>
                    <a:ln w="9525">
                      <a:solidFill>
                        <a:srgbClr val="4D4D4D"/>
                      </a:solidFill>
                      <a:miter lim="800000"/>
                      <a:headEnd/>
                      <a:tailEnd/>
                    </a:ln>
                    <a:effectLst/>
                  </p:spPr>
                  <p:txBody>
                    <a:bodyPr wrap="none" anchor="ctr"/>
                    <a:lstStyle/>
                    <a:p>
                      <a:endParaRPr lang="en-US"/>
                    </a:p>
                  </p:txBody>
                </p:sp>
                <p:sp>
                  <p:nvSpPr>
                    <p:cNvPr id="232774" name="AutoShape 326"/>
                    <p:cNvSpPr>
                      <a:spLocks noChangeAspect="1" noChangeArrowheads="1"/>
                    </p:cNvSpPr>
                    <p:nvPr/>
                  </p:nvSpPr>
                  <p:spPr bwMode="auto">
                    <a:xfrm>
                      <a:off x="1968" y="3792"/>
                      <a:ext cx="144" cy="48"/>
                    </a:xfrm>
                    <a:prstGeom prst="flowChartDelay">
                      <a:avLst/>
                    </a:prstGeom>
                    <a:gradFill rotWithShape="0">
                      <a:gsLst>
                        <a:gs pos="0">
                          <a:srgbClr val="FFCC99"/>
                        </a:gs>
                        <a:gs pos="100000">
                          <a:srgbClr val="FFCC99">
                            <a:gamma/>
                            <a:shade val="46275"/>
                            <a:invGamma/>
                          </a:srgbClr>
                        </a:gs>
                      </a:gsLst>
                      <a:lin ang="5400000" scaled="1"/>
                    </a:gradFill>
                    <a:ln w="9525">
                      <a:solidFill>
                        <a:srgbClr val="4D4D4D"/>
                      </a:solidFill>
                      <a:miter lim="800000"/>
                      <a:headEnd/>
                      <a:tailEnd/>
                    </a:ln>
                    <a:effectLst/>
                  </p:spPr>
                  <p:txBody>
                    <a:bodyPr wrap="none" anchor="ctr"/>
                    <a:lstStyle/>
                    <a:p>
                      <a:endParaRPr lang="en-US"/>
                    </a:p>
                  </p:txBody>
                </p:sp>
              </p:grpSp>
              <p:grpSp>
                <p:nvGrpSpPr>
                  <p:cNvPr id="232757" name="Group 327"/>
                  <p:cNvGrpSpPr>
                    <a:grpSpLocks noChangeAspect="1"/>
                  </p:cNvGrpSpPr>
                  <p:nvPr/>
                </p:nvGrpSpPr>
                <p:grpSpPr bwMode="auto">
                  <a:xfrm rot="5400000">
                    <a:off x="3264" y="3150"/>
                    <a:ext cx="173" cy="115"/>
                    <a:chOff x="1920" y="3696"/>
                    <a:chExt cx="240" cy="144"/>
                  </a:xfrm>
                </p:grpSpPr>
                <p:sp>
                  <p:nvSpPr>
                    <p:cNvPr id="232776" name="AutoShape 328"/>
                    <p:cNvSpPr>
                      <a:spLocks noChangeAspect="1" noChangeArrowheads="1"/>
                    </p:cNvSpPr>
                    <p:nvPr/>
                  </p:nvSpPr>
                  <p:spPr bwMode="auto">
                    <a:xfrm>
                      <a:off x="1920" y="3696"/>
                      <a:ext cx="240" cy="144"/>
                    </a:xfrm>
                    <a:prstGeom prst="flowChartDelay">
                      <a:avLst/>
                    </a:prstGeom>
                    <a:gradFill rotWithShape="0">
                      <a:gsLst>
                        <a:gs pos="0">
                          <a:srgbClr val="FFCC99"/>
                        </a:gs>
                        <a:gs pos="100000">
                          <a:srgbClr val="FFCC99">
                            <a:gamma/>
                            <a:shade val="46275"/>
                            <a:invGamma/>
                          </a:srgbClr>
                        </a:gs>
                      </a:gsLst>
                      <a:lin ang="5400000" scaled="1"/>
                    </a:gradFill>
                    <a:ln w="9525">
                      <a:solidFill>
                        <a:srgbClr val="4D4D4D"/>
                      </a:solidFill>
                      <a:miter lim="800000"/>
                      <a:headEnd/>
                      <a:tailEnd/>
                    </a:ln>
                    <a:effectLst/>
                  </p:spPr>
                  <p:txBody>
                    <a:bodyPr wrap="none" anchor="ctr"/>
                    <a:lstStyle/>
                    <a:p>
                      <a:endParaRPr lang="en-US"/>
                    </a:p>
                  </p:txBody>
                </p:sp>
                <p:sp>
                  <p:nvSpPr>
                    <p:cNvPr id="232777" name="AutoShape 329"/>
                    <p:cNvSpPr>
                      <a:spLocks noChangeAspect="1" noChangeArrowheads="1"/>
                    </p:cNvSpPr>
                    <p:nvPr/>
                  </p:nvSpPr>
                  <p:spPr bwMode="auto">
                    <a:xfrm>
                      <a:off x="1968" y="3792"/>
                      <a:ext cx="144" cy="48"/>
                    </a:xfrm>
                    <a:prstGeom prst="flowChartDelay">
                      <a:avLst/>
                    </a:prstGeom>
                    <a:gradFill rotWithShape="0">
                      <a:gsLst>
                        <a:gs pos="0">
                          <a:srgbClr val="FFCC99"/>
                        </a:gs>
                        <a:gs pos="100000">
                          <a:srgbClr val="FFCC99">
                            <a:gamma/>
                            <a:shade val="46275"/>
                            <a:invGamma/>
                          </a:srgbClr>
                        </a:gs>
                      </a:gsLst>
                      <a:lin ang="5400000" scaled="1"/>
                    </a:gradFill>
                    <a:ln w="9525">
                      <a:solidFill>
                        <a:srgbClr val="4D4D4D"/>
                      </a:solidFill>
                      <a:miter lim="800000"/>
                      <a:headEnd/>
                      <a:tailEnd/>
                    </a:ln>
                    <a:effectLst/>
                  </p:spPr>
                  <p:txBody>
                    <a:bodyPr wrap="none" anchor="ctr"/>
                    <a:lstStyle/>
                    <a:p>
                      <a:endParaRPr lang="en-US"/>
                    </a:p>
                  </p:txBody>
                </p:sp>
              </p:grpSp>
            </p:grpSp>
          </p:grpSp>
          <p:grpSp>
            <p:nvGrpSpPr>
              <p:cNvPr id="232760" name="Group 330"/>
              <p:cNvGrpSpPr>
                <a:grpSpLocks/>
              </p:cNvGrpSpPr>
              <p:nvPr/>
            </p:nvGrpSpPr>
            <p:grpSpPr bwMode="auto">
              <a:xfrm>
                <a:off x="2654" y="2010"/>
                <a:ext cx="270" cy="334"/>
                <a:chOff x="2654" y="2010"/>
                <a:chExt cx="270" cy="334"/>
              </a:xfrm>
            </p:grpSpPr>
            <p:grpSp>
              <p:nvGrpSpPr>
                <p:cNvPr id="232763" name="Group 331"/>
                <p:cNvGrpSpPr>
                  <a:grpSpLocks noChangeAspect="1"/>
                </p:cNvGrpSpPr>
                <p:nvPr/>
              </p:nvGrpSpPr>
              <p:grpSpPr bwMode="auto">
                <a:xfrm>
                  <a:off x="2672" y="2191"/>
                  <a:ext cx="252" cy="153"/>
                  <a:chOff x="1440" y="3656"/>
                  <a:chExt cx="864" cy="520"/>
                </a:xfrm>
              </p:grpSpPr>
              <p:sp>
                <p:nvSpPr>
                  <p:cNvPr id="232780" name="AutoShape 332"/>
                  <p:cNvSpPr>
                    <a:spLocks noChangeAspect="1" noChangeArrowheads="1"/>
                  </p:cNvSpPr>
                  <p:nvPr/>
                </p:nvSpPr>
                <p:spPr bwMode="auto">
                  <a:xfrm flipV="1">
                    <a:off x="1440" y="3656"/>
                    <a:ext cx="864" cy="52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00"/>
                  </a:solidFill>
                  <a:ln w="9525">
                    <a:solidFill>
                      <a:schemeClr val="tx1"/>
                    </a:solidFill>
                    <a:miter lim="800000"/>
                    <a:headEnd/>
                    <a:tailEnd/>
                  </a:ln>
                  <a:effectLst/>
                </p:spPr>
                <p:txBody>
                  <a:bodyPr wrap="none" anchor="ctr"/>
                  <a:lstStyle/>
                  <a:p>
                    <a:endParaRPr lang="en-US"/>
                  </a:p>
                </p:txBody>
              </p:sp>
              <p:sp>
                <p:nvSpPr>
                  <p:cNvPr id="232781" name="AutoShape 333"/>
                  <p:cNvSpPr>
                    <a:spLocks noChangeAspect="1" noChangeArrowheads="1"/>
                  </p:cNvSpPr>
                  <p:nvPr/>
                </p:nvSpPr>
                <p:spPr bwMode="auto">
                  <a:xfrm flipV="1">
                    <a:off x="1489" y="3656"/>
                    <a:ext cx="765" cy="52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2"/>
                  </a:solidFill>
                  <a:ln w="9525">
                    <a:solidFill>
                      <a:schemeClr val="tx1"/>
                    </a:solidFill>
                    <a:miter lim="800000"/>
                    <a:headEnd/>
                    <a:tailEnd/>
                  </a:ln>
                  <a:effectLst/>
                </p:spPr>
                <p:txBody>
                  <a:bodyPr wrap="none" anchor="ctr"/>
                  <a:lstStyle/>
                  <a:p>
                    <a:endParaRPr lang="en-US"/>
                  </a:p>
                </p:txBody>
              </p:sp>
              <p:sp>
                <p:nvSpPr>
                  <p:cNvPr id="232782" name="Line 334"/>
                  <p:cNvSpPr>
                    <a:spLocks noChangeAspect="1" noChangeShapeType="1"/>
                  </p:cNvSpPr>
                  <p:nvPr/>
                </p:nvSpPr>
                <p:spPr bwMode="auto">
                  <a:xfrm>
                    <a:off x="1872" y="3984"/>
                    <a:ext cx="0" cy="192"/>
                  </a:xfrm>
                  <a:prstGeom prst="line">
                    <a:avLst/>
                  </a:prstGeom>
                  <a:noFill/>
                  <a:ln w="28575">
                    <a:solidFill>
                      <a:srgbClr val="FFFF00"/>
                    </a:solidFill>
                    <a:round/>
                    <a:headEnd/>
                    <a:tailEnd/>
                  </a:ln>
                  <a:effectLst/>
                </p:spPr>
                <p:txBody>
                  <a:bodyPr wrap="none" anchor="ctr"/>
                  <a:lstStyle/>
                  <a:p>
                    <a:endParaRPr lang="en-US"/>
                  </a:p>
                </p:txBody>
              </p:sp>
              <p:sp>
                <p:nvSpPr>
                  <p:cNvPr id="232783" name="Line 335"/>
                  <p:cNvSpPr>
                    <a:spLocks noChangeAspect="1" noChangeShapeType="1"/>
                  </p:cNvSpPr>
                  <p:nvPr/>
                </p:nvSpPr>
                <p:spPr bwMode="auto">
                  <a:xfrm>
                    <a:off x="1872" y="3831"/>
                    <a:ext cx="1" cy="97"/>
                  </a:xfrm>
                  <a:prstGeom prst="line">
                    <a:avLst/>
                  </a:prstGeom>
                  <a:noFill/>
                  <a:ln w="25400">
                    <a:solidFill>
                      <a:srgbClr val="FFFF00"/>
                    </a:solidFill>
                    <a:round/>
                    <a:headEnd/>
                    <a:tailEnd/>
                  </a:ln>
                  <a:effectLst/>
                </p:spPr>
                <p:txBody>
                  <a:bodyPr wrap="none" anchor="ctr"/>
                  <a:lstStyle/>
                  <a:p>
                    <a:endParaRPr lang="en-US"/>
                  </a:p>
                </p:txBody>
              </p:sp>
              <p:sp>
                <p:nvSpPr>
                  <p:cNvPr id="232784" name="Line 336"/>
                  <p:cNvSpPr>
                    <a:spLocks noChangeAspect="1" noChangeShapeType="1"/>
                  </p:cNvSpPr>
                  <p:nvPr/>
                </p:nvSpPr>
                <p:spPr bwMode="auto">
                  <a:xfrm>
                    <a:off x="1872" y="3744"/>
                    <a:ext cx="1" cy="50"/>
                  </a:xfrm>
                  <a:prstGeom prst="line">
                    <a:avLst/>
                  </a:prstGeom>
                  <a:noFill/>
                  <a:ln w="19050">
                    <a:solidFill>
                      <a:srgbClr val="FFFF00"/>
                    </a:solidFill>
                    <a:round/>
                    <a:headEnd/>
                    <a:tailEnd/>
                  </a:ln>
                  <a:effectLst/>
                </p:spPr>
                <p:txBody>
                  <a:bodyPr wrap="none" anchor="ctr"/>
                  <a:lstStyle/>
                  <a:p>
                    <a:endParaRPr lang="en-US"/>
                  </a:p>
                </p:txBody>
              </p:sp>
              <p:sp>
                <p:nvSpPr>
                  <p:cNvPr id="232785" name="Line 337"/>
                  <p:cNvSpPr>
                    <a:spLocks noChangeAspect="1" noChangeShapeType="1"/>
                  </p:cNvSpPr>
                  <p:nvPr/>
                </p:nvSpPr>
                <p:spPr bwMode="auto">
                  <a:xfrm>
                    <a:off x="1872" y="3704"/>
                    <a:ext cx="1" cy="25"/>
                  </a:xfrm>
                  <a:prstGeom prst="line">
                    <a:avLst/>
                  </a:prstGeom>
                  <a:noFill/>
                  <a:ln w="19050">
                    <a:solidFill>
                      <a:srgbClr val="FFFF00"/>
                    </a:solidFill>
                    <a:round/>
                    <a:headEnd/>
                    <a:tailEnd/>
                  </a:ln>
                  <a:effectLst/>
                </p:spPr>
                <p:txBody>
                  <a:bodyPr wrap="none" anchor="ctr"/>
                  <a:lstStyle/>
                  <a:p>
                    <a:endParaRPr lang="en-US"/>
                  </a:p>
                </p:txBody>
              </p:sp>
              <p:sp>
                <p:nvSpPr>
                  <p:cNvPr id="232786" name="Line 338"/>
                  <p:cNvSpPr>
                    <a:spLocks noChangeAspect="1" noChangeShapeType="1"/>
                  </p:cNvSpPr>
                  <p:nvPr/>
                </p:nvSpPr>
                <p:spPr bwMode="auto">
                  <a:xfrm>
                    <a:off x="1872" y="3672"/>
                    <a:ext cx="1" cy="14"/>
                  </a:xfrm>
                  <a:prstGeom prst="line">
                    <a:avLst/>
                  </a:prstGeom>
                  <a:noFill/>
                  <a:ln w="19050">
                    <a:solidFill>
                      <a:srgbClr val="FFFF00"/>
                    </a:solidFill>
                    <a:round/>
                    <a:headEnd/>
                    <a:tailEnd/>
                  </a:ln>
                  <a:effectLst/>
                </p:spPr>
                <p:txBody>
                  <a:bodyPr wrap="none" anchor="ctr"/>
                  <a:lstStyle/>
                  <a:p>
                    <a:endParaRPr lang="en-US"/>
                  </a:p>
                </p:txBody>
              </p:sp>
            </p:grpSp>
            <p:sp>
              <p:nvSpPr>
                <p:cNvPr id="232787" name="AutoShape 339"/>
                <p:cNvSpPr>
                  <a:spLocks noChangeAspect="1" noChangeArrowheads="1"/>
                </p:cNvSpPr>
                <p:nvPr/>
              </p:nvSpPr>
              <p:spPr bwMode="auto">
                <a:xfrm>
                  <a:off x="2678" y="2084"/>
                  <a:ext cx="50" cy="141"/>
                </a:xfrm>
                <a:prstGeom prst="can">
                  <a:avLst>
                    <a:gd name="adj" fmla="val 70500"/>
                  </a:avLst>
                </a:prstGeom>
                <a:gradFill rotWithShape="0">
                  <a:gsLst>
                    <a:gs pos="0">
                      <a:schemeClr val="folHlink"/>
                    </a:gs>
                    <a:gs pos="100000">
                      <a:schemeClr val="folHlink">
                        <a:gamma/>
                        <a:shade val="21176"/>
                        <a:invGamma/>
                      </a:schemeClr>
                    </a:gs>
                  </a:gsLst>
                  <a:lin ang="0" scaled="1"/>
                </a:gradFill>
                <a:ln w="9525">
                  <a:noFill/>
                  <a:round/>
                  <a:headEnd/>
                  <a:tailEnd/>
                </a:ln>
                <a:effectLst/>
              </p:spPr>
              <p:txBody>
                <a:bodyPr wrap="none" anchor="ctr"/>
                <a:lstStyle/>
                <a:p>
                  <a:endParaRPr lang="en-US"/>
                </a:p>
              </p:txBody>
            </p:sp>
            <p:sp>
              <p:nvSpPr>
                <p:cNvPr id="232788" name="AutoShape 340"/>
                <p:cNvSpPr>
                  <a:spLocks noChangeAspect="1" noChangeArrowheads="1"/>
                </p:cNvSpPr>
                <p:nvPr/>
              </p:nvSpPr>
              <p:spPr bwMode="auto">
                <a:xfrm>
                  <a:off x="2654" y="2070"/>
                  <a:ext cx="98" cy="7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333333"/>
                </a:solidFill>
                <a:ln w="9525">
                  <a:noFill/>
                  <a:miter lim="800000"/>
                  <a:headEnd/>
                  <a:tailEnd/>
                </a:ln>
                <a:effectLst/>
              </p:spPr>
              <p:txBody>
                <a:bodyPr wrap="none" anchor="ctr"/>
                <a:lstStyle/>
                <a:p>
                  <a:endParaRPr lang="en-US"/>
                </a:p>
              </p:txBody>
            </p:sp>
            <p:sp>
              <p:nvSpPr>
                <p:cNvPr id="232789" name="Rectangle 341"/>
                <p:cNvSpPr>
                  <a:spLocks noChangeAspect="1" noChangeArrowheads="1"/>
                </p:cNvSpPr>
                <p:nvPr/>
              </p:nvSpPr>
              <p:spPr bwMode="auto">
                <a:xfrm>
                  <a:off x="2668" y="2055"/>
                  <a:ext cx="28" cy="29"/>
                </a:xfrm>
                <a:prstGeom prst="rect">
                  <a:avLst/>
                </a:prstGeom>
                <a:solidFill>
                  <a:srgbClr val="DDDDDD"/>
                </a:solidFill>
                <a:ln w="9525">
                  <a:noFill/>
                  <a:miter lim="800000"/>
                  <a:headEnd/>
                  <a:tailEnd/>
                </a:ln>
                <a:effectLst/>
              </p:spPr>
              <p:txBody>
                <a:bodyPr wrap="none" anchor="ctr"/>
                <a:lstStyle/>
                <a:p>
                  <a:endParaRPr lang="en-US"/>
                </a:p>
              </p:txBody>
            </p:sp>
            <p:sp>
              <p:nvSpPr>
                <p:cNvPr id="232790" name="Rectangle 342"/>
                <p:cNvSpPr>
                  <a:spLocks noChangeAspect="1" noChangeArrowheads="1"/>
                </p:cNvSpPr>
                <p:nvPr/>
              </p:nvSpPr>
              <p:spPr bwMode="auto">
                <a:xfrm>
                  <a:off x="2710" y="2055"/>
                  <a:ext cx="28" cy="29"/>
                </a:xfrm>
                <a:prstGeom prst="rect">
                  <a:avLst/>
                </a:prstGeom>
                <a:solidFill>
                  <a:srgbClr val="DDDDDD"/>
                </a:solidFill>
                <a:ln w="9525">
                  <a:noFill/>
                  <a:miter lim="800000"/>
                  <a:headEnd/>
                  <a:tailEnd/>
                </a:ln>
                <a:effectLst/>
              </p:spPr>
              <p:txBody>
                <a:bodyPr wrap="none" anchor="ctr"/>
                <a:lstStyle/>
                <a:p>
                  <a:endParaRPr lang="en-US"/>
                </a:p>
              </p:txBody>
            </p:sp>
            <p:sp>
              <p:nvSpPr>
                <p:cNvPr id="232791" name="Rectangle 343"/>
                <p:cNvSpPr>
                  <a:spLocks noChangeArrowheads="1"/>
                </p:cNvSpPr>
                <p:nvPr/>
              </p:nvSpPr>
              <p:spPr bwMode="auto">
                <a:xfrm>
                  <a:off x="2655" y="2010"/>
                  <a:ext cx="97" cy="36"/>
                </a:xfrm>
                <a:prstGeom prst="rect">
                  <a:avLst/>
                </a:prstGeom>
                <a:solidFill>
                  <a:srgbClr val="333333"/>
                </a:solidFill>
                <a:ln w="9525">
                  <a:noFill/>
                  <a:miter lim="800000"/>
                  <a:headEnd/>
                  <a:tailEnd/>
                </a:ln>
                <a:effectLst/>
              </p:spPr>
              <p:txBody>
                <a:bodyPr wrap="none" anchor="ctr"/>
                <a:lstStyle/>
                <a:p>
                  <a:endParaRPr lang="en-US"/>
                </a:p>
              </p:txBody>
            </p:sp>
          </p:grpSp>
          <p:grpSp>
            <p:nvGrpSpPr>
              <p:cNvPr id="232772" name="Group 344"/>
              <p:cNvGrpSpPr>
                <a:grpSpLocks/>
              </p:cNvGrpSpPr>
              <p:nvPr/>
            </p:nvGrpSpPr>
            <p:grpSpPr bwMode="auto">
              <a:xfrm>
                <a:off x="2880" y="1968"/>
                <a:ext cx="488" cy="384"/>
                <a:chOff x="499" y="813"/>
                <a:chExt cx="801" cy="549"/>
              </a:xfrm>
            </p:grpSpPr>
            <p:grpSp>
              <p:nvGrpSpPr>
                <p:cNvPr id="232775" name="Group 345"/>
                <p:cNvGrpSpPr>
                  <a:grpSpLocks/>
                </p:cNvGrpSpPr>
                <p:nvPr/>
              </p:nvGrpSpPr>
              <p:grpSpPr bwMode="auto">
                <a:xfrm>
                  <a:off x="499" y="863"/>
                  <a:ext cx="801" cy="499"/>
                  <a:chOff x="499" y="863"/>
                  <a:chExt cx="801" cy="499"/>
                </a:xfrm>
              </p:grpSpPr>
              <p:sp>
                <p:nvSpPr>
                  <p:cNvPr id="232794" name="Freeform 346"/>
                  <p:cNvSpPr>
                    <a:spLocks/>
                  </p:cNvSpPr>
                  <p:nvPr/>
                </p:nvSpPr>
                <p:spPr bwMode="auto">
                  <a:xfrm>
                    <a:off x="609" y="1245"/>
                    <a:ext cx="511" cy="98"/>
                  </a:xfrm>
                  <a:custGeom>
                    <a:avLst/>
                    <a:gdLst/>
                    <a:ahLst/>
                    <a:cxnLst>
                      <a:cxn ang="0">
                        <a:pos x="0" y="272"/>
                      </a:cxn>
                      <a:cxn ang="0">
                        <a:pos x="235" y="146"/>
                      </a:cxn>
                      <a:cxn ang="0">
                        <a:pos x="323" y="127"/>
                      </a:cxn>
                      <a:cxn ang="0">
                        <a:pos x="467" y="90"/>
                      </a:cxn>
                      <a:cxn ang="0">
                        <a:pos x="750" y="127"/>
                      </a:cxn>
                      <a:cxn ang="0">
                        <a:pos x="949" y="166"/>
                      </a:cxn>
                      <a:cxn ang="0">
                        <a:pos x="1217" y="198"/>
                      </a:cxn>
                      <a:cxn ang="0">
                        <a:pos x="5751" y="0"/>
                      </a:cxn>
                      <a:cxn ang="0">
                        <a:pos x="7022" y="660"/>
                      </a:cxn>
                      <a:cxn ang="0">
                        <a:pos x="7235" y="438"/>
                      </a:cxn>
                      <a:cxn ang="0">
                        <a:pos x="7466" y="294"/>
                      </a:cxn>
                      <a:cxn ang="0">
                        <a:pos x="7591" y="253"/>
                      </a:cxn>
                      <a:cxn ang="0">
                        <a:pos x="7662" y="311"/>
                      </a:cxn>
                      <a:cxn ang="0">
                        <a:pos x="7630" y="455"/>
                      </a:cxn>
                      <a:cxn ang="0">
                        <a:pos x="7647" y="510"/>
                      </a:cxn>
                      <a:cxn ang="0">
                        <a:pos x="7591" y="749"/>
                      </a:cxn>
                      <a:cxn ang="0">
                        <a:pos x="7254" y="772"/>
                      </a:cxn>
                      <a:cxn ang="0">
                        <a:pos x="7146" y="937"/>
                      </a:cxn>
                      <a:cxn ang="0">
                        <a:pos x="6144" y="937"/>
                      </a:cxn>
                      <a:cxn ang="0">
                        <a:pos x="5374" y="988"/>
                      </a:cxn>
                      <a:cxn ang="0">
                        <a:pos x="5019" y="826"/>
                      </a:cxn>
                      <a:cxn ang="0">
                        <a:pos x="4699" y="988"/>
                      </a:cxn>
                      <a:cxn ang="0">
                        <a:pos x="4374" y="954"/>
                      </a:cxn>
                      <a:cxn ang="0">
                        <a:pos x="4127" y="772"/>
                      </a:cxn>
                      <a:cxn ang="0">
                        <a:pos x="3839" y="698"/>
                      </a:cxn>
                      <a:cxn ang="0">
                        <a:pos x="3553" y="772"/>
                      </a:cxn>
                      <a:cxn ang="0">
                        <a:pos x="2805" y="604"/>
                      </a:cxn>
                      <a:cxn ang="0">
                        <a:pos x="2216" y="677"/>
                      </a:cxn>
                      <a:cxn ang="0">
                        <a:pos x="1860" y="532"/>
                      </a:cxn>
                      <a:cxn ang="0">
                        <a:pos x="1786" y="438"/>
                      </a:cxn>
                      <a:cxn ang="0">
                        <a:pos x="1487" y="455"/>
                      </a:cxn>
                      <a:cxn ang="0">
                        <a:pos x="1250" y="438"/>
                      </a:cxn>
                      <a:cxn ang="0">
                        <a:pos x="880" y="367"/>
                      </a:cxn>
                      <a:cxn ang="0">
                        <a:pos x="467" y="330"/>
                      </a:cxn>
                      <a:cxn ang="0">
                        <a:pos x="252" y="347"/>
                      </a:cxn>
                      <a:cxn ang="0">
                        <a:pos x="0" y="272"/>
                      </a:cxn>
                    </a:cxnLst>
                    <a:rect l="0" t="0" r="r" b="b"/>
                    <a:pathLst>
                      <a:path w="7662" h="988">
                        <a:moveTo>
                          <a:pt x="0" y="272"/>
                        </a:moveTo>
                        <a:lnTo>
                          <a:pt x="235" y="146"/>
                        </a:lnTo>
                        <a:lnTo>
                          <a:pt x="323" y="127"/>
                        </a:lnTo>
                        <a:lnTo>
                          <a:pt x="467" y="90"/>
                        </a:lnTo>
                        <a:lnTo>
                          <a:pt x="750" y="127"/>
                        </a:lnTo>
                        <a:lnTo>
                          <a:pt x="949" y="166"/>
                        </a:lnTo>
                        <a:lnTo>
                          <a:pt x="1217" y="198"/>
                        </a:lnTo>
                        <a:lnTo>
                          <a:pt x="5751" y="0"/>
                        </a:lnTo>
                        <a:lnTo>
                          <a:pt x="7022" y="660"/>
                        </a:lnTo>
                        <a:lnTo>
                          <a:pt x="7235" y="438"/>
                        </a:lnTo>
                        <a:lnTo>
                          <a:pt x="7466" y="294"/>
                        </a:lnTo>
                        <a:lnTo>
                          <a:pt x="7591" y="253"/>
                        </a:lnTo>
                        <a:lnTo>
                          <a:pt x="7662" y="311"/>
                        </a:lnTo>
                        <a:lnTo>
                          <a:pt x="7630" y="455"/>
                        </a:lnTo>
                        <a:lnTo>
                          <a:pt x="7647" y="510"/>
                        </a:lnTo>
                        <a:lnTo>
                          <a:pt x="7591" y="749"/>
                        </a:lnTo>
                        <a:lnTo>
                          <a:pt x="7254" y="772"/>
                        </a:lnTo>
                        <a:lnTo>
                          <a:pt x="7146" y="937"/>
                        </a:lnTo>
                        <a:lnTo>
                          <a:pt x="6144" y="937"/>
                        </a:lnTo>
                        <a:lnTo>
                          <a:pt x="5374" y="988"/>
                        </a:lnTo>
                        <a:lnTo>
                          <a:pt x="5019" y="826"/>
                        </a:lnTo>
                        <a:lnTo>
                          <a:pt x="4699" y="988"/>
                        </a:lnTo>
                        <a:lnTo>
                          <a:pt x="4374" y="954"/>
                        </a:lnTo>
                        <a:lnTo>
                          <a:pt x="4127" y="772"/>
                        </a:lnTo>
                        <a:lnTo>
                          <a:pt x="3839" y="698"/>
                        </a:lnTo>
                        <a:lnTo>
                          <a:pt x="3553" y="772"/>
                        </a:lnTo>
                        <a:lnTo>
                          <a:pt x="2805" y="604"/>
                        </a:lnTo>
                        <a:lnTo>
                          <a:pt x="2216" y="677"/>
                        </a:lnTo>
                        <a:lnTo>
                          <a:pt x="1860" y="532"/>
                        </a:lnTo>
                        <a:lnTo>
                          <a:pt x="1786" y="438"/>
                        </a:lnTo>
                        <a:lnTo>
                          <a:pt x="1487" y="455"/>
                        </a:lnTo>
                        <a:lnTo>
                          <a:pt x="1250" y="438"/>
                        </a:lnTo>
                        <a:lnTo>
                          <a:pt x="880" y="367"/>
                        </a:lnTo>
                        <a:lnTo>
                          <a:pt x="467" y="330"/>
                        </a:lnTo>
                        <a:lnTo>
                          <a:pt x="252" y="347"/>
                        </a:lnTo>
                        <a:lnTo>
                          <a:pt x="0" y="272"/>
                        </a:lnTo>
                        <a:close/>
                      </a:path>
                    </a:pathLst>
                  </a:custGeom>
                  <a:solidFill>
                    <a:srgbClr val="FFFFFF"/>
                  </a:solidFill>
                  <a:ln w="0">
                    <a:solidFill>
                      <a:srgbClr val="FFFFFF"/>
                    </a:solidFill>
                    <a:prstDash val="solid"/>
                    <a:round/>
                    <a:headEnd/>
                    <a:tailEnd/>
                  </a:ln>
                </p:spPr>
                <p:txBody>
                  <a:bodyPr/>
                  <a:lstStyle/>
                  <a:p>
                    <a:endParaRPr lang="en-US"/>
                  </a:p>
                </p:txBody>
              </p:sp>
              <p:sp>
                <p:nvSpPr>
                  <p:cNvPr id="232795" name="Freeform 347"/>
                  <p:cNvSpPr>
                    <a:spLocks/>
                  </p:cNvSpPr>
                  <p:nvPr/>
                </p:nvSpPr>
                <p:spPr bwMode="auto">
                  <a:xfrm>
                    <a:off x="555" y="1259"/>
                    <a:ext cx="176" cy="31"/>
                  </a:xfrm>
                  <a:custGeom>
                    <a:avLst/>
                    <a:gdLst/>
                    <a:ahLst/>
                    <a:cxnLst>
                      <a:cxn ang="0">
                        <a:pos x="0" y="52"/>
                      </a:cxn>
                      <a:cxn ang="0">
                        <a:pos x="389" y="52"/>
                      </a:cxn>
                      <a:cxn ang="0">
                        <a:pos x="515" y="20"/>
                      </a:cxn>
                      <a:cxn ang="0">
                        <a:pos x="641" y="70"/>
                      </a:cxn>
                      <a:cxn ang="0">
                        <a:pos x="840" y="70"/>
                      </a:cxn>
                      <a:cxn ang="0">
                        <a:pos x="943" y="52"/>
                      </a:cxn>
                      <a:cxn ang="0">
                        <a:pos x="1103" y="0"/>
                      </a:cxn>
                      <a:cxn ang="0">
                        <a:pos x="1086" y="70"/>
                      </a:cxn>
                      <a:cxn ang="0">
                        <a:pos x="1268" y="52"/>
                      </a:cxn>
                      <a:cxn ang="0">
                        <a:pos x="1409" y="107"/>
                      </a:cxn>
                      <a:cxn ang="0">
                        <a:pos x="1678" y="126"/>
                      </a:cxn>
                      <a:cxn ang="0">
                        <a:pos x="1873" y="165"/>
                      </a:cxn>
                      <a:cxn ang="0">
                        <a:pos x="2053" y="165"/>
                      </a:cxn>
                      <a:cxn ang="0">
                        <a:pos x="2233" y="201"/>
                      </a:cxn>
                      <a:cxn ang="0">
                        <a:pos x="2479" y="184"/>
                      </a:cxn>
                      <a:cxn ang="0">
                        <a:pos x="2639" y="277"/>
                      </a:cxn>
                      <a:cxn ang="0">
                        <a:pos x="2284" y="292"/>
                      </a:cxn>
                      <a:cxn ang="0">
                        <a:pos x="1995" y="309"/>
                      </a:cxn>
                      <a:cxn ang="0">
                        <a:pos x="1712" y="292"/>
                      </a:cxn>
                      <a:cxn ang="0">
                        <a:pos x="1389" y="221"/>
                      </a:cxn>
                      <a:cxn ang="0">
                        <a:pos x="1070" y="221"/>
                      </a:cxn>
                      <a:cxn ang="0">
                        <a:pos x="888" y="201"/>
                      </a:cxn>
                      <a:cxn ang="0">
                        <a:pos x="588" y="184"/>
                      </a:cxn>
                      <a:cxn ang="0">
                        <a:pos x="462" y="165"/>
                      </a:cxn>
                      <a:cxn ang="0">
                        <a:pos x="232" y="184"/>
                      </a:cxn>
                      <a:cxn ang="0">
                        <a:pos x="0" y="52"/>
                      </a:cxn>
                    </a:cxnLst>
                    <a:rect l="0" t="0" r="r" b="b"/>
                    <a:pathLst>
                      <a:path w="2639" h="309">
                        <a:moveTo>
                          <a:pt x="0" y="52"/>
                        </a:moveTo>
                        <a:lnTo>
                          <a:pt x="389" y="52"/>
                        </a:lnTo>
                        <a:lnTo>
                          <a:pt x="515" y="20"/>
                        </a:lnTo>
                        <a:lnTo>
                          <a:pt x="641" y="70"/>
                        </a:lnTo>
                        <a:lnTo>
                          <a:pt x="840" y="70"/>
                        </a:lnTo>
                        <a:lnTo>
                          <a:pt x="943" y="52"/>
                        </a:lnTo>
                        <a:lnTo>
                          <a:pt x="1103" y="0"/>
                        </a:lnTo>
                        <a:lnTo>
                          <a:pt x="1086" y="70"/>
                        </a:lnTo>
                        <a:lnTo>
                          <a:pt x="1268" y="52"/>
                        </a:lnTo>
                        <a:lnTo>
                          <a:pt x="1409" y="107"/>
                        </a:lnTo>
                        <a:lnTo>
                          <a:pt x="1678" y="126"/>
                        </a:lnTo>
                        <a:lnTo>
                          <a:pt x="1873" y="165"/>
                        </a:lnTo>
                        <a:lnTo>
                          <a:pt x="2053" y="165"/>
                        </a:lnTo>
                        <a:lnTo>
                          <a:pt x="2233" y="201"/>
                        </a:lnTo>
                        <a:lnTo>
                          <a:pt x="2479" y="184"/>
                        </a:lnTo>
                        <a:lnTo>
                          <a:pt x="2639" y="277"/>
                        </a:lnTo>
                        <a:lnTo>
                          <a:pt x="2284" y="292"/>
                        </a:lnTo>
                        <a:lnTo>
                          <a:pt x="1995" y="309"/>
                        </a:lnTo>
                        <a:lnTo>
                          <a:pt x="1712" y="292"/>
                        </a:lnTo>
                        <a:lnTo>
                          <a:pt x="1389" y="221"/>
                        </a:lnTo>
                        <a:lnTo>
                          <a:pt x="1070" y="221"/>
                        </a:lnTo>
                        <a:lnTo>
                          <a:pt x="888" y="201"/>
                        </a:lnTo>
                        <a:lnTo>
                          <a:pt x="588" y="184"/>
                        </a:lnTo>
                        <a:lnTo>
                          <a:pt x="462" y="165"/>
                        </a:lnTo>
                        <a:lnTo>
                          <a:pt x="232" y="184"/>
                        </a:lnTo>
                        <a:lnTo>
                          <a:pt x="0" y="52"/>
                        </a:lnTo>
                        <a:close/>
                      </a:path>
                    </a:pathLst>
                  </a:custGeom>
                  <a:solidFill>
                    <a:srgbClr val="B5B5B5"/>
                  </a:solidFill>
                  <a:ln w="0">
                    <a:solidFill>
                      <a:srgbClr val="B5B5B5"/>
                    </a:solidFill>
                    <a:prstDash val="solid"/>
                    <a:round/>
                    <a:headEnd/>
                    <a:tailEnd/>
                  </a:ln>
                </p:spPr>
                <p:txBody>
                  <a:bodyPr/>
                  <a:lstStyle/>
                  <a:p>
                    <a:endParaRPr lang="en-US"/>
                  </a:p>
                </p:txBody>
              </p:sp>
              <p:sp>
                <p:nvSpPr>
                  <p:cNvPr id="232796" name="Freeform 348"/>
                  <p:cNvSpPr>
                    <a:spLocks/>
                  </p:cNvSpPr>
                  <p:nvPr/>
                </p:nvSpPr>
                <p:spPr bwMode="auto">
                  <a:xfrm>
                    <a:off x="716" y="1288"/>
                    <a:ext cx="193" cy="43"/>
                  </a:xfrm>
                  <a:custGeom>
                    <a:avLst/>
                    <a:gdLst/>
                    <a:ahLst/>
                    <a:cxnLst>
                      <a:cxn ang="0">
                        <a:pos x="2896" y="351"/>
                      </a:cxn>
                      <a:cxn ang="0">
                        <a:pos x="2752" y="222"/>
                      </a:cxn>
                      <a:cxn ang="0">
                        <a:pos x="2642" y="239"/>
                      </a:cxn>
                      <a:cxn ang="0">
                        <a:pos x="2429" y="222"/>
                      </a:cxn>
                      <a:cxn ang="0">
                        <a:pos x="2340" y="127"/>
                      </a:cxn>
                      <a:cxn ang="0">
                        <a:pos x="2250" y="94"/>
                      </a:cxn>
                      <a:cxn ang="0">
                        <a:pos x="2073" y="94"/>
                      </a:cxn>
                      <a:cxn ang="0">
                        <a:pos x="2035" y="166"/>
                      </a:cxn>
                      <a:cxn ang="0">
                        <a:pos x="2073" y="239"/>
                      </a:cxn>
                      <a:cxn ang="0">
                        <a:pos x="1962" y="260"/>
                      </a:cxn>
                      <a:cxn ang="0">
                        <a:pos x="1841" y="239"/>
                      </a:cxn>
                      <a:cxn ang="0">
                        <a:pos x="1772" y="186"/>
                      </a:cxn>
                      <a:cxn ang="0">
                        <a:pos x="1449" y="149"/>
                      </a:cxn>
                      <a:cxn ang="0">
                        <a:pos x="1395" y="166"/>
                      </a:cxn>
                      <a:cxn ang="0">
                        <a:pos x="1235" y="94"/>
                      </a:cxn>
                      <a:cxn ang="0">
                        <a:pos x="1035" y="149"/>
                      </a:cxn>
                      <a:cxn ang="0">
                        <a:pos x="892" y="166"/>
                      </a:cxn>
                      <a:cxn ang="0">
                        <a:pos x="712" y="149"/>
                      </a:cxn>
                      <a:cxn ang="0">
                        <a:pos x="608" y="205"/>
                      </a:cxn>
                      <a:cxn ang="0">
                        <a:pos x="448" y="94"/>
                      </a:cxn>
                      <a:cxn ang="0">
                        <a:pos x="306" y="94"/>
                      </a:cxn>
                      <a:cxn ang="0">
                        <a:pos x="178" y="0"/>
                      </a:cxn>
                      <a:cxn ang="0">
                        <a:pos x="178" y="72"/>
                      </a:cxn>
                      <a:cxn ang="0">
                        <a:pos x="0" y="260"/>
                      </a:cxn>
                      <a:cxn ang="0">
                        <a:pos x="235" y="294"/>
                      </a:cxn>
                      <a:cxn ang="0">
                        <a:pos x="465" y="239"/>
                      </a:cxn>
                      <a:cxn ang="0">
                        <a:pos x="608" y="276"/>
                      </a:cxn>
                      <a:cxn ang="0">
                        <a:pos x="788" y="311"/>
                      </a:cxn>
                      <a:cxn ang="0">
                        <a:pos x="1035" y="260"/>
                      </a:cxn>
                      <a:cxn ang="0">
                        <a:pos x="1266" y="294"/>
                      </a:cxn>
                      <a:cxn ang="0">
                        <a:pos x="1502" y="351"/>
                      </a:cxn>
                      <a:cxn ang="0">
                        <a:pos x="1732" y="366"/>
                      </a:cxn>
                      <a:cxn ang="0">
                        <a:pos x="1893" y="388"/>
                      </a:cxn>
                      <a:cxn ang="0">
                        <a:pos x="2127" y="425"/>
                      </a:cxn>
                      <a:cxn ang="0">
                        <a:pos x="2323" y="366"/>
                      </a:cxn>
                      <a:cxn ang="0">
                        <a:pos x="2662" y="425"/>
                      </a:cxn>
                      <a:cxn ang="0">
                        <a:pos x="2896" y="406"/>
                      </a:cxn>
                      <a:cxn ang="0">
                        <a:pos x="2896" y="351"/>
                      </a:cxn>
                    </a:cxnLst>
                    <a:rect l="0" t="0" r="r" b="b"/>
                    <a:pathLst>
                      <a:path w="2896" h="425">
                        <a:moveTo>
                          <a:pt x="2896" y="351"/>
                        </a:moveTo>
                        <a:lnTo>
                          <a:pt x="2752" y="222"/>
                        </a:lnTo>
                        <a:lnTo>
                          <a:pt x="2642" y="239"/>
                        </a:lnTo>
                        <a:lnTo>
                          <a:pt x="2429" y="222"/>
                        </a:lnTo>
                        <a:lnTo>
                          <a:pt x="2340" y="127"/>
                        </a:lnTo>
                        <a:lnTo>
                          <a:pt x="2250" y="94"/>
                        </a:lnTo>
                        <a:lnTo>
                          <a:pt x="2073" y="94"/>
                        </a:lnTo>
                        <a:lnTo>
                          <a:pt x="2035" y="166"/>
                        </a:lnTo>
                        <a:lnTo>
                          <a:pt x="2073" y="239"/>
                        </a:lnTo>
                        <a:lnTo>
                          <a:pt x="1962" y="260"/>
                        </a:lnTo>
                        <a:lnTo>
                          <a:pt x="1841" y="239"/>
                        </a:lnTo>
                        <a:lnTo>
                          <a:pt x="1772" y="186"/>
                        </a:lnTo>
                        <a:lnTo>
                          <a:pt x="1449" y="149"/>
                        </a:lnTo>
                        <a:lnTo>
                          <a:pt x="1395" y="166"/>
                        </a:lnTo>
                        <a:lnTo>
                          <a:pt x="1235" y="94"/>
                        </a:lnTo>
                        <a:lnTo>
                          <a:pt x="1035" y="149"/>
                        </a:lnTo>
                        <a:lnTo>
                          <a:pt x="892" y="166"/>
                        </a:lnTo>
                        <a:lnTo>
                          <a:pt x="712" y="149"/>
                        </a:lnTo>
                        <a:lnTo>
                          <a:pt x="608" y="205"/>
                        </a:lnTo>
                        <a:lnTo>
                          <a:pt x="448" y="94"/>
                        </a:lnTo>
                        <a:lnTo>
                          <a:pt x="306" y="94"/>
                        </a:lnTo>
                        <a:lnTo>
                          <a:pt x="178" y="0"/>
                        </a:lnTo>
                        <a:lnTo>
                          <a:pt x="178" y="72"/>
                        </a:lnTo>
                        <a:lnTo>
                          <a:pt x="0" y="260"/>
                        </a:lnTo>
                        <a:lnTo>
                          <a:pt x="235" y="294"/>
                        </a:lnTo>
                        <a:lnTo>
                          <a:pt x="465" y="239"/>
                        </a:lnTo>
                        <a:lnTo>
                          <a:pt x="608" y="276"/>
                        </a:lnTo>
                        <a:lnTo>
                          <a:pt x="788" y="311"/>
                        </a:lnTo>
                        <a:lnTo>
                          <a:pt x="1035" y="260"/>
                        </a:lnTo>
                        <a:lnTo>
                          <a:pt x="1266" y="294"/>
                        </a:lnTo>
                        <a:lnTo>
                          <a:pt x="1502" y="351"/>
                        </a:lnTo>
                        <a:lnTo>
                          <a:pt x="1732" y="366"/>
                        </a:lnTo>
                        <a:lnTo>
                          <a:pt x="1893" y="388"/>
                        </a:lnTo>
                        <a:lnTo>
                          <a:pt x="2127" y="425"/>
                        </a:lnTo>
                        <a:lnTo>
                          <a:pt x="2323" y="366"/>
                        </a:lnTo>
                        <a:lnTo>
                          <a:pt x="2662" y="425"/>
                        </a:lnTo>
                        <a:lnTo>
                          <a:pt x="2896" y="406"/>
                        </a:lnTo>
                        <a:lnTo>
                          <a:pt x="2896" y="351"/>
                        </a:lnTo>
                        <a:close/>
                      </a:path>
                    </a:pathLst>
                  </a:custGeom>
                  <a:solidFill>
                    <a:srgbClr val="B5B5B5"/>
                  </a:solidFill>
                  <a:ln w="0">
                    <a:solidFill>
                      <a:srgbClr val="B5B5B5"/>
                    </a:solidFill>
                    <a:prstDash val="solid"/>
                    <a:round/>
                    <a:headEnd/>
                    <a:tailEnd/>
                  </a:ln>
                </p:spPr>
                <p:txBody>
                  <a:bodyPr/>
                  <a:lstStyle/>
                  <a:p>
                    <a:endParaRPr lang="en-US"/>
                  </a:p>
                </p:txBody>
              </p:sp>
              <p:sp>
                <p:nvSpPr>
                  <p:cNvPr id="232797" name="Freeform 349"/>
                  <p:cNvSpPr>
                    <a:spLocks/>
                  </p:cNvSpPr>
                  <p:nvPr/>
                </p:nvSpPr>
                <p:spPr bwMode="auto">
                  <a:xfrm>
                    <a:off x="888" y="1250"/>
                    <a:ext cx="258" cy="110"/>
                  </a:xfrm>
                  <a:custGeom>
                    <a:avLst/>
                    <a:gdLst/>
                    <a:ahLst/>
                    <a:cxnLst>
                      <a:cxn ang="0">
                        <a:pos x="788" y="370"/>
                      </a:cxn>
                      <a:cxn ang="0">
                        <a:pos x="1193" y="331"/>
                      </a:cxn>
                      <a:cxn ang="0">
                        <a:pos x="1589" y="258"/>
                      </a:cxn>
                      <a:cxn ang="0">
                        <a:pos x="1872" y="385"/>
                      </a:cxn>
                      <a:cxn ang="0">
                        <a:pos x="2232" y="590"/>
                      </a:cxn>
                      <a:cxn ang="0">
                        <a:pos x="2500" y="751"/>
                      </a:cxn>
                      <a:cxn ang="0">
                        <a:pos x="2177" y="679"/>
                      </a:cxn>
                      <a:cxn ang="0">
                        <a:pos x="1913" y="751"/>
                      </a:cxn>
                      <a:cxn ang="0">
                        <a:pos x="1660" y="719"/>
                      </a:cxn>
                      <a:cxn ang="0">
                        <a:pos x="1485" y="845"/>
                      </a:cxn>
                      <a:cxn ang="0">
                        <a:pos x="1233" y="751"/>
                      </a:cxn>
                      <a:cxn ang="0">
                        <a:pos x="1003" y="736"/>
                      </a:cxn>
                      <a:cxn ang="0">
                        <a:pos x="802" y="624"/>
                      </a:cxn>
                      <a:cxn ang="0">
                        <a:pos x="518" y="607"/>
                      </a:cxn>
                      <a:cxn ang="0">
                        <a:pos x="341" y="751"/>
                      </a:cxn>
                      <a:cxn ang="0">
                        <a:pos x="0" y="884"/>
                      </a:cxn>
                      <a:cxn ang="0">
                        <a:pos x="567" y="972"/>
                      </a:cxn>
                      <a:cxn ang="0">
                        <a:pos x="1071" y="918"/>
                      </a:cxn>
                      <a:cxn ang="0">
                        <a:pos x="1414" y="1030"/>
                      </a:cxn>
                      <a:cxn ang="0">
                        <a:pos x="1890" y="1030"/>
                      </a:cxn>
                      <a:cxn ang="0">
                        <a:pos x="2357" y="1084"/>
                      </a:cxn>
                      <a:cxn ang="0">
                        <a:pos x="2609" y="990"/>
                      </a:cxn>
                      <a:cxn ang="0">
                        <a:pos x="3054" y="901"/>
                      </a:cxn>
                      <a:cxn ang="0">
                        <a:pos x="3248" y="810"/>
                      </a:cxn>
                      <a:cxn ang="0">
                        <a:pos x="3609" y="830"/>
                      </a:cxn>
                      <a:cxn ang="0">
                        <a:pos x="3876" y="679"/>
                      </a:cxn>
                      <a:cxn ang="0">
                        <a:pos x="3500" y="571"/>
                      </a:cxn>
                      <a:cxn ang="0">
                        <a:pos x="3301" y="479"/>
                      </a:cxn>
                      <a:cxn ang="0">
                        <a:pos x="3158" y="571"/>
                      </a:cxn>
                      <a:cxn ang="0">
                        <a:pos x="3037" y="590"/>
                      </a:cxn>
                      <a:cxn ang="0">
                        <a:pos x="3107" y="385"/>
                      </a:cxn>
                      <a:cxn ang="0">
                        <a:pos x="2965" y="810"/>
                      </a:cxn>
                      <a:cxn ang="0">
                        <a:pos x="2694" y="679"/>
                      </a:cxn>
                      <a:cxn ang="0">
                        <a:pos x="2555" y="402"/>
                      </a:cxn>
                      <a:cxn ang="0">
                        <a:pos x="2127" y="200"/>
                      </a:cxn>
                      <a:cxn ang="0">
                        <a:pos x="1699" y="52"/>
                      </a:cxn>
                      <a:cxn ang="0">
                        <a:pos x="680" y="258"/>
                      </a:cxn>
                    </a:cxnLst>
                    <a:rect l="0" t="0" r="r" b="b"/>
                    <a:pathLst>
                      <a:path w="3876" h="1102">
                        <a:moveTo>
                          <a:pt x="567" y="385"/>
                        </a:moveTo>
                        <a:lnTo>
                          <a:pt x="788" y="370"/>
                        </a:lnTo>
                        <a:lnTo>
                          <a:pt x="980" y="294"/>
                        </a:lnTo>
                        <a:lnTo>
                          <a:pt x="1193" y="331"/>
                        </a:lnTo>
                        <a:lnTo>
                          <a:pt x="1414" y="258"/>
                        </a:lnTo>
                        <a:lnTo>
                          <a:pt x="1589" y="258"/>
                        </a:lnTo>
                        <a:lnTo>
                          <a:pt x="1678" y="370"/>
                        </a:lnTo>
                        <a:lnTo>
                          <a:pt x="1872" y="385"/>
                        </a:lnTo>
                        <a:lnTo>
                          <a:pt x="2127" y="479"/>
                        </a:lnTo>
                        <a:lnTo>
                          <a:pt x="2232" y="590"/>
                        </a:lnTo>
                        <a:lnTo>
                          <a:pt x="2466" y="661"/>
                        </a:lnTo>
                        <a:lnTo>
                          <a:pt x="2500" y="751"/>
                        </a:lnTo>
                        <a:lnTo>
                          <a:pt x="2374" y="791"/>
                        </a:lnTo>
                        <a:lnTo>
                          <a:pt x="2177" y="679"/>
                        </a:lnTo>
                        <a:lnTo>
                          <a:pt x="2034" y="679"/>
                        </a:lnTo>
                        <a:lnTo>
                          <a:pt x="1913" y="751"/>
                        </a:lnTo>
                        <a:lnTo>
                          <a:pt x="1785" y="736"/>
                        </a:lnTo>
                        <a:lnTo>
                          <a:pt x="1660" y="719"/>
                        </a:lnTo>
                        <a:lnTo>
                          <a:pt x="1555" y="773"/>
                        </a:lnTo>
                        <a:lnTo>
                          <a:pt x="1485" y="845"/>
                        </a:lnTo>
                        <a:lnTo>
                          <a:pt x="1337" y="830"/>
                        </a:lnTo>
                        <a:lnTo>
                          <a:pt x="1233" y="751"/>
                        </a:lnTo>
                        <a:lnTo>
                          <a:pt x="1089" y="719"/>
                        </a:lnTo>
                        <a:lnTo>
                          <a:pt x="1003" y="736"/>
                        </a:lnTo>
                        <a:lnTo>
                          <a:pt x="910" y="679"/>
                        </a:lnTo>
                        <a:lnTo>
                          <a:pt x="802" y="624"/>
                        </a:lnTo>
                        <a:lnTo>
                          <a:pt x="607" y="645"/>
                        </a:lnTo>
                        <a:lnTo>
                          <a:pt x="518" y="607"/>
                        </a:lnTo>
                        <a:lnTo>
                          <a:pt x="392" y="679"/>
                        </a:lnTo>
                        <a:lnTo>
                          <a:pt x="341" y="751"/>
                        </a:lnTo>
                        <a:lnTo>
                          <a:pt x="179" y="751"/>
                        </a:lnTo>
                        <a:lnTo>
                          <a:pt x="0" y="884"/>
                        </a:lnTo>
                        <a:lnTo>
                          <a:pt x="305" y="972"/>
                        </a:lnTo>
                        <a:lnTo>
                          <a:pt x="567" y="972"/>
                        </a:lnTo>
                        <a:lnTo>
                          <a:pt x="819" y="845"/>
                        </a:lnTo>
                        <a:lnTo>
                          <a:pt x="1071" y="918"/>
                        </a:lnTo>
                        <a:lnTo>
                          <a:pt x="1162" y="990"/>
                        </a:lnTo>
                        <a:lnTo>
                          <a:pt x="1414" y="1030"/>
                        </a:lnTo>
                        <a:lnTo>
                          <a:pt x="1678" y="1030"/>
                        </a:lnTo>
                        <a:lnTo>
                          <a:pt x="1890" y="1030"/>
                        </a:lnTo>
                        <a:lnTo>
                          <a:pt x="2104" y="1030"/>
                        </a:lnTo>
                        <a:lnTo>
                          <a:pt x="2357" y="1084"/>
                        </a:lnTo>
                        <a:lnTo>
                          <a:pt x="2538" y="1102"/>
                        </a:lnTo>
                        <a:lnTo>
                          <a:pt x="2609" y="990"/>
                        </a:lnTo>
                        <a:lnTo>
                          <a:pt x="2873" y="958"/>
                        </a:lnTo>
                        <a:lnTo>
                          <a:pt x="3054" y="901"/>
                        </a:lnTo>
                        <a:lnTo>
                          <a:pt x="3144" y="935"/>
                        </a:lnTo>
                        <a:lnTo>
                          <a:pt x="3248" y="810"/>
                        </a:lnTo>
                        <a:lnTo>
                          <a:pt x="3466" y="736"/>
                        </a:lnTo>
                        <a:lnTo>
                          <a:pt x="3609" y="830"/>
                        </a:lnTo>
                        <a:lnTo>
                          <a:pt x="3679" y="719"/>
                        </a:lnTo>
                        <a:lnTo>
                          <a:pt x="3876" y="679"/>
                        </a:lnTo>
                        <a:lnTo>
                          <a:pt x="3783" y="534"/>
                        </a:lnTo>
                        <a:lnTo>
                          <a:pt x="3500" y="571"/>
                        </a:lnTo>
                        <a:lnTo>
                          <a:pt x="3481" y="425"/>
                        </a:lnTo>
                        <a:lnTo>
                          <a:pt x="3301" y="479"/>
                        </a:lnTo>
                        <a:lnTo>
                          <a:pt x="3248" y="571"/>
                        </a:lnTo>
                        <a:lnTo>
                          <a:pt x="3158" y="571"/>
                        </a:lnTo>
                        <a:lnTo>
                          <a:pt x="3093" y="645"/>
                        </a:lnTo>
                        <a:lnTo>
                          <a:pt x="3037" y="590"/>
                        </a:lnTo>
                        <a:lnTo>
                          <a:pt x="3126" y="457"/>
                        </a:lnTo>
                        <a:lnTo>
                          <a:pt x="3107" y="385"/>
                        </a:lnTo>
                        <a:lnTo>
                          <a:pt x="2965" y="457"/>
                        </a:lnTo>
                        <a:lnTo>
                          <a:pt x="2965" y="810"/>
                        </a:lnTo>
                        <a:lnTo>
                          <a:pt x="2823" y="736"/>
                        </a:lnTo>
                        <a:lnTo>
                          <a:pt x="2694" y="679"/>
                        </a:lnTo>
                        <a:lnTo>
                          <a:pt x="2679" y="534"/>
                        </a:lnTo>
                        <a:lnTo>
                          <a:pt x="2555" y="402"/>
                        </a:lnTo>
                        <a:lnTo>
                          <a:pt x="2317" y="331"/>
                        </a:lnTo>
                        <a:lnTo>
                          <a:pt x="2127" y="200"/>
                        </a:lnTo>
                        <a:lnTo>
                          <a:pt x="1841" y="185"/>
                        </a:lnTo>
                        <a:lnTo>
                          <a:pt x="1699" y="52"/>
                        </a:lnTo>
                        <a:lnTo>
                          <a:pt x="1376" y="0"/>
                        </a:lnTo>
                        <a:lnTo>
                          <a:pt x="680" y="258"/>
                        </a:lnTo>
                        <a:lnTo>
                          <a:pt x="567" y="385"/>
                        </a:lnTo>
                        <a:close/>
                      </a:path>
                    </a:pathLst>
                  </a:custGeom>
                  <a:solidFill>
                    <a:srgbClr val="B5B5B5"/>
                  </a:solidFill>
                  <a:ln w="0">
                    <a:solidFill>
                      <a:srgbClr val="B5B5B5"/>
                    </a:solidFill>
                    <a:prstDash val="solid"/>
                    <a:round/>
                    <a:headEnd/>
                    <a:tailEnd/>
                  </a:ln>
                </p:spPr>
                <p:txBody>
                  <a:bodyPr/>
                  <a:lstStyle/>
                  <a:p>
                    <a:endParaRPr lang="en-US"/>
                  </a:p>
                </p:txBody>
              </p:sp>
              <p:sp>
                <p:nvSpPr>
                  <p:cNvPr id="232798" name="Freeform 350"/>
                  <p:cNvSpPr>
                    <a:spLocks/>
                  </p:cNvSpPr>
                  <p:nvPr/>
                </p:nvSpPr>
                <p:spPr bwMode="auto">
                  <a:xfrm>
                    <a:off x="755" y="1003"/>
                    <a:ext cx="317" cy="79"/>
                  </a:xfrm>
                  <a:custGeom>
                    <a:avLst/>
                    <a:gdLst/>
                    <a:ahLst/>
                    <a:cxnLst>
                      <a:cxn ang="0">
                        <a:pos x="0" y="755"/>
                      </a:cxn>
                      <a:cxn ang="0">
                        <a:pos x="42" y="670"/>
                      </a:cxn>
                      <a:cxn ang="0">
                        <a:pos x="289" y="619"/>
                      </a:cxn>
                      <a:cxn ang="0">
                        <a:pos x="289" y="488"/>
                      </a:cxn>
                      <a:cxn ang="0">
                        <a:pos x="662" y="488"/>
                      </a:cxn>
                      <a:cxn ang="0">
                        <a:pos x="662" y="416"/>
                      </a:cxn>
                      <a:cxn ang="0">
                        <a:pos x="922" y="416"/>
                      </a:cxn>
                      <a:cxn ang="0">
                        <a:pos x="922" y="440"/>
                      </a:cxn>
                      <a:cxn ang="0">
                        <a:pos x="839" y="440"/>
                      </a:cxn>
                      <a:cxn ang="0">
                        <a:pos x="922" y="554"/>
                      </a:cxn>
                      <a:cxn ang="0">
                        <a:pos x="1099" y="499"/>
                      </a:cxn>
                      <a:cxn ang="0">
                        <a:pos x="1099" y="339"/>
                      </a:cxn>
                      <a:cxn ang="0">
                        <a:pos x="1451" y="339"/>
                      </a:cxn>
                      <a:cxn ang="0">
                        <a:pos x="1303" y="362"/>
                      </a:cxn>
                      <a:cxn ang="0">
                        <a:pos x="1345" y="440"/>
                      </a:cxn>
                      <a:cxn ang="0">
                        <a:pos x="1625" y="362"/>
                      </a:cxn>
                      <a:cxn ang="0">
                        <a:pos x="1625" y="246"/>
                      </a:cxn>
                      <a:cxn ang="0">
                        <a:pos x="2022" y="246"/>
                      </a:cxn>
                      <a:cxn ang="0">
                        <a:pos x="1854" y="267"/>
                      </a:cxn>
                      <a:cxn ang="0">
                        <a:pos x="1908" y="351"/>
                      </a:cxn>
                      <a:cxn ang="0">
                        <a:pos x="2165" y="288"/>
                      </a:cxn>
                      <a:cxn ang="0">
                        <a:pos x="2165" y="137"/>
                      </a:cxn>
                      <a:cxn ang="0">
                        <a:pos x="2601" y="137"/>
                      </a:cxn>
                      <a:cxn ang="0">
                        <a:pos x="2412" y="159"/>
                      </a:cxn>
                      <a:cxn ang="0">
                        <a:pos x="2466" y="246"/>
                      </a:cxn>
                      <a:cxn ang="0">
                        <a:pos x="2766" y="171"/>
                      </a:cxn>
                      <a:cxn ang="0">
                        <a:pos x="2766" y="0"/>
                      </a:cxn>
                      <a:cxn ang="0">
                        <a:pos x="3293" y="0"/>
                      </a:cxn>
                      <a:cxn ang="0">
                        <a:pos x="3024" y="21"/>
                      </a:cxn>
                      <a:cxn ang="0">
                        <a:pos x="3130" y="204"/>
                      </a:cxn>
                      <a:cxn ang="0">
                        <a:pos x="3716" y="137"/>
                      </a:cxn>
                      <a:cxn ang="0">
                        <a:pos x="3928" y="106"/>
                      </a:cxn>
                      <a:cxn ang="0">
                        <a:pos x="4058" y="106"/>
                      </a:cxn>
                      <a:cxn ang="0">
                        <a:pos x="4153" y="127"/>
                      </a:cxn>
                      <a:cxn ang="0">
                        <a:pos x="4298" y="214"/>
                      </a:cxn>
                      <a:cxn ang="0">
                        <a:pos x="4638" y="288"/>
                      </a:cxn>
                      <a:cxn ang="0">
                        <a:pos x="4764" y="331"/>
                      </a:cxn>
                      <a:cxn ang="0">
                        <a:pos x="4402" y="362"/>
                      </a:cxn>
                      <a:cxn ang="0">
                        <a:pos x="4237" y="362"/>
                      </a:cxn>
                      <a:cxn ang="0">
                        <a:pos x="4237" y="427"/>
                      </a:cxn>
                      <a:cxn ang="0">
                        <a:pos x="4099" y="427"/>
                      </a:cxn>
                      <a:cxn ang="0">
                        <a:pos x="4099" y="373"/>
                      </a:cxn>
                      <a:cxn ang="0">
                        <a:pos x="3488" y="373"/>
                      </a:cxn>
                      <a:cxn ang="0">
                        <a:pos x="3584" y="440"/>
                      </a:cxn>
                      <a:cxn ang="0">
                        <a:pos x="3483" y="458"/>
                      </a:cxn>
                      <a:cxn ang="0">
                        <a:pos x="3301" y="479"/>
                      </a:cxn>
                      <a:cxn ang="0">
                        <a:pos x="2964" y="479"/>
                      </a:cxn>
                      <a:cxn ang="0">
                        <a:pos x="2444" y="628"/>
                      </a:cxn>
                      <a:cxn ang="0">
                        <a:pos x="511" y="796"/>
                      </a:cxn>
                      <a:cxn ang="0">
                        <a:pos x="145" y="767"/>
                      </a:cxn>
                      <a:cxn ang="0">
                        <a:pos x="0" y="755"/>
                      </a:cxn>
                    </a:cxnLst>
                    <a:rect l="0" t="0" r="r" b="b"/>
                    <a:pathLst>
                      <a:path w="4764" h="796">
                        <a:moveTo>
                          <a:pt x="0" y="755"/>
                        </a:moveTo>
                        <a:lnTo>
                          <a:pt x="42" y="670"/>
                        </a:lnTo>
                        <a:lnTo>
                          <a:pt x="289" y="619"/>
                        </a:lnTo>
                        <a:lnTo>
                          <a:pt x="289" y="488"/>
                        </a:lnTo>
                        <a:lnTo>
                          <a:pt x="662" y="488"/>
                        </a:lnTo>
                        <a:lnTo>
                          <a:pt x="662" y="416"/>
                        </a:lnTo>
                        <a:lnTo>
                          <a:pt x="922" y="416"/>
                        </a:lnTo>
                        <a:lnTo>
                          <a:pt x="922" y="440"/>
                        </a:lnTo>
                        <a:lnTo>
                          <a:pt x="839" y="440"/>
                        </a:lnTo>
                        <a:lnTo>
                          <a:pt x="922" y="554"/>
                        </a:lnTo>
                        <a:lnTo>
                          <a:pt x="1099" y="499"/>
                        </a:lnTo>
                        <a:lnTo>
                          <a:pt x="1099" y="339"/>
                        </a:lnTo>
                        <a:lnTo>
                          <a:pt x="1451" y="339"/>
                        </a:lnTo>
                        <a:lnTo>
                          <a:pt x="1303" y="362"/>
                        </a:lnTo>
                        <a:lnTo>
                          <a:pt x="1345" y="440"/>
                        </a:lnTo>
                        <a:lnTo>
                          <a:pt x="1625" y="362"/>
                        </a:lnTo>
                        <a:lnTo>
                          <a:pt x="1625" y="246"/>
                        </a:lnTo>
                        <a:lnTo>
                          <a:pt x="2022" y="246"/>
                        </a:lnTo>
                        <a:lnTo>
                          <a:pt x="1854" y="267"/>
                        </a:lnTo>
                        <a:lnTo>
                          <a:pt x="1908" y="351"/>
                        </a:lnTo>
                        <a:lnTo>
                          <a:pt x="2165" y="288"/>
                        </a:lnTo>
                        <a:lnTo>
                          <a:pt x="2165" y="137"/>
                        </a:lnTo>
                        <a:lnTo>
                          <a:pt x="2601" y="137"/>
                        </a:lnTo>
                        <a:lnTo>
                          <a:pt x="2412" y="159"/>
                        </a:lnTo>
                        <a:lnTo>
                          <a:pt x="2466" y="246"/>
                        </a:lnTo>
                        <a:lnTo>
                          <a:pt x="2766" y="171"/>
                        </a:lnTo>
                        <a:lnTo>
                          <a:pt x="2766" y="0"/>
                        </a:lnTo>
                        <a:lnTo>
                          <a:pt x="3293" y="0"/>
                        </a:lnTo>
                        <a:lnTo>
                          <a:pt x="3024" y="21"/>
                        </a:lnTo>
                        <a:lnTo>
                          <a:pt x="3130" y="204"/>
                        </a:lnTo>
                        <a:lnTo>
                          <a:pt x="3716" y="137"/>
                        </a:lnTo>
                        <a:lnTo>
                          <a:pt x="3928" y="106"/>
                        </a:lnTo>
                        <a:lnTo>
                          <a:pt x="4058" y="106"/>
                        </a:lnTo>
                        <a:lnTo>
                          <a:pt x="4153" y="127"/>
                        </a:lnTo>
                        <a:lnTo>
                          <a:pt x="4298" y="214"/>
                        </a:lnTo>
                        <a:lnTo>
                          <a:pt x="4638" y="288"/>
                        </a:lnTo>
                        <a:lnTo>
                          <a:pt x="4764" y="331"/>
                        </a:lnTo>
                        <a:lnTo>
                          <a:pt x="4402" y="362"/>
                        </a:lnTo>
                        <a:lnTo>
                          <a:pt x="4237" y="362"/>
                        </a:lnTo>
                        <a:lnTo>
                          <a:pt x="4237" y="427"/>
                        </a:lnTo>
                        <a:lnTo>
                          <a:pt x="4099" y="427"/>
                        </a:lnTo>
                        <a:lnTo>
                          <a:pt x="4099" y="373"/>
                        </a:lnTo>
                        <a:lnTo>
                          <a:pt x="3488" y="373"/>
                        </a:lnTo>
                        <a:lnTo>
                          <a:pt x="3584" y="440"/>
                        </a:lnTo>
                        <a:lnTo>
                          <a:pt x="3483" y="458"/>
                        </a:lnTo>
                        <a:lnTo>
                          <a:pt x="3301" y="479"/>
                        </a:lnTo>
                        <a:lnTo>
                          <a:pt x="2964" y="479"/>
                        </a:lnTo>
                        <a:lnTo>
                          <a:pt x="2444" y="628"/>
                        </a:lnTo>
                        <a:lnTo>
                          <a:pt x="511" y="796"/>
                        </a:lnTo>
                        <a:lnTo>
                          <a:pt x="145" y="767"/>
                        </a:lnTo>
                        <a:lnTo>
                          <a:pt x="0" y="755"/>
                        </a:lnTo>
                        <a:close/>
                      </a:path>
                    </a:pathLst>
                  </a:custGeom>
                  <a:solidFill>
                    <a:srgbClr val="B5B5B5"/>
                  </a:solidFill>
                  <a:ln w="0">
                    <a:solidFill>
                      <a:srgbClr val="B5B5B5"/>
                    </a:solidFill>
                    <a:prstDash val="solid"/>
                    <a:round/>
                    <a:headEnd/>
                    <a:tailEnd/>
                  </a:ln>
                </p:spPr>
                <p:txBody>
                  <a:bodyPr/>
                  <a:lstStyle/>
                  <a:p>
                    <a:endParaRPr lang="en-US"/>
                  </a:p>
                </p:txBody>
              </p:sp>
              <p:sp>
                <p:nvSpPr>
                  <p:cNvPr id="232799" name="Freeform 351"/>
                  <p:cNvSpPr>
                    <a:spLocks/>
                  </p:cNvSpPr>
                  <p:nvPr/>
                </p:nvSpPr>
                <p:spPr bwMode="auto">
                  <a:xfrm>
                    <a:off x="536" y="1054"/>
                    <a:ext cx="738" cy="277"/>
                  </a:xfrm>
                  <a:custGeom>
                    <a:avLst/>
                    <a:gdLst/>
                    <a:ahLst/>
                    <a:cxnLst>
                      <a:cxn ang="0">
                        <a:pos x="0" y="715"/>
                      </a:cxn>
                      <a:cxn ang="0">
                        <a:pos x="1143" y="323"/>
                      </a:cxn>
                      <a:cxn ang="0">
                        <a:pos x="1704" y="323"/>
                      </a:cxn>
                      <a:cxn ang="0">
                        <a:pos x="1841" y="369"/>
                      </a:cxn>
                      <a:cxn ang="0">
                        <a:pos x="2693" y="369"/>
                      </a:cxn>
                      <a:cxn ang="0">
                        <a:pos x="2693" y="508"/>
                      </a:cxn>
                      <a:cxn ang="0">
                        <a:pos x="3099" y="508"/>
                      </a:cxn>
                      <a:cxn ang="0">
                        <a:pos x="3099" y="417"/>
                      </a:cxn>
                      <a:cxn ang="0">
                        <a:pos x="3032" y="392"/>
                      </a:cxn>
                      <a:cxn ang="0">
                        <a:pos x="6381" y="0"/>
                      </a:cxn>
                      <a:cxn ang="0">
                        <a:pos x="11033" y="44"/>
                      </a:cxn>
                      <a:cxn ang="0">
                        <a:pos x="10875" y="137"/>
                      </a:cxn>
                      <a:cxn ang="0">
                        <a:pos x="11078" y="137"/>
                      </a:cxn>
                      <a:cxn ang="0">
                        <a:pos x="11078" y="485"/>
                      </a:cxn>
                      <a:cxn ang="0">
                        <a:pos x="10494" y="602"/>
                      </a:cxn>
                      <a:cxn ang="0">
                        <a:pos x="9823" y="831"/>
                      </a:cxn>
                      <a:cxn ang="0">
                        <a:pos x="9235" y="1133"/>
                      </a:cxn>
                      <a:cxn ang="0">
                        <a:pos x="8764" y="1478"/>
                      </a:cxn>
                      <a:cxn ang="0">
                        <a:pos x="8514" y="1733"/>
                      </a:cxn>
                      <a:cxn ang="0">
                        <a:pos x="8360" y="2012"/>
                      </a:cxn>
                      <a:cxn ang="0">
                        <a:pos x="8225" y="2308"/>
                      </a:cxn>
                      <a:cxn ang="0">
                        <a:pos x="8225" y="2772"/>
                      </a:cxn>
                      <a:cxn ang="0">
                        <a:pos x="8001" y="2631"/>
                      </a:cxn>
                      <a:cxn ang="0">
                        <a:pos x="7841" y="2332"/>
                      </a:cxn>
                      <a:cxn ang="0">
                        <a:pos x="7640" y="2332"/>
                      </a:cxn>
                      <a:cxn ang="0">
                        <a:pos x="7370" y="2147"/>
                      </a:cxn>
                      <a:cxn ang="0">
                        <a:pos x="7144" y="2147"/>
                      </a:cxn>
                      <a:cxn ang="0">
                        <a:pos x="6942" y="2012"/>
                      </a:cxn>
                      <a:cxn ang="0">
                        <a:pos x="6717" y="1966"/>
                      </a:cxn>
                      <a:cxn ang="0">
                        <a:pos x="6226" y="2193"/>
                      </a:cxn>
                      <a:cxn ang="0">
                        <a:pos x="6020" y="2193"/>
                      </a:cxn>
                      <a:cxn ang="0">
                        <a:pos x="5685" y="2378"/>
                      </a:cxn>
                      <a:cxn ang="0">
                        <a:pos x="5594" y="2308"/>
                      </a:cxn>
                      <a:cxn ang="0">
                        <a:pos x="5594" y="2170"/>
                      </a:cxn>
                      <a:cxn ang="0">
                        <a:pos x="5480" y="2078"/>
                      </a:cxn>
                      <a:cxn ang="0">
                        <a:pos x="5392" y="2147"/>
                      </a:cxn>
                      <a:cxn ang="0">
                        <a:pos x="5167" y="2059"/>
                      </a:cxn>
                      <a:cxn ang="0">
                        <a:pos x="4807" y="2217"/>
                      </a:cxn>
                      <a:cxn ang="0">
                        <a:pos x="4650" y="2217"/>
                      </a:cxn>
                      <a:cxn ang="0">
                        <a:pos x="4425" y="2357"/>
                      </a:cxn>
                      <a:cxn ang="0">
                        <a:pos x="4268" y="2332"/>
                      </a:cxn>
                      <a:cxn ang="0">
                        <a:pos x="4022" y="2332"/>
                      </a:cxn>
                      <a:cxn ang="0">
                        <a:pos x="3659" y="2378"/>
                      </a:cxn>
                      <a:cxn ang="0">
                        <a:pos x="3526" y="2357"/>
                      </a:cxn>
                      <a:cxn ang="0">
                        <a:pos x="3369" y="2286"/>
                      </a:cxn>
                      <a:cxn ang="0">
                        <a:pos x="3234" y="2286"/>
                      </a:cxn>
                      <a:cxn ang="0">
                        <a:pos x="3054" y="2308"/>
                      </a:cxn>
                      <a:cxn ang="0">
                        <a:pos x="2874" y="2239"/>
                      </a:cxn>
                      <a:cxn ang="0">
                        <a:pos x="2716" y="2217"/>
                      </a:cxn>
                      <a:cxn ang="0">
                        <a:pos x="2559" y="2239"/>
                      </a:cxn>
                      <a:cxn ang="0">
                        <a:pos x="2491" y="2170"/>
                      </a:cxn>
                      <a:cxn ang="0">
                        <a:pos x="2334" y="2217"/>
                      </a:cxn>
                      <a:cxn ang="0">
                        <a:pos x="2265" y="2147"/>
                      </a:cxn>
                      <a:cxn ang="0">
                        <a:pos x="2063" y="2124"/>
                      </a:cxn>
                      <a:cxn ang="0">
                        <a:pos x="1979" y="2036"/>
                      </a:cxn>
                      <a:cxn ang="0">
                        <a:pos x="1054" y="1478"/>
                      </a:cxn>
                      <a:cxn ang="0">
                        <a:pos x="670" y="1388"/>
                      </a:cxn>
                      <a:cxn ang="0">
                        <a:pos x="202" y="945"/>
                      </a:cxn>
                      <a:cxn ang="0">
                        <a:pos x="202" y="876"/>
                      </a:cxn>
                      <a:cxn ang="0">
                        <a:pos x="0" y="715"/>
                      </a:cxn>
                    </a:cxnLst>
                    <a:rect l="0" t="0" r="r" b="b"/>
                    <a:pathLst>
                      <a:path w="11078" h="2772">
                        <a:moveTo>
                          <a:pt x="0" y="715"/>
                        </a:moveTo>
                        <a:lnTo>
                          <a:pt x="1143" y="323"/>
                        </a:lnTo>
                        <a:lnTo>
                          <a:pt x="1704" y="323"/>
                        </a:lnTo>
                        <a:lnTo>
                          <a:pt x="1841" y="369"/>
                        </a:lnTo>
                        <a:lnTo>
                          <a:pt x="2693" y="369"/>
                        </a:lnTo>
                        <a:lnTo>
                          <a:pt x="2693" y="508"/>
                        </a:lnTo>
                        <a:lnTo>
                          <a:pt x="3099" y="508"/>
                        </a:lnTo>
                        <a:lnTo>
                          <a:pt x="3099" y="417"/>
                        </a:lnTo>
                        <a:lnTo>
                          <a:pt x="3032" y="392"/>
                        </a:lnTo>
                        <a:lnTo>
                          <a:pt x="6381" y="0"/>
                        </a:lnTo>
                        <a:lnTo>
                          <a:pt x="11033" y="44"/>
                        </a:lnTo>
                        <a:lnTo>
                          <a:pt x="10875" y="137"/>
                        </a:lnTo>
                        <a:lnTo>
                          <a:pt x="11078" y="137"/>
                        </a:lnTo>
                        <a:lnTo>
                          <a:pt x="11078" y="485"/>
                        </a:lnTo>
                        <a:lnTo>
                          <a:pt x="10494" y="602"/>
                        </a:lnTo>
                        <a:lnTo>
                          <a:pt x="9823" y="831"/>
                        </a:lnTo>
                        <a:lnTo>
                          <a:pt x="9235" y="1133"/>
                        </a:lnTo>
                        <a:lnTo>
                          <a:pt x="8764" y="1478"/>
                        </a:lnTo>
                        <a:lnTo>
                          <a:pt x="8514" y="1733"/>
                        </a:lnTo>
                        <a:lnTo>
                          <a:pt x="8360" y="2012"/>
                        </a:lnTo>
                        <a:lnTo>
                          <a:pt x="8225" y="2308"/>
                        </a:lnTo>
                        <a:lnTo>
                          <a:pt x="8225" y="2772"/>
                        </a:lnTo>
                        <a:lnTo>
                          <a:pt x="8001" y="2631"/>
                        </a:lnTo>
                        <a:lnTo>
                          <a:pt x="7841" y="2332"/>
                        </a:lnTo>
                        <a:lnTo>
                          <a:pt x="7640" y="2332"/>
                        </a:lnTo>
                        <a:lnTo>
                          <a:pt x="7370" y="2147"/>
                        </a:lnTo>
                        <a:lnTo>
                          <a:pt x="7144" y="2147"/>
                        </a:lnTo>
                        <a:lnTo>
                          <a:pt x="6942" y="2012"/>
                        </a:lnTo>
                        <a:lnTo>
                          <a:pt x="6717" y="1966"/>
                        </a:lnTo>
                        <a:lnTo>
                          <a:pt x="6226" y="2193"/>
                        </a:lnTo>
                        <a:lnTo>
                          <a:pt x="6020" y="2193"/>
                        </a:lnTo>
                        <a:lnTo>
                          <a:pt x="5685" y="2378"/>
                        </a:lnTo>
                        <a:lnTo>
                          <a:pt x="5594" y="2308"/>
                        </a:lnTo>
                        <a:lnTo>
                          <a:pt x="5594" y="2170"/>
                        </a:lnTo>
                        <a:lnTo>
                          <a:pt x="5480" y="2078"/>
                        </a:lnTo>
                        <a:lnTo>
                          <a:pt x="5392" y="2147"/>
                        </a:lnTo>
                        <a:lnTo>
                          <a:pt x="5167" y="2059"/>
                        </a:lnTo>
                        <a:lnTo>
                          <a:pt x="4807" y="2217"/>
                        </a:lnTo>
                        <a:lnTo>
                          <a:pt x="4650" y="2217"/>
                        </a:lnTo>
                        <a:lnTo>
                          <a:pt x="4425" y="2357"/>
                        </a:lnTo>
                        <a:lnTo>
                          <a:pt x="4268" y="2332"/>
                        </a:lnTo>
                        <a:lnTo>
                          <a:pt x="4022" y="2332"/>
                        </a:lnTo>
                        <a:lnTo>
                          <a:pt x="3659" y="2378"/>
                        </a:lnTo>
                        <a:lnTo>
                          <a:pt x="3526" y="2357"/>
                        </a:lnTo>
                        <a:lnTo>
                          <a:pt x="3369" y="2286"/>
                        </a:lnTo>
                        <a:lnTo>
                          <a:pt x="3234" y="2286"/>
                        </a:lnTo>
                        <a:lnTo>
                          <a:pt x="3054" y="2308"/>
                        </a:lnTo>
                        <a:lnTo>
                          <a:pt x="2874" y="2239"/>
                        </a:lnTo>
                        <a:lnTo>
                          <a:pt x="2716" y="2217"/>
                        </a:lnTo>
                        <a:lnTo>
                          <a:pt x="2559" y="2239"/>
                        </a:lnTo>
                        <a:lnTo>
                          <a:pt x="2491" y="2170"/>
                        </a:lnTo>
                        <a:lnTo>
                          <a:pt x="2334" y="2217"/>
                        </a:lnTo>
                        <a:lnTo>
                          <a:pt x="2265" y="2147"/>
                        </a:lnTo>
                        <a:lnTo>
                          <a:pt x="2063" y="2124"/>
                        </a:lnTo>
                        <a:lnTo>
                          <a:pt x="1979" y="2036"/>
                        </a:lnTo>
                        <a:lnTo>
                          <a:pt x="1054" y="1478"/>
                        </a:lnTo>
                        <a:lnTo>
                          <a:pt x="670" y="1388"/>
                        </a:lnTo>
                        <a:lnTo>
                          <a:pt x="202" y="945"/>
                        </a:lnTo>
                        <a:lnTo>
                          <a:pt x="202" y="876"/>
                        </a:lnTo>
                        <a:lnTo>
                          <a:pt x="0" y="715"/>
                        </a:lnTo>
                        <a:close/>
                      </a:path>
                    </a:pathLst>
                  </a:custGeom>
                  <a:solidFill>
                    <a:srgbClr val="B5B5B5"/>
                  </a:solidFill>
                  <a:ln w="0">
                    <a:solidFill>
                      <a:srgbClr val="B5B5B5"/>
                    </a:solidFill>
                    <a:prstDash val="solid"/>
                    <a:round/>
                    <a:headEnd/>
                    <a:tailEnd/>
                  </a:ln>
                </p:spPr>
                <p:txBody>
                  <a:bodyPr/>
                  <a:lstStyle/>
                  <a:p>
                    <a:endParaRPr lang="en-US"/>
                  </a:p>
                </p:txBody>
              </p:sp>
              <p:sp>
                <p:nvSpPr>
                  <p:cNvPr id="232800" name="Freeform 352"/>
                  <p:cNvSpPr>
                    <a:spLocks/>
                  </p:cNvSpPr>
                  <p:nvPr/>
                </p:nvSpPr>
                <p:spPr bwMode="auto">
                  <a:xfrm>
                    <a:off x="711" y="1087"/>
                    <a:ext cx="9" cy="41"/>
                  </a:xfrm>
                  <a:custGeom>
                    <a:avLst/>
                    <a:gdLst/>
                    <a:ahLst/>
                    <a:cxnLst>
                      <a:cxn ang="0">
                        <a:pos x="0" y="407"/>
                      </a:cxn>
                      <a:cxn ang="0">
                        <a:pos x="123" y="407"/>
                      </a:cxn>
                      <a:cxn ang="0">
                        <a:pos x="123" y="61"/>
                      </a:cxn>
                      <a:cxn ang="0">
                        <a:pos x="116" y="43"/>
                      </a:cxn>
                      <a:cxn ang="0">
                        <a:pos x="114" y="27"/>
                      </a:cxn>
                      <a:cxn ang="0">
                        <a:pos x="99" y="13"/>
                      </a:cxn>
                      <a:cxn ang="0">
                        <a:pos x="82" y="0"/>
                      </a:cxn>
                      <a:cxn ang="0">
                        <a:pos x="59" y="0"/>
                      </a:cxn>
                      <a:cxn ang="0">
                        <a:pos x="35" y="0"/>
                      </a:cxn>
                      <a:cxn ang="0">
                        <a:pos x="28" y="13"/>
                      </a:cxn>
                      <a:cxn ang="0">
                        <a:pos x="14" y="17"/>
                      </a:cxn>
                      <a:cxn ang="0">
                        <a:pos x="5" y="34"/>
                      </a:cxn>
                      <a:cxn ang="0">
                        <a:pos x="1" y="43"/>
                      </a:cxn>
                      <a:cxn ang="0">
                        <a:pos x="0" y="57"/>
                      </a:cxn>
                      <a:cxn ang="0">
                        <a:pos x="0" y="407"/>
                      </a:cxn>
                    </a:cxnLst>
                    <a:rect l="0" t="0" r="r" b="b"/>
                    <a:pathLst>
                      <a:path w="123" h="407">
                        <a:moveTo>
                          <a:pt x="0" y="407"/>
                        </a:moveTo>
                        <a:lnTo>
                          <a:pt x="123" y="407"/>
                        </a:lnTo>
                        <a:lnTo>
                          <a:pt x="123" y="61"/>
                        </a:lnTo>
                        <a:lnTo>
                          <a:pt x="116" y="43"/>
                        </a:lnTo>
                        <a:lnTo>
                          <a:pt x="114" y="27"/>
                        </a:lnTo>
                        <a:lnTo>
                          <a:pt x="99" y="13"/>
                        </a:lnTo>
                        <a:lnTo>
                          <a:pt x="82" y="0"/>
                        </a:lnTo>
                        <a:lnTo>
                          <a:pt x="59" y="0"/>
                        </a:lnTo>
                        <a:lnTo>
                          <a:pt x="35" y="0"/>
                        </a:lnTo>
                        <a:lnTo>
                          <a:pt x="28" y="13"/>
                        </a:lnTo>
                        <a:lnTo>
                          <a:pt x="14" y="17"/>
                        </a:lnTo>
                        <a:lnTo>
                          <a:pt x="5" y="34"/>
                        </a:lnTo>
                        <a:lnTo>
                          <a:pt x="1" y="43"/>
                        </a:lnTo>
                        <a:lnTo>
                          <a:pt x="0" y="57"/>
                        </a:lnTo>
                        <a:lnTo>
                          <a:pt x="0" y="407"/>
                        </a:lnTo>
                        <a:close/>
                      </a:path>
                    </a:pathLst>
                  </a:custGeom>
                  <a:solidFill>
                    <a:srgbClr val="FFFFFF"/>
                  </a:solidFill>
                  <a:ln w="0">
                    <a:solidFill>
                      <a:srgbClr val="FFFFFF"/>
                    </a:solidFill>
                    <a:prstDash val="solid"/>
                    <a:round/>
                    <a:headEnd/>
                    <a:tailEnd/>
                  </a:ln>
                </p:spPr>
                <p:txBody>
                  <a:bodyPr/>
                  <a:lstStyle/>
                  <a:p>
                    <a:endParaRPr lang="en-US"/>
                  </a:p>
                </p:txBody>
              </p:sp>
              <p:sp>
                <p:nvSpPr>
                  <p:cNvPr id="232801" name="Freeform 353"/>
                  <p:cNvSpPr>
                    <a:spLocks/>
                  </p:cNvSpPr>
                  <p:nvPr/>
                </p:nvSpPr>
                <p:spPr bwMode="auto">
                  <a:xfrm>
                    <a:off x="712" y="1088"/>
                    <a:ext cx="3" cy="40"/>
                  </a:xfrm>
                  <a:custGeom>
                    <a:avLst/>
                    <a:gdLst/>
                    <a:ahLst/>
                    <a:cxnLst>
                      <a:cxn ang="0">
                        <a:pos x="45" y="0"/>
                      </a:cxn>
                      <a:cxn ang="0">
                        <a:pos x="36" y="14"/>
                      </a:cxn>
                      <a:cxn ang="0">
                        <a:pos x="26" y="37"/>
                      </a:cxn>
                      <a:cxn ang="0">
                        <a:pos x="26" y="51"/>
                      </a:cxn>
                      <a:cxn ang="0">
                        <a:pos x="26" y="401"/>
                      </a:cxn>
                      <a:cxn ang="0">
                        <a:pos x="0" y="401"/>
                      </a:cxn>
                      <a:cxn ang="0">
                        <a:pos x="0" y="55"/>
                      </a:cxn>
                      <a:cxn ang="0">
                        <a:pos x="5" y="31"/>
                      </a:cxn>
                      <a:cxn ang="0">
                        <a:pos x="10" y="24"/>
                      </a:cxn>
                      <a:cxn ang="0">
                        <a:pos x="23" y="11"/>
                      </a:cxn>
                      <a:cxn ang="0">
                        <a:pos x="36" y="7"/>
                      </a:cxn>
                      <a:cxn ang="0">
                        <a:pos x="45" y="0"/>
                      </a:cxn>
                    </a:cxnLst>
                    <a:rect l="0" t="0" r="r" b="b"/>
                    <a:pathLst>
                      <a:path w="45" h="401">
                        <a:moveTo>
                          <a:pt x="45" y="0"/>
                        </a:moveTo>
                        <a:lnTo>
                          <a:pt x="36" y="14"/>
                        </a:lnTo>
                        <a:lnTo>
                          <a:pt x="26" y="37"/>
                        </a:lnTo>
                        <a:lnTo>
                          <a:pt x="26" y="51"/>
                        </a:lnTo>
                        <a:lnTo>
                          <a:pt x="26" y="401"/>
                        </a:lnTo>
                        <a:lnTo>
                          <a:pt x="0" y="401"/>
                        </a:lnTo>
                        <a:lnTo>
                          <a:pt x="0" y="55"/>
                        </a:lnTo>
                        <a:lnTo>
                          <a:pt x="5" y="31"/>
                        </a:lnTo>
                        <a:lnTo>
                          <a:pt x="10" y="24"/>
                        </a:lnTo>
                        <a:lnTo>
                          <a:pt x="23" y="11"/>
                        </a:lnTo>
                        <a:lnTo>
                          <a:pt x="36" y="7"/>
                        </a:lnTo>
                        <a:lnTo>
                          <a:pt x="45" y="0"/>
                        </a:lnTo>
                        <a:close/>
                      </a:path>
                    </a:pathLst>
                  </a:custGeom>
                  <a:solidFill>
                    <a:srgbClr val="B5B5B5"/>
                  </a:solidFill>
                  <a:ln w="0">
                    <a:solidFill>
                      <a:srgbClr val="B5B5B5"/>
                    </a:solidFill>
                    <a:prstDash val="solid"/>
                    <a:round/>
                    <a:headEnd/>
                    <a:tailEnd/>
                  </a:ln>
                </p:spPr>
                <p:txBody>
                  <a:bodyPr/>
                  <a:lstStyle/>
                  <a:p>
                    <a:endParaRPr lang="en-US"/>
                  </a:p>
                </p:txBody>
              </p:sp>
              <p:sp>
                <p:nvSpPr>
                  <p:cNvPr id="232802" name="Freeform 354"/>
                  <p:cNvSpPr>
                    <a:spLocks/>
                  </p:cNvSpPr>
                  <p:nvPr/>
                </p:nvSpPr>
                <p:spPr bwMode="auto">
                  <a:xfrm>
                    <a:off x="550" y="940"/>
                    <a:ext cx="4" cy="6"/>
                  </a:xfrm>
                  <a:custGeom>
                    <a:avLst/>
                    <a:gdLst/>
                    <a:ahLst/>
                    <a:cxnLst>
                      <a:cxn ang="0">
                        <a:pos x="0" y="25"/>
                      </a:cxn>
                      <a:cxn ang="0">
                        <a:pos x="6" y="58"/>
                      </a:cxn>
                      <a:cxn ang="0">
                        <a:pos x="61" y="58"/>
                      </a:cxn>
                      <a:cxn ang="0">
                        <a:pos x="53" y="0"/>
                      </a:cxn>
                      <a:cxn ang="0">
                        <a:pos x="0" y="25"/>
                      </a:cxn>
                    </a:cxnLst>
                    <a:rect l="0" t="0" r="r" b="b"/>
                    <a:pathLst>
                      <a:path w="61" h="58">
                        <a:moveTo>
                          <a:pt x="0" y="25"/>
                        </a:moveTo>
                        <a:lnTo>
                          <a:pt x="6" y="58"/>
                        </a:lnTo>
                        <a:lnTo>
                          <a:pt x="61" y="58"/>
                        </a:lnTo>
                        <a:lnTo>
                          <a:pt x="53" y="0"/>
                        </a:lnTo>
                        <a:lnTo>
                          <a:pt x="0" y="25"/>
                        </a:lnTo>
                        <a:close/>
                      </a:path>
                    </a:pathLst>
                  </a:custGeom>
                  <a:solidFill>
                    <a:srgbClr val="FFEA00"/>
                  </a:solidFill>
                  <a:ln w="0">
                    <a:solidFill>
                      <a:srgbClr val="FFEA00"/>
                    </a:solidFill>
                    <a:prstDash val="solid"/>
                    <a:round/>
                    <a:headEnd/>
                    <a:tailEnd/>
                  </a:ln>
                </p:spPr>
                <p:txBody>
                  <a:bodyPr/>
                  <a:lstStyle/>
                  <a:p>
                    <a:endParaRPr lang="en-US"/>
                  </a:p>
                </p:txBody>
              </p:sp>
              <p:sp>
                <p:nvSpPr>
                  <p:cNvPr id="232803" name="Freeform 355"/>
                  <p:cNvSpPr>
                    <a:spLocks/>
                  </p:cNvSpPr>
                  <p:nvPr/>
                </p:nvSpPr>
                <p:spPr bwMode="auto">
                  <a:xfrm>
                    <a:off x="554" y="969"/>
                    <a:ext cx="4" cy="5"/>
                  </a:xfrm>
                  <a:custGeom>
                    <a:avLst/>
                    <a:gdLst/>
                    <a:ahLst/>
                    <a:cxnLst>
                      <a:cxn ang="0">
                        <a:pos x="0" y="27"/>
                      </a:cxn>
                      <a:cxn ang="0">
                        <a:pos x="16" y="53"/>
                      </a:cxn>
                      <a:cxn ang="0">
                        <a:pos x="63" y="51"/>
                      </a:cxn>
                      <a:cxn ang="0">
                        <a:pos x="51" y="0"/>
                      </a:cxn>
                      <a:cxn ang="0">
                        <a:pos x="0" y="27"/>
                      </a:cxn>
                    </a:cxnLst>
                    <a:rect l="0" t="0" r="r" b="b"/>
                    <a:pathLst>
                      <a:path w="63" h="53">
                        <a:moveTo>
                          <a:pt x="0" y="27"/>
                        </a:moveTo>
                        <a:lnTo>
                          <a:pt x="16" y="53"/>
                        </a:lnTo>
                        <a:lnTo>
                          <a:pt x="63" y="51"/>
                        </a:lnTo>
                        <a:lnTo>
                          <a:pt x="51" y="0"/>
                        </a:lnTo>
                        <a:lnTo>
                          <a:pt x="0" y="27"/>
                        </a:lnTo>
                        <a:close/>
                      </a:path>
                    </a:pathLst>
                  </a:custGeom>
                  <a:solidFill>
                    <a:srgbClr val="FFEA00"/>
                  </a:solidFill>
                  <a:ln w="0">
                    <a:solidFill>
                      <a:srgbClr val="FFEA00"/>
                    </a:solidFill>
                    <a:prstDash val="solid"/>
                    <a:round/>
                    <a:headEnd/>
                    <a:tailEnd/>
                  </a:ln>
                </p:spPr>
                <p:txBody>
                  <a:bodyPr/>
                  <a:lstStyle/>
                  <a:p>
                    <a:endParaRPr lang="en-US"/>
                  </a:p>
                </p:txBody>
              </p:sp>
              <p:sp>
                <p:nvSpPr>
                  <p:cNvPr id="232804" name="Freeform 356"/>
                  <p:cNvSpPr>
                    <a:spLocks/>
                  </p:cNvSpPr>
                  <p:nvPr/>
                </p:nvSpPr>
                <p:spPr bwMode="auto">
                  <a:xfrm>
                    <a:off x="620" y="949"/>
                    <a:ext cx="4" cy="7"/>
                  </a:xfrm>
                  <a:custGeom>
                    <a:avLst/>
                    <a:gdLst/>
                    <a:ahLst/>
                    <a:cxnLst>
                      <a:cxn ang="0">
                        <a:pos x="17" y="63"/>
                      </a:cxn>
                      <a:cxn ang="0">
                        <a:pos x="0" y="37"/>
                      </a:cxn>
                      <a:cxn ang="0">
                        <a:pos x="17" y="0"/>
                      </a:cxn>
                      <a:cxn ang="0">
                        <a:pos x="59" y="0"/>
                      </a:cxn>
                      <a:cxn ang="0">
                        <a:pos x="17" y="63"/>
                      </a:cxn>
                    </a:cxnLst>
                    <a:rect l="0" t="0" r="r" b="b"/>
                    <a:pathLst>
                      <a:path w="59" h="63">
                        <a:moveTo>
                          <a:pt x="17" y="63"/>
                        </a:moveTo>
                        <a:lnTo>
                          <a:pt x="0" y="37"/>
                        </a:lnTo>
                        <a:lnTo>
                          <a:pt x="17" y="0"/>
                        </a:lnTo>
                        <a:lnTo>
                          <a:pt x="59" y="0"/>
                        </a:lnTo>
                        <a:lnTo>
                          <a:pt x="17" y="63"/>
                        </a:lnTo>
                        <a:close/>
                      </a:path>
                    </a:pathLst>
                  </a:custGeom>
                  <a:solidFill>
                    <a:srgbClr val="FFEA00"/>
                  </a:solidFill>
                  <a:ln w="0">
                    <a:solidFill>
                      <a:srgbClr val="FFEA00"/>
                    </a:solidFill>
                    <a:prstDash val="solid"/>
                    <a:round/>
                    <a:headEnd/>
                    <a:tailEnd/>
                  </a:ln>
                </p:spPr>
                <p:txBody>
                  <a:bodyPr/>
                  <a:lstStyle/>
                  <a:p>
                    <a:endParaRPr lang="en-US"/>
                  </a:p>
                </p:txBody>
              </p:sp>
              <p:sp>
                <p:nvSpPr>
                  <p:cNvPr id="232805" name="Freeform 357"/>
                  <p:cNvSpPr>
                    <a:spLocks/>
                  </p:cNvSpPr>
                  <p:nvPr/>
                </p:nvSpPr>
                <p:spPr bwMode="auto">
                  <a:xfrm>
                    <a:off x="563" y="897"/>
                    <a:ext cx="13" cy="12"/>
                  </a:xfrm>
                  <a:custGeom>
                    <a:avLst/>
                    <a:gdLst/>
                    <a:ahLst/>
                    <a:cxnLst>
                      <a:cxn ang="0">
                        <a:pos x="15" y="0"/>
                      </a:cxn>
                      <a:cxn ang="0">
                        <a:pos x="0" y="77"/>
                      </a:cxn>
                      <a:cxn ang="0">
                        <a:pos x="30" y="101"/>
                      </a:cxn>
                      <a:cxn ang="0">
                        <a:pos x="76" y="116"/>
                      </a:cxn>
                      <a:cxn ang="0">
                        <a:pos x="115" y="116"/>
                      </a:cxn>
                      <a:cxn ang="0">
                        <a:pos x="163" y="105"/>
                      </a:cxn>
                      <a:cxn ang="0">
                        <a:pos x="185" y="7"/>
                      </a:cxn>
                      <a:cxn ang="0">
                        <a:pos x="149" y="16"/>
                      </a:cxn>
                      <a:cxn ang="0">
                        <a:pos x="104" y="22"/>
                      </a:cxn>
                      <a:cxn ang="0">
                        <a:pos x="72" y="22"/>
                      </a:cxn>
                      <a:cxn ang="0">
                        <a:pos x="46" y="16"/>
                      </a:cxn>
                      <a:cxn ang="0">
                        <a:pos x="15" y="0"/>
                      </a:cxn>
                    </a:cxnLst>
                    <a:rect l="0" t="0" r="r" b="b"/>
                    <a:pathLst>
                      <a:path w="185" h="116">
                        <a:moveTo>
                          <a:pt x="15" y="0"/>
                        </a:moveTo>
                        <a:lnTo>
                          <a:pt x="0" y="77"/>
                        </a:lnTo>
                        <a:lnTo>
                          <a:pt x="30" y="101"/>
                        </a:lnTo>
                        <a:lnTo>
                          <a:pt x="76" y="116"/>
                        </a:lnTo>
                        <a:lnTo>
                          <a:pt x="115" y="116"/>
                        </a:lnTo>
                        <a:lnTo>
                          <a:pt x="163" y="105"/>
                        </a:lnTo>
                        <a:lnTo>
                          <a:pt x="185" y="7"/>
                        </a:lnTo>
                        <a:lnTo>
                          <a:pt x="149" y="16"/>
                        </a:lnTo>
                        <a:lnTo>
                          <a:pt x="104" y="22"/>
                        </a:lnTo>
                        <a:lnTo>
                          <a:pt x="72" y="22"/>
                        </a:lnTo>
                        <a:lnTo>
                          <a:pt x="46" y="16"/>
                        </a:lnTo>
                        <a:lnTo>
                          <a:pt x="15" y="0"/>
                        </a:lnTo>
                        <a:close/>
                      </a:path>
                    </a:pathLst>
                  </a:custGeom>
                  <a:solidFill>
                    <a:srgbClr val="FF0000"/>
                  </a:solidFill>
                  <a:ln w="0">
                    <a:solidFill>
                      <a:srgbClr val="FF0000"/>
                    </a:solidFill>
                    <a:prstDash val="solid"/>
                    <a:round/>
                    <a:headEnd/>
                    <a:tailEnd/>
                  </a:ln>
                </p:spPr>
                <p:txBody>
                  <a:bodyPr/>
                  <a:lstStyle/>
                  <a:p>
                    <a:endParaRPr lang="en-US"/>
                  </a:p>
                </p:txBody>
              </p:sp>
              <p:sp>
                <p:nvSpPr>
                  <p:cNvPr id="232806" name="Freeform 358"/>
                  <p:cNvSpPr>
                    <a:spLocks/>
                  </p:cNvSpPr>
                  <p:nvPr/>
                </p:nvSpPr>
                <p:spPr bwMode="auto">
                  <a:xfrm>
                    <a:off x="542" y="926"/>
                    <a:ext cx="6" cy="3"/>
                  </a:xfrm>
                  <a:custGeom>
                    <a:avLst/>
                    <a:gdLst/>
                    <a:ahLst/>
                    <a:cxnLst>
                      <a:cxn ang="0">
                        <a:pos x="0" y="18"/>
                      </a:cxn>
                      <a:cxn ang="0">
                        <a:pos x="80" y="0"/>
                      </a:cxn>
                      <a:cxn ang="0">
                        <a:pos x="94" y="32"/>
                      </a:cxn>
                      <a:cxn ang="0">
                        <a:pos x="0" y="18"/>
                      </a:cxn>
                    </a:cxnLst>
                    <a:rect l="0" t="0" r="r" b="b"/>
                    <a:pathLst>
                      <a:path w="94" h="32">
                        <a:moveTo>
                          <a:pt x="0" y="18"/>
                        </a:moveTo>
                        <a:lnTo>
                          <a:pt x="80" y="0"/>
                        </a:lnTo>
                        <a:lnTo>
                          <a:pt x="94" y="32"/>
                        </a:lnTo>
                        <a:lnTo>
                          <a:pt x="0" y="18"/>
                        </a:lnTo>
                        <a:close/>
                      </a:path>
                    </a:pathLst>
                  </a:custGeom>
                  <a:solidFill>
                    <a:srgbClr val="FF0000"/>
                  </a:solidFill>
                  <a:ln w="0">
                    <a:solidFill>
                      <a:srgbClr val="FF0000"/>
                    </a:solidFill>
                    <a:prstDash val="solid"/>
                    <a:round/>
                    <a:headEnd/>
                    <a:tailEnd/>
                  </a:ln>
                </p:spPr>
                <p:txBody>
                  <a:bodyPr/>
                  <a:lstStyle/>
                  <a:p>
                    <a:endParaRPr lang="en-US"/>
                  </a:p>
                </p:txBody>
              </p:sp>
              <p:sp>
                <p:nvSpPr>
                  <p:cNvPr id="232807" name="Freeform 359"/>
                  <p:cNvSpPr>
                    <a:spLocks/>
                  </p:cNvSpPr>
                  <p:nvPr/>
                </p:nvSpPr>
                <p:spPr bwMode="auto">
                  <a:xfrm>
                    <a:off x="549" y="958"/>
                    <a:ext cx="5" cy="3"/>
                  </a:xfrm>
                  <a:custGeom>
                    <a:avLst/>
                    <a:gdLst/>
                    <a:ahLst/>
                    <a:cxnLst>
                      <a:cxn ang="0">
                        <a:pos x="0" y="29"/>
                      </a:cxn>
                      <a:cxn ang="0">
                        <a:pos x="50" y="0"/>
                      </a:cxn>
                      <a:cxn ang="0">
                        <a:pos x="85" y="24"/>
                      </a:cxn>
                      <a:cxn ang="0">
                        <a:pos x="0" y="29"/>
                      </a:cxn>
                    </a:cxnLst>
                    <a:rect l="0" t="0" r="r" b="b"/>
                    <a:pathLst>
                      <a:path w="85" h="29">
                        <a:moveTo>
                          <a:pt x="0" y="29"/>
                        </a:moveTo>
                        <a:lnTo>
                          <a:pt x="50" y="0"/>
                        </a:lnTo>
                        <a:lnTo>
                          <a:pt x="85" y="24"/>
                        </a:lnTo>
                        <a:lnTo>
                          <a:pt x="0" y="29"/>
                        </a:lnTo>
                        <a:close/>
                      </a:path>
                    </a:pathLst>
                  </a:custGeom>
                  <a:solidFill>
                    <a:srgbClr val="FF0000"/>
                  </a:solidFill>
                  <a:ln w="0">
                    <a:solidFill>
                      <a:srgbClr val="FF0000"/>
                    </a:solidFill>
                    <a:prstDash val="solid"/>
                    <a:round/>
                    <a:headEnd/>
                    <a:tailEnd/>
                  </a:ln>
                </p:spPr>
                <p:txBody>
                  <a:bodyPr/>
                  <a:lstStyle/>
                  <a:p>
                    <a:endParaRPr lang="en-US"/>
                  </a:p>
                </p:txBody>
              </p:sp>
              <p:sp>
                <p:nvSpPr>
                  <p:cNvPr id="232808" name="Freeform 360"/>
                  <p:cNvSpPr>
                    <a:spLocks/>
                  </p:cNvSpPr>
                  <p:nvPr/>
                </p:nvSpPr>
                <p:spPr bwMode="auto">
                  <a:xfrm>
                    <a:off x="614" y="965"/>
                    <a:ext cx="3" cy="5"/>
                  </a:xfrm>
                  <a:custGeom>
                    <a:avLst/>
                    <a:gdLst/>
                    <a:ahLst/>
                    <a:cxnLst>
                      <a:cxn ang="0">
                        <a:pos x="55" y="0"/>
                      </a:cxn>
                      <a:cxn ang="0">
                        <a:pos x="31" y="45"/>
                      </a:cxn>
                      <a:cxn ang="0">
                        <a:pos x="0" y="36"/>
                      </a:cxn>
                      <a:cxn ang="0">
                        <a:pos x="27" y="13"/>
                      </a:cxn>
                      <a:cxn ang="0">
                        <a:pos x="55" y="0"/>
                      </a:cxn>
                    </a:cxnLst>
                    <a:rect l="0" t="0" r="r" b="b"/>
                    <a:pathLst>
                      <a:path w="55" h="45">
                        <a:moveTo>
                          <a:pt x="55" y="0"/>
                        </a:moveTo>
                        <a:lnTo>
                          <a:pt x="31" y="45"/>
                        </a:lnTo>
                        <a:lnTo>
                          <a:pt x="0" y="36"/>
                        </a:lnTo>
                        <a:lnTo>
                          <a:pt x="27" y="13"/>
                        </a:lnTo>
                        <a:lnTo>
                          <a:pt x="55" y="0"/>
                        </a:lnTo>
                        <a:close/>
                      </a:path>
                    </a:pathLst>
                  </a:custGeom>
                  <a:solidFill>
                    <a:srgbClr val="FF0000"/>
                  </a:solidFill>
                  <a:ln w="0">
                    <a:solidFill>
                      <a:srgbClr val="FF0000"/>
                    </a:solidFill>
                    <a:prstDash val="solid"/>
                    <a:round/>
                    <a:headEnd/>
                    <a:tailEnd/>
                  </a:ln>
                </p:spPr>
                <p:txBody>
                  <a:bodyPr/>
                  <a:lstStyle/>
                  <a:p>
                    <a:endParaRPr lang="en-US"/>
                  </a:p>
                </p:txBody>
              </p:sp>
              <p:sp>
                <p:nvSpPr>
                  <p:cNvPr id="232809" name="Freeform 361"/>
                  <p:cNvSpPr>
                    <a:spLocks/>
                  </p:cNvSpPr>
                  <p:nvPr/>
                </p:nvSpPr>
                <p:spPr bwMode="auto">
                  <a:xfrm>
                    <a:off x="627" y="930"/>
                    <a:ext cx="4" cy="5"/>
                  </a:xfrm>
                  <a:custGeom>
                    <a:avLst/>
                    <a:gdLst/>
                    <a:ahLst/>
                    <a:cxnLst>
                      <a:cxn ang="0">
                        <a:pos x="4" y="5"/>
                      </a:cxn>
                      <a:cxn ang="0">
                        <a:pos x="0" y="37"/>
                      </a:cxn>
                      <a:cxn ang="0">
                        <a:pos x="31" y="48"/>
                      </a:cxn>
                      <a:cxn ang="0">
                        <a:pos x="58" y="0"/>
                      </a:cxn>
                      <a:cxn ang="0">
                        <a:pos x="4" y="5"/>
                      </a:cxn>
                    </a:cxnLst>
                    <a:rect l="0" t="0" r="r" b="b"/>
                    <a:pathLst>
                      <a:path w="58" h="48">
                        <a:moveTo>
                          <a:pt x="4" y="5"/>
                        </a:moveTo>
                        <a:lnTo>
                          <a:pt x="0" y="37"/>
                        </a:lnTo>
                        <a:lnTo>
                          <a:pt x="31" y="48"/>
                        </a:lnTo>
                        <a:lnTo>
                          <a:pt x="58" y="0"/>
                        </a:lnTo>
                        <a:lnTo>
                          <a:pt x="4" y="5"/>
                        </a:lnTo>
                        <a:close/>
                      </a:path>
                    </a:pathLst>
                  </a:custGeom>
                  <a:solidFill>
                    <a:srgbClr val="FF0000"/>
                  </a:solidFill>
                  <a:ln w="0">
                    <a:solidFill>
                      <a:srgbClr val="FF0000"/>
                    </a:solidFill>
                    <a:prstDash val="solid"/>
                    <a:round/>
                    <a:headEnd/>
                    <a:tailEnd/>
                  </a:ln>
                </p:spPr>
                <p:txBody>
                  <a:bodyPr/>
                  <a:lstStyle/>
                  <a:p>
                    <a:endParaRPr lang="en-US"/>
                  </a:p>
                </p:txBody>
              </p:sp>
              <p:sp>
                <p:nvSpPr>
                  <p:cNvPr id="232810" name="Rectangle 362"/>
                  <p:cNvSpPr>
                    <a:spLocks noChangeArrowheads="1"/>
                  </p:cNvSpPr>
                  <p:nvPr/>
                </p:nvSpPr>
                <p:spPr bwMode="auto">
                  <a:xfrm>
                    <a:off x="585" y="961"/>
                    <a:ext cx="21" cy="31"/>
                  </a:xfrm>
                  <a:prstGeom prst="rect">
                    <a:avLst/>
                  </a:prstGeom>
                  <a:solidFill>
                    <a:srgbClr val="B5B5B5"/>
                  </a:solidFill>
                  <a:ln w="0">
                    <a:solidFill>
                      <a:srgbClr val="B5B5B5"/>
                    </a:solidFill>
                    <a:miter lim="800000"/>
                    <a:headEnd/>
                    <a:tailEnd/>
                  </a:ln>
                </p:spPr>
                <p:txBody>
                  <a:bodyPr/>
                  <a:lstStyle/>
                  <a:p>
                    <a:endParaRPr lang="en-US"/>
                  </a:p>
                </p:txBody>
              </p:sp>
              <p:sp>
                <p:nvSpPr>
                  <p:cNvPr id="232811" name="Freeform 363"/>
                  <p:cNvSpPr>
                    <a:spLocks/>
                  </p:cNvSpPr>
                  <p:nvPr/>
                </p:nvSpPr>
                <p:spPr bwMode="auto">
                  <a:xfrm>
                    <a:off x="583" y="961"/>
                    <a:ext cx="23" cy="31"/>
                  </a:xfrm>
                  <a:custGeom>
                    <a:avLst/>
                    <a:gdLst/>
                    <a:ahLst/>
                    <a:cxnLst>
                      <a:cxn ang="0">
                        <a:pos x="340" y="307"/>
                      </a:cxn>
                      <a:cxn ang="0">
                        <a:pos x="0" y="307"/>
                      </a:cxn>
                      <a:cxn ang="0">
                        <a:pos x="0" y="0"/>
                      </a:cxn>
                      <a:cxn ang="0">
                        <a:pos x="93" y="0"/>
                      </a:cxn>
                      <a:cxn ang="0">
                        <a:pos x="104" y="31"/>
                      </a:cxn>
                      <a:cxn ang="0">
                        <a:pos x="115" y="57"/>
                      </a:cxn>
                      <a:cxn ang="0">
                        <a:pos x="135" y="85"/>
                      </a:cxn>
                      <a:cxn ang="0">
                        <a:pos x="158" y="109"/>
                      </a:cxn>
                      <a:cxn ang="0">
                        <a:pos x="185" y="126"/>
                      </a:cxn>
                      <a:cxn ang="0">
                        <a:pos x="208" y="143"/>
                      </a:cxn>
                      <a:cxn ang="0">
                        <a:pos x="237" y="156"/>
                      </a:cxn>
                      <a:cxn ang="0">
                        <a:pos x="270" y="163"/>
                      </a:cxn>
                      <a:cxn ang="0">
                        <a:pos x="340" y="163"/>
                      </a:cxn>
                      <a:cxn ang="0">
                        <a:pos x="340" y="307"/>
                      </a:cxn>
                    </a:cxnLst>
                    <a:rect l="0" t="0" r="r" b="b"/>
                    <a:pathLst>
                      <a:path w="340" h="307">
                        <a:moveTo>
                          <a:pt x="340" y="307"/>
                        </a:moveTo>
                        <a:lnTo>
                          <a:pt x="0" y="307"/>
                        </a:lnTo>
                        <a:lnTo>
                          <a:pt x="0" y="0"/>
                        </a:lnTo>
                        <a:lnTo>
                          <a:pt x="93" y="0"/>
                        </a:lnTo>
                        <a:lnTo>
                          <a:pt x="104" y="31"/>
                        </a:lnTo>
                        <a:lnTo>
                          <a:pt x="115" y="57"/>
                        </a:lnTo>
                        <a:lnTo>
                          <a:pt x="135" y="85"/>
                        </a:lnTo>
                        <a:lnTo>
                          <a:pt x="158" y="109"/>
                        </a:lnTo>
                        <a:lnTo>
                          <a:pt x="185" y="126"/>
                        </a:lnTo>
                        <a:lnTo>
                          <a:pt x="208" y="143"/>
                        </a:lnTo>
                        <a:lnTo>
                          <a:pt x="237" y="156"/>
                        </a:lnTo>
                        <a:lnTo>
                          <a:pt x="270" y="163"/>
                        </a:lnTo>
                        <a:lnTo>
                          <a:pt x="340" y="163"/>
                        </a:lnTo>
                        <a:lnTo>
                          <a:pt x="340" y="307"/>
                        </a:lnTo>
                        <a:close/>
                      </a:path>
                    </a:pathLst>
                  </a:custGeom>
                  <a:solidFill>
                    <a:srgbClr val="515151"/>
                  </a:solidFill>
                  <a:ln w="0">
                    <a:solidFill>
                      <a:srgbClr val="515151"/>
                    </a:solidFill>
                    <a:prstDash val="solid"/>
                    <a:round/>
                    <a:headEnd/>
                    <a:tailEnd/>
                  </a:ln>
                </p:spPr>
                <p:txBody>
                  <a:bodyPr/>
                  <a:lstStyle/>
                  <a:p>
                    <a:endParaRPr lang="en-US"/>
                  </a:p>
                </p:txBody>
              </p:sp>
              <p:sp>
                <p:nvSpPr>
                  <p:cNvPr id="232812" name="Freeform 364"/>
                  <p:cNvSpPr>
                    <a:spLocks/>
                  </p:cNvSpPr>
                  <p:nvPr/>
                </p:nvSpPr>
                <p:spPr bwMode="auto">
                  <a:xfrm>
                    <a:off x="546" y="960"/>
                    <a:ext cx="140" cy="148"/>
                  </a:xfrm>
                  <a:custGeom>
                    <a:avLst/>
                    <a:gdLst/>
                    <a:ahLst/>
                    <a:cxnLst>
                      <a:cxn ang="0">
                        <a:pos x="0" y="1462"/>
                      </a:cxn>
                      <a:cxn ang="0">
                        <a:pos x="65" y="1434"/>
                      </a:cxn>
                      <a:cxn ang="0">
                        <a:pos x="99" y="1225"/>
                      </a:cxn>
                      <a:cxn ang="0">
                        <a:pos x="225" y="1171"/>
                      </a:cxn>
                      <a:cxn ang="0">
                        <a:pos x="282" y="1171"/>
                      </a:cxn>
                      <a:cxn ang="0">
                        <a:pos x="284" y="1142"/>
                      </a:cxn>
                      <a:cxn ang="0">
                        <a:pos x="354" y="1142"/>
                      </a:cxn>
                      <a:cxn ang="0">
                        <a:pos x="360" y="1106"/>
                      </a:cxn>
                      <a:cxn ang="0">
                        <a:pos x="371" y="1106"/>
                      </a:cxn>
                      <a:cxn ang="0">
                        <a:pos x="371" y="968"/>
                      </a:cxn>
                      <a:cxn ang="0">
                        <a:pos x="225" y="968"/>
                      </a:cxn>
                      <a:cxn ang="0">
                        <a:pos x="225" y="928"/>
                      </a:cxn>
                      <a:cxn ang="0">
                        <a:pos x="264" y="886"/>
                      </a:cxn>
                      <a:cxn ang="0">
                        <a:pos x="246" y="886"/>
                      </a:cxn>
                      <a:cxn ang="0">
                        <a:pos x="246" y="798"/>
                      </a:cxn>
                      <a:cxn ang="0">
                        <a:pos x="371" y="405"/>
                      </a:cxn>
                      <a:cxn ang="0">
                        <a:pos x="872" y="405"/>
                      </a:cxn>
                      <a:cxn ang="0">
                        <a:pos x="872" y="369"/>
                      </a:cxn>
                      <a:cxn ang="0">
                        <a:pos x="1285" y="369"/>
                      </a:cxn>
                      <a:cxn ang="0">
                        <a:pos x="1285" y="405"/>
                      </a:cxn>
                      <a:cxn ang="0">
                        <a:pos x="1254" y="442"/>
                      </a:cxn>
                      <a:cxn ang="0">
                        <a:pos x="1254" y="829"/>
                      </a:cxn>
                      <a:cxn ang="0">
                        <a:pos x="1121" y="885"/>
                      </a:cxn>
                      <a:cxn ang="0">
                        <a:pos x="1121" y="1150"/>
                      </a:cxn>
                      <a:cxn ang="0">
                        <a:pos x="1519" y="1123"/>
                      </a:cxn>
                      <a:cxn ang="0">
                        <a:pos x="1660" y="1060"/>
                      </a:cxn>
                      <a:cxn ang="0">
                        <a:pos x="1676" y="0"/>
                      </a:cxn>
                      <a:cxn ang="0">
                        <a:pos x="1690" y="0"/>
                      </a:cxn>
                      <a:cxn ang="0">
                        <a:pos x="1696" y="1055"/>
                      </a:cxn>
                      <a:cxn ang="0">
                        <a:pos x="1785" y="1055"/>
                      </a:cxn>
                      <a:cxn ang="0">
                        <a:pos x="2049" y="1129"/>
                      </a:cxn>
                      <a:cxn ang="0">
                        <a:pos x="2103" y="1150"/>
                      </a:cxn>
                      <a:cxn ang="0">
                        <a:pos x="2103" y="1248"/>
                      </a:cxn>
                      <a:cxn ang="0">
                        <a:pos x="1777" y="1304"/>
                      </a:cxn>
                      <a:cxn ang="0">
                        <a:pos x="1411" y="1304"/>
                      </a:cxn>
                      <a:cxn ang="0">
                        <a:pos x="1277" y="1265"/>
                      </a:cxn>
                      <a:cxn ang="0">
                        <a:pos x="950" y="1265"/>
                      </a:cxn>
                      <a:cxn ang="0">
                        <a:pos x="80" y="1485"/>
                      </a:cxn>
                      <a:cxn ang="0">
                        <a:pos x="0" y="1462"/>
                      </a:cxn>
                    </a:cxnLst>
                    <a:rect l="0" t="0" r="r" b="b"/>
                    <a:pathLst>
                      <a:path w="2103" h="1485">
                        <a:moveTo>
                          <a:pt x="0" y="1462"/>
                        </a:moveTo>
                        <a:lnTo>
                          <a:pt x="65" y="1434"/>
                        </a:lnTo>
                        <a:lnTo>
                          <a:pt x="99" y="1225"/>
                        </a:lnTo>
                        <a:lnTo>
                          <a:pt x="225" y="1171"/>
                        </a:lnTo>
                        <a:lnTo>
                          <a:pt x="282" y="1171"/>
                        </a:lnTo>
                        <a:lnTo>
                          <a:pt x="284" y="1142"/>
                        </a:lnTo>
                        <a:lnTo>
                          <a:pt x="354" y="1142"/>
                        </a:lnTo>
                        <a:lnTo>
                          <a:pt x="360" y="1106"/>
                        </a:lnTo>
                        <a:lnTo>
                          <a:pt x="371" y="1106"/>
                        </a:lnTo>
                        <a:lnTo>
                          <a:pt x="371" y="968"/>
                        </a:lnTo>
                        <a:lnTo>
                          <a:pt x="225" y="968"/>
                        </a:lnTo>
                        <a:lnTo>
                          <a:pt x="225" y="928"/>
                        </a:lnTo>
                        <a:lnTo>
                          <a:pt x="264" y="886"/>
                        </a:lnTo>
                        <a:lnTo>
                          <a:pt x="246" y="886"/>
                        </a:lnTo>
                        <a:lnTo>
                          <a:pt x="246" y="798"/>
                        </a:lnTo>
                        <a:lnTo>
                          <a:pt x="371" y="405"/>
                        </a:lnTo>
                        <a:lnTo>
                          <a:pt x="872" y="405"/>
                        </a:lnTo>
                        <a:lnTo>
                          <a:pt x="872" y="369"/>
                        </a:lnTo>
                        <a:lnTo>
                          <a:pt x="1285" y="369"/>
                        </a:lnTo>
                        <a:lnTo>
                          <a:pt x="1285" y="405"/>
                        </a:lnTo>
                        <a:lnTo>
                          <a:pt x="1254" y="442"/>
                        </a:lnTo>
                        <a:lnTo>
                          <a:pt x="1254" y="829"/>
                        </a:lnTo>
                        <a:lnTo>
                          <a:pt x="1121" y="885"/>
                        </a:lnTo>
                        <a:lnTo>
                          <a:pt x="1121" y="1150"/>
                        </a:lnTo>
                        <a:lnTo>
                          <a:pt x="1519" y="1123"/>
                        </a:lnTo>
                        <a:lnTo>
                          <a:pt x="1660" y="1060"/>
                        </a:lnTo>
                        <a:lnTo>
                          <a:pt x="1676" y="0"/>
                        </a:lnTo>
                        <a:lnTo>
                          <a:pt x="1690" y="0"/>
                        </a:lnTo>
                        <a:lnTo>
                          <a:pt x="1696" y="1055"/>
                        </a:lnTo>
                        <a:lnTo>
                          <a:pt x="1785" y="1055"/>
                        </a:lnTo>
                        <a:lnTo>
                          <a:pt x="2049" y="1129"/>
                        </a:lnTo>
                        <a:lnTo>
                          <a:pt x="2103" y="1150"/>
                        </a:lnTo>
                        <a:lnTo>
                          <a:pt x="2103" y="1248"/>
                        </a:lnTo>
                        <a:lnTo>
                          <a:pt x="1777" y="1304"/>
                        </a:lnTo>
                        <a:lnTo>
                          <a:pt x="1411" y="1304"/>
                        </a:lnTo>
                        <a:lnTo>
                          <a:pt x="1277" y="1265"/>
                        </a:lnTo>
                        <a:lnTo>
                          <a:pt x="950" y="1265"/>
                        </a:lnTo>
                        <a:lnTo>
                          <a:pt x="80" y="1485"/>
                        </a:lnTo>
                        <a:lnTo>
                          <a:pt x="0" y="1462"/>
                        </a:lnTo>
                        <a:close/>
                      </a:path>
                    </a:pathLst>
                  </a:custGeom>
                  <a:solidFill>
                    <a:srgbClr val="B5B5B5"/>
                  </a:solidFill>
                  <a:ln w="0">
                    <a:solidFill>
                      <a:srgbClr val="B5B5B5"/>
                    </a:solidFill>
                    <a:prstDash val="solid"/>
                    <a:round/>
                    <a:headEnd/>
                    <a:tailEnd/>
                  </a:ln>
                </p:spPr>
                <p:txBody>
                  <a:bodyPr/>
                  <a:lstStyle/>
                  <a:p>
                    <a:endParaRPr lang="en-US"/>
                  </a:p>
                </p:txBody>
              </p:sp>
              <p:sp>
                <p:nvSpPr>
                  <p:cNvPr id="232813" name="Rectangle 365"/>
                  <p:cNvSpPr>
                    <a:spLocks noChangeArrowheads="1"/>
                  </p:cNvSpPr>
                  <p:nvPr/>
                </p:nvSpPr>
                <p:spPr bwMode="auto">
                  <a:xfrm>
                    <a:off x="611" y="1105"/>
                    <a:ext cx="101" cy="12"/>
                  </a:xfrm>
                  <a:prstGeom prst="rect">
                    <a:avLst/>
                  </a:prstGeom>
                  <a:solidFill>
                    <a:srgbClr val="515151"/>
                  </a:solidFill>
                  <a:ln w="0">
                    <a:solidFill>
                      <a:srgbClr val="515151"/>
                    </a:solidFill>
                    <a:miter lim="800000"/>
                    <a:headEnd/>
                    <a:tailEnd/>
                  </a:ln>
                </p:spPr>
                <p:txBody>
                  <a:bodyPr/>
                  <a:lstStyle/>
                  <a:p>
                    <a:endParaRPr lang="en-US"/>
                  </a:p>
                </p:txBody>
              </p:sp>
              <p:sp>
                <p:nvSpPr>
                  <p:cNvPr id="232814" name="Freeform 366"/>
                  <p:cNvSpPr>
                    <a:spLocks/>
                  </p:cNvSpPr>
                  <p:nvPr/>
                </p:nvSpPr>
                <p:spPr bwMode="auto">
                  <a:xfrm>
                    <a:off x="590" y="1158"/>
                    <a:ext cx="33" cy="48"/>
                  </a:xfrm>
                  <a:custGeom>
                    <a:avLst/>
                    <a:gdLst/>
                    <a:ahLst/>
                    <a:cxnLst>
                      <a:cxn ang="0">
                        <a:pos x="0" y="0"/>
                      </a:cxn>
                      <a:cxn ang="0">
                        <a:pos x="146" y="382"/>
                      </a:cxn>
                      <a:cxn ang="0">
                        <a:pos x="497" y="485"/>
                      </a:cxn>
                      <a:cxn ang="0">
                        <a:pos x="497" y="0"/>
                      </a:cxn>
                      <a:cxn ang="0">
                        <a:pos x="0" y="0"/>
                      </a:cxn>
                    </a:cxnLst>
                    <a:rect l="0" t="0" r="r" b="b"/>
                    <a:pathLst>
                      <a:path w="497" h="485">
                        <a:moveTo>
                          <a:pt x="0" y="0"/>
                        </a:moveTo>
                        <a:lnTo>
                          <a:pt x="146" y="382"/>
                        </a:lnTo>
                        <a:lnTo>
                          <a:pt x="497" y="485"/>
                        </a:lnTo>
                        <a:lnTo>
                          <a:pt x="497" y="0"/>
                        </a:lnTo>
                        <a:lnTo>
                          <a:pt x="0" y="0"/>
                        </a:lnTo>
                        <a:close/>
                      </a:path>
                    </a:pathLst>
                  </a:custGeom>
                  <a:solidFill>
                    <a:srgbClr val="515151"/>
                  </a:solidFill>
                  <a:ln w="0">
                    <a:solidFill>
                      <a:srgbClr val="515151"/>
                    </a:solidFill>
                    <a:prstDash val="solid"/>
                    <a:round/>
                    <a:headEnd/>
                    <a:tailEnd/>
                  </a:ln>
                </p:spPr>
                <p:txBody>
                  <a:bodyPr/>
                  <a:lstStyle/>
                  <a:p>
                    <a:endParaRPr lang="en-US"/>
                  </a:p>
                </p:txBody>
              </p:sp>
              <p:sp>
                <p:nvSpPr>
                  <p:cNvPr id="232815" name="Freeform 367"/>
                  <p:cNvSpPr>
                    <a:spLocks/>
                  </p:cNvSpPr>
                  <p:nvPr/>
                </p:nvSpPr>
                <p:spPr bwMode="auto">
                  <a:xfrm>
                    <a:off x="606" y="1201"/>
                    <a:ext cx="86" cy="64"/>
                  </a:xfrm>
                  <a:custGeom>
                    <a:avLst/>
                    <a:gdLst/>
                    <a:ahLst/>
                    <a:cxnLst>
                      <a:cxn ang="0">
                        <a:pos x="1286" y="506"/>
                      </a:cxn>
                      <a:cxn ang="0">
                        <a:pos x="1015" y="634"/>
                      </a:cxn>
                      <a:cxn ang="0">
                        <a:pos x="938" y="583"/>
                      </a:cxn>
                      <a:cxn ang="0">
                        <a:pos x="764" y="560"/>
                      </a:cxn>
                      <a:cxn ang="0">
                        <a:pos x="197" y="354"/>
                      </a:cxn>
                      <a:cxn ang="0">
                        <a:pos x="0" y="98"/>
                      </a:cxn>
                      <a:cxn ang="0">
                        <a:pos x="0" y="0"/>
                      </a:cxn>
                      <a:cxn ang="0">
                        <a:pos x="642" y="206"/>
                      </a:cxn>
                      <a:cxn ang="0">
                        <a:pos x="469" y="254"/>
                      </a:cxn>
                      <a:cxn ang="0">
                        <a:pos x="1286" y="506"/>
                      </a:cxn>
                    </a:cxnLst>
                    <a:rect l="0" t="0" r="r" b="b"/>
                    <a:pathLst>
                      <a:path w="1286" h="634">
                        <a:moveTo>
                          <a:pt x="1286" y="506"/>
                        </a:moveTo>
                        <a:lnTo>
                          <a:pt x="1015" y="634"/>
                        </a:lnTo>
                        <a:lnTo>
                          <a:pt x="938" y="583"/>
                        </a:lnTo>
                        <a:lnTo>
                          <a:pt x="764" y="560"/>
                        </a:lnTo>
                        <a:lnTo>
                          <a:pt x="197" y="354"/>
                        </a:lnTo>
                        <a:lnTo>
                          <a:pt x="0" y="98"/>
                        </a:lnTo>
                        <a:lnTo>
                          <a:pt x="0" y="0"/>
                        </a:lnTo>
                        <a:lnTo>
                          <a:pt x="642" y="206"/>
                        </a:lnTo>
                        <a:lnTo>
                          <a:pt x="469" y="254"/>
                        </a:lnTo>
                        <a:lnTo>
                          <a:pt x="1286" y="506"/>
                        </a:lnTo>
                        <a:close/>
                      </a:path>
                    </a:pathLst>
                  </a:custGeom>
                  <a:solidFill>
                    <a:srgbClr val="515151"/>
                  </a:solidFill>
                  <a:ln w="0">
                    <a:solidFill>
                      <a:srgbClr val="515151"/>
                    </a:solidFill>
                    <a:prstDash val="solid"/>
                    <a:round/>
                    <a:headEnd/>
                    <a:tailEnd/>
                  </a:ln>
                </p:spPr>
                <p:txBody>
                  <a:bodyPr/>
                  <a:lstStyle/>
                  <a:p>
                    <a:endParaRPr lang="en-US"/>
                  </a:p>
                </p:txBody>
              </p:sp>
              <p:sp>
                <p:nvSpPr>
                  <p:cNvPr id="232816" name="Freeform 368"/>
                  <p:cNvSpPr>
                    <a:spLocks/>
                  </p:cNvSpPr>
                  <p:nvPr/>
                </p:nvSpPr>
                <p:spPr bwMode="auto">
                  <a:xfrm>
                    <a:off x="735" y="1054"/>
                    <a:ext cx="351" cy="279"/>
                  </a:xfrm>
                  <a:custGeom>
                    <a:avLst/>
                    <a:gdLst/>
                    <a:ahLst/>
                    <a:cxnLst>
                      <a:cxn ang="0">
                        <a:pos x="4228" y="2107"/>
                      </a:cxn>
                      <a:cxn ang="0">
                        <a:pos x="3804" y="1752"/>
                      </a:cxn>
                      <a:cxn ang="0">
                        <a:pos x="3063" y="1370"/>
                      </a:cxn>
                      <a:cxn ang="0">
                        <a:pos x="2175" y="1139"/>
                      </a:cxn>
                      <a:cxn ang="0">
                        <a:pos x="1457" y="1064"/>
                      </a:cxn>
                      <a:cxn ang="0">
                        <a:pos x="1437" y="1040"/>
                      </a:cxn>
                      <a:cxn ang="0">
                        <a:pos x="1040" y="711"/>
                      </a:cxn>
                      <a:cxn ang="0">
                        <a:pos x="1040" y="482"/>
                      </a:cxn>
                      <a:cxn ang="0">
                        <a:pos x="0" y="533"/>
                      </a:cxn>
                      <a:cxn ang="0">
                        <a:pos x="75" y="404"/>
                      </a:cxn>
                      <a:cxn ang="0">
                        <a:pos x="2844" y="151"/>
                      </a:cxn>
                      <a:cxn ang="0">
                        <a:pos x="3241" y="0"/>
                      </a:cxn>
                      <a:cxn ang="0">
                        <a:pos x="2992" y="277"/>
                      </a:cxn>
                      <a:cxn ang="0">
                        <a:pos x="2992" y="482"/>
                      </a:cxn>
                      <a:cxn ang="0">
                        <a:pos x="3241" y="584"/>
                      </a:cxn>
                      <a:cxn ang="0">
                        <a:pos x="3584" y="584"/>
                      </a:cxn>
                      <a:cxn ang="0">
                        <a:pos x="3362" y="482"/>
                      </a:cxn>
                      <a:cxn ang="0">
                        <a:pos x="4002" y="482"/>
                      </a:cxn>
                      <a:cxn ang="0">
                        <a:pos x="4002" y="533"/>
                      </a:cxn>
                      <a:cxn ang="0">
                        <a:pos x="5267" y="1139"/>
                      </a:cxn>
                      <a:cxn ang="0">
                        <a:pos x="5267" y="2792"/>
                      </a:cxn>
                      <a:cxn ang="0">
                        <a:pos x="5166" y="2720"/>
                      </a:cxn>
                      <a:cxn ang="0">
                        <a:pos x="4994" y="2613"/>
                      </a:cxn>
                      <a:cxn ang="0">
                        <a:pos x="4867" y="2361"/>
                      </a:cxn>
                      <a:cxn ang="0">
                        <a:pos x="4649" y="2361"/>
                      </a:cxn>
                      <a:cxn ang="0">
                        <a:pos x="4477" y="2184"/>
                      </a:cxn>
                      <a:cxn ang="0">
                        <a:pos x="4228" y="2107"/>
                      </a:cxn>
                    </a:cxnLst>
                    <a:rect l="0" t="0" r="r" b="b"/>
                    <a:pathLst>
                      <a:path w="5267" h="2792">
                        <a:moveTo>
                          <a:pt x="4228" y="2107"/>
                        </a:moveTo>
                        <a:lnTo>
                          <a:pt x="3804" y="1752"/>
                        </a:lnTo>
                        <a:lnTo>
                          <a:pt x="3063" y="1370"/>
                        </a:lnTo>
                        <a:lnTo>
                          <a:pt x="2175" y="1139"/>
                        </a:lnTo>
                        <a:lnTo>
                          <a:pt x="1457" y="1064"/>
                        </a:lnTo>
                        <a:lnTo>
                          <a:pt x="1437" y="1040"/>
                        </a:lnTo>
                        <a:lnTo>
                          <a:pt x="1040" y="711"/>
                        </a:lnTo>
                        <a:lnTo>
                          <a:pt x="1040" y="482"/>
                        </a:lnTo>
                        <a:lnTo>
                          <a:pt x="0" y="533"/>
                        </a:lnTo>
                        <a:lnTo>
                          <a:pt x="75" y="404"/>
                        </a:lnTo>
                        <a:lnTo>
                          <a:pt x="2844" y="151"/>
                        </a:lnTo>
                        <a:lnTo>
                          <a:pt x="3241" y="0"/>
                        </a:lnTo>
                        <a:lnTo>
                          <a:pt x="2992" y="277"/>
                        </a:lnTo>
                        <a:lnTo>
                          <a:pt x="2992" y="482"/>
                        </a:lnTo>
                        <a:lnTo>
                          <a:pt x="3241" y="584"/>
                        </a:lnTo>
                        <a:lnTo>
                          <a:pt x="3584" y="584"/>
                        </a:lnTo>
                        <a:lnTo>
                          <a:pt x="3362" y="482"/>
                        </a:lnTo>
                        <a:lnTo>
                          <a:pt x="4002" y="482"/>
                        </a:lnTo>
                        <a:lnTo>
                          <a:pt x="4002" y="533"/>
                        </a:lnTo>
                        <a:lnTo>
                          <a:pt x="5267" y="1139"/>
                        </a:lnTo>
                        <a:lnTo>
                          <a:pt x="5267" y="2792"/>
                        </a:lnTo>
                        <a:lnTo>
                          <a:pt x="5166" y="2720"/>
                        </a:lnTo>
                        <a:lnTo>
                          <a:pt x="4994" y="2613"/>
                        </a:lnTo>
                        <a:lnTo>
                          <a:pt x="4867" y="2361"/>
                        </a:lnTo>
                        <a:lnTo>
                          <a:pt x="4649" y="2361"/>
                        </a:lnTo>
                        <a:lnTo>
                          <a:pt x="4477" y="2184"/>
                        </a:lnTo>
                        <a:lnTo>
                          <a:pt x="4228" y="2107"/>
                        </a:lnTo>
                        <a:close/>
                      </a:path>
                    </a:pathLst>
                  </a:custGeom>
                  <a:solidFill>
                    <a:srgbClr val="515151"/>
                  </a:solidFill>
                  <a:ln w="0">
                    <a:solidFill>
                      <a:srgbClr val="515151"/>
                    </a:solidFill>
                    <a:prstDash val="solid"/>
                    <a:round/>
                    <a:headEnd/>
                    <a:tailEnd/>
                  </a:ln>
                </p:spPr>
                <p:txBody>
                  <a:bodyPr/>
                  <a:lstStyle/>
                  <a:p>
                    <a:endParaRPr lang="en-US"/>
                  </a:p>
                </p:txBody>
              </p:sp>
              <p:sp>
                <p:nvSpPr>
                  <p:cNvPr id="232817" name="Freeform 369"/>
                  <p:cNvSpPr>
                    <a:spLocks/>
                  </p:cNvSpPr>
                  <p:nvPr/>
                </p:nvSpPr>
                <p:spPr bwMode="auto">
                  <a:xfrm>
                    <a:off x="680" y="1155"/>
                    <a:ext cx="159" cy="72"/>
                  </a:xfrm>
                  <a:custGeom>
                    <a:avLst/>
                    <a:gdLst/>
                    <a:ahLst/>
                    <a:cxnLst>
                      <a:cxn ang="0">
                        <a:pos x="2372" y="51"/>
                      </a:cxn>
                      <a:cxn ang="0">
                        <a:pos x="2325" y="305"/>
                      </a:cxn>
                      <a:cxn ang="0">
                        <a:pos x="2228" y="558"/>
                      </a:cxn>
                      <a:cxn ang="0">
                        <a:pos x="2101" y="714"/>
                      </a:cxn>
                      <a:cxn ang="0">
                        <a:pos x="865" y="687"/>
                      </a:cxn>
                      <a:cxn ang="0">
                        <a:pos x="198" y="613"/>
                      </a:cxn>
                      <a:cxn ang="0">
                        <a:pos x="26" y="488"/>
                      </a:cxn>
                      <a:cxn ang="0">
                        <a:pos x="0" y="332"/>
                      </a:cxn>
                      <a:cxn ang="0">
                        <a:pos x="198" y="332"/>
                      </a:cxn>
                      <a:cxn ang="0">
                        <a:pos x="248" y="231"/>
                      </a:cxn>
                      <a:cxn ang="0">
                        <a:pos x="198" y="0"/>
                      </a:cxn>
                      <a:cxn ang="0">
                        <a:pos x="2325" y="0"/>
                      </a:cxn>
                      <a:cxn ang="0">
                        <a:pos x="2372" y="51"/>
                      </a:cxn>
                    </a:cxnLst>
                    <a:rect l="0" t="0" r="r" b="b"/>
                    <a:pathLst>
                      <a:path w="2372" h="714">
                        <a:moveTo>
                          <a:pt x="2372" y="51"/>
                        </a:moveTo>
                        <a:lnTo>
                          <a:pt x="2325" y="305"/>
                        </a:lnTo>
                        <a:lnTo>
                          <a:pt x="2228" y="558"/>
                        </a:lnTo>
                        <a:lnTo>
                          <a:pt x="2101" y="714"/>
                        </a:lnTo>
                        <a:lnTo>
                          <a:pt x="865" y="687"/>
                        </a:lnTo>
                        <a:lnTo>
                          <a:pt x="198" y="613"/>
                        </a:lnTo>
                        <a:lnTo>
                          <a:pt x="26" y="488"/>
                        </a:lnTo>
                        <a:lnTo>
                          <a:pt x="0" y="332"/>
                        </a:lnTo>
                        <a:lnTo>
                          <a:pt x="198" y="332"/>
                        </a:lnTo>
                        <a:lnTo>
                          <a:pt x="248" y="231"/>
                        </a:lnTo>
                        <a:lnTo>
                          <a:pt x="198" y="0"/>
                        </a:lnTo>
                        <a:lnTo>
                          <a:pt x="2325" y="0"/>
                        </a:lnTo>
                        <a:lnTo>
                          <a:pt x="2372" y="51"/>
                        </a:lnTo>
                        <a:close/>
                      </a:path>
                    </a:pathLst>
                  </a:custGeom>
                  <a:solidFill>
                    <a:srgbClr val="515151"/>
                  </a:solidFill>
                  <a:ln w="0">
                    <a:solidFill>
                      <a:srgbClr val="515151"/>
                    </a:solidFill>
                    <a:prstDash val="solid"/>
                    <a:round/>
                    <a:headEnd/>
                    <a:tailEnd/>
                  </a:ln>
                </p:spPr>
                <p:txBody>
                  <a:bodyPr/>
                  <a:lstStyle/>
                  <a:p>
                    <a:endParaRPr lang="en-US"/>
                  </a:p>
                </p:txBody>
              </p:sp>
              <p:sp>
                <p:nvSpPr>
                  <p:cNvPr id="232818" name="Freeform 370"/>
                  <p:cNvSpPr>
                    <a:spLocks/>
                  </p:cNvSpPr>
                  <p:nvPr/>
                </p:nvSpPr>
                <p:spPr bwMode="auto">
                  <a:xfrm>
                    <a:off x="1002" y="1102"/>
                    <a:ext cx="272" cy="224"/>
                  </a:xfrm>
                  <a:custGeom>
                    <a:avLst/>
                    <a:gdLst/>
                    <a:ahLst/>
                    <a:cxnLst>
                      <a:cxn ang="0">
                        <a:pos x="29" y="61"/>
                      </a:cxn>
                      <a:cxn ang="0">
                        <a:pos x="122" y="129"/>
                      </a:cxn>
                      <a:cxn ang="0">
                        <a:pos x="209" y="192"/>
                      </a:cxn>
                      <a:cxn ang="0">
                        <a:pos x="293" y="266"/>
                      </a:cxn>
                      <a:cxn ang="0">
                        <a:pos x="377" y="340"/>
                      </a:cxn>
                      <a:cxn ang="0">
                        <a:pos x="456" y="417"/>
                      </a:cxn>
                      <a:cxn ang="0">
                        <a:pos x="535" y="500"/>
                      </a:cxn>
                      <a:cxn ang="0">
                        <a:pos x="604" y="582"/>
                      </a:cxn>
                      <a:cxn ang="0">
                        <a:pos x="677" y="671"/>
                      </a:cxn>
                      <a:cxn ang="0">
                        <a:pos x="741" y="762"/>
                      </a:cxn>
                      <a:cxn ang="0">
                        <a:pos x="805" y="852"/>
                      </a:cxn>
                      <a:cxn ang="0">
                        <a:pos x="865" y="948"/>
                      </a:cxn>
                      <a:cxn ang="0">
                        <a:pos x="920" y="1048"/>
                      </a:cxn>
                      <a:cxn ang="0">
                        <a:pos x="970" y="1149"/>
                      </a:cxn>
                      <a:cxn ang="0">
                        <a:pos x="1017" y="1248"/>
                      </a:cxn>
                      <a:cxn ang="0">
                        <a:pos x="1058" y="1356"/>
                      </a:cxn>
                      <a:cxn ang="0">
                        <a:pos x="1098" y="1463"/>
                      </a:cxn>
                      <a:cxn ang="0">
                        <a:pos x="1134" y="1570"/>
                      </a:cxn>
                      <a:cxn ang="0">
                        <a:pos x="1165" y="1677"/>
                      </a:cxn>
                      <a:cxn ang="0">
                        <a:pos x="1189" y="1791"/>
                      </a:cxn>
                      <a:cxn ang="0">
                        <a:pos x="1215" y="1899"/>
                      </a:cxn>
                      <a:cxn ang="0">
                        <a:pos x="1229" y="2013"/>
                      </a:cxn>
                      <a:cxn ang="0">
                        <a:pos x="1243" y="2127"/>
                      </a:cxn>
                      <a:cxn ang="0">
                        <a:pos x="1252" y="2238"/>
                      </a:cxn>
                      <a:cxn ang="0">
                        <a:pos x="1259" y="2159"/>
                      </a:cxn>
                      <a:cxn ang="0">
                        <a:pos x="1269" y="2072"/>
                      </a:cxn>
                      <a:cxn ang="0">
                        <a:pos x="1287" y="1984"/>
                      </a:cxn>
                      <a:cxn ang="0">
                        <a:pos x="1310" y="1893"/>
                      </a:cxn>
                      <a:cxn ang="0">
                        <a:pos x="1338" y="1808"/>
                      </a:cxn>
                      <a:cxn ang="0">
                        <a:pos x="1367" y="1724"/>
                      </a:cxn>
                      <a:cxn ang="0">
                        <a:pos x="1400" y="1639"/>
                      </a:cxn>
                      <a:cxn ang="0">
                        <a:pos x="1442" y="1556"/>
                      </a:cxn>
                      <a:cxn ang="0">
                        <a:pos x="1484" y="1481"/>
                      </a:cxn>
                      <a:cxn ang="0">
                        <a:pos x="1528" y="1402"/>
                      </a:cxn>
                      <a:cxn ang="0">
                        <a:pos x="1580" y="1330"/>
                      </a:cxn>
                      <a:cxn ang="0">
                        <a:pos x="1633" y="1257"/>
                      </a:cxn>
                      <a:cxn ang="0">
                        <a:pos x="1694" y="1191"/>
                      </a:cxn>
                      <a:cxn ang="0">
                        <a:pos x="1753" y="1126"/>
                      </a:cxn>
                      <a:cxn ang="0">
                        <a:pos x="1815" y="1064"/>
                      </a:cxn>
                      <a:cxn ang="0">
                        <a:pos x="1885" y="1006"/>
                      </a:cxn>
                      <a:cxn ang="0">
                        <a:pos x="1952" y="948"/>
                      </a:cxn>
                      <a:cxn ang="0">
                        <a:pos x="2011" y="903"/>
                      </a:cxn>
                      <a:cxn ang="0">
                        <a:pos x="2080" y="852"/>
                      </a:cxn>
                      <a:cxn ang="0">
                        <a:pos x="2356" y="685"/>
                      </a:cxn>
                      <a:cxn ang="0">
                        <a:pos x="2694" y="517"/>
                      </a:cxn>
                      <a:cxn ang="0">
                        <a:pos x="3104" y="329"/>
                      </a:cxn>
                      <a:cxn ang="0">
                        <a:pos x="3547" y="171"/>
                      </a:cxn>
                      <a:cxn ang="0">
                        <a:pos x="4076" y="0"/>
                      </a:cxn>
                      <a:cxn ang="0">
                        <a:pos x="3855" y="0"/>
                      </a:cxn>
                      <a:cxn ang="0">
                        <a:pos x="3855" y="41"/>
                      </a:cxn>
                      <a:cxn ang="0">
                        <a:pos x="0" y="41"/>
                      </a:cxn>
                      <a:cxn ang="0">
                        <a:pos x="29" y="61"/>
                      </a:cxn>
                    </a:cxnLst>
                    <a:rect l="0" t="0" r="r" b="b"/>
                    <a:pathLst>
                      <a:path w="4076" h="2238">
                        <a:moveTo>
                          <a:pt x="29" y="61"/>
                        </a:moveTo>
                        <a:lnTo>
                          <a:pt x="122" y="129"/>
                        </a:lnTo>
                        <a:lnTo>
                          <a:pt x="209" y="192"/>
                        </a:lnTo>
                        <a:lnTo>
                          <a:pt x="293" y="266"/>
                        </a:lnTo>
                        <a:lnTo>
                          <a:pt x="377" y="340"/>
                        </a:lnTo>
                        <a:lnTo>
                          <a:pt x="456" y="417"/>
                        </a:lnTo>
                        <a:lnTo>
                          <a:pt x="535" y="500"/>
                        </a:lnTo>
                        <a:lnTo>
                          <a:pt x="604" y="582"/>
                        </a:lnTo>
                        <a:lnTo>
                          <a:pt x="677" y="671"/>
                        </a:lnTo>
                        <a:lnTo>
                          <a:pt x="741" y="762"/>
                        </a:lnTo>
                        <a:lnTo>
                          <a:pt x="805" y="852"/>
                        </a:lnTo>
                        <a:lnTo>
                          <a:pt x="865" y="948"/>
                        </a:lnTo>
                        <a:lnTo>
                          <a:pt x="920" y="1048"/>
                        </a:lnTo>
                        <a:lnTo>
                          <a:pt x="970" y="1149"/>
                        </a:lnTo>
                        <a:lnTo>
                          <a:pt x="1017" y="1248"/>
                        </a:lnTo>
                        <a:lnTo>
                          <a:pt x="1058" y="1356"/>
                        </a:lnTo>
                        <a:lnTo>
                          <a:pt x="1098" y="1463"/>
                        </a:lnTo>
                        <a:lnTo>
                          <a:pt x="1134" y="1570"/>
                        </a:lnTo>
                        <a:lnTo>
                          <a:pt x="1165" y="1677"/>
                        </a:lnTo>
                        <a:lnTo>
                          <a:pt x="1189" y="1791"/>
                        </a:lnTo>
                        <a:lnTo>
                          <a:pt x="1215" y="1899"/>
                        </a:lnTo>
                        <a:lnTo>
                          <a:pt x="1229" y="2013"/>
                        </a:lnTo>
                        <a:lnTo>
                          <a:pt x="1243" y="2127"/>
                        </a:lnTo>
                        <a:lnTo>
                          <a:pt x="1252" y="2238"/>
                        </a:lnTo>
                        <a:lnTo>
                          <a:pt x="1259" y="2159"/>
                        </a:lnTo>
                        <a:lnTo>
                          <a:pt x="1269" y="2072"/>
                        </a:lnTo>
                        <a:lnTo>
                          <a:pt x="1287" y="1984"/>
                        </a:lnTo>
                        <a:lnTo>
                          <a:pt x="1310" y="1893"/>
                        </a:lnTo>
                        <a:lnTo>
                          <a:pt x="1338" y="1808"/>
                        </a:lnTo>
                        <a:lnTo>
                          <a:pt x="1367" y="1724"/>
                        </a:lnTo>
                        <a:lnTo>
                          <a:pt x="1400" y="1639"/>
                        </a:lnTo>
                        <a:lnTo>
                          <a:pt x="1442" y="1556"/>
                        </a:lnTo>
                        <a:lnTo>
                          <a:pt x="1484" y="1481"/>
                        </a:lnTo>
                        <a:lnTo>
                          <a:pt x="1528" y="1402"/>
                        </a:lnTo>
                        <a:lnTo>
                          <a:pt x="1580" y="1330"/>
                        </a:lnTo>
                        <a:lnTo>
                          <a:pt x="1633" y="1257"/>
                        </a:lnTo>
                        <a:lnTo>
                          <a:pt x="1694" y="1191"/>
                        </a:lnTo>
                        <a:lnTo>
                          <a:pt x="1753" y="1126"/>
                        </a:lnTo>
                        <a:lnTo>
                          <a:pt x="1815" y="1064"/>
                        </a:lnTo>
                        <a:lnTo>
                          <a:pt x="1885" y="1006"/>
                        </a:lnTo>
                        <a:lnTo>
                          <a:pt x="1952" y="948"/>
                        </a:lnTo>
                        <a:lnTo>
                          <a:pt x="2011" y="903"/>
                        </a:lnTo>
                        <a:lnTo>
                          <a:pt x="2080" y="852"/>
                        </a:lnTo>
                        <a:lnTo>
                          <a:pt x="2356" y="685"/>
                        </a:lnTo>
                        <a:lnTo>
                          <a:pt x="2694" y="517"/>
                        </a:lnTo>
                        <a:lnTo>
                          <a:pt x="3104" y="329"/>
                        </a:lnTo>
                        <a:lnTo>
                          <a:pt x="3547" y="171"/>
                        </a:lnTo>
                        <a:lnTo>
                          <a:pt x="4076" y="0"/>
                        </a:lnTo>
                        <a:lnTo>
                          <a:pt x="3855" y="0"/>
                        </a:lnTo>
                        <a:lnTo>
                          <a:pt x="3855" y="41"/>
                        </a:lnTo>
                        <a:lnTo>
                          <a:pt x="0" y="41"/>
                        </a:lnTo>
                        <a:lnTo>
                          <a:pt x="29" y="61"/>
                        </a:lnTo>
                        <a:close/>
                      </a:path>
                    </a:pathLst>
                  </a:custGeom>
                  <a:solidFill>
                    <a:srgbClr val="000000"/>
                  </a:solidFill>
                  <a:ln w="0">
                    <a:solidFill>
                      <a:srgbClr val="000000"/>
                    </a:solidFill>
                    <a:prstDash val="solid"/>
                    <a:round/>
                    <a:headEnd/>
                    <a:tailEnd/>
                  </a:ln>
                </p:spPr>
                <p:txBody>
                  <a:bodyPr/>
                  <a:lstStyle/>
                  <a:p>
                    <a:endParaRPr lang="en-US"/>
                  </a:p>
                </p:txBody>
              </p:sp>
              <p:sp>
                <p:nvSpPr>
                  <p:cNvPr id="232819" name="Freeform 371"/>
                  <p:cNvSpPr>
                    <a:spLocks/>
                  </p:cNvSpPr>
                  <p:nvPr/>
                </p:nvSpPr>
                <p:spPr bwMode="auto">
                  <a:xfrm>
                    <a:off x="951" y="1067"/>
                    <a:ext cx="51" cy="40"/>
                  </a:xfrm>
                  <a:custGeom>
                    <a:avLst/>
                    <a:gdLst/>
                    <a:ahLst/>
                    <a:cxnLst>
                      <a:cxn ang="0">
                        <a:pos x="763" y="397"/>
                      </a:cxn>
                      <a:cxn ang="0">
                        <a:pos x="763" y="0"/>
                      </a:cxn>
                      <a:cxn ang="0">
                        <a:pos x="725" y="0"/>
                      </a:cxn>
                      <a:cxn ang="0">
                        <a:pos x="725" y="339"/>
                      </a:cxn>
                      <a:cxn ang="0">
                        <a:pos x="0" y="339"/>
                      </a:cxn>
                      <a:cxn ang="0">
                        <a:pos x="215" y="407"/>
                      </a:cxn>
                      <a:cxn ang="0">
                        <a:pos x="215" y="356"/>
                      </a:cxn>
                      <a:cxn ang="0">
                        <a:pos x="725" y="356"/>
                      </a:cxn>
                      <a:cxn ang="0">
                        <a:pos x="639" y="407"/>
                      </a:cxn>
                      <a:cxn ang="0">
                        <a:pos x="763" y="397"/>
                      </a:cxn>
                    </a:cxnLst>
                    <a:rect l="0" t="0" r="r" b="b"/>
                    <a:pathLst>
                      <a:path w="763" h="407">
                        <a:moveTo>
                          <a:pt x="763" y="397"/>
                        </a:moveTo>
                        <a:lnTo>
                          <a:pt x="763" y="0"/>
                        </a:lnTo>
                        <a:lnTo>
                          <a:pt x="725" y="0"/>
                        </a:lnTo>
                        <a:lnTo>
                          <a:pt x="725" y="339"/>
                        </a:lnTo>
                        <a:lnTo>
                          <a:pt x="0" y="339"/>
                        </a:lnTo>
                        <a:lnTo>
                          <a:pt x="215" y="407"/>
                        </a:lnTo>
                        <a:lnTo>
                          <a:pt x="215" y="356"/>
                        </a:lnTo>
                        <a:lnTo>
                          <a:pt x="725" y="356"/>
                        </a:lnTo>
                        <a:lnTo>
                          <a:pt x="639" y="407"/>
                        </a:lnTo>
                        <a:lnTo>
                          <a:pt x="763" y="397"/>
                        </a:lnTo>
                        <a:close/>
                      </a:path>
                    </a:pathLst>
                  </a:custGeom>
                  <a:solidFill>
                    <a:srgbClr val="000000"/>
                  </a:solidFill>
                  <a:ln w="0">
                    <a:solidFill>
                      <a:srgbClr val="000000"/>
                    </a:solidFill>
                    <a:prstDash val="solid"/>
                    <a:round/>
                    <a:headEnd/>
                    <a:tailEnd/>
                  </a:ln>
                </p:spPr>
                <p:txBody>
                  <a:bodyPr/>
                  <a:lstStyle/>
                  <a:p>
                    <a:endParaRPr lang="en-US"/>
                  </a:p>
                </p:txBody>
              </p:sp>
              <p:sp>
                <p:nvSpPr>
                  <p:cNvPr id="232820" name="Freeform 372"/>
                  <p:cNvSpPr>
                    <a:spLocks/>
                  </p:cNvSpPr>
                  <p:nvPr/>
                </p:nvSpPr>
                <p:spPr bwMode="auto">
                  <a:xfrm>
                    <a:off x="963" y="1054"/>
                    <a:ext cx="309" cy="13"/>
                  </a:xfrm>
                  <a:custGeom>
                    <a:avLst/>
                    <a:gdLst/>
                    <a:ahLst/>
                    <a:cxnLst>
                      <a:cxn ang="0">
                        <a:pos x="549" y="126"/>
                      </a:cxn>
                      <a:cxn ang="0">
                        <a:pos x="704" y="28"/>
                      </a:cxn>
                      <a:cxn ang="0">
                        <a:pos x="0" y="17"/>
                      </a:cxn>
                      <a:cxn ang="0">
                        <a:pos x="0" y="0"/>
                      </a:cxn>
                      <a:cxn ang="0">
                        <a:pos x="4639" y="51"/>
                      </a:cxn>
                      <a:cxn ang="0">
                        <a:pos x="4501" y="126"/>
                      </a:cxn>
                      <a:cxn ang="0">
                        <a:pos x="549" y="126"/>
                      </a:cxn>
                    </a:cxnLst>
                    <a:rect l="0" t="0" r="r" b="b"/>
                    <a:pathLst>
                      <a:path w="4639" h="126">
                        <a:moveTo>
                          <a:pt x="549" y="126"/>
                        </a:moveTo>
                        <a:lnTo>
                          <a:pt x="704" y="28"/>
                        </a:lnTo>
                        <a:lnTo>
                          <a:pt x="0" y="17"/>
                        </a:lnTo>
                        <a:lnTo>
                          <a:pt x="0" y="0"/>
                        </a:lnTo>
                        <a:lnTo>
                          <a:pt x="4639" y="51"/>
                        </a:lnTo>
                        <a:lnTo>
                          <a:pt x="4501" y="126"/>
                        </a:lnTo>
                        <a:lnTo>
                          <a:pt x="549" y="126"/>
                        </a:lnTo>
                        <a:close/>
                      </a:path>
                    </a:pathLst>
                  </a:custGeom>
                  <a:solidFill>
                    <a:srgbClr val="000000"/>
                  </a:solidFill>
                  <a:ln w="0">
                    <a:solidFill>
                      <a:srgbClr val="000000"/>
                    </a:solidFill>
                    <a:prstDash val="solid"/>
                    <a:round/>
                    <a:headEnd/>
                    <a:tailEnd/>
                  </a:ln>
                </p:spPr>
                <p:txBody>
                  <a:bodyPr/>
                  <a:lstStyle/>
                  <a:p>
                    <a:endParaRPr lang="en-US"/>
                  </a:p>
                </p:txBody>
              </p:sp>
              <p:sp>
                <p:nvSpPr>
                  <p:cNvPr id="232821" name="Freeform 373"/>
                  <p:cNvSpPr>
                    <a:spLocks/>
                  </p:cNvSpPr>
                  <p:nvPr/>
                </p:nvSpPr>
                <p:spPr bwMode="auto">
                  <a:xfrm>
                    <a:off x="1263" y="1067"/>
                    <a:ext cx="11" cy="35"/>
                  </a:xfrm>
                  <a:custGeom>
                    <a:avLst/>
                    <a:gdLst/>
                    <a:ahLst/>
                    <a:cxnLst>
                      <a:cxn ang="0">
                        <a:pos x="0" y="0"/>
                      </a:cxn>
                      <a:cxn ang="0">
                        <a:pos x="162" y="0"/>
                      </a:cxn>
                      <a:cxn ang="0">
                        <a:pos x="162" y="356"/>
                      </a:cxn>
                    </a:cxnLst>
                    <a:rect l="0" t="0" r="r" b="b"/>
                    <a:pathLst>
                      <a:path w="162" h="356">
                        <a:moveTo>
                          <a:pt x="0" y="0"/>
                        </a:moveTo>
                        <a:lnTo>
                          <a:pt x="162" y="0"/>
                        </a:lnTo>
                        <a:lnTo>
                          <a:pt x="162" y="356"/>
                        </a:lnTo>
                      </a:path>
                    </a:pathLst>
                  </a:custGeom>
                  <a:noFill/>
                  <a:ln w="0">
                    <a:solidFill>
                      <a:srgbClr val="000000"/>
                    </a:solidFill>
                    <a:prstDash val="solid"/>
                    <a:round/>
                    <a:headEnd/>
                    <a:tailEnd/>
                  </a:ln>
                </p:spPr>
                <p:txBody>
                  <a:bodyPr/>
                  <a:lstStyle/>
                  <a:p>
                    <a:endParaRPr lang="en-US"/>
                  </a:p>
                </p:txBody>
              </p:sp>
              <p:sp>
                <p:nvSpPr>
                  <p:cNvPr id="232822" name="Freeform 374"/>
                  <p:cNvSpPr>
                    <a:spLocks/>
                  </p:cNvSpPr>
                  <p:nvPr/>
                </p:nvSpPr>
                <p:spPr bwMode="auto">
                  <a:xfrm>
                    <a:off x="1274" y="1087"/>
                    <a:ext cx="10" cy="4"/>
                  </a:xfrm>
                  <a:custGeom>
                    <a:avLst/>
                    <a:gdLst/>
                    <a:ahLst/>
                    <a:cxnLst>
                      <a:cxn ang="0">
                        <a:pos x="0" y="50"/>
                      </a:cxn>
                      <a:cxn ang="0">
                        <a:pos x="148" y="0"/>
                      </a:cxn>
                      <a:cxn ang="0">
                        <a:pos x="0" y="0"/>
                      </a:cxn>
                      <a:cxn ang="0">
                        <a:pos x="0" y="50"/>
                      </a:cxn>
                    </a:cxnLst>
                    <a:rect l="0" t="0" r="r" b="b"/>
                    <a:pathLst>
                      <a:path w="148" h="50">
                        <a:moveTo>
                          <a:pt x="0" y="50"/>
                        </a:moveTo>
                        <a:lnTo>
                          <a:pt x="148" y="0"/>
                        </a:lnTo>
                        <a:lnTo>
                          <a:pt x="0" y="0"/>
                        </a:lnTo>
                        <a:lnTo>
                          <a:pt x="0" y="50"/>
                        </a:lnTo>
                        <a:close/>
                      </a:path>
                    </a:pathLst>
                  </a:custGeom>
                  <a:solidFill>
                    <a:srgbClr val="000000"/>
                  </a:solidFill>
                  <a:ln w="0">
                    <a:solidFill>
                      <a:srgbClr val="000000"/>
                    </a:solidFill>
                    <a:prstDash val="solid"/>
                    <a:round/>
                    <a:headEnd/>
                    <a:tailEnd/>
                  </a:ln>
                </p:spPr>
                <p:txBody>
                  <a:bodyPr/>
                  <a:lstStyle/>
                  <a:p>
                    <a:endParaRPr lang="en-US"/>
                  </a:p>
                </p:txBody>
              </p:sp>
              <p:sp>
                <p:nvSpPr>
                  <p:cNvPr id="232823" name="Freeform 375"/>
                  <p:cNvSpPr>
                    <a:spLocks/>
                  </p:cNvSpPr>
                  <p:nvPr/>
                </p:nvSpPr>
                <p:spPr bwMode="auto">
                  <a:xfrm>
                    <a:off x="711" y="1067"/>
                    <a:ext cx="265" cy="89"/>
                  </a:xfrm>
                  <a:custGeom>
                    <a:avLst/>
                    <a:gdLst/>
                    <a:ahLst/>
                    <a:cxnLst>
                      <a:cxn ang="0">
                        <a:pos x="3817" y="411"/>
                      </a:cxn>
                      <a:cxn ang="0">
                        <a:pos x="3885" y="433"/>
                      </a:cxn>
                      <a:cxn ang="0">
                        <a:pos x="2579" y="459"/>
                      </a:cxn>
                      <a:cxn ang="0">
                        <a:pos x="3216" y="196"/>
                      </a:cxn>
                      <a:cxn ang="0">
                        <a:pos x="3216" y="0"/>
                      </a:cxn>
                      <a:cxn ang="0">
                        <a:pos x="3091" y="0"/>
                      </a:cxn>
                      <a:cxn ang="0">
                        <a:pos x="3091" y="220"/>
                      </a:cxn>
                      <a:cxn ang="0">
                        <a:pos x="2707" y="220"/>
                      </a:cxn>
                      <a:cxn ang="0">
                        <a:pos x="409" y="376"/>
                      </a:cxn>
                      <a:cxn ang="0">
                        <a:pos x="698" y="376"/>
                      </a:cxn>
                      <a:cxn ang="0">
                        <a:pos x="698" y="610"/>
                      </a:cxn>
                      <a:cxn ang="0">
                        <a:pos x="0" y="610"/>
                      </a:cxn>
                      <a:cxn ang="0">
                        <a:pos x="0" y="630"/>
                      </a:cxn>
                      <a:cxn ang="0">
                        <a:pos x="1494" y="630"/>
                      </a:cxn>
                      <a:cxn ang="0">
                        <a:pos x="1836" y="890"/>
                      </a:cxn>
                      <a:cxn ang="0">
                        <a:pos x="1405" y="527"/>
                      </a:cxn>
                      <a:cxn ang="0">
                        <a:pos x="1405" y="326"/>
                      </a:cxn>
                      <a:cxn ang="0">
                        <a:pos x="1620" y="482"/>
                      </a:cxn>
                      <a:cxn ang="0">
                        <a:pos x="1482" y="490"/>
                      </a:cxn>
                      <a:cxn ang="0">
                        <a:pos x="3972" y="445"/>
                      </a:cxn>
                      <a:cxn ang="0">
                        <a:pos x="3817" y="411"/>
                      </a:cxn>
                    </a:cxnLst>
                    <a:rect l="0" t="0" r="r" b="b"/>
                    <a:pathLst>
                      <a:path w="3972" h="890">
                        <a:moveTo>
                          <a:pt x="3817" y="411"/>
                        </a:moveTo>
                        <a:lnTo>
                          <a:pt x="3885" y="433"/>
                        </a:lnTo>
                        <a:lnTo>
                          <a:pt x="2579" y="459"/>
                        </a:lnTo>
                        <a:lnTo>
                          <a:pt x="3216" y="196"/>
                        </a:lnTo>
                        <a:lnTo>
                          <a:pt x="3216" y="0"/>
                        </a:lnTo>
                        <a:lnTo>
                          <a:pt x="3091" y="0"/>
                        </a:lnTo>
                        <a:lnTo>
                          <a:pt x="3091" y="220"/>
                        </a:lnTo>
                        <a:lnTo>
                          <a:pt x="2707" y="220"/>
                        </a:lnTo>
                        <a:lnTo>
                          <a:pt x="409" y="376"/>
                        </a:lnTo>
                        <a:lnTo>
                          <a:pt x="698" y="376"/>
                        </a:lnTo>
                        <a:lnTo>
                          <a:pt x="698" y="610"/>
                        </a:lnTo>
                        <a:lnTo>
                          <a:pt x="0" y="610"/>
                        </a:lnTo>
                        <a:lnTo>
                          <a:pt x="0" y="630"/>
                        </a:lnTo>
                        <a:lnTo>
                          <a:pt x="1494" y="630"/>
                        </a:lnTo>
                        <a:lnTo>
                          <a:pt x="1836" y="890"/>
                        </a:lnTo>
                        <a:lnTo>
                          <a:pt x="1405" y="527"/>
                        </a:lnTo>
                        <a:lnTo>
                          <a:pt x="1405" y="326"/>
                        </a:lnTo>
                        <a:lnTo>
                          <a:pt x="1620" y="482"/>
                        </a:lnTo>
                        <a:lnTo>
                          <a:pt x="1482" y="490"/>
                        </a:lnTo>
                        <a:lnTo>
                          <a:pt x="3972" y="445"/>
                        </a:lnTo>
                        <a:lnTo>
                          <a:pt x="3817" y="411"/>
                        </a:lnTo>
                        <a:close/>
                      </a:path>
                    </a:pathLst>
                  </a:custGeom>
                  <a:solidFill>
                    <a:srgbClr val="000000"/>
                  </a:solidFill>
                  <a:ln w="0">
                    <a:solidFill>
                      <a:srgbClr val="000000"/>
                    </a:solidFill>
                    <a:prstDash val="solid"/>
                    <a:round/>
                    <a:headEnd/>
                    <a:tailEnd/>
                  </a:ln>
                </p:spPr>
                <p:txBody>
                  <a:bodyPr/>
                  <a:lstStyle/>
                  <a:p>
                    <a:endParaRPr lang="en-US"/>
                  </a:p>
                </p:txBody>
              </p:sp>
              <p:sp>
                <p:nvSpPr>
                  <p:cNvPr id="232824" name="Freeform 376"/>
                  <p:cNvSpPr>
                    <a:spLocks/>
                  </p:cNvSpPr>
                  <p:nvPr/>
                </p:nvSpPr>
                <p:spPr bwMode="auto">
                  <a:xfrm>
                    <a:off x="711" y="1117"/>
                    <a:ext cx="47" cy="37"/>
                  </a:xfrm>
                  <a:custGeom>
                    <a:avLst/>
                    <a:gdLst/>
                    <a:ahLst/>
                    <a:cxnLst>
                      <a:cxn ang="0">
                        <a:pos x="0" y="363"/>
                      </a:cxn>
                      <a:cxn ang="0">
                        <a:pos x="0" y="0"/>
                      </a:cxn>
                      <a:cxn ang="0">
                        <a:pos x="698" y="0"/>
                      </a:cxn>
                    </a:cxnLst>
                    <a:rect l="0" t="0" r="r" b="b"/>
                    <a:pathLst>
                      <a:path w="698" h="363">
                        <a:moveTo>
                          <a:pt x="0" y="363"/>
                        </a:moveTo>
                        <a:lnTo>
                          <a:pt x="0" y="0"/>
                        </a:lnTo>
                        <a:lnTo>
                          <a:pt x="698" y="0"/>
                        </a:lnTo>
                      </a:path>
                    </a:pathLst>
                  </a:custGeom>
                  <a:noFill/>
                  <a:ln w="0">
                    <a:solidFill>
                      <a:srgbClr val="000000"/>
                    </a:solidFill>
                    <a:prstDash val="solid"/>
                    <a:round/>
                    <a:headEnd/>
                    <a:tailEnd/>
                  </a:ln>
                </p:spPr>
                <p:txBody>
                  <a:bodyPr/>
                  <a:lstStyle/>
                  <a:p>
                    <a:endParaRPr lang="en-US"/>
                  </a:p>
                </p:txBody>
              </p:sp>
              <p:sp>
                <p:nvSpPr>
                  <p:cNvPr id="232825" name="Line 377"/>
                  <p:cNvSpPr>
                    <a:spLocks noChangeShapeType="1"/>
                  </p:cNvSpPr>
                  <p:nvPr/>
                </p:nvSpPr>
                <p:spPr bwMode="auto">
                  <a:xfrm flipH="1">
                    <a:off x="711" y="1124"/>
                    <a:ext cx="47" cy="1"/>
                  </a:xfrm>
                  <a:prstGeom prst="line">
                    <a:avLst/>
                  </a:prstGeom>
                  <a:noFill/>
                  <a:ln w="0">
                    <a:solidFill>
                      <a:srgbClr val="000000"/>
                    </a:solidFill>
                    <a:round/>
                    <a:headEnd/>
                    <a:tailEnd/>
                  </a:ln>
                </p:spPr>
                <p:txBody>
                  <a:bodyPr/>
                  <a:lstStyle/>
                  <a:p>
                    <a:endParaRPr lang="en-US"/>
                  </a:p>
                </p:txBody>
              </p:sp>
              <p:sp>
                <p:nvSpPr>
                  <p:cNvPr id="232826" name="Line 378"/>
                  <p:cNvSpPr>
                    <a:spLocks noChangeShapeType="1"/>
                  </p:cNvSpPr>
                  <p:nvPr/>
                </p:nvSpPr>
                <p:spPr bwMode="auto">
                  <a:xfrm>
                    <a:off x="711" y="1121"/>
                    <a:ext cx="47" cy="1"/>
                  </a:xfrm>
                  <a:prstGeom prst="line">
                    <a:avLst/>
                  </a:prstGeom>
                  <a:noFill/>
                  <a:ln w="0">
                    <a:solidFill>
                      <a:srgbClr val="000000"/>
                    </a:solidFill>
                    <a:round/>
                    <a:headEnd/>
                    <a:tailEnd/>
                  </a:ln>
                </p:spPr>
                <p:txBody>
                  <a:bodyPr/>
                  <a:lstStyle/>
                  <a:p>
                    <a:endParaRPr lang="en-US"/>
                  </a:p>
                </p:txBody>
              </p:sp>
              <p:sp>
                <p:nvSpPr>
                  <p:cNvPr id="232827" name="Line 379"/>
                  <p:cNvSpPr>
                    <a:spLocks noChangeShapeType="1"/>
                  </p:cNvSpPr>
                  <p:nvPr/>
                </p:nvSpPr>
                <p:spPr bwMode="auto">
                  <a:xfrm>
                    <a:off x="720" y="1117"/>
                    <a:ext cx="1" cy="11"/>
                  </a:xfrm>
                  <a:prstGeom prst="line">
                    <a:avLst/>
                  </a:prstGeom>
                  <a:noFill/>
                  <a:ln w="0">
                    <a:solidFill>
                      <a:srgbClr val="000000"/>
                    </a:solidFill>
                    <a:round/>
                    <a:headEnd/>
                    <a:tailEnd/>
                  </a:ln>
                </p:spPr>
                <p:txBody>
                  <a:bodyPr/>
                  <a:lstStyle/>
                  <a:p>
                    <a:endParaRPr lang="en-US"/>
                  </a:p>
                </p:txBody>
              </p:sp>
              <p:sp>
                <p:nvSpPr>
                  <p:cNvPr id="232828" name="Line 380"/>
                  <p:cNvSpPr>
                    <a:spLocks noChangeShapeType="1"/>
                  </p:cNvSpPr>
                  <p:nvPr/>
                </p:nvSpPr>
                <p:spPr bwMode="auto">
                  <a:xfrm>
                    <a:off x="728" y="1117"/>
                    <a:ext cx="1" cy="11"/>
                  </a:xfrm>
                  <a:prstGeom prst="line">
                    <a:avLst/>
                  </a:prstGeom>
                  <a:noFill/>
                  <a:ln w="0">
                    <a:solidFill>
                      <a:srgbClr val="000000"/>
                    </a:solidFill>
                    <a:round/>
                    <a:headEnd/>
                    <a:tailEnd/>
                  </a:ln>
                </p:spPr>
                <p:txBody>
                  <a:bodyPr/>
                  <a:lstStyle/>
                  <a:p>
                    <a:endParaRPr lang="en-US"/>
                  </a:p>
                </p:txBody>
              </p:sp>
              <p:sp>
                <p:nvSpPr>
                  <p:cNvPr id="232829" name="Line 381"/>
                  <p:cNvSpPr>
                    <a:spLocks noChangeShapeType="1"/>
                  </p:cNvSpPr>
                  <p:nvPr/>
                </p:nvSpPr>
                <p:spPr bwMode="auto">
                  <a:xfrm>
                    <a:off x="736" y="1117"/>
                    <a:ext cx="1" cy="11"/>
                  </a:xfrm>
                  <a:prstGeom prst="line">
                    <a:avLst/>
                  </a:prstGeom>
                  <a:noFill/>
                  <a:ln w="0">
                    <a:solidFill>
                      <a:srgbClr val="000000"/>
                    </a:solidFill>
                    <a:round/>
                    <a:headEnd/>
                    <a:tailEnd/>
                  </a:ln>
                </p:spPr>
                <p:txBody>
                  <a:bodyPr/>
                  <a:lstStyle/>
                  <a:p>
                    <a:endParaRPr lang="en-US"/>
                  </a:p>
                </p:txBody>
              </p:sp>
              <p:sp>
                <p:nvSpPr>
                  <p:cNvPr id="232830" name="Line 382"/>
                  <p:cNvSpPr>
                    <a:spLocks noChangeShapeType="1"/>
                  </p:cNvSpPr>
                  <p:nvPr/>
                </p:nvSpPr>
                <p:spPr bwMode="auto">
                  <a:xfrm>
                    <a:off x="744" y="1117"/>
                    <a:ext cx="1" cy="11"/>
                  </a:xfrm>
                  <a:prstGeom prst="line">
                    <a:avLst/>
                  </a:prstGeom>
                  <a:noFill/>
                  <a:ln w="0">
                    <a:solidFill>
                      <a:srgbClr val="000000"/>
                    </a:solidFill>
                    <a:round/>
                    <a:headEnd/>
                    <a:tailEnd/>
                  </a:ln>
                </p:spPr>
                <p:txBody>
                  <a:bodyPr/>
                  <a:lstStyle/>
                  <a:p>
                    <a:endParaRPr lang="en-US"/>
                  </a:p>
                </p:txBody>
              </p:sp>
              <p:sp>
                <p:nvSpPr>
                  <p:cNvPr id="232831" name="Line 383"/>
                  <p:cNvSpPr>
                    <a:spLocks noChangeShapeType="1"/>
                  </p:cNvSpPr>
                  <p:nvPr/>
                </p:nvSpPr>
                <p:spPr bwMode="auto">
                  <a:xfrm>
                    <a:off x="753" y="1117"/>
                    <a:ext cx="1" cy="11"/>
                  </a:xfrm>
                  <a:prstGeom prst="line">
                    <a:avLst/>
                  </a:prstGeom>
                  <a:noFill/>
                  <a:ln w="0">
                    <a:solidFill>
                      <a:srgbClr val="000000"/>
                    </a:solidFill>
                    <a:round/>
                    <a:headEnd/>
                    <a:tailEnd/>
                  </a:ln>
                </p:spPr>
                <p:txBody>
                  <a:bodyPr/>
                  <a:lstStyle/>
                  <a:p>
                    <a:endParaRPr lang="en-US"/>
                  </a:p>
                </p:txBody>
              </p:sp>
              <p:sp>
                <p:nvSpPr>
                  <p:cNvPr id="232832" name="Freeform 384"/>
                  <p:cNvSpPr>
                    <a:spLocks/>
                  </p:cNvSpPr>
                  <p:nvPr/>
                </p:nvSpPr>
                <p:spPr bwMode="auto">
                  <a:xfrm>
                    <a:off x="720" y="1098"/>
                    <a:ext cx="19" cy="19"/>
                  </a:xfrm>
                  <a:custGeom>
                    <a:avLst/>
                    <a:gdLst/>
                    <a:ahLst/>
                    <a:cxnLst>
                      <a:cxn ang="0">
                        <a:pos x="205" y="187"/>
                      </a:cxn>
                      <a:cxn ang="0">
                        <a:pos x="205" y="72"/>
                      </a:cxn>
                      <a:cxn ang="0">
                        <a:pos x="286" y="60"/>
                      </a:cxn>
                      <a:cxn ang="0">
                        <a:pos x="286" y="0"/>
                      </a:cxn>
                      <a:cxn ang="0">
                        <a:pos x="0" y="0"/>
                      </a:cxn>
                      <a:cxn ang="0">
                        <a:pos x="0" y="95"/>
                      </a:cxn>
                      <a:cxn ang="0">
                        <a:pos x="90" y="95"/>
                      </a:cxn>
                      <a:cxn ang="0">
                        <a:pos x="90" y="187"/>
                      </a:cxn>
                      <a:cxn ang="0">
                        <a:pos x="205" y="187"/>
                      </a:cxn>
                    </a:cxnLst>
                    <a:rect l="0" t="0" r="r" b="b"/>
                    <a:pathLst>
                      <a:path w="286" h="187">
                        <a:moveTo>
                          <a:pt x="205" y="187"/>
                        </a:moveTo>
                        <a:lnTo>
                          <a:pt x="205" y="72"/>
                        </a:lnTo>
                        <a:lnTo>
                          <a:pt x="286" y="60"/>
                        </a:lnTo>
                        <a:lnTo>
                          <a:pt x="286" y="0"/>
                        </a:lnTo>
                        <a:lnTo>
                          <a:pt x="0" y="0"/>
                        </a:lnTo>
                        <a:lnTo>
                          <a:pt x="0" y="95"/>
                        </a:lnTo>
                        <a:lnTo>
                          <a:pt x="90" y="95"/>
                        </a:lnTo>
                        <a:lnTo>
                          <a:pt x="90" y="187"/>
                        </a:lnTo>
                        <a:lnTo>
                          <a:pt x="205" y="187"/>
                        </a:lnTo>
                        <a:close/>
                      </a:path>
                    </a:pathLst>
                  </a:custGeom>
                  <a:solidFill>
                    <a:srgbClr val="000000"/>
                  </a:solidFill>
                  <a:ln w="0">
                    <a:solidFill>
                      <a:srgbClr val="000000"/>
                    </a:solidFill>
                    <a:prstDash val="solid"/>
                    <a:round/>
                    <a:headEnd/>
                    <a:tailEnd/>
                  </a:ln>
                </p:spPr>
                <p:txBody>
                  <a:bodyPr/>
                  <a:lstStyle/>
                  <a:p>
                    <a:endParaRPr lang="en-US"/>
                  </a:p>
                </p:txBody>
              </p:sp>
              <p:sp>
                <p:nvSpPr>
                  <p:cNvPr id="232833" name="Freeform 385"/>
                  <p:cNvSpPr>
                    <a:spLocks/>
                  </p:cNvSpPr>
                  <p:nvPr/>
                </p:nvSpPr>
                <p:spPr bwMode="auto">
                  <a:xfrm>
                    <a:off x="711" y="1087"/>
                    <a:ext cx="9" cy="30"/>
                  </a:xfrm>
                  <a:custGeom>
                    <a:avLst/>
                    <a:gdLst/>
                    <a:ahLst/>
                    <a:cxnLst>
                      <a:cxn ang="0">
                        <a:pos x="123" y="307"/>
                      </a:cxn>
                      <a:cxn ang="0">
                        <a:pos x="123" y="68"/>
                      </a:cxn>
                      <a:cxn ang="0">
                        <a:pos x="123" y="50"/>
                      </a:cxn>
                      <a:cxn ang="0">
                        <a:pos x="114" y="34"/>
                      </a:cxn>
                      <a:cxn ang="0">
                        <a:pos x="102" y="23"/>
                      </a:cxn>
                      <a:cxn ang="0">
                        <a:pos x="88" y="10"/>
                      </a:cxn>
                      <a:cxn ang="0">
                        <a:pos x="73" y="7"/>
                      </a:cxn>
                      <a:cxn ang="0">
                        <a:pos x="59" y="0"/>
                      </a:cxn>
                      <a:cxn ang="0">
                        <a:pos x="45" y="7"/>
                      </a:cxn>
                      <a:cxn ang="0">
                        <a:pos x="28" y="13"/>
                      </a:cxn>
                      <a:cxn ang="0">
                        <a:pos x="14" y="24"/>
                      </a:cxn>
                      <a:cxn ang="0">
                        <a:pos x="1" y="41"/>
                      </a:cxn>
                      <a:cxn ang="0">
                        <a:pos x="0" y="55"/>
                      </a:cxn>
                      <a:cxn ang="0">
                        <a:pos x="0" y="307"/>
                      </a:cxn>
                    </a:cxnLst>
                    <a:rect l="0" t="0" r="r" b="b"/>
                    <a:pathLst>
                      <a:path w="123" h="307">
                        <a:moveTo>
                          <a:pt x="123" y="307"/>
                        </a:moveTo>
                        <a:lnTo>
                          <a:pt x="123" y="68"/>
                        </a:lnTo>
                        <a:lnTo>
                          <a:pt x="123" y="50"/>
                        </a:lnTo>
                        <a:lnTo>
                          <a:pt x="114" y="34"/>
                        </a:lnTo>
                        <a:lnTo>
                          <a:pt x="102" y="23"/>
                        </a:lnTo>
                        <a:lnTo>
                          <a:pt x="88" y="10"/>
                        </a:lnTo>
                        <a:lnTo>
                          <a:pt x="73" y="7"/>
                        </a:lnTo>
                        <a:lnTo>
                          <a:pt x="59" y="0"/>
                        </a:lnTo>
                        <a:lnTo>
                          <a:pt x="45" y="7"/>
                        </a:lnTo>
                        <a:lnTo>
                          <a:pt x="28" y="13"/>
                        </a:lnTo>
                        <a:lnTo>
                          <a:pt x="14" y="24"/>
                        </a:lnTo>
                        <a:lnTo>
                          <a:pt x="1" y="41"/>
                        </a:lnTo>
                        <a:lnTo>
                          <a:pt x="0" y="55"/>
                        </a:lnTo>
                        <a:lnTo>
                          <a:pt x="0" y="307"/>
                        </a:lnTo>
                      </a:path>
                    </a:pathLst>
                  </a:custGeom>
                  <a:noFill/>
                  <a:ln w="0">
                    <a:solidFill>
                      <a:srgbClr val="000000"/>
                    </a:solidFill>
                    <a:prstDash val="solid"/>
                    <a:round/>
                    <a:headEnd/>
                    <a:tailEnd/>
                  </a:ln>
                </p:spPr>
                <p:txBody>
                  <a:bodyPr/>
                  <a:lstStyle/>
                  <a:p>
                    <a:endParaRPr lang="en-US"/>
                  </a:p>
                </p:txBody>
              </p:sp>
              <p:sp>
                <p:nvSpPr>
                  <p:cNvPr id="232834" name="Freeform 386"/>
                  <p:cNvSpPr>
                    <a:spLocks/>
                  </p:cNvSpPr>
                  <p:nvPr/>
                </p:nvSpPr>
                <p:spPr bwMode="auto">
                  <a:xfrm>
                    <a:off x="739" y="1054"/>
                    <a:ext cx="212" cy="39"/>
                  </a:xfrm>
                  <a:custGeom>
                    <a:avLst/>
                    <a:gdLst/>
                    <a:ahLst/>
                    <a:cxnLst>
                      <a:cxn ang="0">
                        <a:pos x="0" y="386"/>
                      </a:cxn>
                      <a:cxn ang="0">
                        <a:pos x="3186" y="0"/>
                      </a:cxn>
                      <a:cxn ang="0">
                        <a:pos x="2807" y="165"/>
                      </a:cxn>
                      <a:cxn ang="0">
                        <a:pos x="2298" y="165"/>
                      </a:cxn>
                      <a:cxn ang="0">
                        <a:pos x="2298" y="317"/>
                      </a:cxn>
                      <a:cxn ang="0">
                        <a:pos x="2242" y="178"/>
                      </a:cxn>
                      <a:cxn ang="0">
                        <a:pos x="0" y="386"/>
                      </a:cxn>
                    </a:cxnLst>
                    <a:rect l="0" t="0" r="r" b="b"/>
                    <a:pathLst>
                      <a:path w="3186" h="386">
                        <a:moveTo>
                          <a:pt x="0" y="386"/>
                        </a:moveTo>
                        <a:lnTo>
                          <a:pt x="3186" y="0"/>
                        </a:lnTo>
                        <a:lnTo>
                          <a:pt x="2807" y="165"/>
                        </a:lnTo>
                        <a:lnTo>
                          <a:pt x="2298" y="165"/>
                        </a:lnTo>
                        <a:lnTo>
                          <a:pt x="2298" y="317"/>
                        </a:lnTo>
                        <a:lnTo>
                          <a:pt x="2242" y="178"/>
                        </a:lnTo>
                        <a:lnTo>
                          <a:pt x="0" y="386"/>
                        </a:lnTo>
                        <a:close/>
                      </a:path>
                    </a:pathLst>
                  </a:custGeom>
                  <a:solidFill>
                    <a:srgbClr val="000000"/>
                  </a:solidFill>
                  <a:ln w="0">
                    <a:solidFill>
                      <a:srgbClr val="000000"/>
                    </a:solidFill>
                    <a:prstDash val="solid"/>
                    <a:round/>
                    <a:headEnd/>
                    <a:tailEnd/>
                  </a:ln>
                </p:spPr>
                <p:txBody>
                  <a:bodyPr/>
                  <a:lstStyle/>
                  <a:p>
                    <a:endParaRPr lang="en-US"/>
                  </a:p>
                </p:txBody>
              </p:sp>
              <p:sp>
                <p:nvSpPr>
                  <p:cNvPr id="232835" name="Freeform 387"/>
                  <p:cNvSpPr>
                    <a:spLocks/>
                  </p:cNvSpPr>
                  <p:nvPr/>
                </p:nvSpPr>
                <p:spPr bwMode="auto">
                  <a:xfrm>
                    <a:off x="739" y="1075"/>
                    <a:ext cx="147" cy="20"/>
                  </a:xfrm>
                  <a:custGeom>
                    <a:avLst/>
                    <a:gdLst/>
                    <a:ahLst/>
                    <a:cxnLst>
                      <a:cxn ang="0">
                        <a:pos x="0" y="175"/>
                      </a:cxn>
                      <a:cxn ang="0">
                        <a:pos x="32" y="198"/>
                      </a:cxn>
                      <a:cxn ang="0">
                        <a:pos x="2218" y="0"/>
                      </a:cxn>
                    </a:cxnLst>
                    <a:rect l="0" t="0" r="r" b="b"/>
                    <a:pathLst>
                      <a:path w="2218" h="198">
                        <a:moveTo>
                          <a:pt x="0" y="175"/>
                        </a:moveTo>
                        <a:lnTo>
                          <a:pt x="32" y="198"/>
                        </a:lnTo>
                        <a:lnTo>
                          <a:pt x="2218" y="0"/>
                        </a:lnTo>
                      </a:path>
                    </a:pathLst>
                  </a:custGeom>
                  <a:noFill/>
                  <a:ln w="0">
                    <a:solidFill>
                      <a:srgbClr val="000000"/>
                    </a:solidFill>
                    <a:prstDash val="solid"/>
                    <a:round/>
                    <a:headEnd/>
                    <a:tailEnd/>
                  </a:ln>
                </p:spPr>
                <p:txBody>
                  <a:bodyPr/>
                  <a:lstStyle/>
                  <a:p>
                    <a:endParaRPr lang="en-US"/>
                  </a:p>
                </p:txBody>
              </p:sp>
              <p:sp>
                <p:nvSpPr>
                  <p:cNvPr id="232836" name="Freeform 388"/>
                  <p:cNvSpPr>
                    <a:spLocks/>
                  </p:cNvSpPr>
                  <p:nvPr/>
                </p:nvSpPr>
                <p:spPr bwMode="auto">
                  <a:xfrm>
                    <a:off x="692" y="1156"/>
                    <a:ext cx="142" cy="58"/>
                  </a:xfrm>
                  <a:custGeom>
                    <a:avLst/>
                    <a:gdLst/>
                    <a:ahLst/>
                    <a:cxnLst>
                      <a:cxn ang="0">
                        <a:pos x="2123" y="0"/>
                      </a:cxn>
                      <a:cxn ang="0">
                        <a:pos x="2123" y="51"/>
                      </a:cxn>
                      <a:cxn ang="0">
                        <a:pos x="2109" y="154"/>
                      </a:cxn>
                      <a:cxn ang="0">
                        <a:pos x="2089" y="254"/>
                      </a:cxn>
                      <a:cxn ang="0">
                        <a:pos x="2048" y="360"/>
                      </a:cxn>
                      <a:cxn ang="0">
                        <a:pos x="1983" y="469"/>
                      </a:cxn>
                      <a:cxn ang="0">
                        <a:pos x="1901" y="580"/>
                      </a:cxn>
                      <a:cxn ang="0">
                        <a:pos x="1428" y="551"/>
                      </a:cxn>
                      <a:cxn ang="0">
                        <a:pos x="0" y="0"/>
                      </a:cxn>
                      <a:cxn ang="0">
                        <a:pos x="2123" y="0"/>
                      </a:cxn>
                    </a:cxnLst>
                    <a:rect l="0" t="0" r="r" b="b"/>
                    <a:pathLst>
                      <a:path w="2123" h="580">
                        <a:moveTo>
                          <a:pt x="2123" y="0"/>
                        </a:moveTo>
                        <a:lnTo>
                          <a:pt x="2123" y="51"/>
                        </a:lnTo>
                        <a:lnTo>
                          <a:pt x="2109" y="154"/>
                        </a:lnTo>
                        <a:lnTo>
                          <a:pt x="2089" y="254"/>
                        </a:lnTo>
                        <a:lnTo>
                          <a:pt x="2048" y="360"/>
                        </a:lnTo>
                        <a:lnTo>
                          <a:pt x="1983" y="469"/>
                        </a:lnTo>
                        <a:lnTo>
                          <a:pt x="1901" y="580"/>
                        </a:lnTo>
                        <a:lnTo>
                          <a:pt x="1428" y="551"/>
                        </a:lnTo>
                        <a:lnTo>
                          <a:pt x="0" y="0"/>
                        </a:lnTo>
                        <a:lnTo>
                          <a:pt x="2123" y="0"/>
                        </a:lnTo>
                        <a:close/>
                      </a:path>
                    </a:pathLst>
                  </a:custGeom>
                  <a:solidFill>
                    <a:srgbClr val="000000"/>
                  </a:solidFill>
                  <a:ln w="0">
                    <a:solidFill>
                      <a:srgbClr val="000000"/>
                    </a:solidFill>
                    <a:prstDash val="solid"/>
                    <a:round/>
                    <a:headEnd/>
                    <a:tailEnd/>
                  </a:ln>
                </p:spPr>
                <p:txBody>
                  <a:bodyPr/>
                  <a:lstStyle/>
                  <a:p>
                    <a:endParaRPr lang="en-US"/>
                  </a:p>
                </p:txBody>
              </p:sp>
              <p:sp>
                <p:nvSpPr>
                  <p:cNvPr id="232837" name="Freeform 389"/>
                  <p:cNvSpPr>
                    <a:spLocks/>
                  </p:cNvSpPr>
                  <p:nvPr/>
                </p:nvSpPr>
                <p:spPr bwMode="auto">
                  <a:xfrm>
                    <a:off x="806" y="1130"/>
                    <a:ext cx="1" cy="28"/>
                  </a:xfrm>
                  <a:custGeom>
                    <a:avLst/>
                    <a:gdLst/>
                    <a:ahLst/>
                    <a:cxnLst>
                      <a:cxn ang="0">
                        <a:pos x="0" y="0"/>
                      </a:cxn>
                      <a:cxn ang="0">
                        <a:pos x="0" y="269"/>
                      </a:cxn>
                      <a:cxn ang="0">
                        <a:pos x="14" y="278"/>
                      </a:cxn>
                      <a:cxn ang="0">
                        <a:pos x="14" y="0"/>
                      </a:cxn>
                      <a:cxn ang="0">
                        <a:pos x="0" y="0"/>
                      </a:cxn>
                    </a:cxnLst>
                    <a:rect l="0" t="0" r="r" b="b"/>
                    <a:pathLst>
                      <a:path w="14" h="278">
                        <a:moveTo>
                          <a:pt x="0" y="0"/>
                        </a:moveTo>
                        <a:lnTo>
                          <a:pt x="0" y="269"/>
                        </a:lnTo>
                        <a:lnTo>
                          <a:pt x="14" y="278"/>
                        </a:lnTo>
                        <a:lnTo>
                          <a:pt x="14" y="0"/>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232838" name="Freeform 390"/>
                  <p:cNvSpPr>
                    <a:spLocks/>
                  </p:cNvSpPr>
                  <p:nvPr/>
                </p:nvSpPr>
                <p:spPr bwMode="auto">
                  <a:xfrm>
                    <a:off x="691" y="1160"/>
                    <a:ext cx="32" cy="43"/>
                  </a:xfrm>
                  <a:custGeom>
                    <a:avLst/>
                    <a:gdLst/>
                    <a:ahLst/>
                    <a:cxnLst>
                      <a:cxn ang="0">
                        <a:pos x="53" y="0"/>
                      </a:cxn>
                      <a:cxn ang="0">
                        <a:pos x="376" y="246"/>
                      </a:cxn>
                      <a:cxn ang="0">
                        <a:pos x="373" y="300"/>
                      </a:cxn>
                      <a:cxn ang="0">
                        <a:pos x="350" y="352"/>
                      </a:cxn>
                      <a:cxn ang="0">
                        <a:pos x="314" y="378"/>
                      </a:cxn>
                      <a:cxn ang="0">
                        <a:pos x="246" y="400"/>
                      </a:cxn>
                      <a:cxn ang="0">
                        <a:pos x="0" y="397"/>
                      </a:cxn>
                      <a:cxn ang="0">
                        <a:pos x="18" y="414"/>
                      </a:cxn>
                      <a:cxn ang="0">
                        <a:pos x="324" y="427"/>
                      </a:cxn>
                      <a:cxn ang="0">
                        <a:pos x="381" y="414"/>
                      </a:cxn>
                      <a:cxn ang="0">
                        <a:pos x="417" y="387"/>
                      </a:cxn>
                      <a:cxn ang="0">
                        <a:pos x="449" y="341"/>
                      </a:cxn>
                      <a:cxn ang="0">
                        <a:pos x="468" y="284"/>
                      </a:cxn>
                      <a:cxn ang="0">
                        <a:pos x="480" y="175"/>
                      </a:cxn>
                      <a:cxn ang="0">
                        <a:pos x="53" y="0"/>
                      </a:cxn>
                    </a:cxnLst>
                    <a:rect l="0" t="0" r="r" b="b"/>
                    <a:pathLst>
                      <a:path w="480" h="427">
                        <a:moveTo>
                          <a:pt x="53" y="0"/>
                        </a:moveTo>
                        <a:lnTo>
                          <a:pt x="376" y="246"/>
                        </a:lnTo>
                        <a:lnTo>
                          <a:pt x="373" y="300"/>
                        </a:lnTo>
                        <a:lnTo>
                          <a:pt x="350" y="352"/>
                        </a:lnTo>
                        <a:lnTo>
                          <a:pt x="314" y="378"/>
                        </a:lnTo>
                        <a:lnTo>
                          <a:pt x="246" y="400"/>
                        </a:lnTo>
                        <a:lnTo>
                          <a:pt x="0" y="397"/>
                        </a:lnTo>
                        <a:lnTo>
                          <a:pt x="18" y="414"/>
                        </a:lnTo>
                        <a:lnTo>
                          <a:pt x="324" y="427"/>
                        </a:lnTo>
                        <a:lnTo>
                          <a:pt x="381" y="414"/>
                        </a:lnTo>
                        <a:lnTo>
                          <a:pt x="417" y="387"/>
                        </a:lnTo>
                        <a:lnTo>
                          <a:pt x="449" y="341"/>
                        </a:lnTo>
                        <a:lnTo>
                          <a:pt x="468" y="284"/>
                        </a:lnTo>
                        <a:lnTo>
                          <a:pt x="480" y="175"/>
                        </a:lnTo>
                        <a:lnTo>
                          <a:pt x="53" y="0"/>
                        </a:lnTo>
                        <a:close/>
                      </a:path>
                    </a:pathLst>
                  </a:custGeom>
                  <a:solidFill>
                    <a:srgbClr val="000000"/>
                  </a:solidFill>
                  <a:ln w="0">
                    <a:solidFill>
                      <a:srgbClr val="000000"/>
                    </a:solidFill>
                    <a:prstDash val="solid"/>
                    <a:round/>
                    <a:headEnd/>
                    <a:tailEnd/>
                  </a:ln>
                </p:spPr>
                <p:txBody>
                  <a:bodyPr/>
                  <a:lstStyle/>
                  <a:p>
                    <a:endParaRPr lang="en-US"/>
                  </a:p>
                </p:txBody>
              </p:sp>
              <p:sp>
                <p:nvSpPr>
                  <p:cNvPr id="232839" name="Line 391"/>
                  <p:cNvSpPr>
                    <a:spLocks noChangeShapeType="1"/>
                  </p:cNvSpPr>
                  <p:nvPr/>
                </p:nvSpPr>
                <p:spPr bwMode="auto">
                  <a:xfrm flipH="1">
                    <a:off x="621" y="1091"/>
                    <a:ext cx="90" cy="1"/>
                  </a:xfrm>
                  <a:prstGeom prst="line">
                    <a:avLst/>
                  </a:prstGeom>
                  <a:noFill/>
                  <a:ln w="0">
                    <a:solidFill>
                      <a:srgbClr val="000000"/>
                    </a:solidFill>
                    <a:round/>
                    <a:headEnd/>
                    <a:tailEnd/>
                  </a:ln>
                </p:spPr>
                <p:txBody>
                  <a:bodyPr/>
                  <a:lstStyle/>
                  <a:p>
                    <a:endParaRPr lang="en-US"/>
                  </a:p>
                </p:txBody>
              </p:sp>
              <p:sp>
                <p:nvSpPr>
                  <p:cNvPr id="232840" name="Freeform 392"/>
                  <p:cNvSpPr>
                    <a:spLocks/>
                  </p:cNvSpPr>
                  <p:nvPr/>
                </p:nvSpPr>
                <p:spPr bwMode="auto">
                  <a:xfrm>
                    <a:off x="536" y="1091"/>
                    <a:ext cx="175" cy="45"/>
                  </a:xfrm>
                  <a:custGeom>
                    <a:avLst/>
                    <a:gdLst/>
                    <a:ahLst/>
                    <a:cxnLst>
                      <a:cxn ang="0">
                        <a:pos x="1284" y="0"/>
                      </a:cxn>
                      <a:cxn ang="0">
                        <a:pos x="1284" y="123"/>
                      </a:cxn>
                      <a:cxn ang="0">
                        <a:pos x="2634" y="123"/>
                      </a:cxn>
                      <a:cxn ang="0">
                        <a:pos x="2634" y="168"/>
                      </a:cxn>
                      <a:cxn ang="0">
                        <a:pos x="1112" y="168"/>
                      </a:cxn>
                      <a:cxn ang="0">
                        <a:pos x="205" y="451"/>
                      </a:cxn>
                      <a:cxn ang="0">
                        <a:pos x="0" y="387"/>
                      </a:cxn>
                      <a:cxn ang="0">
                        <a:pos x="1115" y="0"/>
                      </a:cxn>
                      <a:cxn ang="0">
                        <a:pos x="1284" y="0"/>
                      </a:cxn>
                    </a:cxnLst>
                    <a:rect l="0" t="0" r="r" b="b"/>
                    <a:pathLst>
                      <a:path w="2634" h="451">
                        <a:moveTo>
                          <a:pt x="1284" y="0"/>
                        </a:moveTo>
                        <a:lnTo>
                          <a:pt x="1284" y="123"/>
                        </a:lnTo>
                        <a:lnTo>
                          <a:pt x="2634" y="123"/>
                        </a:lnTo>
                        <a:lnTo>
                          <a:pt x="2634" y="168"/>
                        </a:lnTo>
                        <a:lnTo>
                          <a:pt x="1112" y="168"/>
                        </a:lnTo>
                        <a:lnTo>
                          <a:pt x="205" y="451"/>
                        </a:lnTo>
                        <a:lnTo>
                          <a:pt x="0" y="387"/>
                        </a:lnTo>
                        <a:lnTo>
                          <a:pt x="1115" y="0"/>
                        </a:lnTo>
                        <a:lnTo>
                          <a:pt x="1284" y="0"/>
                        </a:lnTo>
                        <a:close/>
                      </a:path>
                    </a:pathLst>
                  </a:custGeom>
                  <a:solidFill>
                    <a:srgbClr val="000000"/>
                  </a:solidFill>
                  <a:ln w="0">
                    <a:solidFill>
                      <a:srgbClr val="000000"/>
                    </a:solidFill>
                    <a:prstDash val="solid"/>
                    <a:round/>
                    <a:headEnd/>
                    <a:tailEnd/>
                  </a:ln>
                </p:spPr>
                <p:txBody>
                  <a:bodyPr/>
                  <a:lstStyle/>
                  <a:p>
                    <a:endParaRPr lang="en-US"/>
                  </a:p>
                </p:txBody>
              </p:sp>
              <p:sp>
                <p:nvSpPr>
                  <p:cNvPr id="232841" name="Freeform 393"/>
                  <p:cNvSpPr>
                    <a:spLocks/>
                  </p:cNvSpPr>
                  <p:nvPr/>
                </p:nvSpPr>
                <p:spPr bwMode="auto">
                  <a:xfrm>
                    <a:off x="541" y="1103"/>
                    <a:ext cx="159" cy="119"/>
                  </a:xfrm>
                  <a:custGeom>
                    <a:avLst/>
                    <a:gdLst/>
                    <a:ahLst/>
                    <a:cxnLst>
                      <a:cxn ang="0">
                        <a:pos x="2379" y="228"/>
                      </a:cxn>
                      <a:cxn ang="0">
                        <a:pos x="2331" y="279"/>
                      </a:cxn>
                      <a:cxn ang="0">
                        <a:pos x="2281" y="279"/>
                      </a:cxn>
                      <a:cxn ang="0">
                        <a:pos x="2281" y="364"/>
                      </a:cxn>
                      <a:cxn ang="0">
                        <a:pos x="1840" y="364"/>
                      </a:cxn>
                      <a:cxn ang="0">
                        <a:pos x="1840" y="527"/>
                      </a:cxn>
                      <a:cxn ang="0">
                        <a:pos x="2180" y="904"/>
                      </a:cxn>
                      <a:cxn ang="0">
                        <a:pos x="2112" y="858"/>
                      </a:cxn>
                      <a:cxn ang="0">
                        <a:pos x="2112" y="966"/>
                      </a:cxn>
                      <a:cxn ang="0">
                        <a:pos x="1870" y="927"/>
                      </a:cxn>
                      <a:cxn ang="0">
                        <a:pos x="1870" y="1187"/>
                      </a:cxn>
                      <a:cxn ang="0">
                        <a:pos x="1356" y="941"/>
                      </a:cxn>
                      <a:cxn ang="0">
                        <a:pos x="1356" y="606"/>
                      </a:cxn>
                      <a:cxn ang="0">
                        <a:pos x="1308" y="606"/>
                      </a:cxn>
                      <a:cxn ang="0">
                        <a:pos x="1308" y="798"/>
                      </a:cxn>
                      <a:cxn ang="0">
                        <a:pos x="1258" y="798"/>
                      </a:cxn>
                      <a:cxn ang="0">
                        <a:pos x="1258" y="606"/>
                      </a:cxn>
                      <a:cxn ang="0">
                        <a:pos x="1204" y="606"/>
                      </a:cxn>
                      <a:cxn ang="0">
                        <a:pos x="1204" y="954"/>
                      </a:cxn>
                      <a:cxn ang="0">
                        <a:pos x="1195" y="954"/>
                      </a:cxn>
                      <a:cxn ang="0">
                        <a:pos x="1195" y="575"/>
                      </a:cxn>
                      <a:cxn ang="0">
                        <a:pos x="768" y="575"/>
                      </a:cxn>
                      <a:cxn ang="0">
                        <a:pos x="706" y="530"/>
                      </a:cxn>
                      <a:cxn ang="0">
                        <a:pos x="840" y="530"/>
                      </a:cxn>
                      <a:cxn ang="0">
                        <a:pos x="840" y="336"/>
                      </a:cxn>
                      <a:cxn ang="0">
                        <a:pos x="391" y="424"/>
                      </a:cxn>
                      <a:cxn ang="0">
                        <a:pos x="588" y="885"/>
                      </a:cxn>
                      <a:cxn ang="0">
                        <a:pos x="0" y="556"/>
                      </a:cxn>
                      <a:cxn ang="0">
                        <a:pos x="0" y="459"/>
                      </a:cxn>
                      <a:cxn ang="0">
                        <a:pos x="840" y="239"/>
                      </a:cxn>
                      <a:cxn ang="0">
                        <a:pos x="840" y="85"/>
                      </a:cxn>
                      <a:cxn ang="0">
                        <a:pos x="1039" y="0"/>
                      </a:cxn>
                      <a:cxn ang="0">
                        <a:pos x="1039" y="228"/>
                      </a:cxn>
                      <a:cxn ang="0">
                        <a:pos x="2379" y="228"/>
                      </a:cxn>
                    </a:cxnLst>
                    <a:rect l="0" t="0" r="r" b="b"/>
                    <a:pathLst>
                      <a:path w="2379" h="1187">
                        <a:moveTo>
                          <a:pt x="2379" y="228"/>
                        </a:moveTo>
                        <a:lnTo>
                          <a:pt x="2331" y="279"/>
                        </a:lnTo>
                        <a:lnTo>
                          <a:pt x="2281" y="279"/>
                        </a:lnTo>
                        <a:lnTo>
                          <a:pt x="2281" y="364"/>
                        </a:lnTo>
                        <a:lnTo>
                          <a:pt x="1840" y="364"/>
                        </a:lnTo>
                        <a:lnTo>
                          <a:pt x="1840" y="527"/>
                        </a:lnTo>
                        <a:lnTo>
                          <a:pt x="2180" y="904"/>
                        </a:lnTo>
                        <a:lnTo>
                          <a:pt x="2112" y="858"/>
                        </a:lnTo>
                        <a:lnTo>
                          <a:pt x="2112" y="966"/>
                        </a:lnTo>
                        <a:lnTo>
                          <a:pt x="1870" y="927"/>
                        </a:lnTo>
                        <a:lnTo>
                          <a:pt x="1870" y="1187"/>
                        </a:lnTo>
                        <a:lnTo>
                          <a:pt x="1356" y="941"/>
                        </a:lnTo>
                        <a:lnTo>
                          <a:pt x="1356" y="606"/>
                        </a:lnTo>
                        <a:lnTo>
                          <a:pt x="1308" y="606"/>
                        </a:lnTo>
                        <a:lnTo>
                          <a:pt x="1308" y="798"/>
                        </a:lnTo>
                        <a:lnTo>
                          <a:pt x="1258" y="798"/>
                        </a:lnTo>
                        <a:lnTo>
                          <a:pt x="1258" y="606"/>
                        </a:lnTo>
                        <a:lnTo>
                          <a:pt x="1204" y="606"/>
                        </a:lnTo>
                        <a:lnTo>
                          <a:pt x="1204" y="954"/>
                        </a:lnTo>
                        <a:lnTo>
                          <a:pt x="1195" y="954"/>
                        </a:lnTo>
                        <a:lnTo>
                          <a:pt x="1195" y="575"/>
                        </a:lnTo>
                        <a:lnTo>
                          <a:pt x="768" y="575"/>
                        </a:lnTo>
                        <a:lnTo>
                          <a:pt x="706" y="530"/>
                        </a:lnTo>
                        <a:lnTo>
                          <a:pt x="840" y="530"/>
                        </a:lnTo>
                        <a:lnTo>
                          <a:pt x="840" y="336"/>
                        </a:lnTo>
                        <a:lnTo>
                          <a:pt x="391" y="424"/>
                        </a:lnTo>
                        <a:lnTo>
                          <a:pt x="588" y="885"/>
                        </a:lnTo>
                        <a:lnTo>
                          <a:pt x="0" y="556"/>
                        </a:lnTo>
                        <a:lnTo>
                          <a:pt x="0" y="459"/>
                        </a:lnTo>
                        <a:lnTo>
                          <a:pt x="840" y="239"/>
                        </a:lnTo>
                        <a:lnTo>
                          <a:pt x="840" y="85"/>
                        </a:lnTo>
                        <a:lnTo>
                          <a:pt x="1039" y="0"/>
                        </a:lnTo>
                        <a:lnTo>
                          <a:pt x="1039" y="228"/>
                        </a:lnTo>
                        <a:lnTo>
                          <a:pt x="2379" y="228"/>
                        </a:lnTo>
                        <a:close/>
                      </a:path>
                    </a:pathLst>
                  </a:custGeom>
                  <a:solidFill>
                    <a:srgbClr val="000000"/>
                  </a:solidFill>
                  <a:ln w="0">
                    <a:solidFill>
                      <a:srgbClr val="000000"/>
                    </a:solidFill>
                    <a:prstDash val="solid"/>
                    <a:round/>
                    <a:headEnd/>
                    <a:tailEnd/>
                  </a:ln>
                </p:spPr>
                <p:txBody>
                  <a:bodyPr/>
                  <a:lstStyle/>
                  <a:p>
                    <a:endParaRPr lang="en-US"/>
                  </a:p>
                </p:txBody>
              </p:sp>
              <p:sp>
                <p:nvSpPr>
                  <p:cNvPr id="232842" name="Freeform 394"/>
                  <p:cNvSpPr>
                    <a:spLocks/>
                  </p:cNvSpPr>
                  <p:nvPr/>
                </p:nvSpPr>
                <p:spPr bwMode="auto">
                  <a:xfrm>
                    <a:off x="584" y="1194"/>
                    <a:ext cx="67" cy="26"/>
                  </a:xfrm>
                  <a:custGeom>
                    <a:avLst/>
                    <a:gdLst/>
                    <a:ahLst/>
                    <a:cxnLst>
                      <a:cxn ang="0">
                        <a:pos x="0" y="0"/>
                      </a:cxn>
                      <a:cxn ang="0">
                        <a:pos x="561" y="45"/>
                      </a:cxn>
                      <a:cxn ang="0">
                        <a:pos x="1001" y="257"/>
                      </a:cxn>
                      <a:cxn ang="0">
                        <a:pos x="0" y="0"/>
                      </a:cxn>
                    </a:cxnLst>
                    <a:rect l="0" t="0" r="r" b="b"/>
                    <a:pathLst>
                      <a:path w="1001" h="257">
                        <a:moveTo>
                          <a:pt x="0" y="0"/>
                        </a:moveTo>
                        <a:lnTo>
                          <a:pt x="561" y="45"/>
                        </a:lnTo>
                        <a:lnTo>
                          <a:pt x="1001" y="257"/>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232843" name="Freeform 395"/>
                  <p:cNvSpPr>
                    <a:spLocks/>
                  </p:cNvSpPr>
                  <p:nvPr/>
                </p:nvSpPr>
                <p:spPr bwMode="auto">
                  <a:xfrm>
                    <a:off x="663" y="1139"/>
                    <a:ext cx="48" cy="20"/>
                  </a:xfrm>
                  <a:custGeom>
                    <a:avLst/>
                    <a:gdLst/>
                    <a:ahLst/>
                    <a:cxnLst>
                      <a:cxn ang="0">
                        <a:pos x="193" y="0"/>
                      </a:cxn>
                      <a:cxn ang="0">
                        <a:pos x="193" y="170"/>
                      </a:cxn>
                      <a:cxn ang="0">
                        <a:pos x="0" y="170"/>
                      </a:cxn>
                      <a:cxn ang="0">
                        <a:pos x="0" y="199"/>
                      </a:cxn>
                      <a:cxn ang="0">
                        <a:pos x="445" y="199"/>
                      </a:cxn>
                      <a:cxn ang="0">
                        <a:pos x="367" y="170"/>
                      </a:cxn>
                      <a:cxn ang="0">
                        <a:pos x="719" y="170"/>
                      </a:cxn>
                      <a:cxn ang="0">
                        <a:pos x="719" y="0"/>
                      </a:cxn>
                      <a:cxn ang="0">
                        <a:pos x="193" y="0"/>
                      </a:cxn>
                    </a:cxnLst>
                    <a:rect l="0" t="0" r="r" b="b"/>
                    <a:pathLst>
                      <a:path w="719" h="199">
                        <a:moveTo>
                          <a:pt x="193" y="0"/>
                        </a:moveTo>
                        <a:lnTo>
                          <a:pt x="193" y="170"/>
                        </a:lnTo>
                        <a:lnTo>
                          <a:pt x="0" y="170"/>
                        </a:lnTo>
                        <a:lnTo>
                          <a:pt x="0" y="199"/>
                        </a:lnTo>
                        <a:lnTo>
                          <a:pt x="445" y="199"/>
                        </a:lnTo>
                        <a:lnTo>
                          <a:pt x="367" y="170"/>
                        </a:lnTo>
                        <a:lnTo>
                          <a:pt x="719" y="170"/>
                        </a:lnTo>
                        <a:lnTo>
                          <a:pt x="719" y="0"/>
                        </a:lnTo>
                        <a:lnTo>
                          <a:pt x="193" y="0"/>
                        </a:lnTo>
                        <a:close/>
                      </a:path>
                    </a:pathLst>
                  </a:custGeom>
                  <a:solidFill>
                    <a:srgbClr val="000000"/>
                  </a:solidFill>
                  <a:ln w="0">
                    <a:solidFill>
                      <a:srgbClr val="000000"/>
                    </a:solidFill>
                    <a:prstDash val="solid"/>
                    <a:round/>
                    <a:headEnd/>
                    <a:tailEnd/>
                  </a:ln>
                </p:spPr>
                <p:txBody>
                  <a:bodyPr/>
                  <a:lstStyle/>
                  <a:p>
                    <a:endParaRPr lang="en-US"/>
                  </a:p>
                </p:txBody>
              </p:sp>
              <p:sp>
                <p:nvSpPr>
                  <p:cNvPr id="232844" name="Freeform 396"/>
                  <p:cNvSpPr>
                    <a:spLocks/>
                  </p:cNvSpPr>
                  <p:nvPr/>
                </p:nvSpPr>
                <p:spPr bwMode="auto">
                  <a:xfrm>
                    <a:off x="536" y="1085"/>
                    <a:ext cx="176" cy="61"/>
                  </a:xfrm>
                  <a:custGeom>
                    <a:avLst/>
                    <a:gdLst/>
                    <a:ahLst/>
                    <a:cxnLst>
                      <a:cxn ang="0">
                        <a:pos x="205" y="617"/>
                      </a:cxn>
                      <a:cxn ang="0">
                        <a:pos x="205" y="509"/>
                      </a:cxn>
                      <a:cxn ang="0">
                        <a:pos x="0" y="445"/>
                      </a:cxn>
                      <a:cxn ang="0">
                        <a:pos x="0" y="403"/>
                      </a:cxn>
                      <a:cxn ang="0">
                        <a:pos x="1124" y="0"/>
                      </a:cxn>
                      <a:cxn ang="0">
                        <a:pos x="1433" y="0"/>
                      </a:cxn>
                      <a:cxn ang="0">
                        <a:pos x="1559" y="40"/>
                      </a:cxn>
                      <a:cxn ang="0">
                        <a:pos x="2639" y="40"/>
                      </a:cxn>
                      <a:cxn ang="0">
                        <a:pos x="2639" y="58"/>
                      </a:cxn>
                      <a:cxn ang="0">
                        <a:pos x="1559" y="58"/>
                      </a:cxn>
                      <a:cxn ang="0">
                        <a:pos x="1433" y="17"/>
                      </a:cxn>
                      <a:cxn ang="0">
                        <a:pos x="1124" y="17"/>
                      </a:cxn>
                      <a:cxn ang="0">
                        <a:pos x="1124" y="67"/>
                      </a:cxn>
                      <a:cxn ang="0">
                        <a:pos x="987" y="67"/>
                      </a:cxn>
                      <a:cxn ang="0">
                        <a:pos x="8" y="404"/>
                      </a:cxn>
                      <a:cxn ang="0">
                        <a:pos x="8" y="445"/>
                      </a:cxn>
                      <a:cxn ang="0">
                        <a:pos x="205" y="617"/>
                      </a:cxn>
                    </a:cxnLst>
                    <a:rect l="0" t="0" r="r" b="b"/>
                    <a:pathLst>
                      <a:path w="2639" h="617">
                        <a:moveTo>
                          <a:pt x="205" y="617"/>
                        </a:moveTo>
                        <a:lnTo>
                          <a:pt x="205" y="509"/>
                        </a:lnTo>
                        <a:lnTo>
                          <a:pt x="0" y="445"/>
                        </a:lnTo>
                        <a:lnTo>
                          <a:pt x="0" y="403"/>
                        </a:lnTo>
                        <a:lnTo>
                          <a:pt x="1124" y="0"/>
                        </a:lnTo>
                        <a:lnTo>
                          <a:pt x="1433" y="0"/>
                        </a:lnTo>
                        <a:lnTo>
                          <a:pt x="1559" y="40"/>
                        </a:lnTo>
                        <a:lnTo>
                          <a:pt x="2639" y="40"/>
                        </a:lnTo>
                        <a:lnTo>
                          <a:pt x="2639" y="58"/>
                        </a:lnTo>
                        <a:lnTo>
                          <a:pt x="1559" y="58"/>
                        </a:lnTo>
                        <a:lnTo>
                          <a:pt x="1433" y="17"/>
                        </a:lnTo>
                        <a:lnTo>
                          <a:pt x="1124" y="17"/>
                        </a:lnTo>
                        <a:lnTo>
                          <a:pt x="1124" y="67"/>
                        </a:lnTo>
                        <a:lnTo>
                          <a:pt x="987" y="67"/>
                        </a:lnTo>
                        <a:lnTo>
                          <a:pt x="8" y="404"/>
                        </a:lnTo>
                        <a:lnTo>
                          <a:pt x="8" y="445"/>
                        </a:lnTo>
                        <a:lnTo>
                          <a:pt x="205" y="617"/>
                        </a:lnTo>
                        <a:close/>
                      </a:path>
                    </a:pathLst>
                  </a:custGeom>
                  <a:solidFill>
                    <a:srgbClr val="000000"/>
                  </a:solidFill>
                  <a:ln w="0">
                    <a:solidFill>
                      <a:srgbClr val="000000"/>
                    </a:solidFill>
                    <a:prstDash val="solid"/>
                    <a:round/>
                    <a:headEnd/>
                    <a:tailEnd/>
                  </a:ln>
                </p:spPr>
                <p:txBody>
                  <a:bodyPr/>
                  <a:lstStyle/>
                  <a:p>
                    <a:endParaRPr lang="en-US"/>
                  </a:p>
                </p:txBody>
              </p:sp>
              <p:sp>
                <p:nvSpPr>
                  <p:cNvPr id="232845" name="Freeform 397"/>
                  <p:cNvSpPr>
                    <a:spLocks/>
                  </p:cNvSpPr>
                  <p:nvPr/>
                </p:nvSpPr>
                <p:spPr bwMode="auto">
                  <a:xfrm>
                    <a:off x="604" y="1197"/>
                    <a:ext cx="96" cy="58"/>
                  </a:xfrm>
                  <a:custGeom>
                    <a:avLst/>
                    <a:gdLst/>
                    <a:ahLst/>
                    <a:cxnLst>
                      <a:cxn ang="0">
                        <a:pos x="1274" y="0"/>
                      </a:cxn>
                      <a:cxn ang="0">
                        <a:pos x="1300" y="25"/>
                      </a:cxn>
                      <a:cxn ang="0">
                        <a:pos x="1435" y="31"/>
                      </a:cxn>
                      <a:cxn ang="0">
                        <a:pos x="1435" y="506"/>
                      </a:cxn>
                      <a:cxn ang="0">
                        <a:pos x="1350" y="574"/>
                      </a:cxn>
                      <a:cxn ang="0">
                        <a:pos x="69" y="198"/>
                      </a:cxn>
                      <a:cxn ang="0">
                        <a:pos x="142" y="331"/>
                      </a:cxn>
                      <a:cxn ang="0">
                        <a:pos x="18" y="183"/>
                      </a:cxn>
                      <a:cxn ang="0">
                        <a:pos x="0" y="40"/>
                      </a:cxn>
                      <a:cxn ang="0">
                        <a:pos x="38" y="161"/>
                      </a:cxn>
                      <a:cxn ang="0">
                        <a:pos x="1274" y="475"/>
                      </a:cxn>
                      <a:cxn ang="0">
                        <a:pos x="1274" y="0"/>
                      </a:cxn>
                    </a:cxnLst>
                    <a:rect l="0" t="0" r="r" b="b"/>
                    <a:pathLst>
                      <a:path w="1435" h="574">
                        <a:moveTo>
                          <a:pt x="1274" y="0"/>
                        </a:moveTo>
                        <a:lnTo>
                          <a:pt x="1300" y="25"/>
                        </a:lnTo>
                        <a:lnTo>
                          <a:pt x="1435" y="31"/>
                        </a:lnTo>
                        <a:lnTo>
                          <a:pt x="1435" y="506"/>
                        </a:lnTo>
                        <a:lnTo>
                          <a:pt x="1350" y="574"/>
                        </a:lnTo>
                        <a:lnTo>
                          <a:pt x="69" y="198"/>
                        </a:lnTo>
                        <a:lnTo>
                          <a:pt x="142" y="331"/>
                        </a:lnTo>
                        <a:lnTo>
                          <a:pt x="18" y="183"/>
                        </a:lnTo>
                        <a:lnTo>
                          <a:pt x="0" y="40"/>
                        </a:lnTo>
                        <a:lnTo>
                          <a:pt x="38" y="161"/>
                        </a:lnTo>
                        <a:lnTo>
                          <a:pt x="1274" y="475"/>
                        </a:lnTo>
                        <a:lnTo>
                          <a:pt x="1274" y="0"/>
                        </a:lnTo>
                        <a:close/>
                      </a:path>
                    </a:pathLst>
                  </a:custGeom>
                  <a:solidFill>
                    <a:srgbClr val="000000"/>
                  </a:solidFill>
                  <a:ln w="0">
                    <a:solidFill>
                      <a:srgbClr val="000000"/>
                    </a:solidFill>
                    <a:prstDash val="solid"/>
                    <a:round/>
                    <a:headEnd/>
                    <a:tailEnd/>
                  </a:ln>
                </p:spPr>
                <p:txBody>
                  <a:bodyPr/>
                  <a:lstStyle/>
                  <a:p>
                    <a:endParaRPr lang="en-US"/>
                  </a:p>
                </p:txBody>
              </p:sp>
              <p:sp>
                <p:nvSpPr>
                  <p:cNvPr id="232846" name="Freeform 398"/>
                  <p:cNvSpPr>
                    <a:spLocks/>
                  </p:cNvSpPr>
                  <p:nvPr/>
                </p:nvSpPr>
                <p:spPr bwMode="auto">
                  <a:xfrm>
                    <a:off x="669" y="1198"/>
                    <a:ext cx="13" cy="33"/>
                  </a:xfrm>
                  <a:custGeom>
                    <a:avLst/>
                    <a:gdLst/>
                    <a:ahLst/>
                    <a:cxnLst>
                      <a:cxn ang="0">
                        <a:pos x="201" y="0"/>
                      </a:cxn>
                      <a:cxn ang="0">
                        <a:pos x="201" y="328"/>
                      </a:cxn>
                      <a:cxn ang="0">
                        <a:pos x="0" y="285"/>
                      </a:cxn>
                      <a:cxn ang="0">
                        <a:pos x="0" y="266"/>
                      </a:cxn>
                      <a:cxn ang="0">
                        <a:pos x="175" y="297"/>
                      </a:cxn>
                      <a:cxn ang="0">
                        <a:pos x="175" y="7"/>
                      </a:cxn>
                      <a:cxn ang="0">
                        <a:pos x="201" y="0"/>
                      </a:cxn>
                    </a:cxnLst>
                    <a:rect l="0" t="0" r="r" b="b"/>
                    <a:pathLst>
                      <a:path w="201" h="328">
                        <a:moveTo>
                          <a:pt x="201" y="0"/>
                        </a:moveTo>
                        <a:lnTo>
                          <a:pt x="201" y="328"/>
                        </a:lnTo>
                        <a:lnTo>
                          <a:pt x="0" y="285"/>
                        </a:lnTo>
                        <a:lnTo>
                          <a:pt x="0" y="266"/>
                        </a:lnTo>
                        <a:lnTo>
                          <a:pt x="175" y="297"/>
                        </a:lnTo>
                        <a:lnTo>
                          <a:pt x="175" y="7"/>
                        </a:lnTo>
                        <a:lnTo>
                          <a:pt x="201" y="0"/>
                        </a:lnTo>
                        <a:close/>
                      </a:path>
                    </a:pathLst>
                  </a:custGeom>
                  <a:solidFill>
                    <a:srgbClr val="000000"/>
                  </a:solidFill>
                  <a:ln w="0">
                    <a:solidFill>
                      <a:srgbClr val="000000"/>
                    </a:solidFill>
                    <a:prstDash val="solid"/>
                    <a:round/>
                    <a:headEnd/>
                    <a:tailEnd/>
                  </a:ln>
                </p:spPr>
                <p:txBody>
                  <a:bodyPr/>
                  <a:lstStyle/>
                  <a:p>
                    <a:endParaRPr lang="en-US"/>
                  </a:p>
                </p:txBody>
              </p:sp>
              <p:sp>
                <p:nvSpPr>
                  <p:cNvPr id="232847" name="Rectangle 399"/>
                  <p:cNvSpPr>
                    <a:spLocks noChangeArrowheads="1"/>
                  </p:cNvSpPr>
                  <p:nvPr/>
                </p:nvSpPr>
                <p:spPr bwMode="auto">
                  <a:xfrm>
                    <a:off x="669" y="1196"/>
                    <a:ext cx="3" cy="30"/>
                  </a:xfrm>
                  <a:prstGeom prst="rect">
                    <a:avLst/>
                  </a:prstGeom>
                  <a:solidFill>
                    <a:srgbClr val="000000"/>
                  </a:solidFill>
                  <a:ln w="0">
                    <a:solidFill>
                      <a:srgbClr val="000000"/>
                    </a:solidFill>
                    <a:miter lim="800000"/>
                    <a:headEnd/>
                    <a:tailEnd/>
                  </a:ln>
                </p:spPr>
                <p:txBody>
                  <a:bodyPr/>
                  <a:lstStyle/>
                  <a:p>
                    <a:endParaRPr lang="en-US"/>
                  </a:p>
                </p:txBody>
              </p:sp>
              <p:sp>
                <p:nvSpPr>
                  <p:cNvPr id="232848" name="Freeform 400"/>
                  <p:cNvSpPr>
                    <a:spLocks/>
                  </p:cNvSpPr>
                  <p:nvPr/>
                </p:nvSpPr>
                <p:spPr bwMode="auto">
                  <a:xfrm>
                    <a:off x="579" y="1160"/>
                    <a:ext cx="9" cy="24"/>
                  </a:xfrm>
                  <a:custGeom>
                    <a:avLst/>
                    <a:gdLst/>
                    <a:ahLst/>
                    <a:cxnLst>
                      <a:cxn ang="0">
                        <a:pos x="0" y="5"/>
                      </a:cxn>
                      <a:cxn ang="0">
                        <a:pos x="97" y="244"/>
                      </a:cxn>
                      <a:cxn ang="0">
                        <a:pos x="147" y="244"/>
                      </a:cxn>
                      <a:cxn ang="0">
                        <a:pos x="60" y="55"/>
                      </a:cxn>
                      <a:cxn ang="0">
                        <a:pos x="38" y="55"/>
                      </a:cxn>
                      <a:cxn ang="0">
                        <a:pos x="14" y="0"/>
                      </a:cxn>
                      <a:cxn ang="0">
                        <a:pos x="0" y="5"/>
                      </a:cxn>
                    </a:cxnLst>
                    <a:rect l="0" t="0" r="r" b="b"/>
                    <a:pathLst>
                      <a:path w="147" h="244">
                        <a:moveTo>
                          <a:pt x="0" y="5"/>
                        </a:moveTo>
                        <a:lnTo>
                          <a:pt x="97" y="244"/>
                        </a:lnTo>
                        <a:lnTo>
                          <a:pt x="147" y="244"/>
                        </a:lnTo>
                        <a:lnTo>
                          <a:pt x="60" y="55"/>
                        </a:lnTo>
                        <a:lnTo>
                          <a:pt x="38" y="55"/>
                        </a:lnTo>
                        <a:lnTo>
                          <a:pt x="14" y="0"/>
                        </a:lnTo>
                        <a:lnTo>
                          <a:pt x="0" y="5"/>
                        </a:lnTo>
                        <a:close/>
                      </a:path>
                    </a:pathLst>
                  </a:custGeom>
                  <a:solidFill>
                    <a:srgbClr val="000000"/>
                  </a:solidFill>
                  <a:ln w="0">
                    <a:solidFill>
                      <a:srgbClr val="000000"/>
                    </a:solidFill>
                    <a:prstDash val="solid"/>
                    <a:round/>
                    <a:headEnd/>
                    <a:tailEnd/>
                  </a:ln>
                </p:spPr>
                <p:txBody>
                  <a:bodyPr/>
                  <a:lstStyle/>
                  <a:p>
                    <a:endParaRPr lang="en-US"/>
                  </a:p>
                </p:txBody>
              </p:sp>
              <p:sp>
                <p:nvSpPr>
                  <p:cNvPr id="232849" name="Freeform 401"/>
                  <p:cNvSpPr>
                    <a:spLocks/>
                  </p:cNvSpPr>
                  <p:nvPr/>
                </p:nvSpPr>
                <p:spPr bwMode="auto">
                  <a:xfrm>
                    <a:off x="571" y="1150"/>
                    <a:ext cx="13" cy="38"/>
                  </a:xfrm>
                  <a:custGeom>
                    <a:avLst/>
                    <a:gdLst/>
                    <a:ahLst/>
                    <a:cxnLst>
                      <a:cxn ang="0">
                        <a:pos x="0" y="0"/>
                      </a:cxn>
                      <a:cxn ang="0">
                        <a:pos x="160" y="380"/>
                      </a:cxn>
                      <a:cxn ang="0">
                        <a:pos x="187" y="380"/>
                      </a:cxn>
                      <a:cxn ang="0">
                        <a:pos x="19" y="0"/>
                      </a:cxn>
                      <a:cxn ang="0">
                        <a:pos x="0" y="0"/>
                      </a:cxn>
                    </a:cxnLst>
                    <a:rect l="0" t="0" r="r" b="b"/>
                    <a:pathLst>
                      <a:path w="187" h="380">
                        <a:moveTo>
                          <a:pt x="0" y="0"/>
                        </a:moveTo>
                        <a:lnTo>
                          <a:pt x="160" y="380"/>
                        </a:lnTo>
                        <a:lnTo>
                          <a:pt x="187" y="380"/>
                        </a:lnTo>
                        <a:lnTo>
                          <a:pt x="19" y="0"/>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232850" name="Freeform 402"/>
                  <p:cNvSpPr>
                    <a:spLocks/>
                  </p:cNvSpPr>
                  <p:nvPr/>
                </p:nvSpPr>
                <p:spPr bwMode="auto">
                  <a:xfrm>
                    <a:off x="584" y="1139"/>
                    <a:ext cx="4" cy="12"/>
                  </a:xfrm>
                  <a:custGeom>
                    <a:avLst/>
                    <a:gdLst/>
                    <a:ahLst/>
                    <a:cxnLst>
                      <a:cxn ang="0">
                        <a:pos x="57" y="0"/>
                      </a:cxn>
                      <a:cxn ang="0">
                        <a:pos x="57" y="120"/>
                      </a:cxn>
                      <a:cxn ang="0">
                        <a:pos x="0" y="0"/>
                      </a:cxn>
                      <a:cxn ang="0">
                        <a:pos x="57" y="0"/>
                      </a:cxn>
                    </a:cxnLst>
                    <a:rect l="0" t="0" r="r" b="b"/>
                    <a:pathLst>
                      <a:path w="57" h="120">
                        <a:moveTo>
                          <a:pt x="57" y="0"/>
                        </a:moveTo>
                        <a:lnTo>
                          <a:pt x="57" y="120"/>
                        </a:lnTo>
                        <a:lnTo>
                          <a:pt x="0" y="0"/>
                        </a:lnTo>
                        <a:lnTo>
                          <a:pt x="57" y="0"/>
                        </a:lnTo>
                        <a:close/>
                      </a:path>
                    </a:pathLst>
                  </a:custGeom>
                  <a:solidFill>
                    <a:srgbClr val="000000"/>
                  </a:solidFill>
                  <a:ln w="0">
                    <a:solidFill>
                      <a:srgbClr val="000000"/>
                    </a:solidFill>
                    <a:prstDash val="solid"/>
                    <a:round/>
                    <a:headEnd/>
                    <a:tailEnd/>
                  </a:ln>
                </p:spPr>
                <p:txBody>
                  <a:bodyPr/>
                  <a:lstStyle/>
                  <a:p>
                    <a:endParaRPr lang="en-US"/>
                  </a:p>
                </p:txBody>
              </p:sp>
              <p:sp>
                <p:nvSpPr>
                  <p:cNvPr id="232851" name="Freeform 403"/>
                  <p:cNvSpPr>
                    <a:spLocks/>
                  </p:cNvSpPr>
                  <p:nvPr/>
                </p:nvSpPr>
                <p:spPr bwMode="auto">
                  <a:xfrm>
                    <a:off x="1051" y="1265"/>
                    <a:ext cx="102" cy="97"/>
                  </a:xfrm>
                  <a:custGeom>
                    <a:avLst/>
                    <a:gdLst/>
                    <a:ahLst/>
                    <a:cxnLst>
                      <a:cxn ang="0">
                        <a:pos x="127" y="962"/>
                      </a:cxn>
                      <a:cxn ang="0">
                        <a:pos x="265" y="871"/>
                      </a:cxn>
                      <a:cxn ang="0">
                        <a:pos x="404" y="796"/>
                      </a:cxn>
                      <a:cxn ang="0">
                        <a:pos x="508" y="860"/>
                      </a:cxn>
                      <a:cxn ang="0">
                        <a:pos x="626" y="762"/>
                      </a:cxn>
                      <a:cxn ang="0">
                        <a:pos x="743" y="774"/>
                      </a:cxn>
                      <a:cxn ang="0">
                        <a:pos x="858" y="677"/>
                      </a:cxn>
                      <a:cxn ang="0">
                        <a:pos x="1030" y="619"/>
                      </a:cxn>
                      <a:cxn ang="0">
                        <a:pos x="1205" y="664"/>
                      </a:cxn>
                      <a:cxn ang="0">
                        <a:pos x="1262" y="580"/>
                      </a:cxn>
                      <a:cxn ang="0">
                        <a:pos x="1522" y="642"/>
                      </a:cxn>
                      <a:cxn ang="0">
                        <a:pos x="1332" y="402"/>
                      </a:cxn>
                      <a:cxn ang="0">
                        <a:pos x="1112" y="380"/>
                      </a:cxn>
                      <a:cxn ang="0">
                        <a:pos x="1077" y="272"/>
                      </a:cxn>
                      <a:cxn ang="0">
                        <a:pos x="1069" y="114"/>
                      </a:cxn>
                      <a:cxn ang="0">
                        <a:pos x="858" y="7"/>
                      </a:cxn>
                      <a:cxn ang="0">
                        <a:pos x="697" y="102"/>
                      </a:cxn>
                      <a:cxn ang="0">
                        <a:pos x="555" y="317"/>
                      </a:cxn>
                      <a:cxn ang="0">
                        <a:pos x="787" y="126"/>
                      </a:cxn>
                      <a:cxn ang="0">
                        <a:pos x="962" y="69"/>
                      </a:cxn>
                      <a:cxn ang="0">
                        <a:pos x="973" y="223"/>
                      </a:cxn>
                      <a:cxn ang="0">
                        <a:pos x="998" y="365"/>
                      </a:cxn>
                      <a:cxn ang="0">
                        <a:pos x="973" y="415"/>
                      </a:cxn>
                      <a:cxn ang="0">
                        <a:pos x="1054" y="508"/>
                      </a:cxn>
                      <a:cxn ang="0">
                        <a:pos x="1112" y="451"/>
                      </a:cxn>
                      <a:cxn ang="0">
                        <a:pos x="1285" y="426"/>
                      </a:cxn>
                      <a:cxn ang="0">
                        <a:pos x="1217" y="523"/>
                      </a:cxn>
                      <a:cxn ang="0">
                        <a:pos x="1006" y="580"/>
                      </a:cxn>
                      <a:cxn ang="0">
                        <a:pos x="834" y="557"/>
                      </a:cxn>
                      <a:cxn ang="0">
                        <a:pos x="719" y="689"/>
                      </a:cxn>
                      <a:cxn ang="0">
                        <a:pos x="626" y="701"/>
                      </a:cxn>
                      <a:cxn ang="0">
                        <a:pos x="437" y="701"/>
                      </a:cxn>
                      <a:cxn ang="0">
                        <a:pos x="345" y="774"/>
                      </a:cxn>
                      <a:cxn ang="0">
                        <a:pos x="194" y="820"/>
                      </a:cxn>
                      <a:cxn ang="0">
                        <a:pos x="101" y="916"/>
                      </a:cxn>
                    </a:cxnLst>
                    <a:rect l="0" t="0" r="r" b="b"/>
                    <a:pathLst>
                      <a:path w="1522" h="962">
                        <a:moveTo>
                          <a:pt x="0" y="962"/>
                        </a:moveTo>
                        <a:lnTo>
                          <a:pt x="127" y="962"/>
                        </a:lnTo>
                        <a:lnTo>
                          <a:pt x="161" y="871"/>
                        </a:lnTo>
                        <a:lnTo>
                          <a:pt x="265" y="871"/>
                        </a:lnTo>
                        <a:lnTo>
                          <a:pt x="301" y="806"/>
                        </a:lnTo>
                        <a:lnTo>
                          <a:pt x="404" y="796"/>
                        </a:lnTo>
                        <a:lnTo>
                          <a:pt x="460" y="884"/>
                        </a:lnTo>
                        <a:lnTo>
                          <a:pt x="508" y="860"/>
                        </a:lnTo>
                        <a:lnTo>
                          <a:pt x="521" y="786"/>
                        </a:lnTo>
                        <a:lnTo>
                          <a:pt x="626" y="762"/>
                        </a:lnTo>
                        <a:lnTo>
                          <a:pt x="697" y="806"/>
                        </a:lnTo>
                        <a:lnTo>
                          <a:pt x="743" y="774"/>
                        </a:lnTo>
                        <a:lnTo>
                          <a:pt x="774" y="689"/>
                        </a:lnTo>
                        <a:lnTo>
                          <a:pt x="858" y="677"/>
                        </a:lnTo>
                        <a:lnTo>
                          <a:pt x="903" y="642"/>
                        </a:lnTo>
                        <a:lnTo>
                          <a:pt x="1030" y="619"/>
                        </a:lnTo>
                        <a:lnTo>
                          <a:pt x="1158" y="689"/>
                        </a:lnTo>
                        <a:lnTo>
                          <a:pt x="1205" y="664"/>
                        </a:lnTo>
                        <a:lnTo>
                          <a:pt x="1197" y="593"/>
                        </a:lnTo>
                        <a:lnTo>
                          <a:pt x="1262" y="580"/>
                        </a:lnTo>
                        <a:lnTo>
                          <a:pt x="1439" y="654"/>
                        </a:lnTo>
                        <a:lnTo>
                          <a:pt x="1522" y="642"/>
                        </a:lnTo>
                        <a:lnTo>
                          <a:pt x="1471" y="462"/>
                        </a:lnTo>
                        <a:lnTo>
                          <a:pt x="1332" y="402"/>
                        </a:lnTo>
                        <a:lnTo>
                          <a:pt x="1262" y="342"/>
                        </a:lnTo>
                        <a:lnTo>
                          <a:pt x="1112" y="380"/>
                        </a:lnTo>
                        <a:lnTo>
                          <a:pt x="1054" y="342"/>
                        </a:lnTo>
                        <a:lnTo>
                          <a:pt x="1077" y="272"/>
                        </a:lnTo>
                        <a:lnTo>
                          <a:pt x="1017" y="223"/>
                        </a:lnTo>
                        <a:lnTo>
                          <a:pt x="1069" y="114"/>
                        </a:lnTo>
                        <a:lnTo>
                          <a:pt x="1017" y="0"/>
                        </a:lnTo>
                        <a:lnTo>
                          <a:pt x="858" y="7"/>
                        </a:lnTo>
                        <a:lnTo>
                          <a:pt x="787" y="78"/>
                        </a:lnTo>
                        <a:lnTo>
                          <a:pt x="697" y="102"/>
                        </a:lnTo>
                        <a:lnTo>
                          <a:pt x="626" y="188"/>
                        </a:lnTo>
                        <a:lnTo>
                          <a:pt x="555" y="317"/>
                        </a:lnTo>
                        <a:lnTo>
                          <a:pt x="670" y="188"/>
                        </a:lnTo>
                        <a:lnTo>
                          <a:pt x="787" y="126"/>
                        </a:lnTo>
                        <a:lnTo>
                          <a:pt x="845" y="57"/>
                        </a:lnTo>
                        <a:lnTo>
                          <a:pt x="962" y="69"/>
                        </a:lnTo>
                        <a:lnTo>
                          <a:pt x="998" y="154"/>
                        </a:lnTo>
                        <a:lnTo>
                          <a:pt x="973" y="223"/>
                        </a:lnTo>
                        <a:lnTo>
                          <a:pt x="1017" y="260"/>
                        </a:lnTo>
                        <a:lnTo>
                          <a:pt x="998" y="365"/>
                        </a:lnTo>
                        <a:lnTo>
                          <a:pt x="1043" y="415"/>
                        </a:lnTo>
                        <a:lnTo>
                          <a:pt x="973" y="415"/>
                        </a:lnTo>
                        <a:lnTo>
                          <a:pt x="962" y="496"/>
                        </a:lnTo>
                        <a:lnTo>
                          <a:pt x="1054" y="508"/>
                        </a:lnTo>
                        <a:lnTo>
                          <a:pt x="1054" y="471"/>
                        </a:lnTo>
                        <a:lnTo>
                          <a:pt x="1112" y="451"/>
                        </a:lnTo>
                        <a:lnTo>
                          <a:pt x="1170" y="471"/>
                        </a:lnTo>
                        <a:lnTo>
                          <a:pt x="1285" y="426"/>
                        </a:lnTo>
                        <a:lnTo>
                          <a:pt x="1332" y="523"/>
                        </a:lnTo>
                        <a:lnTo>
                          <a:pt x="1217" y="523"/>
                        </a:lnTo>
                        <a:lnTo>
                          <a:pt x="1147" y="605"/>
                        </a:lnTo>
                        <a:lnTo>
                          <a:pt x="1006" y="580"/>
                        </a:lnTo>
                        <a:lnTo>
                          <a:pt x="878" y="605"/>
                        </a:lnTo>
                        <a:lnTo>
                          <a:pt x="834" y="557"/>
                        </a:lnTo>
                        <a:lnTo>
                          <a:pt x="743" y="568"/>
                        </a:lnTo>
                        <a:lnTo>
                          <a:pt x="719" y="689"/>
                        </a:lnTo>
                        <a:lnTo>
                          <a:pt x="707" y="762"/>
                        </a:lnTo>
                        <a:lnTo>
                          <a:pt x="626" y="701"/>
                        </a:lnTo>
                        <a:lnTo>
                          <a:pt x="500" y="734"/>
                        </a:lnTo>
                        <a:lnTo>
                          <a:pt x="437" y="701"/>
                        </a:lnTo>
                        <a:lnTo>
                          <a:pt x="372" y="723"/>
                        </a:lnTo>
                        <a:lnTo>
                          <a:pt x="345" y="774"/>
                        </a:lnTo>
                        <a:lnTo>
                          <a:pt x="243" y="786"/>
                        </a:lnTo>
                        <a:lnTo>
                          <a:pt x="194" y="820"/>
                        </a:lnTo>
                        <a:lnTo>
                          <a:pt x="101" y="833"/>
                        </a:lnTo>
                        <a:lnTo>
                          <a:pt x="101" y="916"/>
                        </a:lnTo>
                        <a:lnTo>
                          <a:pt x="0" y="962"/>
                        </a:lnTo>
                        <a:close/>
                      </a:path>
                    </a:pathLst>
                  </a:custGeom>
                  <a:solidFill>
                    <a:srgbClr val="000000"/>
                  </a:solidFill>
                  <a:ln w="0">
                    <a:solidFill>
                      <a:srgbClr val="000000"/>
                    </a:solidFill>
                    <a:prstDash val="solid"/>
                    <a:round/>
                    <a:headEnd/>
                    <a:tailEnd/>
                  </a:ln>
                </p:spPr>
                <p:txBody>
                  <a:bodyPr/>
                  <a:lstStyle/>
                  <a:p>
                    <a:endParaRPr lang="en-US"/>
                  </a:p>
                </p:txBody>
              </p:sp>
              <p:sp>
                <p:nvSpPr>
                  <p:cNvPr id="232852" name="Freeform 404"/>
                  <p:cNvSpPr>
                    <a:spLocks/>
                  </p:cNvSpPr>
                  <p:nvPr/>
                </p:nvSpPr>
                <p:spPr bwMode="auto">
                  <a:xfrm>
                    <a:off x="1109" y="1300"/>
                    <a:ext cx="4" cy="7"/>
                  </a:xfrm>
                  <a:custGeom>
                    <a:avLst/>
                    <a:gdLst/>
                    <a:ahLst/>
                    <a:cxnLst>
                      <a:cxn ang="0">
                        <a:pos x="20" y="0"/>
                      </a:cxn>
                      <a:cxn ang="0">
                        <a:pos x="68" y="23"/>
                      </a:cxn>
                      <a:cxn ang="0">
                        <a:pos x="33" y="73"/>
                      </a:cxn>
                      <a:cxn ang="0">
                        <a:pos x="0" y="38"/>
                      </a:cxn>
                      <a:cxn ang="0">
                        <a:pos x="0" y="12"/>
                      </a:cxn>
                      <a:cxn ang="0">
                        <a:pos x="20" y="0"/>
                      </a:cxn>
                    </a:cxnLst>
                    <a:rect l="0" t="0" r="r" b="b"/>
                    <a:pathLst>
                      <a:path w="68" h="73">
                        <a:moveTo>
                          <a:pt x="20" y="0"/>
                        </a:moveTo>
                        <a:lnTo>
                          <a:pt x="68" y="23"/>
                        </a:lnTo>
                        <a:lnTo>
                          <a:pt x="33" y="73"/>
                        </a:lnTo>
                        <a:lnTo>
                          <a:pt x="0" y="38"/>
                        </a:lnTo>
                        <a:lnTo>
                          <a:pt x="0" y="12"/>
                        </a:lnTo>
                        <a:lnTo>
                          <a:pt x="20" y="0"/>
                        </a:lnTo>
                        <a:close/>
                      </a:path>
                    </a:pathLst>
                  </a:custGeom>
                  <a:solidFill>
                    <a:srgbClr val="000000"/>
                  </a:solidFill>
                  <a:ln w="0">
                    <a:solidFill>
                      <a:srgbClr val="000000"/>
                    </a:solidFill>
                    <a:prstDash val="solid"/>
                    <a:round/>
                    <a:headEnd/>
                    <a:tailEnd/>
                  </a:ln>
                </p:spPr>
                <p:txBody>
                  <a:bodyPr/>
                  <a:lstStyle/>
                  <a:p>
                    <a:endParaRPr lang="en-US"/>
                  </a:p>
                </p:txBody>
              </p:sp>
              <p:sp>
                <p:nvSpPr>
                  <p:cNvPr id="232853" name="Freeform 405"/>
                  <p:cNvSpPr>
                    <a:spLocks/>
                  </p:cNvSpPr>
                  <p:nvPr/>
                </p:nvSpPr>
                <p:spPr bwMode="auto">
                  <a:xfrm>
                    <a:off x="1129" y="1285"/>
                    <a:ext cx="6" cy="10"/>
                  </a:xfrm>
                  <a:custGeom>
                    <a:avLst/>
                    <a:gdLst/>
                    <a:ahLst/>
                    <a:cxnLst>
                      <a:cxn ang="0">
                        <a:pos x="27" y="97"/>
                      </a:cxn>
                      <a:cxn ang="0">
                        <a:pos x="0" y="39"/>
                      </a:cxn>
                      <a:cxn ang="0">
                        <a:pos x="58" y="0"/>
                      </a:cxn>
                      <a:cxn ang="0">
                        <a:pos x="92" y="39"/>
                      </a:cxn>
                      <a:cxn ang="0">
                        <a:pos x="81" y="83"/>
                      </a:cxn>
                      <a:cxn ang="0">
                        <a:pos x="27" y="97"/>
                      </a:cxn>
                    </a:cxnLst>
                    <a:rect l="0" t="0" r="r" b="b"/>
                    <a:pathLst>
                      <a:path w="92" h="97">
                        <a:moveTo>
                          <a:pt x="27" y="97"/>
                        </a:moveTo>
                        <a:lnTo>
                          <a:pt x="0" y="39"/>
                        </a:lnTo>
                        <a:lnTo>
                          <a:pt x="58" y="0"/>
                        </a:lnTo>
                        <a:lnTo>
                          <a:pt x="92" y="39"/>
                        </a:lnTo>
                        <a:lnTo>
                          <a:pt x="81" y="83"/>
                        </a:lnTo>
                        <a:lnTo>
                          <a:pt x="27" y="97"/>
                        </a:lnTo>
                        <a:close/>
                      </a:path>
                    </a:pathLst>
                  </a:custGeom>
                  <a:solidFill>
                    <a:srgbClr val="000000"/>
                  </a:solidFill>
                  <a:ln w="0">
                    <a:solidFill>
                      <a:srgbClr val="000000"/>
                    </a:solidFill>
                    <a:prstDash val="solid"/>
                    <a:round/>
                    <a:headEnd/>
                    <a:tailEnd/>
                  </a:ln>
                </p:spPr>
                <p:txBody>
                  <a:bodyPr/>
                  <a:lstStyle/>
                  <a:p>
                    <a:endParaRPr lang="en-US"/>
                  </a:p>
                </p:txBody>
              </p:sp>
              <p:sp>
                <p:nvSpPr>
                  <p:cNvPr id="232854" name="Freeform 406"/>
                  <p:cNvSpPr>
                    <a:spLocks/>
                  </p:cNvSpPr>
                  <p:nvPr/>
                </p:nvSpPr>
                <p:spPr bwMode="auto">
                  <a:xfrm>
                    <a:off x="1129" y="1262"/>
                    <a:ext cx="3" cy="6"/>
                  </a:xfrm>
                  <a:custGeom>
                    <a:avLst/>
                    <a:gdLst/>
                    <a:ahLst/>
                    <a:cxnLst>
                      <a:cxn ang="0">
                        <a:pos x="23" y="0"/>
                      </a:cxn>
                      <a:cxn ang="0">
                        <a:pos x="0" y="24"/>
                      </a:cxn>
                      <a:cxn ang="0">
                        <a:pos x="39" y="60"/>
                      </a:cxn>
                      <a:cxn ang="0">
                        <a:pos x="47" y="24"/>
                      </a:cxn>
                      <a:cxn ang="0">
                        <a:pos x="23" y="0"/>
                      </a:cxn>
                    </a:cxnLst>
                    <a:rect l="0" t="0" r="r" b="b"/>
                    <a:pathLst>
                      <a:path w="47" h="60">
                        <a:moveTo>
                          <a:pt x="23" y="0"/>
                        </a:moveTo>
                        <a:lnTo>
                          <a:pt x="0" y="24"/>
                        </a:lnTo>
                        <a:lnTo>
                          <a:pt x="39" y="60"/>
                        </a:lnTo>
                        <a:lnTo>
                          <a:pt x="47" y="24"/>
                        </a:lnTo>
                        <a:lnTo>
                          <a:pt x="23" y="0"/>
                        </a:lnTo>
                        <a:close/>
                      </a:path>
                    </a:pathLst>
                  </a:custGeom>
                  <a:solidFill>
                    <a:srgbClr val="000000"/>
                  </a:solidFill>
                  <a:ln w="0">
                    <a:solidFill>
                      <a:srgbClr val="000000"/>
                    </a:solidFill>
                    <a:prstDash val="solid"/>
                    <a:round/>
                    <a:headEnd/>
                    <a:tailEnd/>
                  </a:ln>
                </p:spPr>
                <p:txBody>
                  <a:bodyPr/>
                  <a:lstStyle/>
                  <a:p>
                    <a:endParaRPr lang="en-US"/>
                  </a:p>
                </p:txBody>
              </p:sp>
              <p:sp>
                <p:nvSpPr>
                  <p:cNvPr id="232855" name="Freeform 407"/>
                  <p:cNvSpPr>
                    <a:spLocks/>
                  </p:cNvSpPr>
                  <p:nvPr/>
                </p:nvSpPr>
                <p:spPr bwMode="auto">
                  <a:xfrm>
                    <a:off x="781" y="1245"/>
                    <a:ext cx="302" cy="85"/>
                  </a:xfrm>
                  <a:custGeom>
                    <a:avLst/>
                    <a:gdLst/>
                    <a:ahLst/>
                    <a:cxnLst>
                      <a:cxn ang="0">
                        <a:pos x="4441" y="755"/>
                      </a:cxn>
                      <a:cxn ang="0">
                        <a:pos x="4291" y="658"/>
                      </a:cxn>
                      <a:cxn ang="0">
                        <a:pos x="4220" y="479"/>
                      </a:cxn>
                      <a:cxn ang="0">
                        <a:pos x="4079" y="395"/>
                      </a:cxn>
                      <a:cxn ang="0">
                        <a:pos x="3870" y="370"/>
                      </a:cxn>
                      <a:cxn ang="0">
                        <a:pos x="3732" y="214"/>
                      </a:cxn>
                      <a:cxn ang="0">
                        <a:pos x="3556" y="179"/>
                      </a:cxn>
                      <a:cxn ang="0">
                        <a:pos x="3396" y="179"/>
                      </a:cxn>
                      <a:cxn ang="0">
                        <a:pos x="3126" y="71"/>
                      </a:cxn>
                      <a:cxn ang="0">
                        <a:pos x="2897" y="37"/>
                      </a:cxn>
                      <a:cxn ang="0">
                        <a:pos x="2650" y="191"/>
                      </a:cxn>
                      <a:cxn ang="0">
                        <a:pos x="2456" y="251"/>
                      </a:cxn>
                      <a:cxn ang="0">
                        <a:pos x="2258" y="321"/>
                      </a:cxn>
                      <a:cxn ang="0">
                        <a:pos x="2035" y="430"/>
                      </a:cxn>
                      <a:cxn ang="0">
                        <a:pos x="1975" y="276"/>
                      </a:cxn>
                      <a:cxn ang="0">
                        <a:pos x="1931" y="155"/>
                      </a:cxn>
                      <a:cxn ang="0">
                        <a:pos x="1720" y="179"/>
                      </a:cxn>
                      <a:cxn ang="0">
                        <a:pos x="1327" y="144"/>
                      </a:cxn>
                      <a:cxn ang="0">
                        <a:pos x="944" y="285"/>
                      </a:cxn>
                      <a:cxn ang="0">
                        <a:pos x="618" y="418"/>
                      </a:cxn>
                      <a:cxn ang="0">
                        <a:pos x="0" y="467"/>
                      </a:cxn>
                      <a:cxn ang="0">
                        <a:pos x="537" y="446"/>
                      </a:cxn>
                      <a:cxn ang="0">
                        <a:pos x="864" y="407"/>
                      </a:cxn>
                      <a:cxn ang="0">
                        <a:pos x="1106" y="321"/>
                      </a:cxn>
                      <a:cxn ang="0">
                        <a:pos x="1278" y="298"/>
                      </a:cxn>
                      <a:cxn ang="0">
                        <a:pos x="1537" y="214"/>
                      </a:cxn>
                      <a:cxn ang="0">
                        <a:pos x="1732" y="240"/>
                      </a:cxn>
                      <a:cxn ang="0">
                        <a:pos x="1920" y="309"/>
                      </a:cxn>
                      <a:cxn ang="0">
                        <a:pos x="1824" y="370"/>
                      </a:cxn>
                      <a:cxn ang="0">
                        <a:pos x="1894" y="524"/>
                      </a:cxn>
                      <a:cxn ang="0">
                        <a:pos x="2046" y="535"/>
                      </a:cxn>
                      <a:cxn ang="0">
                        <a:pos x="2233" y="407"/>
                      </a:cxn>
                      <a:cxn ang="0">
                        <a:pos x="2477" y="333"/>
                      </a:cxn>
                      <a:cxn ang="0">
                        <a:pos x="2709" y="276"/>
                      </a:cxn>
                      <a:cxn ang="0">
                        <a:pos x="2955" y="179"/>
                      </a:cxn>
                      <a:cxn ang="0">
                        <a:pos x="3152" y="130"/>
                      </a:cxn>
                      <a:cxn ang="0">
                        <a:pos x="3418" y="298"/>
                      </a:cxn>
                      <a:cxn ang="0">
                        <a:pos x="3755" y="382"/>
                      </a:cxn>
                      <a:cxn ang="0">
                        <a:pos x="3859" y="407"/>
                      </a:cxn>
                      <a:cxn ang="0">
                        <a:pos x="4125" y="453"/>
                      </a:cxn>
                      <a:cxn ang="0">
                        <a:pos x="4254" y="622"/>
                      </a:cxn>
                      <a:cxn ang="0">
                        <a:pos x="4420" y="787"/>
                      </a:cxn>
                    </a:cxnLst>
                    <a:rect l="0" t="0" r="r" b="b"/>
                    <a:pathLst>
                      <a:path w="4522" h="849">
                        <a:moveTo>
                          <a:pt x="4522" y="849"/>
                        </a:moveTo>
                        <a:lnTo>
                          <a:pt x="4441" y="755"/>
                        </a:lnTo>
                        <a:lnTo>
                          <a:pt x="4337" y="715"/>
                        </a:lnTo>
                        <a:lnTo>
                          <a:pt x="4291" y="658"/>
                        </a:lnTo>
                        <a:lnTo>
                          <a:pt x="4291" y="549"/>
                        </a:lnTo>
                        <a:lnTo>
                          <a:pt x="4220" y="479"/>
                        </a:lnTo>
                        <a:lnTo>
                          <a:pt x="4209" y="407"/>
                        </a:lnTo>
                        <a:lnTo>
                          <a:pt x="4079" y="395"/>
                        </a:lnTo>
                        <a:lnTo>
                          <a:pt x="3978" y="407"/>
                        </a:lnTo>
                        <a:lnTo>
                          <a:pt x="3870" y="370"/>
                        </a:lnTo>
                        <a:lnTo>
                          <a:pt x="3810" y="227"/>
                        </a:lnTo>
                        <a:lnTo>
                          <a:pt x="3732" y="214"/>
                        </a:lnTo>
                        <a:lnTo>
                          <a:pt x="3661" y="144"/>
                        </a:lnTo>
                        <a:lnTo>
                          <a:pt x="3556" y="179"/>
                        </a:lnTo>
                        <a:lnTo>
                          <a:pt x="3461" y="214"/>
                        </a:lnTo>
                        <a:lnTo>
                          <a:pt x="3396" y="179"/>
                        </a:lnTo>
                        <a:lnTo>
                          <a:pt x="3270" y="82"/>
                        </a:lnTo>
                        <a:lnTo>
                          <a:pt x="3126" y="71"/>
                        </a:lnTo>
                        <a:lnTo>
                          <a:pt x="3025" y="0"/>
                        </a:lnTo>
                        <a:lnTo>
                          <a:pt x="2897" y="37"/>
                        </a:lnTo>
                        <a:lnTo>
                          <a:pt x="2816" y="144"/>
                        </a:lnTo>
                        <a:lnTo>
                          <a:pt x="2650" y="191"/>
                        </a:lnTo>
                        <a:lnTo>
                          <a:pt x="2592" y="251"/>
                        </a:lnTo>
                        <a:lnTo>
                          <a:pt x="2456" y="251"/>
                        </a:lnTo>
                        <a:lnTo>
                          <a:pt x="2328" y="251"/>
                        </a:lnTo>
                        <a:lnTo>
                          <a:pt x="2258" y="321"/>
                        </a:lnTo>
                        <a:lnTo>
                          <a:pt x="2186" y="382"/>
                        </a:lnTo>
                        <a:lnTo>
                          <a:pt x="2035" y="430"/>
                        </a:lnTo>
                        <a:lnTo>
                          <a:pt x="1962" y="382"/>
                        </a:lnTo>
                        <a:lnTo>
                          <a:pt x="1975" y="276"/>
                        </a:lnTo>
                        <a:lnTo>
                          <a:pt x="1907" y="240"/>
                        </a:lnTo>
                        <a:lnTo>
                          <a:pt x="1931" y="155"/>
                        </a:lnTo>
                        <a:lnTo>
                          <a:pt x="1756" y="103"/>
                        </a:lnTo>
                        <a:lnTo>
                          <a:pt x="1720" y="179"/>
                        </a:lnTo>
                        <a:lnTo>
                          <a:pt x="1524" y="103"/>
                        </a:lnTo>
                        <a:lnTo>
                          <a:pt x="1327" y="144"/>
                        </a:lnTo>
                        <a:lnTo>
                          <a:pt x="1223" y="227"/>
                        </a:lnTo>
                        <a:lnTo>
                          <a:pt x="944" y="285"/>
                        </a:lnTo>
                        <a:lnTo>
                          <a:pt x="851" y="382"/>
                        </a:lnTo>
                        <a:lnTo>
                          <a:pt x="618" y="418"/>
                        </a:lnTo>
                        <a:lnTo>
                          <a:pt x="361" y="382"/>
                        </a:lnTo>
                        <a:lnTo>
                          <a:pt x="0" y="467"/>
                        </a:lnTo>
                        <a:lnTo>
                          <a:pt x="361" y="407"/>
                        </a:lnTo>
                        <a:lnTo>
                          <a:pt x="537" y="446"/>
                        </a:lnTo>
                        <a:lnTo>
                          <a:pt x="686" y="446"/>
                        </a:lnTo>
                        <a:lnTo>
                          <a:pt x="864" y="407"/>
                        </a:lnTo>
                        <a:lnTo>
                          <a:pt x="979" y="333"/>
                        </a:lnTo>
                        <a:lnTo>
                          <a:pt x="1106" y="321"/>
                        </a:lnTo>
                        <a:lnTo>
                          <a:pt x="1162" y="361"/>
                        </a:lnTo>
                        <a:lnTo>
                          <a:pt x="1278" y="298"/>
                        </a:lnTo>
                        <a:lnTo>
                          <a:pt x="1371" y="191"/>
                        </a:lnTo>
                        <a:lnTo>
                          <a:pt x="1537" y="214"/>
                        </a:lnTo>
                        <a:lnTo>
                          <a:pt x="1614" y="191"/>
                        </a:lnTo>
                        <a:lnTo>
                          <a:pt x="1732" y="240"/>
                        </a:lnTo>
                        <a:lnTo>
                          <a:pt x="1859" y="214"/>
                        </a:lnTo>
                        <a:lnTo>
                          <a:pt x="1920" y="309"/>
                        </a:lnTo>
                        <a:lnTo>
                          <a:pt x="1894" y="370"/>
                        </a:lnTo>
                        <a:lnTo>
                          <a:pt x="1824" y="370"/>
                        </a:lnTo>
                        <a:lnTo>
                          <a:pt x="1813" y="446"/>
                        </a:lnTo>
                        <a:lnTo>
                          <a:pt x="1894" y="524"/>
                        </a:lnTo>
                        <a:lnTo>
                          <a:pt x="1988" y="467"/>
                        </a:lnTo>
                        <a:lnTo>
                          <a:pt x="2046" y="535"/>
                        </a:lnTo>
                        <a:lnTo>
                          <a:pt x="2103" y="467"/>
                        </a:lnTo>
                        <a:lnTo>
                          <a:pt x="2233" y="407"/>
                        </a:lnTo>
                        <a:lnTo>
                          <a:pt x="2361" y="321"/>
                        </a:lnTo>
                        <a:lnTo>
                          <a:pt x="2477" y="333"/>
                        </a:lnTo>
                        <a:lnTo>
                          <a:pt x="2580" y="285"/>
                        </a:lnTo>
                        <a:lnTo>
                          <a:pt x="2709" y="276"/>
                        </a:lnTo>
                        <a:lnTo>
                          <a:pt x="2827" y="179"/>
                        </a:lnTo>
                        <a:lnTo>
                          <a:pt x="2955" y="179"/>
                        </a:lnTo>
                        <a:lnTo>
                          <a:pt x="3025" y="103"/>
                        </a:lnTo>
                        <a:lnTo>
                          <a:pt x="3152" y="130"/>
                        </a:lnTo>
                        <a:lnTo>
                          <a:pt x="3289" y="130"/>
                        </a:lnTo>
                        <a:lnTo>
                          <a:pt x="3418" y="298"/>
                        </a:lnTo>
                        <a:lnTo>
                          <a:pt x="3580" y="264"/>
                        </a:lnTo>
                        <a:lnTo>
                          <a:pt x="3755" y="382"/>
                        </a:lnTo>
                        <a:lnTo>
                          <a:pt x="3800" y="347"/>
                        </a:lnTo>
                        <a:lnTo>
                          <a:pt x="3859" y="407"/>
                        </a:lnTo>
                        <a:lnTo>
                          <a:pt x="3987" y="446"/>
                        </a:lnTo>
                        <a:lnTo>
                          <a:pt x="4125" y="453"/>
                        </a:lnTo>
                        <a:lnTo>
                          <a:pt x="4197" y="587"/>
                        </a:lnTo>
                        <a:lnTo>
                          <a:pt x="4254" y="622"/>
                        </a:lnTo>
                        <a:lnTo>
                          <a:pt x="4242" y="730"/>
                        </a:lnTo>
                        <a:lnTo>
                          <a:pt x="4420" y="787"/>
                        </a:lnTo>
                        <a:lnTo>
                          <a:pt x="4522" y="849"/>
                        </a:lnTo>
                        <a:close/>
                      </a:path>
                    </a:pathLst>
                  </a:custGeom>
                  <a:solidFill>
                    <a:srgbClr val="000000"/>
                  </a:solidFill>
                  <a:ln w="0">
                    <a:solidFill>
                      <a:srgbClr val="000000"/>
                    </a:solidFill>
                    <a:prstDash val="solid"/>
                    <a:round/>
                    <a:headEnd/>
                    <a:tailEnd/>
                  </a:ln>
                </p:spPr>
                <p:txBody>
                  <a:bodyPr/>
                  <a:lstStyle/>
                  <a:p>
                    <a:endParaRPr lang="en-US"/>
                  </a:p>
                </p:txBody>
              </p:sp>
              <p:sp>
                <p:nvSpPr>
                  <p:cNvPr id="232856" name="Freeform 408"/>
                  <p:cNvSpPr>
                    <a:spLocks/>
                  </p:cNvSpPr>
                  <p:nvPr/>
                </p:nvSpPr>
                <p:spPr bwMode="auto">
                  <a:xfrm>
                    <a:off x="919" y="1325"/>
                    <a:ext cx="122" cy="32"/>
                  </a:xfrm>
                  <a:custGeom>
                    <a:avLst/>
                    <a:gdLst/>
                    <a:ahLst/>
                    <a:cxnLst>
                      <a:cxn ang="0">
                        <a:pos x="1827" y="323"/>
                      </a:cxn>
                      <a:cxn ang="0">
                        <a:pos x="1656" y="254"/>
                      </a:cxn>
                      <a:cxn ang="0">
                        <a:pos x="1535" y="278"/>
                      </a:cxn>
                      <a:cxn ang="0">
                        <a:pos x="1432" y="291"/>
                      </a:cxn>
                      <a:cxn ang="0">
                        <a:pos x="1361" y="267"/>
                      </a:cxn>
                      <a:cxn ang="0">
                        <a:pos x="1257" y="227"/>
                      </a:cxn>
                      <a:cxn ang="0">
                        <a:pos x="1149" y="227"/>
                      </a:cxn>
                      <a:cxn ang="0">
                        <a:pos x="1095" y="254"/>
                      </a:cxn>
                      <a:cxn ang="0">
                        <a:pos x="1014" y="254"/>
                      </a:cxn>
                      <a:cxn ang="0">
                        <a:pos x="887" y="240"/>
                      </a:cxn>
                      <a:cxn ang="0">
                        <a:pos x="677" y="227"/>
                      </a:cxn>
                      <a:cxn ang="0">
                        <a:pos x="616" y="108"/>
                      </a:cxn>
                      <a:cxn ang="0">
                        <a:pos x="512" y="118"/>
                      </a:cxn>
                      <a:cxn ang="0">
                        <a:pos x="478" y="39"/>
                      </a:cxn>
                      <a:cxn ang="0">
                        <a:pos x="375" y="0"/>
                      </a:cxn>
                      <a:cxn ang="0">
                        <a:pos x="338" y="61"/>
                      </a:cxn>
                      <a:cxn ang="0">
                        <a:pos x="293" y="12"/>
                      </a:cxn>
                      <a:cxn ang="0">
                        <a:pos x="190" y="39"/>
                      </a:cxn>
                      <a:cxn ang="0">
                        <a:pos x="269" y="84"/>
                      </a:cxn>
                      <a:cxn ang="0">
                        <a:pos x="245" y="118"/>
                      </a:cxn>
                      <a:cxn ang="0">
                        <a:pos x="142" y="155"/>
                      </a:cxn>
                      <a:cxn ang="0">
                        <a:pos x="132" y="213"/>
                      </a:cxn>
                      <a:cxn ang="0">
                        <a:pos x="0" y="240"/>
                      </a:cxn>
                      <a:cxn ang="0">
                        <a:pos x="176" y="240"/>
                      </a:cxn>
                      <a:cxn ang="0">
                        <a:pos x="269" y="169"/>
                      </a:cxn>
                      <a:cxn ang="0">
                        <a:pos x="348" y="118"/>
                      </a:cxn>
                      <a:cxn ang="0">
                        <a:pos x="421" y="130"/>
                      </a:cxn>
                      <a:cxn ang="0">
                        <a:pos x="409" y="193"/>
                      </a:cxn>
                      <a:cxn ang="0">
                        <a:pos x="512" y="240"/>
                      </a:cxn>
                      <a:cxn ang="0">
                        <a:pos x="582" y="193"/>
                      </a:cxn>
                      <a:cxn ang="0">
                        <a:pos x="653" y="267"/>
                      </a:cxn>
                      <a:cxn ang="0">
                        <a:pos x="887" y="310"/>
                      </a:cxn>
                      <a:cxn ang="0">
                        <a:pos x="1106" y="291"/>
                      </a:cxn>
                      <a:cxn ang="0">
                        <a:pos x="1373" y="323"/>
                      </a:cxn>
                      <a:cxn ang="0">
                        <a:pos x="1628" y="278"/>
                      </a:cxn>
                      <a:cxn ang="0">
                        <a:pos x="1827" y="323"/>
                      </a:cxn>
                    </a:cxnLst>
                    <a:rect l="0" t="0" r="r" b="b"/>
                    <a:pathLst>
                      <a:path w="1827" h="323">
                        <a:moveTo>
                          <a:pt x="1827" y="323"/>
                        </a:moveTo>
                        <a:lnTo>
                          <a:pt x="1656" y="254"/>
                        </a:lnTo>
                        <a:lnTo>
                          <a:pt x="1535" y="278"/>
                        </a:lnTo>
                        <a:lnTo>
                          <a:pt x="1432" y="291"/>
                        </a:lnTo>
                        <a:lnTo>
                          <a:pt x="1361" y="267"/>
                        </a:lnTo>
                        <a:lnTo>
                          <a:pt x="1257" y="227"/>
                        </a:lnTo>
                        <a:lnTo>
                          <a:pt x="1149" y="227"/>
                        </a:lnTo>
                        <a:lnTo>
                          <a:pt x="1095" y="254"/>
                        </a:lnTo>
                        <a:lnTo>
                          <a:pt x="1014" y="254"/>
                        </a:lnTo>
                        <a:lnTo>
                          <a:pt x="887" y="240"/>
                        </a:lnTo>
                        <a:lnTo>
                          <a:pt x="677" y="227"/>
                        </a:lnTo>
                        <a:lnTo>
                          <a:pt x="616" y="108"/>
                        </a:lnTo>
                        <a:lnTo>
                          <a:pt x="512" y="118"/>
                        </a:lnTo>
                        <a:lnTo>
                          <a:pt x="478" y="39"/>
                        </a:lnTo>
                        <a:lnTo>
                          <a:pt x="375" y="0"/>
                        </a:lnTo>
                        <a:lnTo>
                          <a:pt x="338" y="61"/>
                        </a:lnTo>
                        <a:lnTo>
                          <a:pt x="293" y="12"/>
                        </a:lnTo>
                        <a:lnTo>
                          <a:pt x="190" y="39"/>
                        </a:lnTo>
                        <a:lnTo>
                          <a:pt x="269" y="84"/>
                        </a:lnTo>
                        <a:lnTo>
                          <a:pt x="245" y="118"/>
                        </a:lnTo>
                        <a:lnTo>
                          <a:pt x="142" y="155"/>
                        </a:lnTo>
                        <a:lnTo>
                          <a:pt x="132" y="213"/>
                        </a:lnTo>
                        <a:lnTo>
                          <a:pt x="0" y="240"/>
                        </a:lnTo>
                        <a:lnTo>
                          <a:pt x="176" y="240"/>
                        </a:lnTo>
                        <a:lnTo>
                          <a:pt x="269" y="169"/>
                        </a:lnTo>
                        <a:lnTo>
                          <a:pt x="348" y="118"/>
                        </a:lnTo>
                        <a:lnTo>
                          <a:pt x="421" y="130"/>
                        </a:lnTo>
                        <a:lnTo>
                          <a:pt x="409" y="193"/>
                        </a:lnTo>
                        <a:lnTo>
                          <a:pt x="512" y="240"/>
                        </a:lnTo>
                        <a:lnTo>
                          <a:pt x="582" y="193"/>
                        </a:lnTo>
                        <a:lnTo>
                          <a:pt x="653" y="267"/>
                        </a:lnTo>
                        <a:lnTo>
                          <a:pt x="887" y="310"/>
                        </a:lnTo>
                        <a:lnTo>
                          <a:pt x="1106" y="291"/>
                        </a:lnTo>
                        <a:lnTo>
                          <a:pt x="1373" y="323"/>
                        </a:lnTo>
                        <a:lnTo>
                          <a:pt x="1628" y="278"/>
                        </a:lnTo>
                        <a:lnTo>
                          <a:pt x="1827" y="323"/>
                        </a:lnTo>
                        <a:close/>
                      </a:path>
                    </a:pathLst>
                  </a:custGeom>
                  <a:solidFill>
                    <a:srgbClr val="000000"/>
                  </a:solidFill>
                  <a:ln w="0">
                    <a:solidFill>
                      <a:srgbClr val="000000"/>
                    </a:solidFill>
                    <a:prstDash val="solid"/>
                    <a:round/>
                    <a:headEnd/>
                    <a:tailEnd/>
                  </a:ln>
                </p:spPr>
                <p:txBody>
                  <a:bodyPr/>
                  <a:lstStyle/>
                  <a:p>
                    <a:endParaRPr lang="en-US"/>
                  </a:p>
                </p:txBody>
              </p:sp>
              <p:sp>
                <p:nvSpPr>
                  <p:cNvPr id="232857" name="Freeform 409"/>
                  <p:cNvSpPr>
                    <a:spLocks/>
                  </p:cNvSpPr>
                  <p:nvPr/>
                </p:nvSpPr>
                <p:spPr bwMode="auto">
                  <a:xfrm>
                    <a:off x="937" y="1315"/>
                    <a:ext cx="6" cy="9"/>
                  </a:xfrm>
                  <a:custGeom>
                    <a:avLst/>
                    <a:gdLst/>
                    <a:ahLst/>
                    <a:cxnLst>
                      <a:cxn ang="0">
                        <a:pos x="0" y="12"/>
                      </a:cxn>
                      <a:cxn ang="0">
                        <a:pos x="0" y="84"/>
                      </a:cxn>
                      <a:cxn ang="0">
                        <a:pos x="101" y="84"/>
                      </a:cxn>
                      <a:cxn ang="0">
                        <a:pos x="88" y="12"/>
                      </a:cxn>
                      <a:cxn ang="0">
                        <a:pos x="57" y="0"/>
                      </a:cxn>
                      <a:cxn ang="0">
                        <a:pos x="0" y="12"/>
                      </a:cxn>
                    </a:cxnLst>
                    <a:rect l="0" t="0" r="r" b="b"/>
                    <a:pathLst>
                      <a:path w="101" h="84">
                        <a:moveTo>
                          <a:pt x="0" y="12"/>
                        </a:moveTo>
                        <a:lnTo>
                          <a:pt x="0" y="84"/>
                        </a:lnTo>
                        <a:lnTo>
                          <a:pt x="101" y="84"/>
                        </a:lnTo>
                        <a:lnTo>
                          <a:pt x="88" y="12"/>
                        </a:lnTo>
                        <a:lnTo>
                          <a:pt x="57" y="0"/>
                        </a:lnTo>
                        <a:lnTo>
                          <a:pt x="0" y="12"/>
                        </a:lnTo>
                        <a:close/>
                      </a:path>
                    </a:pathLst>
                  </a:custGeom>
                  <a:solidFill>
                    <a:srgbClr val="000000"/>
                  </a:solidFill>
                  <a:ln w="0">
                    <a:solidFill>
                      <a:srgbClr val="000000"/>
                    </a:solidFill>
                    <a:prstDash val="solid"/>
                    <a:round/>
                    <a:headEnd/>
                    <a:tailEnd/>
                  </a:ln>
                </p:spPr>
                <p:txBody>
                  <a:bodyPr/>
                  <a:lstStyle/>
                  <a:p>
                    <a:endParaRPr lang="en-US"/>
                  </a:p>
                </p:txBody>
              </p:sp>
              <p:sp>
                <p:nvSpPr>
                  <p:cNvPr id="232858" name="Freeform 410"/>
                  <p:cNvSpPr>
                    <a:spLocks/>
                  </p:cNvSpPr>
                  <p:nvPr/>
                </p:nvSpPr>
                <p:spPr bwMode="auto">
                  <a:xfrm>
                    <a:off x="922" y="1313"/>
                    <a:ext cx="6" cy="6"/>
                  </a:xfrm>
                  <a:custGeom>
                    <a:avLst/>
                    <a:gdLst/>
                    <a:ahLst/>
                    <a:cxnLst>
                      <a:cxn ang="0">
                        <a:pos x="60" y="0"/>
                      </a:cxn>
                      <a:cxn ang="0">
                        <a:pos x="0" y="25"/>
                      </a:cxn>
                      <a:cxn ang="0">
                        <a:pos x="47" y="64"/>
                      </a:cxn>
                      <a:cxn ang="0">
                        <a:pos x="97" y="37"/>
                      </a:cxn>
                      <a:cxn ang="0">
                        <a:pos x="83" y="25"/>
                      </a:cxn>
                      <a:cxn ang="0">
                        <a:pos x="60" y="0"/>
                      </a:cxn>
                    </a:cxnLst>
                    <a:rect l="0" t="0" r="r" b="b"/>
                    <a:pathLst>
                      <a:path w="97" h="64">
                        <a:moveTo>
                          <a:pt x="60" y="0"/>
                        </a:moveTo>
                        <a:lnTo>
                          <a:pt x="0" y="25"/>
                        </a:lnTo>
                        <a:lnTo>
                          <a:pt x="47" y="64"/>
                        </a:lnTo>
                        <a:lnTo>
                          <a:pt x="97" y="37"/>
                        </a:lnTo>
                        <a:lnTo>
                          <a:pt x="83" y="25"/>
                        </a:lnTo>
                        <a:lnTo>
                          <a:pt x="60" y="0"/>
                        </a:lnTo>
                        <a:close/>
                      </a:path>
                    </a:pathLst>
                  </a:custGeom>
                  <a:solidFill>
                    <a:srgbClr val="000000"/>
                  </a:solidFill>
                  <a:ln w="0">
                    <a:solidFill>
                      <a:srgbClr val="000000"/>
                    </a:solidFill>
                    <a:prstDash val="solid"/>
                    <a:round/>
                    <a:headEnd/>
                    <a:tailEnd/>
                  </a:ln>
                </p:spPr>
                <p:txBody>
                  <a:bodyPr/>
                  <a:lstStyle/>
                  <a:p>
                    <a:endParaRPr lang="en-US"/>
                  </a:p>
                </p:txBody>
              </p:sp>
              <p:sp>
                <p:nvSpPr>
                  <p:cNvPr id="232859" name="Freeform 411"/>
                  <p:cNvSpPr>
                    <a:spLocks/>
                  </p:cNvSpPr>
                  <p:nvPr/>
                </p:nvSpPr>
                <p:spPr bwMode="auto">
                  <a:xfrm>
                    <a:off x="831" y="1326"/>
                    <a:ext cx="81" cy="21"/>
                  </a:xfrm>
                  <a:custGeom>
                    <a:avLst/>
                    <a:gdLst/>
                    <a:ahLst/>
                    <a:cxnLst>
                      <a:cxn ang="0">
                        <a:pos x="997" y="205"/>
                      </a:cxn>
                      <a:cxn ang="0">
                        <a:pos x="1209" y="157"/>
                      </a:cxn>
                      <a:cxn ang="0">
                        <a:pos x="1223" y="95"/>
                      </a:cxn>
                      <a:cxn ang="0">
                        <a:pos x="1165" y="17"/>
                      </a:cxn>
                      <a:cxn ang="0">
                        <a:pos x="1071" y="0"/>
                      </a:cxn>
                      <a:cxn ang="0">
                        <a:pos x="997" y="34"/>
                      </a:cxn>
                      <a:cxn ang="0">
                        <a:pos x="916" y="0"/>
                      </a:cxn>
                      <a:cxn ang="0">
                        <a:pos x="842" y="0"/>
                      </a:cxn>
                      <a:cxn ang="0">
                        <a:pos x="798" y="51"/>
                      </a:cxn>
                      <a:cxn ang="0">
                        <a:pos x="732" y="81"/>
                      </a:cxn>
                      <a:cxn ang="0">
                        <a:pos x="630" y="95"/>
                      </a:cxn>
                      <a:cxn ang="0">
                        <a:pos x="597" y="126"/>
                      </a:cxn>
                      <a:cxn ang="0">
                        <a:pos x="0" y="205"/>
                      </a:cxn>
                      <a:cxn ang="0">
                        <a:pos x="842" y="194"/>
                      </a:cxn>
                      <a:cxn ang="0">
                        <a:pos x="997" y="205"/>
                      </a:cxn>
                    </a:cxnLst>
                    <a:rect l="0" t="0" r="r" b="b"/>
                    <a:pathLst>
                      <a:path w="1223" h="205">
                        <a:moveTo>
                          <a:pt x="997" y="205"/>
                        </a:moveTo>
                        <a:lnTo>
                          <a:pt x="1209" y="157"/>
                        </a:lnTo>
                        <a:lnTo>
                          <a:pt x="1223" y="95"/>
                        </a:lnTo>
                        <a:lnTo>
                          <a:pt x="1165" y="17"/>
                        </a:lnTo>
                        <a:lnTo>
                          <a:pt x="1071" y="0"/>
                        </a:lnTo>
                        <a:lnTo>
                          <a:pt x="997" y="34"/>
                        </a:lnTo>
                        <a:lnTo>
                          <a:pt x="916" y="0"/>
                        </a:lnTo>
                        <a:lnTo>
                          <a:pt x="842" y="0"/>
                        </a:lnTo>
                        <a:lnTo>
                          <a:pt x="798" y="51"/>
                        </a:lnTo>
                        <a:lnTo>
                          <a:pt x="732" y="81"/>
                        </a:lnTo>
                        <a:lnTo>
                          <a:pt x="630" y="95"/>
                        </a:lnTo>
                        <a:lnTo>
                          <a:pt x="597" y="126"/>
                        </a:lnTo>
                        <a:lnTo>
                          <a:pt x="0" y="205"/>
                        </a:lnTo>
                        <a:lnTo>
                          <a:pt x="842" y="194"/>
                        </a:lnTo>
                        <a:lnTo>
                          <a:pt x="997" y="205"/>
                        </a:lnTo>
                        <a:close/>
                      </a:path>
                    </a:pathLst>
                  </a:custGeom>
                  <a:solidFill>
                    <a:srgbClr val="000000"/>
                  </a:solidFill>
                  <a:ln w="0">
                    <a:solidFill>
                      <a:srgbClr val="000000"/>
                    </a:solidFill>
                    <a:prstDash val="solid"/>
                    <a:round/>
                    <a:headEnd/>
                    <a:tailEnd/>
                  </a:ln>
                </p:spPr>
                <p:txBody>
                  <a:bodyPr/>
                  <a:lstStyle/>
                  <a:p>
                    <a:endParaRPr lang="en-US"/>
                  </a:p>
                </p:txBody>
              </p:sp>
              <p:sp>
                <p:nvSpPr>
                  <p:cNvPr id="232860" name="Freeform 412"/>
                  <p:cNvSpPr>
                    <a:spLocks/>
                  </p:cNvSpPr>
                  <p:nvPr/>
                </p:nvSpPr>
                <p:spPr bwMode="auto">
                  <a:xfrm>
                    <a:off x="711" y="1304"/>
                    <a:ext cx="120" cy="24"/>
                  </a:xfrm>
                  <a:custGeom>
                    <a:avLst/>
                    <a:gdLst/>
                    <a:ahLst/>
                    <a:cxnLst>
                      <a:cxn ang="0">
                        <a:pos x="1791" y="220"/>
                      </a:cxn>
                      <a:cxn ang="0">
                        <a:pos x="1791" y="125"/>
                      </a:cxn>
                      <a:cxn ang="0">
                        <a:pos x="1670" y="96"/>
                      </a:cxn>
                      <a:cxn ang="0">
                        <a:pos x="1517" y="110"/>
                      </a:cxn>
                      <a:cxn ang="0">
                        <a:pos x="1438" y="14"/>
                      </a:cxn>
                      <a:cxn ang="0">
                        <a:pos x="1334" y="35"/>
                      </a:cxn>
                      <a:cxn ang="0">
                        <a:pos x="1238" y="96"/>
                      </a:cxn>
                      <a:cxn ang="0">
                        <a:pos x="1105" y="96"/>
                      </a:cxn>
                      <a:cxn ang="0">
                        <a:pos x="1040" y="96"/>
                      </a:cxn>
                      <a:cxn ang="0">
                        <a:pos x="967" y="143"/>
                      </a:cxn>
                      <a:cxn ang="0">
                        <a:pos x="702" y="125"/>
                      </a:cxn>
                      <a:cxn ang="0">
                        <a:pos x="614" y="35"/>
                      </a:cxn>
                      <a:cxn ang="0">
                        <a:pos x="415" y="0"/>
                      </a:cxn>
                      <a:cxn ang="0">
                        <a:pos x="275" y="96"/>
                      </a:cxn>
                      <a:cxn ang="0">
                        <a:pos x="123" y="96"/>
                      </a:cxn>
                      <a:cxn ang="0">
                        <a:pos x="167" y="35"/>
                      </a:cxn>
                      <a:cxn ang="0">
                        <a:pos x="0" y="125"/>
                      </a:cxn>
                      <a:cxn ang="0">
                        <a:pos x="106" y="143"/>
                      </a:cxn>
                      <a:cxn ang="0">
                        <a:pos x="289" y="160"/>
                      </a:cxn>
                      <a:cxn ang="0">
                        <a:pos x="429" y="125"/>
                      </a:cxn>
                      <a:cxn ang="0">
                        <a:pos x="687" y="160"/>
                      </a:cxn>
                      <a:cxn ang="0">
                        <a:pos x="900" y="189"/>
                      </a:cxn>
                      <a:cxn ang="0">
                        <a:pos x="1166" y="160"/>
                      </a:cxn>
                      <a:cxn ang="0">
                        <a:pos x="1334" y="220"/>
                      </a:cxn>
                      <a:cxn ang="0">
                        <a:pos x="1563" y="237"/>
                      </a:cxn>
                      <a:cxn ang="0">
                        <a:pos x="1699" y="205"/>
                      </a:cxn>
                      <a:cxn ang="0">
                        <a:pos x="1791" y="220"/>
                      </a:cxn>
                    </a:cxnLst>
                    <a:rect l="0" t="0" r="r" b="b"/>
                    <a:pathLst>
                      <a:path w="1791" h="237">
                        <a:moveTo>
                          <a:pt x="1791" y="220"/>
                        </a:moveTo>
                        <a:lnTo>
                          <a:pt x="1791" y="125"/>
                        </a:lnTo>
                        <a:lnTo>
                          <a:pt x="1670" y="96"/>
                        </a:lnTo>
                        <a:lnTo>
                          <a:pt x="1517" y="110"/>
                        </a:lnTo>
                        <a:lnTo>
                          <a:pt x="1438" y="14"/>
                        </a:lnTo>
                        <a:lnTo>
                          <a:pt x="1334" y="35"/>
                        </a:lnTo>
                        <a:lnTo>
                          <a:pt x="1238" y="96"/>
                        </a:lnTo>
                        <a:lnTo>
                          <a:pt x="1105" y="96"/>
                        </a:lnTo>
                        <a:lnTo>
                          <a:pt x="1040" y="96"/>
                        </a:lnTo>
                        <a:lnTo>
                          <a:pt x="967" y="143"/>
                        </a:lnTo>
                        <a:lnTo>
                          <a:pt x="702" y="125"/>
                        </a:lnTo>
                        <a:lnTo>
                          <a:pt x="614" y="35"/>
                        </a:lnTo>
                        <a:lnTo>
                          <a:pt x="415" y="0"/>
                        </a:lnTo>
                        <a:lnTo>
                          <a:pt x="275" y="96"/>
                        </a:lnTo>
                        <a:lnTo>
                          <a:pt x="123" y="96"/>
                        </a:lnTo>
                        <a:lnTo>
                          <a:pt x="167" y="35"/>
                        </a:lnTo>
                        <a:lnTo>
                          <a:pt x="0" y="125"/>
                        </a:lnTo>
                        <a:lnTo>
                          <a:pt x="106" y="143"/>
                        </a:lnTo>
                        <a:lnTo>
                          <a:pt x="289" y="160"/>
                        </a:lnTo>
                        <a:lnTo>
                          <a:pt x="429" y="125"/>
                        </a:lnTo>
                        <a:lnTo>
                          <a:pt x="687" y="160"/>
                        </a:lnTo>
                        <a:lnTo>
                          <a:pt x="900" y="189"/>
                        </a:lnTo>
                        <a:lnTo>
                          <a:pt x="1166" y="160"/>
                        </a:lnTo>
                        <a:lnTo>
                          <a:pt x="1334" y="220"/>
                        </a:lnTo>
                        <a:lnTo>
                          <a:pt x="1563" y="237"/>
                        </a:lnTo>
                        <a:lnTo>
                          <a:pt x="1699" y="205"/>
                        </a:lnTo>
                        <a:lnTo>
                          <a:pt x="1791" y="220"/>
                        </a:lnTo>
                        <a:close/>
                      </a:path>
                    </a:pathLst>
                  </a:custGeom>
                  <a:solidFill>
                    <a:srgbClr val="000000"/>
                  </a:solidFill>
                  <a:ln w="0">
                    <a:solidFill>
                      <a:srgbClr val="000000"/>
                    </a:solidFill>
                    <a:prstDash val="solid"/>
                    <a:round/>
                    <a:headEnd/>
                    <a:tailEnd/>
                  </a:ln>
                </p:spPr>
                <p:txBody>
                  <a:bodyPr/>
                  <a:lstStyle/>
                  <a:p>
                    <a:endParaRPr lang="en-US"/>
                  </a:p>
                </p:txBody>
              </p:sp>
              <p:sp>
                <p:nvSpPr>
                  <p:cNvPr id="232861" name="Freeform 413"/>
                  <p:cNvSpPr>
                    <a:spLocks/>
                  </p:cNvSpPr>
                  <p:nvPr/>
                </p:nvSpPr>
                <p:spPr bwMode="auto">
                  <a:xfrm>
                    <a:off x="835" y="1325"/>
                    <a:ext cx="28" cy="8"/>
                  </a:xfrm>
                  <a:custGeom>
                    <a:avLst/>
                    <a:gdLst/>
                    <a:ahLst/>
                    <a:cxnLst>
                      <a:cxn ang="0">
                        <a:pos x="0" y="15"/>
                      </a:cxn>
                      <a:cxn ang="0">
                        <a:pos x="243" y="0"/>
                      </a:cxn>
                      <a:cxn ang="0">
                        <a:pos x="426" y="81"/>
                      </a:cxn>
                      <a:cxn ang="0">
                        <a:pos x="184" y="81"/>
                      </a:cxn>
                      <a:cxn ang="0">
                        <a:pos x="0" y="15"/>
                      </a:cxn>
                    </a:cxnLst>
                    <a:rect l="0" t="0" r="r" b="b"/>
                    <a:pathLst>
                      <a:path w="426" h="81">
                        <a:moveTo>
                          <a:pt x="0" y="15"/>
                        </a:moveTo>
                        <a:lnTo>
                          <a:pt x="243" y="0"/>
                        </a:lnTo>
                        <a:lnTo>
                          <a:pt x="426" y="81"/>
                        </a:lnTo>
                        <a:lnTo>
                          <a:pt x="184" y="81"/>
                        </a:lnTo>
                        <a:lnTo>
                          <a:pt x="0" y="15"/>
                        </a:lnTo>
                        <a:close/>
                      </a:path>
                    </a:pathLst>
                  </a:custGeom>
                  <a:solidFill>
                    <a:srgbClr val="000000"/>
                  </a:solidFill>
                  <a:ln w="0">
                    <a:solidFill>
                      <a:srgbClr val="000000"/>
                    </a:solidFill>
                    <a:prstDash val="solid"/>
                    <a:round/>
                    <a:headEnd/>
                    <a:tailEnd/>
                  </a:ln>
                </p:spPr>
                <p:txBody>
                  <a:bodyPr/>
                  <a:lstStyle/>
                  <a:p>
                    <a:endParaRPr lang="en-US"/>
                  </a:p>
                </p:txBody>
              </p:sp>
              <p:sp>
                <p:nvSpPr>
                  <p:cNvPr id="232862" name="Freeform 414"/>
                  <p:cNvSpPr>
                    <a:spLocks/>
                  </p:cNvSpPr>
                  <p:nvPr/>
                </p:nvSpPr>
                <p:spPr bwMode="auto">
                  <a:xfrm>
                    <a:off x="612" y="1237"/>
                    <a:ext cx="163" cy="53"/>
                  </a:xfrm>
                  <a:custGeom>
                    <a:avLst/>
                    <a:gdLst/>
                    <a:ahLst/>
                    <a:cxnLst>
                      <a:cxn ang="0">
                        <a:pos x="2439" y="534"/>
                      </a:cxn>
                      <a:cxn ang="0">
                        <a:pos x="2345" y="474"/>
                      </a:cxn>
                      <a:cxn ang="0">
                        <a:pos x="2204" y="442"/>
                      </a:cxn>
                      <a:cxn ang="0">
                        <a:pos x="2131" y="534"/>
                      </a:cxn>
                      <a:cxn ang="0">
                        <a:pos x="1889" y="502"/>
                      </a:cxn>
                      <a:cxn ang="0">
                        <a:pos x="1808" y="409"/>
                      </a:cxn>
                      <a:cxn ang="0">
                        <a:pos x="1671" y="409"/>
                      </a:cxn>
                      <a:cxn ang="0">
                        <a:pos x="1611" y="426"/>
                      </a:cxn>
                      <a:cxn ang="0">
                        <a:pos x="1534" y="393"/>
                      </a:cxn>
                      <a:cxn ang="0">
                        <a:pos x="1413" y="426"/>
                      </a:cxn>
                      <a:cxn ang="0">
                        <a:pos x="1350" y="363"/>
                      </a:cxn>
                      <a:cxn ang="0">
                        <a:pos x="1166" y="393"/>
                      </a:cxn>
                      <a:cxn ang="0">
                        <a:pos x="1152" y="331"/>
                      </a:cxn>
                      <a:cxn ang="0">
                        <a:pos x="995" y="295"/>
                      </a:cxn>
                      <a:cxn ang="0">
                        <a:pos x="847" y="331"/>
                      </a:cxn>
                      <a:cxn ang="0">
                        <a:pos x="862" y="266"/>
                      </a:cxn>
                      <a:cxn ang="0">
                        <a:pos x="796" y="236"/>
                      </a:cxn>
                      <a:cxn ang="0">
                        <a:pos x="678" y="280"/>
                      </a:cxn>
                      <a:cxn ang="0">
                        <a:pos x="567" y="251"/>
                      </a:cxn>
                      <a:cxn ang="0">
                        <a:pos x="539" y="206"/>
                      </a:cxn>
                      <a:cxn ang="0">
                        <a:pos x="384" y="184"/>
                      </a:cxn>
                      <a:cxn ang="0">
                        <a:pos x="292" y="236"/>
                      </a:cxn>
                      <a:cxn ang="0">
                        <a:pos x="214" y="221"/>
                      </a:cxn>
                      <a:cxn ang="0">
                        <a:pos x="0" y="317"/>
                      </a:cxn>
                      <a:cxn ang="0">
                        <a:pos x="233" y="175"/>
                      </a:cxn>
                      <a:cxn ang="0">
                        <a:pos x="292" y="184"/>
                      </a:cxn>
                      <a:cxn ang="0">
                        <a:pos x="384" y="140"/>
                      </a:cxn>
                      <a:cxn ang="0">
                        <a:pos x="522" y="140"/>
                      </a:cxn>
                      <a:cxn ang="0">
                        <a:pos x="126" y="0"/>
                      </a:cxn>
                      <a:cxn ang="0">
                        <a:pos x="782" y="206"/>
                      </a:cxn>
                      <a:cxn ang="0">
                        <a:pos x="891" y="184"/>
                      </a:cxn>
                      <a:cxn ang="0">
                        <a:pos x="949" y="280"/>
                      </a:cxn>
                      <a:cxn ang="0">
                        <a:pos x="1166" y="266"/>
                      </a:cxn>
                      <a:cxn ang="0">
                        <a:pos x="1244" y="345"/>
                      </a:cxn>
                      <a:cxn ang="0">
                        <a:pos x="1362" y="331"/>
                      </a:cxn>
                      <a:cxn ang="0">
                        <a:pos x="1443" y="363"/>
                      </a:cxn>
                      <a:cxn ang="0">
                        <a:pos x="1564" y="331"/>
                      </a:cxn>
                      <a:cxn ang="0">
                        <a:pos x="1655" y="393"/>
                      </a:cxn>
                      <a:cxn ang="0">
                        <a:pos x="1808" y="345"/>
                      </a:cxn>
                      <a:cxn ang="0">
                        <a:pos x="1977" y="456"/>
                      </a:cxn>
                      <a:cxn ang="0">
                        <a:pos x="2102" y="474"/>
                      </a:cxn>
                      <a:cxn ang="0">
                        <a:pos x="2204" y="409"/>
                      </a:cxn>
                      <a:cxn ang="0">
                        <a:pos x="2388" y="442"/>
                      </a:cxn>
                      <a:cxn ang="0">
                        <a:pos x="2439" y="534"/>
                      </a:cxn>
                    </a:cxnLst>
                    <a:rect l="0" t="0" r="r" b="b"/>
                    <a:pathLst>
                      <a:path w="2439" h="534">
                        <a:moveTo>
                          <a:pt x="2439" y="534"/>
                        </a:moveTo>
                        <a:lnTo>
                          <a:pt x="2345" y="474"/>
                        </a:lnTo>
                        <a:lnTo>
                          <a:pt x="2204" y="442"/>
                        </a:lnTo>
                        <a:lnTo>
                          <a:pt x="2131" y="534"/>
                        </a:lnTo>
                        <a:lnTo>
                          <a:pt x="1889" y="502"/>
                        </a:lnTo>
                        <a:lnTo>
                          <a:pt x="1808" y="409"/>
                        </a:lnTo>
                        <a:lnTo>
                          <a:pt x="1671" y="409"/>
                        </a:lnTo>
                        <a:lnTo>
                          <a:pt x="1611" y="426"/>
                        </a:lnTo>
                        <a:lnTo>
                          <a:pt x="1534" y="393"/>
                        </a:lnTo>
                        <a:lnTo>
                          <a:pt x="1413" y="426"/>
                        </a:lnTo>
                        <a:lnTo>
                          <a:pt x="1350" y="363"/>
                        </a:lnTo>
                        <a:lnTo>
                          <a:pt x="1166" y="393"/>
                        </a:lnTo>
                        <a:lnTo>
                          <a:pt x="1152" y="331"/>
                        </a:lnTo>
                        <a:lnTo>
                          <a:pt x="995" y="295"/>
                        </a:lnTo>
                        <a:lnTo>
                          <a:pt x="847" y="331"/>
                        </a:lnTo>
                        <a:lnTo>
                          <a:pt x="862" y="266"/>
                        </a:lnTo>
                        <a:lnTo>
                          <a:pt x="796" y="236"/>
                        </a:lnTo>
                        <a:lnTo>
                          <a:pt x="678" y="280"/>
                        </a:lnTo>
                        <a:lnTo>
                          <a:pt x="567" y="251"/>
                        </a:lnTo>
                        <a:lnTo>
                          <a:pt x="539" y="206"/>
                        </a:lnTo>
                        <a:lnTo>
                          <a:pt x="384" y="184"/>
                        </a:lnTo>
                        <a:lnTo>
                          <a:pt x="292" y="236"/>
                        </a:lnTo>
                        <a:lnTo>
                          <a:pt x="214" y="221"/>
                        </a:lnTo>
                        <a:lnTo>
                          <a:pt x="0" y="317"/>
                        </a:lnTo>
                        <a:lnTo>
                          <a:pt x="233" y="175"/>
                        </a:lnTo>
                        <a:lnTo>
                          <a:pt x="292" y="184"/>
                        </a:lnTo>
                        <a:lnTo>
                          <a:pt x="384" y="140"/>
                        </a:lnTo>
                        <a:lnTo>
                          <a:pt x="522" y="140"/>
                        </a:lnTo>
                        <a:lnTo>
                          <a:pt x="126" y="0"/>
                        </a:lnTo>
                        <a:lnTo>
                          <a:pt x="782" y="206"/>
                        </a:lnTo>
                        <a:lnTo>
                          <a:pt x="891" y="184"/>
                        </a:lnTo>
                        <a:lnTo>
                          <a:pt x="949" y="280"/>
                        </a:lnTo>
                        <a:lnTo>
                          <a:pt x="1166" y="266"/>
                        </a:lnTo>
                        <a:lnTo>
                          <a:pt x="1244" y="345"/>
                        </a:lnTo>
                        <a:lnTo>
                          <a:pt x="1362" y="331"/>
                        </a:lnTo>
                        <a:lnTo>
                          <a:pt x="1443" y="363"/>
                        </a:lnTo>
                        <a:lnTo>
                          <a:pt x="1564" y="331"/>
                        </a:lnTo>
                        <a:lnTo>
                          <a:pt x="1655" y="393"/>
                        </a:lnTo>
                        <a:lnTo>
                          <a:pt x="1808" y="345"/>
                        </a:lnTo>
                        <a:lnTo>
                          <a:pt x="1977" y="456"/>
                        </a:lnTo>
                        <a:lnTo>
                          <a:pt x="2102" y="474"/>
                        </a:lnTo>
                        <a:lnTo>
                          <a:pt x="2204" y="409"/>
                        </a:lnTo>
                        <a:lnTo>
                          <a:pt x="2388" y="442"/>
                        </a:lnTo>
                        <a:lnTo>
                          <a:pt x="2439" y="534"/>
                        </a:lnTo>
                        <a:close/>
                      </a:path>
                    </a:pathLst>
                  </a:custGeom>
                  <a:solidFill>
                    <a:srgbClr val="000000"/>
                  </a:solidFill>
                  <a:ln w="0">
                    <a:solidFill>
                      <a:srgbClr val="000000"/>
                    </a:solidFill>
                    <a:prstDash val="solid"/>
                    <a:round/>
                    <a:headEnd/>
                    <a:tailEnd/>
                  </a:ln>
                </p:spPr>
                <p:txBody>
                  <a:bodyPr/>
                  <a:lstStyle/>
                  <a:p>
                    <a:endParaRPr lang="en-US"/>
                  </a:p>
                </p:txBody>
              </p:sp>
              <p:sp>
                <p:nvSpPr>
                  <p:cNvPr id="232863" name="Freeform 415"/>
                  <p:cNvSpPr>
                    <a:spLocks/>
                  </p:cNvSpPr>
                  <p:nvPr/>
                </p:nvSpPr>
                <p:spPr bwMode="auto">
                  <a:xfrm>
                    <a:off x="531" y="1266"/>
                    <a:ext cx="201" cy="32"/>
                  </a:xfrm>
                  <a:custGeom>
                    <a:avLst/>
                    <a:gdLst/>
                    <a:ahLst/>
                    <a:cxnLst>
                      <a:cxn ang="0">
                        <a:pos x="3016" y="275"/>
                      </a:cxn>
                      <a:cxn ang="0">
                        <a:pos x="2987" y="193"/>
                      </a:cxn>
                      <a:cxn ang="0">
                        <a:pos x="2835" y="179"/>
                      </a:cxn>
                      <a:cxn ang="0">
                        <a:pos x="2788" y="207"/>
                      </a:cxn>
                      <a:cxn ang="0">
                        <a:pos x="2712" y="179"/>
                      </a:cxn>
                      <a:cxn ang="0">
                        <a:pos x="2653" y="193"/>
                      </a:cxn>
                      <a:cxn ang="0">
                        <a:pos x="2619" y="207"/>
                      </a:cxn>
                      <a:cxn ang="0">
                        <a:pos x="2528" y="222"/>
                      </a:cxn>
                      <a:cxn ang="0">
                        <a:pos x="2418" y="161"/>
                      </a:cxn>
                      <a:cxn ang="0">
                        <a:pos x="2286" y="161"/>
                      </a:cxn>
                      <a:cxn ang="0">
                        <a:pos x="2235" y="207"/>
                      </a:cxn>
                      <a:cxn ang="0">
                        <a:pos x="2129" y="98"/>
                      </a:cxn>
                      <a:cxn ang="0">
                        <a:pos x="1990" y="98"/>
                      </a:cxn>
                      <a:cxn ang="0">
                        <a:pos x="1850" y="50"/>
                      </a:cxn>
                      <a:cxn ang="0">
                        <a:pos x="1746" y="114"/>
                      </a:cxn>
                      <a:cxn ang="0">
                        <a:pos x="1651" y="22"/>
                      </a:cxn>
                      <a:cxn ang="0">
                        <a:pos x="1535" y="22"/>
                      </a:cxn>
                      <a:cxn ang="0">
                        <a:pos x="1424" y="114"/>
                      </a:cxn>
                      <a:cxn ang="0">
                        <a:pos x="1317" y="36"/>
                      </a:cxn>
                      <a:cxn ang="0">
                        <a:pos x="1196" y="98"/>
                      </a:cxn>
                      <a:cxn ang="0">
                        <a:pos x="1059" y="98"/>
                      </a:cxn>
                      <a:cxn ang="0">
                        <a:pos x="964" y="36"/>
                      </a:cxn>
                      <a:cxn ang="0">
                        <a:pos x="707" y="84"/>
                      </a:cxn>
                      <a:cxn ang="0">
                        <a:pos x="522" y="0"/>
                      </a:cxn>
                      <a:cxn ang="0">
                        <a:pos x="0" y="50"/>
                      </a:cxn>
                      <a:cxn ang="0">
                        <a:pos x="442" y="68"/>
                      </a:cxn>
                      <a:cxn ang="0">
                        <a:pos x="580" y="147"/>
                      </a:cxn>
                      <a:cxn ang="0">
                        <a:pos x="875" y="114"/>
                      </a:cxn>
                      <a:cxn ang="0">
                        <a:pos x="936" y="147"/>
                      </a:cxn>
                      <a:cxn ang="0">
                        <a:pos x="1134" y="147"/>
                      </a:cxn>
                      <a:cxn ang="0">
                        <a:pos x="1258" y="147"/>
                      </a:cxn>
                      <a:cxn ang="0">
                        <a:pos x="1438" y="179"/>
                      </a:cxn>
                      <a:cxn ang="0">
                        <a:pos x="1273" y="259"/>
                      </a:cxn>
                      <a:cxn ang="0">
                        <a:pos x="1563" y="239"/>
                      </a:cxn>
                      <a:cxn ang="0">
                        <a:pos x="1732" y="207"/>
                      </a:cxn>
                      <a:cxn ang="0">
                        <a:pos x="1990" y="259"/>
                      </a:cxn>
                      <a:cxn ang="0">
                        <a:pos x="2144" y="319"/>
                      </a:cxn>
                      <a:cxn ang="0">
                        <a:pos x="2269" y="275"/>
                      </a:cxn>
                      <a:cxn ang="0">
                        <a:pos x="2404" y="275"/>
                      </a:cxn>
                      <a:cxn ang="0">
                        <a:pos x="2681" y="304"/>
                      </a:cxn>
                      <a:cxn ang="0">
                        <a:pos x="2895" y="239"/>
                      </a:cxn>
                      <a:cxn ang="0">
                        <a:pos x="3016" y="275"/>
                      </a:cxn>
                    </a:cxnLst>
                    <a:rect l="0" t="0" r="r" b="b"/>
                    <a:pathLst>
                      <a:path w="3016" h="319">
                        <a:moveTo>
                          <a:pt x="3016" y="275"/>
                        </a:moveTo>
                        <a:lnTo>
                          <a:pt x="2987" y="193"/>
                        </a:lnTo>
                        <a:lnTo>
                          <a:pt x="2835" y="179"/>
                        </a:lnTo>
                        <a:lnTo>
                          <a:pt x="2788" y="207"/>
                        </a:lnTo>
                        <a:lnTo>
                          <a:pt x="2712" y="179"/>
                        </a:lnTo>
                        <a:lnTo>
                          <a:pt x="2653" y="193"/>
                        </a:lnTo>
                        <a:lnTo>
                          <a:pt x="2619" y="207"/>
                        </a:lnTo>
                        <a:lnTo>
                          <a:pt x="2528" y="222"/>
                        </a:lnTo>
                        <a:lnTo>
                          <a:pt x="2418" y="161"/>
                        </a:lnTo>
                        <a:lnTo>
                          <a:pt x="2286" y="161"/>
                        </a:lnTo>
                        <a:lnTo>
                          <a:pt x="2235" y="207"/>
                        </a:lnTo>
                        <a:lnTo>
                          <a:pt x="2129" y="98"/>
                        </a:lnTo>
                        <a:lnTo>
                          <a:pt x="1990" y="98"/>
                        </a:lnTo>
                        <a:lnTo>
                          <a:pt x="1850" y="50"/>
                        </a:lnTo>
                        <a:lnTo>
                          <a:pt x="1746" y="114"/>
                        </a:lnTo>
                        <a:lnTo>
                          <a:pt x="1651" y="22"/>
                        </a:lnTo>
                        <a:lnTo>
                          <a:pt x="1535" y="22"/>
                        </a:lnTo>
                        <a:lnTo>
                          <a:pt x="1424" y="114"/>
                        </a:lnTo>
                        <a:lnTo>
                          <a:pt x="1317" y="36"/>
                        </a:lnTo>
                        <a:lnTo>
                          <a:pt x="1196" y="98"/>
                        </a:lnTo>
                        <a:lnTo>
                          <a:pt x="1059" y="98"/>
                        </a:lnTo>
                        <a:lnTo>
                          <a:pt x="964" y="36"/>
                        </a:lnTo>
                        <a:lnTo>
                          <a:pt x="707" y="84"/>
                        </a:lnTo>
                        <a:lnTo>
                          <a:pt x="522" y="0"/>
                        </a:lnTo>
                        <a:lnTo>
                          <a:pt x="0" y="50"/>
                        </a:lnTo>
                        <a:lnTo>
                          <a:pt x="442" y="68"/>
                        </a:lnTo>
                        <a:lnTo>
                          <a:pt x="580" y="147"/>
                        </a:lnTo>
                        <a:lnTo>
                          <a:pt x="875" y="114"/>
                        </a:lnTo>
                        <a:lnTo>
                          <a:pt x="936" y="147"/>
                        </a:lnTo>
                        <a:lnTo>
                          <a:pt x="1134" y="147"/>
                        </a:lnTo>
                        <a:lnTo>
                          <a:pt x="1258" y="147"/>
                        </a:lnTo>
                        <a:lnTo>
                          <a:pt x="1438" y="179"/>
                        </a:lnTo>
                        <a:lnTo>
                          <a:pt x="1273" y="259"/>
                        </a:lnTo>
                        <a:lnTo>
                          <a:pt x="1563" y="239"/>
                        </a:lnTo>
                        <a:lnTo>
                          <a:pt x="1732" y="207"/>
                        </a:lnTo>
                        <a:lnTo>
                          <a:pt x="1990" y="259"/>
                        </a:lnTo>
                        <a:lnTo>
                          <a:pt x="2144" y="319"/>
                        </a:lnTo>
                        <a:lnTo>
                          <a:pt x="2269" y="275"/>
                        </a:lnTo>
                        <a:lnTo>
                          <a:pt x="2404" y="275"/>
                        </a:lnTo>
                        <a:lnTo>
                          <a:pt x="2681" y="304"/>
                        </a:lnTo>
                        <a:lnTo>
                          <a:pt x="2895" y="239"/>
                        </a:lnTo>
                        <a:lnTo>
                          <a:pt x="3016" y="275"/>
                        </a:lnTo>
                        <a:close/>
                      </a:path>
                    </a:pathLst>
                  </a:custGeom>
                  <a:solidFill>
                    <a:srgbClr val="000000"/>
                  </a:solidFill>
                  <a:ln w="0">
                    <a:solidFill>
                      <a:srgbClr val="000000"/>
                    </a:solidFill>
                    <a:prstDash val="solid"/>
                    <a:round/>
                    <a:headEnd/>
                    <a:tailEnd/>
                  </a:ln>
                </p:spPr>
                <p:txBody>
                  <a:bodyPr/>
                  <a:lstStyle/>
                  <a:p>
                    <a:endParaRPr lang="en-US"/>
                  </a:p>
                </p:txBody>
              </p:sp>
              <p:sp>
                <p:nvSpPr>
                  <p:cNvPr id="232864" name="Freeform 416"/>
                  <p:cNvSpPr>
                    <a:spLocks/>
                  </p:cNvSpPr>
                  <p:nvPr/>
                </p:nvSpPr>
                <p:spPr bwMode="auto">
                  <a:xfrm>
                    <a:off x="586" y="1246"/>
                    <a:ext cx="32" cy="9"/>
                  </a:xfrm>
                  <a:custGeom>
                    <a:avLst/>
                    <a:gdLst/>
                    <a:ahLst/>
                    <a:cxnLst>
                      <a:cxn ang="0">
                        <a:pos x="426" y="16"/>
                      </a:cxn>
                      <a:cxn ang="0">
                        <a:pos x="286" y="0"/>
                      </a:cxn>
                      <a:cxn ang="0">
                        <a:pos x="132" y="47"/>
                      </a:cxn>
                      <a:cxn ang="0">
                        <a:pos x="0" y="82"/>
                      </a:cxn>
                      <a:cxn ang="0">
                        <a:pos x="302" y="91"/>
                      </a:cxn>
                      <a:cxn ang="0">
                        <a:pos x="485" y="67"/>
                      </a:cxn>
                      <a:cxn ang="0">
                        <a:pos x="426" y="16"/>
                      </a:cxn>
                    </a:cxnLst>
                    <a:rect l="0" t="0" r="r" b="b"/>
                    <a:pathLst>
                      <a:path w="485" h="91">
                        <a:moveTo>
                          <a:pt x="426" y="16"/>
                        </a:moveTo>
                        <a:lnTo>
                          <a:pt x="286" y="0"/>
                        </a:lnTo>
                        <a:lnTo>
                          <a:pt x="132" y="47"/>
                        </a:lnTo>
                        <a:lnTo>
                          <a:pt x="0" y="82"/>
                        </a:lnTo>
                        <a:lnTo>
                          <a:pt x="302" y="91"/>
                        </a:lnTo>
                        <a:lnTo>
                          <a:pt x="485" y="67"/>
                        </a:lnTo>
                        <a:lnTo>
                          <a:pt x="426" y="16"/>
                        </a:lnTo>
                        <a:close/>
                      </a:path>
                    </a:pathLst>
                  </a:custGeom>
                  <a:solidFill>
                    <a:srgbClr val="000000"/>
                  </a:solidFill>
                  <a:ln w="0">
                    <a:solidFill>
                      <a:srgbClr val="000000"/>
                    </a:solidFill>
                    <a:prstDash val="solid"/>
                    <a:round/>
                    <a:headEnd/>
                    <a:tailEnd/>
                  </a:ln>
                </p:spPr>
                <p:txBody>
                  <a:bodyPr/>
                  <a:lstStyle/>
                  <a:p>
                    <a:endParaRPr lang="en-US"/>
                  </a:p>
                </p:txBody>
              </p:sp>
              <p:sp>
                <p:nvSpPr>
                  <p:cNvPr id="232865" name="Freeform 417"/>
                  <p:cNvSpPr>
                    <a:spLocks/>
                  </p:cNvSpPr>
                  <p:nvPr/>
                </p:nvSpPr>
                <p:spPr bwMode="auto">
                  <a:xfrm>
                    <a:off x="508" y="1216"/>
                    <a:ext cx="30" cy="5"/>
                  </a:xfrm>
                  <a:custGeom>
                    <a:avLst/>
                    <a:gdLst/>
                    <a:ahLst/>
                    <a:cxnLst>
                      <a:cxn ang="0">
                        <a:pos x="445" y="29"/>
                      </a:cxn>
                      <a:cxn ang="0">
                        <a:pos x="307" y="0"/>
                      </a:cxn>
                      <a:cxn ang="0">
                        <a:pos x="182" y="29"/>
                      </a:cxn>
                      <a:cxn ang="0">
                        <a:pos x="0" y="46"/>
                      </a:cxn>
                      <a:cxn ang="0">
                        <a:pos x="244" y="46"/>
                      </a:cxn>
                      <a:cxn ang="0">
                        <a:pos x="336" y="29"/>
                      </a:cxn>
                      <a:cxn ang="0">
                        <a:pos x="445" y="29"/>
                      </a:cxn>
                    </a:cxnLst>
                    <a:rect l="0" t="0" r="r" b="b"/>
                    <a:pathLst>
                      <a:path w="445" h="46">
                        <a:moveTo>
                          <a:pt x="445" y="29"/>
                        </a:moveTo>
                        <a:lnTo>
                          <a:pt x="307" y="0"/>
                        </a:lnTo>
                        <a:lnTo>
                          <a:pt x="182" y="29"/>
                        </a:lnTo>
                        <a:lnTo>
                          <a:pt x="0" y="46"/>
                        </a:lnTo>
                        <a:lnTo>
                          <a:pt x="244" y="46"/>
                        </a:lnTo>
                        <a:lnTo>
                          <a:pt x="336" y="29"/>
                        </a:lnTo>
                        <a:lnTo>
                          <a:pt x="445" y="29"/>
                        </a:lnTo>
                        <a:close/>
                      </a:path>
                    </a:pathLst>
                  </a:custGeom>
                  <a:solidFill>
                    <a:srgbClr val="000000"/>
                  </a:solidFill>
                  <a:ln w="0">
                    <a:solidFill>
                      <a:srgbClr val="000000"/>
                    </a:solidFill>
                    <a:prstDash val="solid"/>
                    <a:round/>
                    <a:headEnd/>
                    <a:tailEnd/>
                  </a:ln>
                </p:spPr>
                <p:txBody>
                  <a:bodyPr/>
                  <a:lstStyle/>
                  <a:p>
                    <a:endParaRPr lang="en-US"/>
                  </a:p>
                </p:txBody>
              </p:sp>
              <p:sp>
                <p:nvSpPr>
                  <p:cNvPr id="232866" name="Freeform 418"/>
                  <p:cNvSpPr>
                    <a:spLocks/>
                  </p:cNvSpPr>
                  <p:nvPr/>
                </p:nvSpPr>
                <p:spPr bwMode="auto">
                  <a:xfrm>
                    <a:off x="499" y="1188"/>
                    <a:ext cx="80" cy="6"/>
                  </a:xfrm>
                  <a:custGeom>
                    <a:avLst/>
                    <a:gdLst/>
                    <a:ahLst/>
                    <a:cxnLst>
                      <a:cxn ang="0">
                        <a:pos x="0" y="0"/>
                      </a:cxn>
                      <a:cxn ang="0">
                        <a:pos x="277" y="18"/>
                      </a:cxn>
                      <a:cxn ang="0">
                        <a:pos x="600" y="0"/>
                      </a:cxn>
                      <a:cxn ang="0">
                        <a:pos x="858" y="18"/>
                      </a:cxn>
                      <a:cxn ang="0">
                        <a:pos x="1166" y="0"/>
                      </a:cxn>
                      <a:cxn ang="0">
                        <a:pos x="1197" y="33"/>
                      </a:cxn>
                      <a:cxn ang="0">
                        <a:pos x="873" y="64"/>
                      </a:cxn>
                      <a:cxn ang="0">
                        <a:pos x="553" y="48"/>
                      </a:cxn>
                      <a:cxn ang="0">
                        <a:pos x="291" y="48"/>
                      </a:cxn>
                      <a:cxn ang="0">
                        <a:pos x="0" y="0"/>
                      </a:cxn>
                    </a:cxnLst>
                    <a:rect l="0" t="0" r="r" b="b"/>
                    <a:pathLst>
                      <a:path w="1197" h="64">
                        <a:moveTo>
                          <a:pt x="0" y="0"/>
                        </a:moveTo>
                        <a:lnTo>
                          <a:pt x="277" y="18"/>
                        </a:lnTo>
                        <a:lnTo>
                          <a:pt x="600" y="0"/>
                        </a:lnTo>
                        <a:lnTo>
                          <a:pt x="858" y="18"/>
                        </a:lnTo>
                        <a:lnTo>
                          <a:pt x="1166" y="0"/>
                        </a:lnTo>
                        <a:lnTo>
                          <a:pt x="1197" y="33"/>
                        </a:lnTo>
                        <a:lnTo>
                          <a:pt x="873" y="64"/>
                        </a:lnTo>
                        <a:lnTo>
                          <a:pt x="553" y="48"/>
                        </a:lnTo>
                        <a:lnTo>
                          <a:pt x="291" y="48"/>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232867" name="Freeform 419"/>
                  <p:cNvSpPr>
                    <a:spLocks/>
                  </p:cNvSpPr>
                  <p:nvPr/>
                </p:nvSpPr>
                <p:spPr bwMode="auto">
                  <a:xfrm>
                    <a:off x="656" y="960"/>
                    <a:ext cx="1" cy="129"/>
                  </a:xfrm>
                  <a:custGeom>
                    <a:avLst/>
                    <a:gdLst/>
                    <a:ahLst/>
                    <a:cxnLst>
                      <a:cxn ang="0">
                        <a:pos x="0" y="1297"/>
                      </a:cxn>
                      <a:cxn ang="0">
                        <a:pos x="27" y="0"/>
                      </a:cxn>
                      <a:cxn ang="0">
                        <a:pos x="14" y="1293"/>
                      </a:cxn>
                      <a:cxn ang="0">
                        <a:pos x="0" y="1297"/>
                      </a:cxn>
                    </a:cxnLst>
                    <a:rect l="0" t="0" r="r" b="b"/>
                    <a:pathLst>
                      <a:path w="27" h="1297">
                        <a:moveTo>
                          <a:pt x="0" y="1297"/>
                        </a:moveTo>
                        <a:lnTo>
                          <a:pt x="27" y="0"/>
                        </a:lnTo>
                        <a:lnTo>
                          <a:pt x="14" y="1293"/>
                        </a:lnTo>
                        <a:lnTo>
                          <a:pt x="0" y="1297"/>
                        </a:lnTo>
                        <a:close/>
                      </a:path>
                    </a:pathLst>
                  </a:custGeom>
                  <a:solidFill>
                    <a:srgbClr val="000000"/>
                  </a:solidFill>
                  <a:ln w="0">
                    <a:solidFill>
                      <a:srgbClr val="000000"/>
                    </a:solidFill>
                    <a:prstDash val="solid"/>
                    <a:round/>
                    <a:headEnd/>
                    <a:tailEnd/>
                  </a:ln>
                </p:spPr>
                <p:txBody>
                  <a:bodyPr/>
                  <a:lstStyle/>
                  <a:p>
                    <a:endParaRPr lang="en-US"/>
                  </a:p>
                </p:txBody>
              </p:sp>
              <p:sp>
                <p:nvSpPr>
                  <p:cNvPr id="232868" name="Freeform 420"/>
                  <p:cNvSpPr>
                    <a:spLocks/>
                  </p:cNvSpPr>
                  <p:nvPr/>
                </p:nvSpPr>
                <p:spPr bwMode="auto">
                  <a:xfrm>
                    <a:off x="658" y="960"/>
                    <a:ext cx="1" cy="130"/>
                  </a:xfrm>
                  <a:custGeom>
                    <a:avLst/>
                    <a:gdLst/>
                    <a:ahLst/>
                    <a:cxnLst>
                      <a:cxn ang="0">
                        <a:pos x="0" y="0"/>
                      </a:cxn>
                      <a:cxn ang="0">
                        <a:pos x="0" y="1304"/>
                      </a:cxn>
                      <a:cxn ang="0">
                        <a:pos x="20" y="1304"/>
                      </a:cxn>
                      <a:cxn ang="0">
                        <a:pos x="6" y="0"/>
                      </a:cxn>
                      <a:cxn ang="0">
                        <a:pos x="0" y="0"/>
                      </a:cxn>
                    </a:cxnLst>
                    <a:rect l="0" t="0" r="r" b="b"/>
                    <a:pathLst>
                      <a:path w="20" h="1304">
                        <a:moveTo>
                          <a:pt x="0" y="0"/>
                        </a:moveTo>
                        <a:lnTo>
                          <a:pt x="0" y="1304"/>
                        </a:lnTo>
                        <a:lnTo>
                          <a:pt x="20" y="1304"/>
                        </a:lnTo>
                        <a:lnTo>
                          <a:pt x="6" y="0"/>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232869" name="Freeform 421"/>
                  <p:cNvSpPr>
                    <a:spLocks/>
                  </p:cNvSpPr>
                  <p:nvPr/>
                </p:nvSpPr>
                <p:spPr bwMode="auto">
                  <a:xfrm>
                    <a:off x="655" y="961"/>
                    <a:ext cx="13" cy="3"/>
                  </a:xfrm>
                  <a:custGeom>
                    <a:avLst/>
                    <a:gdLst/>
                    <a:ahLst/>
                    <a:cxnLst>
                      <a:cxn ang="0">
                        <a:pos x="20" y="31"/>
                      </a:cxn>
                      <a:cxn ang="0">
                        <a:pos x="0" y="14"/>
                      </a:cxn>
                      <a:cxn ang="0">
                        <a:pos x="20" y="0"/>
                      </a:cxn>
                      <a:cxn ang="0">
                        <a:pos x="44" y="13"/>
                      </a:cxn>
                      <a:cxn ang="0">
                        <a:pos x="56" y="22"/>
                      </a:cxn>
                      <a:cxn ang="0">
                        <a:pos x="178" y="22"/>
                      </a:cxn>
                      <a:cxn ang="0">
                        <a:pos x="193" y="28"/>
                      </a:cxn>
                      <a:cxn ang="0">
                        <a:pos x="20" y="31"/>
                      </a:cxn>
                    </a:cxnLst>
                    <a:rect l="0" t="0" r="r" b="b"/>
                    <a:pathLst>
                      <a:path w="193" h="31">
                        <a:moveTo>
                          <a:pt x="20" y="31"/>
                        </a:moveTo>
                        <a:lnTo>
                          <a:pt x="0" y="14"/>
                        </a:lnTo>
                        <a:lnTo>
                          <a:pt x="20" y="0"/>
                        </a:lnTo>
                        <a:lnTo>
                          <a:pt x="44" y="13"/>
                        </a:lnTo>
                        <a:lnTo>
                          <a:pt x="56" y="22"/>
                        </a:lnTo>
                        <a:lnTo>
                          <a:pt x="178" y="22"/>
                        </a:lnTo>
                        <a:lnTo>
                          <a:pt x="193" y="28"/>
                        </a:lnTo>
                        <a:lnTo>
                          <a:pt x="20" y="31"/>
                        </a:lnTo>
                        <a:close/>
                      </a:path>
                    </a:pathLst>
                  </a:custGeom>
                  <a:solidFill>
                    <a:srgbClr val="000000"/>
                  </a:solidFill>
                  <a:ln w="0">
                    <a:solidFill>
                      <a:srgbClr val="000000"/>
                    </a:solidFill>
                    <a:prstDash val="solid"/>
                    <a:round/>
                    <a:headEnd/>
                    <a:tailEnd/>
                  </a:ln>
                </p:spPr>
                <p:txBody>
                  <a:bodyPr/>
                  <a:lstStyle/>
                  <a:p>
                    <a:endParaRPr lang="en-US"/>
                  </a:p>
                </p:txBody>
              </p:sp>
              <p:sp>
                <p:nvSpPr>
                  <p:cNvPr id="232870" name="Freeform 422"/>
                  <p:cNvSpPr>
                    <a:spLocks/>
                  </p:cNvSpPr>
                  <p:nvPr/>
                </p:nvSpPr>
                <p:spPr bwMode="auto">
                  <a:xfrm>
                    <a:off x="658" y="971"/>
                    <a:ext cx="4" cy="1"/>
                  </a:xfrm>
                  <a:custGeom>
                    <a:avLst/>
                    <a:gdLst/>
                    <a:ahLst/>
                    <a:cxnLst>
                      <a:cxn ang="0">
                        <a:pos x="0" y="0"/>
                      </a:cxn>
                      <a:cxn ang="0">
                        <a:pos x="51" y="6"/>
                      </a:cxn>
                      <a:cxn ang="0">
                        <a:pos x="0" y="12"/>
                      </a:cxn>
                      <a:cxn ang="0">
                        <a:pos x="0" y="0"/>
                      </a:cxn>
                    </a:cxnLst>
                    <a:rect l="0" t="0" r="r" b="b"/>
                    <a:pathLst>
                      <a:path w="51" h="12">
                        <a:moveTo>
                          <a:pt x="0" y="0"/>
                        </a:moveTo>
                        <a:lnTo>
                          <a:pt x="51" y="6"/>
                        </a:lnTo>
                        <a:lnTo>
                          <a:pt x="0" y="12"/>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232871" name="Freeform 423"/>
                  <p:cNvSpPr>
                    <a:spLocks/>
                  </p:cNvSpPr>
                  <p:nvPr/>
                </p:nvSpPr>
                <p:spPr bwMode="auto">
                  <a:xfrm>
                    <a:off x="658" y="978"/>
                    <a:ext cx="4" cy="1"/>
                  </a:xfrm>
                  <a:custGeom>
                    <a:avLst/>
                    <a:gdLst/>
                    <a:ahLst/>
                    <a:cxnLst>
                      <a:cxn ang="0">
                        <a:pos x="0" y="0"/>
                      </a:cxn>
                      <a:cxn ang="0">
                        <a:pos x="51" y="2"/>
                      </a:cxn>
                      <a:cxn ang="0">
                        <a:pos x="0" y="13"/>
                      </a:cxn>
                      <a:cxn ang="0">
                        <a:pos x="0" y="0"/>
                      </a:cxn>
                    </a:cxnLst>
                    <a:rect l="0" t="0" r="r" b="b"/>
                    <a:pathLst>
                      <a:path w="51" h="13">
                        <a:moveTo>
                          <a:pt x="0" y="0"/>
                        </a:moveTo>
                        <a:lnTo>
                          <a:pt x="51" y="2"/>
                        </a:lnTo>
                        <a:lnTo>
                          <a:pt x="0" y="13"/>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232872" name="Freeform 424"/>
                  <p:cNvSpPr>
                    <a:spLocks/>
                  </p:cNvSpPr>
                  <p:nvPr/>
                </p:nvSpPr>
                <p:spPr bwMode="auto">
                  <a:xfrm>
                    <a:off x="546" y="1077"/>
                    <a:ext cx="65" cy="36"/>
                  </a:xfrm>
                  <a:custGeom>
                    <a:avLst/>
                    <a:gdLst/>
                    <a:ahLst/>
                    <a:cxnLst>
                      <a:cxn ang="0">
                        <a:pos x="718" y="0"/>
                      </a:cxn>
                      <a:cxn ang="0">
                        <a:pos x="648" y="62"/>
                      </a:cxn>
                      <a:cxn ang="0">
                        <a:pos x="604" y="62"/>
                      </a:cxn>
                      <a:cxn ang="0">
                        <a:pos x="648" y="90"/>
                      </a:cxn>
                      <a:cxn ang="0">
                        <a:pos x="499" y="90"/>
                      </a:cxn>
                      <a:cxn ang="0">
                        <a:pos x="553" y="130"/>
                      </a:cxn>
                      <a:cxn ang="0">
                        <a:pos x="406" y="130"/>
                      </a:cxn>
                      <a:cxn ang="0">
                        <a:pos x="462" y="164"/>
                      </a:cxn>
                      <a:cxn ang="0">
                        <a:pos x="323" y="164"/>
                      </a:cxn>
                      <a:cxn ang="0">
                        <a:pos x="371" y="191"/>
                      </a:cxn>
                      <a:cxn ang="0">
                        <a:pos x="250" y="191"/>
                      </a:cxn>
                      <a:cxn ang="0">
                        <a:pos x="297" y="223"/>
                      </a:cxn>
                      <a:cxn ang="0">
                        <a:pos x="180" y="223"/>
                      </a:cxn>
                      <a:cxn ang="0">
                        <a:pos x="219" y="241"/>
                      </a:cxn>
                      <a:cxn ang="0">
                        <a:pos x="118" y="241"/>
                      </a:cxn>
                      <a:cxn ang="0">
                        <a:pos x="142" y="260"/>
                      </a:cxn>
                      <a:cxn ang="0">
                        <a:pos x="62" y="260"/>
                      </a:cxn>
                      <a:cxn ang="0">
                        <a:pos x="91" y="285"/>
                      </a:cxn>
                      <a:cxn ang="0">
                        <a:pos x="0" y="285"/>
                      </a:cxn>
                      <a:cxn ang="0">
                        <a:pos x="54" y="328"/>
                      </a:cxn>
                      <a:cxn ang="0">
                        <a:pos x="172" y="339"/>
                      </a:cxn>
                      <a:cxn ang="0">
                        <a:pos x="199" y="356"/>
                      </a:cxn>
                      <a:cxn ang="0">
                        <a:pos x="976" y="85"/>
                      </a:cxn>
                      <a:cxn ang="0">
                        <a:pos x="805" y="0"/>
                      </a:cxn>
                      <a:cxn ang="0">
                        <a:pos x="718" y="0"/>
                      </a:cxn>
                    </a:cxnLst>
                    <a:rect l="0" t="0" r="r" b="b"/>
                    <a:pathLst>
                      <a:path w="976" h="356">
                        <a:moveTo>
                          <a:pt x="718" y="0"/>
                        </a:moveTo>
                        <a:lnTo>
                          <a:pt x="648" y="62"/>
                        </a:lnTo>
                        <a:lnTo>
                          <a:pt x="604" y="62"/>
                        </a:lnTo>
                        <a:lnTo>
                          <a:pt x="648" y="90"/>
                        </a:lnTo>
                        <a:lnTo>
                          <a:pt x="499" y="90"/>
                        </a:lnTo>
                        <a:lnTo>
                          <a:pt x="553" y="130"/>
                        </a:lnTo>
                        <a:lnTo>
                          <a:pt x="406" y="130"/>
                        </a:lnTo>
                        <a:lnTo>
                          <a:pt x="462" y="164"/>
                        </a:lnTo>
                        <a:lnTo>
                          <a:pt x="323" y="164"/>
                        </a:lnTo>
                        <a:lnTo>
                          <a:pt x="371" y="191"/>
                        </a:lnTo>
                        <a:lnTo>
                          <a:pt x="250" y="191"/>
                        </a:lnTo>
                        <a:lnTo>
                          <a:pt x="297" y="223"/>
                        </a:lnTo>
                        <a:lnTo>
                          <a:pt x="180" y="223"/>
                        </a:lnTo>
                        <a:lnTo>
                          <a:pt x="219" y="241"/>
                        </a:lnTo>
                        <a:lnTo>
                          <a:pt x="118" y="241"/>
                        </a:lnTo>
                        <a:lnTo>
                          <a:pt x="142" y="260"/>
                        </a:lnTo>
                        <a:lnTo>
                          <a:pt x="62" y="260"/>
                        </a:lnTo>
                        <a:lnTo>
                          <a:pt x="91" y="285"/>
                        </a:lnTo>
                        <a:lnTo>
                          <a:pt x="0" y="285"/>
                        </a:lnTo>
                        <a:lnTo>
                          <a:pt x="54" y="328"/>
                        </a:lnTo>
                        <a:lnTo>
                          <a:pt x="172" y="339"/>
                        </a:lnTo>
                        <a:lnTo>
                          <a:pt x="199" y="356"/>
                        </a:lnTo>
                        <a:lnTo>
                          <a:pt x="976" y="85"/>
                        </a:lnTo>
                        <a:lnTo>
                          <a:pt x="805" y="0"/>
                        </a:lnTo>
                        <a:lnTo>
                          <a:pt x="718" y="0"/>
                        </a:lnTo>
                        <a:close/>
                      </a:path>
                    </a:pathLst>
                  </a:custGeom>
                  <a:solidFill>
                    <a:srgbClr val="000000"/>
                  </a:solidFill>
                  <a:ln w="0">
                    <a:solidFill>
                      <a:srgbClr val="000000"/>
                    </a:solidFill>
                    <a:prstDash val="solid"/>
                    <a:round/>
                    <a:headEnd/>
                    <a:tailEnd/>
                  </a:ln>
                </p:spPr>
                <p:txBody>
                  <a:bodyPr/>
                  <a:lstStyle/>
                  <a:p>
                    <a:endParaRPr lang="en-US"/>
                  </a:p>
                </p:txBody>
              </p:sp>
              <p:sp>
                <p:nvSpPr>
                  <p:cNvPr id="232873" name="Freeform 425"/>
                  <p:cNvSpPr>
                    <a:spLocks/>
                  </p:cNvSpPr>
                  <p:nvPr/>
                </p:nvSpPr>
                <p:spPr bwMode="auto">
                  <a:xfrm>
                    <a:off x="546" y="1082"/>
                    <a:ext cx="10" cy="24"/>
                  </a:xfrm>
                  <a:custGeom>
                    <a:avLst/>
                    <a:gdLst/>
                    <a:ahLst/>
                    <a:cxnLst>
                      <a:cxn ang="0">
                        <a:pos x="0" y="240"/>
                      </a:cxn>
                      <a:cxn ang="0">
                        <a:pos x="55" y="215"/>
                      </a:cxn>
                      <a:cxn ang="0">
                        <a:pos x="95" y="0"/>
                      </a:cxn>
                      <a:cxn ang="0">
                        <a:pos x="154" y="0"/>
                      </a:cxn>
                    </a:cxnLst>
                    <a:rect l="0" t="0" r="r" b="b"/>
                    <a:pathLst>
                      <a:path w="154" h="240">
                        <a:moveTo>
                          <a:pt x="0" y="240"/>
                        </a:moveTo>
                        <a:lnTo>
                          <a:pt x="55" y="215"/>
                        </a:lnTo>
                        <a:lnTo>
                          <a:pt x="95" y="0"/>
                        </a:lnTo>
                        <a:lnTo>
                          <a:pt x="154" y="0"/>
                        </a:lnTo>
                      </a:path>
                    </a:pathLst>
                  </a:custGeom>
                  <a:noFill/>
                  <a:ln w="0">
                    <a:solidFill>
                      <a:srgbClr val="000000"/>
                    </a:solidFill>
                    <a:prstDash val="solid"/>
                    <a:round/>
                    <a:headEnd/>
                    <a:tailEnd/>
                  </a:ln>
                </p:spPr>
                <p:txBody>
                  <a:bodyPr/>
                  <a:lstStyle/>
                  <a:p>
                    <a:endParaRPr lang="en-US"/>
                  </a:p>
                </p:txBody>
              </p:sp>
              <p:sp>
                <p:nvSpPr>
                  <p:cNvPr id="232874" name="Freeform 426"/>
                  <p:cNvSpPr>
                    <a:spLocks/>
                  </p:cNvSpPr>
                  <p:nvPr/>
                </p:nvSpPr>
                <p:spPr bwMode="auto">
                  <a:xfrm>
                    <a:off x="550" y="1079"/>
                    <a:ext cx="10" cy="24"/>
                  </a:xfrm>
                  <a:custGeom>
                    <a:avLst/>
                    <a:gdLst/>
                    <a:ahLst/>
                    <a:cxnLst>
                      <a:cxn ang="0">
                        <a:pos x="0" y="238"/>
                      </a:cxn>
                      <a:cxn ang="0">
                        <a:pos x="59" y="211"/>
                      </a:cxn>
                      <a:cxn ang="0">
                        <a:pos x="96" y="0"/>
                      </a:cxn>
                      <a:cxn ang="0">
                        <a:pos x="151" y="0"/>
                      </a:cxn>
                    </a:cxnLst>
                    <a:rect l="0" t="0" r="r" b="b"/>
                    <a:pathLst>
                      <a:path w="151" h="238">
                        <a:moveTo>
                          <a:pt x="0" y="238"/>
                        </a:moveTo>
                        <a:lnTo>
                          <a:pt x="59" y="211"/>
                        </a:lnTo>
                        <a:lnTo>
                          <a:pt x="96" y="0"/>
                        </a:lnTo>
                        <a:lnTo>
                          <a:pt x="151" y="0"/>
                        </a:lnTo>
                      </a:path>
                    </a:pathLst>
                  </a:custGeom>
                  <a:noFill/>
                  <a:ln w="0">
                    <a:solidFill>
                      <a:srgbClr val="000000"/>
                    </a:solidFill>
                    <a:prstDash val="solid"/>
                    <a:round/>
                    <a:headEnd/>
                    <a:tailEnd/>
                  </a:ln>
                </p:spPr>
                <p:txBody>
                  <a:bodyPr/>
                  <a:lstStyle/>
                  <a:p>
                    <a:endParaRPr lang="en-US"/>
                  </a:p>
                </p:txBody>
              </p:sp>
              <p:sp>
                <p:nvSpPr>
                  <p:cNvPr id="232875" name="Freeform 427"/>
                  <p:cNvSpPr>
                    <a:spLocks/>
                  </p:cNvSpPr>
                  <p:nvPr/>
                </p:nvSpPr>
                <p:spPr bwMode="auto">
                  <a:xfrm>
                    <a:off x="554" y="1077"/>
                    <a:ext cx="10" cy="24"/>
                  </a:xfrm>
                  <a:custGeom>
                    <a:avLst/>
                    <a:gdLst/>
                    <a:ahLst/>
                    <a:cxnLst>
                      <a:cxn ang="0">
                        <a:pos x="0" y="247"/>
                      </a:cxn>
                      <a:cxn ang="0">
                        <a:pos x="59" y="220"/>
                      </a:cxn>
                      <a:cxn ang="0">
                        <a:pos x="101" y="0"/>
                      </a:cxn>
                      <a:cxn ang="0">
                        <a:pos x="161" y="0"/>
                      </a:cxn>
                    </a:cxnLst>
                    <a:rect l="0" t="0" r="r" b="b"/>
                    <a:pathLst>
                      <a:path w="161" h="247">
                        <a:moveTo>
                          <a:pt x="0" y="247"/>
                        </a:moveTo>
                        <a:lnTo>
                          <a:pt x="59" y="220"/>
                        </a:lnTo>
                        <a:lnTo>
                          <a:pt x="101" y="0"/>
                        </a:lnTo>
                        <a:lnTo>
                          <a:pt x="161" y="0"/>
                        </a:lnTo>
                      </a:path>
                    </a:pathLst>
                  </a:custGeom>
                  <a:noFill/>
                  <a:ln w="0">
                    <a:solidFill>
                      <a:srgbClr val="000000"/>
                    </a:solidFill>
                    <a:prstDash val="solid"/>
                    <a:round/>
                    <a:headEnd/>
                    <a:tailEnd/>
                  </a:ln>
                </p:spPr>
                <p:txBody>
                  <a:bodyPr/>
                  <a:lstStyle/>
                  <a:p>
                    <a:endParaRPr lang="en-US"/>
                  </a:p>
                </p:txBody>
              </p:sp>
              <p:sp>
                <p:nvSpPr>
                  <p:cNvPr id="232876" name="Freeform 428"/>
                  <p:cNvSpPr>
                    <a:spLocks/>
                  </p:cNvSpPr>
                  <p:nvPr/>
                </p:nvSpPr>
                <p:spPr bwMode="auto">
                  <a:xfrm>
                    <a:off x="558" y="1074"/>
                    <a:ext cx="11" cy="25"/>
                  </a:xfrm>
                  <a:custGeom>
                    <a:avLst/>
                    <a:gdLst/>
                    <a:ahLst/>
                    <a:cxnLst>
                      <a:cxn ang="0">
                        <a:pos x="0" y="258"/>
                      </a:cxn>
                      <a:cxn ang="0">
                        <a:pos x="63" y="221"/>
                      </a:cxn>
                      <a:cxn ang="0">
                        <a:pos x="101" y="0"/>
                      </a:cxn>
                      <a:cxn ang="0">
                        <a:pos x="170" y="0"/>
                      </a:cxn>
                    </a:cxnLst>
                    <a:rect l="0" t="0" r="r" b="b"/>
                    <a:pathLst>
                      <a:path w="170" h="258">
                        <a:moveTo>
                          <a:pt x="0" y="258"/>
                        </a:moveTo>
                        <a:lnTo>
                          <a:pt x="63" y="221"/>
                        </a:lnTo>
                        <a:lnTo>
                          <a:pt x="101" y="0"/>
                        </a:lnTo>
                        <a:lnTo>
                          <a:pt x="170" y="0"/>
                        </a:lnTo>
                      </a:path>
                    </a:pathLst>
                  </a:custGeom>
                  <a:noFill/>
                  <a:ln w="0">
                    <a:solidFill>
                      <a:srgbClr val="000000"/>
                    </a:solidFill>
                    <a:prstDash val="solid"/>
                    <a:round/>
                    <a:headEnd/>
                    <a:tailEnd/>
                  </a:ln>
                </p:spPr>
                <p:txBody>
                  <a:bodyPr/>
                  <a:lstStyle/>
                  <a:p>
                    <a:endParaRPr lang="en-US"/>
                  </a:p>
                </p:txBody>
              </p:sp>
              <p:sp>
                <p:nvSpPr>
                  <p:cNvPr id="232877" name="Freeform 429"/>
                  <p:cNvSpPr>
                    <a:spLocks/>
                  </p:cNvSpPr>
                  <p:nvPr/>
                </p:nvSpPr>
                <p:spPr bwMode="auto">
                  <a:xfrm>
                    <a:off x="562" y="1070"/>
                    <a:ext cx="12" cy="26"/>
                  </a:xfrm>
                  <a:custGeom>
                    <a:avLst/>
                    <a:gdLst/>
                    <a:ahLst/>
                    <a:cxnLst>
                      <a:cxn ang="0">
                        <a:pos x="0" y="262"/>
                      </a:cxn>
                      <a:cxn ang="0">
                        <a:pos x="64" y="232"/>
                      </a:cxn>
                      <a:cxn ang="0">
                        <a:pos x="107" y="0"/>
                      </a:cxn>
                      <a:cxn ang="0">
                        <a:pos x="174" y="0"/>
                      </a:cxn>
                    </a:cxnLst>
                    <a:rect l="0" t="0" r="r" b="b"/>
                    <a:pathLst>
                      <a:path w="174" h="262">
                        <a:moveTo>
                          <a:pt x="0" y="262"/>
                        </a:moveTo>
                        <a:lnTo>
                          <a:pt x="64" y="232"/>
                        </a:lnTo>
                        <a:lnTo>
                          <a:pt x="107" y="0"/>
                        </a:lnTo>
                        <a:lnTo>
                          <a:pt x="174" y="0"/>
                        </a:lnTo>
                      </a:path>
                    </a:pathLst>
                  </a:custGeom>
                  <a:noFill/>
                  <a:ln w="0">
                    <a:solidFill>
                      <a:srgbClr val="000000"/>
                    </a:solidFill>
                    <a:prstDash val="solid"/>
                    <a:round/>
                    <a:headEnd/>
                    <a:tailEnd/>
                  </a:ln>
                </p:spPr>
                <p:txBody>
                  <a:bodyPr/>
                  <a:lstStyle/>
                  <a:p>
                    <a:endParaRPr lang="en-US"/>
                  </a:p>
                </p:txBody>
              </p:sp>
              <p:sp>
                <p:nvSpPr>
                  <p:cNvPr id="232878" name="Freeform 430"/>
                  <p:cNvSpPr>
                    <a:spLocks/>
                  </p:cNvSpPr>
                  <p:nvPr/>
                </p:nvSpPr>
                <p:spPr bwMode="auto">
                  <a:xfrm>
                    <a:off x="567" y="1067"/>
                    <a:ext cx="13" cy="27"/>
                  </a:xfrm>
                  <a:custGeom>
                    <a:avLst/>
                    <a:gdLst/>
                    <a:ahLst/>
                    <a:cxnLst>
                      <a:cxn ang="0">
                        <a:pos x="0" y="270"/>
                      </a:cxn>
                      <a:cxn ang="0">
                        <a:pos x="62" y="236"/>
                      </a:cxn>
                      <a:cxn ang="0">
                        <a:pos x="104" y="0"/>
                      </a:cxn>
                      <a:cxn ang="0">
                        <a:pos x="184" y="0"/>
                      </a:cxn>
                    </a:cxnLst>
                    <a:rect l="0" t="0" r="r" b="b"/>
                    <a:pathLst>
                      <a:path w="184" h="270">
                        <a:moveTo>
                          <a:pt x="0" y="270"/>
                        </a:moveTo>
                        <a:lnTo>
                          <a:pt x="62" y="236"/>
                        </a:lnTo>
                        <a:lnTo>
                          <a:pt x="104" y="0"/>
                        </a:lnTo>
                        <a:lnTo>
                          <a:pt x="184" y="0"/>
                        </a:lnTo>
                      </a:path>
                    </a:pathLst>
                  </a:custGeom>
                  <a:noFill/>
                  <a:ln w="0">
                    <a:solidFill>
                      <a:srgbClr val="000000"/>
                    </a:solidFill>
                    <a:prstDash val="solid"/>
                    <a:round/>
                    <a:headEnd/>
                    <a:tailEnd/>
                  </a:ln>
                </p:spPr>
                <p:txBody>
                  <a:bodyPr/>
                  <a:lstStyle/>
                  <a:p>
                    <a:endParaRPr lang="en-US"/>
                  </a:p>
                </p:txBody>
              </p:sp>
              <p:sp>
                <p:nvSpPr>
                  <p:cNvPr id="232879" name="Freeform 431"/>
                  <p:cNvSpPr>
                    <a:spLocks/>
                  </p:cNvSpPr>
                  <p:nvPr/>
                </p:nvSpPr>
                <p:spPr bwMode="auto">
                  <a:xfrm>
                    <a:off x="573" y="1063"/>
                    <a:ext cx="13" cy="27"/>
                  </a:xfrm>
                  <a:custGeom>
                    <a:avLst/>
                    <a:gdLst/>
                    <a:ahLst/>
                    <a:cxnLst>
                      <a:cxn ang="0">
                        <a:pos x="0" y="270"/>
                      </a:cxn>
                      <a:cxn ang="0">
                        <a:pos x="68" y="240"/>
                      </a:cxn>
                      <a:cxn ang="0">
                        <a:pos x="107" y="0"/>
                      </a:cxn>
                      <a:cxn ang="0">
                        <a:pos x="197" y="0"/>
                      </a:cxn>
                    </a:cxnLst>
                    <a:rect l="0" t="0" r="r" b="b"/>
                    <a:pathLst>
                      <a:path w="197" h="270">
                        <a:moveTo>
                          <a:pt x="0" y="270"/>
                        </a:moveTo>
                        <a:lnTo>
                          <a:pt x="68" y="240"/>
                        </a:lnTo>
                        <a:lnTo>
                          <a:pt x="107" y="0"/>
                        </a:lnTo>
                        <a:lnTo>
                          <a:pt x="197" y="0"/>
                        </a:lnTo>
                      </a:path>
                    </a:pathLst>
                  </a:custGeom>
                  <a:noFill/>
                  <a:ln w="0">
                    <a:solidFill>
                      <a:srgbClr val="000000"/>
                    </a:solidFill>
                    <a:prstDash val="solid"/>
                    <a:round/>
                    <a:headEnd/>
                    <a:tailEnd/>
                  </a:ln>
                </p:spPr>
                <p:txBody>
                  <a:bodyPr/>
                  <a:lstStyle/>
                  <a:p>
                    <a:endParaRPr lang="en-US"/>
                  </a:p>
                </p:txBody>
              </p:sp>
              <p:sp>
                <p:nvSpPr>
                  <p:cNvPr id="232880" name="Freeform 432"/>
                  <p:cNvSpPr>
                    <a:spLocks/>
                  </p:cNvSpPr>
                  <p:nvPr/>
                </p:nvSpPr>
                <p:spPr bwMode="auto">
                  <a:xfrm>
                    <a:off x="579" y="1059"/>
                    <a:ext cx="29" cy="27"/>
                  </a:xfrm>
                  <a:custGeom>
                    <a:avLst/>
                    <a:gdLst/>
                    <a:ahLst/>
                    <a:cxnLst>
                      <a:cxn ang="0">
                        <a:pos x="0" y="268"/>
                      </a:cxn>
                      <a:cxn ang="0">
                        <a:pos x="68" y="240"/>
                      </a:cxn>
                      <a:cxn ang="0">
                        <a:pos x="109" y="0"/>
                      </a:cxn>
                      <a:cxn ang="0">
                        <a:pos x="234" y="0"/>
                      </a:cxn>
                      <a:cxn ang="0">
                        <a:pos x="433" y="163"/>
                      </a:cxn>
                    </a:cxnLst>
                    <a:rect l="0" t="0" r="r" b="b"/>
                    <a:pathLst>
                      <a:path w="433" h="268">
                        <a:moveTo>
                          <a:pt x="0" y="268"/>
                        </a:moveTo>
                        <a:lnTo>
                          <a:pt x="68" y="240"/>
                        </a:lnTo>
                        <a:lnTo>
                          <a:pt x="109" y="0"/>
                        </a:lnTo>
                        <a:lnTo>
                          <a:pt x="234" y="0"/>
                        </a:lnTo>
                        <a:lnTo>
                          <a:pt x="433" y="163"/>
                        </a:lnTo>
                      </a:path>
                    </a:pathLst>
                  </a:custGeom>
                  <a:noFill/>
                  <a:ln w="0">
                    <a:solidFill>
                      <a:srgbClr val="000000"/>
                    </a:solidFill>
                    <a:prstDash val="solid"/>
                    <a:round/>
                    <a:headEnd/>
                    <a:tailEnd/>
                  </a:ln>
                </p:spPr>
                <p:txBody>
                  <a:bodyPr/>
                  <a:lstStyle/>
                  <a:p>
                    <a:endParaRPr lang="en-US"/>
                  </a:p>
                </p:txBody>
              </p:sp>
              <p:sp>
                <p:nvSpPr>
                  <p:cNvPr id="232881" name="Freeform 433"/>
                  <p:cNvSpPr>
                    <a:spLocks/>
                  </p:cNvSpPr>
                  <p:nvPr/>
                </p:nvSpPr>
                <p:spPr bwMode="auto">
                  <a:xfrm>
                    <a:off x="610" y="1071"/>
                    <a:ext cx="46" cy="5"/>
                  </a:xfrm>
                  <a:custGeom>
                    <a:avLst/>
                    <a:gdLst/>
                    <a:ahLst/>
                    <a:cxnLst>
                      <a:cxn ang="0">
                        <a:pos x="0" y="56"/>
                      </a:cxn>
                      <a:cxn ang="0">
                        <a:pos x="171" y="40"/>
                      </a:cxn>
                      <a:cxn ang="0">
                        <a:pos x="684" y="0"/>
                      </a:cxn>
                      <a:cxn ang="0">
                        <a:pos x="684" y="16"/>
                      </a:cxn>
                      <a:cxn ang="0">
                        <a:pos x="516" y="24"/>
                      </a:cxn>
                      <a:cxn ang="0">
                        <a:pos x="0" y="56"/>
                      </a:cxn>
                    </a:cxnLst>
                    <a:rect l="0" t="0" r="r" b="b"/>
                    <a:pathLst>
                      <a:path w="684" h="56">
                        <a:moveTo>
                          <a:pt x="0" y="56"/>
                        </a:moveTo>
                        <a:lnTo>
                          <a:pt x="171" y="40"/>
                        </a:lnTo>
                        <a:lnTo>
                          <a:pt x="684" y="0"/>
                        </a:lnTo>
                        <a:lnTo>
                          <a:pt x="684" y="16"/>
                        </a:lnTo>
                        <a:lnTo>
                          <a:pt x="516" y="24"/>
                        </a:lnTo>
                        <a:lnTo>
                          <a:pt x="0" y="56"/>
                        </a:lnTo>
                        <a:close/>
                      </a:path>
                    </a:pathLst>
                  </a:custGeom>
                  <a:solidFill>
                    <a:srgbClr val="000000"/>
                  </a:solidFill>
                  <a:ln w="0">
                    <a:solidFill>
                      <a:srgbClr val="000000"/>
                    </a:solidFill>
                    <a:prstDash val="solid"/>
                    <a:round/>
                    <a:headEnd/>
                    <a:tailEnd/>
                  </a:ln>
                </p:spPr>
                <p:txBody>
                  <a:bodyPr/>
                  <a:lstStyle/>
                  <a:p>
                    <a:endParaRPr lang="en-US"/>
                  </a:p>
                </p:txBody>
              </p:sp>
              <p:sp>
                <p:nvSpPr>
                  <p:cNvPr id="232882" name="Freeform 434"/>
                  <p:cNvSpPr>
                    <a:spLocks/>
                  </p:cNvSpPr>
                  <p:nvPr/>
                </p:nvSpPr>
                <p:spPr bwMode="auto">
                  <a:xfrm>
                    <a:off x="659" y="1066"/>
                    <a:ext cx="32" cy="23"/>
                  </a:xfrm>
                  <a:custGeom>
                    <a:avLst/>
                    <a:gdLst/>
                    <a:ahLst/>
                    <a:cxnLst>
                      <a:cxn ang="0">
                        <a:pos x="6" y="41"/>
                      </a:cxn>
                      <a:cxn ang="0">
                        <a:pos x="128" y="31"/>
                      </a:cxn>
                      <a:cxn ang="0">
                        <a:pos x="143" y="0"/>
                      </a:cxn>
                      <a:cxn ang="0">
                        <a:pos x="247" y="31"/>
                      </a:cxn>
                      <a:cxn ang="0">
                        <a:pos x="353" y="64"/>
                      </a:cxn>
                      <a:cxn ang="0">
                        <a:pos x="251" y="58"/>
                      </a:cxn>
                      <a:cxn ang="0">
                        <a:pos x="381" y="106"/>
                      </a:cxn>
                      <a:cxn ang="0">
                        <a:pos x="392" y="72"/>
                      </a:cxn>
                      <a:cxn ang="0">
                        <a:pos x="475" y="128"/>
                      </a:cxn>
                      <a:cxn ang="0">
                        <a:pos x="485" y="143"/>
                      </a:cxn>
                      <a:cxn ang="0">
                        <a:pos x="482" y="160"/>
                      </a:cxn>
                      <a:cxn ang="0">
                        <a:pos x="451" y="183"/>
                      </a:cxn>
                      <a:cxn ang="0">
                        <a:pos x="382" y="197"/>
                      </a:cxn>
                      <a:cxn ang="0">
                        <a:pos x="247" y="218"/>
                      </a:cxn>
                      <a:cxn ang="0">
                        <a:pos x="84" y="228"/>
                      </a:cxn>
                      <a:cxn ang="0">
                        <a:pos x="84" y="156"/>
                      </a:cxn>
                      <a:cxn ang="0">
                        <a:pos x="68" y="129"/>
                      </a:cxn>
                      <a:cxn ang="0">
                        <a:pos x="17" y="101"/>
                      </a:cxn>
                      <a:cxn ang="0">
                        <a:pos x="17" y="85"/>
                      </a:cxn>
                      <a:cxn ang="0">
                        <a:pos x="138" y="112"/>
                      </a:cxn>
                      <a:cxn ang="0">
                        <a:pos x="162" y="129"/>
                      </a:cxn>
                      <a:cxn ang="0">
                        <a:pos x="193" y="174"/>
                      </a:cxn>
                      <a:cxn ang="0">
                        <a:pos x="337" y="171"/>
                      </a:cxn>
                      <a:cxn ang="0">
                        <a:pos x="353" y="115"/>
                      </a:cxn>
                      <a:cxn ang="0">
                        <a:pos x="222" y="69"/>
                      </a:cxn>
                      <a:cxn ang="0">
                        <a:pos x="143" y="51"/>
                      </a:cxn>
                      <a:cxn ang="0">
                        <a:pos x="0" y="58"/>
                      </a:cxn>
                      <a:cxn ang="0">
                        <a:pos x="6" y="41"/>
                      </a:cxn>
                    </a:cxnLst>
                    <a:rect l="0" t="0" r="r" b="b"/>
                    <a:pathLst>
                      <a:path w="485" h="228">
                        <a:moveTo>
                          <a:pt x="6" y="41"/>
                        </a:moveTo>
                        <a:lnTo>
                          <a:pt x="128" y="31"/>
                        </a:lnTo>
                        <a:lnTo>
                          <a:pt x="143" y="0"/>
                        </a:lnTo>
                        <a:lnTo>
                          <a:pt x="247" y="31"/>
                        </a:lnTo>
                        <a:lnTo>
                          <a:pt x="353" y="64"/>
                        </a:lnTo>
                        <a:lnTo>
                          <a:pt x="251" y="58"/>
                        </a:lnTo>
                        <a:lnTo>
                          <a:pt x="381" y="106"/>
                        </a:lnTo>
                        <a:lnTo>
                          <a:pt x="392" y="72"/>
                        </a:lnTo>
                        <a:lnTo>
                          <a:pt x="475" y="128"/>
                        </a:lnTo>
                        <a:lnTo>
                          <a:pt x="485" y="143"/>
                        </a:lnTo>
                        <a:lnTo>
                          <a:pt x="482" y="160"/>
                        </a:lnTo>
                        <a:lnTo>
                          <a:pt x="451" y="183"/>
                        </a:lnTo>
                        <a:lnTo>
                          <a:pt x="382" y="197"/>
                        </a:lnTo>
                        <a:lnTo>
                          <a:pt x="247" y="218"/>
                        </a:lnTo>
                        <a:lnTo>
                          <a:pt x="84" y="228"/>
                        </a:lnTo>
                        <a:lnTo>
                          <a:pt x="84" y="156"/>
                        </a:lnTo>
                        <a:lnTo>
                          <a:pt x="68" y="129"/>
                        </a:lnTo>
                        <a:lnTo>
                          <a:pt x="17" y="101"/>
                        </a:lnTo>
                        <a:lnTo>
                          <a:pt x="17" y="85"/>
                        </a:lnTo>
                        <a:lnTo>
                          <a:pt x="138" y="112"/>
                        </a:lnTo>
                        <a:lnTo>
                          <a:pt x="162" y="129"/>
                        </a:lnTo>
                        <a:lnTo>
                          <a:pt x="193" y="174"/>
                        </a:lnTo>
                        <a:lnTo>
                          <a:pt x="337" y="171"/>
                        </a:lnTo>
                        <a:lnTo>
                          <a:pt x="353" y="115"/>
                        </a:lnTo>
                        <a:lnTo>
                          <a:pt x="222" y="69"/>
                        </a:lnTo>
                        <a:lnTo>
                          <a:pt x="143" y="51"/>
                        </a:lnTo>
                        <a:lnTo>
                          <a:pt x="0" y="58"/>
                        </a:lnTo>
                        <a:lnTo>
                          <a:pt x="6" y="41"/>
                        </a:lnTo>
                        <a:close/>
                      </a:path>
                    </a:pathLst>
                  </a:custGeom>
                  <a:solidFill>
                    <a:srgbClr val="000000"/>
                  </a:solidFill>
                  <a:ln w="0">
                    <a:solidFill>
                      <a:srgbClr val="000000"/>
                    </a:solidFill>
                    <a:prstDash val="solid"/>
                    <a:round/>
                    <a:headEnd/>
                    <a:tailEnd/>
                  </a:ln>
                </p:spPr>
                <p:txBody>
                  <a:bodyPr/>
                  <a:lstStyle/>
                  <a:p>
                    <a:endParaRPr lang="en-US"/>
                  </a:p>
                </p:txBody>
              </p:sp>
              <p:sp>
                <p:nvSpPr>
                  <p:cNvPr id="232883" name="Freeform 435"/>
                  <p:cNvSpPr>
                    <a:spLocks/>
                  </p:cNvSpPr>
                  <p:nvPr/>
                </p:nvSpPr>
                <p:spPr bwMode="auto">
                  <a:xfrm>
                    <a:off x="659" y="1087"/>
                    <a:ext cx="6" cy="2"/>
                  </a:xfrm>
                  <a:custGeom>
                    <a:avLst/>
                    <a:gdLst/>
                    <a:ahLst/>
                    <a:cxnLst>
                      <a:cxn ang="0">
                        <a:pos x="78" y="0"/>
                      </a:cxn>
                      <a:cxn ang="0">
                        <a:pos x="0" y="0"/>
                      </a:cxn>
                      <a:cxn ang="0">
                        <a:pos x="0" y="16"/>
                      </a:cxn>
                      <a:cxn ang="0">
                        <a:pos x="78" y="20"/>
                      </a:cxn>
                      <a:cxn ang="0">
                        <a:pos x="78" y="0"/>
                      </a:cxn>
                    </a:cxnLst>
                    <a:rect l="0" t="0" r="r" b="b"/>
                    <a:pathLst>
                      <a:path w="78" h="20">
                        <a:moveTo>
                          <a:pt x="78" y="0"/>
                        </a:moveTo>
                        <a:lnTo>
                          <a:pt x="0" y="0"/>
                        </a:lnTo>
                        <a:lnTo>
                          <a:pt x="0" y="16"/>
                        </a:lnTo>
                        <a:lnTo>
                          <a:pt x="78" y="20"/>
                        </a:lnTo>
                        <a:lnTo>
                          <a:pt x="78" y="0"/>
                        </a:lnTo>
                        <a:close/>
                      </a:path>
                    </a:pathLst>
                  </a:custGeom>
                  <a:solidFill>
                    <a:srgbClr val="000000"/>
                  </a:solidFill>
                  <a:ln w="0">
                    <a:solidFill>
                      <a:srgbClr val="000000"/>
                    </a:solidFill>
                    <a:prstDash val="solid"/>
                    <a:round/>
                    <a:headEnd/>
                    <a:tailEnd/>
                  </a:ln>
                </p:spPr>
                <p:txBody>
                  <a:bodyPr/>
                  <a:lstStyle/>
                  <a:p>
                    <a:endParaRPr lang="en-US"/>
                  </a:p>
                </p:txBody>
              </p:sp>
              <p:sp>
                <p:nvSpPr>
                  <p:cNvPr id="232884" name="Freeform 436"/>
                  <p:cNvSpPr>
                    <a:spLocks/>
                  </p:cNvSpPr>
                  <p:nvPr/>
                </p:nvSpPr>
                <p:spPr bwMode="auto">
                  <a:xfrm>
                    <a:off x="634" y="1083"/>
                    <a:ext cx="22" cy="7"/>
                  </a:xfrm>
                  <a:custGeom>
                    <a:avLst/>
                    <a:gdLst/>
                    <a:ahLst/>
                    <a:cxnLst>
                      <a:cxn ang="0">
                        <a:pos x="327" y="38"/>
                      </a:cxn>
                      <a:cxn ang="0">
                        <a:pos x="250" y="44"/>
                      </a:cxn>
                      <a:cxn ang="0">
                        <a:pos x="143" y="31"/>
                      </a:cxn>
                      <a:cxn ang="0">
                        <a:pos x="58" y="14"/>
                      </a:cxn>
                      <a:cxn ang="0">
                        <a:pos x="87" y="0"/>
                      </a:cxn>
                      <a:cxn ang="0">
                        <a:pos x="0" y="11"/>
                      </a:cxn>
                      <a:cxn ang="0">
                        <a:pos x="90" y="38"/>
                      </a:cxn>
                      <a:cxn ang="0">
                        <a:pos x="198" y="65"/>
                      </a:cxn>
                      <a:cxn ang="0">
                        <a:pos x="329" y="65"/>
                      </a:cxn>
                      <a:cxn ang="0">
                        <a:pos x="327" y="38"/>
                      </a:cxn>
                    </a:cxnLst>
                    <a:rect l="0" t="0" r="r" b="b"/>
                    <a:pathLst>
                      <a:path w="329" h="65">
                        <a:moveTo>
                          <a:pt x="327" y="38"/>
                        </a:moveTo>
                        <a:lnTo>
                          <a:pt x="250" y="44"/>
                        </a:lnTo>
                        <a:lnTo>
                          <a:pt x="143" y="31"/>
                        </a:lnTo>
                        <a:lnTo>
                          <a:pt x="58" y="14"/>
                        </a:lnTo>
                        <a:lnTo>
                          <a:pt x="87" y="0"/>
                        </a:lnTo>
                        <a:lnTo>
                          <a:pt x="0" y="11"/>
                        </a:lnTo>
                        <a:lnTo>
                          <a:pt x="90" y="38"/>
                        </a:lnTo>
                        <a:lnTo>
                          <a:pt x="198" y="65"/>
                        </a:lnTo>
                        <a:lnTo>
                          <a:pt x="329" y="65"/>
                        </a:lnTo>
                        <a:lnTo>
                          <a:pt x="327" y="38"/>
                        </a:lnTo>
                        <a:close/>
                      </a:path>
                    </a:pathLst>
                  </a:custGeom>
                  <a:solidFill>
                    <a:srgbClr val="000000"/>
                  </a:solidFill>
                  <a:ln w="0">
                    <a:solidFill>
                      <a:srgbClr val="000000"/>
                    </a:solidFill>
                    <a:prstDash val="solid"/>
                    <a:round/>
                    <a:headEnd/>
                    <a:tailEnd/>
                  </a:ln>
                </p:spPr>
                <p:txBody>
                  <a:bodyPr/>
                  <a:lstStyle/>
                  <a:p>
                    <a:endParaRPr lang="en-US"/>
                  </a:p>
                </p:txBody>
              </p:sp>
              <p:sp>
                <p:nvSpPr>
                  <p:cNvPr id="232885" name="Freeform 437"/>
                  <p:cNvSpPr>
                    <a:spLocks/>
                  </p:cNvSpPr>
                  <p:nvPr/>
                </p:nvSpPr>
                <p:spPr bwMode="auto">
                  <a:xfrm>
                    <a:off x="659" y="1065"/>
                    <a:ext cx="10" cy="2"/>
                  </a:xfrm>
                  <a:custGeom>
                    <a:avLst/>
                    <a:gdLst/>
                    <a:ahLst/>
                    <a:cxnLst>
                      <a:cxn ang="0">
                        <a:pos x="152" y="14"/>
                      </a:cxn>
                      <a:cxn ang="0">
                        <a:pos x="76" y="0"/>
                      </a:cxn>
                      <a:cxn ang="0">
                        <a:pos x="0" y="0"/>
                      </a:cxn>
                      <a:cxn ang="0">
                        <a:pos x="0" y="6"/>
                      </a:cxn>
                      <a:cxn ang="0">
                        <a:pos x="71" y="6"/>
                      </a:cxn>
                      <a:cxn ang="0">
                        <a:pos x="152" y="20"/>
                      </a:cxn>
                      <a:cxn ang="0">
                        <a:pos x="152" y="14"/>
                      </a:cxn>
                    </a:cxnLst>
                    <a:rect l="0" t="0" r="r" b="b"/>
                    <a:pathLst>
                      <a:path w="152" h="20">
                        <a:moveTo>
                          <a:pt x="152" y="14"/>
                        </a:moveTo>
                        <a:lnTo>
                          <a:pt x="76" y="0"/>
                        </a:lnTo>
                        <a:lnTo>
                          <a:pt x="0" y="0"/>
                        </a:lnTo>
                        <a:lnTo>
                          <a:pt x="0" y="6"/>
                        </a:lnTo>
                        <a:lnTo>
                          <a:pt x="71" y="6"/>
                        </a:lnTo>
                        <a:lnTo>
                          <a:pt x="152" y="20"/>
                        </a:lnTo>
                        <a:lnTo>
                          <a:pt x="152" y="14"/>
                        </a:lnTo>
                        <a:close/>
                      </a:path>
                    </a:pathLst>
                  </a:custGeom>
                  <a:solidFill>
                    <a:srgbClr val="000000"/>
                  </a:solidFill>
                  <a:ln w="0">
                    <a:solidFill>
                      <a:srgbClr val="000000"/>
                    </a:solidFill>
                    <a:prstDash val="solid"/>
                    <a:round/>
                    <a:headEnd/>
                    <a:tailEnd/>
                  </a:ln>
                </p:spPr>
                <p:txBody>
                  <a:bodyPr/>
                  <a:lstStyle/>
                  <a:p>
                    <a:endParaRPr lang="en-US"/>
                  </a:p>
                </p:txBody>
              </p:sp>
              <p:sp>
                <p:nvSpPr>
                  <p:cNvPr id="232886" name="Freeform 438"/>
                  <p:cNvSpPr>
                    <a:spLocks/>
                  </p:cNvSpPr>
                  <p:nvPr/>
                </p:nvSpPr>
                <p:spPr bwMode="auto">
                  <a:xfrm>
                    <a:off x="643" y="1065"/>
                    <a:ext cx="13" cy="7"/>
                  </a:xfrm>
                  <a:custGeom>
                    <a:avLst/>
                    <a:gdLst/>
                    <a:ahLst/>
                    <a:cxnLst>
                      <a:cxn ang="0">
                        <a:pos x="200" y="0"/>
                      </a:cxn>
                      <a:cxn ang="0">
                        <a:pos x="165" y="13"/>
                      </a:cxn>
                      <a:cxn ang="0">
                        <a:pos x="0" y="71"/>
                      </a:cxn>
                      <a:cxn ang="0">
                        <a:pos x="162" y="61"/>
                      </a:cxn>
                      <a:cxn ang="0">
                        <a:pos x="149" y="37"/>
                      </a:cxn>
                      <a:cxn ang="0">
                        <a:pos x="205" y="10"/>
                      </a:cxn>
                      <a:cxn ang="0">
                        <a:pos x="200" y="0"/>
                      </a:cxn>
                    </a:cxnLst>
                    <a:rect l="0" t="0" r="r" b="b"/>
                    <a:pathLst>
                      <a:path w="205" h="71">
                        <a:moveTo>
                          <a:pt x="200" y="0"/>
                        </a:moveTo>
                        <a:lnTo>
                          <a:pt x="165" y="13"/>
                        </a:lnTo>
                        <a:lnTo>
                          <a:pt x="0" y="71"/>
                        </a:lnTo>
                        <a:lnTo>
                          <a:pt x="162" y="61"/>
                        </a:lnTo>
                        <a:lnTo>
                          <a:pt x="149" y="37"/>
                        </a:lnTo>
                        <a:lnTo>
                          <a:pt x="205" y="10"/>
                        </a:lnTo>
                        <a:lnTo>
                          <a:pt x="200" y="0"/>
                        </a:lnTo>
                        <a:close/>
                      </a:path>
                    </a:pathLst>
                  </a:custGeom>
                  <a:solidFill>
                    <a:srgbClr val="000000"/>
                  </a:solidFill>
                  <a:ln w="0">
                    <a:solidFill>
                      <a:srgbClr val="000000"/>
                    </a:solidFill>
                    <a:prstDash val="solid"/>
                    <a:round/>
                    <a:headEnd/>
                    <a:tailEnd/>
                  </a:ln>
                </p:spPr>
                <p:txBody>
                  <a:bodyPr/>
                  <a:lstStyle/>
                  <a:p>
                    <a:endParaRPr lang="en-US"/>
                  </a:p>
                </p:txBody>
              </p:sp>
              <p:sp>
                <p:nvSpPr>
                  <p:cNvPr id="232887" name="Freeform 439"/>
                  <p:cNvSpPr>
                    <a:spLocks/>
                  </p:cNvSpPr>
                  <p:nvPr/>
                </p:nvSpPr>
                <p:spPr bwMode="auto">
                  <a:xfrm>
                    <a:off x="946" y="1055"/>
                    <a:ext cx="28" cy="46"/>
                  </a:xfrm>
                  <a:custGeom>
                    <a:avLst/>
                    <a:gdLst/>
                    <a:ahLst/>
                    <a:cxnLst>
                      <a:cxn ang="0">
                        <a:pos x="391" y="0"/>
                      </a:cxn>
                      <a:cxn ang="0">
                        <a:pos x="391" y="218"/>
                      </a:cxn>
                      <a:cxn ang="0">
                        <a:pos x="0" y="218"/>
                      </a:cxn>
                      <a:cxn ang="0">
                        <a:pos x="292" y="451"/>
                      </a:cxn>
                      <a:cxn ang="0">
                        <a:pos x="391" y="451"/>
                      </a:cxn>
                      <a:cxn ang="0">
                        <a:pos x="122" y="235"/>
                      </a:cxn>
                      <a:cxn ang="0">
                        <a:pos x="391" y="235"/>
                      </a:cxn>
                      <a:cxn ang="0">
                        <a:pos x="391" y="403"/>
                      </a:cxn>
                      <a:cxn ang="0">
                        <a:pos x="413" y="281"/>
                      </a:cxn>
                      <a:cxn ang="0">
                        <a:pos x="413" y="0"/>
                      </a:cxn>
                      <a:cxn ang="0">
                        <a:pos x="391" y="0"/>
                      </a:cxn>
                    </a:cxnLst>
                    <a:rect l="0" t="0" r="r" b="b"/>
                    <a:pathLst>
                      <a:path w="413" h="451">
                        <a:moveTo>
                          <a:pt x="391" y="0"/>
                        </a:moveTo>
                        <a:lnTo>
                          <a:pt x="391" y="218"/>
                        </a:lnTo>
                        <a:lnTo>
                          <a:pt x="0" y="218"/>
                        </a:lnTo>
                        <a:lnTo>
                          <a:pt x="292" y="451"/>
                        </a:lnTo>
                        <a:lnTo>
                          <a:pt x="391" y="451"/>
                        </a:lnTo>
                        <a:lnTo>
                          <a:pt x="122" y="235"/>
                        </a:lnTo>
                        <a:lnTo>
                          <a:pt x="391" y="235"/>
                        </a:lnTo>
                        <a:lnTo>
                          <a:pt x="391" y="403"/>
                        </a:lnTo>
                        <a:lnTo>
                          <a:pt x="413" y="281"/>
                        </a:lnTo>
                        <a:lnTo>
                          <a:pt x="413" y="0"/>
                        </a:lnTo>
                        <a:lnTo>
                          <a:pt x="391" y="0"/>
                        </a:lnTo>
                        <a:close/>
                      </a:path>
                    </a:pathLst>
                  </a:custGeom>
                  <a:solidFill>
                    <a:srgbClr val="000000"/>
                  </a:solidFill>
                  <a:ln w="0">
                    <a:solidFill>
                      <a:srgbClr val="000000"/>
                    </a:solidFill>
                    <a:prstDash val="solid"/>
                    <a:round/>
                    <a:headEnd/>
                    <a:tailEnd/>
                  </a:ln>
                </p:spPr>
                <p:txBody>
                  <a:bodyPr/>
                  <a:lstStyle/>
                  <a:p>
                    <a:endParaRPr lang="en-US"/>
                  </a:p>
                </p:txBody>
              </p:sp>
              <p:sp>
                <p:nvSpPr>
                  <p:cNvPr id="232888" name="Freeform 440"/>
                  <p:cNvSpPr>
                    <a:spLocks/>
                  </p:cNvSpPr>
                  <p:nvPr/>
                </p:nvSpPr>
                <p:spPr bwMode="auto">
                  <a:xfrm>
                    <a:off x="951" y="1054"/>
                    <a:ext cx="2" cy="44"/>
                  </a:xfrm>
                  <a:custGeom>
                    <a:avLst/>
                    <a:gdLst/>
                    <a:ahLst/>
                    <a:cxnLst>
                      <a:cxn ang="0">
                        <a:pos x="0" y="437"/>
                      </a:cxn>
                      <a:cxn ang="0">
                        <a:pos x="0" y="0"/>
                      </a:cxn>
                      <a:cxn ang="0">
                        <a:pos x="22" y="0"/>
                      </a:cxn>
                      <a:cxn ang="0">
                        <a:pos x="22" y="317"/>
                      </a:cxn>
                      <a:cxn ang="0">
                        <a:pos x="0" y="437"/>
                      </a:cxn>
                    </a:cxnLst>
                    <a:rect l="0" t="0" r="r" b="b"/>
                    <a:pathLst>
                      <a:path w="22" h="437">
                        <a:moveTo>
                          <a:pt x="0" y="437"/>
                        </a:moveTo>
                        <a:lnTo>
                          <a:pt x="0" y="0"/>
                        </a:lnTo>
                        <a:lnTo>
                          <a:pt x="22" y="0"/>
                        </a:lnTo>
                        <a:lnTo>
                          <a:pt x="22" y="317"/>
                        </a:lnTo>
                        <a:lnTo>
                          <a:pt x="0" y="437"/>
                        </a:lnTo>
                        <a:close/>
                      </a:path>
                    </a:pathLst>
                  </a:custGeom>
                  <a:solidFill>
                    <a:srgbClr val="000000"/>
                  </a:solidFill>
                  <a:ln w="0">
                    <a:solidFill>
                      <a:srgbClr val="000000"/>
                    </a:solidFill>
                    <a:prstDash val="solid"/>
                    <a:round/>
                    <a:headEnd/>
                    <a:tailEnd/>
                  </a:ln>
                </p:spPr>
                <p:txBody>
                  <a:bodyPr/>
                  <a:lstStyle/>
                  <a:p>
                    <a:endParaRPr lang="en-US"/>
                  </a:p>
                </p:txBody>
              </p:sp>
              <p:sp>
                <p:nvSpPr>
                  <p:cNvPr id="232889" name="Freeform 441"/>
                  <p:cNvSpPr>
                    <a:spLocks/>
                  </p:cNvSpPr>
                  <p:nvPr/>
                </p:nvSpPr>
                <p:spPr bwMode="auto">
                  <a:xfrm>
                    <a:off x="967" y="1084"/>
                    <a:ext cx="3" cy="5"/>
                  </a:xfrm>
                  <a:custGeom>
                    <a:avLst/>
                    <a:gdLst/>
                    <a:ahLst/>
                    <a:cxnLst>
                      <a:cxn ang="0">
                        <a:pos x="0" y="0"/>
                      </a:cxn>
                      <a:cxn ang="0">
                        <a:pos x="0" y="27"/>
                      </a:cxn>
                      <a:cxn ang="0">
                        <a:pos x="42" y="47"/>
                      </a:cxn>
                      <a:cxn ang="0">
                        <a:pos x="42" y="0"/>
                      </a:cxn>
                      <a:cxn ang="0">
                        <a:pos x="0" y="0"/>
                      </a:cxn>
                    </a:cxnLst>
                    <a:rect l="0" t="0" r="r" b="b"/>
                    <a:pathLst>
                      <a:path w="42" h="47">
                        <a:moveTo>
                          <a:pt x="0" y="0"/>
                        </a:moveTo>
                        <a:lnTo>
                          <a:pt x="0" y="27"/>
                        </a:lnTo>
                        <a:lnTo>
                          <a:pt x="42" y="47"/>
                        </a:lnTo>
                        <a:lnTo>
                          <a:pt x="42" y="0"/>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232890" name="Freeform 442"/>
                  <p:cNvSpPr>
                    <a:spLocks/>
                  </p:cNvSpPr>
                  <p:nvPr/>
                </p:nvSpPr>
                <p:spPr bwMode="auto">
                  <a:xfrm>
                    <a:off x="837" y="1064"/>
                    <a:ext cx="127" cy="74"/>
                  </a:xfrm>
                  <a:custGeom>
                    <a:avLst/>
                    <a:gdLst/>
                    <a:ahLst/>
                    <a:cxnLst>
                      <a:cxn ang="0">
                        <a:pos x="1849" y="0"/>
                      </a:cxn>
                      <a:cxn ang="0">
                        <a:pos x="1876" y="0"/>
                      </a:cxn>
                      <a:cxn ang="0">
                        <a:pos x="1903" y="27"/>
                      </a:cxn>
                      <a:cxn ang="0">
                        <a:pos x="1876" y="52"/>
                      </a:cxn>
                      <a:cxn ang="0">
                        <a:pos x="0" y="738"/>
                      </a:cxn>
                      <a:cxn ang="0">
                        <a:pos x="1849" y="0"/>
                      </a:cxn>
                    </a:cxnLst>
                    <a:rect l="0" t="0" r="r" b="b"/>
                    <a:pathLst>
                      <a:path w="1903" h="738">
                        <a:moveTo>
                          <a:pt x="1849" y="0"/>
                        </a:moveTo>
                        <a:lnTo>
                          <a:pt x="1876" y="0"/>
                        </a:lnTo>
                        <a:lnTo>
                          <a:pt x="1903" y="27"/>
                        </a:lnTo>
                        <a:lnTo>
                          <a:pt x="1876" y="52"/>
                        </a:lnTo>
                        <a:lnTo>
                          <a:pt x="0" y="738"/>
                        </a:lnTo>
                        <a:lnTo>
                          <a:pt x="1849" y="0"/>
                        </a:lnTo>
                        <a:close/>
                      </a:path>
                    </a:pathLst>
                  </a:custGeom>
                  <a:solidFill>
                    <a:srgbClr val="000000"/>
                  </a:solidFill>
                  <a:ln w="0">
                    <a:solidFill>
                      <a:srgbClr val="000000"/>
                    </a:solidFill>
                    <a:prstDash val="solid"/>
                    <a:round/>
                    <a:headEnd/>
                    <a:tailEnd/>
                  </a:ln>
                </p:spPr>
                <p:txBody>
                  <a:bodyPr/>
                  <a:lstStyle/>
                  <a:p>
                    <a:endParaRPr lang="en-US"/>
                  </a:p>
                </p:txBody>
              </p:sp>
              <p:sp>
                <p:nvSpPr>
                  <p:cNvPr id="232891" name="Freeform 443"/>
                  <p:cNvSpPr>
                    <a:spLocks/>
                  </p:cNvSpPr>
                  <p:nvPr/>
                </p:nvSpPr>
                <p:spPr bwMode="auto">
                  <a:xfrm>
                    <a:off x="1278" y="1064"/>
                    <a:ext cx="20" cy="13"/>
                  </a:xfrm>
                  <a:custGeom>
                    <a:avLst/>
                    <a:gdLst/>
                    <a:ahLst/>
                    <a:cxnLst>
                      <a:cxn ang="0">
                        <a:pos x="47" y="0"/>
                      </a:cxn>
                      <a:cxn ang="0">
                        <a:pos x="23" y="0"/>
                      </a:cxn>
                      <a:cxn ang="0">
                        <a:pos x="0" y="27"/>
                      </a:cxn>
                      <a:cxn ang="0">
                        <a:pos x="23" y="52"/>
                      </a:cxn>
                      <a:cxn ang="0">
                        <a:pos x="305" y="127"/>
                      </a:cxn>
                      <a:cxn ang="0">
                        <a:pos x="47" y="0"/>
                      </a:cxn>
                    </a:cxnLst>
                    <a:rect l="0" t="0" r="r" b="b"/>
                    <a:pathLst>
                      <a:path w="305" h="127">
                        <a:moveTo>
                          <a:pt x="47" y="0"/>
                        </a:moveTo>
                        <a:lnTo>
                          <a:pt x="23" y="0"/>
                        </a:lnTo>
                        <a:lnTo>
                          <a:pt x="0" y="27"/>
                        </a:lnTo>
                        <a:lnTo>
                          <a:pt x="23" y="52"/>
                        </a:lnTo>
                        <a:lnTo>
                          <a:pt x="305" y="127"/>
                        </a:lnTo>
                        <a:lnTo>
                          <a:pt x="47" y="0"/>
                        </a:lnTo>
                        <a:close/>
                      </a:path>
                    </a:pathLst>
                  </a:custGeom>
                  <a:solidFill>
                    <a:srgbClr val="000000"/>
                  </a:solidFill>
                  <a:ln w="0">
                    <a:solidFill>
                      <a:srgbClr val="000000"/>
                    </a:solidFill>
                    <a:prstDash val="solid"/>
                    <a:round/>
                    <a:headEnd/>
                    <a:tailEnd/>
                  </a:ln>
                </p:spPr>
                <p:txBody>
                  <a:bodyPr/>
                  <a:lstStyle/>
                  <a:p>
                    <a:endParaRPr lang="en-US"/>
                  </a:p>
                </p:txBody>
              </p:sp>
              <p:sp>
                <p:nvSpPr>
                  <p:cNvPr id="232892" name="Freeform 444"/>
                  <p:cNvSpPr>
                    <a:spLocks/>
                  </p:cNvSpPr>
                  <p:nvPr/>
                </p:nvSpPr>
                <p:spPr bwMode="auto">
                  <a:xfrm>
                    <a:off x="774" y="1052"/>
                    <a:ext cx="23" cy="22"/>
                  </a:xfrm>
                  <a:custGeom>
                    <a:avLst/>
                    <a:gdLst/>
                    <a:ahLst/>
                    <a:cxnLst>
                      <a:cxn ang="0">
                        <a:pos x="209" y="88"/>
                      </a:cxn>
                      <a:cxn ang="0">
                        <a:pos x="169" y="22"/>
                      </a:cxn>
                      <a:cxn ang="0">
                        <a:pos x="345" y="0"/>
                      </a:cxn>
                      <a:cxn ang="0">
                        <a:pos x="0" y="0"/>
                      </a:cxn>
                      <a:cxn ang="0">
                        <a:pos x="0" y="222"/>
                      </a:cxn>
                      <a:cxn ang="0">
                        <a:pos x="278" y="222"/>
                      </a:cxn>
                      <a:cxn ang="0">
                        <a:pos x="255" y="182"/>
                      </a:cxn>
                    </a:cxnLst>
                    <a:rect l="0" t="0" r="r" b="b"/>
                    <a:pathLst>
                      <a:path w="345" h="222">
                        <a:moveTo>
                          <a:pt x="209" y="88"/>
                        </a:moveTo>
                        <a:lnTo>
                          <a:pt x="169" y="22"/>
                        </a:lnTo>
                        <a:lnTo>
                          <a:pt x="345" y="0"/>
                        </a:lnTo>
                        <a:lnTo>
                          <a:pt x="0" y="0"/>
                        </a:lnTo>
                        <a:lnTo>
                          <a:pt x="0" y="222"/>
                        </a:lnTo>
                        <a:lnTo>
                          <a:pt x="278" y="222"/>
                        </a:lnTo>
                        <a:lnTo>
                          <a:pt x="255" y="182"/>
                        </a:lnTo>
                      </a:path>
                    </a:pathLst>
                  </a:custGeom>
                  <a:noFill/>
                  <a:ln w="0">
                    <a:solidFill>
                      <a:srgbClr val="000000"/>
                    </a:solidFill>
                    <a:prstDash val="solid"/>
                    <a:round/>
                    <a:headEnd/>
                    <a:tailEnd/>
                  </a:ln>
                </p:spPr>
                <p:txBody>
                  <a:bodyPr/>
                  <a:lstStyle/>
                  <a:p>
                    <a:endParaRPr lang="en-US"/>
                  </a:p>
                </p:txBody>
              </p:sp>
              <p:sp>
                <p:nvSpPr>
                  <p:cNvPr id="232893" name="Freeform 445"/>
                  <p:cNvSpPr>
                    <a:spLocks/>
                  </p:cNvSpPr>
                  <p:nvPr/>
                </p:nvSpPr>
                <p:spPr bwMode="auto">
                  <a:xfrm>
                    <a:off x="786" y="1057"/>
                    <a:ext cx="6" cy="3"/>
                  </a:xfrm>
                  <a:custGeom>
                    <a:avLst/>
                    <a:gdLst/>
                    <a:ahLst/>
                    <a:cxnLst>
                      <a:cxn ang="0">
                        <a:pos x="84" y="0"/>
                      </a:cxn>
                      <a:cxn ang="0">
                        <a:pos x="0" y="0"/>
                      </a:cxn>
                      <a:cxn ang="0">
                        <a:pos x="25" y="37"/>
                      </a:cxn>
                      <a:cxn ang="0">
                        <a:pos x="84" y="37"/>
                      </a:cxn>
                      <a:cxn ang="0">
                        <a:pos x="84" y="0"/>
                      </a:cxn>
                    </a:cxnLst>
                    <a:rect l="0" t="0" r="r" b="b"/>
                    <a:pathLst>
                      <a:path w="84" h="37">
                        <a:moveTo>
                          <a:pt x="84" y="0"/>
                        </a:moveTo>
                        <a:lnTo>
                          <a:pt x="0" y="0"/>
                        </a:lnTo>
                        <a:lnTo>
                          <a:pt x="25" y="37"/>
                        </a:lnTo>
                        <a:lnTo>
                          <a:pt x="84" y="37"/>
                        </a:lnTo>
                        <a:lnTo>
                          <a:pt x="84" y="0"/>
                        </a:lnTo>
                        <a:close/>
                      </a:path>
                    </a:pathLst>
                  </a:custGeom>
                  <a:solidFill>
                    <a:srgbClr val="000000"/>
                  </a:solidFill>
                  <a:ln w="0">
                    <a:solidFill>
                      <a:srgbClr val="000000"/>
                    </a:solidFill>
                    <a:prstDash val="solid"/>
                    <a:round/>
                    <a:headEnd/>
                    <a:tailEnd/>
                  </a:ln>
                </p:spPr>
                <p:txBody>
                  <a:bodyPr/>
                  <a:lstStyle/>
                  <a:p>
                    <a:endParaRPr lang="en-US"/>
                  </a:p>
                </p:txBody>
              </p:sp>
              <p:sp>
                <p:nvSpPr>
                  <p:cNvPr id="232894" name="Freeform 446"/>
                  <p:cNvSpPr>
                    <a:spLocks/>
                  </p:cNvSpPr>
                  <p:nvPr/>
                </p:nvSpPr>
                <p:spPr bwMode="auto">
                  <a:xfrm>
                    <a:off x="760" y="1043"/>
                    <a:ext cx="14" cy="27"/>
                  </a:xfrm>
                  <a:custGeom>
                    <a:avLst/>
                    <a:gdLst/>
                    <a:ahLst/>
                    <a:cxnLst>
                      <a:cxn ang="0">
                        <a:pos x="213" y="119"/>
                      </a:cxn>
                      <a:cxn ang="0">
                        <a:pos x="121" y="0"/>
                      </a:cxn>
                      <a:cxn ang="0">
                        <a:pos x="3" y="0"/>
                      </a:cxn>
                      <a:cxn ang="0">
                        <a:pos x="59" y="239"/>
                      </a:cxn>
                      <a:cxn ang="0">
                        <a:pos x="0" y="253"/>
                      </a:cxn>
                      <a:cxn ang="0">
                        <a:pos x="213" y="271"/>
                      </a:cxn>
                      <a:cxn ang="0">
                        <a:pos x="213" y="119"/>
                      </a:cxn>
                    </a:cxnLst>
                    <a:rect l="0" t="0" r="r" b="b"/>
                    <a:pathLst>
                      <a:path w="213" h="271">
                        <a:moveTo>
                          <a:pt x="213" y="119"/>
                        </a:moveTo>
                        <a:lnTo>
                          <a:pt x="121" y="0"/>
                        </a:lnTo>
                        <a:lnTo>
                          <a:pt x="3" y="0"/>
                        </a:lnTo>
                        <a:lnTo>
                          <a:pt x="59" y="239"/>
                        </a:lnTo>
                        <a:lnTo>
                          <a:pt x="0" y="253"/>
                        </a:lnTo>
                        <a:lnTo>
                          <a:pt x="213" y="271"/>
                        </a:lnTo>
                        <a:lnTo>
                          <a:pt x="213" y="119"/>
                        </a:lnTo>
                        <a:close/>
                      </a:path>
                    </a:pathLst>
                  </a:custGeom>
                  <a:solidFill>
                    <a:srgbClr val="000000"/>
                  </a:solidFill>
                  <a:ln w="0">
                    <a:solidFill>
                      <a:srgbClr val="000000"/>
                    </a:solidFill>
                    <a:prstDash val="solid"/>
                    <a:round/>
                    <a:headEnd/>
                    <a:tailEnd/>
                  </a:ln>
                </p:spPr>
                <p:txBody>
                  <a:bodyPr/>
                  <a:lstStyle/>
                  <a:p>
                    <a:endParaRPr lang="en-US"/>
                  </a:p>
                </p:txBody>
              </p:sp>
              <p:sp>
                <p:nvSpPr>
                  <p:cNvPr id="232895" name="Freeform 447"/>
                  <p:cNvSpPr>
                    <a:spLocks/>
                  </p:cNvSpPr>
                  <p:nvPr/>
                </p:nvSpPr>
                <p:spPr bwMode="auto">
                  <a:xfrm>
                    <a:off x="750" y="1069"/>
                    <a:ext cx="59" cy="15"/>
                  </a:xfrm>
                  <a:custGeom>
                    <a:avLst/>
                    <a:gdLst/>
                    <a:ahLst/>
                    <a:cxnLst>
                      <a:cxn ang="0">
                        <a:pos x="100" y="0"/>
                      </a:cxn>
                      <a:cxn ang="0">
                        <a:pos x="94" y="58"/>
                      </a:cxn>
                      <a:cxn ang="0">
                        <a:pos x="285" y="24"/>
                      </a:cxn>
                      <a:cxn ang="0">
                        <a:pos x="329" y="24"/>
                      </a:cxn>
                      <a:cxn ang="0">
                        <a:pos x="293" y="101"/>
                      </a:cxn>
                      <a:cxn ang="0">
                        <a:pos x="484" y="101"/>
                      </a:cxn>
                      <a:cxn ang="0">
                        <a:pos x="484" y="61"/>
                      </a:cxn>
                      <a:cxn ang="0">
                        <a:pos x="355" y="50"/>
                      </a:cxn>
                      <a:cxn ang="0">
                        <a:pos x="629" y="50"/>
                      </a:cxn>
                      <a:cxn ang="0">
                        <a:pos x="807" y="78"/>
                      </a:cxn>
                      <a:cxn ang="0">
                        <a:pos x="877" y="101"/>
                      </a:cxn>
                      <a:cxn ang="0">
                        <a:pos x="569" y="158"/>
                      </a:cxn>
                      <a:cxn ang="0">
                        <a:pos x="364" y="129"/>
                      </a:cxn>
                      <a:cxn ang="0">
                        <a:pos x="198" y="116"/>
                      </a:cxn>
                      <a:cxn ang="0">
                        <a:pos x="70" y="101"/>
                      </a:cxn>
                      <a:cxn ang="0">
                        <a:pos x="41" y="88"/>
                      </a:cxn>
                      <a:cxn ang="0">
                        <a:pos x="0" y="74"/>
                      </a:cxn>
                      <a:cxn ang="0">
                        <a:pos x="41" y="58"/>
                      </a:cxn>
                      <a:cxn ang="0">
                        <a:pos x="53" y="24"/>
                      </a:cxn>
                      <a:cxn ang="0">
                        <a:pos x="83" y="4"/>
                      </a:cxn>
                      <a:cxn ang="0">
                        <a:pos x="100" y="0"/>
                      </a:cxn>
                    </a:cxnLst>
                    <a:rect l="0" t="0" r="r" b="b"/>
                    <a:pathLst>
                      <a:path w="877" h="158">
                        <a:moveTo>
                          <a:pt x="100" y="0"/>
                        </a:moveTo>
                        <a:lnTo>
                          <a:pt x="94" y="58"/>
                        </a:lnTo>
                        <a:lnTo>
                          <a:pt x="285" y="24"/>
                        </a:lnTo>
                        <a:lnTo>
                          <a:pt x="329" y="24"/>
                        </a:lnTo>
                        <a:lnTo>
                          <a:pt x="293" y="101"/>
                        </a:lnTo>
                        <a:lnTo>
                          <a:pt x="484" y="101"/>
                        </a:lnTo>
                        <a:lnTo>
                          <a:pt x="484" y="61"/>
                        </a:lnTo>
                        <a:lnTo>
                          <a:pt x="355" y="50"/>
                        </a:lnTo>
                        <a:lnTo>
                          <a:pt x="629" y="50"/>
                        </a:lnTo>
                        <a:lnTo>
                          <a:pt x="807" y="78"/>
                        </a:lnTo>
                        <a:lnTo>
                          <a:pt x="877" y="101"/>
                        </a:lnTo>
                        <a:lnTo>
                          <a:pt x="569" y="158"/>
                        </a:lnTo>
                        <a:lnTo>
                          <a:pt x="364" y="129"/>
                        </a:lnTo>
                        <a:lnTo>
                          <a:pt x="198" y="116"/>
                        </a:lnTo>
                        <a:lnTo>
                          <a:pt x="70" y="101"/>
                        </a:lnTo>
                        <a:lnTo>
                          <a:pt x="41" y="88"/>
                        </a:lnTo>
                        <a:lnTo>
                          <a:pt x="0" y="74"/>
                        </a:lnTo>
                        <a:lnTo>
                          <a:pt x="41" y="58"/>
                        </a:lnTo>
                        <a:lnTo>
                          <a:pt x="53" y="24"/>
                        </a:lnTo>
                        <a:lnTo>
                          <a:pt x="83" y="4"/>
                        </a:lnTo>
                        <a:lnTo>
                          <a:pt x="100" y="0"/>
                        </a:lnTo>
                        <a:close/>
                      </a:path>
                    </a:pathLst>
                  </a:custGeom>
                  <a:solidFill>
                    <a:srgbClr val="000000"/>
                  </a:solidFill>
                  <a:ln w="0">
                    <a:solidFill>
                      <a:srgbClr val="000000"/>
                    </a:solidFill>
                    <a:prstDash val="solid"/>
                    <a:round/>
                    <a:headEnd/>
                    <a:tailEnd/>
                  </a:ln>
                </p:spPr>
                <p:txBody>
                  <a:bodyPr/>
                  <a:lstStyle/>
                  <a:p>
                    <a:endParaRPr lang="en-US"/>
                  </a:p>
                </p:txBody>
              </p:sp>
              <p:sp>
                <p:nvSpPr>
                  <p:cNvPr id="232896" name="Freeform 448"/>
                  <p:cNvSpPr>
                    <a:spLocks/>
                  </p:cNvSpPr>
                  <p:nvPr/>
                </p:nvSpPr>
                <p:spPr bwMode="auto">
                  <a:xfrm>
                    <a:off x="799" y="1045"/>
                    <a:ext cx="24" cy="23"/>
                  </a:xfrm>
                  <a:custGeom>
                    <a:avLst/>
                    <a:gdLst/>
                    <a:ahLst/>
                    <a:cxnLst>
                      <a:cxn ang="0">
                        <a:pos x="216" y="89"/>
                      </a:cxn>
                      <a:cxn ang="0">
                        <a:pos x="174" y="15"/>
                      </a:cxn>
                      <a:cxn ang="0">
                        <a:pos x="367" y="0"/>
                      </a:cxn>
                      <a:cxn ang="0">
                        <a:pos x="0" y="0"/>
                      </a:cxn>
                      <a:cxn ang="0">
                        <a:pos x="0" y="229"/>
                      </a:cxn>
                      <a:cxn ang="0">
                        <a:pos x="296" y="229"/>
                      </a:cxn>
                      <a:cxn ang="0">
                        <a:pos x="272" y="191"/>
                      </a:cxn>
                    </a:cxnLst>
                    <a:rect l="0" t="0" r="r" b="b"/>
                    <a:pathLst>
                      <a:path w="367" h="229">
                        <a:moveTo>
                          <a:pt x="216" y="89"/>
                        </a:moveTo>
                        <a:lnTo>
                          <a:pt x="174" y="15"/>
                        </a:lnTo>
                        <a:lnTo>
                          <a:pt x="367" y="0"/>
                        </a:lnTo>
                        <a:lnTo>
                          <a:pt x="0" y="0"/>
                        </a:lnTo>
                        <a:lnTo>
                          <a:pt x="0" y="229"/>
                        </a:lnTo>
                        <a:lnTo>
                          <a:pt x="296" y="229"/>
                        </a:lnTo>
                        <a:lnTo>
                          <a:pt x="272" y="191"/>
                        </a:lnTo>
                      </a:path>
                    </a:pathLst>
                  </a:custGeom>
                  <a:noFill/>
                  <a:ln w="0">
                    <a:solidFill>
                      <a:srgbClr val="000000"/>
                    </a:solidFill>
                    <a:prstDash val="solid"/>
                    <a:round/>
                    <a:headEnd/>
                    <a:tailEnd/>
                  </a:ln>
                </p:spPr>
                <p:txBody>
                  <a:bodyPr/>
                  <a:lstStyle/>
                  <a:p>
                    <a:endParaRPr lang="en-US"/>
                  </a:p>
                </p:txBody>
              </p:sp>
              <p:sp>
                <p:nvSpPr>
                  <p:cNvPr id="232897" name="Freeform 449"/>
                  <p:cNvSpPr>
                    <a:spLocks/>
                  </p:cNvSpPr>
                  <p:nvPr/>
                </p:nvSpPr>
                <p:spPr bwMode="auto">
                  <a:xfrm>
                    <a:off x="812" y="1050"/>
                    <a:ext cx="5" cy="4"/>
                  </a:xfrm>
                  <a:custGeom>
                    <a:avLst/>
                    <a:gdLst/>
                    <a:ahLst/>
                    <a:cxnLst>
                      <a:cxn ang="0">
                        <a:pos x="86" y="0"/>
                      </a:cxn>
                      <a:cxn ang="0">
                        <a:pos x="0" y="0"/>
                      </a:cxn>
                      <a:cxn ang="0">
                        <a:pos x="21" y="39"/>
                      </a:cxn>
                      <a:cxn ang="0">
                        <a:pos x="86" y="39"/>
                      </a:cxn>
                      <a:cxn ang="0">
                        <a:pos x="86" y="0"/>
                      </a:cxn>
                    </a:cxnLst>
                    <a:rect l="0" t="0" r="r" b="b"/>
                    <a:pathLst>
                      <a:path w="86" h="39">
                        <a:moveTo>
                          <a:pt x="86" y="0"/>
                        </a:moveTo>
                        <a:lnTo>
                          <a:pt x="0" y="0"/>
                        </a:lnTo>
                        <a:lnTo>
                          <a:pt x="21" y="39"/>
                        </a:lnTo>
                        <a:lnTo>
                          <a:pt x="86" y="39"/>
                        </a:lnTo>
                        <a:lnTo>
                          <a:pt x="86" y="0"/>
                        </a:lnTo>
                        <a:close/>
                      </a:path>
                    </a:pathLst>
                  </a:custGeom>
                  <a:solidFill>
                    <a:srgbClr val="000000"/>
                  </a:solidFill>
                  <a:ln w="0">
                    <a:solidFill>
                      <a:srgbClr val="000000"/>
                    </a:solidFill>
                    <a:prstDash val="solid"/>
                    <a:round/>
                    <a:headEnd/>
                    <a:tailEnd/>
                  </a:ln>
                </p:spPr>
                <p:txBody>
                  <a:bodyPr/>
                  <a:lstStyle/>
                  <a:p>
                    <a:endParaRPr lang="en-US"/>
                  </a:p>
                </p:txBody>
              </p:sp>
              <p:sp>
                <p:nvSpPr>
                  <p:cNvPr id="232898" name="Freeform 450"/>
                  <p:cNvSpPr>
                    <a:spLocks/>
                  </p:cNvSpPr>
                  <p:nvPr/>
                </p:nvSpPr>
                <p:spPr bwMode="auto">
                  <a:xfrm>
                    <a:off x="783" y="1035"/>
                    <a:ext cx="16" cy="30"/>
                  </a:xfrm>
                  <a:custGeom>
                    <a:avLst/>
                    <a:gdLst/>
                    <a:ahLst/>
                    <a:cxnLst>
                      <a:cxn ang="0">
                        <a:pos x="232" y="125"/>
                      </a:cxn>
                      <a:cxn ang="0">
                        <a:pos x="131" y="0"/>
                      </a:cxn>
                      <a:cxn ang="0">
                        <a:pos x="3" y="0"/>
                      </a:cxn>
                      <a:cxn ang="0">
                        <a:pos x="62" y="254"/>
                      </a:cxn>
                      <a:cxn ang="0">
                        <a:pos x="0" y="268"/>
                      </a:cxn>
                      <a:cxn ang="0">
                        <a:pos x="232" y="291"/>
                      </a:cxn>
                      <a:cxn ang="0">
                        <a:pos x="232" y="125"/>
                      </a:cxn>
                    </a:cxnLst>
                    <a:rect l="0" t="0" r="r" b="b"/>
                    <a:pathLst>
                      <a:path w="232" h="291">
                        <a:moveTo>
                          <a:pt x="232" y="125"/>
                        </a:moveTo>
                        <a:lnTo>
                          <a:pt x="131" y="0"/>
                        </a:lnTo>
                        <a:lnTo>
                          <a:pt x="3" y="0"/>
                        </a:lnTo>
                        <a:lnTo>
                          <a:pt x="62" y="254"/>
                        </a:lnTo>
                        <a:lnTo>
                          <a:pt x="0" y="268"/>
                        </a:lnTo>
                        <a:lnTo>
                          <a:pt x="232" y="291"/>
                        </a:lnTo>
                        <a:lnTo>
                          <a:pt x="232" y="125"/>
                        </a:lnTo>
                        <a:close/>
                      </a:path>
                    </a:pathLst>
                  </a:custGeom>
                  <a:solidFill>
                    <a:srgbClr val="000000"/>
                  </a:solidFill>
                  <a:ln w="0">
                    <a:solidFill>
                      <a:srgbClr val="000000"/>
                    </a:solidFill>
                    <a:prstDash val="solid"/>
                    <a:round/>
                    <a:headEnd/>
                    <a:tailEnd/>
                  </a:ln>
                </p:spPr>
                <p:txBody>
                  <a:bodyPr/>
                  <a:lstStyle/>
                  <a:p>
                    <a:endParaRPr lang="en-US"/>
                  </a:p>
                </p:txBody>
              </p:sp>
              <p:sp>
                <p:nvSpPr>
                  <p:cNvPr id="232899" name="Freeform 451"/>
                  <p:cNvSpPr>
                    <a:spLocks/>
                  </p:cNvSpPr>
                  <p:nvPr/>
                </p:nvSpPr>
                <p:spPr bwMode="auto">
                  <a:xfrm>
                    <a:off x="773" y="1063"/>
                    <a:ext cx="63" cy="17"/>
                  </a:xfrm>
                  <a:custGeom>
                    <a:avLst/>
                    <a:gdLst/>
                    <a:ahLst/>
                    <a:cxnLst>
                      <a:cxn ang="0">
                        <a:pos x="109" y="0"/>
                      </a:cxn>
                      <a:cxn ang="0">
                        <a:pos x="100" y="63"/>
                      </a:cxn>
                      <a:cxn ang="0">
                        <a:pos x="305" y="27"/>
                      </a:cxn>
                      <a:cxn ang="0">
                        <a:pos x="356" y="27"/>
                      </a:cxn>
                      <a:cxn ang="0">
                        <a:pos x="314" y="109"/>
                      </a:cxn>
                      <a:cxn ang="0">
                        <a:pos x="512" y="109"/>
                      </a:cxn>
                      <a:cxn ang="0">
                        <a:pos x="512" y="66"/>
                      </a:cxn>
                      <a:cxn ang="0">
                        <a:pos x="383" y="49"/>
                      </a:cxn>
                      <a:cxn ang="0">
                        <a:pos x="675" y="49"/>
                      </a:cxn>
                      <a:cxn ang="0">
                        <a:pos x="858" y="81"/>
                      </a:cxn>
                      <a:cxn ang="0">
                        <a:pos x="939" y="109"/>
                      </a:cxn>
                      <a:cxn ang="0">
                        <a:pos x="608" y="172"/>
                      </a:cxn>
                      <a:cxn ang="0">
                        <a:pos x="390" y="133"/>
                      </a:cxn>
                      <a:cxn ang="0">
                        <a:pos x="210" y="123"/>
                      </a:cxn>
                      <a:cxn ang="0">
                        <a:pos x="75" y="109"/>
                      </a:cxn>
                      <a:cxn ang="0">
                        <a:pos x="40" y="93"/>
                      </a:cxn>
                      <a:cxn ang="0">
                        <a:pos x="0" y="77"/>
                      </a:cxn>
                      <a:cxn ang="0">
                        <a:pos x="40" y="63"/>
                      </a:cxn>
                      <a:cxn ang="0">
                        <a:pos x="56" y="27"/>
                      </a:cxn>
                      <a:cxn ang="0">
                        <a:pos x="84" y="4"/>
                      </a:cxn>
                      <a:cxn ang="0">
                        <a:pos x="109" y="0"/>
                      </a:cxn>
                    </a:cxnLst>
                    <a:rect l="0" t="0" r="r" b="b"/>
                    <a:pathLst>
                      <a:path w="939" h="172">
                        <a:moveTo>
                          <a:pt x="109" y="0"/>
                        </a:moveTo>
                        <a:lnTo>
                          <a:pt x="100" y="63"/>
                        </a:lnTo>
                        <a:lnTo>
                          <a:pt x="305" y="27"/>
                        </a:lnTo>
                        <a:lnTo>
                          <a:pt x="356" y="27"/>
                        </a:lnTo>
                        <a:lnTo>
                          <a:pt x="314" y="109"/>
                        </a:lnTo>
                        <a:lnTo>
                          <a:pt x="512" y="109"/>
                        </a:lnTo>
                        <a:lnTo>
                          <a:pt x="512" y="66"/>
                        </a:lnTo>
                        <a:lnTo>
                          <a:pt x="383" y="49"/>
                        </a:lnTo>
                        <a:lnTo>
                          <a:pt x="675" y="49"/>
                        </a:lnTo>
                        <a:lnTo>
                          <a:pt x="858" y="81"/>
                        </a:lnTo>
                        <a:lnTo>
                          <a:pt x="939" y="109"/>
                        </a:lnTo>
                        <a:lnTo>
                          <a:pt x="608" y="172"/>
                        </a:lnTo>
                        <a:lnTo>
                          <a:pt x="390" y="133"/>
                        </a:lnTo>
                        <a:lnTo>
                          <a:pt x="210" y="123"/>
                        </a:lnTo>
                        <a:lnTo>
                          <a:pt x="75" y="109"/>
                        </a:lnTo>
                        <a:lnTo>
                          <a:pt x="40" y="93"/>
                        </a:lnTo>
                        <a:lnTo>
                          <a:pt x="0" y="77"/>
                        </a:lnTo>
                        <a:lnTo>
                          <a:pt x="40" y="63"/>
                        </a:lnTo>
                        <a:lnTo>
                          <a:pt x="56" y="27"/>
                        </a:lnTo>
                        <a:lnTo>
                          <a:pt x="84" y="4"/>
                        </a:lnTo>
                        <a:lnTo>
                          <a:pt x="109" y="0"/>
                        </a:lnTo>
                        <a:close/>
                      </a:path>
                    </a:pathLst>
                  </a:custGeom>
                  <a:solidFill>
                    <a:srgbClr val="000000"/>
                  </a:solidFill>
                  <a:ln w="0">
                    <a:solidFill>
                      <a:srgbClr val="000000"/>
                    </a:solidFill>
                    <a:prstDash val="solid"/>
                    <a:round/>
                    <a:headEnd/>
                    <a:tailEnd/>
                  </a:ln>
                </p:spPr>
                <p:txBody>
                  <a:bodyPr/>
                  <a:lstStyle/>
                  <a:p>
                    <a:endParaRPr lang="en-US"/>
                  </a:p>
                </p:txBody>
              </p:sp>
              <p:sp>
                <p:nvSpPr>
                  <p:cNvPr id="232900" name="Freeform 452"/>
                  <p:cNvSpPr>
                    <a:spLocks/>
                  </p:cNvSpPr>
                  <p:nvPr/>
                </p:nvSpPr>
                <p:spPr bwMode="auto">
                  <a:xfrm>
                    <a:off x="828" y="1037"/>
                    <a:ext cx="28" cy="26"/>
                  </a:xfrm>
                  <a:custGeom>
                    <a:avLst/>
                    <a:gdLst/>
                    <a:ahLst/>
                    <a:cxnLst>
                      <a:cxn ang="0">
                        <a:pos x="251" y="101"/>
                      </a:cxn>
                      <a:cxn ang="0">
                        <a:pos x="204" y="20"/>
                      </a:cxn>
                      <a:cxn ang="0">
                        <a:pos x="423" y="0"/>
                      </a:cxn>
                      <a:cxn ang="0">
                        <a:pos x="0" y="0"/>
                      </a:cxn>
                      <a:cxn ang="0">
                        <a:pos x="0" y="266"/>
                      </a:cxn>
                      <a:cxn ang="0">
                        <a:pos x="341" y="266"/>
                      </a:cxn>
                      <a:cxn ang="0">
                        <a:pos x="314" y="218"/>
                      </a:cxn>
                    </a:cxnLst>
                    <a:rect l="0" t="0" r="r" b="b"/>
                    <a:pathLst>
                      <a:path w="423" h="266">
                        <a:moveTo>
                          <a:pt x="251" y="101"/>
                        </a:moveTo>
                        <a:lnTo>
                          <a:pt x="204" y="20"/>
                        </a:lnTo>
                        <a:lnTo>
                          <a:pt x="423" y="0"/>
                        </a:lnTo>
                        <a:lnTo>
                          <a:pt x="0" y="0"/>
                        </a:lnTo>
                        <a:lnTo>
                          <a:pt x="0" y="266"/>
                        </a:lnTo>
                        <a:lnTo>
                          <a:pt x="341" y="266"/>
                        </a:lnTo>
                        <a:lnTo>
                          <a:pt x="314" y="218"/>
                        </a:lnTo>
                      </a:path>
                    </a:pathLst>
                  </a:custGeom>
                  <a:noFill/>
                  <a:ln w="0">
                    <a:solidFill>
                      <a:srgbClr val="000000"/>
                    </a:solidFill>
                    <a:prstDash val="solid"/>
                    <a:round/>
                    <a:headEnd/>
                    <a:tailEnd/>
                  </a:ln>
                </p:spPr>
                <p:txBody>
                  <a:bodyPr/>
                  <a:lstStyle/>
                  <a:p>
                    <a:endParaRPr lang="en-US"/>
                  </a:p>
                </p:txBody>
              </p:sp>
              <p:sp>
                <p:nvSpPr>
                  <p:cNvPr id="232901" name="Freeform 453"/>
                  <p:cNvSpPr>
                    <a:spLocks/>
                  </p:cNvSpPr>
                  <p:nvPr/>
                </p:nvSpPr>
                <p:spPr bwMode="auto">
                  <a:xfrm>
                    <a:off x="843" y="1042"/>
                    <a:ext cx="7" cy="5"/>
                  </a:xfrm>
                  <a:custGeom>
                    <a:avLst/>
                    <a:gdLst/>
                    <a:ahLst/>
                    <a:cxnLst>
                      <a:cxn ang="0">
                        <a:pos x="96" y="0"/>
                      </a:cxn>
                      <a:cxn ang="0">
                        <a:pos x="0" y="0"/>
                      </a:cxn>
                      <a:cxn ang="0">
                        <a:pos x="22" y="43"/>
                      </a:cxn>
                      <a:cxn ang="0">
                        <a:pos x="96" y="43"/>
                      </a:cxn>
                      <a:cxn ang="0">
                        <a:pos x="96" y="0"/>
                      </a:cxn>
                    </a:cxnLst>
                    <a:rect l="0" t="0" r="r" b="b"/>
                    <a:pathLst>
                      <a:path w="96" h="43">
                        <a:moveTo>
                          <a:pt x="96" y="0"/>
                        </a:moveTo>
                        <a:lnTo>
                          <a:pt x="0" y="0"/>
                        </a:lnTo>
                        <a:lnTo>
                          <a:pt x="22" y="43"/>
                        </a:lnTo>
                        <a:lnTo>
                          <a:pt x="96" y="43"/>
                        </a:lnTo>
                        <a:lnTo>
                          <a:pt x="96" y="0"/>
                        </a:lnTo>
                        <a:close/>
                      </a:path>
                    </a:pathLst>
                  </a:custGeom>
                  <a:solidFill>
                    <a:srgbClr val="000000"/>
                  </a:solidFill>
                  <a:ln w="0">
                    <a:solidFill>
                      <a:srgbClr val="000000"/>
                    </a:solidFill>
                    <a:prstDash val="solid"/>
                    <a:round/>
                    <a:headEnd/>
                    <a:tailEnd/>
                  </a:ln>
                </p:spPr>
                <p:txBody>
                  <a:bodyPr/>
                  <a:lstStyle/>
                  <a:p>
                    <a:endParaRPr lang="en-US"/>
                  </a:p>
                </p:txBody>
              </p:sp>
              <p:sp>
                <p:nvSpPr>
                  <p:cNvPr id="232902" name="Freeform 454"/>
                  <p:cNvSpPr>
                    <a:spLocks/>
                  </p:cNvSpPr>
                  <p:nvPr/>
                </p:nvSpPr>
                <p:spPr bwMode="auto">
                  <a:xfrm>
                    <a:off x="810" y="1026"/>
                    <a:ext cx="18" cy="33"/>
                  </a:xfrm>
                  <a:custGeom>
                    <a:avLst/>
                    <a:gdLst/>
                    <a:ahLst/>
                    <a:cxnLst>
                      <a:cxn ang="0">
                        <a:pos x="265" y="140"/>
                      </a:cxn>
                      <a:cxn ang="0">
                        <a:pos x="152" y="0"/>
                      </a:cxn>
                      <a:cxn ang="0">
                        <a:pos x="5" y="0"/>
                      </a:cxn>
                      <a:cxn ang="0">
                        <a:pos x="71" y="291"/>
                      </a:cxn>
                      <a:cxn ang="0">
                        <a:pos x="0" y="308"/>
                      </a:cxn>
                      <a:cxn ang="0">
                        <a:pos x="265" y="334"/>
                      </a:cxn>
                      <a:cxn ang="0">
                        <a:pos x="265" y="140"/>
                      </a:cxn>
                    </a:cxnLst>
                    <a:rect l="0" t="0" r="r" b="b"/>
                    <a:pathLst>
                      <a:path w="265" h="334">
                        <a:moveTo>
                          <a:pt x="265" y="140"/>
                        </a:moveTo>
                        <a:lnTo>
                          <a:pt x="152" y="0"/>
                        </a:lnTo>
                        <a:lnTo>
                          <a:pt x="5" y="0"/>
                        </a:lnTo>
                        <a:lnTo>
                          <a:pt x="71" y="291"/>
                        </a:lnTo>
                        <a:lnTo>
                          <a:pt x="0" y="308"/>
                        </a:lnTo>
                        <a:lnTo>
                          <a:pt x="265" y="334"/>
                        </a:lnTo>
                        <a:lnTo>
                          <a:pt x="265" y="140"/>
                        </a:lnTo>
                        <a:close/>
                      </a:path>
                    </a:pathLst>
                  </a:custGeom>
                  <a:solidFill>
                    <a:srgbClr val="000000"/>
                  </a:solidFill>
                  <a:ln w="0">
                    <a:solidFill>
                      <a:srgbClr val="000000"/>
                    </a:solidFill>
                    <a:prstDash val="solid"/>
                    <a:round/>
                    <a:headEnd/>
                    <a:tailEnd/>
                  </a:ln>
                </p:spPr>
                <p:txBody>
                  <a:bodyPr/>
                  <a:lstStyle/>
                  <a:p>
                    <a:endParaRPr lang="en-US"/>
                  </a:p>
                </p:txBody>
              </p:sp>
              <p:sp>
                <p:nvSpPr>
                  <p:cNvPr id="232903" name="Freeform 455"/>
                  <p:cNvSpPr>
                    <a:spLocks/>
                  </p:cNvSpPr>
                  <p:nvPr/>
                </p:nvSpPr>
                <p:spPr bwMode="auto">
                  <a:xfrm>
                    <a:off x="799" y="1058"/>
                    <a:ext cx="72" cy="19"/>
                  </a:xfrm>
                  <a:custGeom>
                    <a:avLst/>
                    <a:gdLst/>
                    <a:ahLst/>
                    <a:cxnLst>
                      <a:cxn ang="0">
                        <a:pos x="125" y="0"/>
                      </a:cxn>
                      <a:cxn ang="0">
                        <a:pos x="119" y="69"/>
                      </a:cxn>
                      <a:cxn ang="0">
                        <a:pos x="347" y="32"/>
                      </a:cxn>
                      <a:cxn ang="0">
                        <a:pos x="411" y="32"/>
                      </a:cxn>
                      <a:cxn ang="0">
                        <a:pos x="357" y="120"/>
                      </a:cxn>
                      <a:cxn ang="0">
                        <a:pos x="590" y="120"/>
                      </a:cxn>
                      <a:cxn ang="0">
                        <a:pos x="590" y="72"/>
                      </a:cxn>
                      <a:cxn ang="0">
                        <a:pos x="437" y="55"/>
                      </a:cxn>
                      <a:cxn ang="0">
                        <a:pos x="775" y="55"/>
                      </a:cxn>
                      <a:cxn ang="0">
                        <a:pos x="981" y="89"/>
                      </a:cxn>
                      <a:cxn ang="0">
                        <a:pos x="1075" y="120"/>
                      </a:cxn>
                      <a:cxn ang="0">
                        <a:pos x="694" y="189"/>
                      </a:cxn>
                      <a:cxn ang="0">
                        <a:pos x="448" y="147"/>
                      </a:cxn>
                      <a:cxn ang="0">
                        <a:pos x="240" y="134"/>
                      </a:cxn>
                      <a:cxn ang="0">
                        <a:pos x="83" y="120"/>
                      </a:cxn>
                      <a:cxn ang="0">
                        <a:pos x="50" y="100"/>
                      </a:cxn>
                      <a:cxn ang="0">
                        <a:pos x="0" y="86"/>
                      </a:cxn>
                      <a:cxn ang="0">
                        <a:pos x="50" y="69"/>
                      </a:cxn>
                      <a:cxn ang="0">
                        <a:pos x="69" y="28"/>
                      </a:cxn>
                      <a:cxn ang="0">
                        <a:pos x="99" y="1"/>
                      </a:cxn>
                      <a:cxn ang="0">
                        <a:pos x="125" y="0"/>
                      </a:cxn>
                    </a:cxnLst>
                    <a:rect l="0" t="0" r="r" b="b"/>
                    <a:pathLst>
                      <a:path w="1075" h="189">
                        <a:moveTo>
                          <a:pt x="125" y="0"/>
                        </a:moveTo>
                        <a:lnTo>
                          <a:pt x="119" y="69"/>
                        </a:lnTo>
                        <a:lnTo>
                          <a:pt x="347" y="32"/>
                        </a:lnTo>
                        <a:lnTo>
                          <a:pt x="411" y="32"/>
                        </a:lnTo>
                        <a:lnTo>
                          <a:pt x="357" y="120"/>
                        </a:lnTo>
                        <a:lnTo>
                          <a:pt x="590" y="120"/>
                        </a:lnTo>
                        <a:lnTo>
                          <a:pt x="590" y="72"/>
                        </a:lnTo>
                        <a:lnTo>
                          <a:pt x="437" y="55"/>
                        </a:lnTo>
                        <a:lnTo>
                          <a:pt x="775" y="55"/>
                        </a:lnTo>
                        <a:lnTo>
                          <a:pt x="981" y="89"/>
                        </a:lnTo>
                        <a:lnTo>
                          <a:pt x="1075" y="120"/>
                        </a:lnTo>
                        <a:lnTo>
                          <a:pt x="694" y="189"/>
                        </a:lnTo>
                        <a:lnTo>
                          <a:pt x="448" y="147"/>
                        </a:lnTo>
                        <a:lnTo>
                          <a:pt x="240" y="134"/>
                        </a:lnTo>
                        <a:lnTo>
                          <a:pt x="83" y="120"/>
                        </a:lnTo>
                        <a:lnTo>
                          <a:pt x="50" y="100"/>
                        </a:lnTo>
                        <a:lnTo>
                          <a:pt x="0" y="86"/>
                        </a:lnTo>
                        <a:lnTo>
                          <a:pt x="50" y="69"/>
                        </a:lnTo>
                        <a:lnTo>
                          <a:pt x="69" y="28"/>
                        </a:lnTo>
                        <a:lnTo>
                          <a:pt x="99" y="1"/>
                        </a:lnTo>
                        <a:lnTo>
                          <a:pt x="125" y="0"/>
                        </a:lnTo>
                        <a:close/>
                      </a:path>
                    </a:pathLst>
                  </a:custGeom>
                  <a:solidFill>
                    <a:srgbClr val="000000"/>
                  </a:solidFill>
                  <a:ln w="0">
                    <a:solidFill>
                      <a:srgbClr val="000000"/>
                    </a:solidFill>
                    <a:prstDash val="solid"/>
                    <a:round/>
                    <a:headEnd/>
                    <a:tailEnd/>
                  </a:ln>
                </p:spPr>
                <p:txBody>
                  <a:bodyPr/>
                  <a:lstStyle/>
                  <a:p>
                    <a:endParaRPr lang="en-US"/>
                  </a:p>
                </p:txBody>
              </p:sp>
              <p:sp>
                <p:nvSpPr>
                  <p:cNvPr id="232904" name="Freeform 456"/>
                  <p:cNvSpPr>
                    <a:spLocks/>
                  </p:cNvSpPr>
                  <p:nvPr/>
                </p:nvSpPr>
                <p:spPr bwMode="auto">
                  <a:xfrm>
                    <a:off x="863" y="1027"/>
                    <a:ext cx="32" cy="30"/>
                  </a:xfrm>
                  <a:custGeom>
                    <a:avLst/>
                    <a:gdLst/>
                    <a:ahLst/>
                    <a:cxnLst>
                      <a:cxn ang="0">
                        <a:pos x="284" y="117"/>
                      </a:cxn>
                      <a:cxn ang="0">
                        <a:pos x="227" y="25"/>
                      </a:cxn>
                      <a:cxn ang="0">
                        <a:pos x="473" y="0"/>
                      </a:cxn>
                      <a:cxn ang="0">
                        <a:pos x="0" y="0"/>
                      </a:cxn>
                      <a:cxn ang="0">
                        <a:pos x="0" y="297"/>
                      </a:cxn>
                      <a:cxn ang="0">
                        <a:pos x="382" y="297"/>
                      </a:cxn>
                      <a:cxn ang="0">
                        <a:pos x="355" y="246"/>
                      </a:cxn>
                    </a:cxnLst>
                    <a:rect l="0" t="0" r="r" b="b"/>
                    <a:pathLst>
                      <a:path w="473" h="297">
                        <a:moveTo>
                          <a:pt x="284" y="117"/>
                        </a:moveTo>
                        <a:lnTo>
                          <a:pt x="227" y="25"/>
                        </a:lnTo>
                        <a:lnTo>
                          <a:pt x="473" y="0"/>
                        </a:lnTo>
                        <a:lnTo>
                          <a:pt x="0" y="0"/>
                        </a:lnTo>
                        <a:lnTo>
                          <a:pt x="0" y="297"/>
                        </a:lnTo>
                        <a:lnTo>
                          <a:pt x="382" y="297"/>
                        </a:lnTo>
                        <a:lnTo>
                          <a:pt x="355" y="246"/>
                        </a:lnTo>
                      </a:path>
                    </a:pathLst>
                  </a:custGeom>
                  <a:noFill/>
                  <a:ln w="0">
                    <a:solidFill>
                      <a:srgbClr val="000000"/>
                    </a:solidFill>
                    <a:prstDash val="solid"/>
                    <a:round/>
                    <a:headEnd/>
                    <a:tailEnd/>
                  </a:ln>
                </p:spPr>
                <p:txBody>
                  <a:bodyPr/>
                  <a:lstStyle/>
                  <a:p>
                    <a:endParaRPr lang="en-US"/>
                  </a:p>
                </p:txBody>
              </p:sp>
              <p:sp>
                <p:nvSpPr>
                  <p:cNvPr id="232905" name="Freeform 457"/>
                  <p:cNvSpPr>
                    <a:spLocks/>
                  </p:cNvSpPr>
                  <p:nvPr/>
                </p:nvSpPr>
                <p:spPr bwMode="auto">
                  <a:xfrm>
                    <a:off x="880" y="1034"/>
                    <a:ext cx="7" cy="5"/>
                  </a:xfrm>
                  <a:custGeom>
                    <a:avLst/>
                    <a:gdLst/>
                    <a:ahLst/>
                    <a:cxnLst>
                      <a:cxn ang="0">
                        <a:pos x="108" y="0"/>
                      </a:cxn>
                      <a:cxn ang="0">
                        <a:pos x="0" y="0"/>
                      </a:cxn>
                      <a:cxn ang="0">
                        <a:pos x="30" y="49"/>
                      </a:cxn>
                      <a:cxn ang="0">
                        <a:pos x="108" y="49"/>
                      </a:cxn>
                      <a:cxn ang="0">
                        <a:pos x="108" y="0"/>
                      </a:cxn>
                    </a:cxnLst>
                    <a:rect l="0" t="0" r="r" b="b"/>
                    <a:pathLst>
                      <a:path w="108" h="49">
                        <a:moveTo>
                          <a:pt x="108" y="0"/>
                        </a:moveTo>
                        <a:lnTo>
                          <a:pt x="0" y="0"/>
                        </a:lnTo>
                        <a:lnTo>
                          <a:pt x="30" y="49"/>
                        </a:lnTo>
                        <a:lnTo>
                          <a:pt x="108" y="49"/>
                        </a:lnTo>
                        <a:lnTo>
                          <a:pt x="108" y="0"/>
                        </a:lnTo>
                        <a:close/>
                      </a:path>
                    </a:pathLst>
                  </a:custGeom>
                  <a:solidFill>
                    <a:srgbClr val="000000"/>
                  </a:solidFill>
                  <a:ln w="0">
                    <a:solidFill>
                      <a:srgbClr val="000000"/>
                    </a:solidFill>
                    <a:prstDash val="solid"/>
                    <a:round/>
                    <a:headEnd/>
                    <a:tailEnd/>
                  </a:ln>
                </p:spPr>
                <p:txBody>
                  <a:bodyPr/>
                  <a:lstStyle/>
                  <a:p>
                    <a:endParaRPr lang="en-US"/>
                  </a:p>
                </p:txBody>
              </p:sp>
              <p:sp>
                <p:nvSpPr>
                  <p:cNvPr id="232906" name="Freeform 458"/>
                  <p:cNvSpPr>
                    <a:spLocks/>
                  </p:cNvSpPr>
                  <p:nvPr/>
                </p:nvSpPr>
                <p:spPr bwMode="auto">
                  <a:xfrm>
                    <a:off x="843" y="1015"/>
                    <a:ext cx="20" cy="38"/>
                  </a:xfrm>
                  <a:custGeom>
                    <a:avLst/>
                    <a:gdLst/>
                    <a:ahLst/>
                    <a:cxnLst>
                      <a:cxn ang="0">
                        <a:pos x="296" y="161"/>
                      </a:cxn>
                      <a:cxn ang="0">
                        <a:pos x="167" y="0"/>
                      </a:cxn>
                      <a:cxn ang="0">
                        <a:pos x="2" y="0"/>
                      </a:cxn>
                      <a:cxn ang="0">
                        <a:pos x="82" y="331"/>
                      </a:cxn>
                      <a:cxn ang="0">
                        <a:pos x="0" y="349"/>
                      </a:cxn>
                      <a:cxn ang="0">
                        <a:pos x="296" y="377"/>
                      </a:cxn>
                      <a:cxn ang="0">
                        <a:pos x="296" y="161"/>
                      </a:cxn>
                    </a:cxnLst>
                    <a:rect l="0" t="0" r="r" b="b"/>
                    <a:pathLst>
                      <a:path w="296" h="377">
                        <a:moveTo>
                          <a:pt x="296" y="161"/>
                        </a:moveTo>
                        <a:lnTo>
                          <a:pt x="167" y="0"/>
                        </a:lnTo>
                        <a:lnTo>
                          <a:pt x="2" y="0"/>
                        </a:lnTo>
                        <a:lnTo>
                          <a:pt x="82" y="331"/>
                        </a:lnTo>
                        <a:lnTo>
                          <a:pt x="0" y="349"/>
                        </a:lnTo>
                        <a:lnTo>
                          <a:pt x="296" y="377"/>
                        </a:lnTo>
                        <a:lnTo>
                          <a:pt x="296" y="161"/>
                        </a:lnTo>
                        <a:close/>
                      </a:path>
                    </a:pathLst>
                  </a:custGeom>
                  <a:solidFill>
                    <a:srgbClr val="000000"/>
                  </a:solidFill>
                  <a:ln w="0">
                    <a:solidFill>
                      <a:srgbClr val="000000"/>
                    </a:solidFill>
                    <a:prstDash val="solid"/>
                    <a:round/>
                    <a:headEnd/>
                    <a:tailEnd/>
                  </a:ln>
                </p:spPr>
                <p:txBody>
                  <a:bodyPr/>
                  <a:lstStyle/>
                  <a:p>
                    <a:endParaRPr lang="en-US"/>
                  </a:p>
                </p:txBody>
              </p:sp>
              <p:sp>
                <p:nvSpPr>
                  <p:cNvPr id="232907" name="Freeform 459"/>
                  <p:cNvSpPr>
                    <a:spLocks/>
                  </p:cNvSpPr>
                  <p:nvPr/>
                </p:nvSpPr>
                <p:spPr bwMode="auto">
                  <a:xfrm>
                    <a:off x="830" y="1050"/>
                    <a:ext cx="81" cy="22"/>
                  </a:xfrm>
                  <a:custGeom>
                    <a:avLst/>
                    <a:gdLst/>
                    <a:ahLst/>
                    <a:cxnLst>
                      <a:cxn ang="0">
                        <a:pos x="138" y="0"/>
                      </a:cxn>
                      <a:cxn ang="0">
                        <a:pos x="134" y="81"/>
                      </a:cxn>
                      <a:cxn ang="0">
                        <a:pos x="391" y="40"/>
                      </a:cxn>
                      <a:cxn ang="0">
                        <a:pos x="457" y="40"/>
                      </a:cxn>
                      <a:cxn ang="0">
                        <a:pos x="405" y="139"/>
                      </a:cxn>
                      <a:cxn ang="0">
                        <a:pos x="665" y="139"/>
                      </a:cxn>
                      <a:cxn ang="0">
                        <a:pos x="665" y="84"/>
                      </a:cxn>
                      <a:cxn ang="0">
                        <a:pos x="493" y="66"/>
                      </a:cxn>
                      <a:cxn ang="0">
                        <a:pos x="869" y="66"/>
                      </a:cxn>
                      <a:cxn ang="0">
                        <a:pos x="1110" y="105"/>
                      </a:cxn>
                      <a:cxn ang="0">
                        <a:pos x="1209" y="139"/>
                      </a:cxn>
                      <a:cxn ang="0">
                        <a:pos x="783" y="221"/>
                      </a:cxn>
                      <a:cxn ang="0">
                        <a:pos x="508" y="174"/>
                      </a:cxn>
                      <a:cxn ang="0">
                        <a:pos x="269" y="163"/>
                      </a:cxn>
                      <a:cxn ang="0">
                        <a:pos x="94" y="139"/>
                      </a:cxn>
                      <a:cxn ang="0">
                        <a:pos x="57" y="121"/>
                      </a:cxn>
                      <a:cxn ang="0">
                        <a:pos x="0" y="103"/>
                      </a:cxn>
                      <a:cxn ang="0">
                        <a:pos x="57" y="81"/>
                      </a:cxn>
                      <a:cxn ang="0">
                        <a:pos x="77" y="40"/>
                      </a:cxn>
                      <a:cxn ang="0">
                        <a:pos x="110" y="9"/>
                      </a:cxn>
                      <a:cxn ang="0">
                        <a:pos x="138" y="0"/>
                      </a:cxn>
                    </a:cxnLst>
                    <a:rect l="0" t="0" r="r" b="b"/>
                    <a:pathLst>
                      <a:path w="1209" h="221">
                        <a:moveTo>
                          <a:pt x="138" y="0"/>
                        </a:moveTo>
                        <a:lnTo>
                          <a:pt x="134" y="81"/>
                        </a:lnTo>
                        <a:lnTo>
                          <a:pt x="391" y="40"/>
                        </a:lnTo>
                        <a:lnTo>
                          <a:pt x="457" y="40"/>
                        </a:lnTo>
                        <a:lnTo>
                          <a:pt x="405" y="139"/>
                        </a:lnTo>
                        <a:lnTo>
                          <a:pt x="665" y="139"/>
                        </a:lnTo>
                        <a:lnTo>
                          <a:pt x="665" y="84"/>
                        </a:lnTo>
                        <a:lnTo>
                          <a:pt x="493" y="66"/>
                        </a:lnTo>
                        <a:lnTo>
                          <a:pt x="869" y="66"/>
                        </a:lnTo>
                        <a:lnTo>
                          <a:pt x="1110" y="105"/>
                        </a:lnTo>
                        <a:lnTo>
                          <a:pt x="1209" y="139"/>
                        </a:lnTo>
                        <a:lnTo>
                          <a:pt x="783" y="221"/>
                        </a:lnTo>
                        <a:lnTo>
                          <a:pt x="508" y="174"/>
                        </a:lnTo>
                        <a:lnTo>
                          <a:pt x="269" y="163"/>
                        </a:lnTo>
                        <a:lnTo>
                          <a:pt x="94" y="139"/>
                        </a:lnTo>
                        <a:lnTo>
                          <a:pt x="57" y="121"/>
                        </a:lnTo>
                        <a:lnTo>
                          <a:pt x="0" y="103"/>
                        </a:lnTo>
                        <a:lnTo>
                          <a:pt x="57" y="81"/>
                        </a:lnTo>
                        <a:lnTo>
                          <a:pt x="77" y="40"/>
                        </a:lnTo>
                        <a:lnTo>
                          <a:pt x="110" y="9"/>
                        </a:lnTo>
                        <a:lnTo>
                          <a:pt x="138" y="0"/>
                        </a:lnTo>
                        <a:close/>
                      </a:path>
                    </a:pathLst>
                  </a:custGeom>
                  <a:solidFill>
                    <a:srgbClr val="000000"/>
                  </a:solidFill>
                  <a:ln w="0">
                    <a:solidFill>
                      <a:srgbClr val="000000"/>
                    </a:solidFill>
                    <a:prstDash val="solid"/>
                    <a:round/>
                    <a:headEnd/>
                    <a:tailEnd/>
                  </a:ln>
                </p:spPr>
                <p:txBody>
                  <a:bodyPr/>
                  <a:lstStyle/>
                  <a:p>
                    <a:endParaRPr lang="en-US"/>
                  </a:p>
                </p:txBody>
              </p:sp>
              <p:sp>
                <p:nvSpPr>
                  <p:cNvPr id="232908" name="Freeform 460"/>
                  <p:cNvSpPr>
                    <a:spLocks/>
                  </p:cNvSpPr>
                  <p:nvPr/>
                </p:nvSpPr>
                <p:spPr bwMode="auto">
                  <a:xfrm>
                    <a:off x="899" y="1016"/>
                    <a:ext cx="34" cy="32"/>
                  </a:xfrm>
                  <a:custGeom>
                    <a:avLst/>
                    <a:gdLst/>
                    <a:ahLst/>
                    <a:cxnLst>
                      <a:cxn ang="0">
                        <a:pos x="304" y="123"/>
                      </a:cxn>
                      <a:cxn ang="0">
                        <a:pos x="244" y="25"/>
                      </a:cxn>
                      <a:cxn ang="0">
                        <a:pos x="508" y="0"/>
                      </a:cxn>
                      <a:cxn ang="0">
                        <a:pos x="0" y="0"/>
                      </a:cxn>
                      <a:cxn ang="0">
                        <a:pos x="0" y="320"/>
                      </a:cxn>
                      <a:cxn ang="0">
                        <a:pos x="410" y="320"/>
                      </a:cxn>
                      <a:cxn ang="0">
                        <a:pos x="382" y="266"/>
                      </a:cxn>
                    </a:cxnLst>
                    <a:rect l="0" t="0" r="r" b="b"/>
                    <a:pathLst>
                      <a:path w="508" h="320">
                        <a:moveTo>
                          <a:pt x="304" y="123"/>
                        </a:moveTo>
                        <a:lnTo>
                          <a:pt x="244" y="25"/>
                        </a:lnTo>
                        <a:lnTo>
                          <a:pt x="508" y="0"/>
                        </a:lnTo>
                        <a:lnTo>
                          <a:pt x="0" y="0"/>
                        </a:lnTo>
                        <a:lnTo>
                          <a:pt x="0" y="320"/>
                        </a:lnTo>
                        <a:lnTo>
                          <a:pt x="410" y="320"/>
                        </a:lnTo>
                        <a:lnTo>
                          <a:pt x="382" y="266"/>
                        </a:lnTo>
                      </a:path>
                    </a:pathLst>
                  </a:custGeom>
                  <a:noFill/>
                  <a:ln w="0">
                    <a:solidFill>
                      <a:srgbClr val="000000"/>
                    </a:solidFill>
                    <a:prstDash val="solid"/>
                    <a:round/>
                    <a:headEnd/>
                    <a:tailEnd/>
                  </a:ln>
                </p:spPr>
                <p:txBody>
                  <a:bodyPr/>
                  <a:lstStyle/>
                  <a:p>
                    <a:endParaRPr lang="en-US"/>
                  </a:p>
                </p:txBody>
              </p:sp>
              <p:sp>
                <p:nvSpPr>
                  <p:cNvPr id="232909" name="Freeform 461"/>
                  <p:cNvSpPr>
                    <a:spLocks/>
                  </p:cNvSpPr>
                  <p:nvPr/>
                </p:nvSpPr>
                <p:spPr bwMode="auto">
                  <a:xfrm>
                    <a:off x="917" y="1023"/>
                    <a:ext cx="8" cy="5"/>
                  </a:xfrm>
                  <a:custGeom>
                    <a:avLst/>
                    <a:gdLst/>
                    <a:ahLst/>
                    <a:cxnLst>
                      <a:cxn ang="0">
                        <a:pos x="115" y="0"/>
                      </a:cxn>
                      <a:cxn ang="0">
                        <a:pos x="0" y="0"/>
                      </a:cxn>
                      <a:cxn ang="0">
                        <a:pos x="29" y="52"/>
                      </a:cxn>
                      <a:cxn ang="0">
                        <a:pos x="115" y="52"/>
                      </a:cxn>
                      <a:cxn ang="0">
                        <a:pos x="115" y="0"/>
                      </a:cxn>
                    </a:cxnLst>
                    <a:rect l="0" t="0" r="r" b="b"/>
                    <a:pathLst>
                      <a:path w="115" h="52">
                        <a:moveTo>
                          <a:pt x="115" y="0"/>
                        </a:moveTo>
                        <a:lnTo>
                          <a:pt x="0" y="0"/>
                        </a:lnTo>
                        <a:lnTo>
                          <a:pt x="29" y="52"/>
                        </a:lnTo>
                        <a:lnTo>
                          <a:pt x="115" y="52"/>
                        </a:lnTo>
                        <a:lnTo>
                          <a:pt x="115" y="0"/>
                        </a:lnTo>
                        <a:close/>
                      </a:path>
                    </a:pathLst>
                  </a:custGeom>
                  <a:solidFill>
                    <a:srgbClr val="000000"/>
                  </a:solidFill>
                  <a:ln w="0">
                    <a:solidFill>
                      <a:srgbClr val="000000"/>
                    </a:solidFill>
                    <a:prstDash val="solid"/>
                    <a:round/>
                    <a:headEnd/>
                    <a:tailEnd/>
                  </a:ln>
                </p:spPr>
                <p:txBody>
                  <a:bodyPr/>
                  <a:lstStyle/>
                  <a:p>
                    <a:endParaRPr lang="en-US"/>
                  </a:p>
                </p:txBody>
              </p:sp>
              <p:sp>
                <p:nvSpPr>
                  <p:cNvPr id="232910" name="Freeform 462"/>
                  <p:cNvSpPr>
                    <a:spLocks/>
                  </p:cNvSpPr>
                  <p:nvPr/>
                </p:nvSpPr>
                <p:spPr bwMode="auto">
                  <a:xfrm>
                    <a:off x="878" y="1004"/>
                    <a:ext cx="21" cy="40"/>
                  </a:xfrm>
                  <a:custGeom>
                    <a:avLst/>
                    <a:gdLst/>
                    <a:ahLst/>
                    <a:cxnLst>
                      <a:cxn ang="0">
                        <a:pos x="316" y="167"/>
                      </a:cxn>
                      <a:cxn ang="0">
                        <a:pos x="177" y="0"/>
                      </a:cxn>
                      <a:cxn ang="0">
                        <a:pos x="2" y="0"/>
                      </a:cxn>
                      <a:cxn ang="0">
                        <a:pos x="89" y="349"/>
                      </a:cxn>
                      <a:cxn ang="0">
                        <a:pos x="0" y="372"/>
                      </a:cxn>
                      <a:cxn ang="0">
                        <a:pos x="316" y="403"/>
                      </a:cxn>
                      <a:cxn ang="0">
                        <a:pos x="316" y="167"/>
                      </a:cxn>
                    </a:cxnLst>
                    <a:rect l="0" t="0" r="r" b="b"/>
                    <a:pathLst>
                      <a:path w="316" h="403">
                        <a:moveTo>
                          <a:pt x="316" y="167"/>
                        </a:moveTo>
                        <a:lnTo>
                          <a:pt x="177" y="0"/>
                        </a:lnTo>
                        <a:lnTo>
                          <a:pt x="2" y="0"/>
                        </a:lnTo>
                        <a:lnTo>
                          <a:pt x="89" y="349"/>
                        </a:lnTo>
                        <a:lnTo>
                          <a:pt x="0" y="372"/>
                        </a:lnTo>
                        <a:lnTo>
                          <a:pt x="316" y="403"/>
                        </a:lnTo>
                        <a:lnTo>
                          <a:pt x="316" y="167"/>
                        </a:lnTo>
                        <a:close/>
                      </a:path>
                    </a:pathLst>
                  </a:custGeom>
                  <a:solidFill>
                    <a:srgbClr val="000000"/>
                  </a:solidFill>
                  <a:ln w="0">
                    <a:solidFill>
                      <a:srgbClr val="000000"/>
                    </a:solidFill>
                    <a:prstDash val="solid"/>
                    <a:round/>
                    <a:headEnd/>
                    <a:tailEnd/>
                  </a:ln>
                </p:spPr>
                <p:txBody>
                  <a:bodyPr/>
                  <a:lstStyle/>
                  <a:p>
                    <a:endParaRPr lang="en-US"/>
                  </a:p>
                </p:txBody>
              </p:sp>
              <p:sp>
                <p:nvSpPr>
                  <p:cNvPr id="232911" name="Freeform 463"/>
                  <p:cNvSpPr>
                    <a:spLocks/>
                  </p:cNvSpPr>
                  <p:nvPr/>
                </p:nvSpPr>
                <p:spPr bwMode="auto">
                  <a:xfrm>
                    <a:off x="864" y="1041"/>
                    <a:ext cx="109" cy="24"/>
                  </a:xfrm>
                  <a:custGeom>
                    <a:avLst/>
                    <a:gdLst/>
                    <a:ahLst/>
                    <a:cxnLst>
                      <a:cxn ang="0">
                        <a:pos x="148" y="0"/>
                      </a:cxn>
                      <a:cxn ang="0">
                        <a:pos x="141" y="86"/>
                      </a:cxn>
                      <a:cxn ang="0">
                        <a:pos x="417" y="42"/>
                      </a:cxn>
                      <a:cxn ang="0">
                        <a:pos x="494" y="42"/>
                      </a:cxn>
                      <a:cxn ang="0">
                        <a:pos x="431" y="145"/>
                      </a:cxn>
                      <a:cxn ang="0">
                        <a:pos x="710" y="145"/>
                      </a:cxn>
                      <a:cxn ang="0">
                        <a:pos x="710" y="88"/>
                      </a:cxn>
                      <a:cxn ang="0">
                        <a:pos x="526" y="69"/>
                      </a:cxn>
                      <a:cxn ang="0">
                        <a:pos x="1407" y="36"/>
                      </a:cxn>
                      <a:cxn ang="0">
                        <a:pos x="1636" y="129"/>
                      </a:cxn>
                      <a:cxn ang="0">
                        <a:pos x="1308" y="129"/>
                      </a:cxn>
                      <a:cxn ang="0">
                        <a:pos x="838" y="234"/>
                      </a:cxn>
                      <a:cxn ang="0">
                        <a:pos x="541" y="183"/>
                      </a:cxn>
                      <a:cxn ang="0">
                        <a:pos x="289" y="169"/>
                      </a:cxn>
                      <a:cxn ang="0">
                        <a:pos x="103" y="145"/>
                      </a:cxn>
                      <a:cxn ang="0">
                        <a:pos x="62" y="128"/>
                      </a:cxn>
                      <a:cxn ang="0">
                        <a:pos x="0" y="103"/>
                      </a:cxn>
                      <a:cxn ang="0">
                        <a:pos x="62" y="86"/>
                      </a:cxn>
                      <a:cxn ang="0">
                        <a:pos x="81" y="36"/>
                      </a:cxn>
                      <a:cxn ang="0">
                        <a:pos x="118" y="3"/>
                      </a:cxn>
                      <a:cxn ang="0">
                        <a:pos x="148" y="0"/>
                      </a:cxn>
                    </a:cxnLst>
                    <a:rect l="0" t="0" r="r" b="b"/>
                    <a:pathLst>
                      <a:path w="1636" h="234">
                        <a:moveTo>
                          <a:pt x="148" y="0"/>
                        </a:moveTo>
                        <a:lnTo>
                          <a:pt x="141" y="86"/>
                        </a:lnTo>
                        <a:lnTo>
                          <a:pt x="417" y="42"/>
                        </a:lnTo>
                        <a:lnTo>
                          <a:pt x="494" y="42"/>
                        </a:lnTo>
                        <a:lnTo>
                          <a:pt x="431" y="145"/>
                        </a:lnTo>
                        <a:lnTo>
                          <a:pt x="710" y="145"/>
                        </a:lnTo>
                        <a:lnTo>
                          <a:pt x="710" y="88"/>
                        </a:lnTo>
                        <a:lnTo>
                          <a:pt x="526" y="69"/>
                        </a:lnTo>
                        <a:lnTo>
                          <a:pt x="1407" y="36"/>
                        </a:lnTo>
                        <a:lnTo>
                          <a:pt x="1636" y="129"/>
                        </a:lnTo>
                        <a:lnTo>
                          <a:pt x="1308" y="129"/>
                        </a:lnTo>
                        <a:lnTo>
                          <a:pt x="838" y="234"/>
                        </a:lnTo>
                        <a:lnTo>
                          <a:pt x="541" y="183"/>
                        </a:lnTo>
                        <a:lnTo>
                          <a:pt x="289" y="169"/>
                        </a:lnTo>
                        <a:lnTo>
                          <a:pt x="103" y="145"/>
                        </a:lnTo>
                        <a:lnTo>
                          <a:pt x="62" y="128"/>
                        </a:lnTo>
                        <a:lnTo>
                          <a:pt x="0" y="103"/>
                        </a:lnTo>
                        <a:lnTo>
                          <a:pt x="62" y="86"/>
                        </a:lnTo>
                        <a:lnTo>
                          <a:pt x="81" y="36"/>
                        </a:lnTo>
                        <a:lnTo>
                          <a:pt x="118" y="3"/>
                        </a:lnTo>
                        <a:lnTo>
                          <a:pt x="148" y="0"/>
                        </a:lnTo>
                        <a:close/>
                      </a:path>
                    </a:pathLst>
                  </a:custGeom>
                  <a:solidFill>
                    <a:srgbClr val="000000"/>
                  </a:solidFill>
                  <a:ln w="0">
                    <a:solidFill>
                      <a:srgbClr val="000000"/>
                    </a:solidFill>
                    <a:prstDash val="solid"/>
                    <a:round/>
                    <a:headEnd/>
                    <a:tailEnd/>
                  </a:ln>
                </p:spPr>
                <p:txBody>
                  <a:bodyPr/>
                  <a:lstStyle/>
                  <a:p>
                    <a:endParaRPr lang="en-US"/>
                  </a:p>
                </p:txBody>
              </p:sp>
              <p:sp>
                <p:nvSpPr>
                  <p:cNvPr id="232912" name="Freeform 464"/>
                  <p:cNvSpPr>
                    <a:spLocks/>
                  </p:cNvSpPr>
                  <p:nvPr/>
                </p:nvSpPr>
                <p:spPr bwMode="auto">
                  <a:xfrm>
                    <a:off x="918" y="990"/>
                    <a:ext cx="21" cy="41"/>
                  </a:xfrm>
                  <a:custGeom>
                    <a:avLst/>
                    <a:gdLst/>
                    <a:ahLst/>
                    <a:cxnLst>
                      <a:cxn ang="0">
                        <a:pos x="323" y="411"/>
                      </a:cxn>
                      <a:cxn ang="0">
                        <a:pos x="0" y="379"/>
                      </a:cxn>
                      <a:cxn ang="0">
                        <a:pos x="86" y="365"/>
                      </a:cxn>
                      <a:cxn ang="0">
                        <a:pos x="0" y="0"/>
                      </a:cxn>
                      <a:cxn ang="0">
                        <a:pos x="179" y="0"/>
                      </a:cxn>
                      <a:cxn ang="0">
                        <a:pos x="323" y="173"/>
                      </a:cxn>
                      <a:cxn ang="0">
                        <a:pos x="323" y="411"/>
                      </a:cxn>
                    </a:cxnLst>
                    <a:rect l="0" t="0" r="r" b="b"/>
                    <a:pathLst>
                      <a:path w="323" h="411">
                        <a:moveTo>
                          <a:pt x="323" y="411"/>
                        </a:moveTo>
                        <a:lnTo>
                          <a:pt x="0" y="379"/>
                        </a:lnTo>
                        <a:lnTo>
                          <a:pt x="86" y="365"/>
                        </a:lnTo>
                        <a:lnTo>
                          <a:pt x="0" y="0"/>
                        </a:lnTo>
                        <a:lnTo>
                          <a:pt x="179" y="0"/>
                        </a:lnTo>
                        <a:lnTo>
                          <a:pt x="323" y="173"/>
                        </a:lnTo>
                        <a:lnTo>
                          <a:pt x="323" y="411"/>
                        </a:lnTo>
                        <a:close/>
                      </a:path>
                    </a:pathLst>
                  </a:custGeom>
                  <a:solidFill>
                    <a:srgbClr val="000000"/>
                  </a:solidFill>
                  <a:ln w="0">
                    <a:solidFill>
                      <a:srgbClr val="000000"/>
                    </a:solidFill>
                    <a:prstDash val="solid"/>
                    <a:round/>
                    <a:headEnd/>
                    <a:tailEnd/>
                  </a:ln>
                </p:spPr>
                <p:txBody>
                  <a:bodyPr/>
                  <a:lstStyle/>
                  <a:p>
                    <a:endParaRPr lang="en-US"/>
                  </a:p>
                </p:txBody>
              </p:sp>
              <p:sp>
                <p:nvSpPr>
                  <p:cNvPr id="232913" name="Freeform 465"/>
                  <p:cNvSpPr>
                    <a:spLocks/>
                  </p:cNvSpPr>
                  <p:nvPr/>
                </p:nvSpPr>
                <p:spPr bwMode="auto">
                  <a:xfrm>
                    <a:off x="939" y="1003"/>
                    <a:ext cx="35" cy="35"/>
                  </a:xfrm>
                  <a:custGeom>
                    <a:avLst/>
                    <a:gdLst/>
                    <a:ahLst/>
                    <a:cxnLst>
                      <a:cxn ang="0">
                        <a:pos x="0" y="325"/>
                      </a:cxn>
                      <a:cxn ang="0">
                        <a:pos x="0" y="0"/>
                      </a:cxn>
                      <a:cxn ang="0">
                        <a:pos x="526" y="0"/>
                      </a:cxn>
                      <a:cxn ang="0">
                        <a:pos x="257" y="25"/>
                      </a:cxn>
                      <a:cxn ang="0">
                        <a:pos x="437" y="353"/>
                      </a:cxn>
                      <a:cxn ang="0">
                        <a:pos x="0" y="325"/>
                      </a:cxn>
                    </a:cxnLst>
                    <a:rect l="0" t="0" r="r" b="b"/>
                    <a:pathLst>
                      <a:path w="526" h="353">
                        <a:moveTo>
                          <a:pt x="0" y="325"/>
                        </a:moveTo>
                        <a:lnTo>
                          <a:pt x="0" y="0"/>
                        </a:lnTo>
                        <a:lnTo>
                          <a:pt x="526" y="0"/>
                        </a:lnTo>
                        <a:lnTo>
                          <a:pt x="257" y="25"/>
                        </a:lnTo>
                        <a:lnTo>
                          <a:pt x="437" y="353"/>
                        </a:lnTo>
                        <a:lnTo>
                          <a:pt x="0" y="325"/>
                        </a:lnTo>
                        <a:close/>
                      </a:path>
                    </a:pathLst>
                  </a:custGeom>
                  <a:noFill/>
                  <a:ln w="0">
                    <a:solidFill>
                      <a:srgbClr val="000000"/>
                    </a:solidFill>
                    <a:prstDash val="solid"/>
                    <a:round/>
                    <a:headEnd/>
                    <a:tailEnd/>
                  </a:ln>
                </p:spPr>
                <p:txBody>
                  <a:bodyPr/>
                  <a:lstStyle/>
                  <a:p>
                    <a:endParaRPr lang="en-US"/>
                  </a:p>
                </p:txBody>
              </p:sp>
              <p:sp>
                <p:nvSpPr>
                  <p:cNvPr id="232914" name="Freeform 466"/>
                  <p:cNvSpPr>
                    <a:spLocks/>
                  </p:cNvSpPr>
                  <p:nvPr/>
                </p:nvSpPr>
                <p:spPr bwMode="auto">
                  <a:xfrm>
                    <a:off x="967" y="1030"/>
                    <a:ext cx="105" cy="17"/>
                  </a:xfrm>
                  <a:custGeom>
                    <a:avLst/>
                    <a:gdLst/>
                    <a:ahLst/>
                    <a:cxnLst>
                      <a:cxn ang="0">
                        <a:pos x="0" y="66"/>
                      </a:cxn>
                      <a:cxn ang="0">
                        <a:pos x="1083" y="0"/>
                      </a:cxn>
                      <a:cxn ang="0">
                        <a:pos x="628" y="41"/>
                      </a:cxn>
                      <a:cxn ang="0">
                        <a:pos x="628" y="78"/>
                      </a:cxn>
                      <a:cxn ang="0">
                        <a:pos x="1486" y="61"/>
                      </a:cxn>
                      <a:cxn ang="0">
                        <a:pos x="1573" y="55"/>
                      </a:cxn>
                      <a:cxn ang="0">
                        <a:pos x="1478" y="69"/>
                      </a:cxn>
                      <a:cxn ang="0">
                        <a:pos x="1253" y="97"/>
                      </a:cxn>
                      <a:cxn ang="0">
                        <a:pos x="1063" y="106"/>
                      </a:cxn>
                      <a:cxn ang="0">
                        <a:pos x="1046" y="143"/>
                      </a:cxn>
                      <a:cxn ang="0">
                        <a:pos x="1024" y="97"/>
                      </a:cxn>
                      <a:cxn ang="0">
                        <a:pos x="917" y="97"/>
                      </a:cxn>
                      <a:cxn ang="0">
                        <a:pos x="917" y="148"/>
                      </a:cxn>
                      <a:cxn ang="0">
                        <a:pos x="871" y="109"/>
                      </a:cxn>
                      <a:cxn ang="0">
                        <a:pos x="358" y="109"/>
                      </a:cxn>
                      <a:cxn ang="0">
                        <a:pos x="413" y="171"/>
                      </a:cxn>
                      <a:cxn ang="0">
                        <a:pos x="297" y="124"/>
                      </a:cxn>
                      <a:cxn ang="0">
                        <a:pos x="158" y="97"/>
                      </a:cxn>
                      <a:cxn ang="0">
                        <a:pos x="13" y="83"/>
                      </a:cxn>
                      <a:cxn ang="0">
                        <a:pos x="0" y="66"/>
                      </a:cxn>
                    </a:cxnLst>
                    <a:rect l="0" t="0" r="r" b="b"/>
                    <a:pathLst>
                      <a:path w="1573" h="171">
                        <a:moveTo>
                          <a:pt x="0" y="66"/>
                        </a:moveTo>
                        <a:lnTo>
                          <a:pt x="1083" y="0"/>
                        </a:lnTo>
                        <a:lnTo>
                          <a:pt x="628" y="41"/>
                        </a:lnTo>
                        <a:lnTo>
                          <a:pt x="628" y="78"/>
                        </a:lnTo>
                        <a:lnTo>
                          <a:pt x="1486" y="61"/>
                        </a:lnTo>
                        <a:lnTo>
                          <a:pt x="1573" y="55"/>
                        </a:lnTo>
                        <a:lnTo>
                          <a:pt x="1478" y="69"/>
                        </a:lnTo>
                        <a:lnTo>
                          <a:pt x="1253" y="97"/>
                        </a:lnTo>
                        <a:lnTo>
                          <a:pt x="1063" y="106"/>
                        </a:lnTo>
                        <a:lnTo>
                          <a:pt x="1046" y="143"/>
                        </a:lnTo>
                        <a:lnTo>
                          <a:pt x="1024" y="97"/>
                        </a:lnTo>
                        <a:lnTo>
                          <a:pt x="917" y="97"/>
                        </a:lnTo>
                        <a:lnTo>
                          <a:pt x="917" y="148"/>
                        </a:lnTo>
                        <a:lnTo>
                          <a:pt x="871" y="109"/>
                        </a:lnTo>
                        <a:lnTo>
                          <a:pt x="358" y="109"/>
                        </a:lnTo>
                        <a:lnTo>
                          <a:pt x="413" y="171"/>
                        </a:lnTo>
                        <a:lnTo>
                          <a:pt x="297" y="124"/>
                        </a:lnTo>
                        <a:lnTo>
                          <a:pt x="158" y="97"/>
                        </a:lnTo>
                        <a:lnTo>
                          <a:pt x="13" y="83"/>
                        </a:lnTo>
                        <a:lnTo>
                          <a:pt x="0" y="66"/>
                        </a:lnTo>
                        <a:close/>
                      </a:path>
                    </a:pathLst>
                  </a:custGeom>
                  <a:solidFill>
                    <a:srgbClr val="000000"/>
                  </a:solidFill>
                  <a:ln w="0">
                    <a:solidFill>
                      <a:srgbClr val="000000"/>
                    </a:solidFill>
                    <a:prstDash val="solid"/>
                    <a:round/>
                    <a:headEnd/>
                    <a:tailEnd/>
                  </a:ln>
                </p:spPr>
                <p:txBody>
                  <a:bodyPr/>
                  <a:lstStyle/>
                  <a:p>
                    <a:endParaRPr lang="en-US"/>
                  </a:p>
                </p:txBody>
              </p:sp>
              <p:sp>
                <p:nvSpPr>
                  <p:cNvPr id="232915" name="Freeform 467"/>
                  <p:cNvSpPr>
                    <a:spLocks/>
                  </p:cNvSpPr>
                  <p:nvPr/>
                </p:nvSpPr>
                <p:spPr bwMode="auto">
                  <a:xfrm>
                    <a:off x="939" y="1035"/>
                    <a:ext cx="55" cy="18"/>
                  </a:xfrm>
                  <a:custGeom>
                    <a:avLst/>
                    <a:gdLst/>
                    <a:ahLst/>
                    <a:cxnLst>
                      <a:cxn ang="0">
                        <a:pos x="559" y="34"/>
                      </a:cxn>
                      <a:cxn ang="0">
                        <a:pos x="469" y="42"/>
                      </a:cxn>
                      <a:cxn ang="0">
                        <a:pos x="658" y="134"/>
                      </a:cxn>
                      <a:cxn ang="0">
                        <a:pos x="825" y="116"/>
                      </a:cxn>
                      <a:cxn ang="0">
                        <a:pos x="688" y="151"/>
                      </a:cxn>
                      <a:cxn ang="0">
                        <a:pos x="531" y="171"/>
                      </a:cxn>
                      <a:cxn ang="0">
                        <a:pos x="311" y="157"/>
                      </a:cxn>
                      <a:cxn ang="0">
                        <a:pos x="149" y="126"/>
                      </a:cxn>
                      <a:cxn ang="0">
                        <a:pos x="199" y="99"/>
                      </a:cxn>
                      <a:cxn ang="0">
                        <a:pos x="199" y="28"/>
                      </a:cxn>
                      <a:cxn ang="0">
                        <a:pos x="0" y="0"/>
                      </a:cxn>
                      <a:cxn ang="0">
                        <a:pos x="559" y="34"/>
                      </a:cxn>
                    </a:cxnLst>
                    <a:rect l="0" t="0" r="r" b="b"/>
                    <a:pathLst>
                      <a:path w="825" h="171">
                        <a:moveTo>
                          <a:pt x="559" y="34"/>
                        </a:moveTo>
                        <a:lnTo>
                          <a:pt x="469" y="42"/>
                        </a:lnTo>
                        <a:lnTo>
                          <a:pt x="658" y="134"/>
                        </a:lnTo>
                        <a:lnTo>
                          <a:pt x="825" y="116"/>
                        </a:lnTo>
                        <a:lnTo>
                          <a:pt x="688" y="151"/>
                        </a:lnTo>
                        <a:lnTo>
                          <a:pt x="531" y="171"/>
                        </a:lnTo>
                        <a:lnTo>
                          <a:pt x="311" y="157"/>
                        </a:lnTo>
                        <a:lnTo>
                          <a:pt x="149" y="126"/>
                        </a:lnTo>
                        <a:lnTo>
                          <a:pt x="199" y="99"/>
                        </a:lnTo>
                        <a:lnTo>
                          <a:pt x="199" y="28"/>
                        </a:lnTo>
                        <a:lnTo>
                          <a:pt x="0" y="0"/>
                        </a:lnTo>
                        <a:lnTo>
                          <a:pt x="559" y="34"/>
                        </a:lnTo>
                        <a:close/>
                      </a:path>
                    </a:pathLst>
                  </a:custGeom>
                  <a:solidFill>
                    <a:srgbClr val="000000"/>
                  </a:solidFill>
                  <a:ln w="0">
                    <a:solidFill>
                      <a:srgbClr val="000000"/>
                    </a:solidFill>
                    <a:prstDash val="solid"/>
                    <a:round/>
                    <a:headEnd/>
                    <a:tailEnd/>
                  </a:ln>
                </p:spPr>
                <p:txBody>
                  <a:bodyPr/>
                  <a:lstStyle/>
                  <a:p>
                    <a:endParaRPr lang="en-US"/>
                  </a:p>
                </p:txBody>
              </p:sp>
              <p:sp>
                <p:nvSpPr>
                  <p:cNvPr id="232916" name="Freeform 468"/>
                  <p:cNvSpPr>
                    <a:spLocks/>
                  </p:cNvSpPr>
                  <p:nvPr/>
                </p:nvSpPr>
                <p:spPr bwMode="auto">
                  <a:xfrm>
                    <a:off x="958" y="1010"/>
                    <a:ext cx="20" cy="9"/>
                  </a:xfrm>
                  <a:custGeom>
                    <a:avLst/>
                    <a:gdLst/>
                    <a:ahLst/>
                    <a:cxnLst>
                      <a:cxn ang="0">
                        <a:pos x="0" y="0"/>
                      </a:cxn>
                      <a:cxn ang="0">
                        <a:pos x="298" y="0"/>
                      </a:cxn>
                      <a:cxn ang="0">
                        <a:pos x="135" y="14"/>
                      </a:cxn>
                      <a:cxn ang="0">
                        <a:pos x="180" y="82"/>
                      </a:cxn>
                      <a:cxn ang="0">
                        <a:pos x="53" y="87"/>
                      </a:cxn>
                      <a:cxn ang="0">
                        <a:pos x="0" y="0"/>
                      </a:cxn>
                    </a:cxnLst>
                    <a:rect l="0" t="0" r="r" b="b"/>
                    <a:pathLst>
                      <a:path w="298" h="87">
                        <a:moveTo>
                          <a:pt x="0" y="0"/>
                        </a:moveTo>
                        <a:lnTo>
                          <a:pt x="298" y="0"/>
                        </a:lnTo>
                        <a:lnTo>
                          <a:pt x="135" y="14"/>
                        </a:lnTo>
                        <a:lnTo>
                          <a:pt x="180" y="82"/>
                        </a:lnTo>
                        <a:lnTo>
                          <a:pt x="53" y="87"/>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232917" name="Freeform 469"/>
                  <p:cNvSpPr>
                    <a:spLocks/>
                  </p:cNvSpPr>
                  <p:nvPr/>
                </p:nvSpPr>
                <p:spPr bwMode="auto">
                  <a:xfrm>
                    <a:off x="963" y="1016"/>
                    <a:ext cx="101" cy="15"/>
                  </a:xfrm>
                  <a:custGeom>
                    <a:avLst/>
                    <a:gdLst/>
                    <a:ahLst/>
                    <a:cxnLst>
                      <a:cxn ang="0">
                        <a:pos x="0" y="54"/>
                      </a:cxn>
                      <a:cxn ang="0">
                        <a:pos x="182" y="40"/>
                      </a:cxn>
                      <a:cxn ang="0">
                        <a:pos x="430" y="25"/>
                      </a:cxn>
                      <a:cxn ang="0">
                        <a:pos x="670" y="25"/>
                      </a:cxn>
                      <a:cxn ang="0">
                        <a:pos x="1040" y="63"/>
                      </a:cxn>
                      <a:cxn ang="0">
                        <a:pos x="1056" y="0"/>
                      </a:cxn>
                      <a:cxn ang="0">
                        <a:pos x="1205" y="71"/>
                      </a:cxn>
                      <a:cxn ang="0">
                        <a:pos x="1524" y="154"/>
                      </a:cxn>
                      <a:cxn ang="0">
                        <a:pos x="1048" y="91"/>
                      </a:cxn>
                      <a:cxn ang="0">
                        <a:pos x="936" y="82"/>
                      </a:cxn>
                      <a:cxn ang="0">
                        <a:pos x="796" y="133"/>
                      </a:cxn>
                      <a:cxn ang="0">
                        <a:pos x="31" y="133"/>
                      </a:cxn>
                      <a:cxn ang="0">
                        <a:pos x="0" y="54"/>
                      </a:cxn>
                    </a:cxnLst>
                    <a:rect l="0" t="0" r="r" b="b"/>
                    <a:pathLst>
                      <a:path w="1524" h="154">
                        <a:moveTo>
                          <a:pt x="0" y="54"/>
                        </a:moveTo>
                        <a:lnTo>
                          <a:pt x="182" y="40"/>
                        </a:lnTo>
                        <a:lnTo>
                          <a:pt x="430" y="25"/>
                        </a:lnTo>
                        <a:lnTo>
                          <a:pt x="670" y="25"/>
                        </a:lnTo>
                        <a:lnTo>
                          <a:pt x="1040" y="63"/>
                        </a:lnTo>
                        <a:lnTo>
                          <a:pt x="1056" y="0"/>
                        </a:lnTo>
                        <a:lnTo>
                          <a:pt x="1205" y="71"/>
                        </a:lnTo>
                        <a:lnTo>
                          <a:pt x="1524" y="154"/>
                        </a:lnTo>
                        <a:lnTo>
                          <a:pt x="1048" y="91"/>
                        </a:lnTo>
                        <a:lnTo>
                          <a:pt x="936" y="82"/>
                        </a:lnTo>
                        <a:lnTo>
                          <a:pt x="796" y="133"/>
                        </a:lnTo>
                        <a:lnTo>
                          <a:pt x="31" y="133"/>
                        </a:lnTo>
                        <a:lnTo>
                          <a:pt x="0" y="54"/>
                        </a:lnTo>
                        <a:close/>
                      </a:path>
                    </a:pathLst>
                  </a:custGeom>
                  <a:solidFill>
                    <a:srgbClr val="000000"/>
                  </a:solidFill>
                  <a:ln w="0">
                    <a:solidFill>
                      <a:srgbClr val="000000"/>
                    </a:solidFill>
                    <a:prstDash val="solid"/>
                    <a:round/>
                    <a:headEnd/>
                    <a:tailEnd/>
                  </a:ln>
                </p:spPr>
                <p:txBody>
                  <a:bodyPr/>
                  <a:lstStyle/>
                  <a:p>
                    <a:endParaRPr lang="en-US"/>
                  </a:p>
                </p:txBody>
              </p:sp>
              <p:sp>
                <p:nvSpPr>
                  <p:cNvPr id="232918" name="Freeform 470"/>
                  <p:cNvSpPr>
                    <a:spLocks/>
                  </p:cNvSpPr>
                  <p:nvPr/>
                </p:nvSpPr>
                <p:spPr bwMode="auto">
                  <a:xfrm>
                    <a:off x="902" y="1028"/>
                    <a:ext cx="53" cy="20"/>
                  </a:xfrm>
                  <a:custGeom>
                    <a:avLst/>
                    <a:gdLst/>
                    <a:ahLst/>
                    <a:cxnLst>
                      <a:cxn ang="0">
                        <a:pos x="445" y="45"/>
                      </a:cxn>
                      <a:cxn ang="0">
                        <a:pos x="159" y="88"/>
                      </a:cxn>
                      <a:cxn ang="0">
                        <a:pos x="165" y="0"/>
                      </a:cxn>
                      <a:cxn ang="0">
                        <a:pos x="126" y="10"/>
                      </a:cxn>
                      <a:cxn ang="0">
                        <a:pos x="89" y="45"/>
                      </a:cxn>
                      <a:cxn ang="0">
                        <a:pos x="70" y="88"/>
                      </a:cxn>
                      <a:cxn ang="0">
                        <a:pos x="0" y="113"/>
                      </a:cxn>
                      <a:cxn ang="0">
                        <a:pos x="64" y="128"/>
                      </a:cxn>
                      <a:cxn ang="0">
                        <a:pos x="107" y="164"/>
                      </a:cxn>
                      <a:cxn ang="0">
                        <a:pos x="482" y="187"/>
                      </a:cxn>
                      <a:cxn ang="0">
                        <a:pos x="652" y="196"/>
                      </a:cxn>
                      <a:cxn ang="0">
                        <a:pos x="795" y="156"/>
                      </a:cxn>
                      <a:cxn ang="0">
                        <a:pos x="464" y="156"/>
                      </a:cxn>
                      <a:cxn ang="0">
                        <a:pos x="515" y="45"/>
                      </a:cxn>
                      <a:cxn ang="0">
                        <a:pos x="445" y="45"/>
                      </a:cxn>
                    </a:cxnLst>
                    <a:rect l="0" t="0" r="r" b="b"/>
                    <a:pathLst>
                      <a:path w="795" h="196">
                        <a:moveTo>
                          <a:pt x="445" y="45"/>
                        </a:moveTo>
                        <a:lnTo>
                          <a:pt x="159" y="88"/>
                        </a:lnTo>
                        <a:lnTo>
                          <a:pt x="165" y="0"/>
                        </a:lnTo>
                        <a:lnTo>
                          <a:pt x="126" y="10"/>
                        </a:lnTo>
                        <a:lnTo>
                          <a:pt x="89" y="45"/>
                        </a:lnTo>
                        <a:lnTo>
                          <a:pt x="70" y="88"/>
                        </a:lnTo>
                        <a:lnTo>
                          <a:pt x="0" y="113"/>
                        </a:lnTo>
                        <a:lnTo>
                          <a:pt x="64" y="128"/>
                        </a:lnTo>
                        <a:lnTo>
                          <a:pt x="107" y="164"/>
                        </a:lnTo>
                        <a:lnTo>
                          <a:pt x="482" y="187"/>
                        </a:lnTo>
                        <a:lnTo>
                          <a:pt x="652" y="196"/>
                        </a:lnTo>
                        <a:lnTo>
                          <a:pt x="795" y="156"/>
                        </a:lnTo>
                        <a:lnTo>
                          <a:pt x="464" y="156"/>
                        </a:lnTo>
                        <a:lnTo>
                          <a:pt x="515" y="45"/>
                        </a:lnTo>
                        <a:lnTo>
                          <a:pt x="445" y="45"/>
                        </a:lnTo>
                        <a:close/>
                      </a:path>
                    </a:pathLst>
                  </a:custGeom>
                  <a:solidFill>
                    <a:srgbClr val="000000"/>
                  </a:solidFill>
                  <a:ln w="0">
                    <a:solidFill>
                      <a:srgbClr val="000000"/>
                    </a:solidFill>
                    <a:prstDash val="solid"/>
                    <a:round/>
                    <a:headEnd/>
                    <a:tailEnd/>
                  </a:ln>
                </p:spPr>
                <p:txBody>
                  <a:bodyPr/>
                  <a:lstStyle/>
                  <a:p>
                    <a:endParaRPr lang="en-US"/>
                  </a:p>
                </p:txBody>
              </p:sp>
              <p:sp>
                <p:nvSpPr>
                  <p:cNvPr id="232919" name="Freeform 471"/>
                  <p:cNvSpPr>
                    <a:spLocks/>
                  </p:cNvSpPr>
                  <p:nvPr/>
                </p:nvSpPr>
                <p:spPr bwMode="auto">
                  <a:xfrm>
                    <a:off x="1002" y="1013"/>
                    <a:ext cx="32" cy="3"/>
                  </a:xfrm>
                  <a:custGeom>
                    <a:avLst/>
                    <a:gdLst/>
                    <a:ahLst/>
                    <a:cxnLst>
                      <a:cxn ang="0">
                        <a:pos x="0" y="34"/>
                      </a:cxn>
                      <a:cxn ang="0">
                        <a:pos x="235" y="0"/>
                      </a:cxn>
                      <a:cxn ang="0">
                        <a:pos x="363" y="0"/>
                      </a:cxn>
                      <a:cxn ang="0">
                        <a:pos x="484" y="34"/>
                      </a:cxn>
                      <a:cxn ang="0">
                        <a:pos x="350" y="6"/>
                      </a:cxn>
                      <a:cxn ang="0">
                        <a:pos x="256" y="6"/>
                      </a:cxn>
                      <a:cxn ang="0">
                        <a:pos x="0" y="34"/>
                      </a:cxn>
                    </a:cxnLst>
                    <a:rect l="0" t="0" r="r" b="b"/>
                    <a:pathLst>
                      <a:path w="484" h="34">
                        <a:moveTo>
                          <a:pt x="0" y="34"/>
                        </a:moveTo>
                        <a:lnTo>
                          <a:pt x="235" y="0"/>
                        </a:lnTo>
                        <a:lnTo>
                          <a:pt x="363" y="0"/>
                        </a:lnTo>
                        <a:lnTo>
                          <a:pt x="484" y="34"/>
                        </a:lnTo>
                        <a:lnTo>
                          <a:pt x="350" y="6"/>
                        </a:lnTo>
                        <a:lnTo>
                          <a:pt x="256" y="6"/>
                        </a:lnTo>
                        <a:lnTo>
                          <a:pt x="0" y="34"/>
                        </a:lnTo>
                        <a:close/>
                      </a:path>
                    </a:pathLst>
                  </a:custGeom>
                  <a:solidFill>
                    <a:srgbClr val="000000"/>
                  </a:solidFill>
                  <a:ln w="0">
                    <a:solidFill>
                      <a:srgbClr val="000000"/>
                    </a:solidFill>
                    <a:prstDash val="solid"/>
                    <a:round/>
                    <a:headEnd/>
                    <a:tailEnd/>
                  </a:ln>
                </p:spPr>
                <p:txBody>
                  <a:bodyPr/>
                  <a:lstStyle/>
                  <a:p>
                    <a:endParaRPr lang="en-US"/>
                  </a:p>
                </p:txBody>
              </p:sp>
              <p:sp>
                <p:nvSpPr>
                  <p:cNvPr id="232920" name="Freeform 472"/>
                  <p:cNvSpPr>
                    <a:spLocks/>
                  </p:cNvSpPr>
                  <p:nvPr/>
                </p:nvSpPr>
                <p:spPr bwMode="auto">
                  <a:xfrm>
                    <a:off x="1045" y="1051"/>
                    <a:ext cx="5" cy="7"/>
                  </a:xfrm>
                  <a:custGeom>
                    <a:avLst/>
                    <a:gdLst/>
                    <a:ahLst/>
                    <a:cxnLst>
                      <a:cxn ang="0">
                        <a:pos x="64" y="37"/>
                      </a:cxn>
                      <a:cxn ang="0">
                        <a:pos x="59" y="25"/>
                      </a:cxn>
                      <a:cxn ang="0">
                        <a:pos x="57" y="11"/>
                      </a:cxn>
                      <a:cxn ang="0">
                        <a:pos x="44" y="3"/>
                      </a:cxn>
                      <a:cxn ang="0">
                        <a:pos x="36" y="0"/>
                      </a:cxn>
                      <a:cxn ang="0">
                        <a:pos x="24" y="3"/>
                      </a:cxn>
                      <a:cxn ang="0">
                        <a:pos x="11" y="10"/>
                      </a:cxn>
                      <a:cxn ang="0">
                        <a:pos x="3" y="14"/>
                      </a:cxn>
                      <a:cxn ang="0">
                        <a:pos x="0" y="28"/>
                      </a:cxn>
                      <a:cxn ang="0">
                        <a:pos x="0" y="42"/>
                      </a:cxn>
                      <a:cxn ang="0">
                        <a:pos x="3" y="51"/>
                      </a:cxn>
                      <a:cxn ang="0">
                        <a:pos x="14" y="65"/>
                      </a:cxn>
                      <a:cxn ang="0">
                        <a:pos x="27" y="66"/>
                      </a:cxn>
                      <a:cxn ang="0">
                        <a:pos x="38" y="66"/>
                      </a:cxn>
                      <a:cxn ang="0">
                        <a:pos x="50" y="65"/>
                      </a:cxn>
                      <a:cxn ang="0">
                        <a:pos x="57" y="54"/>
                      </a:cxn>
                      <a:cxn ang="0">
                        <a:pos x="64" y="42"/>
                      </a:cxn>
                      <a:cxn ang="0">
                        <a:pos x="64" y="37"/>
                      </a:cxn>
                    </a:cxnLst>
                    <a:rect l="0" t="0" r="r" b="b"/>
                    <a:pathLst>
                      <a:path w="64" h="66">
                        <a:moveTo>
                          <a:pt x="64" y="37"/>
                        </a:moveTo>
                        <a:lnTo>
                          <a:pt x="59" y="25"/>
                        </a:lnTo>
                        <a:lnTo>
                          <a:pt x="57" y="11"/>
                        </a:lnTo>
                        <a:lnTo>
                          <a:pt x="44" y="3"/>
                        </a:lnTo>
                        <a:lnTo>
                          <a:pt x="36" y="0"/>
                        </a:lnTo>
                        <a:lnTo>
                          <a:pt x="24" y="3"/>
                        </a:lnTo>
                        <a:lnTo>
                          <a:pt x="11" y="10"/>
                        </a:lnTo>
                        <a:lnTo>
                          <a:pt x="3" y="14"/>
                        </a:lnTo>
                        <a:lnTo>
                          <a:pt x="0" y="28"/>
                        </a:lnTo>
                        <a:lnTo>
                          <a:pt x="0" y="42"/>
                        </a:lnTo>
                        <a:lnTo>
                          <a:pt x="3" y="51"/>
                        </a:lnTo>
                        <a:lnTo>
                          <a:pt x="14" y="65"/>
                        </a:lnTo>
                        <a:lnTo>
                          <a:pt x="27" y="66"/>
                        </a:lnTo>
                        <a:lnTo>
                          <a:pt x="38" y="66"/>
                        </a:lnTo>
                        <a:lnTo>
                          <a:pt x="50" y="65"/>
                        </a:lnTo>
                        <a:lnTo>
                          <a:pt x="57" y="54"/>
                        </a:lnTo>
                        <a:lnTo>
                          <a:pt x="64" y="42"/>
                        </a:lnTo>
                        <a:lnTo>
                          <a:pt x="64" y="37"/>
                        </a:lnTo>
                        <a:close/>
                      </a:path>
                    </a:pathLst>
                  </a:custGeom>
                  <a:solidFill>
                    <a:srgbClr val="000000"/>
                  </a:solidFill>
                  <a:ln w="0">
                    <a:solidFill>
                      <a:srgbClr val="000000"/>
                    </a:solidFill>
                    <a:prstDash val="solid"/>
                    <a:round/>
                    <a:headEnd/>
                    <a:tailEnd/>
                  </a:ln>
                </p:spPr>
                <p:txBody>
                  <a:bodyPr/>
                  <a:lstStyle/>
                  <a:p>
                    <a:endParaRPr lang="en-US"/>
                  </a:p>
                </p:txBody>
              </p:sp>
              <p:sp>
                <p:nvSpPr>
                  <p:cNvPr id="232921" name="Freeform 473"/>
                  <p:cNvSpPr>
                    <a:spLocks/>
                  </p:cNvSpPr>
                  <p:nvPr/>
                </p:nvSpPr>
                <p:spPr bwMode="auto">
                  <a:xfrm>
                    <a:off x="1044" y="1039"/>
                    <a:ext cx="4" cy="9"/>
                  </a:xfrm>
                  <a:custGeom>
                    <a:avLst/>
                    <a:gdLst/>
                    <a:ahLst/>
                    <a:cxnLst>
                      <a:cxn ang="0">
                        <a:pos x="57" y="92"/>
                      </a:cxn>
                      <a:cxn ang="0">
                        <a:pos x="40" y="92"/>
                      </a:cxn>
                      <a:cxn ang="0">
                        <a:pos x="40" y="74"/>
                      </a:cxn>
                      <a:cxn ang="0">
                        <a:pos x="43" y="74"/>
                      </a:cxn>
                      <a:cxn ang="0">
                        <a:pos x="43" y="59"/>
                      </a:cxn>
                      <a:cxn ang="0">
                        <a:pos x="0" y="17"/>
                      </a:cxn>
                      <a:cxn ang="0">
                        <a:pos x="10" y="17"/>
                      </a:cxn>
                      <a:cxn ang="0">
                        <a:pos x="43" y="51"/>
                      </a:cxn>
                      <a:cxn ang="0">
                        <a:pos x="43" y="0"/>
                      </a:cxn>
                      <a:cxn ang="0">
                        <a:pos x="57" y="0"/>
                      </a:cxn>
                      <a:cxn ang="0">
                        <a:pos x="57" y="92"/>
                      </a:cxn>
                    </a:cxnLst>
                    <a:rect l="0" t="0" r="r" b="b"/>
                    <a:pathLst>
                      <a:path w="57" h="92">
                        <a:moveTo>
                          <a:pt x="57" y="92"/>
                        </a:moveTo>
                        <a:lnTo>
                          <a:pt x="40" y="92"/>
                        </a:lnTo>
                        <a:lnTo>
                          <a:pt x="40" y="74"/>
                        </a:lnTo>
                        <a:lnTo>
                          <a:pt x="43" y="74"/>
                        </a:lnTo>
                        <a:lnTo>
                          <a:pt x="43" y="59"/>
                        </a:lnTo>
                        <a:lnTo>
                          <a:pt x="0" y="17"/>
                        </a:lnTo>
                        <a:lnTo>
                          <a:pt x="10" y="17"/>
                        </a:lnTo>
                        <a:lnTo>
                          <a:pt x="43" y="51"/>
                        </a:lnTo>
                        <a:lnTo>
                          <a:pt x="43" y="0"/>
                        </a:lnTo>
                        <a:lnTo>
                          <a:pt x="57" y="0"/>
                        </a:lnTo>
                        <a:lnTo>
                          <a:pt x="57" y="92"/>
                        </a:lnTo>
                        <a:close/>
                      </a:path>
                    </a:pathLst>
                  </a:custGeom>
                  <a:solidFill>
                    <a:srgbClr val="000000"/>
                  </a:solidFill>
                  <a:ln w="0">
                    <a:solidFill>
                      <a:srgbClr val="000000"/>
                    </a:solidFill>
                    <a:prstDash val="solid"/>
                    <a:round/>
                    <a:headEnd/>
                    <a:tailEnd/>
                  </a:ln>
                </p:spPr>
                <p:txBody>
                  <a:bodyPr/>
                  <a:lstStyle/>
                  <a:p>
                    <a:endParaRPr lang="en-US"/>
                  </a:p>
                </p:txBody>
              </p:sp>
              <p:sp>
                <p:nvSpPr>
                  <p:cNvPr id="232922" name="Freeform 474"/>
                  <p:cNvSpPr>
                    <a:spLocks/>
                  </p:cNvSpPr>
                  <p:nvPr/>
                </p:nvSpPr>
                <p:spPr bwMode="auto">
                  <a:xfrm>
                    <a:off x="1125" y="1188"/>
                    <a:ext cx="175" cy="13"/>
                  </a:xfrm>
                  <a:custGeom>
                    <a:avLst/>
                    <a:gdLst/>
                    <a:ahLst/>
                    <a:cxnLst>
                      <a:cxn ang="0">
                        <a:pos x="99" y="0"/>
                      </a:cxn>
                      <a:cxn ang="0">
                        <a:pos x="2619" y="0"/>
                      </a:cxn>
                      <a:cxn ang="0">
                        <a:pos x="2004" y="51"/>
                      </a:cxn>
                      <a:cxn ang="0">
                        <a:pos x="1185" y="51"/>
                      </a:cxn>
                      <a:cxn ang="0">
                        <a:pos x="966" y="25"/>
                      </a:cxn>
                      <a:cxn ang="0">
                        <a:pos x="743" y="51"/>
                      </a:cxn>
                      <a:cxn ang="0">
                        <a:pos x="442" y="51"/>
                      </a:cxn>
                      <a:cxn ang="0">
                        <a:pos x="298" y="101"/>
                      </a:cxn>
                      <a:cxn ang="0">
                        <a:pos x="1164" y="101"/>
                      </a:cxn>
                      <a:cxn ang="0">
                        <a:pos x="1507" y="128"/>
                      </a:cxn>
                      <a:cxn ang="0">
                        <a:pos x="0" y="128"/>
                      </a:cxn>
                      <a:cxn ang="0">
                        <a:pos x="99" y="0"/>
                      </a:cxn>
                    </a:cxnLst>
                    <a:rect l="0" t="0" r="r" b="b"/>
                    <a:pathLst>
                      <a:path w="2619" h="128">
                        <a:moveTo>
                          <a:pt x="99" y="0"/>
                        </a:moveTo>
                        <a:lnTo>
                          <a:pt x="2619" y="0"/>
                        </a:lnTo>
                        <a:lnTo>
                          <a:pt x="2004" y="51"/>
                        </a:lnTo>
                        <a:lnTo>
                          <a:pt x="1185" y="51"/>
                        </a:lnTo>
                        <a:lnTo>
                          <a:pt x="966" y="25"/>
                        </a:lnTo>
                        <a:lnTo>
                          <a:pt x="743" y="51"/>
                        </a:lnTo>
                        <a:lnTo>
                          <a:pt x="442" y="51"/>
                        </a:lnTo>
                        <a:lnTo>
                          <a:pt x="298" y="101"/>
                        </a:lnTo>
                        <a:lnTo>
                          <a:pt x="1164" y="101"/>
                        </a:lnTo>
                        <a:lnTo>
                          <a:pt x="1507" y="128"/>
                        </a:lnTo>
                        <a:lnTo>
                          <a:pt x="0" y="128"/>
                        </a:lnTo>
                        <a:lnTo>
                          <a:pt x="99" y="0"/>
                        </a:lnTo>
                        <a:close/>
                      </a:path>
                    </a:pathLst>
                  </a:custGeom>
                  <a:solidFill>
                    <a:srgbClr val="000000"/>
                  </a:solidFill>
                  <a:ln w="0">
                    <a:solidFill>
                      <a:srgbClr val="000000"/>
                    </a:solidFill>
                    <a:prstDash val="solid"/>
                    <a:round/>
                    <a:headEnd/>
                    <a:tailEnd/>
                  </a:ln>
                </p:spPr>
                <p:txBody>
                  <a:bodyPr/>
                  <a:lstStyle/>
                  <a:p>
                    <a:endParaRPr lang="en-US"/>
                  </a:p>
                </p:txBody>
              </p:sp>
              <p:sp>
                <p:nvSpPr>
                  <p:cNvPr id="232923" name="Freeform 475"/>
                  <p:cNvSpPr>
                    <a:spLocks/>
                  </p:cNvSpPr>
                  <p:nvPr/>
                </p:nvSpPr>
                <p:spPr bwMode="auto">
                  <a:xfrm>
                    <a:off x="981" y="1144"/>
                    <a:ext cx="8" cy="13"/>
                  </a:xfrm>
                  <a:custGeom>
                    <a:avLst/>
                    <a:gdLst/>
                    <a:ahLst/>
                    <a:cxnLst>
                      <a:cxn ang="0">
                        <a:pos x="0" y="17"/>
                      </a:cxn>
                      <a:cxn ang="0">
                        <a:pos x="44" y="29"/>
                      </a:cxn>
                      <a:cxn ang="0">
                        <a:pos x="75" y="58"/>
                      </a:cxn>
                      <a:cxn ang="0">
                        <a:pos x="83" y="91"/>
                      </a:cxn>
                      <a:cxn ang="0">
                        <a:pos x="83" y="114"/>
                      </a:cxn>
                      <a:cxn ang="0">
                        <a:pos x="75" y="137"/>
                      </a:cxn>
                      <a:cxn ang="0">
                        <a:pos x="116" y="114"/>
                      </a:cxn>
                      <a:cxn ang="0">
                        <a:pos x="116" y="69"/>
                      </a:cxn>
                      <a:cxn ang="0">
                        <a:pos x="97" y="20"/>
                      </a:cxn>
                      <a:cxn ang="0">
                        <a:pos x="59" y="0"/>
                      </a:cxn>
                      <a:cxn ang="0">
                        <a:pos x="29" y="0"/>
                      </a:cxn>
                      <a:cxn ang="0">
                        <a:pos x="0" y="17"/>
                      </a:cxn>
                    </a:cxnLst>
                    <a:rect l="0" t="0" r="r" b="b"/>
                    <a:pathLst>
                      <a:path w="116" h="137">
                        <a:moveTo>
                          <a:pt x="0" y="17"/>
                        </a:moveTo>
                        <a:lnTo>
                          <a:pt x="44" y="29"/>
                        </a:lnTo>
                        <a:lnTo>
                          <a:pt x="75" y="58"/>
                        </a:lnTo>
                        <a:lnTo>
                          <a:pt x="83" y="91"/>
                        </a:lnTo>
                        <a:lnTo>
                          <a:pt x="83" y="114"/>
                        </a:lnTo>
                        <a:lnTo>
                          <a:pt x="75" y="137"/>
                        </a:lnTo>
                        <a:lnTo>
                          <a:pt x="116" y="114"/>
                        </a:lnTo>
                        <a:lnTo>
                          <a:pt x="116" y="69"/>
                        </a:lnTo>
                        <a:lnTo>
                          <a:pt x="97" y="20"/>
                        </a:lnTo>
                        <a:lnTo>
                          <a:pt x="59" y="0"/>
                        </a:lnTo>
                        <a:lnTo>
                          <a:pt x="29" y="0"/>
                        </a:lnTo>
                        <a:lnTo>
                          <a:pt x="0" y="17"/>
                        </a:lnTo>
                        <a:close/>
                      </a:path>
                    </a:pathLst>
                  </a:custGeom>
                  <a:solidFill>
                    <a:srgbClr val="000000"/>
                  </a:solidFill>
                  <a:ln w="0">
                    <a:solidFill>
                      <a:srgbClr val="000000"/>
                    </a:solidFill>
                    <a:prstDash val="solid"/>
                    <a:round/>
                    <a:headEnd/>
                    <a:tailEnd/>
                  </a:ln>
                </p:spPr>
                <p:txBody>
                  <a:bodyPr/>
                  <a:lstStyle/>
                  <a:p>
                    <a:endParaRPr lang="en-US"/>
                  </a:p>
                </p:txBody>
              </p:sp>
              <p:sp>
                <p:nvSpPr>
                  <p:cNvPr id="232924" name="Freeform 476"/>
                  <p:cNvSpPr>
                    <a:spLocks/>
                  </p:cNvSpPr>
                  <p:nvPr/>
                </p:nvSpPr>
                <p:spPr bwMode="auto">
                  <a:xfrm>
                    <a:off x="981" y="1151"/>
                    <a:ext cx="2" cy="4"/>
                  </a:xfrm>
                  <a:custGeom>
                    <a:avLst/>
                    <a:gdLst/>
                    <a:ahLst/>
                    <a:cxnLst>
                      <a:cxn ang="0">
                        <a:pos x="15" y="26"/>
                      </a:cxn>
                      <a:cxn ang="0">
                        <a:pos x="29" y="37"/>
                      </a:cxn>
                      <a:cxn ang="0">
                        <a:pos x="21" y="44"/>
                      </a:cxn>
                      <a:cxn ang="0">
                        <a:pos x="0" y="30"/>
                      </a:cxn>
                      <a:cxn ang="0">
                        <a:pos x="0" y="8"/>
                      </a:cxn>
                      <a:cxn ang="0">
                        <a:pos x="10" y="0"/>
                      </a:cxn>
                      <a:cxn ang="0">
                        <a:pos x="15" y="26"/>
                      </a:cxn>
                    </a:cxnLst>
                    <a:rect l="0" t="0" r="r" b="b"/>
                    <a:pathLst>
                      <a:path w="29" h="44">
                        <a:moveTo>
                          <a:pt x="15" y="26"/>
                        </a:moveTo>
                        <a:lnTo>
                          <a:pt x="29" y="37"/>
                        </a:lnTo>
                        <a:lnTo>
                          <a:pt x="21" y="44"/>
                        </a:lnTo>
                        <a:lnTo>
                          <a:pt x="0" y="30"/>
                        </a:lnTo>
                        <a:lnTo>
                          <a:pt x="0" y="8"/>
                        </a:lnTo>
                        <a:lnTo>
                          <a:pt x="10" y="0"/>
                        </a:lnTo>
                        <a:lnTo>
                          <a:pt x="15" y="26"/>
                        </a:lnTo>
                        <a:close/>
                      </a:path>
                    </a:pathLst>
                  </a:custGeom>
                  <a:solidFill>
                    <a:srgbClr val="000000"/>
                  </a:solidFill>
                  <a:ln w="0">
                    <a:solidFill>
                      <a:srgbClr val="000000"/>
                    </a:solidFill>
                    <a:prstDash val="solid"/>
                    <a:round/>
                    <a:headEnd/>
                    <a:tailEnd/>
                  </a:ln>
                </p:spPr>
                <p:txBody>
                  <a:bodyPr/>
                  <a:lstStyle/>
                  <a:p>
                    <a:endParaRPr lang="en-US"/>
                  </a:p>
                </p:txBody>
              </p:sp>
              <p:sp>
                <p:nvSpPr>
                  <p:cNvPr id="232925" name="Freeform 477"/>
                  <p:cNvSpPr>
                    <a:spLocks/>
                  </p:cNvSpPr>
                  <p:nvPr/>
                </p:nvSpPr>
                <p:spPr bwMode="auto">
                  <a:xfrm>
                    <a:off x="936" y="1144"/>
                    <a:ext cx="7" cy="12"/>
                  </a:xfrm>
                  <a:custGeom>
                    <a:avLst/>
                    <a:gdLst/>
                    <a:ahLst/>
                    <a:cxnLst>
                      <a:cxn ang="0">
                        <a:pos x="0" y="13"/>
                      </a:cxn>
                      <a:cxn ang="0">
                        <a:pos x="43" y="28"/>
                      </a:cxn>
                      <a:cxn ang="0">
                        <a:pos x="66" y="54"/>
                      </a:cxn>
                      <a:cxn ang="0">
                        <a:pos x="71" y="82"/>
                      </a:cxn>
                      <a:cxn ang="0">
                        <a:pos x="71" y="105"/>
                      </a:cxn>
                      <a:cxn ang="0">
                        <a:pos x="66" y="122"/>
                      </a:cxn>
                      <a:cxn ang="0">
                        <a:pos x="107" y="105"/>
                      </a:cxn>
                      <a:cxn ang="0">
                        <a:pos x="107" y="65"/>
                      </a:cxn>
                      <a:cxn ang="0">
                        <a:pos x="87" y="23"/>
                      </a:cxn>
                      <a:cxn ang="0">
                        <a:pos x="54" y="0"/>
                      </a:cxn>
                      <a:cxn ang="0">
                        <a:pos x="26" y="0"/>
                      </a:cxn>
                      <a:cxn ang="0">
                        <a:pos x="0" y="13"/>
                      </a:cxn>
                    </a:cxnLst>
                    <a:rect l="0" t="0" r="r" b="b"/>
                    <a:pathLst>
                      <a:path w="107" h="122">
                        <a:moveTo>
                          <a:pt x="0" y="13"/>
                        </a:moveTo>
                        <a:lnTo>
                          <a:pt x="43" y="28"/>
                        </a:lnTo>
                        <a:lnTo>
                          <a:pt x="66" y="54"/>
                        </a:lnTo>
                        <a:lnTo>
                          <a:pt x="71" y="82"/>
                        </a:lnTo>
                        <a:lnTo>
                          <a:pt x="71" y="105"/>
                        </a:lnTo>
                        <a:lnTo>
                          <a:pt x="66" y="122"/>
                        </a:lnTo>
                        <a:lnTo>
                          <a:pt x="107" y="105"/>
                        </a:lnTo>
                        <a:lnTo>
                          <a:pt x="107" y="65"/>
                        </a:lnTo>
                        <a:lnTo>
                          <a:pt x="87" y="23"/>
                        </a:lnTo>
                        <a:lnTo>
                          <a:pt x="54" y="0"/>
                        </a:lnTo>
                        <a:lnTo>
                          <a:pt x="26" y="0"/>
                        </a:lnTo>
                        <a:lnTo>
                          <a:pt x="0" y="13"/>
                        </a:lnTo>
                        <a:close/>
                      </a:path>
                    </a:pathLst>
                  </a:custGeom>
                  <a:solidFill>
                    <a:srgbClr val="000000"/>
                  </a:solidFill>
                  <a:ln w="0">
                    <a:solidFill>
                      <a:srgbClr val="000000"/>
                    </a:solidFill>
                    <a:prstDash val="solid"/>
                    <a:round/>
                    <a:headEnd/>
                    <a:tailEnd/>
                  </a:ln>
                </p:spPr>
                <p:txBody>
                  <a:bodyPr/>
                  <a:lstStyle/>
                  <a:p>
                    <a:endParaRPr lang="en-US"/>
                  </a:p>
                </p:txBody>
              </p:sp>
              <p:sp>
                <p:nvSpPr>
                  <p:cNvPr id="232926" name="Freeform 478"/>
                  <p:cNvSpPr>
                    <a:spLocks/>
                  </p:cNvSpPr>
                  <p:nvPr/>
                </p:nvSpPr>
                <p:spPr bwMode="auto">
                  <a:xfrm>
                    <a:off x="936" y="1151"/>
                    <a:ext cx="2" cy="4"/>
                  </a:xfrm>
                  <a:custGeom>
                    <a:avLst/>
                    <a:gdLst/>
                    <a:ahLst/>
                    <a:cxnLst>
                      <a:cxn ang="0">
                        <a:pos x="15" y="19"/>
                      </a:cxn>
                      <a:cxn ang="0">
                        <a:pos x="26" y="37"/>
                      </a:cxn>
                      <a:cxn ang="0">
                        <a:pos x="15" y="42"/>
                      </a:cxn>
                      <a:cxn ang="0">
                        <a:pos x="0" y="27"/>
                      </a:cxn>
                      <a:cxn ang="0">
                        <a:pos x="0" y="9"/>
                      </a:cxn>
                      <a:cxn ang="0">
                        <a:pos x="9" y="0"/>
                      </a:cxn>
                      <a:cxn ang="0">
                        <a:pos x="15" y="19"/>
                      </a:cxn>
                    </a:cxnLst>
                    <a:rect l="0" t="0" r="r" b="b"/>
                    <a:pathLst>
                      <a:path w="26" h="42">
                        <a:moveTo>
                          <a:pt x="15" y="19"/>
                        </a:moveTo>
                        <a:lnTo>
                          <a:pt x="26" y="37"/>
                        </a:lnTo>
                        <a:lnTo>
                          <a:pt x="15" y="42"/>
                        </a:lnTo>
                        <a:lnTo>
                          <a:pt x="0" y="27"/>
                        </a:lnTo>
                        <a:lnTo>
                          <a:pt x="0" y="9"/>
                        </a:lnTo>
                        <a:lnTo>
                          <a:pt x="9" y="0"/>
                        </a:lnTo>
                        <a:lnTo>
                          <a:pt x="15" y="19"/>
                        </a:lnTo>
                        <a:close/>
                      </a:path>
                    </a:pathLst>
                  </a:custGeom>
                  <a:solidFill>
                    <a:srgbClr val="000000"/>
                  </a:solidFill>
                  <a:ln w="0">
                    <a:solidFill>
                      <a:srgbClr val="000000"/>
                    </a:solidFill>
                    <a:prstDash val="solid"/>
                    <a:round/>
                    <a:headEnd/>
                    <a:tailEnd/>
                  </a:ln>
                </p:spPr>
                <p:txBody>
                  <a:bodyPr/>
                  <a:lstStyle/>
                  <a:p>
                    <a:endParaRPr lang="en-US"/>
                  </a:p>
                </p:txBody>
              </p:sp>
              <p:sp>
                <p:nvSpPr>
                  <p:cNvPr id="232927" name="Freeform 479"/>
                  <p:cNvSpPr>
                    <a:spLocks/>
                  </p:cNvSpPr>
                  <p:nvPr/>
                </p:nvSpPr>
                <p:spPr bwMode="auto">
                  <a:xfrm>
                    <a:off x="904" y="1145"/>
                    <a:ext cx="6" cy="10"/>
                  </a:xfrm>
                  <a:custGeom>
                    <a:avLst/>
                    <a:gdLst/>
                    <a:ahLst/>
                    <a:cxnLst>
                      <a:cxn ang="0">
                        <a:pos x="0" y="9"/>
                      </a:cxn>
                      <a:cxn ang="0">
                        <a:pos x="31" y="21"/>
                      </a:cxn>
                      <a:cxn ang="0">
                        <a:pos x="56" y="44"/>
                      </a:cxn>
                      <a:cxn ang="0">
                        <a:pos x="57" y="70"/>
                      </a:cxn>
                      <a:cxn ang="0">
                        <a:pos x="57" y="84"/>
                      </a:cxn>
                      <a:cxn ang="0">
                        <a:pos x="56" y="99"/>
                      </a:cxn>
                      <a:cxn ang="0">
                        <a:pos x="88" y="84"/>
                      </a:cxn>
                      <a:cxn ang="0">
                        <a:pos x="88" y="55"/>
                      </a:cxn>
                      <a:cxn ang="0">
                        <a:pos x="74" y="18"/>
                      </a:cxn>
                      <a:cxn ang="0">
                        <a:pos x="43" y="0"/>
                      </a:cxn>
                      <a:cxn ang="0">
                        <a:pos x="22" y="0"/>
                      </a:cxn>
                      <a:cxn ang="0">
                        <a:pos x="0" y="9"/>
                      </a:cxn>
                    </a:cxnLst>
                    <a:rect l="0" t="0" r="r" b="b"/>
                    <a:pathLst>
                      <a:path w="88" h="99">
                        <a:moveTo>
                          <a:pt x="0" y="9"/>
                        </a:moveTo>
                        <a:lnTo>
                          <a:pt x="31" y="21"/>
                        </a:lnTo>
                        <a:lnTo>
                          <a:pt x="56" y="44"/>
                        </a:lnTo>
                        <a:lnTo>
                          <a:pt x="57" y="70"/>
                        </a:lnTo>
                        <a:lnTo>
                          <a:pt x="57" y="84"/>
                        </a:lnTo>
                        <a:lnTo>
                          <a:pt x="56" y="99"/>
                        </a:lnTo>
                        <a:lnTo>
                          <a:pt x="88" y="84"/>
                        </a:lnTo>
                        <a:lnTo>
                          <a:pt x="88" y="55"/>
                        </a:lnTo>
                        <a:lnTo>
                          <a:pt x="74" y="18"/>
                        </a:lnTo>
                        <a:lnTo>
                          <a:pt x="43" y="0"/>
                        </a:lnTo>
                        <a:lnTo>
                          <a:pt x="22" y="0"/>
                        </a:lnTo>
                        <a:lnTo>
                          <a:pt x="0" y="9"/>
                        </a:lnTo>
                        <a:close/>
                      </a:path>
                    </a:pathLst>
                  </a:custGeom>
                  <a:solidFill>
                    <a:srgbClr val="000000"/>
                  </a:solidFill>
                  <a:ln w="0">
                    <a:solidFill>
                      <a:srgbClr val="000000"/>
                    </a:solidFill>
                    <a:prstDash val="solid"/>
                    <a:round/>
                    <a:headEnd/>
                    <a:tailEnd/>
                  </a:ln>
                </p:spPr>
                <p:txBody>
                  <a:bodyPr/>
                  <a:lstStyle/>
                  <a:p>
                    <a:endParaRPr lang="en-US"/>
                  </a:p>
                </p:txBody>
              </p:sp>
              <p:sp>
                <p:nvSpPr>
                  <p:cNvPr id="232928" name="Freeform 480"/>
                  <p:cNvSpPr>
                    <a:spLocks/>
                  </p:cNvSpPr>
                  <p:nvPr/>
                </p:nvSpPr>
                <p:spPr bwMode="auto">
                  <a:xfrm>
                    <a:off x="904" y="1150"/>
                    <a:ext cx="1" cy="4"/>
                  </a:xfrm>
                  <a:custGeom>
                    <a:avLst/>
                    <a:gdLst/>
                    <a:ahLst/>
                    <a:cxnLst>
                      <a:cxn ang="0">
                        <a:pos x="12" y="17"/>
                      </a:cxn>
                      <a:cxn ang="0">
                        <a:pos x="22" y="29"/>
                      </a:cxn>
                      <a:cxn ang="0">
                        <a:pos x="12" y="33"/>
                      </a:cxn>
                      <a:cxn ang="0">
                        <a:pos x="0" y="20"/>
                      </a:cxn>
                      <a:cxn ang="0">
                        <a:pos x="0" y="6"/>
                      </a:cxn>
                      <a:cxn ang="0">
                        <a:pos x="7" y="0"/>
                      </a:cxn>
                      <a:cxn ang="0">
                        <a:pos x="12" y="17"/>
                      </a:cxn>
                    </a:cxnLst>
                    <a:rect l="0" t="0" r="r" b="b"/>
                    <a:pathLst>
                      <a:path w="22" h="33">
                        <a:moveTo>
                          <a:pt x="12" y="17"/>
                        </a:moveTo>
                        <a:lnTo>
                          <a:pt x="22" y="29"/>
                        </a:lnTo>
                        <a:lnTo>
                          <a:pt x="12" y="33"/>
                        </a:lnTo>
                        <a:lnTo>
                          <a:pt x="0" y="20"/>
                        </a:lnTo>
                        <a:lnTo>
                          <a:pt x="0" y="6"/>
                        </a:lnTo>
                        <a:lnTo>
                          <a:pt x="7" y="0"/>
                        </a:lnTo>
                        <a:lnTo>
                          <a:pt x="12" y="17"/>
                        </a:lnTo>
                        <a:close/>
                      </a:path>
                    </a:pathLst>
                  </a:custGeom>
                  <a:solidFill>
                    <a:srgbClr val="000000"/>
                  </a:solidFill>
                  <a:ln w="0">
                    <a:solidFill>
                      <a:srgbClr val="000000"/>
                    </a:solidFill>
                    <a:prstDash val="solid"/>
                    <a:round/>
                    <a:headEnd/>
                    <a:tailEnd/>
                  </a:ln>
                </p:spPr>
                <p:txBody>
                  <a:bodyPr/>
                  <a:lstStyle/>
                  <a:p>
                    <a:endParaRPr lang="en-US"/>
                  </a:p>
                </p:txBody>
              </p:sp>
              <p:sp>
                <p:nvSpPr>
                  <p:cNvPr id="232929" name="Freeform 481"/>
                  <p:cNvSpPr>
                    <a:spLocks/>
                  </p:cNvSpPr>
                  <p:nvPr/>
                </p:nvSpPr>
                <p:spPr bwMode="auto">
                  <a:xfrm>
                    <a:off x="988" y="1186"/>
                    <a:ext cx="34" cy="49"/>
                  </a:xfrm>
                  <a:custGeom>
                    <a:avLst/>
                    <a:gdLst/>
                    <a:ahLst/>
                    <a:cxnLst>
                      <a:cxn ang="0">
                        <a:pos x="208" y="0"/>
                      </a:cxn>
                      <a:cxn ang="0">
                        <a:pos x="0" y="201"/>
                      </a:cxn>
                      <a:cxn ang="0">
                        <a:pos x="4" y="221"/>
                      </a:cxn>
                      <a:cxn ang="0">
                        <a:pos x="105" y="167"/>
                      </a:cxn>
                      <a:cxn ang="0">
                        <a:pos x="159" y="184"/>
                      </a:cxn>
                      <a:cxn ang="0">
                        <a:pos x="202" y="215"/>
                      </a:cxn>
                      <a:cxn ang="0">
                        <a:pos x="182" y="243"/>
                      </a:cxn>
                      <a:cxn ang="0">
                        <a:pos x="173" y="294"/>
                      </a:cxn>
                      <a:cxn ang="0">
                        <a:pos x="208" y="286"/>
                      </a:cxn>
                      <a:cxn ang="0">
                        <a:pos x="187" y="308"/>
                      </a:cxn>
                      <a:cxn ang="0">
                        <a:pos x="202" y="333"/>
                      </a:cxn>
                      <a:cxn ang="0">
                        <a:pos x="286" y="300"/>
                      </a:cxn>
                      <a:cxn ang="0">
                        <a:pos x="336" y="378"/>
                      </a:cxn>
                      <a:cxn ang="0">
                        <a:pos x="286" y="481"/>
                      </a:cxn>
                      <a:cxn ang="0">
                        <a:pos x="300" y="494"/>
                      </a:cxn>
                      <a:cxn ang="0">
                        <a:pos x="501" y="318"/>
                      </a:cxn>
                      <a:cxn ang="0">
                        <a:pos x="431" y="228"/>
                      </a:cxn>
                      <a:cxn ang="0">
                        <a:pos x="410" y="152"/>
                      </a:cxn>
                      <a:cxn ang="0">
                        <a:pos x="417" y="215"/>
                      </a:cxn>
                      <a:cxn ang="0">
                        <a:pos x="383" y="228"/>
                      </a:cxn>
                      <a:cxn ang="0">
                        <a:pos x="367" y="167"/>
                      </a:cxn>
                      <a:cxn ang="0">
                        <a:pos x="327" y="110"/>
                      </a:cxn>
                      <a:cxn ang="0">
                        <a:pos x="286" y="84"/>
                      </a:cxn>
                      <a:cxn ang="0">
                        <a:pos x="256" y="95"/>
                      </a:cxn>
                      <a:cxn ang="0">
                        <a:pos x="244" y="115"/>
                      </a:cxn>
                      <a:cxn ang="0">
                        <a:pos x="256" y="167"/>
                      </a:cxn>
                      <a:cxn ang="0">
                        <a:pos x="280" y="221"/>
                      </a:cxn>
                      <a:cxn ang="0">
                        <a:pos x="223" y="152"/>
                      </a:cxn>
                      <a:cxn ang="0">
                        <a:pos x="213" y="95"/>
                      </a:cxn>
                      <a:cxn ang="0">
                        <a:pos x="237" y="59"/>
                      </a:cxn>
                      <a:cxn ang="0">
                        <a:pos x="300" y="43"/>
                      </a:cxn>
                      <a:cxn ang="0">
                        <a:pos x="374" y="78"/>
                      </a:cxn>
                      <a:cxn ang="0">
                        <a:pos x="309" y="37"/>
                      </a:cxn>
                      <a:cxn ang="0">
                        <a:pos x="256" y="37"/>
                      </a:cxn>
                      <a:cxn ang="0">
                        <a:pos x="208" y="0"/>
                      </a:cxn>
                    </a:cxnLst>
                    <a:rect l="0" t="0" r="r" b="b"/>
                    <a:pathLst>
                      <a:path w="501" h="494">
                        <a:moveTo>
                          <a:pt x="208" y="0"/>
                        </a:moveTo>
                        <a:lnTo>
                          <a:pt x="0" y="201"/>
                        </a:lnTo>
                        <a:lnTo>
                          <a:pt x="4" y="221"/>
                        </a:lnTo>
                        <a:lnTo>
                          <a:pt x="105" y="167"/>
                        </a:lnTo>
                        <a:lnTo>
                          <a:pt x="159" y="184"/>
                        </a:lnTo>
                        <a:lnTo>
                          <a:pt x="202" y="215"/>
                        </a:lnTo>
                        <a:lnTo>
                          <a:pt x="182" y="243"/>
                        </a:lnTo>
                        <a:lnTo>
                          <a:pt x="173" y="294"/>
                        </a:lnTo>
                        <a:lnTo>
                          <a:pt x="208" y="286"/>
                        </a:lnTo>
                        <a:lnTo>
                          <a:pt x="187" y="308"/>
                        </a:lnTo>
                        <a:lnTo>
                          <a:pt x="202" y="333"/>
                        </a:lnTo>
                        <a:lnTo>
                          <a:pt x="286" y="300"/>
                        </a:lnTo>
                        <a:lnTo>
                          <a:pt x="336" y="378"/>
                        </a:lnTo>
                        <a:lnTo>
                          <a:pt x="286" y="481"/>
                        </a:lnTo>
                        <a:lnTo>
                          <a:pt x="300" y="494"/>
                        </a:lnTo>
                        <a:lnTo>
                          <a:pt x="501" y="318"/>
                        </a:lnTo>
                        <a:lnTo>
                          <a:pt x="431" y="228"/>
                        </a:lnTo>
                        <a:lnTo>
                          <a:pt x="410" y="152"/>
                        </a:lnTo>
                        <a:lnTo>
                          <a:pt x="417" y="215"/>
                        </a:lnTo>
                        <a:lnTo>
                          <a:pt x="383" y="228"/>
                        </a:lnTo>
                        <a:lnTo>
                          <a:pt x="367" y="167"/>
                        </a:lnTo>
                        <a:lnTo>
                          <a:pt x="327" y="110"/>
                        </a:lnTo>
                        <a:lnTo>
                          <a:pt x="286" y="84"/>
                        </a:lnTo>
                        <a:lnTo>
                          <a:pt x="256" y="95"/>
                        </a:lnTo>
                        <a:lnTo>
                          <a:pt x="244" y="115"/>
                        </a:lnTo>
                        <a:lnTo>
                          <a:pt x="256" y="167"/>
                        </a:lnTo>
                        <a:lnTo>
                          <a:pt x="280" y="221"/>
                        </a:lnTo>
                        <a:lnTo>
                          <a:pt x="223" y="152"/>
                        </a:lnTo>
                        <a:lnTo>
                          <a:pt x="213" y="95"/>
                        </a:lnTo>
                        <a:lnTo>
                          <a:pt x="237" y="59"/>
                        </a:lnTo>
                        <a:lnTo>
                          <a:pt x="300" y="43"/>
                        </a:lnTo>
                        <a:lnTo>
                          <a:pt x="374" y="78"/>
                        </a:lnTo>
                        <a:lnTo>
                          <a:pt x="309" y="37"/>
                        </a:lnTo>
                        <a:lnTo>
                          <a:pt x="256" y="37"/>
                        </a:lnTo>
                        <a:lnTo>
                          <a:pt x="208" y="0"/>
                        </a:lnTo>
                        <a:close/>
                      </a:path>
                    </a:pathLst>
                  </a:custGeom>
                  <a:solidFill>
                    <a:srgbClr val="000000"/>
                  </a:solidFill>
                  <a:ln w="0">
                    <a:solidFill>
                      <a:srgbClr val="000000"/>
                    </a:solidFill>
                    <a:prstDash val="solid"/>
                    <a:round/>
                    <a:headEnd/>
                    <a:tailEnd/>
                  </a:ln>
                </p:spPr>
                <p:txBody>
                  <a:bodyPr/>
                  <a:lstStyle/>
                  <a:p>
                    <a:endParaRPr lang="en-US"/>
                  </a:p>
                </p:txBody>
              </p:sp>
              <p:sp>
                <p:nvSpPr>
                  <p:cNvPr id="232930" name="Freeform 482"/>
                  <p:cNvSpPr>
                    <a:spLocks/>
                  </p:cNvSpPr>
                  <p:nvPr/>
                </p:nvSpPr>
                <p:spPr bwMode="auto">
                  <a:xfrm>
                    <a:off x="1118" y="1194"/>
                    <a:ext cx="31" cy="40"/>
                  </a:xfrm>
                  <a:custGeom>
                    <a:avLst/>
                    <a:gdLst/>
                    <a:ahLst/>
                    <a:cxnLst>
                      <a:cxn ang="0">
                        <a:pos x="127" y="397"/>
                      </a:cxn>
                      <a:cxn ang="0">
                        <a:pos x="145" y="370"/>
                      </a:cxn>
                      <a:cxn ang="0">
                        <a:pos x="135" y="256"/>
                      </a:cxn>
                      <a:cxn ang="0">
                        <a:pos x="172" y="243"/>
                      </a:cxn>
                      <a:cxn ang="0">
                        <a:pos x="234" y="298"/>
                      </a:cxn>
                      <a:cxn ang="0">
                        <a:pos x="256" y="294"/>
                      </a:cxn>
                      <a:cxn ang="0">
                        <a:pos x="253" y="237"/>
                      </a:cxn>
                      <a:cxn ang="0">
                        <a:pos x="285" y="280"/>
                      </a:cxn>
                      <a:cxn ang="0">
                        <a:pos x="306" y="268"/>
                      </a:cxn>
                      <a:cxn ang="0">
                        <a:pos x="315" y="224"/>
                      </a:cxn>
                      <a:cxn ang="0">
                        <a:pos x="369" y="169"/>
                      </a:cxn>
                      <a:cxn ang="0">
                        <a:pos x="450" y="277"/>
                      </a:cxn>
                      <a:cxn ang="0">
                        <a:pos x="468" y="249"/>
                      </a:cxn>
                      <a:cxn ang="0">
                        <a:pos x="326" y="17"/>
                      </a:cxn>
                      <a:cxn ang="0">
                        <a:pos x="83" y="0"/>
                      </a:cxn>
                      <a:cxn ang="0">
                        <a:pos x="0" y="182"/>
                      </a:cxn>
                      <a:cxn ang="0">
                        <a:pos x="127" y="397"/>
                      </a:cxn>
                    </a:cxnLst>
                    <a:rect l="0" t="0" r="r" b="b"/>
                    <a:pathLst>
                      <a:path w="468" h="397">
                        <a:moveTo>
                          <a:pt x="127" y="397"/>
                        </a:moveTo>
                        <a:lnTo>
                          <a:pt x="145" y="370"/>
                        </a:lnTo>
                        <a:lnTo>
                          <a:pt x="135" y="256"/>
                        </a:lnTo>
                        <a:lnTo>
                          <a:pt x="172" y="243"/>
                        </a:lnTo>
                        <a:lnTo>
                          <a:pt x="234" y="298"/>
                        </a:lnTo>
                        <a:lnTo>
                          <a:pt x="256" y="294"/>
                        </a:lnTo>
                        <a:lnTo>
                          <a:pt x="253" y="237"/>
                        </a:lnTo>
                        <a:lnTo>
                          <a:pt x="285" y="280"/>
                        </a:lnTo>
                        <a:lnTo>
                          <a:pt x="306" y="268"/>
                        </a:lnTo>
                        <a:lnTo>
                          <a:pt x="315" y="224"/>
                        </a:lnTo>
                        <a:lnTo>
                          <a:pt x="369" y="169"/>
                        </a:lnTo>
                        <a:lnTo>
                          <a:pt x="450" y="277"/>
                        </a:lnTo>
                        <a:lnTo>
                          <a:pt x="468" y="249"/>
                        </a:lnTo>
                        <a:lnTo>
                          <a:pt x="326" y="17"/>
                        </a:lnTo>
                        <a:lnTo>
                          <a:pt x="83" y="0"/>
                        </a:lnTo>
                        <a:lnTo>
                          <a:pt x="0" y="182"/>
                        </a:lnTo>
                        <a:lnTo>
                          <a:pt x="127" y="397"/>
                        </a:lnTo>
                        <a:close/>
                      </a:path>
                    </a:pathLst>
                  </a:custGeom>
                  <a:solidFill>
                    <a:srgbClr val="000000"/>
                  </a:solidFill>
                  <a:ln w="0">
                    <a:solidFill>
                      <a:srgbClr val="000000"/>
                    </a:solidFill>
                    <a:prstDash val="solid"/>
                    <a:round/>
                    <a:headEnd/>
                    <a:tailEnd/>
                  </a:ln>
                </p:spPr>
                <p:txBody>
                  <a:bodyPr/>
                  <a:lstStyle/>
                  <a:p>
                    <a:endParaRPr lang="en-US"/>
                  </a:p>
                </p:txBody>
              </p:sp>
              <p:sp>
                <p:nvSpPr>
                  <p:cNvPr id="232931" name="Freeform 483"/>
                  <p:cNvSpPr>
                    <a:spLocks/>
                  </p:cNvSpPr>
                  <p:nvPr/>
                </p:nvSpPr>
                <p:spPr bwMode="auto">
                  <a:xfrm>
                    <a:off x="561" y="1042"/>
                    <a:ext cx="68" cy="33"/>
                  </a:xfrm>
                  <a:custGeom>
                    <a:avLst/>
                    <a:gdLst/>
                    <a:ahLst/>
                    <a:cxnLst>
                      <a:cxn ang="0">
                        <a:pos x="893" y="324"/>
                      </a:cxn>
                      <a:cxn ang="0">
                        <a:pos x="893" y="173"/>
                      </a:cxn>
                      <a:cxn ang="0">
                        <a:pos x="641" y="173"/>
                      </a:cxn>
                      <a:cxn ang="0">
                        <a:pos x="557" y="211"/>
                      </a:cxn>
                      <a:cxn ang="0">
                        <a:pos x="511" y="173"/>
                      </a:cxn>
                      <a:cxn ang="0">
                        <a:pos x="389" y="173"/>
                      </a:cxn>
                      <a:cxn ang="0">
                        <a:pos x="373" y="211"/>
                      </a:cxn>
                      <a:cxn ang="0">
                        <a:pos x="288" y="211"/>
                      </a:cxn>
                      <a:cxn ang="0">
                        <a:pos x="283" y="242"/>
                      </a:cxn>
                      <a:cxn ang="0">
                        <a:pos x="205" y="242"/>
                      </a:cxn>
                      <a:cxn ang="0">
                        <a:pos x="198" y="280"/>
                      </a:cxn>
                      <a:cxn ang="0">
                        <a:pos x="146" y="280"/>
                      </a:cxn>
                      <a:cxn ang="0">
                        <a:pos x="146" y="142"/>
                      </a:cxn>
                      <a:cxn ang="0">
                        <a:pos x="0" y="142"/>
                      </a:cxn>
                      <a:cxn ang="0">
                        <a:pos x="54" y="102"/>
                      </a:cxn>
                      <a:cxn ang="0">
                        <a:pos x="146" y="102"/>
                      </a:cxn>
                      <a:cxn ang="0">
                        <a:pos x="146" y="64"/>
                      </a:cxn>
                      <a:cxn ang="0">
                        <a:pos x="14" y="64"/>
                      </a:cxn>
                      <a:cxn ang="0">
                        <a:pos x="75" y="0"/>
                      </a:cxn>
                      <a:cxn ang="0">
                        <a:pos x="1029" y="0"/>
                      </a:cxn>
                      <a:cxn ang="0">
                        <a:pos x="907" y="64"/>
                      </a:cxn>
                      <a:cxn ang="0">
                        <a:pos x="907" y="324"/>
                      </a:cxn>
                      <a:cxn ang="0">
                        <a:pos x="893" y="324"/>
                      </a:cxn>
                    </a:cxnLst>
                    <a:rect l="0" t="0" r="r" b="b"/>
                    <a:pathLst>
                      <a:path w="1029" h="324">
                        <a:moveTo>
                          <a:pt x="893" y="324"/>
                        </a:moveTo>
                        <a:lnTo>
                          <a:pt x="893" y="173"/>
                        </a:lnTo>
                        <a:lnTo>
                          <a:pt x="641" y="173"/>
                        </a:lnTo>
                        <a:lnTo>
                          <a:pt x="557" y="211"/>
                        </a:lnTo>
                        <a:lnTo>
                          <a:pt x="511" y="173"/>
                        </a:lnTo>
                        <a:lnTo>
                          <a:pt x="389" y="173"/>
                        </a:lnTo>
                        <a:lnTo>
                          <a:pt x="373" y="211"/>
                        </a:lnTo>
                        <a:lnTo>
                          <a:pt x="288" y="211"/>
                        </a:lnTo>
                        <a:lnTo>
                          <a:pt x="283" y="242"/>
                        </a:lnTo>
                        <a:lnTo>
                          <a:pt x="205" y="242"/>
                        </a:lnTo>
                        <a:lnTo>
                          <a:pt x="198" y="280"/>
                        </a:lnTo>
                        <a:lnTo>
                          <a:pt x="146" y="280"/>
                        </a:lnTo>
                        <a:lnTo>
                          <a:pt x="146" y="142"/>
                        </a:lnTo>
                        <a:lnTo>
                          <a:pt x="0" y="142"/>
                        </a:lnTo>
                        <a:lnTo>
                          <a:pt x="54" y="102"/>
                        </a:lnTo>
                        <a:lnTo>
                          <a:pt x="146" y="102"/>
                        </a:lnTo>
                        <a:lnTo>
                          <a:pt x="146" y="64"/>
                        </a:lnTo>
                        <a:lnTo>
                          <a:pt x="14" y="64"/>
                        </a:lnTo>
                        <a:lnTo>
                          <a:pt x="75" y="0"/>
                        </a:lnTo>
                        <a:lnTo>
                          <a:pt x="1029" y="0"/>
                        </a:lnTo>
                        <a:lnTo>
                          <a:pt x="907" y="64"/>
                        </a:lnTo>
                        <a:lnTo>
                          <a:pt x="907" y="324"/>
                        </a:lnTo>
                        <a:lnTo>
                          <a:pt x="893" y="324"/>
                        </a:lnTo>
                        <a:close/>
                      </a:path>
                    </a:pathLst>
                  </a:custGeom>
                  <a:solidFill>
                    <a:srgbClr val="000000"/>
                  </a:solidFill>
                  <a:ln w="0">
                    <a:solidFill>
                      <a:srgbClr val="000000"/>
                    </a:solidFill>
                    <a:prstDash val="solid"/>
                    <a:round/>
                    <a:headEnd/>
                    <a:tailEnd/>
                  </a:ln>
                </p:spPr>
                <p:txBody>
                  <a:bodyPr/>
                  <a:lstStyle/>
                  <a:p>
                    <a:endParaRPr lang="en-US"/>
                  </a:p>
                </p:txBody>
              </p:sp>
              <p:sp>
                <p:nvSpPr>
                  <p:cNvPr id="232932" name="Freeform 484"/>
                  <p:cNvSpPr>
                    <a:spLocks/>
                  </p:cNvSpPr>
                  <p:nvPr/>
                </p:nvSpPr>
                <p:spPr bwMode="auto">
                  <a:xfrm>
                    <a:off x="629" y="1030"/>
                    <a:ext cx="2" cy="4"/>
                  </a:xfrm>
                  <a:custGeom>
                    <a:avLst/>
                    <a:gdLst/>
                    <a:ahLst/>
                    <a:cxnLst>
                      <a:cxn ang="0">
                        <a:pos x="0" y="44"/>
                      </a:cxn>
                      <a:cxn ang="0">
                        <a:pos x="31" y="0"/>
                      </a:cxn>
                      <a:cxn ang="0">
                        <a:pos x="0" y="0"/>
                      </a:cxn>
                      <a:cxn ang="0">
                        <a:pos x="0" y="44"/>
                      </a:cxn>
                    </a:cxnLst>
                    <a:rect l="0" t="0" r="r" b="b"/>
                    <a:pathLst>
                      <a:path w="31" h="44">
                        <a:moveTo>
                          <a:pt x="0" y="44"/>
                        </a:moveTo>
                        <a:lnTo>
                          <a:pt x="31" y="0"/>
                        </a:lnTo>
                        <a:lnTo>
                          <a:pt x="0" y="0"/>
                        </a:lnTo>
                        <a:lnTo>
                          <a:pt x="0" y="44"/>
                        </a:lnTo>
                        <a:close/>
                      </a:path>
                    </a:pathLst>
                  </a:custGeom>
                  <a:solidFill>
                    <a:srgbClr val="000000"/>
                  </a:solidFill>
                  <a:ln w="0">
                    <a:solidFill>
                      <a:srgbClr val="000000"/>
                    </a:solidFill>
                    <a:prstDash val="solid"/>
                    <a:round/>
                    <a:headEnd/>
                    <a:tailEnd/>
                  </a:ln>
                </p:spPr>
                <p:txBody>
                  <a:bodyPr/>
                  <a:lstStyle/>
                  <a:p>
                    <a:endParaRPr lang="en-US"/>
                  </a:p>
                </p:txBody>
              </p:sp>
              <p:sp>
                <p:nvSpPr>
                  <p:cNvPr id="232933" name="Rectangle 485"/>
                  <p:cNvSpPr>
                    <a:spLocks noChangeArrowheads="1"/>
                  </p:cNvSpPr>
                  <p:nvPr/>
                </p:nvSpPr>
                <p:spPr bwMode="auto">
                  <a:xfrm>
                    <a:off x="622" y="1030"/>
                    <a:ext cx="5" cy="4"/>
                  </a:xfrm>
                  <a:prstGeom prst="rect">
                    <a:avLst/>
                  </a:prstGeom>
                  <a:solidFill>
                    <a:srgbClr val="000000"/>
                  </a:solidFill>
                  <a:ln w="0">
                    <a:solidFill>
                      <a:srgbClr val="000000"/>
                    </a:solidFill>
                    <a:miter lim="800000"/>
                    <a:headEnd/>
                    <a:tailEnd/>
                  </a:ln>
                </p:spPr>
                <p:txBody>
                  <a:bodyPr/>
                  <a:lstStyle/>
                  <a:p>
                    <a:endParaRPr lang="en-US"/>
                  </a:p>
                </p:txBody>
              </p:sp>
              <p:sp>
                <p:nvSpPr>
                  <p:cNvPr id="232934" name="Rectangle 486"/>
                  <p:cNvSpPr>
                    <a:spLocks noChangeArrowheads="1"/>
                  </p:cNvSpPr>
                  <p:nvPr/>
                </p:nvSpPr>
                <p:spPr bwMode="auto">
                  <a:xfrm>
                    <a:off x="615" y="1030"/>
                    <a:ext cx="5" cy="4"/>
                  </a:xfrm>
                  <a:prstGeom prst="rect">
                    <a:avLst/>
                  </a:prstGeom>
                  <a:solidFill>
                    <a:srgbClr val="000000"/>
                  </a:solidFill>
                  <a:ln w="0">
                    <a:solidFill>
                      <a:srgbClr val="000000"/>
                    </a:solidFill>
                    <a:miter lim="800000"/>
                    <a:headEnd/>
                    <a:tailEnd/>
                  </a:ln>
                </p:spPr>
                <p:txBody>
                  <a:bodyPr/>
                  <a:lstStyle/>
                  <a:p>
                    <a:endParaRPr lang="en-US"/>
                  </a:p>
                </p:txBody>
              </p:sp>
              <p:sp>
                <p:nvSpPr>
                  <p:cNvPr id="232935" name="Rectangle 487"/>
                  <p:cNvSpPr>
                    <a:spLocks noChangeArrowheads="1"/>
                  </p:cNvSpPr>
                  <p:nvPr/>
                </p:nvSpPr>
                <p:spPr bwMode="auto">
                  <a:xfrm>
                    <a:off x="608" y="1030"/>
                    <a:ext cx="5" cy="4"/>
                  </a:xfrm>
                  <a:prstGeom prst="rect">
                    <a:avLst/>
                  </a:prstGeom>
                  <a:solidFill>
                    <a:srgbClr val="000000"/>
                  </a:solidFill>
                  <a:ln w="0">
                    <a:solidFill>
                      <a:srgbClr val="000000"/>
                    </a:solidFill>
                    <a:miter lim="800000"/>
                    <a:headEnd/>
                    <a:tailEnd/>
                  </a:ln>
                </p:spPr>
                <p:txBody>
                  <a:bodyPr/>
                  <a:lstStyle/>
                  <a:p>
                    <a:endParaRPr lang="en-US"/>
                  </a:p>
                </p:txBody>
              </p:sp>
              <p:sp>
                <p:nvSpPr>
                  <p:cNvPr id="232936" name="Rectangle 488"/>
                  <p:cNvSpPr>
                    <a:spLocks noChangeArrowheads="1"/>
                  </p:cNvSpPr>
                  <p:nvPr/>
                </p:nvSpPr>
                <p:spPr bwMode="auto">
                  <a:xfrm>
                    <a:off x="569" y="1030"/>
                    <a:ext cx="37" cy="4"/>
                  </a:xfrm>
                  <a:prstGeom prst="rect">
                    <a:avLst/>
                  </a:prstGeom>
                  <a:solidFill>
                    <a:srgbClr val="000000"/>
                  </a:solidFill>
                  <a:ln w="0">
                    <a:solidFill>
                      <a:srgbClr val="000000"/>
                    </a:solidFill>
                    <a:miter lim="800000"/>
                    <a:headEnd/>
                    <a:tailEnd/>
                  </a:ln>
                </p:spPr>
                <p:txBody>
                  <a:bodyPr/>
                  <a:lstStyle/>
                  <a:p>
                    <a:endParaRPr lang="en-US"/>
                  </a:p>
                </p:txBody>
              </p:sp>
              <p:sp>
                <p:nvSpPr>
                  <p:cNvPr id="232937" name="Freeform 489"/>
                  <p:cNvSpPr>
                    <a:spLocks/>
                  </p:cNvSpPr>
                  <p:nvPr/>
                </p:nvSpPr>
                <p:spPr bwMode="auto">
                  <a:xfrm>
                    <a:off x="629" y="1015"/>
                    <a:ext cx="2" cy="4"/>
                  </a:xfrm>
                  <a:custGeom>
                    <a:avLst/>
                    <a:gdLst/>
                    <a:ahLst/>
                    <a:cxnLst>
                      <a:cxn ang="0">
                        <a:pos x="0" y="45"/>
                      </a:cxn>
                      <a:cxn ang="0">
                        <a:pos x="31" y="0"/>
                      </a:cxn>
                      <a:cxn ang="0">
                        <a:pos x="0" y="0"/>
                      </a:cxn>
                      <a:cxn ang="0">
                        <a:pos x="0" y="45"/>
                      </a:cxn>
                    </a:cxnLst>
                    <a:rect l="0" t="0" r="r" b="b"/>
                    <a:pathLst>
                      <a:path w="31" h="45">
                        <a:moveTo>
                          <a:pt x="0" y="45"/>
                        </a:moveTo>
                        <a:lnTo>
                          <a:pt x="31" y="0"/>
                        </a:lnTo>
                        <a:lnTo>
                          <a:pt x="0" y="0"/>
                        </a:lnTo>
                        <a:lnTo>
                          <a:pt x="0" y="45"/>
                        </a:lnTo>
                        <a:close/>
                      </a:path>
                    </a:pathLst>
                  </a:custGeom>
                  <a:solidFill>
                    <a:srgbClr val="000000"/>
                  </a:solidFill>
                  <a:ln w="0">
                    <a:solidFill>
                      <a:srgbClr val="000000"/>
                    </a:solidFill>
                    <a:prstDash val="solid"/>
                    <a:round/>
                    <a:headEnd/>
                    <a:tailEnd/>
                  </a:ln>
                </p:spPr>
                <p:txBody>
                  <a:bodyPr/>
                  <a:lstStyle/>
                  <a:p>
                    <a:endParaRPr lang="en-US"/>
                  </a:p>
                </p:txBody>
              </p:sp>
              <p:sp>
                <p:nvSpPr>
                  <p:cNvPr id="232938" name="Rectangle 490"/>
                  <p:cNvSpPr>
                    <a:spLocks noChangeArrowheads="1"/>
                  </p:cNvSpPr>
                  <p:nvPr/>
                </p:nvSpPr>
                <p:spPr bwMode="auto">
                  <a:xfrm>
                    <a:off x="622" y="1015"/>
                    <a:ext cx="5" cy="4"/>
                  </a:xfrm>
                  <a:prstGeom prst="rect">
                    <a:avLst/>
                  </a:prstGeom>
                  <a:solidFill>
                    <a:srgbClr val="000000"/>
                  </a:solidFill>
                  <a:ln w="0">
                    <a:solidFill>
                      <a:srgbClr val="000000"/>
                    </a:solidFill>
                    <a:miter lim="800000"/>
                    <a:headEnd/>
                    <a:tailEnd/>
                  </a:ln>
                </p:spPr>
                <p:txBody>
                  <a:bodyPr/>
                  <a:lstStyle/>
                  <a:p>
                    <a:endParaRPr lang="en-US"/>
                  </a:p>
                </p:txBody>
              </p:sp>
              <p:sp>
                <p:nvSpPr>
                  <p:cNvPr id="232939" name="Rectangle 491"/>
                  <p:cNvSpPr>
                    <a:spLocks noChangeArrowheads="1"/>
                  </p:cNvSpPr>
                  <p:nvPr/>
                </p:nvSpPr>
                <p:spPr bwMode="auto">
                  <a:xfrm>
                    <a:off x="615" y="1015"/>
                    <a:ext cx="5" cy="4"/>
                  </a:xfrm>
                  <a:prstGeom prst="rect">
                    <a:avLst/>
                  </a:prstGeom>
                  <a:solidFill>
                    <a:srgbClr val="000000"/>
                  </a:solidFill>
                  <a:ln w="0">
                    <a:solidFill>
                      <a:srgbClr val="000000"/>
                    </a:solidFill>
                    <a:miter lim="800000"/>
                    <a:headEnd/>
                    <a:tailEnd/>
                  </a:ln>
                </p:spPr>
                <p:txBody>
                  <a:bodyPr/>
                  <a:lstStyle/>
                  <a:p>
                    <a:endParaRPr lang="en-US"/>
                  </a:p>
                </p:txBody>
              </p:sp>
              <p:sp>
                <p:nvSpPr>
                  <p:cNvPr id="232940" name="Rectangle 492"/>
                  <p:cNvSpPr>
                    <a:spLocks noChangeArrowheads="1"/>
                  </p:cNvSpPr>
                  <p:nvPr/>
                </p:nvSpPr>
                <p:spPr bwMode="auto">
                  <a:xfrm>
                    <a:off x="608" y="1015"/>
                    <a:ext cx="5" cy="4"/>
                  </a:xfrm>
                  <a:prstGeom prst="rect">
                    <a:avLst/>
                  </a:prstGeom>
                  <a:solidFill>
                    <a:srgbClr val="000000"/>
                  </a:solidFill>
                  <a:ln w="0">
                    <a:solidFill>
                      <a:srgbClr val="000000"/>
                    </a:solidFill>
                    <a:miter lim="800000"/>
                    <a:headEnd/>
                    <a:tailEnd/>
                  </a:ln>
                </p:spPr>
                <p:txBody>
                  <a:bodyPr/>
                  <a:lstStyle/>
                  <a:p>
                    <a:endParaRPr lang="en-US"/>
                  </a:p>
                </p:txBody>
              </p:sp>
              <p:sp>
                <p:nvSpPr>
                  <p:cNvPr id="232941" name="Rectangle 493"/>
                  <p:cNvSpPr>
                    <a:spLocks noChangeArrowheads="1"/>
                  </p:cNvSpPr>
                  <p:nvPr/>
                </p:nvSpPr>
                <p:spPr bwMode="auto">
                  <a:xfrm>
                    <a:off x="569" y="1015"/>
                    <a:ext cx="37" cy="4"/>
                  </a:xfrm>
                  <a:prstGeom prst="rect">
                    <a:avLst/>
                  </a:prstGeom>
                  <a:solidFill>
                    <a:srgbClr val="000000"/>
                  </a:solidFill>
                  <a:ln w="0">
                    <a:solidFill>
                      <a:srgbClr val="000000"/>
                    </a:solidFill>
                    <a:miter lim="800000"/>
                    <a:headEnd/>
                    <a:tailEnd/>
                  </a:ln>
                </p:spPr>
                <p:txBody>
                  <a:bodyPr/>
                  <a:lstStyle/>
                  <a:p>
                    <a:endParaRPr lang="en-US"/>
                  </a:p>
                </p:txBody>
              </p:sp>
              <p:sp>
                <p:nvSpPr>
                  <p:cNvPr id="232942" name="Freeform 494"/>
                  <p:cNvSpPr>
                    <a:spLocks/>
                  </p:cNvSpPr>
                  <p:nvPr/>
                </p:nvSpPr>
                <p:spPr bwMode="auto">
                  <a:xfrm>
                    <a:off x="629" y="1000"/>
                    <a:ext cx="2" cy="5"/>
                  </a:xfrm>
                  <a:custGeom>
                    <a:avLst/>
                    <a:gdLst/>
                    <a:ahLst/>
                    <a:cxnLst>
                      <a:cxn ang="0">
                        <a:pos x="0" y="45"/>
                      </a:cxn>
                      <a:cxn ang="0">
                        <a:pos x="31" y="0"/>
                      </a:cxn>
                      <a:cxn ang="0">
                        <a:pos x="0" y="0"/>
                      </a:cxn>
                      <a:cxn ang="0">
                        <a:pos x="0" y="45"/>
                      </a:cxn>
                    </a:cxnLst>
                    <a:rect l="0" t="0" r="r" b="b"/>
                    <a:pathLst>
                      <a:path w="31" h="45">
                        <a:moveTo>
                          <a:pt x="0" y="45"/>
                        </a:moveTo>
                        <a:lnTo>
                          <a:pt x="31" y="0"/>
                        </a:lnTo>
                        <a:lnTo>
                          <a:pt x="0" y="0"/>
                        </a:lnTo>
                        <a:lnTo>
                          <a:pt x="0" y="45"/>
                        </a:lnTo>
                        <a:close/>
                      </a:path>
                    </a:pathLst>
                  </a:custGeom>
                  <a:solidFill>
                    <a:srgbClr val="000000"/>
                  </a:solidFill>
                  <a:ln w="0">
                    <a:solidFill>
                      <a:srgbClr val="000000"/>
                    </a:solidFill>
                    <a:prstDash val="solid"/>
                    <a:round/>
                    <a:headEnd/>
                    <a:tailEnd/>
                  </a:ln>
                </p:spPr>
                <p:txBody>
                  <a:bodyPr/>
                  <a:lstStyle/>
                  <a:p>
                    <a:endParaRPr lang="en-US"/>
                  </a:p>
                </p:txBody>
              </p:sp>
              <p:sp>
                <p:nvSpPr>
                  <p:cNvPr id="232943" name="Rectangle 495"/>
                  <p:cNvSpPr>
                    <a:spLocks noChangeArrowheads="1"/>
                  </p:cNvSpPr>
                  <p:nvPr/>
                </p:nvSpPr>
                <p:spPr bwMode="auto">
                  <a:xfrm>
                    <a:off x="622" y="1000"/>
                    <a:ext cx="5" cy="5"/>
                  </a:xfrm>
                  <a:prstGeom prst="rect">
                    <a:avLst/>
                  </a:prstGeom>
                  <a:solidFill>
                    <a:srgbClr val="000000"/>
                  </a:solidFill>
                  <a:ln w="0">
                    <a:solidFill>
                      <a:srgbClr val="000000"/>
                    </a:solidFill>
                    <a:miter lim="800000"/>
                    <a:headEnd/>
                    <a:tailEnd/>
                  </a:ln>
                </p:spPr>
                <p:txBody>
                  <a:bodyPr/>
                  <a:lstStyle/>
                  <a:p>
                    <a:endParaRPr lang="en-US"/>
                  </a:p>
                </p:txBody>
              </p:sp>
              <p:sp>
                <p:nvSpPr>
                  <p:cNvPr id="232944" name="Rectangle 496"/>
                  <p:cNvSpPr>
                    <a:spLocks noChangeArrowheads="1"/>
                  </p:cNvSpPr>
                  <p:nvPr/>
                </p:nvSpPr>
                <p:spPr bwMode="auto">
                  <a:xfrm>
                    <a:off x="615" y="1000"/>
                    <a:ext cx="5" cy="5"/>
                  </a:xfrm>
                  <a:prstGeom prst="rect">
                    <a:avLst/>
                  </a:prstGeom>
                  <a:solidFill>
                    <a:srgbClr val="000000"/>
                  </a:solidFill>
                  <a:ln w="0">
                    <a:solidFill>
                      <a:srgbClr val="000000"/>
                    </a:solidFill>
                    <a:miter lim="800000"/>
                    <a:headEnd/>
                    <a:tailEnd/>
                  </a:ln>
                </p:spPr>
                <p:txBody>
                  <a:bodyPr/>
                  <a:lstStyle/>
                  <a:p>
                    <a:endParaRPr lang="en-US"/>
                  </a:p>
                </p:txBody>
              </p:sp>
              <p:sp>
                <p:nvSpPr>
                  <p:cNvPr id="232945" name="Rectangle 497"/>
                  <p:cNvSpPr>
                    <a:spLocks noChangeArrowheads="1"/>
                  </p:cNvSpPr>
                  <p:nvPr/>
                </p:nvSpPr>
                <p:spPr bwMode="auto">
                  <a:xfrm>
                    <a:off x="608" y="1000"/>
                    <a:ext cx="5" cy="5"/>
                  </a:xfrm>
                  <a:prstGeom prst="rect">
                    <a:avLst/>
                  </a:prstGeom>
                  <a:solidFill>
                    <a:srgbClr val="000000"/>
                  </a:solidFill>
                  <a:ln w="0">
                    <a:solidFill>
                      <a:srgbClr val="000000"/>
                    </a:solidFill>
                    <a:miter lim="800000"/>
                    <a:headEnd/>
                    <a:tailEnd/>
                  </a:ln>
                </p:spPr>
                <p:txBody>
                  <a:bodyPr/>
                  <a:lstStyle/>
                  <a:p>
                    <a:endParaRPr lang="en-US"/>
                  </a:p>
                </p:txBody>
              </p:sp>
              <p:sp>
                <p:nvSpPr>
                  <p:cNvPr id="232946" name="Freeform 498"/>
                  <p:cNvSpPr>
                    <a:spLocks/>
                  </p:cNvSpPr>
                  <p:nvPr/>
                </p:nvSpPr>
                <p:spPr bwMode="auto">
                  <a:xfrm>
                    <a:off x="547" y="1000"/>
                    <a:ext cx="59" cy="43"/>
                  </a:xfrm>
                  <a:custGeom>
                    <a:avLst/>
                    <a:gdLst/>
                    <a:ahLst/>
                    <a:cxnLst>
                      <a:cxn ang="0">
                        <a:pos x="886" y="45"/>
                      </a:cxn>
                      <a:cxn ang="0">
                        <a:pos x="384" y="45"/>
                      </a:cxn>
                      <a:cxn ang="0">
                        <a:pos x="384" y="177"/>
                      </a:cxn>
                      <a:cxn ang="0">
                        <a:pos x="336" y="177"/>
                      </a:cxn>
                      <a:cxn ang="0">
                        <a:pos x="336" y="421"/>
                      </a:cxn>
                      <a:cxn ang="0">
                        <a:pos x="283" y="421"/>
                      </a:cxn>
                      <a:cxn ang="0">
                        <a:pos x="283" y="372"/>
                      </a:cxn>
                      <a:cxn ang="0">
                        <a:pos x="222" y="435"/>
                      </a:cxn>
                      <a:cxn ang="0">
                        <a:pos x="48" y="352"/>
                      </a:cxn>
                      <a:cxn ang="0">
                        <a:pos x="91" y="352"/>
                      </a:cxn>
                      <a:cxn ang="0">
                        <a:pos x="91" y="287"/>
                      </a:cxn>
                      <a:cxn ang="0">
                        <a:pos x="68" y="287"/>
                      </a:cxn>
                      <a:cxn ang="0">
                        <a:pos x="68" y="177"/>
                      </a:cxn>
                      <a:cxn ang="0">
                        <a:pos x="0" y="177"/>
                      </a:cxn>
                      <a:cxn ang="0">
                        <a:pos x="0" y="115"/>
                      </a:cxn>
                      <a:cxn ang="0">
                        <a:pos x="77" y="115"/>
                      </a:cxn>
                      <a:cxn ang="0">
                        <a:pos x="77" y="92"/>
                      </a:cxn>
                      <a:cxn ang="0">
                        <a:pos x="253" y="92"/>
                      </a:cxn>
                      <a:cxn ang="0">
                        <a:pos x="253" y="0"/>
                      </a:cxn>
                      <a:cxn ang="0">
                        <a:pos x="886" y="0"/>
                      </a:cxn>
                      <a:cxn ang="0">
                        <a:pos x="886" y="45"/>
                      </a:cxn>
                    </a:cxnLst>
                    <a:rect l="0" t="0" r="r" b="b"/>
                    <a:pathLst>
                      <a:path w="886" h="435">
                        <a:moveTo>
                          <a:pt x="886" y="45"/>
                        </a:moveTo>
                        <a:lnTo>
                          <a:pt x="384" y="45"/>
                        </a:lnTo>
                        <a:lnTo>
                          <a:pt x="384" y="177"/>
                        </a:lnTo>
                        <a:lnTo>
                          <a:pt x="336" y="177"/>
                        </a:lnTo>
                        <a:lnTo>
                          <a:pt x="336" y="421"/>
                        </a:lnTo>
                        <a:lnTo>
                          <a:pt x="283" y="421"/>
                        </a:lnTo>
                        <a:lnTo>
                          <a:pt x="283" y="372"/>
                        </a:lnTo>
                        <a:lnTo>
                          <a:pt x="222" y="435"/>
                        </a:lnTo>
                        <a:lnTo>
                          <a:pt x="48" y="352"/>
                        </a:lnTo>
                        <a:lnTo>
                          <a:pt x="91" y="352"/>
                        </a:lnTo>
                        <a:lnTo>
                          <a:pt x="91" y="287"/>
                        </a:lnTo>
                        <a:lnTo>
                          <a:pt x="68" y="287"/>
                        </a:lnTo>
                        <a:lnTo>
                          <a:pt x="68" y="177"/>
                        </a:lnTo>
                        <a:lnTo>
                          <a:pt x="0" y="177"/>
                        </a:lnTo>
                        <a:lnTo>
                          <a:pt x="0" y="115"/>
                        </a:lnTo>
                        <a:lnTo>
                          <a:pt x="77" y="115"/>
                        </a:lnTo>
                        <a:lnTo>
                          <a:pt x="77" y="92"/>
                        </a:lnTo>
                        <a:lnTo>
                          <a:pt x="253" y="92"/>
                        </a:lnTo>
                        <a:lnTo>
                          <a:pt x="253" y="0"/>
                        </a:lnTo>
                        <a:lnTo>
                          <a:pt x="886" y="0"/>
                        </a:lnTo>
                        <a:lnTo>
                          <a:pt x="886" y="45"/>
                        </a:lnTo>
                        <a:close/>
                      </a:path>
                    </a:pathLst>
                  </a:custGeom>
                  <a:solidFill>
                    <a:srgbClr val="000000"/>
                  </a:solidFill>
                  <a:ln w="0">
                    <a:solidFill>
                      <a:srgbClr val="000000"/>
                    </a:solidFill>
                    <a:prstDash val="solid"/>
                    <a:round/>
                    <a:headEnd/>
                    <a:tailEnd/>
                  </a:ln>
                </p:spPr>
                <p:txBody>
                  <a:bodyPr/>
                  <a:lstStyle/>
                  <a:p>
                    <a:endParaRPr lang="en-US"/>
                  </a:p>
                </p:txBody>
              </p:sp>
              <p:sp>
                <p:nvSpPr>
                  <p:cNvPr id="232947" name="Freeform 499"/>
                  <p:cNvSpPr>
                    <a:spLocks/>
                  </p:cNvSpPr>
                  <p:nvPr/>
                </p:nvSpPr>
                <p:spPr bwMode="auto">
                  <a:xfrm>
                    <a:off x="569" y="1000"/>
                    <a:ext cx="60" cy="42"/>
                  </a:xfrm>
                  <a:custGeom>
                    <a:avLst/>
                    <a:gdLst/>
                    <a:ahLst/>
                    <a:cxnLst>
                      <a:cxn ang="0">
                        <a:pos x="901" y="421"/>
                      </a:cxn>
                      <a:cxn ang="0">
                        <a:pos x="901" y="0"/>
                      </a:cxn>
                      <a:cxn ang="0">
                        <a:pos x="0" y="0"/>
                      </a:cxn>
                    </a:cxnLst>
                    <a:rect l="0" t="0" r="r" b="b"/>
                    <a:pathLst>
                      <a:path w="901" h="421">
                        <a:moveTo>
                          <a:pt x="901" y="421"/>
                        </a:moveTo>
                        <a:lnTo>
                          <a:pt x="901" y="0"/>
                        </a:lnTo>
                        <a:lnTo>
                          <a:pt x="0" y="0"/>
                        </a:lnTo>
                      </a:path>
                    </a:pathLst>
                  </a:custGeom>
                  <a:noFill/>
                  <a:ln w="0">
                    <a:solidFill>
                      <a:srgbClr val="000000"/>
                    </a:solidFill>
                    <a:prstDash val="solid"/>
                    <a:round/>
                    <a:headEnd/>
                    <a:tailEnd/>
                  </a:ln>
                </p:spPr>
                <p:txBody>
                  <a:bodyPr/>
                  <a:lstStyle/>
                  <a:p>
                    <a:endParaRPr lang="en-US"/>
                  </a:p>
                </p:txBody>
              </p:sp>
              <p:sp>
                <p:nvSpPr>
                  <p:cNvPr id="232948" name="Line 500"/>
                  <p:cNvSpPr>
                    <a:spLocks noChangeShapeType="1"/>
                  </p:cNvSpPr>
                  <p:nvPr/>
                </p:nvSpPr>
                <p:spPr bwMode="auto">
                  <a:xfrm>
                    <a:off x="569" y="1005"/>
                    <a:ext cx="60" cy="1"/>
                  </a:xfrm>
                  <a:prstGeom prst="line">
                    <a:avLst/>
                  </a:prstGeom>
                  <a:noFill/>
                  <a:ln w="0">
                    <a:solidFill>
                      <a:srgbClr val="000000"/>
                    </a:solidFill>
                    <a:round/>
                    <a:headEnd/>
                    <a:tailEnd/>
                  </a:ln>
                </p:spPr>
                <p:txBody>
                  <a:bodyPr/>
                  <a:lstStyle/>
                  <a:p>
                    <a:endParaRPr lang="en-US"/>
                  </a:p>
                </p:txBody>
              </p:sp>
              <p:sp>
                <p:nvSpPr>
                  <p:cNvPr id="232949" name="Line 501"/>
                  <p:cNvSpPr>
                    <a:spLocks noChangeShapeType="1"/>
                  </p:cNvSpPr>
                  <p:nvPr/>
                </p:nvSpPr>
                <p:spPr bwMode="auto">
                  <a:xfrm>
                    <a:off x="569" y="1015"/>
                    <a:ext cx="60" cy="1"/>
                  </a:xfrm>
                  <a:prstGeom prst="line">
                    <a:avLst/>
                  </a:prstGeom>
                  <a:noFill/>
                  <a:ln w="0">
                    <a:solidFill>
                      <a:srgbClr val="000000"/>
                    </a:solidFill>
                    <a:round/>
                    <a:headEnd/>
                    <a:tailEnd/>
                  </a:ln>
                </p:spPr>
                <p:txBody>
                  <a:bodyPr/>
                  <a:lstStyle/>
                  <a:p>
                    <a:endParaRPr lang="en-US"/>
                  </a:p>
                </p:txBody>
              </p:sp>
              <p:sp>
                <p:nvSpPr>
                  <p:cNvPr id="232950" name="Line 502"/>
                  <p:cNvSpPr>
                    <a:spLocks noChangeShapeType="1"/>
                  </p:cNvSpPr>
                  <p:nvPr/>
                </p:nvSpPr>
                <p:spPr bwMode="auto">
                  <a:xfrm>
                    <a:off x="569" y="1019"/>
                    <a:ext cx="60" cy="1"/>
                  </a:xfrm>
                  <a:prstGeom prst="line">
                    <a:avLst/>
                  </a:prstGeom>
                  <a:noFill/>
                  <a:ln w="0">
                    <a:solidFill>
                      <a:srgbClr val="000000"/>
                    </a:solidFill>
                    <a:round/>
                    <a:headEnd/>
                    <a:tailEnd/>
                  </a:ln>
                </p:spPr>
                <p:txBody>
                  <a:bodyPr/>
                  <a:lstStyle/>
                  <a:p>
                    <a:endParaRPr lang="en-US"/>
                  </a:p>
                </p:txBody>
              </p:sp>
              <p:sp>
                <p:nvSpPr>
                  <p:cNvPr id="232951" name="Line 503"/>
                  <p:cNvSpPr>
                    <a:spLocks noChangeShapeType="1"/>
                  </p:cNvSpPr>
                  <p:nvPr/>
                </p:nvSpPr>
                <p:spPr bwMode="auto">
                  <a:xfrm>
                    <a:off x="569" y="1030"/>
                    <a:ext cx="60" cy="1"/>
                  </a:xfrm>
                  <a:prstGeom prst="line">
                    <a:avLst/>
                  </a:prstGeom>
                  <a:noFill/>
                  <a:ln w="0">
                    <a:solidFill>
                      <a:srgbClr val="000000"/>
                    </a:solidFill>
                    <a:round/>
                    <a:headEnd/>
                    <a:tailEnd/>
                  </a:ln>
                </p:spPr>
                <p:txBody>
                  <a:bodyPr/>
                  <a:lstStyle/>
                  <a:p>
                    <a:endParaRPr lang="en-US"/>
                  </a:p>
                </p:txBody>
              </p:sp>
              <p:sp>
                <p:nvSpPr>
                  <p:cNvPr id="232952" name="Line 504"/>
                  <p:cNvSpPr>
                    <a:spLocks noChangeShapeType="1"/>
                  </p:cNvSpPr>
                  <p:nvPr/>
                </p:nvSpPr>
                <p:spPr bwMode="auto">
                  <a:xfrm>
                    <a:off x="569" y="1034"/>
                    <a:ext cx="60" cy="1"/>
                  </a:xfrm>
                  <a:prstGeom prst="line">
                    <a:avLst/>
                  </a:prstGeom>
                  <a:noFill/>
                  <a:ln w="0">
                    <a:solidFill>
                      <a:srgbClr val="000000"/>
                    </a:solidFill>
                    <a:round/>
                    <a:headEnd/>
                    <a:tailEnd/>
                  </a:ln>
                </p:spPr>
                <p:txBody>
                  <a:bodyPr/>
                  <a:lstStyle/>
                  <a:p>
                    <a:endParaRPr lang="en-US"/>
                  </a:p>
                </p:txBody>
              </p:sp>
              <p:sp>
                <p:nvSpPr>
                  <p:cNvPr id="232953" name="Freeform 505"/>
                  <p:cNvSpPr>
                    <a:spLocks/>
                  </p:cNvSpPr>
                  <p:nvPr/>
                </p:nvSpPr>
                <p:spPr bwMode="auto">
                  <a:xfrm>
                    <a:off x="580" y="961"/>
                    <a:ext cx="26" cy="39"/>
                  </a:xfrm>
                  <a:custGeom>
                    <a:avLst/>
                    <a:gdLst/>
                    <a:ahLst/>
                    <a:cxnLst>
                      <a:cxn ang="0">
                        <a:pos x="390" y="311"/>
                      </a:cxn>
                      <a:cxn ang="0">
                        <a:pos x="208" y="311"/>
                      </a:cxn>
                      <a:cxn ang="0">
                        <a:pos x="208" y="387"/>
                      </a:cxn>
                      <a:cxn ang="0">
                        <a:pos x="65" y="387"/>
                      </a:cxn>
                      <a:cxn ang="0">
                        <a:pos x="65" y="311"/>
                      </a:cxn>
                      <a:cxn ang="0">
                        <a:pos x="0" y="311"/>
                      </a:cxn>
                      <a:cxn ang="0">
                        <a:pos x="0" y="0"/>
                      </a:cxn>
                      <a:cxn ang="0">
                        <a:pos x="85" y="0"/>
                      </a:cxn>
                      <a:cxn ang="0">
                        <a:pos x="85" y="307"/>
                      </a:cxn>
                      <a:cxn ang="0">
                        <a:pos x="390" y="307"/>
                      </a:cxn>
                      <a:cxn ang="0">
                        <a:pos x="390" y="311"/>
                      </a:cxn>
                    </a:cxnLst>
                    <a:rect l="0" t="0" r="r" b="b"/>
                    <a:pathLst>
                      <a:path w="390" h="387">
                        <a:moveTo>
                          <a:pt x="390" y="311"/>
                        </a:moveTo>
                        <a:lnTo>
                          <a:pt x="208" y="311"/>
                        </a:lnTo>
                        <a:lnTo>
                          <a:pt x="208" y="387"/>
                        </a:lnTo>
                        <a:lnTo>
                          <a:pt x="65" y="387"/>
                        </a:lnTo>
                        <a:lnTo>
                          <a:pt x="65" y="311"/>
                        </a:lnTo>
                        <a:lnTo>
                          <a:pt x="0" y="311"/>
                        </a:lnTo>
                        <a:lnTo>
                          <a:pt x="0" y="0"/>
                        </a:lnTo>
                        <a:lnTo>
                          <a:pt x="85" y="0"/>
                        </a:lnTo>
                        <a:lnTo>
                          <a:pt x="85" y="307"/>
                        </a:lnTo>
                        <a:lnTo>
                          <a:pt x="390" y="307"/>
                        </a:lnTo>
                        <a:lnTo>
                          <a:pt x="390" y="311"/>
                        </a:lnTo>
                        <a:close/>
                      </a:path>
                    </a:pathLst>
                  </a:custGeom>
                  <a:solidFill>
                    <a:srgbClr val="000000"/>
                  </a:solidFill>
                  <a:ln w="0">
                    <a:solidFill>
                      <a:srgbClr val="000000"/>
                    </a:solidFill>
                    <a:prstDash val="solid"/>
                    <a:round/>
                    <a:headEnd/>
                    <a:tailEnd/>
                  </a:ln>
                </p:spPr>
                <p:txBody>
                  <a:bodyPr/>
                  <a:lstStyle/>
                  <a:p>
                    <a:endParaRPr lang="en-US"/>
                  </a:p>
                </p:txBody>
              </p:sp>
              <p:sp>
                <p:nvSpPr>
                  <p:cNvPr id="232954" name="Rectangle 506"/>
                  <p:cNvSpPr>
                    <a:spLocks noChangeArrowheads="1"/>
                  </p:cNvSpPr>
                  <p:nvPr/>
                </p:nvSpPr>
                <p:spPr bwMode="auto">
                  <a:xfrm>
                    <a:off x="588" y="961"/>
                    <a:ext cx="0" cy="31"/>
                  </a:xfrm>
                  <a:prstGeom prst="rect">
                    <a:avLst/>
                  </a:prstGeom>
                  <a:solidFill>
                    <a:srgbClr val="000000"/>
                  </a:solidFill>
                  <a:ln w="0">
                    <a:solidFill>
                      <a:srgbClr val="000000"/>
                    </a:solidFill>
                    <a:miter lim="800000"/>
                    <a:headEnd/>
                    <a:tailEnd/>
                  </a:ln>
                </p:spPr>
                <p:txBody>
                  <a:bodyPr/>
                  <a:lstStyle/>
                  <a:p>
                    <a:endParaRPr lang="en-US"/>
                  </a:p>
                </p:txBody>
              </p:sp>
              <p:sp>
                <p:nvSpPr>
                  <p:cNvPr id="232955" name="Rectangle 507"/>
                  <p:cNvSpPr>
                    <a:spLocks noChangeArrowheads="1"/>
                  </p:cNvSpPr>
                  <p:nvPr/>
                </p:nvSpPr>
                <p:spPr bwMode="auto">
                  <a:xfrm>
                    <a:off x="592" y="970"/>
                    <a:ext cx="0" cy="22"/>
                  </a:xfrm>
                  <a:prstGeom prst="rect">
                    <a:avLst/>
                  </a:prstGeom>
                  <a:solidFill>
                    <a:srgbClr val="000000"/>
                  </a:solidFill>
                  <a:ln w="0">
                    <a:solidFill>
                      <a:srgbClr val="000000"/>
                    </a:solidFill>
                    <a:miter lim="800000"/>
                    <a:headEnd/>
                    <a:tailEnd/>
                  </a:ln>
                </p:spPr>
                <p:txBody>
                  <a:bodyPr/>
                  <a:lstStyle/>
                  <a:p>
                    <a:endParaRPr lang="en-US"/>
                  </a:p>
                </p:txBody>
              </p:sp>
              <p:sp>
                <p:nvSpPr>
                  <p:cNvPr id="232956" name="Freeform 508"/>
                  <p:cNvSpPr>
                    <a:spLocks/>
                  </p:cNvSpPr>
                  <p:nvPr/>
                </p:nvSpPr>
                <p:spPr bwMode="auto">
                  <a:xfrm>
                    <a:off x="580" y="961"/>
                    <a:ext cx="26" cy="31"/>
                  </a:xfrm>
                  <a:custGeom>
                    <a:avLst/>
                    <a:gdLst/>
                    <a:ahLst/>
                    <a:cxnLst>
                      <a:cxn ang="0">
                        <a:pos x="390" y="311"/>
                      </a:cxn>
                      <a:cxn ang="0">
                        <a:pos x="390" y="0"/>
                      </a:cxn>
                      <a:cxn ang="0">
                        <a:pos x="0" y="0"/>
                      </a:cxn>
                    </a:cxnLst>
                    <a:rect l="0" t="0" r="r" b="b"/>
                    <a:pathLst>
                      <a:path w="390" h="311">
                        <a:moveTo>
                          <a:pt x="390" y="311"/>
                        </a:moveTo>
                        <a:lnTo>
                          <a:pt x="390" y="0"/>
                        </a:lnTo>
                        <a:lnTo>
                          <a:pt x="0" y="0"/>
                        </a:lnTo>
                      </a:path>
                    </a:pathLst>
                  </a:custGeom>
                  <a:noFill/>
                  <a:ln w="0">
                    <a:solidFill>
                      <a:srgbClr val="000000"/>
                    </a:solidFill>
                    <a:prstDash val="solid"/>
                    <a:round/>
                    <a:headEnd/>
                    <a:tailEnd/>
                  </a:ln>
                </p:spPr>
                <p:txBody>
                  <a:bodyPr/>
                  <a:lstStyle/>
                  <a:p>
                    <a:endParaRPr lang="en-US"/>
                  </a:p>
                </p:txBody>
              </p:sp>
              <p:sp>
                <p:nvSpPr>
                  <p:cNvPr id="232957" name="Line 509"/>
                  <p:cNvSpPr>
                    <a:spLocks noChangeShapeType="1"/>
                  </p:cNvSpPr>
                  <p:nvPr/>
                </p:nvSpPr>
                <p:spPr bwMode="auto">
                  <a:xfrm flipH="1" flipV="1">
                    <a:off x="597" y="992"/>
                    <a:ext cx="7" cy="8"/>
                  </a:xfrm>
                  <a:prstGeom prst="line">
                    <a:avLst/>
                  </a:prstGeom>
                  <a:noFill/>
                  <a:ln w="0">
                    <a:solidFill>
                      <a:srgbClr val="000000"/>
                    </a:solidFill>
                    <a:round/>
                    <a:headEnd/>
                    <a:tailEnd/>
                  </a:ln>
                </p:spPr>
                <p:txBody>
                  <a:bodyPr/>
                  <a:lstStyle/>
                  <a:p>
                    <a:endParaRPr lang="en-US"/>
                  </a:p>
                </p:txBody>
              </p:sp>
              <p:sp>
                <p:nvSpPr>
                  <p:cNvPr id="232958" name="Freeform 510"/>
                  <p:cNvSpPr>
                    <a:spLocks/>
                  </p:cNvSpPr>
                  <p:nvPr/>
                </p:nvSpPr>
                <p:spPr bwMode="auto">
                  <a:xfrm>
                    <a:off x="560" y="993"/>
                    <a:ext cx="71" cy="7"/>
                  </a:xfrm>
                  <a:custGeom>
                    <a:avLst/>
                    <a:gdLst/>
                    <a:ahLst/>
                    <a:cxnLst>
                      <a:cxn ang="0">
                        <a:pos x="1069" y="66"/>
                      </a:cxn>
                      <a:cxn ang="0">
                        <a:pos x="1069" y="0"/>
                      </a:cxn>
                      <a:cxn ang="0">
                        <a:pos x="0" y="0"/>
                      </a:cxn>
                      <a:cxn ang="0">
                        <a:pos x="0" y="66"/>
                      </a:cxn>
                      <a:cxn ang="0">
                        <a:pos x="78" y="66"/>
                      </a:cxn>
                    </a:cxnLst>
                    <a:rect l="0" t="0" r="r" b="b"/>
                    <a:pathLst>
                      <a:path w="1069" h="66">
                        <a:moveTo>
                          <a:pt x="1069" y="66"/>
                        </a:moveTo>
                        <a:lnTo>
                          <a:pt x="1069" y="0"/>
                        </a:lnTo>
                        <a:lnTo>
                          <a:pt x="0" y="0"/>
                        </a:lnTo>
                        <a:lnTo>
                          <a:pt x="0" y="66"/>
                        </a:lnTo>
                        <a:lnTo>
                          <a:pt x="78" y="66"/>
                        </a:lnTo>
                      </a:path>
                    </a:pathLst>
                  </a:custGeom>
                  <a:noFill/>
                  <a:ln w="0">
                    <a:solidFill>
                      <a:srgbClr val="000000"/>
                    </a:solidFill>
                    <a:prstDash val="solid"/>
                    <a:round/>
                    <a:headEnd/>
                    <a:tailEnd/>
                  </a:ln>
                </p:spPr>
                <p:txBody>
                  <a:bodyPr/>
                  <a:lstStyle/>
                  <a:p>
                    <a:endParaRPr lang="en-US"/>
                  </a:p>
                </p:txBody>
              </p:sp>
              <p:sp>
                <p:nvSpPr>
                  <p:cNvPr id="232959" name="Line 511"/>
                  <p:cNvSpPr>
                    <a:spLocks noChangeShapeType="1"/>
                  </p:cNvSpPr>
                  <p:nvPr/>
                </p:nvSpPr>
                <p:spPr bwMode="auto">
                  <a:xfrm>
                    <a:off x="560" y="996"/>
                    <a:ext cx="71" cy="1"/>
                  </a:xfrm>
                  <a:prstGeom prst="line">
                    <a:avLst/>
                  </a:prstGeom>
                  <a:noFill/>
                  <a:ln w="0">
                    <a:solidFill>
                      <a:srgbClr val="000000"/>
                    </a:solidFill>
                    <a:round/>
                    <a:headEnd/>
                    <a:tailEnd/>
                  </a:ln>
                </p:spPr>
                <p:txBody>
                  <a:bodyPr/>
                  <a:lstStyle/>
                  <a:p>
                    <a:endParaRPr lang="en-US"/>
                  </a:p>
                </p:txBody>
              </p:sp>
              <p:sp>
                <p:nvSpPr>
                  <p:cNvPr id="232960" name="Rectangle 512"/>
                  <p:cNvSpPr>
                    <a:spLocks noChangeArrowheads="1"/>
                  </p:cNvSpPr>
                  <p:nvPr/>
                </p:nvSpPr>
                <p:spPr bwMode="auto">
                  <a:xfrm>
                    <a:off x="583" y="954"/>
                    <a:ext cx="4" cy="4"/>
                  </a:xfrm>
                  <a:prstGeom prst="rect">
                    <a:avLst/>
                  </a:prstGeom>
                  <a:solidFill>
                    <a:srgbClr val="000000"/>
                  </a:solidFill>
                  <a:ln w="0">
                    <a:solidFill>
                      <a:srgbClr val="000000"/>
                    </a:solidFill>
                    <a:miter lim="800000"/>
                    <a:headEnd/>
                    <a:tailEnd/>
                  </a:ln>
                </p:spPr>
                <p:txBody>
                  <a:bodyPr/>
                  <a:lstStyle/>
                  <a:p>
                    <a:endParaRPr lang="en-US"/>
                  </a:p>
                </p:txBody>
              </p:sp>
              <p:sp>
                <p:nvSpPr>
                  <p:cNvPr id="232961" name="Freeform 513"/>
                  <p:cNvSpPr>
                    <a:spLocks/>
                  </p:cNvSpPr>
                  <p:nvPr/>
                </p:nvSpPr>
                <p:spPr bwMode="auto">
                  <a:xfrm>
                    <a:off x="588" y="954"/>
                    <a:ext cx="16" cy="4"/>
                  </a:xfrm>
                  <a:custGeom>
                    <a:avLst/>
                    <a:gdLst/>
                    <a:ahLst/>
                    <a:cxnLst>
                      <a:cxn ang="0">
                        <a:pos x="0" y="46"/>
                      </a:cxn>
                      <a:cxn ang="0">
                        <a:pos x="0" y="0"/>
                      </a:cxn>
                      <a:cxn ang="0">
                        <a:pos x="229" y="0"/>
                      </a:cxn>
                      <a:cxn ang="0">
                        <a:pos x="229" y="3"/>
                      </a:cxn>
                      <a:cxn ang="0">
                        <a:pos x="193" y="3"/>
                      </a:cxn>
                      <a:cxn ang="0">
                        <a:pos x="193" y="46"/>
                      </a:cxn>
                      <a:cxn ang="0">
                        <a:pos x="185" y="46"/>
                      </a:cxn>
                      <a:cxn ang="0">
                        <a:pos x="185" y="3"/>
                      </a:cxn>
                      <a:cxn ang="0">
                        <a:pos x="32" y="3"/>
                      </a:cxn>
                      <a:cxn ang="0">
                        <a:pos x="32" y="46"/>
                      </a:cxn>
                      <a:cxn ang="0">
                        <a:pos x="0" y="46"/>
                      </a:cxn>
                    </a:cxnLst>
                    <a:rect l="0" t="0" r="r" b="b"/>
                    <a:pathLst>
                      <a:path w="229" h="46">
                        <a:moveTo>
                          <a:pt x="0" y="46"/>
                        </a:moveTo>
                        <a:lnTo>
                          <a:pt x="0" y="0"/>
                        </a:lnTo>
                        <a:lnTo>
                          <a:pt x="229" y="0"/>
                        </a:lnTo>
                        <a:lnTo>
                          <a:pt x="229" y="3"/>
                        </a:lnTo>
                        <a:lnTo>
                          <a:pt x="193" y="3"/>
                        </a:lnTo>
                        <a:lnTo>
                          <a:pt x="193" y="46"/>
                        </a:lnTo>
                        <a:lnTo>
                          <a:pt x="185" y="46"/>
                        </a:lnTo>
                        <a:lnTo>
                          <a:pt x="185" y="3"/>
                        </a:lnTo>
                        <a:lnTo>
                          <a:pt x="32" y="3"/>
                        </a:lnTo>
                        <a:lnTo>
                          <a:pt x="32" y="46"/>
                        </a:lnTo>
                        <a:lnTo>
                          <a:pt x="0" y="46"/>
                        </a:lnTo>
                        <a:close/>
                      </a:path>
                    </a:pathLst>
                  </a:custGeom>
                  <a:solidFill>
                    <a:srgbClr val="000000"/>
                  </a:solidFill>
                  <a:ln w="0">
                    <a:solidFill>
                      <a:srgbClr val="000000"/>
                    </a:solidFill>
                    <a:prstDash val="solid"/>
                    <a:round/>
                    <a:headEnd/>
                    <a:tailEnd/>
                  </a:ln>
                </p:spPr>
                <p:txBody>
                  <a:bodyPr/>
                  <a:lstStyle/>
                  <a:p>
                    <a:endParaRPr lang="en-US"/>
                  </a:p>
                </p:txBody>
              </p:sp>
              <p:sp>
                <p:nvSpPr>
                  <p:cNvPr id="232962" name="Rectangle 514"/>
                  <p:cNvSpPr>
                    <a:spLocks noChangeArrowheads="1"/>
                  </p:cNvSpPr>
                  <p:nvPr/>
                </p:nvSpPr>
                <p:spPr bwMode="auto">
                  <a:xfrm>
                    <a:off x="585" y="949"/>
                    <a:ext cx="8" cy="1"/>
                  </a:xfrm>
                  <a:prstGeom prst="rect">
                    <a:avLst/>
                  </a:prstGeom>
                  <a:solidFill>
                    <a:srgbClr val="000000"/>
                  </a:solidFill>
                  <a:ln w="0">
                    <a:solidFill>
                      <a:srgbClr val="000000"/>
                    </a:solidFill>
                    <a:miter lim="800000"/>
                    <a:headEnd/>
                    <a:tailEnd/>
                  </a:ln>
                </p:spPr>
                <p:txBody>
                  <a:bodyPr/>
                  <a:lstStyle/>
                  <a:p>
                    <a:endParaRPr lang="en-US"/>
                  </a:p>
                </p:txBody>
              </p:sp>
              <p:sp>
                <p:nvSpPr>
                  <p:cNvPr id="232963" name="Freeform 515"/>
                  <p:cNvSpPr>
                    <a:spLocks/>
                  </p:cNvSpPr>
                  <p:nvPr/>
                </p:nvSpPr>
                <p:spPr bwMode="auto">
                  <a:xfrm>
                    <a:off x="587" y="863"/>
                    <a:ext cx="2" cy="91"/>
                  </a:xfrm>
                  <a:custGeom>
                    <a:avLst/>
                    <a:gdLst/>
                    <a:ahLst/>
                    <a:cxnLst>
                      <a:cxn ang="0">
                        <a:pos x="0" y="913"/>
                      </a:cxn>
                      <a:cxn ang="0">
                        <a:pos x="14" y="0"/>
                      </a:cxn>
                      <a:cxn ang="0">
                        <a:pos x="28" y="913"/>
                      </a:cxn>
                      <a:cxn ang="0">
                        <a:pos x="0" y="913"/>
                      </a:cxn>
                    </a:cxnLst>
                    <a:rect l="0" t="0" r="r" b="b"/>
                    <a:pathLst>
                      <a:path w="28" h="913">
                        <a:moveTo>
                          <a:pt x="0" y="913"/>
                        </a:moveTo>
                        <a:lnTo>
                          <a:pt x="14" y="0"/>
                        </a:lnTo>
                        <a:lnTo>
                          <a:pt x="28" y="913"/>
                        </a:lnTo>
                        <a:lnTo>
                          <a:pt x="0" y="913"/>
                        </a:lnTo>
                        <a:close/>
                      </a:path>
                    </a:pathLst>
                  </a:custGeom>
                  <a:solidFill>
                    <a:srgbClr val="000000"/>
                  </a:solidFill>
                  <a:ln w="0">
                    <a:solidFill>
                      <a:srgbClr val="000000"/>
                    </a:solidFill>
                    <a:prstDash val="solid"/>
                    <a:round/>
                    <a:headEnd/>
                    <a:tailEnd/>
                  </a:ln>
                </p:spPr>
                <p:txBody>
                  <a:bodyPr/>
                  <a:lstStyle/>
                  <a:p>
                    <a:endParaRPr lang="en-US"/>
                  </a:p>
                </p:txBody>
              </p:sp>
              <p:sp>
                <p:nvSpPr>
                  <p:cNvPr id="232964" name="Freeform 516"/>
                  <p:cNvSpPr>
                    <a:spLocks/>
                  </p:cNvSpPr>
                  <p:nvPr/>
                </p:nvSpPr>
                <p:spPr bwMode="auto">
                  <a:xfrm>
                    <a:off x="585" y="933"/>
                    <a:ext cx="3" cy="7"/>
                  </a:xfrm>
                  <a:custGeom>
                    <a:avLst/>
                    <a:gdLst/>
                    <a:ahLst/>
                    <a:cxnLst>
                      <a:cxn ang="0">
                        <a:pos x="39" y="69"/>
                      </a:cxn>
                      <a:cxn ang="0">
                        <a:pos x="0" y="69"/>
                      </a:cxn>
                      <a:cxn ang="0">
                        <a:pos x="0" y="38"/>
                      </a:cxn>
                      <a:cxn ang="0">
                        <a:pos x="39" y="0"/>
                      </a:cxn>
                      <a:cxn ang="0">
                        <a:pos x="39" y="69"/>
                      </a:cxn>
                    </a:cxnLst>
                    <a:rect l="0" t="0" r="r" b="b"/>
                    <a:pathLst>
                      <a:path w="39" h="69">
                        <a:moveTo>
                          <a:pt x="39" y="69"/>
                        </a:moveTo>
                        <a:lnTo>
                          <a:pt x="0" y="69"/>
                        </a:lnTo>
                        <a:lnTo>
                          <a:pt x="0" y="38"/>
                        </a:lnTo>
                        <a:lnTo>
                          <a:pt x="39" y="0"/>
                        </a:lnTo>
                        <a:lnTo>
                          <a:pt x="39" y="69"/>
                        </a:lnTo>
                        <a:close/>
                      </a:path>
                    </a:pathLst>
                  </a:custGeom>
                  <a:solidFill>
                    <a:srgbClr val="000000"/>
                  </a:solidFill>
                  <a:ln w="0">
                    <a:solidFill>
                      <a:srgbClr val="000000"/>
                    </a:solidFill>
                    <a:prstDash val="solid"/>
                    <a:round/>
                    <a:headEnd/>
                    <a:tailEnd/>
                  </a:ln>
                </p:spPr>
                <p:txBody>
                  <a:bodyPr/>
                  <a:lstStyle/>
                  <a:p>
                    <a:endParaRPr lang="en-US"/>
                  </a:p>
                </p:txBody>
              </p:sp>
              <p:sp>
                <p:nvSpPr>
                  <p:cNvPr id="232965" name="Line 517"/>
                  <p:cNvSpPr>
                    <a:spLocks noChangeShapeType="1"/>
                  </p:cNvSpPr>
                  <p:nvPr/>
                </p:nvSpPr>
                <p:spPr bwMode="auto">
                  <a:xfrm>
                    <a:off x="629" y="993"/>
                    <a:ext cx="1" cy="3"/>
                  </a:xfrm>
                  <a:prstGeom prst="line">
                    <a:avLst/>
                  </a:prstGeom>
                  <a:noFill/>
                  <a:ln w="0">
                    <a:solidFill>
                      <a:srgbClr val="000000"/>
                    </a:solidFill>
                    <a:round/>
                    <a:headEnd/>
                    <a:tailEnd/>
                  </a:ln>
                </p:spPr>
                <p:txBody>
                  <a:bodyPr/>
                  <a:lstStyle/>
                  <a:p>
                    <a:endParaRPr lang="en-US"/>
                  </a:p>
                </p:txBody>
              </p:sp>
              <p:sp>
                <p:nvSpPr>
                  <p:cNvPr id="232966" name="Line 518"/>
                  <p:cNvSpPr>
                    <a:spLocks noChangeShapeType="1"/>
                  </p:cNvSpPr>
                  <p:nvPr/>
                </p:nvSpPr>
                <p:spPr bwMode="auto">
                  <a:xfrm>
                    <a:off x="624" y="993"/>
                    <a:ext cx="1" cy="3"/>
                  </a:xfrm>
                  <a:prstGeom prst="line">
                    <a:avLst/>
                  </a:prstGeom>
                  <a:noFill/>
                  <a:ln w="0">
                    <a:solidFill>
                      <a:srgbClr val="000000"/>
                    </a:solidFill>
                    <a:round/>
                    <a:headEnd/>
                    <a:tailEnd/>
                  </a:ln>
                </p:spPr>
                <p:txBody>
                  <a:bodyPr/>
                  <a:lstStyle/>
                  <a:p>
                    <a:endParaRPr lang="en-US"/>
                  </a:p>
                </p:txBody>
              </p:sp>
              <p:sp>
                <p:nvSpPr>
                  <p:cNvPr id="232967" name="Line 519"/>
                  <p:cNvSpPr>
                    <a:spLocks noChangeShapeType="1"/>
                  </p:cNvSpPr>
                  <p:nvPr/>
                </p:nvSpPr>
                <p:spPr bwMode="auto">
                  <a:xfrm>
                    <a:off x="619" y="993"/>
                    <a:ext cx="1" cy="3"/>
                  </a:xfrm>
                  <a:prstGeom prst="line">
                    <a:avLst/>
                  </a:prstGeom>
                  <a:noFill/>
                  <a:ln w="0">
                    <a:solidFill>
                      <a:srgbClr val="000000"/>
                    </a:solidFill>
                    <a:round/>
                    <a:headEnd/>
                    <a:tailEnd/>
                  </a:ln>
                </p:spPr>
                <p:txBody>
                  <a:bodyPr/>
                  <a:lstStyle/>
                  <a:p>
                    <a:endParaRPr lang="en-US"/>
                  </a:p>
                </p:txBody>
              </p:sp>
              <p:sp>
                <p:nvSpPr>
                  <p:cNvPr id="232968" name="Line 520"/>
                  <p:cNvSpPr>
                    <a:spLocks noChangeShapeType="1"/>
                  </p:cNvSpPr>
                  <p:nvPr/>
                </p:nvSpPr>
                <p:spPr bwMode="auto">
                  <a:xfrm>
                    <a:off x="614" y="993"/>
                    <a:ext cx="1" cy="3"/>
                  </a:xfrm>
                  <a:prstGeom prst="line">
                    <a:avLst/>
                  </a:prstGeom>
                  <a:noFill/>
                  <a:ln w="0">
                    <a:solidFill>
                      <a:srgbClr val="000000"/>
                    </a:solidFill>
                    <a:round/>
                    <a:headEnd/>
                    <a:tailEnd/>
                  </a:ln>
                </p:spPr>
                <p:txBody>
                  <a:bodyPr/>
                  <a:lstStyle/>
                  <a:p>
                    <a:endParaRPr lang="en-US"/>
                  </a:p>
                </p:txBody>
              </p:sp>
              <p:sp>
                <p:nvSpPr>
                  <p:cNvPr id="232969" name="Line 521"/>
                  <p:cNvSpPr>
                    <a:spLocks noChangeShapeType="1"/>
                  </p:cNvSpPr>
                  <p:nvPr/>
                </p:nvSpPr>
                <p:spPr bwMode="auto">
                  <a:xfrm>
                    <a:off x="609" y="993"/>
                    <a:ext cx="1" cy="3"/>
                  </a:xfrm>
                  <a:prstGeom prst="line">
                    <a:avLst/>
                  </a:prstGeom>
                  <a:noFill/>
                  <a:ln w="0">
                    <a:solidFill>
                      <a:srgbClr val="000000"/>
                    </a:solidFill>
                    <a:round/>
                    <a:headEnd/>
                    <a:tailEnd/>
                  </a:ln>
                </p:spPr>
                <p:txBody>
                  <a:bodyPr/>
                  <a:lstStyle/>
                  <a:p>
                    <a:endParaRPr lang="en-US"/>
                  </a:p>
                </p:txBody>
              </p:sp>
              <p:sp>
                <p:nvSpPr>
                  <p:cNvPr id="232970" name="Line 522"/>
                  <p:cNvSpPr>
                    <a:spLocks noChangeShapeType="1"/>
                  </p:cNvSpPr>
                  <p:nvPr/>
                </p:nvSpPr>
                <p:spPr bwMode="auto">
                  <a:xfrm>
                    <a:off x="604" y="993"/>
                    <a:ext cx="1" cy="7"/>
                  </a:xfrm>
                  <a:prstGeom prst="line">
                    <a:avLst/>
                  </a:prstGeom>
                  <a:noFill/>
                  <a:ln w="0">
                    <a:solidFill>
                      <a:srgbClr val="000000"/>
                    </a:solidFill>
                    <a:round/>
                    <a:headEnd/>
                    <a:tailEnd/>
                  </a:ln>
                </p:spPr>
                <p:txBody>
                  <a:bodyPr/>
                  <a:lstStyle/>
                  <a:p>
                    <a:endParaRPr lang="en-US"/>
                  </a:p>
                </p:txBody>
              </p:sp>
              <p:sp>
                <p:nvSpPr>
                  <p:cNvPr id="232971" name="Line 523"/>
                  <p:cNvSpPr>
                    <a:spLocks noChangeShapeType="1"/>
                  </p:cNvSpPr>
                  <p:nvPr/>
                </p:nvSpPr>
                <p:spPr bwMode="auto">
                  <a:xfrm>
                    <a:off x="599" y="993"/>
                    <a:ext cx="1" cy="7"/>
                  </a:xfrm>
                  <a:prstGeom prst="line">
                    <a:avLst/>
                  </a:prstGeom>
                  <a:noFill/>
                  <a:ln w="0">
                    <a:solidFill>
                      <a:srgbClr val="000000"/>
                    </a:solidFill>
                    <a:round/>
                    <a:headEnd/>
                    <a:tailEnd/>
                  </a:ln>
                </p:spPr>
                <p:txBody>
                  <a:bodyPr/>
                  <a:lstStyle/>
                  <a:p>
                    <a:endParaRPr lang="en-US"/>
                  </a:p>
                </p:txBody>
              </p:sp>
              <p:sp>
                <p:nvSpPr>
                  <p:cNvPr id="232972" name="Line 524"/>
                  <p:cNvSpPr>
                    <a:spLocks noChangeShapeType="1"/>
                  </p:cNvSpPr>
                  <p:nvPr/>
                </p:nvSpPr>
                <p:spPr bwMode="auto">
                  <a:xfrm>
                    <a:off x="579" y="993"/>
                    <a:ext cx="1" cy="7"/>
                  </a:xfrm>
                  <a:prstGeom prst="line">
                    <a:avLst/>
                  </a:prstGeom>
                  <a:noFill/>
                  <a:ln w="0">
                    <a:solidFill>
                      <a:srgbClr val="000000"/>
                    </a:solidFill>
                    <a:round/>
                    <a:headEnd/>
                    <a:tailEnd/>
                  </a:ln>
                </p:spPr>
                <p:txBody>
                  <a:bodyPr/>
                  <a:lstStyle/>
                  <a:p>
                    <a:endParaRPr lang="en-US"/>
                  </a:p>
                </p:txBody>
              </p:sp>
              <p:sp>
                <p:nvSpPr>
                  <p:cNvPr id="232973" name="Line 525"/>
                  <p:cNvSpPr>
                    <a:spLocks noChangeShapeType="1"/>
                  </p:cNvSpPr>
                  <p:nvPr/>
                </p:nvSpPr>
                <p:spPr bwMode="auto">
                  <a:xfrm flipH="1">
                    <a:off x="569" y="993"/>
                    <a:ext cx="1" cy="7"/>
                  </a:xfrm>
                  <a:prstGeom prst="line">
                    <a:avLst/>
                  </a:prstGeom>
                  <a:noFill/>
                  <a:ln w="0">
                    <a:solidFill>
                      <a:srgbClr val="000000"/>
                    </a:solidFill>
                    <a:round/>
                    <a:headEnd/>
                    <a:tailEnd/>
                  </a:ln>
                </p:spPr>
                <p:txBody>
                  <a:bodyPr/>
                  <a:lstStyle/>
                  <a:p>
                    <a:endParaRPr lang="en-US"/>
                  </a:p>
                </p:txBody>
              </p:sp>
              <p:sp>
                <p:nvSpPr>
                  <p:cNvPr id="232974" name="Line 526"/>
                  <p:cNvSpPr>
                    <a:spLocks noChangeShapeType="1"/>
                  </p:cNvSpPr>
                  <p:nvPr/>
                </p:nvSpPr>
                <p:spPr bwMode="auto">
                  <a:xfrm>
                    <a:off x="564" y="993"/>
                    <a:ext cx="1" cy="7"/>
                  </a:xfrm>
                  <a:prstGeom prst="line">
                    <a:avLst/>
                  </a:prstGeom>
                  <a:noFill/>
                  <a:ln w="0">
                    <a:solidFill>
                      <a:srgbClr val="000000"/>
                    </a:solidFill>
                    <a:round/>
                    <a:headEnd/>
                    <a:tailEnd/>
                  </a:ln>
                </p:spPr>
                <p:txBody>
                  <a:bodyPr/>
                  <a:lstStyle/>
                  <a:p>
                    <a:endParaRPr lang="en-US"/>
                  </a:p>
                </p:txBody>
              </p:sp>
              <p:sp>
                <p:nvSpPr>
                  <p:cNvPr id="232975" name="Freeform 527"/>
                  <p:cNvSpPr>
                    <a:spLocks/>
                  </p:cNvSpPr>
                  <p:nvPr/>
                </p:nvSpPr>
                <p:spPr bwMode="auto">
                  <a:xfrm>
                    <a:off x="574" y="982"/>
                    <a:ext cx="2" cy="5"/>
                  </a:xfrm>
                  <a:custGeom>
                    <a:avLst/>
                    <a:gdLst/>
                    <a:ahLst/>
                    <a:cxnLst>
                      <a:cxn ang="0">
                        <a:pos x="29" y="24"/>
                      </a:cxn>
                      <a:cxn ang="0">
                        <a:pos x="27" y="13"/>
                      </a:cxn>
                      <a:cxn ang="0">
                        <a:pos x="24" y="7"/>
                      </a:cxn>
                      <a:cxn ang="0">
                        <a:pos x="15" y="0"/>
                      </a:cxn>
                      <a:cxn ang="0">
                        <a:pos x="11" y="0"/>
                      </a:cxn>
                      <a:cxn ang="0">
                        <a:pos x="5" y="7"/>
                      </a:cxn>
                      <a:cxn ang="0">
                        <a:pos x="0" y="13"/>
                      </a:cxn>
                      <a:cxn ang="0">
                        <a:pos x="0" y="24"/>
                      </a:cxn>
                      <a:cxn ang="0">
                        <a:pos x="0" y="33"/>
                      </a:cxn>
                      <a:cxn ang="0">
                        <a:pos x="5" y="42"/>
                      </a:cxn>
                      <a:cxn ang="0">
                        <a:pos x="11" y="48"/>
                      </a:cxn>
                      <a:cxn ang="0">
                        <a:pos x="15" y="48"/>
                      </a:cxn>
                      <a:cxn ang="0">
                        <a:pos x="24" y="42"/>
                      </a:cxn>
                      <a:cxn ang="0">
                        <a:pos x="27" y="35"/>
                      </a:cxn>
                      <a:cxn ang="0">
                        <a:pos x="29" y="24"/>
                      </a:cxn>
                    </a:cxnLst>
                    <a:rect l="0" t="0" r="r" b="b"/>
                    <a:pathLst>
                      <a:path w="29" h="48">
                        <a:moveTo>
                          <a:pt x="29" y="24"/>
                        </a:moveTo>
                        <a:lnTo>
                          <a:pt x="27" y="13"/>
                        </a:lnTo>
                        <a:lnTo>
                          <a:pt x="24" y="7"/>
                        </a:lnTo>
                        <a:lnTo>
                          <a:pt x="15" y="0"/>
                        </a:lnTo>
                        <a:lnTo>
                          <a:pt x="11" y="0"/>
                        </a:lnTo>
                        <a:lnTo>
                          <a:pt x="5" y="7"/>
                        </a:lnTo>
                        <a:lnTo>
                          <a:pt x="0" y="13"/>
                        </a:lnTo>
                        <a:lnTo>
                          <a:pt x="0" y="24"/>
                        </a:lnTo>
                        <a:lnTo>
                          <a:pt x="0" y="33"/>
                        </a:lnTo>
                        <a:lnTo>
                          <a:pt x="5" y="42"/>
                        </a:lnTo>
                        <a:lnTo>
                          <a:pt x="11" y="48"/>
                        </a:lnTo>
                        <a:lnTo>
                          <a:pt x="15" y="48"/>
                        </a:lnTo>
                        <a:lnTo>
                          <a:pt x="24" y="42"/>
                        </a:lnTo>
                        <a:lnTo>
                          <a:pt x="27" y="35"/>
                        </a:lnTo>
                        <a:lnTo>
                          <a:pt x="29" y="24"/>
                        </a:lnTo>
                        <a:close/>
                      </a:path>
                    </a:pathLst>
                  </a:custGeom>
                  <a:solidFill>
                    <a:srgbClr val="000000"/>
                  </a:solidFill>
                  <a:ln w="0">
                    <a:solidFill>
                      <a:srgbClr val="000000"/>
                    </a:solidFill>
                    <a:prstDash val="solid"/>
                    <a:round/>
                    <a:headEnd/>
                    <a:tailEnd/>
                  </a:ln>
                </p:spPr>
                <p:txBody>
                  <a:bodyPr/>
                  <a:lstStyle/>
                  <a:p>
                    <a:endParaRPr lang="en-US"/>
                  </a:p>
                </p:txBody>
              </p:sp>
              <p:sp>
                <p:nvSpPr>
                  <p:cNvPr id="232976" name="Freeform 528"/>
                  <p:cNvSpPr>
                    <a:spLocks/>
                  </p:cNvSpPr>
                  <p:nvPr/>
                </p:nvSpPr>
                <p:spPr bwMode="auto">
                  <a:xfrm>
                    <a:off x="571" y="982"/>
                    <a:ext cx="2" cy="5"/>
                  </a:xfrm>
                  <a:custGeom>
                    <a:avLst/>
                    <a:gdLst/>
                    <a:ahLst/>
                    <a:cxnLst>
                      <a:cxn ang="0">
                        <a:pos x="41" y="0"/>
                      </a:cxn>
                      <a:cxn ang="0">
                        <a:pos x="35" y="16"/>
                      </a:cxn>
                      <a:cxn ang="0">
                        <a:pos x="35" y="33"/>
                      </a:cxn>
                      <a:cxn ang="0">
                        <a:pos x="41" y="48"/>
                      </a:cxn>
                      <a:cxn ang="0">
                        <a:pos x="8" y="48"/>
                      </a:cxn>
                      <a:cxn ang="0">
                        <a:pos x="0" y="33"/>
                      </a:cxn>
                      <a:cxn ang="0">
                        <a:pos x="0" y="16"/>
                      </a:cxn>
                      <a:cxn ang="0">
                        <a:pos x="8" y="0"/>
                      </a:cxn>
                      <a:cxn ang="0">
                        <a:pos x="41" y="0"/>
                      </a:cxn>
                    </a:cxnLst>
                    <a:rect l="0" t="0" r="r" b="b"/>
                    <a:pathLst>
                      <a:path w="41" h="48">
                        <a:moveTo>
                          <a:pt x="41" y="0"/>
                        </a:moveTo>
                        <a:lnTo>
                          <a:pt x="35" y="16"/>
                        </a:lnTo>
                        <a:lnTo>
                          <a:pt x="35" y="33"/>
                        </a:lnTo>
                        <a:lnTo>
                          <a:pt x="41" y="48"/>
                        </a:lnTo>
                        <a:lnTo>
                          <a:pt x="8" y="48"/>
                        </a:lnTo>
                        <a:lnTo>
                          <a:pt x="0" y="33"/>
                        </a:lnTo>
                        <a:lnTo>
                          <a:pt x="0" y="16"/>
                        </a:lnTo>
                        <a:lnTo>
                          <a:pt x="8" y="0"/>
                        </a:lnTo>
                        <a:lnTo>
                          <a:pt x="41" y="0"/>
                        </a:lnTo>
                        <a:close/>
                      </a:path>
                    </a:pathLst>
                  </a:custGeom>
                  <a:solidFill>
                    <a:srgbClr val="000000"/>
                  </a:solidFill>
                  <a:ln w="0">
                    <a:solidFill>
                      <a:srgbClr val="000000"/>
                    </a:solidFill>
                    <a:prstDash val="solid"/>
                    <a:round/>
                    <a:headEnd/>
                    <a:tailEnd/>
                  </a:ln>
                </p:spPr>
                <p:txBody>
                  <a:bodyPr/>
                  <a:lstStyle/>
                  <a:p>
                    <a:endParaRPr lang="en-US"/>
                  </a:p>
                </p:txBody>
              </p:sp>
              <p:sp>
                <p:nvSpPr>
                  <p:cNvPr id="232977" name="Rectangle 529"/>
                  <p:cNvSpPr>
                    <a:spLocks noChangeArrowheads="1"/>
                  </p:cNvSpPr>
                  <p:nvPr/>
                </p:nvSpPr>
                <p:spPr bwMode="auto">
                  <a:xfrm>
                    <a:off x="573" y="989"/>
                    <a:ext cx="1" cy="11"/>
                  </a:xfrm>
                  <a:prstGeom prst="rect">
                    <a:avLst/>
                  </a:prstGeom>
                  <a:solidFill>
                    <a:srgbClr val="000000"/>
                  </a:solidFill>
                  <a:ln w="0">
                    <a:solidFill>
                      <a:srgbClr val="000000"/>
                    </a:solidFill>
                    <a:miter lim="800000"/>
                    <a:headEnd/>
                    <a:tailEnd/>
                  </a:ln>
                </p:spPr>
                <p:txBody>
                  <a:bodyPr/>
                  <a:lstStyle/>
                  <a:p>
                    <a:endParaRPr lang="en-US"/>
                  </a:p>
                </p:txBody>
              </p:sp>
              <p:sp>
                <p:nvSpPr>
                  <p:cNvPr id="232978" name="Freeform 530"/>
                  <p:cNvSpPr>
                    <a:spLocks/>
                  </p:cNvSpPr>
                  <p:nvPr/>
                </p:nvSpPr>
                <p:spPr bwMode="auto">
                  <a:xfrm>
                    <a:off x="624" y="989"/>
                    <a:ext cx="5" cy="1"/>
                  </a:xfrm>
                  <a:custGeom>
                    <a:avLst/>
                    <a:gdLst/>
                    <a:ahLst/>
                    <a:cxnLst>
                      <a:cxn ang="0">
                        <a:pos x="76" y="15"/>
                      </a:cxn>
                      <a:cxn ang="0">
                        <a:pos x="0" y="15"/>
                      </a:cxn>
                      <a:cxn ang="0">
                        <a:pos x="0" y="0"/>
                      </a:cxn>
                      <a:cxn ang="0">
                        <a:pos x="61" y="0"/>
                      </a:cxn>
                      <a:cxn ang="0">
                        <a:pos x="76" y="15"/>
                      </a:cxn>
                    </a:cxnLst>
                    <a:rect l="0" t="0" r="r" b="b"/>
                    <a:pathLst>
                      <a:path w="76" h="15">
                        <a:moveTo>
                          <a:pt x="76" y="15"/>
                        </a:moveTo>
                        <a:lnTo>
                          <a:pt x="0" y="15"/>
                        </a:lnTo>
                        <a:lnTo>
                          <a:pt x="0" y="0"/>
                        </a:lnTo>
                        <a:lnTo>
                          <a:pt x="61" y="0"/>
                        </a:lnTo>
                        <a:lnTo>
                          <a:pt x="76" y="15"/>
                        </a:lnTo>
                        <a:close/>
                      </a:path>
                    </a:pathLst>
                  </a:custGeom>
                  <a:solidFill>
                    <a:srgbClr val="000000"/>
                  </a:solidFill>
                  <a:ln w="0">
                    <a:solidFill>
                      <a:srgbClr val="000000"/>
                    </a:solidFill>
                    <a:prstDash val="solid"/>
                    <a:round/>
                    <a:headEnd/>
                    <a:tailEnd/>
                  </a:ln>
                </p:spPr>
                <p:txBody>
                  <a:bodyPr/>
                  <a:lstStyle/>
                  <a:p>
                    <a:endParaRPr lang="en-US"/>
                  </a:p>
                </p:txBody>
              </p:sp>
              <p:sp>
                <p:nvSpPr>
                  <p:cNvPr id="232979" name="Freeform 531"/>
                  <p:cNvSpPr>
                    <a:spLocks/>
                  </p:cNvSpPr>
                  <p:nvPr/>
                </p:nvSpPr>
                <p:spPr bwMode="auto">
                  <a:xfrm>
                    <a:off x="546" y="1041"/>
                    <a:ext cx="15" cy="11"/>
                  </a:xfrm>
                  <a:custGeom>
                    <a:avLst/>
                    <a:gdLst/>
                    <a:ahLst/>
                    <a:cxnLst>
                      <a:cxn ang="0">
                        <a:pos x="0" y="0"/>
                      </a:cxn>
                      <a:cxn ang="0">
                        <a:pos x="0" y="65"/>
                      </a:cxn>
                      <a:cxn ang="0">
                        <a:pos x="20" y="89"/>
                      </a:cxn>
                      <a:cxn ang="0">
                        <a:pos x="53" y="52"/>
                      </a:cxn>
                      <a:cxn ang="0">
                        <a:pos x="213" y="117"/>
                      </a:cxn>
                      <a:cxn ang="0">
                        <a:pos x="213" y="29"/>
                      </a:cxn>
                      <a:cxn ang="0">
                        <a:pos x="45" y="29"/>
                      </a:cxn>
                      <a:cxn ang="0">
                        <a:pos x="45" y="0"/>
                      </a:cxn>
                      <a:cxn ang="0">
                        <a:pos x="0" y="0"/>
                      </a:cxn>
                    </a:cxnLst>
                    <a:rect l="0" t="0" r="r" b="b"/>
                    <a:pathLst>
                      <a:path w="213" h="117">
                        <a:moveTo>
                          <a:pt x="0" y="0"/>
                        </a:moveTo>
                        <a:lnTo>
                          <a:pt x="0" y="65"/>
                        </a:lnTo>
                        <a:lnTo>
                          <a:pt x="20" y="89"/>
                        </a:lnTo>
                        <a:lnTo>
                          <a:pt x="53" y="52"/>
                        </a:lnTo>
                        <a:lnTo>
                          <a:pt x="213" y="117"/>
                        </a:lnTo>
                        <a:lnTo>
                          <a:pt x="213" y="29"/>
                        </a:lnTo>
                        <a:lnTo>
                          <a:pt x="45" y="29"/>
                        </a:lnTo>
                        <a:lnTo>
                          <a:pt x="45" y="0"/>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232980" name="Freeform 532"/>
                  <p:cNvSpPr>
                    <a:spLocks/>
                  </p:cNvSpPr>
                  <p:nvPr/>
                </p:nvSpPr>
                <p:spPr bwMode="auto">
                  <a:xfrm>
                    <a:off x="552" y="1056"/>
                    <a:ext cx="9" cy="26"/>
                  </a:xfrm>
                  <a:custGeom>
                    <a:avLst/>
                    <a:gdLst/>
                    <a:ahLst/>
                    <a:cxnLst>
                      <a:cxn ang="0">
                        <a:pos x="0" y="0"/>
                      </a:cxn>
                      <a:cxn ang="0">
                        <a:pos x="126" y="0"/>
                      </a:cxn>
                      <a:cxn ang="0">
                        <a:pos x="126" y="203"/>
                      </a:cxn>
                      <a:cxn ang="0">
                        <a:pos x="117" y="226"/>
                      </a:cxn>
                      <a:cxn ang="0">
                        <a:pos x="67" y="226"/>
                      </a:cxn>
                      <a:cxn ang="0">
                        <a:pos x="58" y="253"/>
                      </a:cxn>
                      <a:cxn ang="0">
                        <a:pos x="0" y="253"/>
                      </a:cxn>
                      <a:cxn ang="0">
                        <a:pos x="0" y="0"/>
                      </a:cxn>
                    </a:cxnLst>
                    <a:rect l="0" t="0" r="r" b="b"/>
                    <a:pathLst>
                      <a:path w="126" h="253">
                        <a:moveTo>
                          <a:pt x="0" y="0"/>
                        </a:moveTo>
                        <a:lnTo>
                          <a:pt x="126" y="0"/>
                        </a:lnTo>
                        <a:lnTo>
                          <a:pt x="126" y="203"/>
                        </a:lnTo>
                        <a:lnTo>
                          <a:pt x="117" y="226"/>
                        </a:lnTo>
                        <a:lnTo>
                          <a:pt x="67" y="226"/>
                        </a:lnTo>
                        <a:lnTo>
                          <a:pt x="58" y="253"/>
                        </a:lnTo>
                        <a:lnTo>
                          <a:pt x="0" y="253"/>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232981" name="Line 533"/>
                  <p:cNvSpPr>
                    <a:spLocks noChangeShapeType="1"/>
                  </p:cNvSpPr>
                  <p:nvPr/>
                </p:nvSpPr>
                <p:spPr bwMode="auto">
                  <a:xfrm flipV="1">
                    <a:off x="552" y="1019"/>
                    <a:ext cx="6" cy="37"/>
                  </a:xfrm>
                  <a:prstGeom prst="line">
                    <a:avLst/>
                  </a:prstGeom>
                  <a:noFill/>
                  <a:ln w="0">
                    <a:solidFill>
                      <a:srgbClr val="000000"/>
                    </a:solidFill>
                    <a:round/>
                    <a:headEnd/>
                    <a:tailEnd/>
                  </a:ln>
                </p:spPr>
                <p:txBody>
                  <a:bodyPr/>
                  <a:lstStyle/>
                  <a:p>
                    <a:endParaRPr lang="en-US"/>
                  </a:p>
                </p:txBody>
              </p:sp>
              <p:sp>
                <p:nvSpPr>
                  <p:cNvPr id="232982" name="Freeform 534"/>
                  <p:cNvSpPr>
                    <a:spLocks/>
                  </p:cNvSpPr>
                  <p:nvPr/>
                </p:nvSpPr>
                <p:spPr bwMode="auto">
                  <a:xfrm>
                    <a:off x="561" y="1042"/>
                    <a:ext cx="2" cy="14"/>
                  </a:xfrm>
                  <a:custGeom>
                    <a:avLst/>
                    <a:gdLst/>
                    <a:ahLst/>
                    <a:cxnLst>
                      <a:cxn ang="0">
                        <a:pos x="0" y="142"/>
                      </a:cxn>
                      <a:cxn ang="0">
                        <a:pos x="0" y="102"/>
                      </a:cxn>
                      <a:cxn ang="0">
                        <a:pos x="39" y="64"/>
                      </a:cxn>
                      <a:cxn ang="0">
                        <a:pos x="21" y="64"/>
                      </a:cxn>
                      <a:cxn ang="0">
                        <a:pos x="21" y="0"/>
                      </a:cxn>
                    </a:cxnLst>
                    <a:rect l="0" t="0" r="r" b="b"/>
                    <a:pathLst>
                      <a:path w="39" h="142">
                        <a:moveTo>
                          <a:pt x="0" y="142"/>
                        </a:moveTo>
                        <a:lnTo>
                          <a:pt x="0" y="102"/>
                        </a:lnTo>
                        <a:lnTo>
                          <a:pt x="39" y="64"/>
                        </a:lnTo>
                        <a:lnTo>
                          <a:pt x="21" y="64"/>
                        </a:lnTo>
                        <a:lnTo>
                          <a:pt x="21" y="0"/>
                        </a:lnTo>
                      </a:path>
                    </a:pathLst>
                  </a:custGeom>
                  <a:noFill/>
                  <a:ln w="0">
                    <a:solidFill>
                      <a:srgbClr val="000000"/>
                    </a:solidFill>
                    <a:prstDash val="solid"/>
                    <a:round/>
                    <a:headEnd/>
                    <a:tailEnd/>
                  </a:ln>
                </p:spPr>
                <p:txBody>
                  <a:bodyPr/>
                  <a:lstStyle/>
                  <a:p>
                    <a:endParaRPr lang="en-US"/>
                  </a:p>
                </p:txBody>
              </p:sp>
              <p:sp>
                <p:nvSpPr>
                  <p:cNvPr id="232983" name="Freeform 535"/>
                  <p:cNvSpPr>
                    <a:spLocks/>
                  </p:cNvSpPr>
                  <p:nvPr/>
                </p:nvSpPr>
                <p:spPr bwMode="auto">
                  <a:xfrm>
                    <a:off x="534" y="1085"/>
                    <a:ext cx="18" cy="3"/>
                  </a:xfrm>
                  <a:custGeom>
                    <a:avLst/>
                    <a:gdLst/>
                    <a:ahLst/>
                    <a:cxnLst>
                      <a:cxn ang="0">
                        <a:pos x="252" y="27"/>
                      </a:cxn>
                      <a:cxn ang="0">
                        <a:pos x="0" y="0"/>
                      </a:cxn>
                      <a:cxn ang="0">
                        <a:pos x="261" y="0"/>
                      </a:cxn>
                      <a:cxn ang="0">
                        <a:pos x="252" y="27"/>
                      </a:cxn>
                    </a:cxnLst>
                    <a:rect l="0" t="0" r="r" b="b"/>
                    <a:pathLst>
                      <a:path w="261" h="27">
                        <a:moveTo>
                          <a:pt x="252" y="27"/>
                        </a:moveTo>
                        <a:lnTo>
                          <a:pt x="0" y="0"/>
                        </a:lnTo>
                        <a:lnTo>
                          <a:pt x="261" y="0"/>
                        </a:lnTo>
                        <a:lnTo>
                          <a:pt x="252" y="27"/>
                        </a:lnTo>
                        <a:close/>
                      </a:path>
                    </a:pathLst>
                  </a:custGeom>
                  <a:solidFill>
                    <a:srgbClr val="000000"/>
                  </a:solidFill>
                  <a:ln w="0">
                    <a:solidFill>
                      <a:srgbClr val="000000"/>
                    </a:solidFill>
                    <a:prstDash val="solid"/>
                    <a:round/>
                    <a:headEnd/>
                    <a:tailEnd/>
                  </a:ln>
                </p:spPr>
                <p:txBody>
                  <a:bodyPr/>
                  <a:lstStyle/>
                  <a:p>
                    <a:endParaRPr lang="en-US"/>
                  </a:p>
                </p:txBody>
              </p:sp>
              <p:sp>
                <p:nvSpPr>
                  <p:cNvPr id="232984" name="Freeform 536"/>
                  <p:cNvSpPr>
                    <a:spLocks/>
                  </p:cNvSpPr>
                  <p:nvPr/>
                </p:nvSpPr>
                <p:spPr bwMode="auto">
                  <a:xfrm>
                    <a:off x="544" y="1068"/>
                    <a:ext cx="2" cy="4"/>
                  </a:xfrm>
                  <a:custGeom>
                    <a:avLst/>
                    <a:gdLst/>
                    <a:ahLst/>
                    <a:cxnLst>
                      <a:cxn ang="0">
                        <a:pos x="30" y="24"/>
                      </a:cxn>
                      <a:cxn ang="0">
                        <a:pos x="30" y="17"/>
                      </a:cxn>
                      <a:cxn ang="0">
                        <a:pos x="27" y="10"/>
                      </a:cxn>
                      <a:cxn ang="0">
                        <a:pos x="20" y="0"/>
                      </a:cxn>
                      <a:cxn ang="0">
                        <a:pos x="13" y="0"/>
                      </a:cxn>
                      <a:cxn ang="0">
                        <a:pos x="3" y="10"/>
                      </a:cxn>
                      <a:cxn ang="0">
                        <a:pos x="0" y="14"/>
                      </a:cxn>
                      <a:cxn ang="0">
                        <a:pos x="0" y="24"/>
                      </a:cxn>
                      <a:cxn ang="0">
                        <a:pos x="0" y="34"/>
                      </a:cxn>
                      <a:cxn ang="0">
                        <a:pos x="3" y="44"/>
                      </a:cxn>
                      <a:cxn ang="0">
                        <a:pos x="13" y="47"/>
                      </a:cxn>
                      <a:cxn ang="0">
                        <a:pos x="20" y="47"/>
                      </a:cxn>
                      <a:cxn ang="0">
                        <a:pos x="22" y="44"/>
                      </a:cxn>
                      <a:cxn ang="0">
                        <a:pos x="27" y="34"/>
                      </a:cxn>
                      <a:cxn ang="0">
                        <a:pos x="30" y="28"/>
                      </a:cxn>
                      <a:cxn ang="0">
                        <a:pos x="30" y="24"/>
                      </a:cxn>
                    </a:cxnLst>
                    <a:rect l="0" t="0" r="r" b="b"/>
                    <a:pathLst>
                      <a:path w="30" h="47">
                        <a:moveTo>
                          <a:pt x="30" y="24"/>
                        </a:moveTo>
                        <a:lnTo>
                          <a:pt x="30" y="17"/>
                        </a:lnTo>
                        <a:lnTo>
                          <a:pt x="27" y="10"/>
                        </a:lnTo>
                        <a:lnTo>
                          <a:pt x="20" y="0"/>
                        </a:lnTo>
                        <a:lnTo>
                          <a:pt x="13" y="0"/>
                        </a:lnTo>
                        <a:lnTo>
                          <a:pt x="3" y="10"/>
                        </a:lnTo>
                        <a:lnTo>
                          <a:pt x="0" y="14"/>
                        </a:lnTo>
                        <a:lnTo>
                          <a:pt x="0" y="24"/>
                        </a:lnTo>
                        <a:lnTo>
                          <a:pt x="0" y="34"/>
                        </a:lnTo>
                        <a:lnTo>
                          <a:pt x="3" y="44"/>
                        </a:lnTo>
                        <a:lnTo>
                          <a:pt x="13" y="47"/>
                        </a:lnTo>
                        <a:lnTo>
                          <a:pt x="20" y="47"/>
                        </a:lnTo>
                        <a:lnTo>
                          <a:pt x="22" y="44"/>
                        </a:lnTo>
                        <a:lnTo>
                          <a:pt x="27" y="34"/>
                        </a:lnTo>
                        <a:lnTo>
                          <a:pt x="30" y="28"/>
                        </a:lnTo>
                        <a:lnTo>
                          <a:pt x="30" y="24"/>
                        </a:lnTo>
                        <a:close/>
                      </a:path>
                    </a:pathLst>
                  </a:custGeom>
                  <a:solidFill>
                    <a:srgbClr val="000000"/>
                  </a:solidFill>
                  <a:ln w="0">
                    <a:solidFill>
                      <a:srgbClr val="000000"/>
                    </a:solidFill>
                    <a:prstDash val="solid"/>
                    <a:round/>
                    <a:headEnd/>
                    <a:tailEnd/>
                  </a:ln>
                </p:spPr>
                <p:txBody>
                  <a:bodyPr/>
                  <a:lstStyle/>
                  <a:p>
                    <a:endParaRPr lang="en-US"/>
                  </a:p>
                </p:txBody>
              </p:sp>
              <p:sp>
                <p:nvSpPr>
                  <p:cNvPr id="232985" name="Freeform 537"/>
                  <p:cNvSpPr>
                    <a:spLocks/>
                  </p:cNvSpPr>
                  <p:nvPr/>
                </p:nvSpPr>
                <p:spPr bwMode="auto">
                  <a:xfrm>
                    <a:off x="540" y="1068"/>
                    <a:ext cx="3" cy="4"/>
                  </a:xfrm>
                  <a:custGeom>
                    <a:avLst/>
                    <a:gdLst/>
                    <a:ahLst/>
                    <a:cxnLst>
                      <a:cxn ang="0">
                        <a:pos x="36" y="0"/>
                      </a:cxn>
                      <a:cxn ang="0">
                        <a:pos x="28" y="17"/>
                      </a:cxn>
                      <a:cxn ang="0">
                        <a:pos x="28" y="32"/>
                      </a:cxn>
                      <a:cxn ang="0">
                        <a:pos x="36" y="47"/>
                      </a:cxn>
                      <a:cxn ang="0">
                        <a:pos x="5" y="47"/>
                      </a:cxn>
                      <a:cxn ang="0">
                        <a:pos x="0" y="32"/>
                      </a:cxn>
                      <a:cxn ang="0">
                        <a:pos x="0" y="17"/>
                      </a:cxn>
                      <a:cxn ang="0">
                        <a:pos x="5" y="0"/>
                      </a:cxn>
                      <a:cxn ang="0">
                        <a:pos x="36" y="0"/>
                      </a:cxn>
                    </a:cxnLst>
                    <a:rect l="0" t="0" r="r" b="b"/>
                    <a:pathLst>
                      <a:path w="36" h="47">
                        <a:moveTo>
                          <a:pt x="36" y="0"/>
                        </a:moveTo>
                        <a:lnTo>
                          <a:pt x="28" y="17"/>
                        </a:lnTo>
                        <a:lnTo>
                          <a:pt x="28" y="32"/>
                        </a:lnTo>
                        <a:lnTo>
                          <a:pt x="36" y="47"/>
                        </a:lnTo>
                        <a:lnTo>
                          <a:pt x="5" y="47"/>
                        </a:lnTo>
                        <a:lnTo>
                          <a:pt x="0" y="32"/>
                        </a:lnTo>
                        <a:lnTo>
                          <a:pt x="0" y="17"/>
                        </a:lnTo>
                        <a:lnTo>
                          <a:pt x="5" y="0"/>
                        </a:lnTo>
                        <a:lnTo>
                          <a:pt x="36" y="0"/>
                        </a:lnTo>
                        <a:close/>
                      </a:path>
                    </a:pathLst>
                  </a:custGeom>
                  <a:solidFill>
                    <a:srgbClr val="000000"/>
                  </a:solidFill>
                  <a:ln w="0">
                    <a:solidFill>
                      <a:srgbClr val="000000"/>
                    </a:solidFill>
                    <a:prstDash val="solid"/>
                    <a:round/>
                    <a:headEnd/>
                    <a:tailEnd/>
                  </a:ln>
                </p:spPr>
                <p:txBody>
                  <a:bodyPr/>
                  <a:lstStyle/>
                  <a:p>
                    <a:endParaRPr lang="en-US"/>
                  </a:p>
                </p:txBody>
              </p:sp>
              <p:sp>
                <p:nvSpPr>
                  <p:cNvPr id="232986" name="Rectangle 538"/>
                  <p:cNvSpPr>
                    <a:spLocks noChangeArrowheads="1"/>
                  </p:cNvSpPr>
                  <p:nvPr/>
                </p:nvSpPr>
                <p:spPr bwMode="auto">
                  <a:xfrm>
                    <a:off x="543" y="1075"/>
                    <a:ext cx="1" cy="10"/>
                  </a:xfrm>
                  <a:prstGeom prst="rect">
                    <a:avLst/>
                  </a:prstGeom>
                  <a:solidFill>
                    <a:srgbClr val="000000"/>
                  </a:solidFill>
                  <a:ln w="0">
                    <a:solidFill>
                      <a:srgbClr val="000000"/>
                    </a:solidFill>
                    <a:miter lim="800000"/>
                    <a:headEnd/>
                    <a:tailEnd/>
                  </a:ln>
                </p:spPr>
                <p:txBody>
                  <a:bodyPr/>
                  <a:lstStyle/>
                  <a:p>
                    <a:endParaRPr lang="en-US"/>
                  </a:p>
                </p:txBody>
              </p:sp>
              <p:sp>
                <p:nvSpPr>
                  <p:cNvPr id="232987" name="Freeform 539"/>
                  <p:cNvSpPr>
                    <a:spLocks/>
                  </p:cNvSpPr>
                  <p:nvPr/>
                </p:nvSpPr>
                <p:spPr bwMode="auto">
                  <a:xfrm>
                    <a:off x="526" y="1065"/>
                    <a:ext cx="26" cy="18"/>
                  </a:xfrm>
                  <a:custGeom>
                    <a:avLst/>
                    <a:gdLst/>
                    <a:ahLst/>
                    <a:cxnLst>
                      <a:cxn ang="0">
                        <a:pos x="382" y="176"/>
                      </a:cxn>
                      <a:cxn ang="0">
                        <a:pos x="0" y="0"/>
                      </a:cxn>
                      <a:cxn ang="0">
                        <a:pos x="387" y="0"/>
                      </a:cxn>
                    </a:cxnLst>
                    <a:rect l="0" t="0" r="r" b="b"/>
                    <a:pathLst>
                      <a:path w="387" h="176">
                        <a:moveTo>
                          <a:pt x="382" y="176"/>
                        </a:moveTo>
                        <a:lnTo>
                          <a:pt x="0" y="0"/>
                        </a:lnTo>
                        <a:lnTo>
                          <a:pt x="387" y="0"/>
                        </a:lnTo>
                      </a:path>
                    </a:pathLst>
                  </a:custGeom>
                  <a:noFill/>
                  <a:ln w="0">
                    <a:solidFill>
                      <a:srgbClr val="000000"/>
                    </a:solidFill>
                    <a:prstDash val="solid"/>
                    <a:round/>
                    <a:headEnd/>
                    <a:tailEnd/>
                  </a:ln>
                </p:spPr>
                <p:txBody>
                  <a:bodyPr/>
                  <a:lstStyle/>
                  <a:p>
                    <a:endParaRPr lang="en-US"/>
                  </a:p>
                </p:txBody>
              </p:sp>
              <p:sp>
                <p:nvSpPr>
                  <p:cNvPr id="232988" name="Freeform 540"/>
                  <p:cNvSpPr>
                    <a:spLocks/>
                  </p:cNvSpPr>
                  <p:nvPr/>
                </p:nvSpPr>
                <p:spPr bwMode="auto">
                  <a:xfrm>
                    <a:off x="534" y="1065"/>
                    <a:ext cx="18" cy="13"/>
                  </a:xfrm>
                  <a:custGeom>
                    <a:avLst/>
                    <a:gdLst/>
                    <a:ahLst/>
                    <a:cxnLst>
                      <a:cxn ang="0">
                        <a:pos x="271" y="0"/>
                      </a:cxn>
                      <a:cxn ang="0">
                        <a:pos x="167" y="127"/>
                      </a:cxn>
                      <a:cxn ang="0">
                        <a:pos x="112" y="0"/>
                      </a:cxn>
                      <a:cxn ang="0">
                        <a:pos x="44" y="74"/>
                      </a:cxn>
                      <a:cxn ang="0">
                        <a:pos x="0" y="0"/>
                      </a:cxn>
                    </a:cxnLst>
                    <a:rect l="0" t="0" r="r" b="b"/>
                    <a:pathLst>
                      <a:path w="271" h="127">
                        <a:moveTo>
                          <a:pt x="271" y="0"/>
                        </a:moveTo>
                        <a:lnTo>
                          <a:pt x="167" y="127"/>
                        </a:lnTo>
                        <a:lnTo>
                          <a:pt x="112" y="0"/>
                        </a:lnTo>
                        <a:lnTo>
                          <a:pt x="44" y="74"/>
                        </a:lnTo>
                        <a:lnTo>
                          <a:pt x="0" y="0"/>
                        </a:lnTo>
                      </a:path>
                    </a:pathLst>
                  </a:custGeom>
                  <a:noFill/>
                  <a:ln w="0">
                    <a:solidFill>
                      <a:srgbClr val="000000"/>
                    </a:solidFill>
                    <a:prstDash val="solid"/>
                    <a:round/>
                    <a:headEnd/>
                    <a:tailEnd/>
                  </a:ln>
                </p:spPr>
                <p:txBody>
                  <a:bodyPr/>
                  <a:lstStyle/>
                  <a:p>
                    <a:endParaRPr lang="en-US"/>
                  </a:p>
                </p:txBody>
              </p:sp>
              <p:sp>
                <p:nvSpPr>
                  <p:cNvPr id="232989" name="Line 541"/>
                  <p:cNvSpPr>
                    <a:spLocks noChangeShapeType="1"/>
                  </p:cNvSpPr>
                  <p:nvPr/>
                </p:nvSpPr>
                <p:spPr bwMode="auto">
                  <a:xfrm>
                    <a:off x="526" y="1065"/>
                    <a:ext cx="1" cy="11"/>
                  </a:xfrm>
                  <a:prstGeom prst="line">
                    <a:avLst/>
                  </a:prstGeom>
                  <a:noFill/>
                  <a:ln w="0">
                    <a:solidFill>
                      <a:srgbClr val="000000"/>
                    </a:solidFill>
                    <a:round/>
                    <a:headEnd/>
                    <a:tailEnd/>
                  </a:ln>
                </p:spPr>
                <p:txBody>
                  <a:bodyPr/>
                  <a:lstStyle/>
                  <a:p>
                    <a:endParaRPr lang="en-US"/>
                  </a:p>
                </p:txBody>
              </p:sp>
              <p:sp>
                <p:nvSpPr>
                  <p:cNvPr id="232990" name="Freeform 542"/>
                  <p:cNvSpPr>
                    <a:spLocks/>
                  </p:cNvSpPr>
                  <p:nvPr/>
                </p:nvSpPr>
                <p:spPr bwMode="auto">
                  <a:xfrm>
                    <a:off x="525" y="1077"/>
                    <a:ext cx="2" cy="3"/>
                  </a:xfrm>
                  <a:custGeom>
                    <a:avLst/>
                    <a:gdLst/>
                    <a:ahLst/>
                    <a:cxnLst>
                      <a:cxn ang="0">
                        <a:pos x="28" y="16"/>
                      </a:cxn>
                      <a:cxn ang="0">
                        <a:pos x="28" y="9"/>
                      </a:cxn>
                      <a:cxn ang="0">
                        <a:pos x="26" y="0"/>
                      </a:cxn>
                      <a:cxn ang="0">
                        <a:pos x="14" y="0"/>
                      </a:cxn>
                      <a:cxn ang="0">
                        <a:pos x="5" y="0"/>
                      </a:cxn>
                      <a:cxn ang="0">
                        <a:pos x="1" y="9"/>
                      </a:cxn>
                      <a:cxn ang="0">
                        <a:pos x="0" y="16"/>
                      </a:cxn>
                      <a:cxn ang="0">
                        <a:pos x="1" y="23"/>
                      </a:cxn>
                      <a:cxn ang="0">
                        <a:pos x="5" y="28"/>
                      </a:cxn>
                      <a:cxn ang="0">
                        <a:pos x="14" y="34"/>
                      </a:cxn>
                      <a:cxn ang="0">
                        <a:pos x="26" y="28"/>
                      </a:cxn>
                      <a:cxn ang="0">
                        <a:pos x="28" y="23"/>
                      </a:cxn>
                      <a:cxn ang="0">
                        <a:pos x="28" y="16"/>
                      </a:cxn>
                    </a:cxnLst>
                    <a:rect l="0" t="0" r="r" b="b"/>
                    <a:pathLst>
                      <a:path w="28" h="34">
                        <a:moveTo>
                          <a:pt x="28" y="16"/>
                        </a:moveTo>
                        <a:lnTo>
                          <a:pt x="28" y="9"/>
                        </a:lnTo>
                        <a:lnTo>
                          <a:pt x="26" y="0"/>
                        </a:lnTo>
                        <a:lnTo>
                          <a:pt x="14" y="0"/>
                        </a:lnTo>
                        <a:lnTo>
                          <a:pt x="5" y="0"/>
                        </a:lnTo>
                        <a:lnTo>
                          <a:pt x="1" y="9"/>
                        </a:lnTo>
                        <a:lnTo>
                          <a:pt x="0" y="16"/>
                        </a:lnTo>
                        <a:lnTo>
                          <a:pt x="1" y="23"/>
                        </a:lnTo>
                        <a:lnTo>
                          <a:pt x="5" y="28"/>
                        </a:lnTo>
                        <a:lnTo>
                          <a:pt x="14" y="34"/>
                        </a:lnTo>
                        <a:lnTo>
                          <a:pt x="26" y="28"/>
                        </a:lnTo>
                        <a:lnTo>
                          <a:pt x="28" y="23"/>
                        </a:lnTo>
                        <a:lnTo>
                          <a:pt x="28" y="16"/>
                        </a:lnTo>
                        <a:close/>
                      </a:path>
                    </a:pathLst>
                  </a:custGeom>
                  <a:solidFill>
                    <a:srgbClr val="000000"/>
                  </a:solidFill>
                  <a:ln w="0">
                    <a:solidFill>
                      <a:srgbClr val="000000"/>
                    </a:solidFill>
                    <a:prstDash val="solid"/>
                    <a:round/>
                    <a:headEnd/>
                    <a:tailEnd/>
                  </a:ln>
                </p:spPr>
                <p:txBody>
                  <a:bodyPr/>
                  <a:lstStyle/>
                  <a:p>
                    <a:endParaRPr lang="en-US"/>
                  </a:p>
                </p:txBody>
              </p:sp>
              <p:sp>
                <p:nvSpPr>
                  <p:cNvPr id="232991" name="Freeform 543"/>
                  <p:cNvSpPr>
                    <a:spLocks/>
                  </p:cNvSpPr>
                  <p:nvPr/>
                </p:nvSpPr>
                <p:spPr bwMode="auto">
                  <a:xfrm>
                    <a:off x="526" y="1081"/>
                    <a:ext cx="1" cy="1"/>
                  </a:xfrm>
                  <a:custGeom>
                    <a:avLst/>
                    <a:gdLst/>
                    <a:ahLst/>
                    <a:cxnLst>
                      <a:cxn ang="0">
                        <a:pos x="6" y="0"/>
                      </a:cxn>
                      <a:cxn ang="0">
                        <a:pos x="6" y="2"/>
                      </a:cxn>
                      <a:cxn ang="0">
                        <a:pos x="6" y="10"/>
                      </a:cxn>
                      <a:cxn ang="0">
                        <a:pos x="3" y="10"/>
                      </a:cxn>
                      <a:cxn ang="0">
                        <a:pos x="0" y="10"/>
                      </a:cxn>
                      <a:cxn ang="0">
                        <a:pos x="0" y="14"/>
                      </a:cxn>
                      <a:cxn ang="0">
                        <a:pos x="6" y="14"/>
                      </a:cxn>
                      <a:cxn ang="0">
                        <a:pos x="9" y="14"/>
                      </a:cxn>
                      <a:cxn ang="0">
                        <a:pos x="15" y="10"/>
                      </a:cxn>
                      <a:cxn ang="0">
                        <a:pos x="9" y="2"/>
                      </a:cxn>
                      <a:cxn ang="0">
                        <a:pos x="6" y="0"/>
                      </a:cxn>
                    </a:cxnLst>
                    <a:rect l="0" t="0" r="r" b="b"/>
                    <a:pathLst>
                      <a:path w="15" h="14">
                        <a:moveTo>
                          <a:pt x="6" y="0"/>
                        </a:moveTo>
                        <a:lnTo>
                          <a:pt x="6" y="2"/>
                        </a:lnTo>
                        <a:lnTo>
                          <a:pt x="6" y="10"/>
                        </a:lnTo>
                        <a:lnTo>
                          <a:pt x="3" y="10"/>
                        </a:lnTo>
                        <a:lnTo>
                          <a:pt x="0" y="10"/>
                        </a:lnTo>
                        <a:lnTo>
                          <a:pt x="0" y="14"/>
                        </a:lnTo>
                        <a:lnTo>
                          <a:pt x="6" y="14"/>
                        </a:lnTo>
                        <a:lnTo>
                          <a:pt x="9" y="14"/>
                        </a:lnTo>
                        <a:lnTo>
                          <a:pt x="15" y="10"/>
                        </a:lnTo>
                        <a:lnTo>
                          <a:pt x="9" y="2"/>
                        </a:lnTo>
                        <a:lnTo>
                          <a:pt x="6" y="0"/>
                        </a:lnTo>
                        <a:close/>
                      </a:path>
                    </a:pathLst>
                  </a:custGeom>
                  <a:solidFill>
                    <a:srgbClr val="000000"/>
                  </a:solidFill>
                  <a:ln w="0">
                    <a:solidFill>
                      <a:srgbClr val="000000"/>
                    </a:solidFill>
                    <a:prstDash val="solid"/>
                    <a:round/>
                    <a:headEnd/>
                    <a:tailEnd/>
                  </a:ln>
                </p:spPr>
                <p:txBody>
                  <a:bodyPr/>
                  <a:lstStyle/>
                  <a:p>
                    <a:endParaRPr lang="en-US"/>
                  </a:p>
                </p:txBody>
              </p:sp>
              <p:sp>
                <p:nvSpPr>
                  <p:cNvPr id="232992" name="Freeform 544"/>
                  <p:cNvSpPr>
                    <a:spLocks/>
                  </p:cNvSpPr>
                  <p:nvPr/>
                </p:nvSpPr>
                <p:spPr bwMode="auto">
                  <a:xfrm>
                    <a:off x="534" y="1096"/>
                    <a:ext cx="16" cy="11"/>
                  </a:xfrm>
                  <a:custGeom>
                    <a:avLst/>
                    <a:gdLst/>
                    <a:ahLst/>
                    <a:cxnLst>
                      <a:cxn ang="0">
                        <a:pos x="232" y="0"/>
                      </a:cxn>
                      <a:cxn ang="0">
                        <a:pos x="0" y="116"/>
                      </a:cxn>
                      <a:cxn ang="0">
                        <a:pos x="232" y="14"/>
                      </a:cxn>
                      <a:cxn ang="0">
                        <a:pos x="232" y="0"/>
                      </a:cxn>
                    </a:cxnLst>
                    <a:rect l="0" t="0" r="r" b="b"/>
                    <a:pathLst>
                      <a:path w="232" h="116">
                        <a:moveTo>
                          <a:pt x="232" y="0"/>
                        </a:moveTo>
                        <a:lnTo>
                          <a:pt x="0" y="116"/>
                        </a:lnTo>
                        <a:lnTo>
                          <a:pt x="232" y="14"/>
                        </a:lnTo>
                        <a:lnTo>
                          <a:pt x="232" y="0"/>
                        </a:lnTo>
                        <a:close/>
                      </a:path>
                    </a:pathLst>
                  </a:custGeom>
                  <a:solidFill>
                    <a:srgbClr val="000000"/>
                  </a:solidFill>
                  <a:ln w="0">
                    <a:solidFill>
                      <a:srgbClr val="000000"/>
                    </a:solidFill>
                    <a:prstDash val="solid"/>
                    <a:round/>
                    <a:headEnd/>
                    <a:tailEnd/>
                  </a:ln>
                </p:spPr>
                <p:txBody>
                  <a:bodyPr/>
                  <a:lstStyle/>
                  <a:p>
                    <a:endParaRPr lang="en-US"/>
                  </a:p>
                </p:txBody>
              </p:sp>
              <p:sp>
                <p:nvSpPr>
                  <p:cNvPr id="232993" name="Freeform 545"/>
                  <p:cNvSpPr>
                    <a:spLocks/>
                  </p:cNvSpPr>
                  <p:nvPr/>
                </p:nvSpPr>
                <p:spPr bwMode="auto">
                  <a:xfrm>
                    <a:off x="540" y="1086"/>
                    <a:ext cx="10" cy="33"/>
                  </a:xfrm>
                  <a:custGeom>
                    <a:avLst/>
                    <a:gdLst/>
                    <a:ahLst/>
                    <a:cxnLst>
                      <a:cxn ang="0">
                        <a:pos x="151" y="309"/>
                      </a:cxn>
                      <a:cxn ang="0">
                        <a:pos x="0" y="0"/>
                      </a:cxn>
                      <a:cxn ang="0">
                        <a:pos x="103" y="333"/>
                      </a:cxn>
                    </a:cxnLst>
                    <a:rect l="0" t="0" r="r" b="b"/>
                    <a:pathLst>
                      <a:path w="151" h="333">
                        <a:moveTo>
                          <a:pt x="151" y="309"/>
                        </a:moveTo>
                        <a:lnTo>
                          <a:pt x="0" y="0"/>
                        </a:lnTo>
                        <a:lnTo>
                          <a:pt x="103" y="333"/>
                        </a:lnTo>
                      </a:path>
                    </a:pathLst>
                  </a:custGeom>
                  <a:noFill/>
                  <a:ln w="0">
                    <a:solidFill>
                      <a:srgbClr val="000000"/>
                    </a:solidFill>
                    <a:prstDash val="solid"/>
                    <a:round/>
                    <a:headEnd/>
                    <a:tailEnd/>
                  </a:ln>
                </p:spPr>
                <p:txBody>
                  <a:bodyPr/>
                  <a:lstStyle/>
                  <a:p>
                    <a:endParaRPr lang="en-US"/>
                  </a:p>
                </p:txBody>
              </p:sp>
            </p:grpSp>
            <p:sp>
              <p:nvSpPr>
                <p:cNvPr id="232994" name="Rectangle 546"/>
                <p:cNvSpPr>
                  <a:spLocks noChangeArrowheads="1"/>
                </p:cNvSpPr>
                <p:nvPr/>
              </p:nvSpPr>
              <p:spPr bwMode="auto">
                <a:xfrm>
                  <a:off x="552" y="1002"/>
                  <a:ext cx="6" cy="4"/>
                </a:xfrm>
                <a:prstGeom prst="rect">
                  <a:avLst/>
                </a:prstGeom>
                <a:solidFill>
                  <a:srgbClr val="000000"/>
                </a:solidFill>
                <a:ln w="0">
                  <a:solidFill>
                    <a:srgbClr val="000000"/>
                  </a:solidFill>
                  <a:miter lim="800000"/>
                  <a:headEnd/>
                  <a:tailEnd/>
                </a:ln>
              </p:spPr>
              <p:txBody>
                <a:bodyPr/>
                <a:lstStyle/>
                <a:p>
                  <a:endParaRPr lang="en-US"/>
                </a:p>
              </p:txBody>
            </p:sp>
            <p:sp>
              <p:nvSpPr>
                <p:cNvPr id="232995" name="Freeform 547"/>
                <p:cNvSpPr>
                  <a:spLocks/>
                </p:cNvSpPr>
                <p:nvPr/>
              </p:nvSpPr>
              <p:spPr bwMode="auto">
                <a:xfrm>
                  <a:off x="550" y="989"/>
                  <a:ext cx="9" cy="7"/>
                </a:xfrm>
                <a:custGeom>
                  <a:avLst/>
                  <a:gdLst/>
                  <a:ahLst/>
                  <a:cxnLst>
                    <a:cxn ang="0">
                      <a:pos x="6" y="28"/>
                    </a:cxn>
                    <a:cxn ang="0">
                      <a:pos x="118" y="0"/>
                    </a:cxn>
                    <a:cxn ang="0">
                      <a:pos x="130" y="12"/>
                    </a:cxn>
                    <a:cxn ang="0">
                      <a:pos x="130" y="42"/>
                    </a:cxn>
                    <a:cxn ang="0">
                      <a:pos x="123" y="66"/>
                    </a:cxn>
                    <a:cxn ang="0">
                      <a:pos x="0" y="66"/>
                    </a:cxn>
                    <a:cxn ang="0">
                      <a:pos x="6" y="46"/>
                    </a:cxn>
                    <a:cxn ang="0">
                      <a:pos x="6" y="32"/>
                    </a:cxn>
                    <a:cxn ang="0">
                      <a:pos x="6" y="28"/>
                    </a:cxn>
                  </a:cxnLst>
                  <a:rect l="0" t="0" r="r" b="b"/>
                  <a:pathLst>
                    <a:path w="130" h="66">
                      <a:moveTo>
                        <a:pt x="6" y="28"/>
                      </a:moveTo>
                      <a:lnTo>
                        <a:pt x="118" y="0"/>
                      </a:lnTo>
                      <a:lnTo>
                        <a:pt x="130" y="12"/>
                      </a:lnTo>
                      <a:lnTo>
                        <a:pt x="130" y="42"/>
                      </a:lnTo>
                      <a:lnTo>
                        <a:pt x="123" y="66"/>
                      </a:lnTo>
                      <a:lnTo>
                        <a:pt x="0" y="66"/>
                      </a:lnTo>
                      <a:lnTo>
                        <a:pt x="6" y="46"/>
                      </a:lnTo>
                      <a:lnTo>
                        <a:pt x="6" y="32"/>
                      </a:lnTo>
                      <a:lnTo>
                        <a:pt x="6" y="28"/>
                      </a:lnTo>
                      <a:close/>
                    </a:path>
                  </a:pathLst>
                </a:custGeom>
                <a:noFill/>
                <a:ln w="0">
                  <a:solidFill>
                    <a:srgbClr val="000000"/>
                  </a:solidFill>
                  <a:prstDash val="solid"/>
                  <a:round/>
                  <a:headEnd/>
                  <a:tailEnd/>
                </a:ln>
              </p:spPr>
              <p:txBody>
                <a:bodyPr/>
                <a:lstStyle/>
                <a:p>
                  <a:endParaRPr lang="en-US"/>
                </a:p>
              </p:txBody>
            </p:sp>
            <p:sp>
              <p:nvSpPr>
                <p:cNvPr id="232996" name="Line 548"/>
                <p:cNvSpPr>
                  <a:spLocks noChangeShapeType="1"/>
                </p:cNvSpPr>
                <p:nvPr/>
              </p:nvSpPr>
              <p:spPr bwMode="auto">
                <a:xfrm flipV="1">
                  <a:off x="550" y="992"/>
                  <a:ext cx="9" cy="2"/>
                </a:xfrm>
                <a:prstGeom prst="line">
                  <a:avLst/>
                </a:prstGeom>
                <a:noFill/>
                <a:ln w="0">
                  <a:solidFill>
                    <a:srgbClr val="000000"/>
                  </a:solidFill>
                  <a:round/>
                  <a:headEnd/>
                  <a:tailEnd/>
                </a:ln>
              </p:spPr>
              <p:txBody>
                <a:bodyPr/>
                <a:lstStyle/>
                <a:p>
                  <a:endParaRPr lang="en-US"/>
                </a:p>
              </p:txBody>
            </p:sp>
            <p:sp>
              <p:nvSpPr>
                <p:cNvPr id="232997" name="Freeform 549"/>
                <p:cNvSpPr>
                  <a:spLocks/>
                </p:cNvSpPr>
                <p:nvPr/>
              </p:nvSpPr>
              <p:spPr bwMode="auto">
                <a:xfrm>
                  <a:off x="551" y="992"/>
                  <a:ext cx="1" cy="4"/>
                </a:xfrm>
                <a:custGeom>
                  <a:avLst/>
                  <a:gdLst/>
                  <a:ahLst/>
                  <a:cxnLst>
                    <a:cxn ang="0">
                      <a:pos x="0" y="0"/>
                    </a:cxn>
                    <a:cxn ang="0">
                      <a:pos x="3" y="8"/>
                    </a:cxn>
                    <a:cxn ang="0">
                      <a:pos x="3" y="22"/>
                    </a:cxn>
                    <a:cxn ang="0">
                      <a:pos x="0" y="42"/>
                    </a:cxn>
                  </a:cxnLst>
                  <a:rect l="0" t="0" r="r" b="b"/>
                  <a:pathLst>
                    <a:path w="3" h="42">
                      <a:moveTo>
                        <a:pt x="0" y="0"/>
                      </a:moveTo>
                      <a:lnTo>
                        <a:pt x="3" y="8"/>
                      </a:lnTo>
                      <a:lnTo>
                        <a:pt x="3" y="22"/>
                      </a:lnTo>
                      <a:lnTo>
                        <a:pt x="0" y="42"/>
                      </a:lnTo>
                    </a:path>
                  </a:pathLst>
                </a:custGeom>
                <a:noFill/>
                <a:ln w="0">
                  <a:solidFill>
                    <a:srgbClr val="000000"/>
                  </a:solidFill>
                  <a:prstDash val="solid"/>
                  <a:round/>
                  <a:headEnd/>
                  <a:tailEnd/>
                </a:ln>
              </p:spPr>
              <p:txBody>
                <a:bodyPr/>
                <a:lstStyle/>
                <a:p>
                  <a:endParaRPr lang="en-US"/>
                </a:p>
              </p:txBody>
            </p:sp>
            <p:sp>
              <p:nvSpPr>
                <p:cNvPr id="232998" name="Freeform 550"/>
                <p:cNvSpPr>
                  <a:spLocks/>
                </p:cNvSpPr>
                <p:nvPr/>
              </p:nvSpPr>
              <p:spPr bwMode="auto">
                <a:xfrm>
                  <a:off x="552" y="991"/>
                  <a:ext cx="1" cy="5"/>
                </a:xfrm>
                <a:custGeom>
                  <a:avLst/>
                  <a:gdLst/>
                  <a:ahLst/>
                  <a:cxnLst>
                    <a:cxn ang="0">
                      <a:pos x="0" y="0"/>
                    </a:cxn>
                    <a:cxn ang="0">
                      <a:pos x="0" y="11"/>
                    </a:cxn>
                    <a:cxn ang="0">
                      <a:pos x="0" y="24"/>
                    </a:cxn>
                    <a:cxn ang="0">
                      <a:pos x="0" y="48"/>
                    </a:cxn>
                  </a:cxnLst>
                  <a:rect l="0" t="0" r="r" b="b"/>
                  <a:pathLst>
                    <a:path h="48">
                      <a:moveTo>
                        <a:pt x="0" y="0"/>
                      </a:moveTo>
                      <a:lnTo>
                        <a:pt x="0" y="11"/>
                      </a:lnTo>
                      <a:lnTo>
                        <a:pt x="0" y="24"/>
                      </a:lnTo>
                      <a:lnTo>
                        <a:pt x="0" y="48"/>
                      </a:lnTo>
                    </a:path>
                  </a:pathLst>
                </a:custGeom>
                <a:noFill/>
                <a:ln w="0">
                  <a:solidFill>
                    <a:srgbClr val="000000"/>
                  </a:solidFill>
                  <a:prstDash val="solid"/>
                  <a:round/>
                  <a:headEnd/>
                  <a:tailEnd/>
                </a:ln>
              </p:spPr>
              <p:txBody>
                <a:bodyPr/>
                <a:lstStyle/>
                <a:p>
                  <a:endParaRPr lang="en-US"/>
                </a:p>
              </p:txBody>
            </p:sp>
            <p:sp>
              <p:nvSpPr>
                <p:cNvPr id="232999" name="Freeform 551"/>
                <p:cNvSpPr>
                  <a:spLocks/>
                </p:cNvSpPr>
                <p:nvPr/>
              </p:nvSpPr>
              <p:spPr bwMode="auto">
                <a:xfrm>
                  <a:off x="553" y="991"/>
                  <a:ext cx="1" cy="5"/>
                </a:xfrm>
                <a:custGeom>
                  <a:avLst/>
                  <a:gdLst/>
                  <a:ahLst/>
                  <a:cxnLst>
                    <a:cxn ang="0">
                      <a:pos x="0" y="0"/>
                    </a:cxn>
                    <a:cxn ang="0">
                      <a:pos x="6" y="13"/>
                    </a:cxn>
                    <a:cxn ang="0">
                      <a:pos x="9" y="23"/>
                    </a:cxn>
                    <a:cxn ang="0">
                      <a:pos x="9" y="40"/>
                    </a:cxn>
                    <a:cxn ang="0">
                      <a:pos x="6" y="51"/>
                    </a:cxn>
                  </a:cxnLst>
                  <a:rect l="0" t="0" r="r" b="b"/>
                  <a:pathLst>
                    <a:path w="9" h="51">
                      <a:moveTo>
                        <a:pt x="0" y="0"/>
                      </a:moveTo>
                      <a:lnTo>
                        <a:pt x="6" y="13"/>
                      </a:lnTo>
                      <a:lnTo>
                        <a:pt x="9" y="23"/>
                      </a:lnTo>
                      <a:lnTo>
                        <a:pt x="9" y="40"/>
                      </a:lnTo>
                      <a:lnTo>
                        <a:pt x="6" y="51"/>
                      </a:lnTo>
                    </a:path>
                  </a:pathLst>
                </a:custGeom>
                <a:noFill/>
                <a:ln w="0">
                  <a:solidFill>
                    <a:srgbClr val="000000"/>
                  </a:solidFill>
                  <a:prstDash val="solid"/>
                  <a:round/>
                  <a:headEnd/>
                  <a:tailEnd/>
                </a:ln>
              </p:spPr>
              <p:txBody>
                <a:bodyPr/>
                <a:lstStyle/>
                <a:p>
                  <a:endParaRPr lang="en-US"/>
                </a:p>
              </p:txBody>
            </p:sp>
            <p:sp>
              <p:nvSpPr>
                <p:cNvPr id="233000" name="Freeform 552"/>
                <p:cNvSpPr>
                  <a:spLocks/>
                </p:cNvSpPr>
                <p:nvPr/>
              </p:nvSpPr>
              <p:spPr bwMode="auto">
                <a:xfrm>
                  <a:off x="555" y="990"/>
                  <a:ext cx="1" cy="6"/>
                </a:xfrm>
                <a:custGeom>
                  <a:avLst/>
                  <a:gdLst/>
                  <a:ahLst/>
                  <a:cxnLst>
                    <a:cxn ang="0">
                      <a:pos x="0" y="0"/>
                    </a:cxn>
                    <a:cxn ang="0">
                      <a:pos x="3" y="16"/>
                    </a:cxn>
                    <a:cxn ang="0">
                      <a:pos x="6" y="26"/>
                    </a:cxn>
                    <a:cxn ang="0">
                      <a:pos x="6" y="54"/>
                    </a:cxn>
                  </a:cxnLst>
                  <a:rect l="0" t="0" r="r" b="b"/>
                  <a:pathLst>
                    <a:path w="6" h="54">
                      <a:moveTo>
                        <a:pt x="0" y="0"/>
                      </a:moveTo>
                      <a:lnTo>
                        <a:pt x="3" y="16"/>
                      </a:lnTo>
                      <a:lnTo>
                        <a:pt x="6" y="26"/>
                      </a:lnTo>
                      <a:lnTo>
                        <a:pt x="6" y="54"/>
                      </a:lnTo>
                    </a:path>
                  </a:pathLst>
                </a:custGeom>
                <a:noFill/>
                <a:ln w="0">
                  <a:solidFill>
                    <a:srgbClr val="000000"/>
                  </a:solidFill>
                  <a:prstDash val="solid"/>
                  <a:round/>
                  <a:headEnd/>
                  <a:tailEnd/>
                </a:ln>
              </p:spPr>
              <p:txBody>
                <a:bodyPr/>
                <a:lstStyle/>
                <a:p>
                  <a:endParaRPr lang="en-US"/>
                </a:p>
              </p:txBody>
            </p:sp>
            <p:sp>
              <p:nvSpPr>
                <p:cNvPr id="233001" name="Freeform 553"/>
                <p:cNvSpPr>
                  <a:spLocks/>
                </p:cNvSpPr>
                <p:nvPr/>
              </p:nvSpPr>
              <p:spPr bwMode="auto">
                <a:xfrm>
                  <a:off x="556" y="989"/>
                  <a:ext cx="1" cy="7"/>
                </a:xfrm>
                <a:custGeom>
                  <a:avLst/>
                  <a:gdLst/>
                  <a:ahLst/>
                  <a:cxnLst>
                    <a:cxn ang="0">
                      <a:pos x="0" y="0"/>
                    </a:cxn>
                    <a:cxn ang="0">
                      <a:pos x="8" y="14"/>
                    </a:cxn>
                    <a:cxn ang="0">
                      <a:pos x="8" y="31"/>
                    </a:cxn>
                    <a:cxn ang="0">
                      <a:pos x="8" y="51"/>
                    </a:cxn>
                    <a:cxn ang="0">
                      <a:pos x="8" y="65"/>
                    </a:cxn>
                  </a:cxnLst>
                  <a:rect l="0" t="0" r="r" b="b"/>
                  <a:pathLst>
                    <a:path w="8" h="65">
                      <a:moveTo>
                        <a:pt x="0" y="0"/>
                      </a:moveTo>
                      <a:lnTo>
                        <a:pt x="8" y="14"/>
                      </a:lnTo>
                      <a:lnTo>
                        <a:pt x="8" y="31"/>
                      </a:lnTo>
                      <a:lnTo>
                        <a:pt x="8" y="51"/>
                      </a:lnTo>
                      <a:lnTo>
                        <a:pt x="8" y="65"/>
                      </a:lnTo>
                    </a:path>
                  </a:pathLst>
                </a:custGeom>
                <a:noFill/>
                <a:ln w="0">
                  <a:solidFill>
                    <a:srgbClr val="000000"/>
                  </a:solidFill>
                  <a:prstDash val="solid"/>
                  <a:round/>
                  <a:headEnd/>
                  <a:tailEnd/>
                </a:ln>
              </p:spPr>
              <p:txBody>
                <a:bodyPr/>
                <a:lstStyle/>
                <a:p>
                  <a:endParaRPr lang="en-US"/>
                </a:p>
              </p:txBody>
            </p:sp>
            <p:sp>
              <p:nvSpPr>
                <p:cNvPr id="233002" name="Freeform 554"/>
                <p:cNvSpPr>
                  <a:spLocks/>
                </p:cNvSpPr>
                <p:nvPr/>
              </p:nvSpPr>
              <p:spPr bwMode="auto">
                <a:xfrm>
                  <a:off x="554" y="997"/>
                  <a:ext cx="2" cy="3"/>
                </a:xfrm>
                <a:custGeom>
                  <a:avLst/>
                  <a:gdLst/>
                  <a:ahLst/>
                  <a:cxnLst>
                    <a:cxn ang="0">
                      <a:pos x="10" y="0"/>
                    </a:cxn>
                    <a:cxn ang="0">
                      <a:pos x="0" y="25"/>
                    </a:cxn>
                    <a:cxn ang="0">
                      <a:pos x="28" y="25"/>
                    </a:cxn>
                    <a:cxn ang="0">
                      <a:pos x="23" y="0"/>
                    </a:cxn>
                    <a:cxn ang="0">
                      <a:pos x="10" y="0"/>
                    </a:cxn>
                  </a:cxnLst>
                  <a:rect l="0" t="0" r="r" b="b"/>
                  <a:pathLst>
                    <a:path w="28" h="25">
                      <a:moveTo>
                        <a:pt x="10" y="0"/>
                      </a:moveTo>
                      <a:lnTo>
                        <a:pt x="0" y="25"/>
                      </a:lnTo>
                      <a:lnTo>
                        <a:pt x="28" y="25"/>
                      </a:lnTo>
                      <a:lnTo>
                        <a:pt x="23" y="0"/>
                      </a:lnTo>
                      <a:lnTo>
                        <a:pt x="10" y="0"/>
                      </a:lnTo>
                      <a:close/>
                    </a:path>
                  </a:pathLst>
                </a:custGeom>
                <a:solidFill>
                  <a:srgbClr val="000000"/>
                </a:solidFill>
                <a:ln w="0">
                  <a:solidFill>
                    <a:srgbClr val="000000"/>
                  </a:solidFill>
                  <a:prstDash val="solid"/>
                  <a:round/>
                  <a:headEnd/>
                  <a:tailEnd/>
                </a:ln>
              </p:spPr>
              <p:txBody>
                <a:bodyPr/>
                <a:lstStyle/>
                <a:p>
                  <a:endParaRPr lang="en-US"/>
                </a:p>
              </p:txBody>
            </p:sp>
            <p:sp>
              <p:nvSpPr>
                <p:cNvPr id="233003" name="Freeform 555"/>
                <p:cNvSpPr>
                  <a:spLocks/>
                </p:cNvSpPr>
                <p:nvPr/>
              </p:nvSpPr>
              <p:spPr bwMode="auto">
                <a:xfrm>
                  <a:off x="551" y="920"/>
                  <a:ext cx="88" cy="6"/>
                </a:xfrm>
                <a:custGeom>
                  <a:avLst/>
                  <a:gdLst/>
                  <a:ahLst/>
                  <a:cxnLst>
                    <a:cxn ang="0">
                      <a:pos x="0" y="6"/>
                    </a:cxn>
                    <a:cxn ang="0">
                      <a:pos x="563" y="0"/>
                    </a:cxn>
                    <a:cxn ang="0">
                      <a:pos x="1334" y="6"/>
                    </a:cxn>
                    <a:cxn ang="0">
                      <a:pos x="667" y="17"/>
                    </a:cxn>
                    <a:cxn ang="0">
                      <a:pos x="569" y="53"/>
                    </a:cxn>
                    <a:cxn ang="0">
                      <a:pos x="519" y="20"/>
                    </a:cxn>
                    <a:cxn ang="0">
                      <a:pos x="0" y="6"/>
                    </a:cxn>
                  </a:cxnLst>
                  <a:rect l="0" t="0" r="r" b="b"/>
                  <a:pathLst>
                    <a:path w="1334" h="53">
                      <a:moveTo>
                        <a:pt x="0" y="6"/>
                      </a:moveTo>
                      <a:lnTo>
                        <a:pt x="563" y="0"/>
                      </a:lnTo>
                      <a:lnTo>
                        <a:pt x="1334" y="6"/>
                      </a:lnTo>
                      <a:lnTo>
                        <a:pt x="667" y="17"/>
                      </a:lnTo>
                      <a:lnTo>
                        <a:pt x="569" y="53"/>
                      </a:lnTo>
                      <a:lnTo>
                        <a:pt x="519" y="20"/>
                      </a:lnTo>
                      <a:lnTo>
                        <a:pt x="0" y="6"/>
                      </a:lnTo>
                      <a:close/>
                    </a:path>
                  </a:pathLst>
                </a:custGeom>
                <a:solidFill>
                  <a:srgbClr val="000000"/>
                </a:solidFill>
                <a:ln w="0">
                  <a:solidFill>
                    <a:srgbClr val="000000"/>
                  </a:solidFill>
                  <a:prstDash val="solid"/>
                  <a:round/>
                  <a:headEnd/>
                  <a:tailEnd/>
                </a:ln>
              </p:spPr>
              <p:txBody>
                <a:bodyPr/>
                <a:lstStyle/>
                <a:p>
                  <a:endParaRPr lang="en-US"/>
                </a:p>
              </p:txBody>
            </p:sp>
            <p:sp>
              <p:nvSpPr>
                <p:cNvPr id="233004" name="Freeform 556"/>
                <p:cNvSpPr>
                  <a:spLocks/>
                </p:cNvSpPr>
                <p:nvPr/>
              </p:nvSpPr>
              <p:spPr bwMode="auto">
                <a:xfrm>
                  <a:off x="551" y="886"/>
                  <a:ext cx="74" cy="7"/>
                </a:xfrm>
                <a:custGeom>
                  <a:avLst/>
                  <a:gdLst/>
                  <a:ahLst/>
                  <a:cxnLst>
                    <a:cxn ang="0">
                      <a:pos x="0" y="13"/>
                    </a:cxn>
                    <a:cxn ang="0">
                      <a:pos x="563" y="0"/>
                    </a:cxn>
                    <a:cxn ang="0">
                      <a:pos x="1124" y="15"/>
                    </a:cxn>
                    <a:cxn ang="0">
                      <a:pos x="653" y="32"/>
                    </a:cxn>
                    <a:cxn ang="0">
                      <a:pos x="563" y="62"/>
                    </a:cxn>
                    <a:cxn ang="0">
                      <a:pos x="524" y="27"/>
                    </a:cxn>
                    <a:cxn ang="0">
                      <a:pos x="0" y="13"/>
                    </a:cxn>
                  </a:cxnLst>
                  <a:rect l="0" t="0" r="r" b="b"/>
                  <a:pathLst>
                    <a:path w="1124" h="62">
                      <a:moveTo>
                        <a:pt x="0" y="13"/>
                      </a:moveTo>
                      <a:lnTo>
                        <a:pt x="563" y="0"/>
                      </a:lnTo>
                      <a:lnTo>
                        <a:pt x="1124" y="15"/>
                      </a:lnTo>
                      <a:lnTo>
                        <a:pt x="653" y="32"/>
                      </a:lnTo>
                      <a:lnTo>
                        <a:pt x="563" y="62"/>
                      </a:lnTo>
                      <a:lnTo>
                        <a:pt x="524" y="27"/>
                      </a:lnTo>
                      <a:lnTo>
                        <a:pt x="0" y="13"/>
                      </a:lnTo>
                      <a:close/>
                    </a:path>
                  </a:pathLst>
                </a:custGeom>
                <a:solidFill>
                  <a:srgbClr val="000000"/>
                </a:solidFill>
                <a:ln w="0">
                  <a:solidFill>
                    <a:srgbClr val="000000"/>
                  </a:solidFill>
                  <a:prstDash val="solid"/>
                  <a:round/>
                  <a:headEnd/>
                  <a:tailEnd/>
                </a:ln>
              </p:spPr>
              <p:txBody>
                <a:bodyPr/>
                <a:lstStyle/>
                <a:p>
                  <a:endParaRPr lang="en-US"/>
                </a:p>
              </p:txBody>
            </p:sp>
            <p:sp>
              <p:nvSpPr>
                <p:cNvPr id="233005" name="Freeform 557"/>
                <p:cNvSpPr>
                  <a:spLocks/>
                </p:cNvSpPr>
                <p:nvPr/>
              </p:nvSpPr>
              <p:spPr bwMode="auto">
                <a:xfrm>
                  <a:off x="573" y="913"/>
                  <a:ext cx="27" cy="1"/>
                </a:xfrm>
                <a:custGeom>
                  <a:avLst/>
                  <a:gdLst/>
                  <a:ahLst/>
                  <a:cxnLst>
                    <a:cxn ang="0">
                      <a:pos x="0" y="1"/>
                    </a:cxn>
                    <a:cxn ang="0">
                      <a:pos x="224" y="0"/>
                    </a:cxn>
                    <a:cxn ang="0">
                      <a:pos x="406" y="1"/>
                    </a:cxn>
                    <a:cxn ang="0">
                      <a:pos x="224" y="14"/>
                    </a:cxn>
                    <a:cxn ang="0">
                      <a:pos x="0" y="1"/>
                    </a:cxn>
                  </a:cxnLst>
                  <a:rect l="0" t="0" r="r" b="b"/>
                  <a:pathLst>
                    <a:path w="406" h="14">
                      <a:moveTo>
                        <a:pt x="0" y="1"/>
                      </a:moveTo>
                      <a:lnTo>
                        <a:pt x="224" y="0"/>
                      </a:lnTo>
                      <a:lnTo>
                        <a:pt x="406" y="1"/>
                      </a:lnTo>
                      <a:lnTo>
                        <a:pt x="224" y="14"/>
                      </a:lnTo>
                      <a:lnTo>
                        <a:pt x="0" y="1"/>
                      </a:lnTo>
                      <a:close/>
                    </a:path>
                  </a:pathLst>
                </a:custGeom>
                <a:solidFill>
                  <a:srgbClr val="000000"/>
                </a:solidFill>
                <a:ln w="0">
                  <a:solidFill>
                    <a:srgbClr val="000000"/>
                  </a:solidFill>
                  <a:prstDash val="solid"/>
                  <a:round/>
                  <a:headEnd/>
                  <a:tailEnd/>
                </a:ln>
              </p:spPr>
              <p:txBody>
                <a:bodyPr/>
                <a:lstStyle/>
                <a:p>
                  <a:endParaRPr lang="en-US"/>
                </a:p>
              </p:txBody>
            </p:sp>
            <p:sp>
              <p:nvSpPr>
                <p:cNvPr id="233006" name="Line 558"/>
                <p:cNvSpPr>
                  <a:spLocks noChangeShapeType="1"/>
                </p:cNvSpPr>
                <p:nvPr/>
              </p:nvSpPr>
              <p:spPr bwMode="auto">
                <a:xfrm flipV="1">
                  <a:off x="573" y="863"/>
                  <a:ext cx="15" cy="50"/>
                </a:xfrm>
                <a:prstGeom prst="line">
                  <a:avLst/>
                </a:prstGeom>
                <a:noFill/>
                <a:ln w="0">
                  <a:solidFill>
                    <a:srgbClr val="000000"/>
                  </a:solidFill>
                  <a:round/>
                  <a:headEnd/>
                  <a:tailEnd/>
                </a:ln>
              </p:spPr>
              <p:txBody>
                <a:bodyPr/>
                <a:lstStyle/>
                <a:p>
                  <a:endParaRPr lang="en-US"/>
                </a:p>
              </p:txBody>
            </p:sp>
            <p:sp>
              <p:nvSpPr>
                <p:cNvPr id="233007" name="Freeform 559"/>
                <p:cNvSpPr>
                  <a:spLocks/>
                </p:cNvSpPr>
                <p:nvPr/>
              </p:nvSpPr>
              <p:spPr bwMode="auto">
                <a:xfrm>
                  <a:off x="586" y="863"/>
                  <a:ext cx="4" cy="1"/>
                </a:xfrm>
                <a:custGeom>
                  <a:avLst/>
                  <a:gdLst/>
                  <a:ahLst/>
                  <a:cxnLst>
                    <a:cxn ang="0">
                      <a:pos x="31" y="14"/>
                    </a:cxn>
                    <a:cxn ang="0">
                      <a:pos x="0" y="0"/>
                    </a:cxn>
                    <a:cxn ang="0">
                      <a:pos x="61" y="0"/>
                    </a:cxn>
                    <a:cxn ang="0">
                      <a:pos x="31" y="14"/>
                    </a:cxn>
                  </a:cxnLst>
                  <a:rect l="0" t="0" r="r" b="b"/>
                  <a:pathLst>
                    <a:path w="61" h="14">
                      <a:moveTo>
                        <a:pt x="31" y="14"/>
                      </a:moveTo>
                      <a:lnTo>
                        <a:pt x="0" y="0"/>
                      </a:lnTo>
                      <a:lnTo>
                        <a:pt x="61" y="0"/>
                      </a:lnTo>
                      <a:lnTo>
                        <a:pt x="31" y="14"/>
                      </a:lnTo>
                      <a:close/>
                    </a:path>
                  </a:pathLst>
                </a:custGeom>
                <a:solidFill>
                  <a:srgbClr val="000000"/>
                </a:solidFill>
                <a:ln w="0">
                  <a:solidFill>
                    <a:srgbClr val="000000"/>
                  </a:solidFill>
                  <a:prstDash val="solid"/>
                  <a:round/>
                  <a:headEnd/>
                  <a:tailEnd/>
                </a:ln>
              </p:spPr>
              <p:txBody>
                <a:bodyPr/>
                <a:lstStyle/>
                <a:p>
                  <a:endParaRPr lang="en-US"/>
                </a:p>
              </p:txBody>
            </p:sp>
            <p:sp>
              <p:nvSpPr>
                <p:cNvPr id="233008" name="Freeform 560"/>
                <p:cNvSpPr>
                  <a:spLocks/>
                </p:cNvSpPr>
                <p:nvPr/>
              </p:nvSpPr>
              <p:spPr bwMode="auto">
                <a:xfrm>
                  <a:off x="568" y="863"/>
                  <a:ext cx="4" cy="25"/>
                </a:xfrm>
                <a:custGeom>
                  <a:avLst/>
                  <a:gdLst/>
                  <a:ahLst/>
                  <a:cxnLst>
                    <a:cxn ang="0">
                      <a:pos x="28" y="255"/>
                    </a:cxn>
                    <a:cxn ang="0">
                      <a:pos x="28" y="50"/>
                    </a:cxn>
                    <a:cxn ang="0">
                      <a:pos x="7" y="32"/>
                    </a:cxn>
                    <a:cxn ang="0">
                      <a:pos x="0" y="20"/>
                    </a:cxn>
                    <a:cxn ang="0">
                      <a:pos x="16" y="0"/>
                    </a:cxn>
                    <a:cxn ang="0">
                      <a:pos x="23" y="18"/>
                    </a:cxn>
                    <a:cxn ang="0">
                      <a:pos x="42" y="32"/>
                    </a:cxn>
                    <a:cxn ang="0">
                      <a:pos x="42" y="18"/>
                    </a:cxn>
                    <a:cxn ang="0">
                      <a:pos x="58" y="35"/>
                    </a:cxn>
                    <a:cxn ang="0">
                      <a:pos x="59" y="48"/>
                    </a:cxn>
                    <a:cxn ang="0">
                      <a:pos x="51" y="60"/>
                    </a:cxn>
                    <a:cxn ang="0">
                      <a:pos x="37" y="60"/>
                    </a:cxn>
                    <a:cxn ang="0">
                      <a:pos x="37" y="253"/>
                    </a:cxn>
                    <a:cxn ang="0">
                      <a:pos x="28" y="255"/>
                    </a:cxn>
                  </a:cxnLst>
                  <a:rect l="0" t="0" r="r" b="b"/>
                  <a:pathLst>
                    <a:path w="59" h="255">
                      <a:moveTo>
                        <a:pt x="28" y="255"/>
                      </a:moveTo>
                      <a:lnTo>
                        <a:pt x="28" y="50"/>
                      </a:lnTo>
                      <a:lnTo>
                        <a:pt x="7" y="32"/>
                      </a:lnTo>
                      <a:lnTo>
                        <a:pt x="0" y="20"/>
                      </a:lnTo>
                      <a:lnTo>
                        <a:pt x="16" y="0"/>
                      </a:lnTo>
                      <a:lnTo>
                        <a:pt x="23" y="18"/>
                      </a:lnTo>
                      <a:lnTo>
                        <a:pt x="42" y="32"/>
                      </a:lnTo>
                      <a:lnTo>
                        <a:pt x="42" y="18"/>
                      </a:lnTo>
                      <a:lnTo>
                        <a:pt x="58" y="35"/>
                      </a:lnTo>
                      <a:lnTo>
                        <a:pt x="59" y="48"/>
                      </a:lnTo>
                      <a:lnTo>
                        <a:pt x="51" y="60"/>
                      </a:lnTo>
                      <a:lnTo>
                        <a:pt x="37" y="60"/>
                      </a:lnTo>
                      <a:lnTo>
                        <a:pt x="37" y="253"/>
                      </a:lnTo>
                      <a:lnTo>
                        <a:pt x="28" y="255"/>
                      </a:lnTo>
                      <a:close/>
                    </a:path>
                  </a:pathLst>
                </a:custGeom>
                <a:solidFill>
                  <a:srgbClr val="000000"/>
                </a:solidFill>
                <a:ln w="0">
                  <a:solidFill>
                    <a:srgbClr val="000000"/>
                  </a:solidFill>
                  <a:prstDash val="solid"/>
                  <a:round/>
                  <a:headEnd/>
                  <a:tailEnd/>
                </a:ln>
              </p:spPr>
              <p:txBody>
                <a:bodyPr/>
                <a:lstStyle/>
                <a:p>
                  <a:endParaRPr lang="en-US"/>
                </a:p>
              </p:txBody>
            </p:sp>
            <p:sp>
              <p:nvSpPr>
                <p:cNvPr id="233009" name="Freeform 561"/>
                <p:cNvSpPr>
                  <a:spLocks/>
                </p:cNvSpPr>
                <p:nvPr/>
              </p:nvSpPr>
              <p:spPr bwMode="auto">
                <a:xfrm>
                  <a:off x="604" y="863"/>
                  <a:ext cx="4" cy="25"/>
                </a:xfrm>
                <a:custGeom>
                  <a:avLst/>
                  <a:gdLst/>
                  <a:ahLst/>
                  <a:cxnLst>
                    <a:cxn ang="0">
                      <a:pos x="23" y="255"/>
                    </a:cxn>
                    <a:cxn ang="0">
                      <a:pos x="23" y="50"/>
                    </a:cxn>
                    <a:cxn ang="0">
                      <a:pos x="5" y="32"/>
                    </a:cxn>
                    <a:cxn ang="0">
                      <a:pos x="0" y="20"/>
                    </a:cxn>
                    <a:cxn ang="0">
                      <a:pos x="17" y="0"/>
                    </a:cxn>
                    <a:cxn ang="0">
                      <a:pos x="20" y="18"/>
                    </a:cxn>
                    <a:cxn ang="0">
                      <a:pos x="37" y="32"/>
                    </a:cxn>
                    <a:cxn ang="0">
                      <a:pos x="37" y="18"/>
                    </a:cxn>
                    <a:cxn ang="0">
                      <a:pos x="54" y="35"/>
                    </a:cxn>
                    <a:cxn ang="0">
                      <a:pos x="63" y="48"/>
                    </a:cxn>
                    <a:cxn ang="0">
                      <a:pos x="50" y="60"/>
                    </a:cxn>
                    <a:cxn ang="0">
                      <a:pos x="36" y="60"/>
                    </a:cxn>
                    <a:cxn ang="0">
                      <a:pos x="36" y="253"/>
                    </a:cxn>
                    <a:cxn ang="0">
                      <a:pos x="23" y="255"/>
                    </a:cxn>
                  </a:cxnLst>
                  <a:rect l="0" t="0" r="r" b="b"/>
                  <a:pathLst>
                    <a:path w="63" h="255">
                      <a:moveTo>
                        <a:pt x="23" y="255"/>
                      </a:moveTo>
                      <a:lnTo>
                        <a:pt x="23" y="50"/>
                      </a:lnTo>
                      <a:lnTo>
                        <a:pt x="5" y="32"/>
                      </a:lnTo>
                      <a:lnTo>
                        <a:pt x="0" y="20"/>
                      </a:lnTo>
                      <a:lnTo>
                        <a:pt x="17" y="0"/>
                      </a:lnTo>
                      <a:lnTo>
                        <a:pt x="20" y="18"/>
                      </a:lnTo>
                      <a:lnTo>
                        <a:pt x="37" y="32"/>
                      </a:lnTo>
                      <a:lnTo>
                        <a:pt x="37" y="18"/>
                      </a:lnTo>
                      <a:lnTo>
                        <a:pt x="54" y="35"/>
                      </a:lnTo>
                      <a:lnTo>
                        <a:pt x="63" y="48"/>
                      </a:lnTo>
                      <a:lnTo>
                        <a:pt x="50" y="60"/>
                      </a:lnTo>
                      <a:lnTo>
                        <a:pt x="36" y="60"/>
                      </a:lnTo>
                      <a:lnTo>
                        <a:pt x="36" y="253"/>
                      </a:lnTo>
                      <a:lnTo>
                        <a:pt x="23" y="255"/>
                      </a:lnTo>
                      <a:close/>
                    </a:path>
                  </a:pathLst>
                </a:custGeom>
                <a:solidFill>
                  <a:srgbClr val="000000"/>
                </a:solidFill>
                <a:ln w="0">
                  <a:solidFill>
                    <a:srgbClr val="000000"/>
                  </a:solidFill>
                  <a:prstDash val="solid"/>
                  <a:round/>
                  <a:headEnd/>
                  <a:tailEnd/>
                </a:ln>
              </p:spPr>
              <p:txBody>
                <a:bodyPr/>
                <a:lstStyle/>
                <a:p>
                  <a:endParaRPr lang="en-US"/>
                </a:p>
              </p:txBody>
            </p:sp>
            <p:sp>
              <p:nvSpPr>
                <p:cNvPr id="233010" name="Freeform 562"/>
                <p:cNvSpPr>
                  <a:spLocks/>
                </p:cNvSpPr>
                <p:nvPr/>
              </p:nvSpPr>
              <p:spPr bwMode="auto">
                <a:xfrm>
                  <a:off x="570" y="888"/>
                  <a:ext cx="36" cy="20"/>
                </a:xfrm>
                <a:custGeom>
                  <a:avLst/>
                  <a:gdLst/>
                  <a:ahLst/>
                  <a:cxnLst>
                    <a:cxn ang="0">
                      <a:pos x="535" y="0"/>
                    </a:cxn>
                    <a:cxn ang="0">
                      <a:pos x="269" y="199"/>
                    </a:cxn>
                    <a:cxn ang="0">
                      <a:pos x="0" y="0"/>
                    </a:cxn>
                  </a:cxnLst>
                  <a:rect l="0" t="0" r="r" b="b"/>
                  <a:pathLst>
                    <a:path w="535" h="199">
                      <a:moveTo>
                        <a:pt x="535" y="0"/>
                      </a:moveTo>
                      <a:lnTo>
                        <a:pt x="269" y="199"/>
                      </a:lnTo>
                      <a:lnTo>
                        <a:pt x="0" y="0"/>
                      </a:lnTo>
                    </a:path>
                  </a:pathLst>
                </a:custGeom>
                <a:noFill/>
                <a:ln w="0">
                  <a:solidFill>
                    <a:srgbClr val="000000"/>
                  </a:solidFill>
                  <a:prstDash val="solid"/>
                  <a:round/>
                  <a:headEnd/>
                  <a:tailEnd/>
                </a:ln>
              </p:spPr>
              <p:txBody>
                <a:bodyPr/>
                <a:lstStyle/>
                <a:p>
                  <a:endParaRPr lang="en-US"/>
                </a:p>
              </p:txBody>
            </p:sp>
            <p:sp>
              <p:nvSpPr>
                <p:cNvPr id="233011" name="Line 563"/>
                <p:cNvSpPr>
                  <a:spLocks noChangeShapeType="1"/>
                </p:cNvSpPr>
                <p:nvPr/>
              </p:nvSpPr>
              <p:spPr bwMode="auto">
                <a:xfrm flipV="1">
                  <a:off x="593" y="813"/>
                  <a:ext cx="1" cy="89"/>
                </a:xfrm>
                <a:prstGeom prst="line">
                  <a:avLst/>
                </a:prstGeom>
                <a:noFill/>
                <a:ln w="0">
                  <a:solidFill>
                    <a:srgbClr val="000000"/>
                  </a:solidFill>
                  <a:round/>
                  <a:headEnd/>
                  <a:tailEnd/>
                </a:ln>
              </p:spPr>
              <p:txBody>
                <a:bodyPr/>
                <a:lstStyle/>
                <a:p>
                  <a:endParaRPr lang="en-US"/>
                </a:p>
              </p:txBody>
            </p:sp>
            <p:sp>
              <p:nvSpPr>
                <p:cNvPr id="233012" name="Line 564"/>
                <p:cNvSpPr>
                  <a:spLocks noChangeShapeType="1"/>
                </p:cNvSpPr>
                <p:nvPr/>
              </p:nvSpPr>
              <p:spPr bwMode="auto">
                <a:xfrm>
                  <a:off x="555" y="897"/>
                  <a:ext cx="1" cy="23"/>
                </a:xfrm>
                <a:prstGeom prst="line">
                  <a:avLst/>
                </a:prstGeom>
                <a:noFill/>
                <a:ln w="0">
                  <a:solidFill>
                    <a:srgbClr val="000000"/>
                  </a:solidFill>
                  <a:round/>
                  <a:headEnd/>
                  <a:tailEnd/>
                </a:ln>
              </p:spPr>
              <p:txBody>
                <a:bodyPr/>
                <a:lstStyle/>
                <a:p>
                  <a:endParaRPr lang="en-US"/>
                </a:p>
              </p:txBody>
            </p:sp>
            <p:sp>
              <p:nvSpPr>
                <p:cNvPr id="233013" name="Line 565"/>
                <p:cNvSpPr>
                  <a:spLocks noChangeShapeType="1"/>
                </p:cNvSpPr>
                <p:nvPr/>
              </p:nvSpPr>
              <p:spPr bwMode="auto">
                <a:xfrm>
                  <a:off x="560" y="911"/>
                  <a:ext cx="1" cy="10"/>
                </a:xfrm>
                <a:prstGeom prst="line">
                  <a:avLst/>
                </a:prstGeom>
                <a:noFill/>
                <a:ln w="0">
                  <a:solidFill>
                    <a:srgbClr val="000000"/>
                  </a:solidFill>
                  <a:round/>
                  <a:headEnd/>
                  <a:tailEnd/>
                </a:ln>
              </p:spPr>
              <p:txBody>
                <a:bodyPr/>
                <a:lstStyle/>
                <a:p>
                  <a:endParaRPr lang="en-US"/>
                </a:p>
              </p:txBody>
            </p:sp>
            <p:sp>
              <p:nvSpPr>
                <p:cNvPr id="233014" name="Line 566"/>
                <p:cNvSpPr>
                  <a:spLocks noChangeShapeType="1"/>
                </p:cNvSpPr>
                <p:nvPr/>
              </p:nvSpPr>
              <p:spPr bwMode="auto">
                <a:xfrm>
                  <a:off x="633" y="896"/>
                  <a:ext cx="1" cy="25"/>
                </a:xfrm>
                <a:prstGeom prst="line">
                  <a:avLst/>
                </a:prstGeom>
                <a:noFill/>
                <a:ln w="0">
                  <a:solidFill>
                    <a:srgbClr val="000000"/>
                  </a:solidFill>
                  <a:round/>
                  <a:headEnd/>
                  <a:tailEnd/>
                </a:ln>
              </p:spPr>
              <p:txBody>
                <a:bodyPr/>
                <a:lstStyle/>
                <a:p>
                  <a:endParaRPr lang="en-US"/>
                </a:p>
              </p:txBody>
            </p:sp>
            <p:sp>
              <p:nvSpPr>
                <p:cNvPr id="233015" name="Line 567"/>
                <p:cNvSpPr>
                  <a:spLocks noChangeShapeType="1"/>
                </p:cNvSpPr>
                <p:nvPr/>
              </p:nvSpPr>
              <p:spPr bwMode="auto">
                <a:xfrm>
                  <a:off x="616" y="911"/>
                  <a:ext cx="1" cy="10"/>
                </a:xfrm>
                <a:prstGeom prst="line">
                  <a:avLst/>
                </a:prstGeom>
                <a:noFill/>
                <a:ln w="0">
                  <a:solidFill>
                    <a:srgbClr val="000000"/>
                  </a:solidFill>
                  <a:round/>
                  <a:headEnd/>
                  <a:tailEnd/>
                </a:ln>
              </p:spPr>
              <p:txBody>
                <a:bodyPr/>
                <a:lstStyle/>
                <a:p>
                  <a:endParaRPr lang="en-US"/>
                </a:p>
              </p:txBody>
            </p:sp>
            <p:sp>
              <p:nvSpPr>
                <p:cNvPr id="233016" name="Line 568"/>
                <p:cNvSpPr>
                  <a:spLocks noChangeShapeType="1"/>
                </p:cNvSpPr>
                <p:nvPr/>
              </p:nvSpPr>
              <p:spPr bwMode="auto">
                <a:xfrm>
                  <a:off x="551" y="921"/>
                  <a:ext cx="13" cy="89"/>
                </a:xfrm>
                <a:prstGeom prst="line">
                  <a:avLst/>
                </a:prstGeom>
                <a:noFill/>
                <a:ln w="0">
                  <a:solidFill>
                    <a:srgbClr val="000000"/>
                  </a:solidFill>
                  <a:round/>
                  <a:headEnd/>
                  <a:tailEnd/>
                </a:ln>
              </p:spPr>
              <p:txBody>
                <a:bodyPr/>
                <a:lstStyle/>
                <a:p>
                  <a:endParaRPr lang="en-US"/>
                </a:p>
              </p:txBody>
            </p:sp>
            <p:sp>
              <p:nvSpPr>
                <p:cNvPr id="233017" name="Line 569"/>
                <p:cNvSpPr>
                  <a:spLocks noChangeShapeType="1"/>
                </p:cNvSpPr>
                <p:nvPr/>
              </p:nvSpPr>
              <p:spPr bwMode="auto">
                <a:xfrm flipH="1">
                  <a:off x="606" y="921"/>
                  <a:ext cx="33" cy="76"/>
                </a:xfrm>
                <a:prstGeom prst="line">
                  <a:avLst/>
                </a:prstGeom>
                <a:noFill/>
                <a:ln w="0">
                  <a:solidFill>
                    <a:srgbClr val="000000"/>
                  </a:solidFill>
                  <a:round/>
                  <a:headEnd/>
                  <a:tailEnd/>
                </a:ln>
              </p:spPr>
              <p:txBody>
                <a:bodyPr/>
                <a:lstStyle/>
                <a:p>
                  <a:endParaRPr lang="en-US"/>
                </a:p>
              </p:txBody>
            </p:sp>
            <p:sp>
              <p:nvSpPr>
                <p:cNvPr id="233018" name="Line 570"/>
                <p:cNvSpPr>
                  <a:spLocks noChangeShapeType="1"/>
                </p:cNvSpPr>
                <p:nvPr/>
              </p:nvSpPr>
              <p:spPr bwMode="auto">
                <a:xfrm flipH="1">
                  <a:off x="605" y="921"/>
                  <a:ext cx="30" cy="76"/>
                </a:xfrm>
                <a:prstGeom prst="line">
                  <a:avLst/>
                </a:prstGeom>
                <a:noFill/>
                <a:ln w="0">
                  <a:solidFill>
                    <a:srgbClr val="000000"/>
                  </a:solidFill>
                  <a:round/>
                  <a:headEnd/>
                  <a:tailEnd/>
                </a:ln>
              </p:spPr>
              <p:txBody>
                <a:bodyPr/>
                <a:lstStyle/>
                <a:p>
                  <a:endParaRPr lang="en-US"/>
                </a:p>
              </p:txBody>
            </p:sp>
            <p:sp>
              <p:nvSpPr>
                <p:cNvPr id="233019" name="Freeform 571"/>
                <p:cNvSpPr>
                  <a:spLocks/>
                </p:cNvSpPr>
                <p:nvPr/>
              </p:nvSpPr>
              <p:spPr bwMode="auto">
                <a:xfrm>
                  <a:off x="563" y="897"/>
                  <a:ext cx="13" cy="12"/>
                </a:xfrm>
                <a:custGeom>
                  <a:avLst/>
                  <a:gdLst/>
                  <a:ahLst/>
                  <a:cxnLst>
                    <a:cxn ang="0">
                      <a:pos x="169" y="121"/>
                    </a:cxn>
                    <a:cxn ang="0">
                      <a:pos x="199" y="16"/>
                    </a:cxn>
                    <a:cxn ang="0">
                      <a:pos x="157" y="16"/>
                    </a:cxn>
                    <a:cxn ang="0">
                      <a:pos x="107" y="28"/>
                    </a:cxn>
                    <a:cxn ang="0">
                      <a:pos x="78" y="28"/>
                    </a:cxn>
                    <a:cxn ang="0">
                      <a:pos x="15" y="0"/>
                    </a:cxn>
                    <a:cxn ang="0">
                      <a:pos x="0" y="86"/>
                    </a:cxn>
                    <a:cxn ang="0">
                      <a:pos x="26" y="113"/>
                    </a:cxn>
                    <a:cxn ang="0">
                      <a:pos x="86" y="125"/>
                    </a:cxn>
                    <a:cxn ang="0">
                      <a:pos x="29" y="100"/>
                    </a:cxn>
                    <a:cxn ang="0">
                      <a:pos x="9" y="88"/>
                    </a:cxn>
                    <a:cxn ang="0">
                      <a:pos x="21" y="16"/>
                    </a:cxn>
                    <a:cxn ang="0">
                      <a:pos x="68" y="36"/>
                    </a:cxn>
                    <a:cxn ang="0">
                      <a:pos x="116" y="31"/>
                    </a:cxn>
                    <a:cxn ang="0">
                      <a:pos x="113" y="73"/>
                    </a:cxn>
                    <a:cxn ang="0">
                      <a:pos x="172" y="69"/>
                    </a:cxn>
                    <a:cxn ang="0">
                      <a:pos x="169" y="121"/>
                    </a:cxn>
                  </a:cxnLst>
                  <a:rect l="0" t="0" r="r" b="b"/>
                  <a:pathLst>
                    <a:path w="199" h="125">
                      <a:moveTo>
                        <a:pt x="169" y="121"/>
                      </a:moveTo>
                      <a:lnTo>
                        <a:pt x="199" y="16"/>
                      </a:lnTo>
                      <a:lnTo>
                        <a:pt x="157" y="16"/>
                      </a:lnTo>
                      <a:lnTo>
                        <a:pt x="107" y="28"/>
                      </a:lnTo>
                      <a:lnTo>
                        <a:pt x="78" y="28"/>
                      </a:lnTo>
                      <a:lnTo>
                        <a:pt x="15" y="0"/>
                      </a:lnTo>
                      <a:lnTo>
                        <a:pt x="0" y="86"/>
                      </a:lnTo>
                      <a:lnTo>
                        <a:pt x="26" y="113"/>
                      </a:lnTo>
                      <a:lnTo>
                        <a:pt x="86" y="125"/>
                      </a:lnTo>
                      <a:lnTo>
                        <a:pt x="29" y="100"/>
                      </a:lnTo>
                      <a:lnTo>
                        <a:pt x="9" y="88"/>
                      </a:lnTo>
                      <a:lnTo>
                        <a:pt x="21" y="16"/>
                      </a:lnTo>
                      <a:lnTo>
                        <a:pt x="68" y="36"/>
                      </a:lnTo>
                      <a:lnTo>
                        <a:pt x="116" y="31"/>
                      </a:lnTo>
                      <a:lnTo>
                        <a:pt x="113" y="73"/>
                      </a:lnTo>
                      <a:lnTo>
                        <a:pt x="172" y="69"/>
                      </a:lnTo>
                      <a:lnTo>
                        <a:pt x="169" y="121"/>
                      </a:lnTo>
                      <a:close/>
                    </a:path>
                  </a:pathLst>
                </a:custGeom>
                <a:solidFill>
                  <a:srgbClr val="000000"/>
                </a:solidFill>
                <a:ln w="0">
                  <a:solidFill>
                    <a:srgbClr val="000000"/>
                  </a:solidFill>
                  <a:prstDash val="solid"/>
                  <a:round/>
                  <a:headEnd/>
                  <a:tailEnd/>
                </a:ln>
              </p:spPr>
              <p:txBody>
                <a:bodyPr/>
                <a:lstStyle/>
                <a:p>
                  <a:endParaRPr lang="en-US"/>
                </a:p>
              </p:txBody>
            </p:sp>
            <p:sp>
              <p:nvSpPr>
                <p:cNvPr id="233020" name="Freeform 572"/>
                <p:cNvSpPr>
                  <a:spLocks/>
                </p:cNvSpPr>
                <p:nvPr/>
              </p:nvSpPr>
              <p:spPr bwMode="auto">
                <a:xfrm>
                  <a:off x="541" y="926"/>
                  <a:ext cx="11" cy="6"/>
                </a:xfrm>
                <a:custGeom>
                  <a:avLst/>
                  <a:gdLst/>
                  <a:ahLst/>
                  <a:cxnLst>
                    <a:cxn ang="0">
                      <a:pos x="152" y="16"/>
                    </a:cxn>
                    <a:cxn ang="0">
                      <a:pos x="107" y="20"/>
                    </a:cxn>
                    <a:cxn ang="0">
                      <a:pos x="97" y="0"/>
                    </a:cxn>
                    <a:cxn ang="0">
                      <a:pos x="0" y="27"/>
                    </a:cxn>
                    <a:cxn ang="0">
                      <a:pos x="84" y="36"/>
                    </a:cxn>
                    <a:cxn ang="0">
                      <a:pos x="22" y="27"/>
                    </a:cxn>
                    <a:cxn ang="0">
                      <a:pos x="94" y="7"/>
                    </a:cxn>
                    <a:cxn ang="0">
                      <a:pos x="111" y="63"/>
                    </a:cxn>
                    <a:cxn ang="0">
                      <a:pos x="165" y="59"/>
                    </a:cxn>
                    <a:cxn ang="0">
                      <a:pos x="152" y="16"/>
                    </a:cxn>
                  </a:cxnLst>
                  <a:rect l="0" t="0" r="r" b="b"/>
                  <a:pathLst>
                    <a:path w="165" h="63">
                      <a:moveTo>
                        <a:pt x="152" y="16"/>
                      </a:moveTo>
                      <a:lnTo>
                        <a:pt x="107" y="20"/>
                      </a:lnTo>
                      <a:lnTo>
                        <a:pt x="97" y="0"/>
                      </a:lnTo>
                      <a:lnTo>
                        <a:pt x="0" y="27"/>
                      </a:lnTo>
                      <a:lnTo>
                        <a:pt x="84" y="36"/>
                      </a:lnTo>
                      <a:lnTo>
                        <a:pt x="22" y="27"/>
                      </a:lnTo>
                      <a:lnTo>
                        <a:pt x="94" y="7"/>
                      </a:lnTo>
                      <a:lnTo>
                        <a:pt x="111" y="63"/>
                      </a:lnTo>
                      <a:lnTo>
                        <a:pt x="165" y="59"/>
                      </a:lnTo>
                      <a:lnTo>
                        <a:pt x="152" y="16"/>
                      </a:lnTo>
                      <a:close/>
                    </a:path>
                  </a:pathLst>
                </a:custGeom>
                <a:solidFill>
                  <a:srgbClr val="000000"/>
                </a:solidFill>
                <a:ln w="0">
                  <a:solidFill>
                    <a:srgbClr val="000000"/>
                  </a:solidFill>
                  <a:prstDash val="solid"/>
                  <a:round/>
                  <a:headEnd/>
                  <a:tailEnd/>
                </a:ln>
              </p:spPr>
              <p:txBody>
                <a:bodyPr/>
                <a:lstStyle/>
                <a:p>
                  <a:endParaRPr lang="en-US"/>
                </a:p>
              </p:txBody>
            </p:sp>
            <p:sp>
              <p:nvSpPr>
                <p:cNvPr id="233021" name="Freeform 573"/>
                <p:cNvSpPr>
                  <a:spLocks/>
                </p:cNvSpPr>
                <p:nvPr/>
              </p:nvSpPr>
              <p:spPr bwMode="auto">
                <a:xfrm>
                  <a:off x="546" y="941"/>
                  <a:ext cx="8" cy="11"/>
                </a:xfrm>
                <a:custGeom>
                  <a:avLst/>
                  <a:gdLst/>
                  <a:ahLst/>
                  <a:cxnLst>
                    <a:cxn ang="0">
                      <a:pos x="114" y="0"/>
                    </a:cxn>
                    <a:cxn ang="0">
                      <a:pos x="58" y="11"/>
                    </a:cxn>
                    <a:cxn ang="0">
                      <a:pos x="58" y="43"/>
                    </a:cxn>
                    <a:cxn ang="0">
                      <a:pos x="0" y="70"/>
                    </a:cxn>
                    <a:cxn ang="0">
                      <a:pos x="23" y="85"/>
                    </a:cxn>
                    <a:cxn ang="0">
                      <a:pos x="23" y="114"/>
                    </a:cxn>
                    <a:cxn ang="0">
                      <a:pos x="67" y="92"/>
                    </a:cxn>
                    <a:cxn ang="0">
                      <a:pos x="67" y="65"/>
                    </a:cxn>
                    <a:cxn ang="0">
                      <a:pos x="122" y="52"/>
                    </a:cxn>
                    <a:cxn ang="0">
                      <a:pos x="67" y="52"/>
                    </a:cxn>
                    <a:cxn ang="0">
                      <a:pos x="64" y="19"/>
                    </a:cxn>
                    <a:cxn ang="0">
                      <a:pos x="114" y="0"/>
                    </a:cxn>
                  </a:cxnLst>
                  <a:rect l="0" t="0" r="r" b="b"/>
                  <a:pathLst>
                    <a:path w="122" h="114">
                      <a:moveTo>
                        <a:pt x="114" y="0"/>
                      </a:moveTo>
                      <a:lnTo>
                        <a:pt x="58" y="11"/>
                      </a:lnTo>
                      <a:lnTo>
                        <a:pt x="58" y="43"/>
                      </a:lnTo>
                      <a:lnTo>
                        <a:pt x="0" y="70"/>
                      </a:lnTo>
                      <a:lnTo>
                        <a:pt x="23" y="85"/>
                      </a:lnTo>
                      <a:lnTo>
                        <a:pt x="23" y="114"/>
                      </a:lnTo>
                      <a:lnTo>
                        <a:pt x="67" y="92"/>
                      </a:lnTo>
                      <a:lnTo>
                        <a:pt x="67" y="65"/>
                      </a:lnTo>
                      <a:lnTo>
                        <a:pt x="122" y="52"/>
                      </a:lnTo>
                      <a:lnTo>
                        <a:pt x="67" y="52"/>
                      </a:lnTo>
                      <a:lnTo>
                        <a:pt x="64" y="19"/>
                      </a:lnTo>
                      <a:lnTo>
                        <a:pt x="114" y="0"/>
                      </a:lnTo>
                      <a:close/>
                    </a:path>
                  </a:pathLst>
                </a:custGeom>
                <a:solidFill>
                  <a:srgbClr val="000000"/>
                </a:solidFill>
                <a:ln w="0">
                  <a:solidFill>
                    <a:srgbClr val="000000"/>
                  </a:solidFill>
                  <a:prstDash val="solid"/>
                  <a:round/>
                  <a:headEnd/>
                  <a:tailEnd/>
                </a:ln>
              </p:spPr>
              <p:txBody>
                <a:bodyPr/>
                <a:lstStyle/>
                <a:p>
                  <a:endParaRPr lang="en-US"/>
                </a:p>
              </p:txBody>
            </p:sp>
            <p:sp>
              <p:nvSpPr>
                <p:cNvPr id="233022" name="Freeform 574"/>
                <p:cNvSpPr>
                  <a:spLocks/>
                </p:cNvSpPr>
                <p:nvPr/>
              </p:nvSpPr>
              <p:spPr bwMode="auto">
                <a:xfrm>
                  <a:off x="548" y="957"/>
                  <a:ext cx="8" cy="6"/>
                </a:xfrm>
                <a:custGeom>
                  <a:avLst/>
                  <a:gdLst/>
                  <a:ahLst/>
                  <a:cxnLst>
                    <a:cxn ang="0">
                      <a:pos x="113" y="0"/>
                    </a:cxn>
                    <a:cxn ang="0">
                      <a:pos x="84" y="17"/>
                    </a:cxn>
                    <a:cxn ang="0">
                      <a:pos x="58" y="0"/>
                    </a:cxn>
                    <a:cxn ang="0">
                      <a:pos x="0" y="38"/>
                    </a:cxn>
                    <a:cxn ang="0">
                      <a:pos x="54" y="33"/>
                    </a:cxn>
                    <a:cxn ang="0">
                      <a:pos x="28" y="33"/>
                    </a:cxn>
                    <a:cxn ang="0">
                      <a:pos x="54" y="9"/>
                    </a:cxn>
                    <a:cxn ang="0">
                      <a:pos x="68" y="20"/>
                    </a:cxn>
                    <a:cxn ang="0">
                      <a:pos x="75" y="47"/>
                    </a:cxn>
                    <a:cxn ang="0">
                      <a:pos x="89" y="52"/>
                    </a:cxn>
                    <a:cxn ang="0">
                      <a:pos x="121" y="41"/>
                    </a:cxn>
                    <a:cxn ang="0">
                      <a:pos x="113" y="0"/>
                    </a:cxn>
                  </a:cxnLst>
                  <a:rect l="0" t="0" r="r" b="b"/>
                  <a:pathLst>
                    <a:path w="121" h="52">
                      <a:moveTo>
                        <a:pt x="113" y="0"/>
                      </a:moveTo>
                      <a:lnTo>
                        <a:pt x="84" y="17"/>
                      </a:lnTo>
                      <a:lnTo>
                        <a:pt x="58" y="0"/>
                      </a:lnTo>
                      <a:lnTo>
                        <a:pt x="0" y="38"/>
                      </a:lnTo>
                      <a:lnTo>
                        <a:pt x="54" y="33"/>
                      </a:lnTo>
                      <a:lnTo>
                        <a:pt x="28" y="33"/>
                      </a:lnTo>
                      <a:lnTo>
                        <a:pt x="54" y="9"/>
                      </a:lnTo>
                      <a:lnTo>
                        <a:pt x="68" y="20"/>
                      </a:lnTo>
                      <a:lnTo>
                        <a:pt x="75" y="47"/>
                      </a:lnTo>
                      <a:lnTo>
                        <a:pt x="89" y="52"/>
                      </a:lnTo>
                      <a:lnTo>
                        <a:pt x="121" y="41"/>
                      </a:lnTo>
                      <a:lnTo>
                        <a:pt x="113" y="0"/>
                      </a:lnTo>
                      <a:close/>
                    </a:path>
                  </a:pathLst>
                </a:custGeom>
                <a:solidFill>
                  <a:srgbClr val="000000"/>
                </a:solidFill>
                <a:ln w="0">
                  <a:solidFill>
                    <a:srgbClr val="000000"/>
                  </a:solidFill>
                  <a:prstDash val="solid"/>
                  <a:round/>
                  <a:headEnd/>
                  <a:tailEnd/>
                </a:ln>
              </p:spPr>
              <p:txBody>
                <a:bodyPr/>
                <a:lstStyle/>
                <a:p>
                  <a:endParaRPr lang="en-US"/>
                </a:p>
              </p:txBody>
            </p:sp>
            <p:sp>
              <p:nvSpPr>
                <p:cNvPr id="233023" name="Freeform 575"/>
                <p:cNvSpPr>
                  <a:spLocks/>
                </p:cNvSpPr>
                <p:nvPr/>
              </p:nvSpPr>
              <p:spPr bwMode="auto">
                <a:xfrm>
                  <a:off x="550" y="969"/>
                  <a:ext cx="8" cy="7"/>
                </a:xfrm>
                <a:custGeom>
                  <a:avLst/>
                  <a:gdLst/>
                  <a:ahLst/>
                  <a:cxnLst>
                    <a:cxn ang="0">
                      <a:pos x="112" y="0"/>
                    </a:cxn>
                    <a:cxn ang="0">
                      <a:pos x="58" y="21"/>
                    </a:cxn>
                    <a:cxn ang="0">
                      <a:pos x="56" y="36"/>
                    </a:cxn>
                    <a:cxn ang="0">
                      <a:pos x="0" y="43"/>
                    </a:cxn>
                    <a:cxn ang="0">
                      <a:pos x="12" y="78"/>
                    </a:cxn>
                    <a:cxn ang="0">
                      <a:pos x="61" y="75"/>
                    </a:cxn>
                    <a:cxn ang="0">
                      <a:pos x="84" y="53"/>
                    </a:cxn>
                    <a:cxn ang="0">
                      <a:pos x="124" y="51"/>
                    </a:cxn>
                    <a:cxn ang="0">
                      <a:pos x="77" y="49"/>
                    </a:cxn>
                    <a:cxn ang="0">
                      <a:pos x="68" y="33"/>
                    </a:cxn>
                    <a:cxn ang="0">
                      <a:pos x="112" y="0"/>
                    </a:cxn>
                  </a:cxnLst>
                  <a:rect l="0" t="0" r="r" b="b"/>
                  <a:pathLst>
                    <a:path w="124" h="78">
                      <a:moveTo>
                        <a:pt x="112" y="0"/>
                      </a:moveTo>
                      <a:lnTo>
                        <a:pt x="58" y="21"/>
                      </a:lnTo>
                      <a:lnTo>
                        <a:pt x="56" y="36"/>
                      </a:lnTo>
                      <a:lnTo>
                        <a:pt x="0" y="43"/>
                      </a:lnTo>
                      <a:lnTo>
                        <a:pt x="12" y="78"/>
                      </a:lnTo>
                      <a:lnTo>
                        <a:pt x="61" y="75"/>
                      </a:lnTo>
                      <a:lnTo>
                        <a:pt x="84" y="53"/>
                      </a:lnTo>
                      <a:lnTo>
                        <a:pt x="124" y="51"/>
                      </a:lnTo>
                      <a:lnTo>
                        <a:pt x="77" y="49"/>
                      </a:lnTo>
                      <a:lnTo>
                        <a:pt x="68" y="33"/>
                      </a:lnTo>
                      <a:lnTo>
                        <a:pt x="112" y="0"/>
                      </a:lnTo>
                      <a:close/>
                    </a:path>
                  </a:pathLst>
                </a:custGeom>
                <a:solidFill>
                  <a:srgbClr val="000000"/>
                </a:solidFill>
                <a:ln w="0">
                  <a:solidFill>
                    <a:srgbClr val="000000"/>
                  </a:solidFill>
                  <a:prstDash val="solid"/>
                  <a:round/>
                  <a:headEnd/>
                  <a:tailEnd/>
                </a:ln>
              </p:spPr>
              <p:txBody>
                <a:bodyPr/>
                <a:lstStyle/>
                <a:p>
                  <a:endParaRPr lang="en-US"/>
                </a:p>
              </p:txBody>
            </p:sp>
            <p:sp>
              <p:nvSpPr>
                <p:cNvPr id="233024" name="Freeform 576"/>
                <p:cNvSpPr>
                  <a:spLocks/>
                </p:cNvSpPr>
                <p:nvPr/>
              </p:nvSpPr>
              <p:spPr bwMode="auto">
                <a:xfrm>
                  <a:off x="570" y="908"/>
                  <a:ext cx="4" cy="1"/>
                </a:xfrm>
                <a:custGeom>
                  <a:avLst/>
                  <a:gdLst/>
                  <a:ahLst/>
                  <a:cxnLst>
                    <a:cxn ang="0">
                      <a:pos x="0" y="15"/>
                    </a:cxn>
                    <a:cxn ang="0">
                      <a:pos x="45" y="0"/>
                    </a:cxn>
                    <a:cxn ang="0">
                      <a:pos x="59" y="11"/>
                    </a:cxn>
                    <a:cxn ang="0">
                      <a:pos x="20" y="15"/>
                    </a:cxn>
                    <a:cxn ang="0">
                      <a:pos x="0" y="15"/>
                    </a:cxn>
                  </a:cxnLst>
                  <a:rect l="0" t="0" r="r" b="b"/>
                  <a:pathLst>
                    <a:path w="59" h="15">
                      <a:moveTo>
                        <a:pt x="0" y="15"/>
                      </a:moveTo>
                      <a:lnTo>
                        <a:pt x="45" y="0"/>
                      </a:lnTo>
                      <a:lnTo>
                        <a:pt x="59" y="11"/>
                      </a:lnTo>
                      <a:lnTo>
                        <a:pt x="20" y="15"/>
                      </a:lnTo>
                      <a:lnTo>
                        <a:pt x="0" y="15"/>
                      </a:lnTo>
                      <a:close/>
                    </a:path>
                  </a:pathLst>
                </a:custGeom>
                <a:solidFill>
                  <a:srgbClr val="000000"/>
                </a:solidFill>
                <a:ln w="0">
                  <a:solidFill>
                    <a:srgbClr val="000000"/>
                  </a:solidFill>
                  <a:prstDash val="solid"/>
                  <a:round/>
                  <a:headEnd/>
                  <a:tailEnd/>
                </a:ln>
              </p:spPr>
              <p:txBody>
                <a:bodyPr/>
                <a:lstStyle/>
                <a:p>
                  <a:endParaRPr lang="en-US"/>
                </a:p>
              </p:txBody>
            </p:sp>
            <p:sp>
              <p:nvSpPr>
                <p:cNvPr id="233025" name="Freeform 577"/>
                <p:cNvSpPr>
                  <a:spLocks/>
                </p:cNvSpPr>
                <p:nvPr/>
              </p:nvSpPr>
              <p:spPr bwMode="auto">
                <a:xfrm>
                  <a:off x="558" y="929"/>
                  <a:ext cx="5" cy="8"/>
                </a:xfrm>
                <a:custGeom>
                  <a:avLst/>
                  <a:gdLst/>
                  <a:ahLst/>
                  <a:cxnLst>
                    <a:cxn ang="0">
                      <a:pos x="66" y="0"/>
                    </a:cxn>
                    <a:cxn ang="0">
                      <a:pos x="36" y="0"/>
                    </a:cxn>
                    <a:cxn ang="0">
                      <a:pos x="15" y="19"/>
                    </a:cxn>
                    <a:cxn ang="0">
                      <a:pos x="0" y="19"/>
                    </a:cxn>
                    <a:cxn ang="0">
                      <a:pos x="15" y="78"/>
                    </a:cxn>
                    <a:cxn ang="0">
                      <a:pos x="33" y="65"/>
                    </a:cxn>
                    <a:cxn ang="0">
                      <a:pos x="66" y="52"/>
                    </a:cxn>
                    <a:cxn ang="0">
                      <a:pos x="66" y="0"/>
                    </a:cxn>
                  </a:cxnLst>
                  <a:rect l="0" t="0" r="r" b="b"/>
                  <a:pathLst>
                    <a:path w="66" h="78">
                      <a:moveTo>
                        <a:pt x="66" y="0"/>
                      </a:moveTo>
                      <a:lnTo>
                        <a:pt x="36" y="0"/>
                      </a:lnTo>
                      <a:lnTo>
                        <a:pt x="15" y="19"/>
                      </a:lnTo>
                      <a:lnTo>
                        <a:pt x="0" y="19"/>
                      </a:lnTo>
                      <a:lnTo>
                        <a:pt x="15" y="78"/>
                      </a:lnTo>
                      <a:lnTo>
                        <a:pt x="33" y="65"/>
                      </a:lnTo>
                      <a:lnTo>
                        <a:pt x="66" y="52"/>
                      </a:lnTo>
                      <a:lnTo>
                        <a:pt x="66" y="0"/>
                      </a:lnTo>
                      <a:close/>
                    </a:path>
                  </a:pathLst>
                </a:custGeom>
                <a:solidFill>
                  <a:srgbClr val="000000"/>
                </a:solidFill>
                <a:ln w="0">
                  <a:solidFill>
                    <a:srgbClr val="000000"/>
                  </a:solidFill>
                  <a:prstDash val="solid"/>
                  <a:round/>
                  <a:headEnd/>
                  <a:tailEnd/>
                </a:ln>
              </p:spPr>
              <p:txBody>
                <a:bodyPr/>
                <a:lstStyle/>
                <a:p>
                  <a:endParaRPr lang="en-US"/>
                </a:p>
              </p:txBody>
            </p:sp>
            <p:sp>
              <p:nvSpPr>
                <p:cNvPr id="233026" name="Freeform 578"/>
                <p:cNvSpPr>
                  <a:spLocks/>
                </p:cNvSpPr>
                <p:nvPr/>
              </p:nvSpPr>
              <p:spPr bwMode="auto">
                <a:xfrm>
                  <a:off x="621" y="931"/>
                  <a:ext cx="10" cy="6"/>
                </a:xfrm>
                <a:custGeom>
                  <a:avLst/>
                  <a:gdLst/>
                  <a:ahLst/>
                  <a:cxnLst>
                    <a:cxn ang="0">
                      <a:pos x="158" y="0"/>
                    </a:cxn>
                    <a:cxn ang="0">
                      <a:pos x="98" y="4"/>
                    </a:cxn>
                    <a:cxn ang="0">
                      <a:pos x="82" y="32"/>
                    </a:cxn>
                    <a:cxn ang="0">
                      <a:pos x="51" y="43"/>
                    </a:cxn>
                    <a:cxn ang="0">
                      <a:pos x="0" y="46"/>
                    </a:cxn>
                    <a:cxn ang="0">
                      <a:pos x="59" y="59"/>
                    </a:cxn>
                    <a:cxn ang="0">
                      <a:pos x="88" y="59"/>
                    </a:cxn>
                    <a:cxn ang="0">
                      <a:pos x="98" y="33"/>
                    </a:cxn>
                    <a:cxn ang="0">
                      <a:pos x="126" y="46"/>
                    </a:cxn>
                    <a:cxn ang="0">
                      <a:pos x="99" y="22"/>
                    </a:cxn>
                    <a:cxn ang="0">
                      <a:pos x="109" y="8"/>
                    </a:cxn>
                    <a:cxn ang="0">
                      <a:pos x="158" y="0"/>
                    </a:cxn>
                  </a:cxnLst>
                  <a:rect l="0" t="0" r="r" b="b"/>
                  <a:pathLst>
                    <a:path w="158" h="59">
                      <a:moveTo>
                        <a:pt x="158" y="0"/>
                      </a:moveTo>
                      <a:lnTo>
                        <a:pt x="98" y="4"/>
                      </a:lnTo>
                      <a:lnTo>
                        <a:pt x="82" y="32"/>
                      </a:lnTo>
                      <a:lnTo>
                        <a:pt x="51" y="43"/>
                      </a:lnTo>
                      <a:lnTo>
                        <a:pt x="0" y="46"/>
                      </a:lnTo>
                      <a:lnTo>
                        <a:pt x="59" y="59"/>
                      </a:lnTo>
                      <a:lnTo>
                        <a:pt x="88" y="59"/>
                      </a:lnTo>
                      <a:lnTo>
                        <a:pt x="98" y="33"/>
                      </a:lnTo>
                      <a:lnTo>
                        <a:pt x="126" y="46"/>
                      </a:lnTo>
                      <a:lnTo>
                        <a:pt x="99" y="22"/>
                      </a:lnTo>
                      <a:lnTo>
                        <a:pt x="109" y="8"/>
                      </a:lnTo>
                      <a:lnTo>
                        <a:pt x="158" y="0"/>
                      </a:lnTo>
                      <a:close/>
                    </a:path>
                  </a:pathLst>
                </a:custGeom>
                <a:solidFill>
                  <a:srgbClr val="000000"/>
                </a:solidFill>
                <a:ln w="0">
                  <a:solidFill>
                    <a:srgbClr val="000000"/>
                  </a:solidFill>
                  <a:prstDash val="solid"/>
                  <a:round/>
                  <a:headEnd/>
                  <a:tailEnd/>
                </a:ln>
              </p:spPr>
              <p:txBody>
                <a:bodyPr/>
                <a:lstStyle/>
                <a:p>
                  <a:endParaRPr lang="en-US"/>
                </a:p>
              </p:txBody>
            </p:sp>
            <p:sp>
              <p:nvSpPr>
                <p:cNvPr id="233027" name="Freeform 579"/>
                <p:cNvSpPr>
                  <a:spLocks/>
                </p:cNvSpPr>
                <p:nvPr/>
              </p:nvSpPr>
              <p:spPr bwMode="auto">
                <a:xfrm>
                  <a:off x="622" y="941"/>
                  <a:ext cx="8" cy="6"/>
                </a:xfrm>
                <a:custGeom>
                  <a:avLst/>
                  <a:gdLst/>
                  <a:ahLst/>
                  <a:cxnLst>
                    <a:cxn ang="0">
                      <a:pos x="110" y="8"/>
                    </a:cxn>
                    <a:cxn ang="0">
                      <a:pos x="60" y="0"/>
                    </a:cxn>
                    <a:cxn ang="0">
                      <a:pos x="26" y="25"/>
                    </a:cxn>
                    <a:cxn ang="0">
                      <a:pos x="12" y="25"/>
                    </a:cxn>
                    <a:cxn ang="0">
                      <a:pos x="0" y="46"/>
                    </a:cxn>
                    <a:cxn ang="0">
                      <a:pos x="43" y="55"/>
                    </a:cxn>
                    <a:cxn ang="0">
                      <a:pos x="67" y="40"/>
                    </a:cxn>
                    <a:cxn ang="0">
                      <a:pos x="81" y="55"/>
                    </a:cxn>
                    <a:cxn ang="0">
                      <a:pos x="110" y="8"/>
                    </a:cxn>
                  </a:cxnLst>
                  <a:rect l="0" t="0" r="r" b="b"/>
                  <a:pathLst>
                    <a:path w="110" h="55">
                      <a:moveTo>
                        <a:pt x="110" y="8"/>
                      </a:moveTo>
                      <a:lnTo>
                        <a:pt x="60" y="0"/>
                      </a:lnTo>
                      <a:lnTo>
                        <a:pt x="26" y="25"/>
                      </a:lnTo>
                      <a:lnTo>
                        <a:pt x="12" y="25"/>
                      </a:lnTo>
                      <a:lnTo>
                        <a:pt x="0" y="46"/>
                      </a:lnTo>
                      <a:lnTo>
                        <a:pt x="43" y="55"/>
                      </a:lnTo>
                      <a:lnTo>
                        <a:pt x="67" y="40"/>
                      </a:lnTo>
                      <a:lnTo>
                        <a:pt x="81" y="55"/>
                      </a:lnTo>
                      <a:lnTo>
                        <a:pt x="110" y="8"/>
                      </a:lnTo>
                      <a:close/>
                    </a:path>
                  </a:pathLst>
                </a:custGeom>
                <a:solidFill>
                  <a:srgbClr val="000000"/>
                </a:solidFill>
                <a:ln w="0">
                  <a:solidFill>
                    <a:srgbClr val="000000"/>
                  </a:solidFill>
                  <a:prstDash val="solid"/>
                  <a:round/>
                  <a:headEnd/>
                  <a:tailEnd/>
                </a:ln>
              </p:spPr>
              <p:txBody>
                <a:bodyPr/>
                <a:lstStyle/>
                <a:p>
                  <a:endParaRPr lang="en-US"/>
                </a:p>
              </p:txBody>
            </p:sp>
            <p:sp>
              <p:nvSpPr>
                <p:cNvPr id="233028" name="Freeform 580"/>
                <p:cNvSpPr>
                  <a:spLocks/>
                </p:cNvSpPr>
                <p:nvPr/>
              </p:nvSpPr>
              <p:spPr bwMode="auto">
                <a:xfrm>
                  <a:off x="614" y="949"/>
                  <a:ext cx="10" cy="7"/>
                </a:xfrm>
                <a:custGeom>
                  <a:avLst/>
                  <a:gdLst/>
                  <a:ahLst/>
                  <a:cxnLst>
                    <a:cxn ang="0">
                      <a:pos x="145" y="9"/>
                    </a:cxn>
                    <a:cxn ang="0">
                      <a:pos x="103" y="0"/>
                    </a:cxn>
                    <a:cxn ang="0">
                      <a:pos x="87" y="16"/>
                    </a:cxn>
                    <a:cxn ang="0">
                      <a:pos x="27" y="9"/>
                    </a:cxn>
                    <a:cxn ang="0">
                      <a:pos x="0" y="63"/>
                    </a:cxn>
                    <a:cxn ang="0">
                      <a:pos x="73" y="70"/>
                    </a:cxn>
                    <a:cxn ang="0">
                      <a:pos x="87" y="58"/>
                    </a:cxn>
                    <a:cxn ang="0">
                      <a:pos x="108" y="72"/>
                    </a:cxn>
                    <a:cxn ang="0">
                      <a:pos x="94" y="46"/>
                    </a:cxn>
                    <a:cxn ang="0">
                      <a:pos x="103" y="9"/>
                    </a:cxn>
                    <a:cxn ang="0">
                      <a:pos x="145" y="9"/>
                    </a:cxn>
                  </a:cxnLst>
                  <a:rect l="0" t="0" r="r" b="b"/>
                  <a:pathLst>
                    <a:path w="145" h="72">
                      <a:moveTo>
                        <a:pt x="145" y="9"/>
                      </a:moveTo>
                      <a:lnTo>
                        <a:pt x="103" y="0"/>
                      </a:lnTo>
                      <a:lnTo>
                        <a:pt x="87" y="16"/>
                      </a:lnTo>
                      <a:lnTo>
                        <a:pt x="27" y="9"/>
                      </a:lnTo>
                      <a:lnTo>
                        <a:pt x="0" y="63"/>
                      </a:lnTo>
                      <a:lnTo>
                        <a:pt x="73" y="70"/>
                      </a:lnTo>
                      <a:lnTo>
                        <a:pt x="87" y="58"/>
                      </a:lnTo>
                      <a:lnTo>
                        <a:pt x="108" y="72"/>
                      </a:lnTo>
                      <a:lnTo>
                        <a:pt x="94" y="46"/>
                      </a:lnTo>
                      <a:lnTo>
                        <a:pt x="103" y="9"/>
                      </a:lnTo>
                      <a:lnTo>
                        <a:pt x="145" y="9"/>
                      </a:lnTo>
                      <a:close/>
                    </a:path>
                  </a:pathLst>
                </a:custGeom>
                <a:solidFill>
                  <a:srgbClr val="000000"/>
                </a:solidFill>
                <a:ln w="0">
                  <a:solidFill>
                    <a:srgbClr val="000000"/>
                  </a:solidFill>
                  <a:prstDash val="solid"/>
                  <a:round/>
                  <a:headEnd/>
                  <a:tailEnd/>
                </a:ln>
              </p:spPr>
              <p:txBody>
                <a:bodyPr/>
                <a:lstStyle/>
                <a:p>
                  <a:endParaRPr lang="en-US"/>
                </a:p>
              </p:txBody>
            </p:sp>
            <p:sp>
              <p:nvSpPr>
                <p:cNvPr id="233029" name="Freeform 581"/>
                <p:cNvSpPr>
                  <a:spLocks/>
                </p:cNvSpPr>
                <p:nvPr/>
              </p:nvSpPr>
              <p:spPr bwMode="auto">
                <a:xfrm>
                  <a:off x="613" y="957"/>
                  <a:ext cx="10" cy="6"/>
                </a:xfrm>
                <a:custGeom>
                  <a:avLst/>
                  <a:gdLst/>
                  <a:ahLst/>
                  <a:cxnLst>
                    <a:cxn ang="0">
                      <a:pos x="149" y="4"/>
                    </a:cxn>
                    <a:cxn ang="0">
                      <a:pos x="107" y="0"/>
                    </a:cxn>
                    <a:cxn ang="0">
                      <a:pos x="80" y="14"/>
                    </a:cxn>
                    <a:cxn ang="0">
                      <a:pos x="35" y="24"/>
                    </a:cxn>
                    <a:cxn ang="0">
                      <a:pos x="0" y="21"/>
                    </a:cxn>
                    <a:cxn ang="0">
                      <a:pos x="48" y="42"/>
                    </a:cxn>
                    <a:cxn ang="0">
                      <a:pos x="85" y="42"/>
                    </a:cxn>
                    <a:cxn ang="0">
                      <a:pos x="115" y="55"/>
                    </a:cxn>
                    <a:cxn ang="0">
                      <a:pos x="149" y="4"/>
                    </a:cxn>
                  </a:cxnLst>
                  <a:rect l="0" t="0" r="r" b="b"/>
                  <a:pathLst>
                    <a:path w="149" h="55">
                      <a:moveTo>
                        <a:pt x="149" y="4"/>
                      </a:moveTo>
                      <a:lnTo>
                        <a:pt x="107" y="0"/>
                      </a:lnTo>
                      <a:lnTo>
                        <a:pt x="80" y="14"/>
                      </a:lnTo>
                      <a:lnTo>
                        <a:pt x="35" y="24"/>
                      </a:lnTo>
                      <a:lnTo>
                        <a:pt x="0" y="21"/>
                      </a:lnTo>
                      <a:lnTo>
                        <a:pt x="48" y="42"/>
                      </a:lnTo>
                      <a:lnTo>
                        <a:pt x="85" y="42"/>
                      </a:lnTo>
                      <a:lnTo>
                        <a:pt x="115" y="55"/>
                      </a:lnTo>
                      <a:lnTo>
                        <a:pt x="149" y="4"/>
                      </a:lnTo>
                      <a:close/>
                    </a:path>
                  </a:pathLst>
                </a:custGeom>
                <a:solidFill>
                  <a:srgbClr val="000000"/>
                </a:solidFill>
                <a:ln w="0">
                  <a:solidFill>
                    <a:srgbClr val="000000"/>
                  </a:solidFill>
                  <a:prstDash val="solid"/>
                  <a:round/>
                  <a:headEnd/>
                  <a:tailEnd/>
                </a:ln>
              </p:spPr>
              <p:txBody>
                <a:bodyPr/>
                <a:lstStyle/>
                <a:p>
                  <a:endParaRPr lang="en-US"/>
                </a:p>
              </p:txBody>
            </p:sp>
            <p:sp>
              <p:nvSpPr>
                <p:cNvPr id="233030" name="Freeform 582"/>
                <p:cNvSpPr>
                  <a:spLocks/>
                </p:cNvSpPr>
                <p:nvPr/>
              </p:nvSpPr>
              <p:spPr bwMode="auto">
                <a:xfrm>
                  <a:off x="608" y="965"/>
                  <a:ext cx="10" cy="5"/>
                </a:xfrm>
                <a:custGeom>
                  <a:avLst/>
                  <a:gdLst/>
                  <a:ahLst/>
                  <a:cxnLst>
                    <a:cxn ang="0">
                      <a:pos x="144" y="0"/>
                    </a:cxn>
                    <a:cxn ang="0">
                      <a:pos x="103" y="0"/>
                    </a:cxn>
                    <a:cxn ang="0">
                      <a:pos x="85" y="14"/>
                    </a:cxn>
                    <a:cxn ang="0">
                      <a:pos x="0" y="32"/>
                    </a:cxn>
                    <a:cxn ang="0">
                      <a:pos x="82" y="48"/>
                    </a:cxn>
                    <a:cxn ang="0">
                      <a:pos x="112" y="45"/>
                    </a:cxn>
                    <a:cxn ang="0">
                      <a:pos x="89" y="45"/>
                    </a:cxn>
                    <a:cxn ang="0">
                      <a:pos x="106" y="13"/>
                    </a:cxn>
                    <a:cxn ang="0">
                      <a:pos x="144" y="0"/>
                    </a:cxn>
                  </a:cxnLst>
                  <a:rect l="0" t="0" r="r" b="b"/>
                  <a:pathLst>
                    <a:path w="144" h="48">
                      <a:moveTo>
                        <a:pt x="144" y="0"/>
                      </a:moveTo>
                      <a:lnTo>
                        <a:pt x="103" y="0"/>
                      </a:lnTo>
                      <a:lnTo>
                        <a:pt x="85" y="14"/>
                      </a:lnTo>
                      <a:lnTo>
                        <a:pt x="0" y="32"/>
                      </a:lnTo>
                      <a:lnTo>
                        <a:pt x="82" y="48"/>
                      </a:lnTo>
                      <a:lnTo>
                        <a:pt x="112" y="45"/>
                      </a:lnTo>
                      <a:lnTo>
                        <a:pt x="89" y="45"/>
                      </a:lnTo>
                      <a:lnTo>
                        <a:pt x="106" y="13"/>
                      </a:lnTo>
                      <a:lnTo>
                        <a:pt x="144" y="0"/>
                      </a:lnTo>
                      <a:close/>
                    </a:path>
                  </a:pathLst>
                </a:custGeom>
                <a:solidFill>
                  <a:srgbClr val="000000"/>
                </a:solidFill>
                <a:ln w="0">
                  <a:solidFill>
                    <a:srgbClr val="000000"/>
                  </a:solidFill>
                  <a:prstDash val="solid"/>
                  <a:round/>
                  <a:headEnd/>
                  <a:tailEnd/>
                </a:ln>
              </p:spPr>
              <p:txBody>
                <a:bodyPr/>
                <a:lstStyle/>
                <a:p>
                  <a:endParaRPr lang="en-US"/>
                </a:p>
              </p:txBody>
            </p:sp>
            <p:sp>
              <p:nvSpPr>
                <p:cNvPr id="233031" name="Freeform 583"/>
                <p:cNvSpPr>
                  <a:spLocks/>
                </p:cNvSpPr>
                <p:nvPr/>
              </p:nvSpPr>
              <p:spPr bwMode="auto">
                <a:xfrm>
                  <a:off x="610" y="971"/>
                  <a:ext cx="7" cy="6"/>
                </a:xfrm>
                <a:custGeom>
                  <a:avLst/>
                  <a:gdLst/>
                  <a:ahLst/>
                  <a:cxnLst>
                    <a:cxn ang="0">
                      <a:pos x="101" y="10"/>
                    </a:cxn>
                    <a:cxn ang="0">
                      <a:pos x="65" y="0"/>
                    </a:cxn>
                    <a:cxn ang="0">
                      <a:pos x="39" y="20"/>
                    </a:cxn>
                    <a:cxn ang="0">
                      <a:pos x="12" y="13"/>
                    </a:cxn>
                    <a:cxn ang="0">
                      <a:pos x="0" y="52"/>
                    </a:cxn>
                    <a:cxn ang="0">
                      <a:pos x="29" y="55"/>
                    </a:cxn>
                    <a:cxn ang="0">
                      <a:pos x="56" y="44"/>
                    </a:cxn>
                    <a:cxn ang="0">
                      <a:pos x="67" y="60"/>
                    </a:cxn>
                    <a:cxn ang="0">
                      <a:pos x="101" y="10"/>
                    </a:cxn>
                  </a:cxnLst>
                  <a:rect l="0" t="0" r="r" b="b"/>
                  <a:pathLst>
                    <a:path w="101" h="60">
                      <a:moveTo>
                        <a:pt x="101" y="10"/>
                      </a:moveTo>
                      <a:lnTo>
                        <a:pt x="65" y="0"/>
                      </a:lnTo>
                      <a:lnTo>
                        <a:pt x="39" y="20"/>
                      </a:lnTo>
                      <a:lnTo>
                        <a:pt x="12" y="13"/>
                      </a:lnTo>
                      <a:lnTo>
                        <a:pt x="0" y="52"/>
                      </a:lnTo>
                      <a:lnTo>
                        <a:pt x="29" y="55"/>
                      </a:lnTo>
                      <a:lnTo>
                        <a:pt x="56" y="44"/>
                      </a:lnTo>
                      <a:lnTo>
                        <a:pt x="67" y="60"/>
                      </a:lnTo>
                      <a:lnTo>
                        <a:pt x="101" y="10"/>
                      </a:lnTo>
                      <a:close/>
                    </a:path>
                  </a:pathLst>
                </a:custGeom>
                <a:solidFill>
                  <a:srgbClr val="000000"/>
                </a:solidFill>
                <a:ln w="0">
                  <a:solidFill>
                    <a:srgbClr val="000000"/>
                  </a:solidFill>
                  <a:prstDash val="solid"/>
                  <a:round/>
                  <a:headEnd/>
                  <a:tailEnd/>
                </a:ln>
              </p:spPr>
              <p:txBody>
                <a:bodyPr/>
                <a:lstStyle/>
                <a:p>
                  <a:endParaRPr lang="en-US"/>
                </a:p>
              </p:txBody>
            </p:sp>
          </p:grpSp>
        </p:grpSp>
      </p:grpSp>
      <p:grpSp>
        <p:nvGrpSpPr>
          <p:cNvPr id="232778" name="Group 606"/>
          <p:cNvGrpSpPr>
            <a:grpSpLocks/>
          </p:cNvGrpSpPr>
          <p:nvPr/>
        </p:nvGrpSpPr>
        <p:grpSpPr bwMode="auto">
          <a:xfrm>
            <a:off x="1546225" y="5702300"/>
            <a:ext cx="6549231" cy="817563"/>
            <a:chOff x="974" y="3519"/>
            <a:chExt cx="3106" cy="515"/>
          </a:xfrm>
        </p:grpSpPr>
        <p:cxnSp>
          <p:nvCxnSpPr>
            <p:cNvPr id="232542" name="AutoShape 94"/>
            <p:cNvCxnSpPr>
              <a:cxnSpLocks noChangeAspect="1" noChangeShapeType="1"/>
            </p:cNvCxnSpPr>
            <p:nvPr/>
          </p:nvCxnSpPr>
          <p:spPr bwMode="auto">
            <a:xfrm rot="5400000" flipV="1">
              <a:off x="4010" y="3962"/>
              <a:ext cx="140" cy="1"/>
            </a:xfrm>
            <a:prstGeom prst="curvedConnector5">
              <a:avLst>
                <a:gd name="adj1" fmla="val 690"/>
                <a:gd name="adj2" fmla="val -12200005"/>
                <a:gd name="adj3" fmla="val 96523"/>
              </a:avLst>
            </a:prstGeom>
            <a:noFill/>
            <a:ln w="28575">
              <a:solidFill>
                <a:schemeClr val="tx1"/>
              </a:solidFill>
              <a:round/>
              <a:headEnd/>
              <a:tailEnd/>
            </a:ln>
            <a:effectLst/>
          </p:spPr>
        </p:cxnSp>
        <p:grpSp>
          <p:nvGrpSpPr>
            <p:cNvPr id="232779" name="Group 605"/>
            <p:cNvGrpSpPr>
              <a:grpSpLocks/>
            </p:cNvGrpSpPr>
            <p:nvPr/>
          </p:nvGrpSpPr>
          <p:grpSpPr bwMode="auto">
            <a:xfrm>
              <a:off x="974" y="3519"/>
              <a:ext cx="3106" cy="515"/>
              <a:chOff x="974" y="3519"/>
              <a:chExt cx="3106" cy="515"/>
            </a:xfrm>
          </p:grpSpPr>
          <p:cxnSp>
            <p:nvCxnSpPr>
              <p:cNvPr id="232545" name="AutoShape 97"/>
              <p:cNvCxnSpPr>
                <a:cxnSpLocks noChangeAspect="1" noChangeShapeType="1"/>
              </p:cNvCxnSpPr>
              <p:nvPr/>
            </p:nvCxnSpPr>
            <p:spPr bwMode="auto">
              <a:xfrm rot="5400000" flipV="1">
                <a:off x="905" y="3963"/>
                <a:ext cx="140" cy="1"/>
              </a:xfrm>
              <a:prstGeom prst="curvedConnector5">
                <a:avLst>
                  <a:gd name="adj1" fmla="val 690"/>
                  <a:gd name="adj2" fmla="val -12200005"/>
                  <a:gd name="adj3" fmla="val 96523"/>
                </a:avLst>
              </a:prstGeom>
              <a:noFill/>
              <a:ln w="28575">
                <a:solidFill>
                  <a:schemeClr val="tx1"/>
                </a:solidFill>
                <a:round/>
                <a:headEnd/>
                <a:tailEnd/>
              </a:ln>
              <a:effectLst/>
            </p:spPr>
          </p:cxnSp>
          <p:grpSp>
            <p:nvGrpSpPr>
              <p:cNvPr id="232792" name="Group 601"/>
              <p:cNvGrpSpPr>
                <a:grpSpLocks/>
              </p:cNvGrpSpPr>
              <p:nvPr/>
            </p:nvGrpSpPr>
            <p:grpSpPr bwMode="auto">
              <a:xfrm>
                <a:off x="974" y="3519"/>
                <a:ext cx="3106" cy="515"/>
                <a:chOff x="974" y="3519"/>
                <a:chExt cx="3106" cy="515"/>
              </a:xfrm>
            </p:grpSpPr>
            <p:cxnSp>
              <p:nvCxnSpPr>
                <p:cNvPr id="232543" name="AutoShape 95"/>
                <p:cNvCxnSpPr>
                  <a:cxnSpLocks noChangeShapeType="1"/>
                  <a:stCxn id="232526" idx="2"/>
                  <a:endCxn id="232541" idx="1"/>
                </p:cNvCxnSpPr>
                <p:nvPr/>
              </p:nvCxnSpPr>
              <p:spPr bwMode="auto">
                <a:xfrm rot="5400000">
                  <a:off x="3962" y="3778"/>
                  <a:ext cx="235" cy="0"/>
                </a:xfrm>
                <a:prstGeom prst="straightConnector1">
                  <a:avLst/>
                </a:prstGeom>
                <a:noFill/>
                <a:ln w="28575">
                  <a:solidFill>
                    <a:schemeClr val="tx1"/>
                  </a:solidFill>
                  <a:round/>
                  <a:headEnd/>
                  <a:tailEnd/>
                </a:ln>
                <a:effectLst/>
              </p:spPr>
            </p:cxnSp>
            <p:cxnSp>
              <p:nvCxnSpPr>
                <p:cNvPr id="232546" name="AutoShape 98"/>
                <p:cNvCxnSpPr>
                  <a:cxnSpLocks noChangeShapeType="1"/>
                  <a:stCxn id="232620" idx="2"/>
                  <a:endCxn id="232544" idx="1"/>
                </p:cNvCxnSpPr>
                <p:nvPr/>
              </p:nvCxnSpPr>
              <p:spPr bwMode="auto">
                <a:xfrm rot="16200000" flipH="1">
                  <a:off x="786" y="3707"/>
                  <a:ext cx="377" cy="1"/>
                </a:xfrm>
                <a:prstGeom prst="bentConnector3">
                  <a:avLst>
                    <a:gd name="adj1" fmla="val 49866"/>
                  </a:avLst>
                </a:prstGeom>
                <a:noFill/>
                <a:ln w="28575">
                  <a:solidFill>
                    <a:schemeClr val="tx1"/>
                  </a:solidFill>
                  <a:miter lim="800000"/>
                  <a:headEnd type="triangle" w="med" len="med"/>
                  <a:tailEnd/>
                </a:ln>
                <a:effectLst/>
              </p:spPr>
            </p:cxnSp>
            <p:cxnSp>
              <p:nvCxnSpPr>
                <p:cNvPr id="232547" name="AutoShape 99"/>
                <p:cNvCxnSpPr>
                  <a:cxnSpLocks noChangeShapeType="1"/>
                  <a:stCxn id="232544" idx="3"/>
                  <a:endCxn id="232541" idx="3"/>
                </p:cNvCxnSpPr>
                <p:nvPr/>
              </p:nvCxnSpPr>
              <p:spPr bwMode="auto">
                <a:xfrm rot="5400000" flipH="1" flipV="1">
                  <a:off x="2526" y="2481"/>
                  <a:ext cx="1" cy="3105"/>
                </a:xfrm>
                <a:prstGeom prst="bentConnector3">
                  <a:avLst>
                    <a:gd name="adj1" fmla="val -9000000"/>
                  </a:avLst>
                </a:prstGeom>
                <a:noFill/>
                <a:ln w="28575">
                  <a:solidFill>
                    <a:schemeClr val="tx1"/>
                  </a:solidFill>
                  <a:miter lim="800000"/>
                  <a:headEnd/>
                  <a:tailEnd/>
                </a:ln>
                <a:effectLst/>
              </p:spPr>
            </p:cxnSp>
          </p:grpSp>
        </p:grpSp>
      </p:grpSp>
      <p:grpSp>
        <p:nvGrpSpPr>
          <p:cNvPr id="232793" name="Group 593"/>
          <p:cNvGrpSpPr>
            <a:grpSpLocks/>
          </p:cNvGrpSpPr>
          <p:nvPr/>
        </p:nvGrpSpPr>
        <p:grpSpPr bwMode="auto">
          <a:xfrm>
            <a:off x="533400" y="4154488"/>
            <a:ext cx="3810000" cy="2286000"/>
            <a:chOff x="336" y="2544"/>
            <a:chExt cx="2400" cy="1440"/>
          </a:xfrm>
        </p:grpSpPr>
        <p:sp>
          <p:nvSpPr>
            <p:cNvPr id="233039" name="Line 591"/>
            <p:cNvSpPr>
              <a:spLocks noChangeShapeType="1"/>
            </p:cNvSpPr>
            <p:nvPr/>
          </p:nvSpPr>
          <p:spPr bwMode="auto">
            <a:xfrm flipV="1">
              <a:off x="336" y="2544"/>
              <a:ext cx="0" cy="1440"/>
            </a:xfrm>
            <a:prstGeom prst="line">
              <a:avLst/>
            </a:prstGeom>
            <a:noFill/>
            <a:ln w="28575">
              <a:solidFill>
                <a:srgbClr val="000000"/>
              </a:solidFill>
              <a:round/>
              <a:headEnd/>
              <a:tailEnd type="triangle" w="med" len="med"/>
            </a:ln>
            <a:effectLst/>
          </p:spPr>
          <p:txBody>
            <a:bodyPr/>
            <a:lstStyle/>
            <a:p>
              <a:endParaRPr lang="en-US"/>
            </a:p>
          </p:txBody>
        </p:sp>
        <p:sp>
          <p:nvSpPr>
            <p:cNvPr id="233040" name="Line 592"/>
            <p:cNvSpPr>
              <a:spLocks noChangeShapeType="1"/>
            </p:cNvSpPr>
            <p:nvPr/>
          </p:nvSpPr>
          <p:spPr bwMode="auto">
            <a:xfrm>
              <a:off x="336" y="3984"/>
              <a:ext cx="2400" cy="0"/>
            </a:xfrm>
            <a:prstGeom prst="line">
              <a:avLst/>
            </a:prstGeom>
            <a:noFill/>
            <a:ln w="28575">
              <a:solidFill>
                <a:srgbClr val="000000"/>
              </a:solidFill>
              <a:round/>
              <a:headEnd/>
              <a:tailEnd type="triangle" w="med" len="med"/>
            </a:ln>
            <a:effectLst/>
          </p:spPr>
          <p:txBody>
            <a:bodyPr/>
            <a:lstStyle/>
            <a:p>
              <a:endParaRPr lang="en-US"/>
            </a:p>
          </p:txBody>
        </p:sp>
      </p:grpSp>
      <p:sp>
        <p:nvSpPr>
          <p:cNvPr id="233042" name="Line 594"/>
          <p:cNvSpPr>
            <a:spLocks noChangeShapeType="1"/>
          </p:cNvSpPr>
          <p:nvPr/>
        </p:nvSpPr>
        <p:spPr bwMode="auto">
          <a:xfrm flipV="1">
            <a:off x="3200400" y="5678488"/>
            <a:ext cx="0" cy="762000"/>
          </a:xfrm>
          <a:prstGeom prst="line">
            <a:avLst/>
          </a:prstGeom>
          <a:noFill/>
          <a:ln w="28575">
            <a:solidFill>
              <a:srgbClr val="000000"/>
            </a:solidFill>
            <a:round/>
            <a:headEnd/>
            <a:tailEnd type="triangle" w="med" len="med"/>
          </a:ln>
          <a:effectLst/>
        </p:spPr>
        <p:txBody>
          <a:bodyPr/>
          <a:lstStyle/>
          <a:p>
            <a:endParaRPr lang="en-US"/>
          </a:p>
        </p:txBody>
      </p:sp>
      <p:sp>
        <p:nvSpPr>
          <p:cNvPr id="233056" name="Rectangle 608"/>
          <p:cNvSpPr>
            <a:spLocks noChangeArrowheads="1"/>
          </p:cNvSpPr>
          <p:nvPr/>
        </p:nvSpPr>
        <p:spPr bwMode="auto">
          <a:xfrm>
            <a:off x="0" y="2935288"/>
            <a:ext cx="1066800" cy="1219200"/>
          </a:xfrm>
          <a:prstGeom prst="rect">
            <a:avLst/>
          </a:prstGeom>
          <a:noFill/>
          <a:ln w="9525" algn="ctr">
            <a:noFill/>
            <a:miter lim="800000"/>
            <a:headEnd/>
            <a:tailEnd/>
          </a:ln>
          <a:effectLst/>
        </p:spPr>
        <p:txBody>
          <a:bodyPr wrap="none" anchor="ctr"/>
          <a:lstStyle/>
          <a:p>
            <a:endParaRPr lang="en-US"/>
          </a:p>
        </p:txBody>
      </p:sp>
      <p:sp>
        <p:nvSpPr>
          <p:cNvPr id="233057" name="Rectangle 609"/>
          <p:cNvSpPr>
            <a:spLocks noGrp="1" noChangeArrowheads="1"/>
          </p:cNvSpPr>
          <p:nvPr>
            <p:ph type="title"/>
          </p:nvPr>
        </p:nvSpPr>
        <p:spPr>
          <a:xfrm>
            <a:off x="457200" y="274638"/>
            <a:ext cx="8229600" cy="946944"/>
          </a:xfrm>
        </p:spPr>
        <p:txBody>
          <a:bodyPr/>
          <a:lstStyle/>
          <a:p>
            <a:r>
              <a:rPr lang="tr-TR" dirty="0" smtClean="0">
                <a:solidFill>
                  <a:srgbClr val="003366"/>
                </a:solidFill>
                <a:ea typeface="ＭＳ Ｐゴシック" pitchFamily="34" charset="-128"/>
              </a:rPr>
              <a:t>Kuvvet Yapısı ve ELD</a:t>
            </a:r>
            <a:endParaRPr lang="tr-TR" dirty="0">
              <a:solidFill>
                <a:srgbClr val="003366"/>
              </a:solidFill>
              <a:ea typeface="ＭＳ Ｐゴシック" pitchFamily="34" charset="-128"/>
            </a:endParaRPr>
          </a:p>
        </p:txBody>
      </p:sp>
      <p:grpSp>
        <p:nvGrpSpPr>
          <p:cNvPr id="600" name="Group 28"/>
          <p:cNvGrpSpPr>
            <a:grpSpLocks/>
          </p:cNvGrpSpPr>
          <p:nvPr/>
        </p:nvGrpSpPr>
        <p:grpSpPr bwMode="auto">
          <a:xfrm>
            <a:off x="6000760" y="2857496"/>
            <a:ext cx="1066800" cy="1295400"/>
            <a:chOff x="3888" y="192"/>
            <a:chExt cx="672" cy="816"/>
          </a:xfrm>
        </p:grpSpPr>
        <p:sp>
          <p:nvSpPr>
            <p:cNvPr id="601" name="Rectangle 29"/>
            <p:cNvSpPr>
              <a:spLocks noChangeArrowheads="1"/>
            </p:cNvSpPr>
            <p:nvPr/>
          </p:nvSpPr>
          <p:spPr bwMode="auto">
            <a:xfrm>
              <a:off x="3888" y="192"/>
              <a:ext cx="672" cy="816"/>
            </a:xfrm>
            <a:prstGeom prst="rect">
              <a:avLst/>
            </a:prstGeom>
            <a:solidFill>
              <a:schemeClr val="accent1"/>
            </a:solidFill>
            <a:ln w="9525">
              <a:noFill/>
              <a:miter lim="800000"/>
              <a:headEnd/>
              <a:tailEnd/>
            </a:ln>
            <a:effectLst/>
          </p:spPr>
          <p:txBody>
            <a:bodyPr anchor="b" anchorCtr="1"/>
            <a:lstStyle/>
            <a:p>
              <a:pPr algn="ctr">
                <a:lnSpc>
                  <a:spcPct val="90000"/>
                </a:lnSpc>
                <a:buFontTx/>
                <a:buNone/>
              </a:pPr>
              <a:r>
                <a:rPr lang="tr-TR" sz="1400" b="1" dirty="0" smtClean="0">
                  <a:solidFill>
                    <a:srgbClr val="FF0000"/>
                  </a:solidFill>
                </a:rPr>
                <a:t>Paketleme Taşıma Ulaştırma</a:t>
              </a:r>
              <a:endParaRPr lang="en-US" sz="1400" b="1" dirty="0">
                <a:solidFill>
                  <a:srgbClr val="FF0000"/>
                </a:solidFill>
              </a:endParaRPr>
            </a:p>
          </p:txBody>
        </p:sp>
        <p:grpSp>
          <p:nvGrpSpPr>
            <p:cNvPr id="602" name="Group 30"/>
            <p:cNvGrpSpPr>
              <a:grpSpLocks/>
            </p:cNvGrpSpPr>
            <p:nvPr/>
          </p:nvGrpSpPr>
          <p:grpSpPr bwMode="auto">
            <a:xfrm>
              <a:off x="3991" y="288"/>
              <a:ext cx="466" cy="288"/>
              <a:chOff x="384" y="3072"/>
              <a:chExt cx="466" cy="288"/>
            </a:xfrm>
          </p:grpSpPr>
          <p:sp>
            <p:nvSpPr>
              <p:cNvPr id="603" name="Oval 31"/>
              <p:cNvSpPr>
                <a:spLocks noChangeAspect="1" noChangeArrowheads="1"/>
              </p:cNvSpPr>
              <p:nvPr/>
            </p:nvSpPr>
            <p:spPr bwMode="auto">
              <a:xfrm>
                <a:off x="411" y="3195"/>
                <a:ext cx="165" cy="165"/>
              </a:xfrm>
              <a:prstGeom prst="ellipse">
                <a:avLst/>
              </a:prstGeom>
              <a:solidFill>
                <a:srgbClr val="808080"/>
              </a:solidFill>
              <a:ln w="12700">
                <a:solidFill>
                  <a:srgbClr val="4D4D4D"/>
                </a:solidFill>
                <a:round/>
                <a:headEnd/>
                <a:tailEnd/>
              </a:ln>
              <a:effectLst/>
            </p:spPr>
            <p:txBody>
              <a:bodyPr wrap="none" lIns="92075" tIns="46038" rIns="92075" bIns="46038" anchor="ctr"/>
              <a:lstStyle/>
              <a:p>
                <a:endParaRPr lang="en-US"/>
              </a:p>
            </p:txBody>
          </p:sp>
          <p:sp>
            <p:nvSpPr>
              <p:cNvPr id="604" name="Oval 32"/>
              <p:cNvSpPr>
                <a:spLocks noChangeAspect="1" noChangeArrowheads="1"/>
              </p:cNvSpPr>
              <p:nvPr/>
            </p:nvSpPr>
            <p:spPr bwMode="auto">
              <a:xfrm>
                <a:off x="590" y="3195"/>
                <a:ext cx="164" cy="165"/>
              </a:xfrm>
              <a:prstGeom prst="ellipse">
                <a:avLst/>
              </a:prstGeom>
              <a:solidFill>
                <a:srgbClr val="808080"/>
              </a:solidFill>
              <a:ln w="12700">
                <a:solidFill>
                  <a:srgbClr val="4D4D4D"/>
                </a:solidFill>
                <a:round/>
                <a:headEnd/>
                <a:tailEnd/>
              </a:ln>
              <a:effectLst/>
            </p:spPr>
            <p:txBody>
              <a:bodyPr wrap="none" lIns="92075" tIns="46038" rIns="92075" bIns="46038" anchor="ctr"/>
              <a:lstStyle/>
              <a:p>
                <a:endParaRPr lang="en-US"/>
              </a:p>
            </p:txBody>
          </p:sp>
          <p:sp>
            <p:nvSpPr>
              <p:cNvPr id="605" name="AutoShape 33"/>
              <p:cNvSpPr>
                <a:spLocks noChangeAspect="1" noChangeArrowheads="1"/>
              </p:cNvSpPr>
              <p:nvPr/>
            </p:nvSpPr>
            <p:spPr bwMode="auto">
              <a:xfrm>
                <a:off x="384" y="3072"/>
                <a:ext cx="411" cy="165"/>
              </a:xfrm>
              <a:prstGeom prst="parallelogram">
                <a:avLst>
                  <a:gd name="adj" fmla="val 62273"/>
                </a:avLst>
              </a:prstGeom>
              <a:solidFill>
                <a:srgbClr val="4D4D4D"/>
              </a:solidFill>
              <a:ln w="9525">
                <a:solidFill>
                  <a:srgbClr val="808080"/>
                </a:solidFill>
                <a:miter lim="800000"/>
                <a:headEnd/>
                <a:tailEnd/>
              </a:ln>
              <a:effectLst/>
            </p:spPr>
            <p:txBody>
              <a:bodyPr wrap="none" lIns="92075" tIns="46038" rIns="92075" bIns="46038" anchor="ctr"/>
              <a:lstStyle/>
              <a:p>
                <a:endParaRPr lang="en-US"/>
              </a:p>
            </p:txBody>
          </p:sp>
          <p:sp>
            <p:nvSpPr>
              <p:cNvPr id="606" name="Rectangle 34"/>
              <p:cNvSpPr>
                <a:spLocks noChangeAspect="1" noChangeArrowheads="1"/>
              </p:cNvSpPr>
              <p:nvPr/>
            </p:nvSpPr>
            <p:spPr bwMode="auto">
              <a:xfrm>
                <a:off x="686" y="3127"/>
                <a:ext cx="164" cy="164"/>
              </a:xfrm>
              <a:prstGeom prst="rect">
                <a:avLst/>
              </a:prstGeom>
              <a:solidFill>
                <a:srgbClr val="4D4D4D"/>
              </a:solidFill>
              <a:ln w="9525">
                <a:solidFill>
                  <a:srgbClr val="808080"/>
                </a:solidFill>
                <a:miter lim="800000"/>
                <a:headEnd/>
                <a:tailEnd/>
              </a:ln>
              <a:effectLst/>
            </p:spPr>
            <p:txBody>
              <a:bodyPr wrap="none" lIns="92075" tIns="46038" rIns="92075" bIns="46038" anchor="ctr"/>
              <a:lstStyle/>
              <a:p>
                <a:endParaRPr lang="en-US"/>
              </a:p>
            </p:txBody>
          </p:sp>
          <p:sp>
            <p:nvSpPr>
              <p:cNvPr id="607" name="Rectangle 35"/>
              <p:cNvSpPr>
                <a:spLocks noChangeAspect="1" noChangeArrowheads="1"/>
              </p:cNvSpPr>
              <p:nvPr/>
            </p:nvSpPr>
            <p:spPr bwMode="auto">
              <a:xfrm>
                <a:off x="768" y="3141"/>
                <a:ext cx="82" cy="82"/>
              </a:xfrm>
              <a:prstGeom prst="rect">
                <a:avLst/>
              </a:prstGeom>
              <a:gradFill rotWithShape="0">
                <a:gsLst>
                  <a:gs pos="0">
                    <a:srgbClr val="99CCFF">
                      <a:gamma/>
                      <a:shade val="46275"/>
                      <a:invGamma/>
                    </a:srgbClr>
                  </a:gs>
                  <a:gs pos="100000">
                    <a:srgbClr val="99CCFF"/>
                  </a:gs>
                </a:gsLst>
                <a:lin ang="2700000" scaled="1"/>
              </a:gradFill>
              <a:ln w="9525">
                <a:solidFill>
                  <a:srgbClr val="808080"/>
                </a:solidFill>
                <a:miter lim="800000"/>
                <a:headEnd/>
                <a:tailEnd/>
              </a:ln>
              <a:effectLst/>
            </p:spPr>
            <p:txBody>
              <a:bodyPr wrap="none" lIns="92075" tIns="46038" rIns="92075" bIns="46038" anchor="ctr"/>
              <a:lstStyle/>
              <a:p>
                <a:endParaRPr lang="en-US"/>
              </a:p>
            </p:txBody>
          </p:sp>
          <p:sp>
            <p:nvSpPr>
              <p:cNvPr id="608" name="AutoShape 36"/>
              <p:cNvSpPr>
                <a:spLocks noChangeAspect="1" noChangeArrowheads="1"/>
              </p:cNvSpPr>
              <p:nvPr/>
            </p:nvSpPr>
            <p:spPr bwMode="auto">
              <a:xfrm>
                <a:off x="432" y="3072"/>
                <a:ext cx="144" cy="165"/>
              </a:xfrm>
              <a:prstGeom prst="parallelogram">
                <a:avLst>
                  <a:gd name="adj" fmla="val 75000"/>
                </a:avLst>
              </a:prstGeom>
              <a:solidFill>
                <a:schemeClr val="tx2"/>
              </a:solidFill>
              <a:ln w="9525">
                <a:solidFill>
                  <a:srgbClr val="808080"/>
                </a:solidFill>
                <a:miter lim="800000"/>
                <a:headEnd/>
                <a:tailEnd/>
              </a:ln>
              <a:effectLst/>
            </p:spPr>
            <p:txBody>
              <a:bodyPr wrap="none" lIns="92075" tIns="46038" rIns="92075" bIns="46038" anchor="ctr"/>
              <a:lstStyle/>
              <a:p>
                <a:endParaRPr lang="en-US"/>
              </a:p>
            </p:txBody>
          </p:sp>
          <p:sp>
            <p:nvSpPr>
              <p:cNvPr id="609" name="AutoShape 37"/>
              <p:cNvSpPr>
                <a:spLocks noChangeAspect="1" noChangeArrowheads="1"/>
              </p:cNvSpPr>
              <p:nvPr/>
            </p:nvSpPr>
            <p:spPr bwMode="auto">
              <a:xfrm>
                <a:off x="480" y="3072"/>
                <a:ext cx="144" cy="165"/>
              </a:xfrm>
              <a:prstGeom prst="parallelogram">
                <a:avLst>
                  <a:gd name="adj" fmla="val 75000"/>
                </a:avLst>
              </a:prstGeom>
              <a:solidFill>
                <a:schemeClr val="tx2"/>
              </a:solidFill>
              <a:ln w="9525">
                <a:solidFill>
                  <a:srgbClr val="808080"/>
                </a:solidFill>
                <a:miter lim="800000"/>
                <a:headEnd/>
                <a:tailEnd/>
              </a:ln>
              <a:effectLst/>
            </p:spPr>
            <p:txBody>
              <a:bodyPr wrap="none" lIns="92075" tIns="46038" rIns="92075" bIns="46038" anchor="ctr"/>
              <a:lstStyle/>
              <a:p>
                <a:endParaRPr lang="en-US"/>
              </a:p>
            </p:txBody>
          </p:sp>
          <p:sp>
            <p:nvSpPr>
              <p:cNvPr id="610" name="AutoShape 38"/>
              <p:cNvSpPr>
                <a:spLocks noChangeAspect="1" noChangeArrowheads="1"/>
              </p:cNvSpPr>
              <p:nvPr/>
            </p:nvSpPr>
            <p:spPr bwMode="auto">
              <a:xfrm>
                <a:off x="528" y="3072"/>
                <a:ext cx="144" cy="165"/>
              </a:xfrm>
              <a:prstGeom prst="parallelogram">
                <a:avLst>
                  <a:gd name="adj" fmla="val 75000"/>
                </a:avLst>
              </a:prstGeom>
              <a:solidFill>
                <a:schemeClr val="tx2"/>
              </a:solidFill>
              <a:ln w="9525">
                <a:solidFill>
                  <a:srgbClr val="808080"/>
                </a:solidFill>
                <a:miter lim="800000"/>
                <a:headEnd/>
                <a:tailEnd/>
              </a:ln>
              <a:effectLst/>
            </p:spPr>
            <p:txBody>
              <a:bodyPr wrap="none" lIns="92075" tIns="46038" rIns="92075" bIns="46038" anchor="ctr"/>
              <a:lstStyle/>
              <a:p>
                <a:endParaRPr lang="en-US"/>
              </a:p>
            </p:txBody>
          </p:sp>
        </p:grpSp>
      </p:grpSp>
      <p:cxnSp>
        <p:nvCxnSpPr>
          <p:cNvPr id="612" name="AutoShape 92"/>
          <p:cNvCxnSpPr>
            <a:cxnSpLocks noChangeShapeType="1"/>
          </p:cNvCxnSpPr>
          <p:nvPr/>
        </p:nvCxnSpPr>
        <p:spPr bwMode="auto">
          <a:xfrm rot="5400000">
            <a:off x="6230459" y="2688747"/>
            <a:ext cx="493080" cy="2"/>
          </a:xfrm>
          <a:prstGeom prst="straightConnector1">
            <a:avLst/>
          </a:prstGeom>
          <a:noFill/>
          <a:ln w="28575">
            <a:solidFill>
              <a:schemeClr val="tx1"/>
            </a:solidFill>
            <a:round/>
            <a:headEnd/>
            <a:tailEnd type="triangle" w="med" len="med"/>
          </a:ln>
          <a:effectLst/>
        </p:spPr>
      </p:cxnSp>
      <p:grpSp>
        <p:nvGrpSpPr>
          <p:cNvPr id="617" name="Group 616"/>
          <p:cNvGrpSpPr/>
          <p:nvPr/>
        </p:nvGrpSpPr>
        <p:grpSpPr>
          <a:xfrm>
            <a:off x="7752026" y="785918"/>
            <a:ext cx="1030287" cy="1000008"/>
            <a:chOff x="7833285" y="712810"/>
            <a:chExt cx="1030287" cy="1000008"/>
          </a:xfrm>
          <a:solidFill>
            <a:schemeClr val="accent1"/>
          </a:solidFill>
        </p:grpSpPr>
        <p:sp>
          <p:nvSpPr>
            <p:cNvPr id="232473" name="Rectangle 25"/>
            <p:cNvSpPr>
              <a:spLocks noChangeArrowheads="1"/>
            </p:cNvSpPr>
            <p:nvPr/>
          </p:nvSpPr>
          <p:spPr bwMode="auto">
            <a:xfrm>
              <a:off x="7833285" y="712810"/>
              <a:ext cx="1030287" cy="1000008"/>
            </a:xfrm>
            <a:prstGeom prst="rect">
              <a:avLst/>
            </a:prstGeom>
            <a:grpFill/>
            <a:ln w="9525">
              <a:noFill/>
              <a:miter lim="800000"/>
              <a:headEnd/>
              <a:tailEnd/>
            </a:ln>
            <a:effectLst/>
          </p:spPr>
          <p:txBody>
            <a:bodyPr anchor="b" anchorCtr="1"/>
            <a:lstStyle/>
            <a:p>
              <a:pPr algn="ctr">
                <a:spcBef>
                  <a:spcPct val="0"/>
                </a:spcBef>
                <a:buFontTx/>
                <a:buNone/>
              </a:pPr>
              <a:r>
                <a:rPr lang="tr-TR" sz="1400" b="1" dirty="0" smtClean="0">
                  <a:solidFill>
                    <a:srgbClr val="FF0000"/>
                  </a:solidFill>
                </a:rPr>
                <a:t>Teknik Doküman</a:t>
              </a:r>
              <a:endParaRPr lang="en-US" sz="1400" b="1" dirty="0">
                <a:solidFill>
                  <a:srgbClr val="FF0000"/>
                </a:solidFill>
              </a:endParaRPr>
            </a:p>
          </p:txBody>
        </p:sp>
        <p:pic>
          <p:nvPicPr>
            <p:cNvPr id="616" name="Picture 12"/>
            <p:cNvPicPr>
              <a:picLocks noChangeArrowheads="1"/>
            </p:cNvPicPr>
            <p:nvPr/>
          </p:nvPicPr>
          <p:blipFill>
            <a:blip r:embed="rId3"/>
            <a:srcRect/>
            <a:stretch>
              <a:fillRect/>
            </a:stretch>
          </p:blipFill>
          <p:spPr bwMode="auto">
            <a:xfrm>
              <a:off x="7980362" y="765676"/>
              <a:ext cx="706438" cy="510174"/>
            </a:xfrm>
            <a:prstGeom prst="rect">
              <a:avLst/>
            </a:prstGeom>
            <a:grpFill/>
            <a:ln w="12700">
              <a:noFill/>
              <a:miter lim="800000"/>
              <a:headEnd/>
              <a:tailEnd/>
            </a:ln>
            <a:effectLst/>
          </p:spPr>
        </p:pic>
      </p:grpSp>
      <p:cxnSp>
        <p:nvCxnSpPr>
          <p:cNvPr id="631" name="AutoShape 45"/>
          <p:cNvCxnSpPr>
            <a:cxnSpLocks noChangeShapeType="1"/>
          </p:cNvCxnSpPr>
          <p:nvPr/>
        </p:nvCxnSpPr>
        <p:spPr bwMode="auto">
          <a:xfrm>
            <a:off x="7491412" y="1420813"/>
            <a:ext cx="200025" cy="1588"/>
          </a:xfrm>
          <a:prstGeom prst="bentConnector3">
            <a:avLst>
              <a:gd name="adj1" fmla="val 50000"/>
            </a:avLst>
          </a:prstGeom>
          <a:noFill/>
          <a:ln w="28575">
            <a:solidFill>
              <a:schemeClr val="tx1"/>
            </a:solidFill>
            <a:miter lim="800000"/>
            <a:headEnd/>
            <a:tailEnd type="triangle" w="med" len="med"/>
          </a:ln>
          <a:effectLst/>
        </p:spPr>
      </p:cxnSp>
      <p:cxnSp>
        <p:nvCxnSpPr>
          <p:cNvPr id="632" name="AutoShape 45"/>
          <p:cNvCxnSpPr>
            <a:cxnSpLocks noChangeShapeType="1"/>
          </p:cNvCxnSpPr>
          <p:nvPr/>
        </p:nvCxnSpPr>
        <p:spPr bwMode="auto">
          <a:xfrm rot="10800000">
            <a:off x="7229495" y="3182377"/>
            <a:ext cx="200025" cy="1588"/>
          </a:xfrm>
          <a:prstGeom prst="bentConnector3">
            <a:avLst>
              <a:gd name="adj1" fmla="val 50000"/>
            </a:avLst>
          </a:prstGeom>
          <a:noFill/>
          <a:ln w="28575">
            <a:solidFill>
              <a:schemeClr val="tx1"/>
            </a:solidFill>
            <a:miter lim="800000"/>
            <a:headEnd/>
            <a:tailEnd type="triangle" w="med" len="med"/>
          </a:ln>
          <a:effectLst/>
        </p:spPr>
      </p:cxnSp>
      <p:sp>
        <p:nvSpPr>
          <p:cNvPr id="633" name="AutoShape 8"/>
          <p:cNvSpPr>
            <a:spLocks noChangeArrowheads="1"/>
          </p:cNvSpPr>
          <p:nvPr/>
        </p:nvSpPr>
        <p:spPr bwMode="auto">
          <a:xfrm rot="8100000">
            <a:off x="5520327" y="2268746"/>
            <a:ext cx="954087" cy="469900"/>
          </a:xfrm>
          <a:prstGeom prst="chevron">
            <a:avLst>
              <a:gd name="adj" fmla="val 50760"/>
            </a:avLst>
          </a:prstGeom>
          <a:solidFill>
            <a:schemeClr val="bg2">
              <a:alpha val="50000"/>
            </a:schemeClr>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457200" y="271463"/>
            <a:ext cx="8231188" cy="1144587"/>
          </a:xfrm>
          <a:prstGeom prst="rect">
            <a:avLst/>
          </a:prstGeom>
          <a:noFill/>
          <a:ln w="9525">
            <a:noFill/>
            <a:round/>
            <a:headEnd/>
            <a:tailEnd/>
          </a:ln>
          <a:effectLst/>
        </p:spPr>
        <p:txBody>
          <a:bodyPr wrap="none" anchor="ctr"/>
          <a:lstStyle/>
          <a:p>
            <a:endParaRPr lang="en-US"/>
          </a:p>
        </p:txBody>
      </p:sp>
      <p:sp>
        <p:nvSpPr>
          <p:cNvPr id="6147" name="Rectangle 3"/>
          <p:cNvSpPr>
            <a:spLocks noGrp="1" noChangeArrowheads="1"/>
          </p:cNvSpPr>
          <p:nvPr>
            <p:ph type="body" idx="4294967295"/>
          </p:nvPr>
        </p:nvSpPr>
        <p:spPr>
          <a:xfrm>
            <a:off x="392112" y="1221582"/>
            <a:ext cx="8294688" cy="5032375"/>
          </a:xfrm>
          <a:ln/>
        </p:spPr>
        <p:txBody>
          <a:bodyPr/>
          <a:lstStyle/>
          <a:p>
            <a:pPr marL="0" lvl="1" indent="0" eaLnBrk="0">
              <a:lnSpc>
                <a:spcPct val="110000"/>
              </a:lnSpc>
              <a:spcBef>
                <a:spcPts val="1000"/>
              </a:spcBef>
              <a:buSzPct val="70000"/>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tr-TR" sz="1600" dirty="0" smtClean="0">
              <a:solidFill>
                <a:srgbClr val="FF0000"/>
              </a:solidFill>
              <a:latin typeface="Arial" pitchFamily="34" charset="0"/>
              <a:ea typeface="Arial Unicode MS" pitchFamily="34" charset="-128"/>
              <a:cs typeface="Arial Unicode MS" pitchFamily="34" charset="-128"/>
            </a:endParaRPr>
          </a:p>
          <a:p>
            <a:pPr marL="0" lvl="1" indent="0" eaLnBrk="0">
              <a:lnSpc>
                <a:spcPct val="110000"/>
              </a:lnSpc>
              <a:spcBef>
                <a:spcPts val="1000"/>
              </a:spcBef>
              <a:buSzPct val="70000"/>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tr-TR" sz="1600" dirty="0" smtClean="0">
                <a:solidFill>
                  <a:srgbClr val="FF0000"/>
                </a:solidFill>
                <a:latin typeface="Arial" pitchFamily="34" charset="0"/>
                <a:ea typeface="Arial Unicode MS" pitchFamily="34" charset="-128"/>
                <a:cs typeface="Arial Unicode MS" pitchFamily="34" charset="-128"/>
              </a:rPr>
              <a:t>Entegre Lojistik Destek</a:t>
            </a:r>
            <a:r>
              <a:rPr lang="tr-TR" sz="1600" dirty="0" smtClean="0">
                <a:solidFill>
                  <a:srgbClr val="000000"/>
                </a:solidFill>
                <a:latin typeface="Arial" pitchFamily="34" charset="0"/>
                <a:ea typeface="Arial Unicode MS" pitchFamily="34" charset="-128"/>
                <a:cs typeface="Arial Unicode MS" pitchFamily="34" charset="-128"/>
              </a:rPr>
              <a:t> yönetim ve lojistik disiplinlerin entegrasyonudur. Amacı tasarım ve geliştirme/üretim aşamasından başlayarak </a:t>
            </a:r>
          </a:p>
          <a:p>
            <a:pPr marL="400050" lvl="1" indent="0" eaLnBrk="0">
              <a:lnSpc>
                <a:spcPct val="110000"/>
              </a:lnSpc>
              <a:spcBef>
                <a:spcPts val="1000"/>
              </a:spcBef>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tr-TR" sz="1100" dirty="0" smtClean="0">
                <a:latin typeface="Arial" pitchFamily="34" charset="0"/>
              </a:rPr>
              <a:t>Az destekle uzun yıllar kullanım</a:t>
            </a:r>
          </a:p>
          <a:p>
            <a:pPr marL="400050" lvl="1" indent="0" eaLnBrk="0">
              <a:lnSpc>
                <a:spcPct val="110000"/>
              </a:lnSpc>
              <a:spcBef>
                <a:spcPts val="1000"/>
              </a:spcBef>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tr-TR" sz="1100" dirty="0" smtClean="0">
                <a:latin typeface="Arial" pitchFamily="34" charset="0"/>
              </a:rPr>
              <a:t>Düşük maliyet</a:t>
            </a:r>
          </a:p>
          <a:p>
            <a:pPr marL="400050" lvl="1" indent="0" eaLnBrk="0">
              <a:lnSpc>
                <a:spcPct val="110000"/>
              </a:lnSpc>
              <a:spcBef>
                <a:spcPts val="1000"/>
              </a:spcBef>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tr-TR" sz="1100" dirty="0" smtClean="0">
                <a:latin typeface="Arial" pitchFamily="34" charset="0"/>
              </a:rPr>
              <a:t>Yatırım maliyetinin kısa sürede geri dönüşümü</a:t>
            </a:r>
          </a:p>
          <a:p>
            <a:pPr marL="400050" lvl="1" indent="0" eaLnBrk="0">
              <a:lnSpc>
                <a:spcPct val="110000"/>
              </a:lnSpc>
              <a:spcBef>
                <a:spcPts val="1000"/>
              </a:spcBef>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tr-TR" sz="1100" dirty="0" smtClean="0">
                <a:latin typeface="Arial" pitchFamily="34" charset="0"/>
              </a:rPr>
              <a:t>Sistemin ömrü boyunca desteklenebilirliği</a:t>
            </a:r>
          </a:p>
          <a:p>
            <a:pPr marL="0" lvl="1" indent="0" eaLnBrk="0">
              <a:lnSpc>
                <a:spcPct val="110000"/>
              </a:lnSpc>
              <a:spcBef>
                <a:spcPts val="1000"/>
              </a:spcBef>
              <a:buSzPct val="70000"/>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tr-TR" sz="1600" dirty="0" smtClean="0">
                <a:solidFill>
                  <a:srgbClr val="FF0000"/>
                </a:solidFill>
                <a:latin typeface="Arial" pitchFamily="34" charset="0"/>
                <a:ea typeface="Arial Unicode MS" pitchFamily="34" charset="-128"/>
                <a:cs typeface="Arial Unicode MS" pitchFamily="34" charset="-128"/>
              </a:rPr>
              <a:t>Performansa Dayalı L</a:t>
            </a:r>
            <a:r>
              <a:rPr lang="en-AU" sz="1600" dirty="0" smtClean="0">
                <a:solidFill>
                  <a:srgbClr val="FF0000"/>
                </a:solidFill>
                <a:latin typeface="Arial" pitchFamily="34" charset="0"/>
                <a:ea typeface="Arial Unicode MS" pitchFamily="34" charset="-128"/>
                <a:cs typeface="Arial Unicode MS" pitchFamily="34" charset="-128"/>
              </a:rPr>
              <a:t>o</a:t>
            </a:r>
            <a:r>
              <a:rPr lang="tr-TR" sz="1600" dirty="0" smtClean="0">
                <a:solidFill>
                  <a:srgbClr val="FF0000"/>
                </a:solidFill>
                <a:latin typeface="Arial" pitchFamily="34" charset="0"/>
                <a:ea typeface="Arial Unicode MS" pitchFamily="34" charset="-128"/>
                <a:cs typeface="Arial Unicode MS" pitchFamily="34" charset="-128"/>
              </a:rPr>
              <a:t>jistik </a:t>
            </a:r>
            <a:r>
              <a:rPr lang="en-AU" sz="1600" dirty="0" smtClean="0">
                <a:solidFill>
                  <a:srgbClr val="FF0000"/>
                </a:solidFill>
                <a:latin typeface="Arial" pitchFamily="34" charset="0"/>
                <a:ea typeface="Arial Unicode MS" pitchFamily="34" charset="-128"/>
                <a:cs typeface="Arial Unicode MS" pitchFamily="34" charset="-128"/>
              </a:rPr>
              <a:t>(P</a:t>
            </a:r>
            <a:r>
              <a:rPr lang="tr-TR" sz="1600" dirty="0" smtClean="0">
                <a:solidFill>
                  <a:srgbClr val="FF0000"/>
                </a:solidFill>
                <a:latin typeface="Arial" pitchFamily="34" charset="0"/>
                <a:ea typeface="Arial Unicode MS" pitchFamily="34" charset="-128"/>
                <a:cs typeface="Arial Unicode MS" pitchFamily="34" charset="-128"/>
              </a:rPr>
              <a:t>D</a:t>
            </a:r>
            <a:r>
              <a:rPr lang="en-AU" sz="1600" dirty="0" smtClean="0">
                <a:solidFill>
                  <a:srgbClr val="FF0000"/>
                </a:solidFill>
                <a:latin typeface="Arial" pitchFamily="34" charset="0"/>
                <a:ea typeface="Arial Unicode MS" pitchFamily="34" charset="-128"/>
                <a:cs typeface="Arial Unicode MS" pitchFamily="34" charset="-128"/>
              </a:rPr>
              <a:t>L)</a:t>
            </a:r>
            <a:r>
              <a:rPr lang="tr-TR" sz="1600" dirty="0" smtClean="0">
                <a:solidFill>
                  <a:srgbClr val="000000"/>
                </a:solidFill>
                <a:latin typeface="Arial" pitchFamily="34" charset="0"/>
                <a:ea typeface="Arial Unicode MS" pitchFamily="34" charset="-128"/>
                <a:cs typeface="Arial Unicode MS" pitchFamily="34" charset="-128"/>
              </a:rPr>
              <a:t> sonuca dönük, performans odaklı ürün destekleme stratejisidir, sözleşme sistem ya da ürünün performansı üzerinden yapılır. Amacı</a:t>
            </a:r>
            <a:r>
              <a:rPr lang="en-US" sz="1600" dirty="0" smtClean="0">
                <a:solidFill>
                  <a:srgbClr val="000000"/>
                </a:solidFill>
                <a:latin typeface="Arial" pitchFamily="34" charset="0"/>
                <a:ea typeface="Arial Unicode MS" pitchFamily="34" charset="-128"/>
                <a:cs typeface="Arial Unicode MS" pitchFamily="34" charset="-128"/>
              </a:rPr>
              <a:t>:</a:t>
            </a:r>
          </a:p>
          <a:p>
            <a:pPr marL="400050" lvl="1" indent="0" eaLnBrk="0">
              <a:lnSpc>
                <a:spcPct val="110000"/>
              </a:lnSpc>
              <a:spcBef>
                <a:spcPts val="1000"/>
              </a:spcBef>
              <a:buSzPct val="69000"/>
              <a:buFont typeface="Times New Roman" pitchFamily="18" charset="0"/>
              <a:buChar cha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tr-TR" sz="1100" dirty="0" smtClean="0">
                <a:latin typeface="Arial" pitchFamily="34" charset="0"/>
              </a:rPr>
              <a:t>Sistemin hazır bulunma ve güvenilirliği</a:t>
            </a:r>
          </a:p>
          <a:p>
            <a:pPr marL="400050" lvl="1" indent="0" eaLnBrk="0">
              <a:lnSpc>
                <a:spcPct val="110000"/>
              </a:lnSpc>
              <a:spcBef>
                <a:spcPts val="1000"/>
              </a:spcBef>
              <a:buSzPct val="69000"/>
              <a:buFont typeface="Times New Roman" pitchFamily="18" charset="0"/>
              <a:buChar cha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tr-TR" sz="1100" dirty="0" smtClean="0">
                <a:latin typeface="Arial" pitchFamily="34" charset="0"/>
              </a:rPr>
              <a:t>Kısa bakım süreleri ve </a:t>
            </a:r>
          </a:p>
          <a:p>
            <a:pPr marL="400050" lvl="1" indent="0" eaLnBrk="0">
              <a:lnSpc>
                <a:spcPct val="110000"/>
              </a:lnSpc>
              <a:spcBef>
                <a:spcPts val="1000"/>
              </a:spcBef>
              <a:buSzPct val="69000"/>
              <a:buFont typeface="Times New Roman" pitchFamily="18" charset="0"/>
              <a:buChar cha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tr-TR" sz="1100" dirty="0" smtClean="0">
                <a:latin typeface="Arial" pitchFamily="34" charset="0"/>
              </a:rPr>
              <a:t>Düşük maliyet </a:t>
            </a:r>
          </a:p>
          <a:p>
            <a:pPr marL="0" lvl="1" indent="0" eaLnBrk="0">
              <a:lnSpc>
                <a:spcPct val="110000"/>
              </a:lnSpc>
              <a:spcBef>
                <a:spcPts val="1000"/>
              </a:spcBef>
              <a:buSzPct val="70000"/>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tr-TR" sz="1800" i="1" dirty="0" smtClean="0">
                <a:solidFill>
                  <a:srgbClr val="000000"/>
                </a:solidFill>
                <a:latin typeface="Arial" pitchFamily="34" charset="0"/>
                <a:ea typeface="Arial Unicode MS" pitchFamily="34" charset="-128"/>
                <a:cs typeface="Arial Unicode MS" pitchFamily="34" charset="-128"/>
              </a:rPr>
              <a:t>Çok bileşenli, farklı sistemlerin ortak hedefler doğrultusunda planlanması ve kullanımı (“smart defense”) çerçevesinde lojistik kontrol edilebilirlik </a:t>
            </a:r>
            <a:r>
              <a:rPr lang="tr-TR" sz="1800" i="1" dirty="0" smtClean="0">
                <a:solidFill>
                  <a:srgbClr val="000000"/>
                </a:solidFill>
                <a:latin typeface="Arial" pitchFamily="34" charset="0"/>
                <a:ea typeface="Arial Unicode MS" pitchFamily="34" charset="-128"/>
                <a:cs typeface="Arial Unicode MS" pitchFamily="34" charset="-128"/>
                <a:sym typeface="Wingdings" pitchFamily="2" charset="2"/>
              </a:rPr>
              <a:t></a:t>
            </a:r>
            <a:r>
              <a:rPr lang="tr-TR" sz="1800" i="1" dirty="0" smtClean="0">
                <a:solidFill>
                  <a:srgbClr val="000000"/>
                </a:solidFill>
                <a:latin typeface="Arial" pitchFamily="34" charset="0"/>
                <a:ea typeface="Arial Unicode MS" pitchFamily="34" charset="-128"/>
                <a:cs typeface="Arial Unicode MS" pitchFamily="34" charset="-128"/>
              </a:rPr>
              <a:t>  </a:t>
            </a:r>
            <a:r>
              <a:rPr lang="tr-TR" sz="1800" i="1" dirty="0" smtClean="0">
                <a:solidFill>
                  <a:srgbClr val="FF0000"/>
                </a:solidFill>
                <a:latin typeface="Arial" pitchFamily="34" charset="0"/>
                <a:ea typeface="Arial Unicode MS" pitchFamily="34" charset="-128"/>
                <a:cs typeface="Arial Unicode MS" pitchFamily="34" charset="-128"/>
              </a:rPr>
              <a:t>PDL</a:t>
            </a:r>
          </a:p>
          <a:p>
            <a:pPr marL="0" indent="0" eaLnBrk="0">
              <a:lnSpc>
                <a:spcPct val="110000"/>
              </a:lnSpc>
              <a:spcBef>
                <a:spcPts val="1000"/>
              </a:spcBef>
              <a:buSzPct val="70000"/>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sz="1600" dirty="0" smtClean="0">
              <a:latin typeface="Arial" pitchFamily="34" charset="0"/>
              <a:cs typeface="Arial" pitchFamily="34" charset="0"/>
            </a:endParaRPr>
          </a:p>
        </p:txBody>
      </p:sp>
      <p:sp>
        <p:nvSpPr>
          <p:cNvPr id="5" name="Rectangle 609"/>
          <p:cNvSpPr>
            <a:spLocks noGrp="1" noChangeArrowheads="1"/>
          </p:cNvSpPr>
          <p:nvPr>
            <p:ph type="title"/>
          </p:nvPr>
        </p:nvSpPr>
        <p:spPr>
          <a:xfrm>
            <a:off x="457200" y="274638"/>
            <a:ext cx="8229600" cy="946944"/>
          </a:xfrm>
        </p:spPr>
        <p:txBody>
          <a:bodyPr/>
          <a:lstStyle/>
          <a:p>
            <a:r>
              <a:rPr lang="tr-TR" dirty="0" smtClean="0">
                <a:solidFill>
                  <a:srgbClr val="003366"/>
                </a:solidFill>
                <a:ea typeface="ＭＳ Ｐゴシック" pitchFamily="34" charset="-128"/>
              </a:rPr>
              <a:t>ELD ve PDL</a:t>
            </a:r>
            <a:endParaRPr lang="tr-TR" dirty="0">
              <a:solidFill>
                <a:srgbClr val="003366"/>
              </a:solidFill>
              <a:ea typeface="ＭＳ Ｐゴシック" pitchFamily="34" charset="-128"/>
            </a:endParaRPr>
          </a:p>
        </p:txBody>
      </p:sp>
      <p:grpSp>
        <p:nvGrpSpPr>
          <p:cNvPr id="11" name="Group 10"/>
          <p:cNvGrpSpPr/>
          <p:nvPr/>
        </p:nvGrpSpPr>
        <p:grpSpPr>
          <a:xfrm>
            <a:off x="3428993" y="1571612"/>
            <a:ext cx="3337773" cy="4273603"/>
            <a:chOff x="1571605" y="1230252"/>
            <a:chExt cx="3337773" cy="4273603"/>
          </a:xfrm>
        </p:grpSpPr>
        <p:sp>
          <p:nvSpPr>
            <p:cNvPr id="9" name="TextBox 8"/>
            <p:cNvSpPr txBox="1"/>
            <p:nvPr/>
          </p:nvSpPr>
          <p:spPr>
            <a:xfrm>
              <a:off x="1571605" y="1230252"/>
              <a:ext cx="3337773" cy="2059025"/>
            </a:xfrm>
            <a:prstGeom prst="rect">
              <a:avLst/>
            </a:prstGeom>
            <a:solidFill>
              <a:schemeClr val="accent5"/>
            </a:solidFill>
          </p:spPr>
          <p:txBody>
            <a:bodyPr wrap="square" rtlCol="0">
              <a:spAutoFit/>
            </a:bodyPr>
            <a:lstStyle/>
            <a:p>
              <a:pPr eaLnBrk="0">
                <a:lnSpc>
                  <a:spcPct val="110000"/>
                </a:lnSpc>
                <a:spcBef>
                  <a:spcPts val="1000"/>
                </a:spcBef>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tr-TR" sz="1800" b="1" dirty="0" smtClean="0">
                  <a:latin typeface="Arial" pitchFamily="34" charset="0"/>
                  <a:cs typeface="Arial" pitchFamily="34" charset="0"/>
                </a:rPr>
                <a:t>ELD metrikler</a:t>
              </a:r>
              <a:r>
                <a:rPr lang="tr-TR" sz="1600" dirty="0" smtClean="0">
                  <a:latin typeface="Arial" pitchFamily="34" charset="0"/>
                  <a:cs typeface="Arial" pitchFamily="34" charset="0"/>
                </a:rPr>
                <a:t>:</a:t>
              </a:r>
              <a:endParaRPr lang="en-US" sz="1600" dirty="0" smtClean="0">
                <a:latin typeface="Arial" pitchFamily="34" charset="0"/>
                <a:cs typeface="Arial" pitchFamily="34" charset="0"/>
              </a:endParaRPr>
            </a:p>
            <a:p>
              <a:pPr marL="400050" lvl="1">
                <a:buSzPct val="7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tr-TR" sz="1800" b="1" dirty="0" smtClean="0">
                  <a:solidFill>
                    <a:srgbClr val="000080"/>
                  </a:solidFill>
                  <a:latin typeface="Arial" pitchFamily="34" charset="0"/>
                  <a:ea typeface="Arial Unicode MS" pitchFamily="34" charset="-128"/>
                  <a:cs typeface="Arial Unicode MS" pitchFamily="34" charset="-128"/>
                </a:rPr>
                <a:t>Güvenilirlik</a:t>
              </a:r>
            </a:p>
            <a:p>
              <a:pPr marL="400050" lvl="1">
                <a:buSzPct val="7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dirty="0" smtClean="0">
                  <a:solidFill>
                    <a:srgbClr val="000080"/>
                  </a:solidFill>
                  <a:latin typeface="Arial" pitchFamily="34" charset="0"/>
                  <a:ea typeface="Arial Unicode MS" pitchFamily="34" charset="-128"/>
                  <a:cs typeface="Arial Unicode MS" pitchFamily="34" charset="-128"/>
                </a:rPr>
                <a:t> </a:t>
              </a:r>
              <a:r>
                <a:rPr lang="tr-TR" sz="1800" b="1" dirty="0" smtClean="0">
                  <a:solidFill>
                    <a:srgbClr val="000080"/>
                  </a:solidFill>
                  <a:latin typeface="Arial" pitchFamily="34" charset="0"/>
                  <a:ea typeface="Arial Unicode MS" pitchFamily="34" charset="-128"/>
                  <a:cs typeface="Arial Unicode MS" pitchFamily="34" charset="-128"/>
                </a:rPr>
                <a:t>Hazır bulunma</a:t>
              </a:r>
            </a:p>
            <a:p>
              <a:pPr marL="400050" lvl="1">
                <a:buSzPct val="7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tr-TR" sz="1800" b="1" dirty="0" smtClean="0">
                  <a:solidFill>
                    <a:srgbClr val="000080"/>
                  </a:solidFill>
                  <a:latin typeface="Arial" pitchFamily="34" charset="0"/>
                  <a:ea typeface="Arial Unicode MS" pitchFamily="34" charset="-128"/>
                  <a:cs typeface="Arial Unicode MS" pitchFamily="34" charset="-128"/>
                </a:rPr>
                <a:t>Bakılabilirlik</a:t>
              </a:r>
            </a:p>
            <a:p>
              <a:pPr marL="400050" lvl="1">
                <a:buSzPct val="7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dirty="0" smtClean="0">
                  <a:solidFill>
                    <a:srgbClr val="000080"/>
                  </a:solidFill>
                  <a:latin typeface="Arial" pitchFamily="34" charset="0"/>
                  <a:ea typeface="Arial Unicode MS" pitchFamily="34" charset="-128"/>
                  <a:cs typeface="Arial Unicode MS" pitchFamily="34" charset="-128"/>
                </a:rPr>
                <a:t>T</a:t>
              </a:r>
              <a:r>
                <a:rPr lang="tr-TR" sz="1800" b="1" dirty="0" smtClean="0">
                  <a:solidFill>
                    <a:srgbClr val="000080"/>
                  </a:solidFill>
                  <a:latin typeface="Arial" pitchFamily="34" charset="0"/>
                  <a:ea typeface="Arial Unicode MS" pitchFamily="34" charset="-128"/>
                  <a:cs typeface="Arial Unicode MS" pitchFamily="34" charset="-128"/>
                </a:rPr>
                <a:t>estedilebilirlik</a:t>
              </a:r>
              <a:r>
                <a:rPr lang="en-US" sz="1800" b="1" dirty="0" smtClean="0">
                  <a:solidFill>
                    <a:srgbClr val="000080"/>
                  </a:solidFill>
                  <a:latin typeface="Arial" pitchFamily="34" charset="0"/>
                  <a:ea typeface="Arial Unicode MS" pitchFamily="34" charset="-128"/>
                  <a:cs typeface="Arial Unicode MS" pitchFamily="34" charset="-128"/>
                </a:rPr>
                <a:t> </a:t>
              </a:r>
            </a:p>
            <a:p>
              <a:pPr marL="400050" lvl="1">
                <a:buSzPct val="7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tr-TR" sz="1800" b="1" dirty="0" smtClean="0">
                  <a:solidFill>
                    <a:srgbClr val="000080"/>
                  </a:solidFill>
                  <a:latin typeface="Arial" pitchFamily="34" charset="0"/>
                  <a:ea typeface="Arial Unicode MS" pitchFamily="34" charset="-128"/>
                  <a:cs typeface="Arial Unicode MS" pitchFamily="34" charset="-128"/>
                </a:rPr>
                <a:t>Sistem güvenliği</a:t>
              </a:r>
              <a:r>
                <a:rPr lang="en-US" sz="1800" b="1" dirty="0" smtClean="0">
                  <a:solidFill>
                    <a:srgbClr val="000080"/>
                  </a:solidFill>
                  <a:latin typeface="Arial" pitchFamily="34" charset="0"/>
                  <a:ea typeface="Arial Unicode MS" pitchFamily="34" charset="-128"/>
                  <a:cs typeface="Arial Unicode MS" pitchFamily="34" charset="-128"/>
                </a:rPr>
                <a:t> </a:t>
              </a:r>
              <a:endParaRPr lang="tr-TR" sz="1800" b="1" dirty="0" smtClean="0">
                <a:solidFill>
                  <a:srgbClr val="000080"/>
                </a:solidFill>
                <a:latin typeface="Arial" pitchFamily="34" charset="0"/>
                <a:ea typeface="Arial Unicode MS" pitchFamily="34" charset="-128"/>
                <a:cs typeface="Arial Unicode MS" pitchFamily="34" charset="-128"/>
              </a:endParaRPr>
            </a:p>
          </p:txBody>
        </p:sp>
        <p:sp>
          <p:nvSpPr>
            <p:cNvPr id="10" name="TextBox 9"/>
            <p:cNvSpPr txBox="1"/>
            <p:nvPr/>
          </p:nvSpPr>
          <p:spPr>
            <a:xfrm>
              <a:off x="1571605" y="3444830"/>
              <a:ext cx="3337773" cy="2059025"/>
            </a:xfrm>
            <a:prstGeom prst="rect">
              <a:avLst/>
            </a:prstGeom>
            <a:solidFill>
              <a:schemeClr val="accent5"/>
            </a:solidFill>
          </p:spPr>
          <p:txBody>
            <a:bodyPr wrap="square" rtlCol="0">
              <a:spAutoFit/>
            </a:bodyPr>
            <a:lstStyle/>
            <a:p>
              <a:pPr eaLnBrk="0">
                <a:lnSpc>
                  <a:spcPct val="110000"/>
                </a:lnSpc>
                <a:spcBef>
                  <a:spcPts val="1000"/>
                </a:spcBef>
                <a:buClr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1800" b="1" dirty="0" smtClean="0">
                  <a:latin typeface="Arial" pitchFamily="34" charset="0"/>
                  <a:cs typeface="Arial" pitchFamily="34" charset="0"/>
                </a:rPr>
                <a:t>P</a:t>
              </a:r>
              <a:r>
                <a:rPr lang="tr-TR" sz="1800" b="1" dirty="0" smtClean="0">
                  <a:latin typeface="Arial" pitchFamily="34" charset="0"/>
                  <a:cs typeface="Arial" pitchFamily="34" charset="0"/>
                </a:rPr>
                <a:t>D</a:t>
              </a:r>
              <a:r>
                <a:rPr lang="en-US" sz="1800" b="1" dirty="0" smtClean="0">
                  <a:latin typeface="Arial" pitchFamily="34" charset="0"/>
                  <a:cs typeface="Arial" pitchFamily="34" charset="0"/>
                </a:rPr>
                <a:t>L</a:t>
              </a:r>
              <a:r>
                <a:rPr lang="tr-TR" sz="1800" b="1" dirty="0" smtClean="0">
                  <a:latin typeface="Arial" pitchFamily="34" charset="0"/>
                  <a:cs typeface="Arial" pitchFamily="34" charset="0"/>
                </a:rPr>
                <a:t> metrikler:</a:t>
              </a:r>
            </a:p>
            <a:p>
              <a:pPr marL="400050" lvl="1">
                <a:buSzPct val="7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tr-TR" sz="1800" b="1" dirty="0" smtClean="0">
                  <a:solidFill>
                    <a:srgbClr val="000080"/>
                  </a:solidFill>
                  <a:latin typeface="Arial" pitchFamily="34" charset="0"/>
                  <a:ea typeface="Arial Unicode MS" pitchFamily="34" charset="-128"/>
                  <a:cs typeface="Arial Unicode MS" pitchFamily="34" charset="-128"/>
                </a:rPr>
                <a:t>Güvenilirlik</a:t>
              </a:r>
            </a:p>
            <a:p>
              <a:pPr marL="400050" lvl="1">
                <a:buSzPct val="7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tr-TR" sz="1800" b="1" dirty="0" smtClean="0">
                  <a:solidFill>
                    <a:srgbClr val="000080"/>
                  </a:solidFill>
                  <a:latin typeface="Arial" pitchFamily="34" charset="0"/>
                  <a:ea typeface="Arial Unicode MS" pitchFamily="34" charset="-128"/>
                  <a:cs typeface="Arial Unicode MS" pitchFamily="34" charset="-128"/>
                </a:rPr>
                <a:t>Hazır Bulunma</a:t>
              </a:r>
              <a:r>
                <a:rPr lang="en-US" sz="1800" b="1" dirty="0" smtClean="0">
                  <a:solidFill>
                    <a:srgbClr val="000080"/>
                  </a:solidFill>
                  <a:latin typeface="Arial" pitchFamily="34" charset="0"/>
                  <a:ea typeface="Arial Unicode MS" pitchFamily="34" charset="-128"/>
                  <a:cs typeface="Arial Unicode MS" pitchFamily="34" charset="-128"/>
                </a:rPr>
                <a:t>, </a:t>
              </a:r>
              <a:endParaRPr lang="tr-TR" sz="1800" b="1" dirty="0" smtClean="0">
                <a:solidFill>
                  <a:srgbClr val="000080"/>
                </a:solidFill>
                <a:latin typeface="Arial" pitchFamily="34" charset="0"/>
                <a:ea typeface="Arial Unicode MS" pitchFamily="34" charset="-128"/>
                <a:cs typeface="Arial Unicode MS" pitchFamily="34" charset="-128"/>
              </a:endParaRPr>
            </a:p>
            <a:p>
              <a:pPr marL="400050" lvl="1">
                <a:buSzPct val="7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tr-TR" sz="1800" b="1" dirty="0" smtClean="0">
                  <a:solidFill>
                    <a:srgbClr val="000080"/>
                  </a:solidFill>
                  <a:latin typeface="Arial" pitchFamily="34" charset="0"/>
                  <a:ea typeface="Arial Unicode MS" pitchFamily="34" charset="-128"/>
                  <a:cs typeface="Arial Unicode MS" pitchFamily="34" charset="-128"/>
                </a:rPr>
                <a:t>Kullanım başına maliyet</a:t>
              </a:r>
              <a:r>
                <a:rPr lang="en-US" sz="1800" b="1" dirty="0" smtClean="0">
                  <a:solidFill>
                    <a:srgbClr val="000080"/>
                  </a:solidFill>
                  <a:latin typeface="Arial" pitchFamily="34" charset="0"/>
                  <a:ea typeface="Arial Unicode MS" pitchFamily="34" charset="-128"/>
                  <a:cs typeface="Arial Unicode MS" pitchFamily="34" charset="-128"/>
                </a:rPr>
                <a:t> </a:t>
              </a:r>
              <a:endParaRPr lang="tr-TR" sz="1800" b="1" dirty="0" smtClean="0">
                <a:solidFill>
                  <a:srgbClr val="000080"/>
                </a:solidFill>
                <a:latin typeface="Arial" pitchFamily="34" charset="0"/>
                <a:ea typeface="Arial Unicode MS" pitchFamily="34" charset="-128"/>
                <a:cs typeface="Arial Unicode MS" pitchFamily="34" charset="-128"/>
              </a:endParaRPr>
            </a:p>
            <a:p>
              <a:pPr marL="400050" lvl="1">
                <a:buSzPct val="7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tr-TR" sz="1800" b="1" dirty="0" smtClean="0">
                  <a:solidFill>
                    <a:srgbClr val="000080"/>
                  </a:solidFill>
                  <a:latin typeface="Arial" pitchFamily="34" charset="0"/>
                  <a:ea typeface="Arial Unicode MS" pitchFamily="34" charset="-128"/>
                  <a:cs typeface="Arial Unicode MS" pitchFamily="34" charset="-128"/>
                </a:rPr>
                <a:t>Lojistik </a:t>
              </a:r>
              <a:r>
                <a:rPr lang="tr-TR" sz="1800" b="1" dirty="0" smtClean="0">
                  <a:solidFill>
                    <a:srgbClr val="000080"/>
                  </a:solidFill>
                  <a:latin typeface="Arial" pitchFamily="34" charset="0"/>
                  <a:ea typeface="Arial Unicode MS" pitchFamily="34" charset="-128"/>
                  <a:cs typeface="Arial Unicode MS" pitchFamily="34" charset="-128"/>
                </a:rPr>
                <a:t>iz düşümü</a:t>
              </a:r>
              <a:r>
                <a:rPr lang="en-US" sz="1800" b="1" dirty="0" smtClean="0">
                  <a:solidFill>
                    <a:srgbClr val="000080"/>
                  </a:solidFill>
                  <a:latin typeface="Arial" pitchFamily="34" charset="0"/>
                  <a:ea typeface="Arial Unicode MS" pitchFamily="34" charset="-128"/>
                  <a:cs typeface="Arial Unicode MS" pitchFamily="34" charset="-128"/>
                </a:rPr>
                <a:t>, </a:t>
              </a:r>
              <a:endParaRPr lang="tr-TR" sz="1800" b="1" dirty="0" smtClean="0">
                <a:solidFill>
                  <a:srgbClr val="000080"/>
                </a:solidFill>
                <a:latin typeface="Arial" pitchFamily="34" charset="0"/>
                <a:ea typeface="Arial Unicode MS" pitchFamily="34" charset="-128"/>
                <a:cs typeface="Arial Unicode MS" pitchFamily="34" charset="-128"/>
              </a:endParaRPr>
            </a:p>
            <a:p>
              <a:pPr marL="400050" lvl="1">
                <a:buSzPct val="7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tr-TR" sz="1800" b="1" dirty="0" smtClean="0">
                  <a:solidFill>
                    <a:srgbClr val="000080"/>
                  </a:solidFill>
                  <a:latin typeface="Arial" pitchFamily="34" charset="0"/>
                  <a:ea typeface="Arial Unicode MS" pitchFamily="34" charset="-128"/>
                  <a:cs typeface="Arial Unicode MS" pitchFamily="34" charset="-128"/>
                </a:rPr>
                <a:t>Lojistik tepki süresi</a:t>
              </a:r>
              <a:endParaRPr lang="en-US" sz="1800" b="1" dirty="0" smtClean="0">
                <a:solidFill>
                  <a:srgbClr val="000080"/>
                </a:solidFill>
                <a:latin typeface="Arial" pitchFamily="34" charset="0"/>
                <a:ea typeface="Arial Unicode MS" pitchFamily="34" charset="-128"/>
                <a:cs typeface="Arial Unicode MS" pitchFamily="34" charset="-128"/>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 calcmode="lin" valueType="num">
                                      <p:cBhvr additive="base">
                                        <p:cTn id="7" dur="500" fill="hold"/>
                                        <p:tgtEl>
                                          <p:spTgt spid="614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7">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anim calcmode="lin" valueType="num">
                                      <p:cBhvr additive="base">
                                        <p:cTn id="11" dur="500" fill="hold"/>
                                        <p:tgtEl>
                                          <p:spTgt spid="6147">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147">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anim calcmode="lin" valueType="num">
                                      <p:cBhvr additive="base">
                                        <p:cTn id="15" dur="500" fill="hold"/>
                                        <p:tgtEl>
                                          <p:spTgt spid="6147">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147">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anim calcmode="lin" valueType="num">
                                      <p:cBhvr additive="base">
                                        <p:cTn id="19" dur="500" fill="hold"/>
                                        <p:tgtEl>
                                          <p:spTgt spid="6147">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7">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147">
                                            <p:txEl>
                                              <p:pRg st="5" end="5"/>
                                            </p:txEl>
                                          </p:spTgt>
                                        </p:tgtEl>
                                        <p:attrNameLst>
                                          <p:attrName>style.visibility</p:attrName>
                                        </p:attrNameLst>
                                      </p:cBhvr>
                                      <p:to>
                                        <p:strVal val="visible"/>
                                      </p:to>
                                    </p:set>
                                    <p:anim calcmode="lin" valueType="num">
                                      <p:cBhvr additive="base">
                                        <p:cTn id="23" dur="500" fill="hold"/>
                                        <p:tgtEl>
                                          <p:spTgt spid="6147">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147">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147">
                                            <p:txEl>
                                              <p:pRg st="6" end="6"/>
                                            </p:txEl>
                                          </p:spTgt>
                                        </p:tgtEl>
                                        <p:attrNameLst>
                                          <p:attrName>style.visibility</p:attrName>
                                        </p:attrNameLst>
                                      </p:cBhvr>
                                      <p:to>
                                        <p:strVal val="visible"/>
                                      </p:to>
                                    </p:set>
                                    <p:anim calcmode="lin" valueType="num">
                                      <p:cBhvr additive="base">
                                        <p:cTn id="27" dur="500" fill="hold"/>
                                        <p:tgtEl>
                                          <p:spTgt spid="6147">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147">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6147">
                                            <p:txEl>
                                              <p:pRg st="7" end="7"/>
                                            </p:txEl>
                                          </p:spTgt>
                                        </p:tgtEl>
                                        <p:attrNameLst>
                                          <p:attrName>style.visibility</p:attrName>
                                        </p:attrNameLst>
                                      </p:cBhvr>
                                      <p:to>
                                        <p:strVal val="visible"/>
                                      </p:to>
                                    </p:set>
                                    <p:anim calcmode="lin" valueType="num">
                                      <p:cBhvr additive="base">
                                        <p:cTn id="31" dur="500" fill="hold"/>
                                        <p:tgtEl>
                                          <p:spTgt spid="6147">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147">
                                            <p:txEl>
                                              <p:pRg st="7" end="7"/>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147">
                                            <p:txEl>
                                              <p:pRg st="8" end="8"/>
                                            </p:txEl>
                                          </p:spTgt>
                                        </p:tgtEl>
                                        <p:attrNameLst>
                                          <p:attrName>style.visibility</p:attrName>
                                        </p:attrNameLst>
                                      </p:cBhvr>
                                      <p:to>
                                        <p:strVal val="visible"/>
                                      </p:to>
                                    </p:set>
                                    <p:anim calcmode="lin" valueType="num">
                                      <p:cBhvr additive="base">
                                        <p:cTn id="35" dur="500" fill="hold"/>
                                        <p:tgtEl>
                                          <p:spTgt spid="6147">
                                            <p:txEl>
                                              <p:pRg st="8" end="8"/>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147">
                                            <p:txEl>
                                              <p:pRg st="8" end="8"/>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147">
                                            <p:txEl>
                                              <p:pRg st="9" end="9"/>
                                            </p:txEl>
                                          </p:spTgt>
                                        </p:tgtEl>
                                        <p:attrNameLst>
                                          <p:attrName>style.visibility</p:attrName>
                                        </p:attrNameLst>
                                      </p:cBhvr>
                                      <p:to>
                                        <p:strVal val="visible"/>
                                      </p:to>
                                    </p:set>
                                    <p:anim calcmode="lin" valueType="num">
                                      <p:cBhvr additive="base">
                                        <p:cTn id="39" dur="500" fill="hold"/>
                                        <p:tgtEl>
                                          <p:spTgt spid="6147">
                                            <p:txEl>
                                              <p:pRg st="9" end="9"/>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147">
                                            <p:txEl>
                                              <p:pRg st="9" end="9"/>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6147">
                                            <p:txEl>
                                              <p:pRg st="10" end="10"/>
                                            </p:txEl>
                                          </p:spTgt>
                                        </p:tgtEl>
                                        <p:attrNameLst>
                                          <p:attrName>style.visibility</p:attrName>
                                        </p:attrNameLst>
                                      </p:cBhvr>
                                      <p:to>
                                        <p:strVal val="visible"/>
                                      </p:to>
                                    </p:set>
                                    <p:anim calcmode="lin" valueType="num">
                                      <p:cBhvr additive="base">
                                        <p:cTn id="43" dur="500" fill="hold"/>
                                        <p:tgtEl>
                                          <p:spTgt spid="6147">
                                            <p:txEl>
                                              <p:pRg st="10" end="1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147">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0-#ppt_w/2"/>
                                          </p:val>
                                        </p:tav>
                                        <p:tav tm="100000">
                                          <p:val>
                                            <p:strVal val="#ppt_x"/>
                                          </p:val>
                                        </p:tav>
                                      </p:tavLst>
                                    </p:anim>
                                    <p:anim calcmode="lin" valueType="num">
                                      <p:cBhvr additive="base">
                                        <p:cTn id="5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Group 94"/>
          <p:cNvGrpSpPr/>
          <p:nvPr/>
        </p:nvGrpSpPr>
        <p:grpSpPr>
          <a:xfrm>
            <a:off x="135385" y="736682"/>
            <a:ext cx="8850353" cy="5425994"/>
            <a:chOff x="-53287" y="736682"/>
            <a:chExt cx="9039025" cy="5425994"/>
          </a:xfrm>
        </p:grpSpPr>
        <p:grpSp>
          <p:nvGrpSpPr>
            <p:cNvPr id="2" name="Group 53"/>
            <p:cNvGrpSpPr>
              <a:grpSpLocks/>
            </p:cNvGrpSpPr>
            <p:nvPr/>
          </p:nvGrpSpPr>
          <p:grpSpPr bwMode="auto">
            <a:xfrm>
              <a:off x="16120" y="1276350"/>
              <a:ext cx="6512169" cy="3316288"/>
              <a:chOff x="15875" y="490538"/>
              <a:chExt cx="9039225" cy="3316287"/>
            </a:xfrm>
          </p:grpSpPr>
          <p:sp>
            <p:nvSpPr>
              <p:cNvPr id="32851" name="Arc 2"/>
              <p:cNvSpPr>
                <a:spLocks/>
              </p:cNvSpPr>
              <p:nvPr/>
            </p:nvSpPr>
            <p:spPr bwMode="auto">
              <a:xfrm flipH="1">
                <a:off x="15875" y="498475"/>
                <a:ext cx="4522788" cy="33083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BBE0E3">
                  <a:alpha val="30196"/>
                </a:srgbClr>
              </a:solidFill>
              <a:ln w="9525">
                <a:solidFill>
                  <a:srgbClr val="6699FF">
                    <a:alpha val="70195"/>
                  </a:srgbClr>
                </a:solidFill>
                <a:round/>
                <a:headEnd/>
                <a:tailEnd/>
              </a:ln>
            </p:spPr>
            <p:txBody>
              <a:bodyPr wrap="none" anchor="ctr"/>
              <a:lstStyle/>
              <a:p>
                <a:endParaRPr lang="en-US"/>
              </a:p>
            </p:txBody>
          </p:sp>
          <p:sp>
            <p:nvSpPr>
              <p:cNvPr id="32852" name="Arc 3"/>
              <p:cNvSpPr>
                <a:spLocks/>
              </p:cNvSpPr>
              <p:nvPr/>
            </p:nvSpPr>
            <p:spPr bwMode="auto">
              <a:xfrm>
                <a:off x="4532313" y="490538"/>
                <a:ext cx="4522787" cy="33083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BBE0E3">
                  <a:alpha val="30196"/>
                </a:srgbClr>
              </a:solidFill>
              <a:ln w="9525">
                <a:solidFill>
                  <a:srgbClr val="6699FF">
                    <a:alpha val="70195"/>
                  </a:srgbClr>
                </a:solidFill>
                <a:round/>
                <a:headEnd/>
                <a:tailEnd/>
              </a:ln>
            </p:spPr>
            <p:txBody>
              <a:bodyPr wrap="none" anchor="ctr"/>
              <a:lstStyle/>
              <a:p>
                <a:endParaRPr lang="en-US"/>
              </a:p>
            </p:txBody>
          </p:sp>
        </p:grpSp>
        <p:sp>
          <p:nvSpPr>
            <p:cNvPr id="32773" name="Oval 4"/>
            <p:cNvSpPr>
              <a:spLocks noChangeArrowheads="1"/>
            </p:cNvSpPr>
            <p:nvPr/>
          </p:nvSpPr>
          <p:spPr bwMode="auto">
            <a:xfrm>
              <a:off x="13189" y="3117851"/>
              <a:ext cx="6515100" cy="3044825"/>
            </a:xfrm>
            <a:prstGeom prst="ellipse">
              <a:avLst/>
            </a:prstGeom>
            <a:gradFill rotWithShape="1">
              <a:gsLst>
                <a:gs pos="0">
                  <a:srgbClr val="FFFFE1"/>
                </a:gs>
                <a:gs pos="100000">
                  <a:srgbClr val="C9C9B1"/>
                </a:gs>
              </a:gsLst>
              <a:lin ang="5400000" scaled="1"/>
            </a:gradFill>
            <a:ln w="9525">
              <a:noFill/>
              <a:round/>
              <a:headEnd/>
              <a:tailEnd/>
            </a:ln>
          </p:spPr>
          <p:txBody>
            <a:bodyPr wrap="none" anchor="ctr"/>
            <a:lstStyle/>
            <a:p>
              <a:endParaRPr lang="tr-TR" sz="1800"/>
            </a:p>
          </p:txBody>
        </p:sp>
        <p:sp>
          <p:nvSpPr>
            <p:cNvPr id="97" name="Oval 96"/>
            <p:cNvSpPr/>
            <p:nvPr/>
          </p:nvSpPr>
          <p:spPr>
            <a:xfrm rot="4288560">
              <a:off x="4717806" y="2858233"/>
              <a:ext cx="590550" cy="9700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r-TR"/>
            </a:p>
          </p:txBody>
        </p:sp>
        <p:sp>
          <p:nvSpPr>
            <p:cNvPr id="32775" name="Line 129"/>
            <p:cNvSpPr>
              <a:spLocks noChangeShapeType="1"/>
            </p:cNvSpPr>
            <p:nvPr/>
          </p:nvSpPr>
          <p:spPr bwMode="auto">
            <a:xfrm>
              <a:off x="3228243" y="1417638"/>
              <a:ext cx="2560026" cy="2303462"/>
            </a:xfrm>
            <a:prstGeom prst="line">
              <a:avLst/>
            </a:prstGeom>
            <a:noFill/>
            <a:ln w="28575" cap="rnd">
              <a:solidFill>
                <a:srgbClr val="FF3300"/>
              </a:solidFill>
              <a:prstDash val="sysDot"/>
              <a:round/>
              <a:headEnd/>
              <a:tailEnd/>
            </a:ln>
          </p:spPr>
          <p:txBody>
            <a:bodyPr/>
            <a:lstStyle/>
            <a:p>
              <a:endParaRPr lang="en-US"/>
            </a:p>
          </p:txBody>
        </p:sp>
        <p:sp>
          <p:nvSpPr>
            <p:cNvPr id="91" name="Oval 90"/>
            <p:cNvSpPr/>
            <p:nvPr/>
          </p:nvSpPr>
          <p:spPr>
            <a:xfrm rot="18562697">
              <a:off x="3982305" y="1418738"/>
              <a:ext cx="777875" cy="12836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r-TR"/>
            </a:p>
          </p:txBody>
        </p:sp>
        <p:sp>
          <p:nvSpPr>
            <p:cNvPr id="5" name="Moon 4"/>
            <p:cNvSpPr/>
            <p:nvPr/>
          </p:nvSpPr>
          <p:spPr>
            <a:xfrm>
              <a:off x="17585" y="3113088"/>
              <a:ext cx="3247292" cy="3040062"/>
            </a:xfrm>
            <a:prstGeom prst="moon">
              <a:avLst>
                <a:gd name="adj" fmla="val 47089"/>
              </a:avLst>
            </a:prstGeom>
            <a:gradFill flip="none" rotWithShape="1">
              <a:gsLst>
                <a:gs pos="0">
                  <a:srgbClr val="0996FF">
                    <a:shade val="30000"/>
                    <a:satMod val="115000"/>
                  </a:srgbClr>
                </a:gs>
                <a:gs pos="50000">
                  <a:srgbClr val="0996FF">
                    <a:shade val="67500"/>
                    <a:satMod val="115000"/>
                  </a:srgbClr>
                </a:gs>
                <a:gs pos="100000">
                  <a:srgbClr val="0996FF">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r-TR"/>
            </a:p>
          </p:txBody>
        </p:sp>
        <p:grpSp>
          <p:nvGrpSpPr>
            <p:cNvPr id="3" name="Group 41"/>
            <p:cNvGrpSpPr>
              <a:grpSpLocks noChangeAspect="1"/>
            </p:cNvGrpSpPr>
            <p:nvPr/>
          </p:nvGrpSpPr>
          <p:grpSpPr bwMode="auto">
            <a:xfrm flipH="1">
              <a:off x="3620966" y="1771651"/>
              <a:ext cx="1528396" cy="652463"/>
              <a:chOff x="5971159" y="1552637"/>
              <a:chExt cx="2728497" cy="1164070"/>
            </a:xfrm>
          </p:grpSpPr>
          <p:pic>
            <p:nvPicPr>
              <p:cNvPr id="32843" name="Picture 14" descr="http://t3.gstatic.com/images?q=tbn:icNPaOgbhoSpNM:http://www.fotosearch.com/bthumb/OMU/OMU111/02P0540.jpg"/>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5971159" y="2354262"/>
                <a:ext cx="848678" cy="308611"/>
              </a:xfrm>
              <a:prstGeom prst="rect">
                <a:avLst/>
              </a:prstGeom>
              <a:noFill/>
              <a:ln w="9525">
                <a:noFill/>
                <a:miter lim="800000"/>
                <a:headEnd/>
                <a:tailEnd/>
              </a:ln>
            </p:spPr>
          </p:pic>
          <p:pic>
            <p:nvPicPr>
              <p:cNvPr id="32844" name="Picture 14" descr="http://t3.gstatic.com/images?q=tbn:icNPaOgbhoSpNM:http://www.fotosearch.com/bthumb/OMU/OMU111/02P0540.jpg"/>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rot="-320691">
                <a:off x="6626783" y="2392667"/>
                <a:ext cx="891112" cy="324040"/>
              </a:xfrm>
              <a:prstGeom prst="rect">
                <a:avLst/>
              </a:prstGeom>
              <a:noFill/>
              <a:ln w="9525">
                <a:noFill/>
                <a:miter lim="800000"/>
                <a:headEnd/>
                <a:tailEnd/>
              </a:ln>
            </p:spPr>
          </p:pic>
          <p:grpSp>
            <p:nvGrpSpPr>
              <p:cNvPr id="4" name="Group 34"/>
              <p:cNvGrpSpPr>
                <a:grpSpLocks noChangeAspect="1"/>
              </p:cNvGrpSpPr>
              <p:nvPr/>
            </p:nvGrpSpPr>
            <p:grpSpPr bwMode="auto">
              <a:xfrm rot="-191984">
                <a:off x="6123559" y="1976310"/>
                <a:ext cx="1890455" cy="442989"/>
                <a:chOff x="5971159" y="2207958"/>
                <a:chExt cx="1718595" cy="402717"/>
              </a:xfrm>
            </p:grpSpPr>
            <p:pic>
              <p:nvPicPr>
                <p:cNvPr id="32849" name="Picture 14" descr="http://t3.gstatic.com/images?q=tbn:icNPaOgbhoSpNM:http://www.fotosearch.com/bthumb/OMU/OMU111/02P0540.jpg"/>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5971159" y="2207958"/>
                  <a:ext cx="942975" cy="342901"/>
                </a:xfrm>
                <a:prstGeom prst="rect">
                  <a:avLst/>
                </a:prstGeom>
                <a:noFill/>
                <a:ln w="9525">
                  <a:noFill/>
                  <a:miter lim="800000"/>
                  <a:headEnd/>
                  <a:tailEnd/>
                </a:ln>
              </p:spPr>
            </p:pic>
            <p:pic>
              <p:nvPicPr>
                <p:cNvPr id="32850" name="Picture 14" descr="http://t3.gstatic.com/images?q=tbn:icNPaOgbhoSpNM:http://www.fotosearch.com/bthumb/OMU/OMU111/02P0540.jpg"/>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6699630" y="2250630"/>
                  <a:ext cx="990124" cy="360045"/>
                </a:xfrm>
                <a:prstGeom prst="rect">
                  <a:avLst/>
                </a:prstGeom>
                <a:noFill/>
                <a:ln w="9525">
                  <a:noFill/>
                  <a:miter lim="800000"/>
                  <a:headEnd/>
                  <a:tailEnd/>
                </a:ln>
              </p:spPr>
            </p:pic>
          </p:grpSp>
          <p:grpSp>
            <p:nvGrpSpPr>
              <p:cNvPr id="6" name="Group 40"/>
              <p:cNvGrpSpPr>
                <a:grpSpLocks noChangeAspect="1"/>
              </p:cNvGrpSpPr>
              <p:nvPr/>
            </p:nvGrpSpPr>
            <p:grpSpPr bwMode="auto">
              <a:xfrm>
                <a:off x="6321679" y="1552637"/>
                <a:ext cx="2377977" cy="505842"/>
                <a:chOff x="6230239" y="2540189"/>
                <a:chExt cx="2161797" cy="459856"/>
              </a:xfrm>
            </p:grpSpPr>
            <p:pic>
              <p:nvPicPr>
                <p:cNvPr id="32847" name="Picture 14" descr="http://t3.gstatic.com/images?q=tbn:icNPaOgbhoSpNM:http://www.fotosearch.com/bthumb/OMU/OMU111/02P0540.jpg"/>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rot="-271561">
                  <a:off x="6230239" y="2540189"/>
                  <a:ext cx="1141000" cy="414911"/>
                </a:xfrm>
                <a:prstGeom prst="rect">
                  <a:avLst/>
                </a:prstGeom>
                <a:noFill/>
                <a:ln w="9525">
                  <a:noFill/>
                  <a:miter lim="800000"/>
                  <a:headEnd/>
                  <a:tailEnd/>
                </a:ln>
              </p:spPr>
            </p:pic>
            <p:pic>
              <p:nvPicPr>
                <p:cNvPr id="32848" name="Picture 14" descr="http://t3.gstatic.com/images?q=tbn:icNPaOgbhoSpNM:http://www.fotosearch.com/bthumb/OMU/OMU111/02P0540.jpg"/>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rot="200725">
                  <a:off x="7193985" y="2564390"/>
                  <a:ext cx="1198051" cy="435655"/>
                </a:xfrm>
                <a:prstGeom prst="rect">
                  <a:avLst/>
                </a:prstGeom>
                <a:noFill/>
                <a:ln w="9525">
                  <a:noFill/>
                  <a:miter lim="800000"/>
                  <a:headEnd/>
                  <a:tailEnd/>
                </a:ln>
              </p:spPr>
            </p:pic>
          </p:grpSp>
        </p:grpSp>
        <p:pic>
          <p:nvPicPr>
            <p:cNvPr id="45" name="Picture 2"/>
            <p:cNvPicPr>
              <a:picLocks noChangeAspect="1" noChangeArrowheads="1"/>
            </p:cNvPicPr>
            <p:nvPr/>
          </p:nvPicPr>
          <p:blipFill>
            <a:blip r:embed="rId4" cstate="print">
              <a:clrChange>
                <a:clrFrom>
                  <a:srgbClr val="9DCEFF"/>
                </a:clrFrom>
                <a:clrTo>
                  <a:srgbClr val="9DCEFF">
                    <a:alpha val="0"/>
                  </a:srgbClr>
                </a:clrTo>
              </a:clrChange>
              <a:duotone>
                <a:schemeClr val="accent4">
                  <a:shade val="45000"/>
                  <a:satMod val="135000"/>
                </a:schemeClr>
                <a:prstClr val="white"/>
              </a:duotone>
            </a:blip>
            <a:srcRect l="24725" t="4686" r="62195" b="88416"/>
            <a:stretch>
              <a:fillRect/>
            </a:stretch>
          </p:blipFill>
          <p:spPr bwMode="auto">
            <a:xfrm rot="21060451">
              <a:off x="2517898" y="963779"/>
              <a:ext cx="1199872" cy="447253"/>
            </a:xfrm>
            <a:prstGeom prst="rect">
              <a:avLst/>
            </a:prstGeom>
            <a:noFill/>
            <a:ln w="9525">
              <a:noFill/>
              <a:miter lim="800000"/>
              <a:headEnd/>
              <a:tailEnd/>
            </a:ln>
          </p:spPr>
        </p:pic>
        <p:pic>
          <p:nvPicPr>
            <p:cNvPr id="2083" name="Picture 35" descr="http://t2.gstatic.com/images?q=tbn:HGNeb0nVfRV3zM:http://www.fotosearch.com/bthumb/OMU/OMU121/19P0039.jpg"/>
            <p:cNvPicPr>
              <a:picLocks noChangeAspect="1" noChangeArrowheads="1"/>
            </p:cNvPicPr>
            <p:nvPr/>
          </p:nvPicPr>
          <p:blipFill>
            <a:blip r:embed="rId5" cstate="print">
              <a:clrChange>
                <a:clrFrom>
                  <a:srgbClr val="FEFEFE"/>
                </a:clrFrom>
                <a:clrTo>
                  <a:srgbClr val="FEFEFE">
                    <a:alpha val="0"/>
                  </a:srgbClr>
                </a:clrTo>
              </a:clrChange>
              <a:duotone>
                <a:prstClr val="black"/>
                <a:schemeClr val="accent4">
                  <a:tint val="45000"/>
                  <a:satMod val="400000"/>
                </a:schemeClr>
              </a:duotone>
            </a:blip>
            <a:srcRect/>
            <a:stretch>
              <a:fillRect/>
            </a:stretch>
          </p:blipFill>
          <p:spPr bwMode="auto">
            <a:xfrm rot="786777">
              <a:off x="4370200" y="2988004"/>
              <a:ext cx="1320165" cy="1000125"/>
            </a:xfrm>
            <a:prstGeom prst="rect">
              <a:avLst/>
            </a:prstGeom>
            <a:noFill/>
          </p:spPr>
        </p:pic>
        <p:pic>
          <p:nvPicPr>
            <p:cNvPr id="56" name="Picture 35" descr="http://t2.gstatic.com/images?q=tbn:HGNeb0nVfRV3zM:http://www.fotosearch.com/bthumb/OMU/OMU121/19P0039.jpg"/>
            <p:cNvPicPr>
              <a:picLocks noChangeAspect="1" noChangeArrowheads="1"/>
            </p:cNvPicPr>
            <p:nvPr/>
          </p:nvPicPr>
          <p:blipFill>
            <a:blip r:embed="rId5" cstate="print">
              <a:clrChange>
                <a:clrFrom>
                  <a:srgbClr val="FEFEFE"/>
                </a:clrFrom>
                <a:clrTo>
                  <a:srgbClr val="FEFEFE">
                    <a:alpha val="0"/>
                  </a:srgbClr>
                </a:clrTo>
              </a:clrChange>
              <a:duotone>
                <a:prstClr val="black"/>
                <a:schemeClr val="accent4">
                  <a:tint val="45000"/>
                  <a:satMod val="400000"/>
                </a:schemeClr>
              </a:duotone>
            </a:blip>
            <a:srcRect/>
            <a:stretch>
              <a:fillRect/>
            </a:stretch>
          </p:blipFill>
          <p:spPr bwMode="auto">
            <a:xfrm rot="786777">
              <a:off x="4651942" y="2742862"/>
              <a:ext cx="660083" cy="500062"/>
            </a:xfrm>
            <a:prstGeom prst="rect">
              <a:avLst/>
            </a:prstGeom>
            <a:noFill/>
          </p:spPr>
        </p:pic>
        <p:pic>
          <p:nvPicPr>
            <p:cNvPr id="32782"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665177" y="3651250"/>
              <a:ext cx="467458" cy="414338"/>
            </a:xfrm>
            <a:prstGeom prst="rect">
              <a:avLst/>
            </a:prstGeom>
            <a:noFill/>
            <a:ln w="9525">
              <a:noFill/>
              <a:miter lim="800000"/>
              <a:headEnd/>
              <a:tailEnd/>
            </a:ln>
          </p:spPr>
        </p:pic>
        <p:grpSp>
          <p:nvGrpSpPr>
            <p:cNvPr id="7" name="Group 103"/>
            <p:cNvGrpSpPr>
              <a:grpSpLocks noChangeAspect="1"/>
            </p:cNvGrpSpPr>
            <p:nvPr/>
          </p:nvGrpSpPr>
          <p:grpSpPr bwMode="auto">
            <a:xfrm rot="-215297">
              <a:off x="3165231" y="5322888"/>
              <a:ext cx="1414097" cy="584200"/>
              <a:chOff x="2540669" y="5220334"/>
              <a:chExt cx="2018933" cy="834405"/>
            </a:xfrm>
          </p:grpSpPr>
          <p:grpSp>
            <p:nvGrpSpPr>
              <p:cNvPr id="8" name="Group 64"/>
              <p:cNvGrpSpPr>
                <a:grpSpLocks noChangeAspect="1"/>
              </p:cNvGrpSpPr>
              <p:nvPr/>
            </p:nvGrpSpPr>
            <p:grpSpPr bwMode="auto">
              <a:xfrm>
                <a:off x="3296573" y="5235574"/>
                <a:ext cx="946037" cy="544750"/>
                <a:chOff x="2988724" y="5046598"/>
                <a:chExt cx="1576728" cy="907917"/>
              </a:xfrm>
            </p:grpSpPr>
            <p:pic>
              <p:nvPicPr>
                <p:cNvPr id="66" name="Picture 33" descr="http://t3.gstatic.com/images?q=tbn:f4b7cUCsfIy51M:http://www.clker.com/cliparts/1/1/4/8/1217862833394228474AJ_Crawling_Soldier.svg.med.png"/>
                <p:cNvPicPr>
                  <a:picLocks noChangeAspect="1" noChangeArrowheads="1"/>
                </p:cNvPicPr>
                <p:nvPr/>
              </p:nvPicPr>
              <p:blipFill>
                <a:blip r:embed="rId7" cstate="print">
                  <a:clrChange>
                    <a:clrFrom>
                      <a:srgbClr val="FEFEFE"/>
                    </a:clrFrom>
                    <a:clrTo>
                      <a:srgbClr val="FEFEFE">
                        <a:alpha val="0"/>
                      </a:srgbClr>
                    </a:clrTo>
                  </a:clrChange>
                  <a:duotone>
                    <a:prstClr val="black"/>
                    <a:schemeClr val="accent4">
                      <a:tint val="45000"/>
                      <a:satMod val="400000"/>
                    </a:schemeClr>
                  </a:duotone>
                </a:blip>
                <a:srcRect/>
                <a:stretch>
                  <a:fillRect/>
                </a:stretch>
              </p:blipFill>
              <p:spPr bwMode="auto">
                <a:xfrm rot="21300301" flipH="1">
                  <a:off x="2988724" y="5046598"/>
                  <a:ext cx="828675" cy="550069"/>
                </a:xfrm>
                <a:prstGeom prst="rect">
                  <a:avLst/>
                </a:prstGeom>
                <a:noFill/>
              </p:spPr>
            </p:pic>
            <p:pic>
              <p:nvPicPr>
                <p:cNvPr id="67" name="Picture 33" descr="http://t3.gstatic.com/images?q=tbn:f4b7cUCsfIy51M:http://www.clker.com/cliparts/1/1/4/8/1217862833394228474AJ_Crawling_Soldier.svg.med.png"/>
                <p:cNvPicPr>
                  <a:picLocks noChangeAspect="1" noChangeArrowheads="1"/>
                </p:cNvPicPr>
                <p:nvPr/>
              </p:nvPicPr>
              <p:blipFill>
                <a:blip r:embed="rId7" cstate="print">
                  <a:clrChange>
                    <a:clrFrom>
                      <a:srgbClr val="FFFFFF"/>
                    </a:clrFrom>
                    <a:clrTo>
                      <a:srgbClr val="FFFFFF">
                        <a:alpha val="0"/>
                      </a:srgbClr>
                    </a:clrTo>
                  </a:clrChange>
                  <a:duotone>
                    <a:prstClr val="black"/>
                    <a:schemeClr val="accent4">
                      <a:tint val="45000"/>
                      <a:satMod val="400000"/>
                    </a:schemeClr>
                  </a:duotone>
                </a:blip>
                <a:srcRect/>
                <a:stretch>
                  <a:fillRect/>
                </a:stretch>
              </p:blipFill>
              <p:spPr bwMode="auto">
                <a:xfrm rot="200817" flipH="1">
                  <a:off x="3243199" y="5050218"/>
                  <a:ext cx="1104900" cy="733426"/>
                </a:xfrm>
                <a:prstGeom prst="rect">
                  <a:avLst/>
                </a:prstGeom>
                <a:noFill/>
              </p:spPr>
            </p:pic>
            <p:pic>
              <p:nvPicPr>
                <p:cNvPr id="68" name="Picture 33" descr="http://t3.gstatic.com/images?q=tbn:f4b7cUCsfIy51M:http://www.clker.com/cliparts/1/1/4/8/1217862833394228474AJ_Crawling_Soldier.svg.med.png"/>
                <p:cNvPicPr>
                  <a:picLocks noChangeAspect="1" noChangeArrowheads="1"/>
                </p:cNvPicPr>
                <p:nvPr/>
              </p:nvPicPr>
              <p:blipFill>
                <a:blip r:embed="rId7" cstate="print">
                  <a:clrChange>
                    <a:clrFrom>
                      <a:srgbClr val="FFFFFF"/>
                    </a:clrFrom>
                    <a:clrTo>
                      <a:srgbClr val="FFFFFF">
                        <a:alpha val="0"/>
                      </a:srgbClr>
                    </a:clrTo>
                  </a:clrChange>
                  <a:duotone>
                    <a:prstClr val="black"/>
                    <a:schemeClr val="accent4">
                      <a:tint val="45000"/>
                      <a:satMod val="400000"/>
                    </a:schemeClr>
                  </a:duotone>
                </a:blip>
                <a:srcRect/>
                <a:stretch>
                  <a:fillRect/>
                </a:stretch>
              </p:blipFill>
              <p:spPr bwMode="auto">
                <a:xfrm flipH="1">
                  <a:off x="3394258" y="5177084"/>
                  <a:ext cx="1171194" cy="777431"/>
                </a:xfrm>
                <a:prstGeom prst="rect">
                  <a:avLst/>
                </a:prstGeom>
                <a:noFill/>
              </p:spPr>
            </p:pic>
          </p:grpSp>
          <p:grpSp>
            <p:nvGrpSpPr>
              <p:cNvPr id="9" name="Group 68"/>
              <p:cNvGrpSpPr>
                <a:grpSpLocks noChangeAspect="1"/>
              </p:cNvGrpSpPr>
              <p:nvPr/>
            </p:nvGrpSpPr>
            <p:grpSpPr bwMode="auto">
              <a:xfrm rot="-592013">
                <a:off x="3613565" y="5387974"/>
                <a:ext cx="946037" cy="544750"/>
                <a:chOff x="2988724" y="5046598"/>
                <a:chExt cx="1576728" cy="907917"/>
              </a:xfrm>
            </p:grpSpPr>
            <p:pic>
              <p:nvPicPr>
                <p:cNvPr id="70" name="Picture 33" descr="http://t3.gstatic.com/images?q=tbn:f4b7cUCsfIy51M:http://www.clker.com/cliparts/1/1/4/8/1217862833394228474AJ_Crawling_Soldier.svg.med.png"/>
                <p:cNvPicPr>
                  <a:picLocks noChangeAspect="1" noChangeArrowheads="1"/>
                </p:cNvPicPr>
                <p:nvPr/>
              </p:nvPicPr>
              <p:blipFill>
                <a:blip r:embed="rId7" cstate="print">
                  <a:clrChange>
                    <a:clrFrom>
                      <a:srgbClr val="FEFEFE"/>
                    </a:clrFrom>
                    <a:clrTo>
                      <a:srgbClr val="FEFEFE">
                        <a:alpha val="0"/>
                      </a:srgbClr>
                    </a:clrTo>
                  </a:clrChange>
                  <a:duotone>
                    <a:prstClr val="black"/>
                    <a:schemeClr val="accent4">
                      <a:tint val="45000"/>
                      <a:satMod val="400000"/>
                    </a:schemeClr>
                  </a:duotone>
                </a:blip>
                <a:srcRect/>
                <a:stretch>
                  <a:fillRect/>
                </a:stretch>
              </p:blipFill>
              <p:spPr bwMode="auto">
                <a:xfrm rot="21300301" flipH="1">
                  <a:off x="2988724" y="5046598"/>
                  <a:ext cx="828675" cy="550069"/>
                </a:xfrm>
                <a:prstGeom prst="rect">
                  <a:avLst/>
                </a:prstGeom>
                <a:noFill/>
              </p:spPr>
            </p:pic>
            <p:pic>
              <p:nvPicPr>
                <p:cNvPr id="71" name="Picture 33" descr="http://t3.gstatic.com/images?q=tbn:f4b7cUCsfIy51M:http://www.clker.com/cliparts/1/1/4/8/1217862833394228474AJ_Crawling_Soldier.svg.med.png"/>
                <p:cNvPicPr>
                  <a:picLocks noChangeAspect="1" noChangeArrowheads="1"/>
                </p:cNvPicPr>
                <p:nvPr/>
              </p:nvPicPr>
              <p:blipFill>
                <a:blip r:embed="rId7" cstate="print">
                  <a:clrChange>
                    <a:clrFrom>
                      <a:srgbClr val="FFFFFF"/>
                    </a:clrFrom>
                    <a:clrTo>
                      <a:srgbClr val="FFFFFF">
                        <a:alpha val="0"/>
                      </a:srgbClr>
                    </a:clrTo>
                  </a:clrChange>
                  <a:duotone>
                    <a:prstClr val="black"/>
                    <a:schemeClr val="accent4">
                      <a:tint val="45000"/>
                      <a:satMod val="400000"/>
                    </a:schemeClr>
                  </a:duotone>
                </a:blip>
                <a:srcRect/>
                <a:stretch>
                  <a:fillRect/>
                </a:stretch>
              </p:blipFill>
              <p:spPr bwMode="auto">
                <a:xfrm rot="200817" flipH="1">
                  <a:off x="3243199" y="5050218"/>
                  <a:ext cx="1104900" cy="733426"/>
                </a:xfrm>
                <a:prstGeom prst="rect">
                  <a:avLst/>
                </a:prstGeom>
                <a:noFill/>
              </p:spPr>
            </p:pic>
            <p:pic>
              <p:nvPicPr>
                <p:cNvPr id="72" name="Picture 33" descr="http://t3.gstatic.com/images?q=tbn:f4b7cUCsfIy51M:http://www.clker.com/cliparts/1/1/4/8/1217862833394228474AJ_Crawling_Soldier.svg.med.png"/>
                <p:cNvPicPr>
                  <a:picLocks noChangeAspect="1" noChangeArrowheads="1"/>
                </p:cNvPicPr>
                <p:nvPr/>
              </p:nvPicPr>
              <p:blipFill>
                <a:blip r:embed="rId7" cstate="print">
                  <a:clrChange>
                    <a:clrFrom>
                      <a:srgbClr val="FFFFFF"/>
                    </a:clrFrom>
                    <a:clrTo>
                      <a:srgbClr val="FFFFFF">
                        <a:alpha val="0"/>
                      </a:srgbClr>
                    </a:clrTo>
                  </a:clrChange>
                  <a:duotone>
                    <a:prstClr val="black"/>
                    <a:schemeClr val="accent4">
                      <a:tint val="45000"/>
                      <a:satMod val="400000"/>
                    </a:schemeClr>
                  </a:duotone>
                </a:blip>
                <a:srcRect/>
                <a:stretch>
                  <a:fillRect/>
                </a:stretch>
              </p:blipFill>
              <p:spPr bwMode="auto">
                <a:xfrm flipH="1">
                  <a:off x="3394258" y="5177084"/>
                  <a:ext cx="1171194" cy="777431"/>
                </a:xfrm>
                <a:prstGeom prst="rect">
                  <a:avLst/>
                </a:prstGeom>
                <a:noFill/>
              </p:spPr>
            </p:pic>
          </p:grpSp>
          <p:pic>
            <p:nvPicPr>
              <p:cNvPr id="2081" name="Picture 33" descr="http://t3.gstatic.com/images?q=tbn:f4b7cUCsfIy51M:http://www.clker.com/cliparts/1/1/4/8/1217862833394228474AJ_Crawling_Soldier.svg.med.png"/>
              <p:cNvPicPr>
                <a:picLocks noChangeAspect="1" noChangeArrowheads="1"/>
              </p:cNvPicPr>
              <p:nvPr/>
            </p:nvPicPr>
            <p:blipFill>
              <a:blip r:embed="rId7" cstate="print">
                <a:clrChange>
                  <a:clrFrom>
                    <a:srgbClr val="FEFEFE"/>
                  </a:clrFrom>
                  <a:clrTo>
                    <a:srgbClr val="FEFEFE">
                      <a:alpha val="0"/>
                    </a:srgbClr>
                  </a:clrTo>
                </a:clrChange>
                <a:duotone>
                  <a:prstClr val="black"/>
                  <a:schemeClr val="accent4">
                    <a:tint val="45000"/>
                    <a:satMod val="400000"/>
                  </a:schemeClr>
                </a:duotone>
              </a:blip>
              <a:srcRect/>
              <a:stretch>
                <a:fillRect/>
              </a:stretch>
            </p:blipFill>
            <p:spPr bwMode="auto">
              <a:xfrm rot="21300301" flipH="1">
                <a:off x="2540669" y="5220334"/>
                <a:ext cx="497205" cy="330041"/>
              </a:xfrm>
              <a:prstGeom prst="rect">
                <a:avLst/>
              </a:prstGeom>
              <a:noFill/>
            </p:spPr>
          </p:pic>
          <p:pic>
            <p:nvPicPr>
              <p:cNvPr id="48" name="Picture 33" descr="http://t3.gstatic.com/images?q=tbn:f4b7cUCsfIy51M:http://www.clker.com/cliparts/1/1/4/8/1217862833394228474AJ_Crawling_Soldier.svg.med.png"/>
              <p:cNvPicPr>
                <a:picLocks noChangeAspect="1" noChangeArrowheads="1"/>
              </p:cNvPicPr>
              <p:nvPr/>
            </p:nvPicPr>
            <p:blipFill>
              <a:blip r:embed="rId7" cstate="print">
                <a:clrChange>
                  <a:clrFrom>
                    <a:srgbClr val="FFFFFF"/>
                  </a:clrFrom>
                  <a:clrTo>
                    <a:srgbClr val="FFFFFF">
                      <a:alpha val="0"/>
                    </a:srgbClr>
                  </a:clrTo>
                </a:clrChange>
                <a:duotone>
                  <a:prstClr val="black"/>
                  <a:schemeClr val="accent4">
                    <a:tint val="45000"/>
                    <a:satMod val="400000"/>
                  </a:schemeClr>
                </a:duotone>
              </a:blip>
              <a:srcRect/>
              <a:stretch>
                <a:fillRect/>
              </a:stretch>
            </p:blipFill>
            <p:spPr bwMode="auto">
              <a:xfrm rot="200817" flipH="1">
                <a:off x="2693354" y="5222506"/>
                <a:ext cx="662940" cy="440055"/>
              </a:xfrm>
              <a:prstGeom prst="rect">
                <a:avLst/>
              </a:prstGeom>
              <a:noFill/>
            </p:spPr>
          </p:pic>
          <p:pic>
            <p:nvPicPr>
              <p:cNvPr id="51" name="Picture 33" descr="http://t3.gstatic.com/images?q=tbn:f4b7cUCsfIy51M:http://www.clker.com/cliparts/1/1/4/8/1217862833394228474AJ_Crawling_Soldier.svg.med.png"/>
              <p:cNvPicPr>
                <a:picLocks noChangeAspect="1" noChangeArrowheads="1"/>
              </p:cNvPicPr>
              <p:nvPr/>
            </p:nvPicPr>
            <p:blipFill>
              <a:blip r:embed="rId7" cstate="print">
                <a:clrChange>
                  <a:clrFrom>
                    <a:srgbClr val="FFFFFF"/>
                  </a:clrFrom>
                  <a:clrTo>
                    <a:srgbClr val="FFFFFF">
                      <a:alpha val="0"/>
                    </a:srgbClr>
                  </a:clrTo>
                </a:clrChange>
                <a:duotone>
                  <a:prstClr val="black"/>
                  <a:schemeClr val="accent4">
                    <a:tint val="45000"/>
                    <a:satMod val="400000"/>
                  </a:schemeClr>
                </a:duotone>
              </a:blip>
              <a:srcRect/>
              <a:stretch>
                <a:fillRect/>
              </a:stretch>
            </p:blipFill>
            <p:spPr bwMode="auto">
              <a:xfrm rot="21087231" flipH="1">
                <a:off x="2783989" y="5298626"/>
                <a:ext cx="702717" cy="466458"/>
              </a:xfrm>
              <a:prstGeom prst="rect">
                <a:avLst/>
              </a:prstGeom>
              <a:noFill/>
            </p:spPr>
          </p:pic>
          <p:pic>
            <p:nvPicPr>
              <p:cNvPr id="62" name="Picture 33" descr="http://t3.gstatic.com/images?q=tbn:f4b7cUCsfIy51M:http://www.clker.com/cliparts/1/1/4/8/1217862833394228474AJ_Crawling_Soldier.svg.med.png"/>
              <p:cNvPicPr>
                <a:picLocks noChangeAspect="1" noChangeArrowheads="1"/>
              </p:cNvPicPr>
              <p:nvPr/>
            </p:nvPicPr>
            <p:blipFill>
              <a:blip r:embed="rId7" cstate="print">
                <a:clrChange>
                  <a:clrFrom>
                    <a:srgbClr val="FEFEFE"/>
                  </a:clrFrom>
                  <a:clrTo>
                    <a:srgbClr val="FEFEFE">
                      <a:alpha val="0"/>
                    </a:srgbClr>
                  </a:clrTo>
                </a:clrChange>
                <a:duotone>
                  <a:prstClr val="black"/>
                  <a:schemeClr val="accent4">
                    <a:tint val="45000"/>
                    <a:satMod val="400000"/>
                  </a:schemeClr>
                </a:duotone>
              </a:blip>
              <a:srcRect/>
              <a:stretch>
                <a:fillRect/>
              </a:stretch>
            </p:blipFill>
            <p:spPr bwMode="auto">
              <a:xfrm rot="21300301" flipH="1">
                <a:off x="3159413" y="5482462"/>
                <a:ext cx="546926" cy="363045"/>
              </a:xfrm>
              <a:prstGeom prst="rect">
                <a:avLst/>
              </a:prstGeom>
              <a:noFill/>
            </p:spPr>
          </p:pic>
          <p:pic>
            <p:nvPicPr>
              <p:cNvPr id="63" name="Picture 33" descr="http://t3.gstatic.com/images?q=tbn:f4b7cUCsfIy51M:http://www.clker.com/cliparts/1/1/4/8/1217862833394228474AJ_Crawling_Soldier.svg.med.png"/>
              <p:cNvPicPr>
                <a:picLocks noChangeAspect="1" noChangeArrowheads="1"/>
              </p:cNvPicPr>
              <p:nvPr/>
            </p:nvPicPr>
            <p:blipFill>
              <a:blip r:embed="rId7" cstate="print">
                <a:clrChange>
                  <a:clrFrom>
                    <a:srgbClr val="FFFFFF"/>
                  </a:clrFrom>
                  <a:clrTo>
                    <a:srgbClr val="FFFFFF">
                      <a:alpha val="0"/>
                    </a:srgbClr>
                  </a:clrTo>
                </a:clrChange>
                <a:duotone>
                  <a:prstClr val="black"/>
                  <a:schemeClr val="accent4">
                    <a:tint val="45000"/>
                    <a:satMod val="400000"/>
                  </a:schemeClr>
                </a:duotone>
              </a:blip>
              <a:srcRect/>
              <a:stretch>
                <a:fillRect/>
              </a:stretch>
            </p:blipFill>
            <p:spPr bwMode="auto">
              <a:xfrm rot="200817" flipH="1">
                <a:off x="3327367" y="5484851"/>
                <a:ext cx="729234" cy="484061"/>
              </a:xfrm>
              <a:prstGeom prst="rect">
                <a:avLst/>
              </a:prstGeom>
              <a:noFill/>
            </p:spPr>
          </p:pic>
          <p:pic>
            <p:nvPicPr>
              <p:cNvPr id="64" name="Picture 33" descr="http://t3.gstatic.com/images?q=tbn:f4b7cUCsfIy51M:http://www.clker.com/cliparts/1/1/4/8/1217862833394228474AJ_Crawling_Soldier.svg.med.png"/>
              <p:cNvPicPr>
                <a:picLocks noChangeAspect="1" noChangeArrowheads="1"/>
              </p:cNvPicPr>
              <p:nvPr/>
            </p:nvPicPr>
            <p:blipFill>
              <a:blip r:embed="rId7" cstate="print">
                <a:clrChange>
                  <a:clrFrom>
                    <a:srgbClr val="FFFFFF"/>
                  </a:clrFrom>
                  <a:clrTo>
                    <a:srgbClr val="FFFFFF">
                      <a:alpha val="0"/>
                    </a:srgbClr>
                  </a:clrTo>
                </a:clrChange>
                <a:duotone>
                  <a:prstClr val="black"/>
                  <a:schemeClr val="accent4">
                    <a:tint val="45000"/>
                    <a:satMod val="400000"/>
                  </a:schemeClr>
                </a:duotone>
              </a:blip>
              <a:srcRect/>
              <a:stretch>
                <a:fillRect/>
              </a:stretch>
            </p:blipFill>
            <p:spPr bwMode="auto">
              <a:xfrm rot="20936299" flipH="1">
                <a:off x="3445354" y="5467999"/>
                <a:ext cx="883920" cy="586740"/>
              </a:xfrm>
              <a:prstGeom prst="rect">
                <a:avLst/>
              </a:prstGeom>
              <a:noFill/>
            </p:spPr>
          </p:pic>
        </p:grpSp>
        <p:grpSp>
          <p:nvGrpSpPr>
            <p:cNvPr id="11" name="Group 127"/>
            <p:cNvGrpSpPr>
              <a:grpSpLocks noChangeAspect="1"/>
            </p:cNvGrpSpPr>
            <p:nvPr/>
          </p:nvGrpSpPr>
          <p:grpSpPr bwMode="auto">
            <a:xfrm>
              <a:off x="3338146" y="804864"/>
              <a:ext cx="416169" cy="306387"/>
              <a:chOff x="7119257" y="4007303"/>
              <a:chExt cx="1300638" cy="956583"/>
            </a:xfrm>
          </p:grpSpPr>
          <p:pic>
            <p:nvPicPr>
              <p:cNvPr id="77" name="Picture 100"/>
              <p:cNvPicPr>
                <a:picLocks noChangeAspect="1" noChangeArrowheads="1"/>
              </p:cNvPicPr>
              <p:nvPr/>
            </p:nvPicPr>
            <p:blipFill>
              <a:blip r:embed="rId8" cstate="print">
                <a:clrChange>
                  <a:clrFrom>
                    <a:srgbClr val="FFFFFF"/>
                  </a:clrFrom>
                  <a:clrTo>
                    <a:srgbClr val="FFFFFF">
                      <a:alpha val="0"/>
                    </a:srgbClr>
                  </a:clrTo>
                </a:clrChange>
                <a:duotone>
                  <a:prstClr val="black"/>
                  <a:schemeClr val="tx2">
                    <a:tint val="45000"/>
                    <a:satMod val="400000"/>
                  </a:schemeClr>
                </a:duotone>
              </a:blip>
              <a:srcRect l="16007" r="16007" b="32779"/>
              <a:stretch>
                <a:fillRect/>
              </a:stretch>
            </p:blipFill>
            <p:spPr bwMode="auto">
              <a:xfrm>
                <a:off x="7119257" y="4007303"/>
                <a:ext cx="1300638" cy="956583"/>
              </a:xfrm>
              <a:prstGeom prst="rect">
                <a:avLst/>
              </a:prstGeom>
              <a:noFill/>
              <a:ln w="9525">
                <a:noFill/>
                <a:miter lim="800000"/>
                <a:headEnd/>
                <a:tailEnd/>
              </a:ln>
            </p:spPr>
          </p:pic>
          <p:pic>
            <p:nvPicPr>
              <p:cNvPr id="32826" name="Picture 4"/>
              <p:cNvPicPr>
                <a:picLocks noChangeAspect="1" noChangeArrowheads="1"/>
              </p:cNvPicPr>
              <p:nvPr/>
            </p:nvPicPr>
            <p:blipFill>
              <a:blip r:embed="rId9" cstate="print"/>
              <a:srcRect l="2570" b="24181"/>
              <a:stretch>
                <a:fillRect/>
              </a:stretch>
            </p:blipFill>
            <p:spPr bwMode="auto">
              <a:xfrm>
                <a:off x="7213451" y="4128519"/>
                <a:ext cx="1112250" cy="714151"/>
              </a:xfrm>
              <a:prstGeom prst="rect">
                <a:avLst/>
              </a:prstGeom>
              <a:noFill/>
              <a:ln w="9525">
                <a:noFill/>
                <a:miter lim="800000"/>
                <a:headEnd/>
                <a:tailEnd/>
              </a:ln>
            </p:spPr>
          </p:pic>
        </p:grpSp>
        <p:grpSp>
          <p:nvGrpSpPr>
            <p:cNvPr id="12" name="Group 127"/>
            <p:cNvGrpSpPr>
              <a:grpSpLocks noChangeAspect="1"/>
            </p:cNvGrpSpPr>
            <p:nvPr/>
          </p:nvGrpSpPr>
          <p:grpSpPr bwMode="auto">
            <a:xfrm>
              <a:off x="660889" y="5233989"/>
              <a:ext cx="417634" cy="306387"/>
              <a:chOff x="7119257" y="4007303"/>
              <a:chExt cx="1300638" cy="956583"/>
            </a:xfrm>
          </p:grpSpPr>
          <p:pic>
            <p:nvPicPr>
              <p:cNvPr id="83" name="Picture 100"/>
              <p:cNvPicPr>
                <a:picLocks noChangeAspect="1" noChangeArrowheads="1"/>
              </p:cNvPicPr>
              <p:nvPr/>
            </p:nvPicPr>
            <p:blipFill>
              <a:blip r:embed="rId10" cstate="print">
                <a:clrChange>
                  <a:clrFrom>
                    <a:srgbClr val="FFFFFF"/>
                  </a:clrFrom>
                  <a:clrTo>
                    <a:srgbClr val="FFFFFF">
                      <a:alpha val="0"/>
                    </a:srgbClr>
                  </a:clrTo>
                </a:clrChange>
                <a:duotone>
                  <a:prstClr val="black"/>
                  <a:schemeClr val="tx2">
                    <a:tint val="45000"/>
                    <a:satMod val="400000"/>
                  </a:schemeClr>
                </a:duotone>
              </a:blip>
              <a:srcRect l="16007" r="16007" b="32779"/>
              <a:stretch>
                <a:fillRect/>
              </a:stretch>
            </p:blipFill>
            <p:spPr bwMode="auto">
              <a:xfrm>
                <a:off x="7119257" y="4007303"/>
                <a:ext cx="1300638" cy="956583"/>
              </a:xfrm>
              <a:prstGeom prst="rect">
                <a:avLst/>
              </a:prstGeom>
              <a:noFill/>
              <a:ln w="9525">
                <a:noFill/>
                <a:miter lim="800000"/>
                <a:headEnd/>
                <a:tailEnd/>
              </a:ln>
            </p:spPr>
          </p:pic>
          <p:pic>
            <p:nvPicPr>
              <p:cNvPr id="32824" name="Picture 4"/>
              <p:cNvPicPr>
                <a:picLocks noChangeAspect="1" noChangeArrowheads="1"/>
              </p:cNvPicPr>
              <p:nvPr/>
            </p:nvPicPr>
            <p:blipFill>
              <a:blip r:embed="rId11" cstate="print"/>
              <a:srcRect l="2570" b="24181"/>
              <a:stretch>
                <a:fillRect/>
              </a:stretch>
            </p:blipFill>
            <p:spPr bwMode="auto">
              <a:xfrm>
                <a:off x="7213451" y="4128519"/>
                <a:ext cx="1112250" cy="714151"/>
              </a:xfrm>
              <a:prstGeom prst="rect">
                <a:avLst/>
              </a:prstGeom>
              <a:noFill/>
              <a:ln w="9525">
                <a:noFill/>
                <a:miter lim="800000"/>
                <a:headEnd/>
                <a:tailEnd/>
              </a:ln>
            </p:spPr>
          </p:pic>
        </p:grpSp>
        <p:sp>
          <p:nvSpPr>
            <p:cNvPr id="87" name="Line Callout 1 (Accent Bar) 86"/>
            <p:cNvSpPr/>
            <p:nvPr/>
          </p:nvSpPr>
          <p:spPr>
            <a:xfrm>
              <a:off x="6781800" y="2511426"/>
              <a:ext cx="968620" cy="612775"/>
            </a:xfrm>
            <a:prstGeom prst="accentCallout1">
              <a:avLst>
                <a:gd name="adj1" fmla="val 18750"/>
                <a:gd name="adj2" fmla="val -8333"/>
                <a:gd name="adj3" fmla="val 200559"/>
                <a:gd name="adj4" fmla="val -76068"/>
              </a:avLst>
            </a:prstGeom>
            <a:solidFill>
              <a:schemeClr val="bg1">
                <a:lumMod val="95000"/>
              </a:schemeClr>
            </a:solidFill>
            <a:ln>
              <a:solidFill>
                <a:srgbClr val="66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tr-TR" sz="1100" dirty="0">
                  <a:solidFill>
                    <a:schemeClr val="tx1"/>
                  </a:solidFill>
                </a:rPr>
                <a:t>Taktik resim ve ortak planlama</a:t>
              </a:r>
            </a:p>
          </p:txBody>
        </p:sp>
        <p:sp>
          <p:nvSpPr>
            <p:cNvPr id="89" name="Oval 88"/>
            <p:cNvSpPr/>
            <p:nvPr/>
          </p:nvSpPr>
          <p:spPr>
            <a:xfrm rot="18980638">
              <a:off x="315058" y="3986213"/>
              <a:ext cx="672611" cy="1117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r-TR"/>
            </a:p>
          </p:txBody>
        </p:sp>
        <p:pic>
          <p:nvPicPr>
            <p:cNvPr id="2075" name="Picture 27"/>
            <p:cNvPicPr>
              <a:picLocks noChangeAspect="1" noChangeArrowheads="1"/>
            </p:cNvPicPr>
            <p:nvPr/>
          </p:nvPicPr>
          <p:blipFill>
            <a:blip r:embed="rId12" cstate="print">
              <a:clrChange>
                <a:clrFrom>
                  <a:srgbClr val="00FF00"/>
                </a:clrFrom>
                <a:clrTo>
                  <a:srgbClr val="00FF00">
                    <a:alpha val="0"/>
                  </a:srgbClr>
                </a:clrTo>
              </a:clrChange>
              <a:duotone>
                <a:prstClr val="black"/>
                <a:schemeClr val="accent4">
                  <a:tint val="45000"/>
                  <a:satMod val="400000"/>
                </a:schemeClr>
              </a:duotone>
            </a:blip>
            <a:srcRect/>
            <a:stretch>
              <a:fillRect/>
            </a:stretch>
          </p:blipFill>
          <p:spPr bwMode="auto">
            <a:xfrm rot="20851567">
              <a:off x="178665" y="3803714"/>
              <a:ext cx="786765" cy="486727"/>
            </a:xfrm>
            <a:prstGeom prst="rect">
              <a:avLst/>
            </a:prstGeom>
            <a:noFill/>
            <a:ln w="9525">
              <a:noFill/>
              <a:miter lim="800000"/>
              <a:headEnd/>
              <a:tailEnd/>
            </a:ln>
            <a:scene3d>
              <a:camera prst="orthographicFront">
                <a:rot lat="21064203" lon="657857" rev="21195833"/>
              </a:camera>
              <a:lightRig rig="threePt" dir="t"/>
            </a:scene3d>
          </p:spPr>
        </p:pic>
        <p:pic>
          <p:nvPicPr>
            <p:cNvPr id="22" name="Picture 27"/>
            <p:cNvPicPr>
              <a:picLocks noChangeAspect="1" noChangeArrowheads="1"/>
            </p:cNvPicPr>
            <p:nvPr/>
          </p:nvPicPr>
          <p:blipFill>
            <a:blip r:embed="rId12" cstate="print">
              <a:clrChange>
                <a:clrFrom>
                  <a:srgbClr val="00FF00"/>
                </a:clrFrom>
                <a:clrTo>
                  <a:srgbClr val="00FF00">
                    <a:alpha val="0"/>
                  </a:srgbClr>
                </a:clrTo>
              </a:clrChange>
              <a:duotone>
                <a:prstClr val="black"/>
                <a:schemeClr val="accent4">
                  <a:tint val="45000"/>
                  <a:satMod val="400000"/>
                </a:schemeClr>
              </a:duotone>
            </a:blip>
            <a:srcRect/>
            <a:stretch>
              <a:fillRect/>
            </a:stretch>
          </p:blipFill>
          <p:spPr bwMode="auto">
            <a:xfrm rot="20851567">
              <a:off x="358496" y="4001833"/>
              <a:ext cx="809244" cy="500634"/>
            </a:xfrm>
            <a:prstGeom prst="rect">
              <a:avLst/>
            </a:prstGeom>
            <a:noFill/>
            <a:ln w="9525">
              <a:noFill/>
              <a:miter lim="800000"/>
              <a:headEnd/>
              <a:tailEnd/>
            </a:ln>
            <a:scene3d>
              <a:camera prst="orthographicFront">
                <a:rot lat="20930164" lon="20128275" rev="21579377"/>
              </a:camera>
              <a:lightRig rig="threePt" dir="t"/>
            </a:scene3d>
          </p:spPr>
        </p:pic>
        <p:pic>
          <p:nvPicPr>
            <p:cNvPr id="21" name="Picture 27"/>
            <p:cNvPicPr>
              <a:picLocks noChangeAspect="1" noChangeArrowheads="1"/>
            </p:cNvPicPr>
            <p:nvPr/>
          </p:nvPicPr>
          <p:blipFill>
            <a:blip r:embed="rId12" cstate="print">
              <a:clrChange>
                <a:clrFrom>
                  <a:srgbClr val="00FF00"/>
                </a:clrFrom>
                <a:clrTo>
                  <a:srgbClr val="00FF00">
                    <a:alpha val="0"/>
                  </a:srgbClr>
                </a:clrTo>
              </a:clrChange>
              <a:duotone>
                <a:prstClr val="black"/>
                <a:schemeClr val="accent4">
                  <a:tint val="45000"/>
                  <a:satMod val="400000"/>
                </a:schemeClr>
              </a:duotone>
            </a:blip>
            <a:srcRect/>
            <a:stretch>
              <a:fillRect/>
            </a:stretch>
          </p:blipFill>
          <p:spPr bwMode="auto">
            <a:xfrm rot="21186857">
              <a:off x="-53287" y="4272834"/>
              <a:ext cx="1685925" cy="1042988"/>
            </a:xfrm>
            <a:prstGeom prst="rect">
              <a:avLst/>
            </a:prstGeom>
            <a:noFill/>
            <a:ln w="9525">
              <a:noFill/>
              <a:miter lim="800000"/>
              <a:headEnd/>
              <a:tailEnd/>
            </a:ln>
            <a:scene3d>
              <a:camera prst="orthographicFront">
                <a:rot lat="20930164" lon="20128275" rev="21579377"/>
              </a:camera>
              <a:lightRig rig="threePt" dir="t"/>
            </a:scene3d>
          </p:spPr>
        </p:pic>
        <p:sp>
          <p:nvSpPr>
            <p:cNvPr id="92" name="Oval 91"/>
            <p:cNvSpPr/>
            <p:nvPr/>
          </p:nvSpPr>
          <p:spPr>
            <a:xfrm rot="3843718">
              <a:off x="3601366" y="3788447"/>
              <a:ext cx="776287" cy="9686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r-TR"/>
            </a:p>
          </p:txBody>
        </p:sp>
        <p:grpSp>
          <p:nvGrpSpPr>
            <p:cNvPr id="13" name="Group 51"/>
            <p:cNvGrpSpPr>
              <a:grpSpLocks noChangeAspect="1"/>
            </p:cNvGrpSpPr>
            <p:nvPr/>
          </p:nvGrpSpPr>
          <p:grpSpPr bwMode="auto">
            <a:xfrm>
              <a:off x="3383574" y="3751264"/>
              <a:ext cx="1293934" cy="839787"/>
              <a:chOff x="3639439" y="3376900"/>
              <a:chExt cx="898528" cy="582591"/>
            </a:xfrm>
          </p:grpSpPr>
          <p:grpSp>
            <p:nvGrpSpPr>
              <p:cNvPr id="14" name="Group 49"/>
              <p:cNvGrpSpPr>
                <a:grpSpLocks noChangeAspect="1"/>
              </p:cNvGrpSpPr>
              <p:nvPr/>
            </p:nvGrpSpPr>
            <p:grpSpPr bwMode="auto">
              <a:xfrm>
                <a:off x="3926687" y="3376900"/>
                <a:ext cx="455632" cy="295583"/>
                <a:chOff x="3926687" y="3376900"/>
                <a:chExt cx="569540" cy="369479"/>
              </a:xfrm>
            </p:grpSpPr>
            <p:pic>
              <p:nvPicPr>
                <p:cNvPr id="23" name="Picture 26" descr="http://t2.gstatic.com/images?q=tbn:gmHiUKNbKMfqrM:http://media.uxcell.com/uxcell/images/item/catalog/ux_a08040700ux0126_ux_c.jpg"/>
                <p:cNvPicPr>
                  <a:picLocks noChangeAspect="1" noChangeArrowheads="1"/>
                </p:cNvPicPr>
                <p:nvPr/>
              </p:nvPicPr>
              <p:blipFill>
                <a:blip r:embed="rId13" cstate="print">
                  <a:clrChange>
                    <a:clrFrom>
                      <a:srgbClr val="FEFEFE"/>
                    </a:clrFrom>
                    <a:clrTo>
                      <a:srgbClr val="FEFEFE">
                        <a:alpha val="0"/>
                      </a:srgbClr>
                    </a:clrTo>
                  </a:clrChange>
                  <a:duotone>
                    <a:schemeClr val="accent4">
                      <a:shade val="45000"/>
                      <a:satMod val="135000"/>
                    </a:schemeClr>
                    <a:prstClr val="white"/>
                  </a:duotone>
                </a:blip>
                <a:srcRect r="25343"/>
                <a:stretch>
                  <a:fillRect/>
                </a:stretch>
              </p:blipFill>
              <p:spPr bwMode="auto">
                <a:xfrm rot="275483">
                  <a:off x="4034650" y="3376900"/>
                  <a:ext cx="287999" cy="185738"/>
                </a:xfrm>
                <a:prstGeom prst="rect">
                  <a:avLst/>
                </a:prstGeom>
                <a:noFill/>
              </p:spPr>
            </p:pic>
            <p:pic>
              <p:nvPicPr>
                <p:cNvPr id="25" name="Picture 26" descr="http://t2.gstatic.com/images?q=tbn:gmHiUKNbKMfqrM:http://media.uxcell.com/uxcell/images/item/catalog/ux_a08040700ux0126_ux_c.jpg"/>
                <p:cNvPicPr>
                  <a:picLocks noChangeAspect="1" noChangeArrowheads="1"/>
                </p:cNvPicPr>
                <p:nvPr/>
              </p:nvPicPr>
              <p:blipFill>
                <a:blip r:embed="rId13" cstate="print">
                  <a:clrChange>
                    <a:clrFrom>
                      <a:srgbClr val="FEFEFE"/>
                    </a:clrFrom>
                    <a:clrTo>
                      <a:srgbClr val="FEFEFE">
                        <a:alpha val="0"/>
                      </a:srgbClr>
                    </a:clrTo>
                  </a:clrChange>
                  <a:duotone>
                    <a:schemeClr val="accent4">
                      <a:shade val="45000"/>
                      <a:satMod val="135000"/>
                    </a:schemeClr>
                    <a:prstClr val="white"/>
                  </a:duotone>
                </a:blip>
                <a:srcRect r="25343"/>
                <a:stretch>
                  <a:fillRect/>
                </a:stretch>
              </p:blipFill>
              <p:spPr bwMode="auto">
                <a:xfrm rot="275483">
                  <a:off x="4179428" y="3469216"/>
                  <a:ext cx="316799" cy="204311"/>
                </a:xfrm>
                <a:prstGeom prst="rect">
                  <a:avLst/>
                </a:prstGeom>
                <a:noFill/>
              </p:spPr>
            </p:pic>
            <p:pic>
              <p:nvPicPr>
                <p:cNvPr id="26" name="Picture 26" descr="http://t2.gstatic.com/images?q=tbn:gmHiUKNbKMfqrM:http://media.uxcell.com/uxcell/images/item/catalog/ux_a08040700ux0126_ux_c.jpg"/>
                <p:cNvPicPr>
                  <a:picLocks noChangeAspect="1" noChangeArrowheads="1"/>
                </p:cNvPicPr>
                <p:nvPr/>
              </p:nvPicPr>
              <p:blipFill>
                <a:blip r:embed="rId13" cstate="print">
                  <a:clrChange>
                    <a:clrFrom>
                      <a:srgbClr val="FEFEFE"/>
                    </a:clrFrom>
                    <a:clrTo>
                      <a:srgbClr val="FEFEFE">
                        <a:alpha val="0"/>
                      </a:srgbClr>
                    </a:clrTo>
                  </a:clrChange>
                  <a:duotone>
                    <a:schemeClr val="accent4">
                      <a:shade val="45000"/>
                      <a:satMod val="135000"/>
                    </a:schemeClr>
                    <a:prstClr val="white"/>
                  </a:duotone>
                </a:blip>
                <a:srcRect r="25343"/>
                <a:stretch>
                  <a:fillRect/>
                </a:stretch>
              </p:blipFill>
              <p:spPr bwMode="auto">
                <a:xfrm rot="275483">
                  <a:off x="3926687" y="3523493"/>
                  <a:ext cx="345599" cy="222886"/>
                </a:xfrm>
                <a:prstGeom prst="rect">
                  <a:avLst/>
                </a:prstGeom>
                <a:noFill/>
              </p:spPr>
            </p:pic>
          </p:grpSp>
          <p:pic>
            <p:nvPicPr>
              <p:cNvPr id="27" name="Picture 26" descr="http://t2.gstatic.com/images?q=tbn:gmHiUKNbKMfqrM:http://media.uxcell.com/uxcell/images/item/catalog/ux_a08040700ux0126_ux_c.jpg"/>
              <p:cNvPicPr>
                <a:picLocks noChangeAspect="1" noChangeArrowheads="1"/>
              </p:cNvPicPr>
              <p:nvPr/>
            </p:nvPicPr>
            <p:blipFill>
              <a:blip r:embed="rId13" cstate="print">
                <a:clrChange>
                  <a:clrFrom>
                    <a:srgbClr val="FEFEFE"/>
                  </a:clrFrom>
                  <a:clrTo>
                    <a:srgbClr val="FEFEFE">
                      <a:alpha val="0"/>
                    </a:srgbClr>
                  </a:clrTo>
                </a:clrChange>
                <a:duotone>
                  <a:schemeClr val="accent4">
                    <a:shade val="45000"/>
                    <a:satMod val="135000"/>
                  </a:schemeClr>
                  <a:prstClr val="white"/>
                </a:duotone>
              </a:blip>
              <a:srcRect r="25343"/>
              <a:stretch>
                <a:fillRect/>
              </a:stretch>
            </p:blipFill>
            <p:spPr bwMode="auto">
              <a:xfrm rot="275483">
                <a:off x="4125169" y="3588673"/>
                <a:ext cx="412798" cy="266224"/>
              </a:xfrm>
              <a:prstGeom prst="rect">
                <a:avLst/>
              </a:prstGeom>
              <a:noFill/>
            </p:spPr>
          </p:pic>
          <p:grpSp>
            <p:nvGrpSpPr>
              <p:cNvPr id="15" name="Group 48"/>
              <p:cNvGrpSpPr>
                <a:grpSpLocks noChangeAspect="1"/>
              </p:cNvGrpSpPr>
              <p:nvPr/>
            </p:nvGrpSpPr>
            <p:grpSpPr bwMode="auto">
              <a:xfrm>
                <a:off x="3639439" y="3629850"/>
                <a:ext cx="509778" cy="329641"/>
                <a:chOff x="3483991" y="4169346"/>
                <a:chExt cx="1699260" cy="1098803"/>
              </a:xfrm>
            </p:grpSpPr>
            <p:pic>
              <p:nvPicPr>
                <p:cNvPr id="2077" name="Picture 29" descr="See full size image"/>
                <p:cNvPicPr>
                  <a:picLocks noChangeAspect="1" noChangeArrowheads="1"/>
                </p:cNvPicPr>
                <p:nvPr/>
              </p:nvPicPr>
              <p:blipFill>
                <a:blip r:embed="rId14" cstate="print">
                  <a:clrChange>
                    <a:clrFrom>
                      <a:srgbClr val="FEFEFE"/>
                    </a:clrFrom>
                    <a:clrTo>
                      <a:srgbClr val="FEFEFE">
                        <a:alpha val="0"/>
                      </a:srgbClr>
                    </a:clrTo>
                  </a:clrChange>
                  <a:duotone>
                    <a:prstClr val="black"/>
                    <a:schemeClr val="accent4">
                      <a:tint val="45000"/>
                      <a:satMod val="400000"/>
                    </a:schemeClr>
                  </a:duotone>
                </a:blip>
                <a:srcRect/>
                <a:stretch>
                  <a:fillRect/>
                </a:stretch>
              </p:blipFill>
              <p:spPr bwMode="auto">
                <a:xfrm flipH="1">
                  <a:off x="3483991" y="4169346"/>
                  <a:ext cx="1104900" cy="571501"/>
                </a:xfrm>
                <a:prstGeom prst="rect">
                  <a:avLst/>
                </a:prstGeom>
                <a:noFill/>
                <a:scene3d>
                  <a:camera prst="orthographicFront">
                    <a:rot lat="0" lon="20099993" rev="0"/>
                  </a:camera>
                  <a:lightRig rig="threePt" dir="t"/>
                </a:scene3d>
              </p:spPr>
            </p:pic>
            <p:pic>
              <p:nvPicPr>
                <p:cNvPr id="44" name="Picture 29" descr="See full size image"/>
                <p:cNvPicPr>
                  <a:picLocks noChangeAspect="1" noChangeArrowheads="1"/>
                </p:cNvPicPr>
                <p:nvPr/>
              </p:nvPicPr>
              <p:blipFill>
                <a:blip r:embed="rId14" cstate="print">
                  <a:clrChange>
                    <a:clrFrom>
                      <a:srgbClr val="FEFEFE"/>
                    </a:clrFrom>
                    <a:clrTo>
                      <a:srgbClr val="FEFEFE">
                        <a:alpha val="0"/>
                      </a:srgbClr>
                    </a:clrTo>
                  </a:clrChange>
                  <a:duotone>
                    <a:prstClr val="black"/>
                    <a:schemeClr val="accent4">
                      <a:tint val="45000"/>
                      <a:satMod val="400000"/>
                    </a:schemeClr>
                  </a:duotone>
                </a:blip>
                <a:srcRect/>
                <a:stretch>
                  <a:fillRect/>
                </a:stretch>
              </p:blipFill>
              <p:spPr bwMode="auto">
                <a:xfrm rot="160403" flipH="1">
                  <a:off x="3636391" y="4468049"/>
                  <a:ext cx="1546860" cy="800100"/>
                </a:xfrm>
                <a:prstGeom prst="rect">
                  <a:avLst/>
                </a:prstGeom>
                <a:noFill/>
              </p:spPr>
            </p:pic>
          </p:grpSp>
        </p:grpSp>
        <p:sp>
          <p:nvSpPr>
            <p:cNvPr id="93" name="Oval 92"/>
            <p:cNvSpPr/>
            <p:nvPr/>
          </p:nvSpPr>
          <p:spPr>
            <a:xfrm rot="19660074">
              <a:off x="1460989" y="1793876"/>
              <a:ext cx="778119" cy="9699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r-TR"/>
            </a:p>
          </p:txBody>
        </p:sp>
        <p:pic>
          <p:nvPicPr>
            <p:cNvPr id="2085" name="Picture 37" descr="http://t1.gstatic.com/images?q=tbn:tdt9jBJ7EQvKJM:http://www.cksinfo.com/clipart/military/airforce/airplanes/F-35-Joint-Strike-Fighter.png"/>
            <p:cNvPicPr>
              <a:picLocks noChangeAspect="1" noChangeArrowheads="1"/>
            </p:cNvPicPr>
            <p:nvPr/>
          </p:nvPicPr>
          <p:blipFill>
            <a:blip r:embed="rId15" cstate="print">
              <a:clrChange>
                <a:clrFrom>
                  <a:srgbClr val="FDFDFB"/>
                </a:clrFrom>
                <a:clrTo>
                  <a:srgbClr val="FDFDFB">
                    <a:alpha val="0"/>
                  </a:srgbClr>
                </a:clrTo>
              </a:clrChange>
              <a:duotone>
                <a:schemeClr val="accent4">
                  <a:shade val="45000"/>
                  <a:satMod val="135000"/>
                </a:schemeClr>
                <a:prstClr val="white"/>
              </a:duotone>
            </a:blip>
            <a:srcRect/>
            <a:stretch>
              <a:fillRect/>
            </a:stretch>
          </p:blipFill>
          <p:spPr bwMode="auto">
            <a:xfrm rot="15938121">
              <a:off x="1571752" y="1624076"/>
              <a:ext cx="990600" cy="487680"/>
            </a:xfrm>
            <a:prstGeom prst="rect">
              <a:avLst/>
            </a:prstGeom>
            <a:noFill/>
          </p:spPr>
        </p:pic>
        <p:pic>
          <p:nvPicPr>
            <p:cNvPr id="58" name="Picture 37" descr="http://t1.gstatic.com/images?q=tbn:tdt9jBJ7EQvKJM:http://www.cksinfo.com/clipart/military/airforce/airplanes/F-35-Joint-Strike-Fighter.png"/>
            <p:cNvPicPr>
              <a:picLocks noChangeAspect="1" noChangeArrowheads="1"/>
            </p:cNvPicPr>
            <p:nvPr/>
          </p:nvPicPr>
          <p:blipFill>
            <a:blip r:embed="rId15" cstate="print">
              <a:clrChange>
                <a:clrFrom>
                  <a:srgbClr val="FDFDFB"/>
                </a:clrFrom>
                <a:clrTo>
                  <a:srgbClr val="FDFDFB">
                    <a:alpha val="0"/>
                  </a:srgbClr>
                </a:clrTo>
              </a:clrChange>
              <a:duotone>
                <a:schemeClr val="accent4">
                  <a:shade val="45000"/>
                  <a:satMod val="135000"/>
                </a:schemeClr>
                <a:prstClr val="white"/>
              </a:duotone>
            </a:blip>
            <a:srcRect/>
            <a:stretch>
              <a:fillRect/>
            </a:stretch>
          </p:blipFill>
          <p:spPr bwMode="auto">
            <a:xfrm rot="16463740">
              <a:off x="1004062" y="2175001"/>
              <a:ext cx="1485900" cy="731520"/>
            </a:xfrm>
            <a:prstGeom prst="rect">
              <a:avLst/>
            </a:prstGeom>
            <a:noFill/>
          </p:spPr>
        </p:pic>
        <p:sp>
          <p:nvSpPr>
            <p:cNvPr id="32799" name="Line 129"/>
            <p:cNvSpPr>
              <a:spLocks noChangeShapeType="1"/>
            </p:cNvSpPr>
            <p:nvPr/>
          </p:nvSpPr>
          <p:spPr bwMode="auto">
            <a:xfrm flipH="1">
              <a:off x="2246435" y="1390651"/>
              <a:ext cx="971550" cy="949325"/>
            </a:xfrm>
            <a:prstGeom prst="line">
              <a:avLst/>
            </a:prstGeom>
            <a:noFill/>
            <a:ln w="28575" cap="rnd">
              <a:solidFill>
                <a:srgbClr val="FF3300"/>
              </a:solidFill>
              <a:prstDash val="sysDot"/>
              <a:round/>
              <a:headEnd/>
              <a:tailEnd/>
            </a:ln>
          </p:spPr>
          <p:txBody>
            <a:bodyPr/>
            <a:lstStyle/>
            <a:p>
              <a:endParaRPr lang="en-US"/>
            </a:p>
          </p:txBody>
        </p:sp>
        <p:sp>
          <p:nvSpPr>
            <p:cNvPr id="32800" name="Line 129"/>
            <p:cNvSpPr>
              <a:spLocks noChangeShapeType="1"/>
            </p:cNvSpPr>
            <p:nvPr/>
          </p:nvSpPr>
          <p:spPr bwMode="auto">
            <a:xfrm>
              <a:off x="3191608" y="1390650"/>
              <a:ext cx="649166" cy="355600"/>
            </a:xfrm>
            <a:prstGeom prst="line">
              <a:avLst/>
            </a:prstGeom>
            <a:noFill/>
            <a:ln w="28575" cap="rnd">
              <a:solidFill>
                <a:srgbClr val="FF3300"/>
              </a:solidFill>
              <a:prstDash val="sysDot"/>
              <a:round/>
              <a:headEnd/>
              <a:tailEnd/>
            </a:ln>
          </p:spPr>
          <p:txBody>
            <a:bodyPr/>
            <a:lstStyle/>
            <a:p>
              <a:endParaRPr lang="en-US"/>
            </a:p>
          </p:txBody>
        </p:sp>
        <p:sp>
          <p:nvSpPr>
            <p:cNvPr id="32801" name="Line 129"/>
            <p:cNvSpPr>
              <a:spLocks noChangeShapeType="1"/>
            </p:cNvSpPr>
            <p:nvPr/>
          </p:nvSpPr>
          <p:spPr bwMode="auto">
            <a:xfrm flipV="1">
              <a:off x="2725615" y="3292476"/>
              <a:ext cx="1828800" cy="612775"/>
            </a:xfrm>
            <a:prstGeom prst="line">
              <a:avLst/>
            </a:prstGeom>
            <a:noFill/>
            <a:ln w="28575" cap="rnd">
              <a:solidFill>
                <a:srgbClr val="FF3300"/>
              </a:solidFill>
              <a:prstDash val="sysDot"/>
              <a:round/>
              <a:headEnd/>
              <a:tailEnd/>
            </a:ln>
          </p:spPr>
          <p:txBody>
            <a:bodyPr/>
            <a:lstStyle/>
            <a:p>
              <a:endParaRPr lang="en-US"/>
            </a:p>
          </p:txBody>
        </p:sp>
        <p:sp>
          <p:nvSpPr>
            <p:cNvPr id="32802" name="Line 129"/>
            <p:cNvSpPr>
              <a:spLocks noChangeShapeType="1"/>
            </p:cNvSpPr>
            <p:nvPr/>
          </p:nvSpPr>
          <p:spPr bwMode="auto">
            <a:xfrm flipH="1">
              <a:off x="1069731" y="1390651"/>
              <a:ext cx="2121877" cy="3502025"/>
            </a:xfrm>
            <a:prstGeom prst="line">
              <a:avLst/>
            </a:prstGeom>
            <a:noFill/>
            <a:ln w="28575" cap="rnd">
              <a:solidFill>
                <a:srgbClr val="FF3300"/>
              </a:solidFill>
              <a:prstDash val="sysDot"/>
              <a:round/>
              <a:headEnd/>
              <a:tailEnd/>
            </a:ln>
          </p:spPr>
          <p:txBody>
            <a:bodyPr/>
            <a:lstStyle/>
            <a:p>
              <a:endParaRPr lang="en-US"/>
            </a:p>
          </p:txBody>
        </p:sp>
        <p:sp>
          <p:nvSpPr>
            <p:cNvPr id="32803" name="Line 129"/>
            <p:cNvSpPr>
              <a:spLocks noChangeShapeType="1"/>
            </p:cNvSpPr>
            <p:nvPr/>
          </p:nvSpPr>
          <p:spPr bwMode="auto">
            <a:xfrm flipH="1">
              <a:off x="1052147" y="4608513"/>
              <a:ext cx="2587869" cy="292100"/>
            </a:xfrm>
            <a:prstGeom prst="line">
              <a:avLst/>
            </a:prstGeom>
            <a:noFill/>
            <a:ln w="28575" cap="rnd">
              <a:solidFill>
                <a:srgbClr val="FF3300"/>
              </a:solidFill>
              <a:prstDash val="sysDot"/>
              <a:round/>
              <a:headEnd/>
              <a:tailEnd/>
            </a:ln>
          </p:spPr>
          <p:txBody>
            <a:bodyPr/>
            <a:lstStyle/>
            <a:p>
              <a:endParaRPr lang="en-US"/>
            </a:p>
          </p:txBody>
        </p:sp>
        <p:sp>
          <p:nvSpPr>
            <p:cNvPr id="32804" name="Line 129"/>
            <p:cNvSpPr>
              <a:spLocks noChangeShapeType="1"/>
            </p:cNvSpPr>
            <p:nvPr/>
          </p:nvSpPr>
          <p:spPr bwMode="auto">
            <a:xfrm flipH="1">
              <a:off x="4462097" y="3968750"/>
              <a:ext cx="1235319" cy="146050"/>
            </a:xfrm>
            <a:prstGeom prst="line">
              <a:avLst/>
            </a:prstGeom>
            <a:noFill/>
            <a:ln w="28575" cap="rnd">
              <a:solidFill>
                <a:srgbClr val="FF3300"/>
              </a:solidFill>
              <a:prstDash val="sysDot"/>
              <a:round/>
              <a:headEnd/>
              <a:tailEnd/>
            </a:ln>
          </p:spPr>
          <p:txBody>
            <a:bodyPr/>
            <a:lstStyle/>
            <a:p>
              <a:endParaRPr lang="en-US"/>
            </a:p>
          </p:txBody>
        </p:sp>
        <p:sp>
          <p:nvSpPr>
            <p:cNvPr id="32805" name="Line 129"/>
            <p:cNvSpPr>
              <a:spLocks noChangeShapeType="1"/>
            </p:cNvSpPr>
            <p:nvPr/>
          </p:nvSpPr>
          <p:spPr bwMode="auto">
            <a:xfrm flipH="1">
              <a:off x="4151435" y="3978275"/>
              <a:ext cx="1600200" cy="1379538"/>
            </a:xfrm>
            <a:prstGeom prst="line">
              <a:avLst/>
            </a:prstGeom>
            <a:noFill/>
            <a:ln w="28575" cap="rnd">
              <a:solidFill>
                <a:srgbClr val="FF3300"/>
              </a:solidFill>
              <a:prstDash val="sysDot"/>
              <a:round/>
              <a:headEnd/>
              <a:tailEnd/>
            </a:ln>
          </p:spPr>
          <p:txBody>
            <a:bodyPr/>
            <a:lstStyle/>
            <a:p>
              <a:endParaRPr lang="en-US"/>
            </a:p>
          </p:txBody>
        </p:sp>
        <p:grpSp>
          <p:nvGrpSpPr>
            <p:cNvPr id="16" name="Group 127"/>
            <p:cNvGrpSpPr>
              <a:grpSpLocks noChangeAspect="1"/>
            </p:cNvGrpSpPr>
            <p:nvPr/>
          </p:nvGrpSpPr>
          <p:grpSpPr bwMode="auto">
            <a:xfrm>
              <a:off x="5556739" y="4067175"/>
              <a:ext cx="416169" cy="304800"/>
              <a:chOff x="7119257" y="4007303"/>
              <a:chExt cx="1300638" cy="956583"/>
            </a:xfrm>
          </p:grpSpPr>
          <p:pic>
            <p:nvPicPr>
              <p:cNvPr id="80" name="Picture 100"/>
              <p:cNvPicPr>
                <a:picLocks noChangeAspect="1" noChangeArrowheads="1"/>
              </p:cNvPicPr>
              <p:nvPr/>
            </p:nvPicPr>
            <p:blipFill>
              <a:blip r:embed="rId16" cstate="print">
                <a:clrChange>
                  <a:clrFrom>
                    <a:srgbClr val="FFFFFF"/>
                  </a:clrFrom>
                  <a:clrTo>
                    <a:srgbClr val="FFFFFF">
                      <a:alpha val="0"/>
                    </a:srgbClr>
                  </a:clrTo>
                </a:clrChange>
                <a:duotone>
                  <a:prstClr val="black"/>
                  <a:schemeClr val="tx2">
                    <a:tint val="45000"/>
                    <a:satMod val="400000"/>
                  </a:schemeClr>
                </a:duotone>
              </a:blip>
              <a:srcRect l="16007" r="16007" b="32779"/>
              <a:stretch>
                <a:fillRect/>
              </a:stretch>
            </p:blipFill>
            <p:spPr bwMode="auto">
              <a:xfrm>
                <a:off x="7119257" y="4007303"/>
                <a:ext cx="1300638" cy="956583"/>
              </a:xfrm>
              <a:prstGeom prst="rect">
                <a:avLst/>
              </a:prstGeom>
              <a:noFill/>
              <a:ln w="9525">
                <a:noFill/>
                <a:miter lim="800000"/>
                <a:headEnd/>
                <a:tailEnd/>
              </a:ln>
            </p:spPr>
          </p:pic>
          <p:pic>
            <p:nvPicPr>
              <p:cNvPr id="32814" name="Picture 4"/>
              <p:cNvPicPr>
                <a:picLocks noChangeAspect="1" noChangeArrowheads="1"/>
              </p:cNvPicPr>
              <p:nvPr/>
            </p:nvPicPr>
            <p:blipFill>
              <a:blip r:embed="rId17"/>
              <a:srcRect l="2570" b="24181"/>
              <a:stretch>
                <a:fillRect/>
              </a:stretch>
            </p:blipFill>
            <p:spPr bwMode="auto">
              <a:xfrm>
                <a:off x="7213451" y="4128519"/>
                <a:ext cx="1112250" cy="714151"/>
              </a:xfrm>
              <a:prstGeom prst="rect">
                <a:avLst/>
              </a:prstGeom>
              <a:noFill/>
              <a:ln w="9525">
                <a:noFill/>
                <a:miter lim="800000"/>
                <a:headEnd/>
                <a:tailEnd/>
              </a:ln>
            </p:spPr>
          </p:pic>
        </p:grpSp>
        <p:sp>
          <p:nvSpPr>
            <p:cNvPr id="32807" name="TextBox 102"/>
            <p:cNvSpPr txBox="1">
              <a:spLocks noChangeArrowheads="1"/>
            </p:cNvSpPr>
            <p:nvPr/>
          </p:nvSpPr>
          <p:spPr bwMode="auto">
            <a:xfrm>
              <a:off x="6371492" y="4672649"/>
              <a:ext cx="2614246" cy="1200329"/>
            </a:xfrm>
            <a:prstGeom prst="rect">
              <a:avLst/>
            </a:prstGeom>
            <a:noFill/>
            <a:ln w="9525">
              <a:noFill/>
              <a:miter lim="800000"/>
              <a:headEnd/>
              <a:tailEnd/>
            </a:ln>
          </p:spPr>
          <p:txBody>
            <a:bodyPr>
              <a:spAutoFit/>
            </a:bodyPr>
            <a:lstStyle/>
            <a:p>
              <a:r>
                <a:rPr lang="tr-TR" sz="1800" dirty="0" smtClean="0"/>
                <a:t>Ortak ve entegre harekat ve lojistik anlamda da ortak planlama ihtiyacı, </a:t>
              </a:r>
              <a:endParaRPr lang="tr-TR" sz="1800" dirty="0"/>
            </a:p>
          </p:txBody>
        </p:sp>
        <p:sp>
          <p:nvSpPr>
            <p:cNvPr id="32808" name="Line 129"/>
            <p:cNvSpPr>
              <a:spLocks noChangeShapeType="1"/>
            </p:cNvSpPr>
            <p:nvPr/>
          </p:nvSpPr>
          <p:spPr bwMode="auto">
            <a:xfrm flipH="1" flipV="1">
              <a:off x="1072662" y="4916488"/>
              <a:ext cx="2193681" cy="550862"/>
            </a:xfrm>
            <a:prstGeom prst="line">
              <a:avLst/>
            </a:prstGeom>
            <a:noFill/>
            <a:ln w="28575" cap="rnd">
              <a:solidFill>
                <a:srgbClr val="FF3300"/>
              </a:solidFill>
              <a:prstDash val="sysDot"/>
              <a:round/>
              <a:headEnd/>
              <a:tailEnd/>
            </a:ln>
          </p:spPr>
          <p:txBody>
            <a:bodyPr/>
            <a:lstStyle/>
            <a:p>
              <a:endParaRPr lang="en-US"/>
            </a:p>
          </p:txBody>
        </p:sp>
        <p:sp>
          <p:nvSpPr>
            <p:cNvPr id="32809" name="Line 129"/>
            <p:cNvSpPr>
              <a:spLocks noChangeShapeType="1"/>
            </p:cNvSpPr>
            <p:nvPr/>
          </p:nvSpPr>
          <p:spPr bwMode="auto">
            <a:xfrm>
              <a:off x="2797420" y="3922714"/>
              <a:ext cx="934915" cy="33337"/>
            </a:xfrm>
            <a:prstGeom prst="line">
              <a:avLst/>
            </a:prstGeom>
            <a:noFill/>
            <a:ln w="28575" cap="rnd">
              <a:solidFill>
                <a:srgbClr val="FF3300"/>
              </a:solidFill>
              <a:prstDash val="sysDot"/>
              <a:round/>
              <a:headEnd/>
              <a:tailEnd/>
            </a:ln>
          </p:spPr>
          <p:txBody>
            <a:bodyPr/>
            <a:lstStyle/>
            <a:p>
              <a:endParaRPr lang="en-US"/>
            </a:p>
          </p:txBody>
        </p:sp>
        <p:pic>
          <p:nvPicPr>
            <p:cNvPr id="32810" name="Picture 39" descr="http://t1.gstatic.com/images?q=tbn:Zzg9AcuHZyv3lM:http://www.cksinfo.com/clipart/military/airforce/airplanes/Darkstar-UAV.png"/>
            <p:cNvPicPr>
              <a:picLocks noChangeAspect="1" noChangeArrowheads="1"/>
            </p:cNvPicPr>
            <p:nvPr/>
          </p:nvPicPr>
          <p:blipFill>
            <a:blip r:embed="rId18">
              <a:clrChange>
                <a:clrFrom>
                  <a:srgbClr val="FEFEFE"/>
                </a:clrFrom>
                <a:clrTo>
                  <a:srgbClr val="FEFEFE">
                    <a:alpha val="0"/>
                  </a:srgbClr>
                </a:clrTo>
              </a:clrChange>
            </a:blip>
            <a:srcRect/>
            <a:stretch>
              <a:fillRect/>
            </a:stretch>
          </p:blipFill>
          <p:spPr bwMode="auto">
            <a:xfrm>
              <a:off x="2029558" y="3849688"/>
              <a:ext cx="1238250" cy="390525"/>
            </a:xfrm>
            <a:prstGeom prst="rect">
              <a:avLst/>
            </a:prstGeom>
            <a:noFill/>
            <a:ln w="9525">
              <a:noFill/>
              <a:miter lim="800000"/>
              <a:headEnd/>
              <a:tailEnd/>
            </a:ln>
          </p:spPr>
        </p:pic>
        <p:sp>
          <p:nvSpPr>
            <p:cNvPr id="32811" name="Line 129"/>
            <p:cNvSpPr>
              <a:spLocks noChangeShapeType="1"/>
            </p:cNvSpPr>
            <p:nvPr/>
          </p:nvSpPr>
          <p:spPr bwMode="auto">
            <a:xfrm>
              <a:off x="2743200" y="4151313"/>
              <a:ext cx="813289" cy="1179512"/>
            </a:xfrm>
            <a:prstGeom prst="line">
              <a:avLst/>
            </a:prstGeom>
            <a:noFill/>
            <a:ln w="28575" cap="rnd">
              <a:solidFill>
                <a:srgbClr val="FF3300"/>
              </a:solidFill>
              <a:prstDash val="sysDot"/>
              <a:round/>
              <a:headEnd/>
              <a:tailEnd/>
            </a:ln>
          </p:spPr>
          <p:txBody>
            <a:bodyPr/>
            <a:lstStyle/>
            <a:p>
              <a:endParaRPr lang="en-US"/>
            </a:p>
          </p:txBody>
        </p:sp>
        <p:sp>
          <p:nvSpPr>
            <p:cNvPr id="32812" name="Line 129"/>
            <p:cNvSpPr>
              <a:spLocks noChangeShapeType="1"/>
            </p:cNvSpPr>
            <p:nvPr/>
          </p:nvSpPr>
          <p:spPr bwMode="auto">
            <a:xfrm flipH="1">
              <a:off x="2715358" y="1417638"/>
              <a:ext cx="485042" cy="2514600"/>
            </a:xfrm>
            <a:prstGeom prst="line">
              <a:avLst/>
            </a:prstGeom>
            <a:noFill/>
            <a:ln w="28575" cap="rnd">
              <a:solidFill>
                <a:srgbClr val="FF3300"/>
              </a:solidFill>
              <a:prstDash val="sysDot"/>
              <a:round/>
              <a:headEnd/>
              <a:tailEnd/>
            </a:ln>
          </p:spPr>
          <p:txBody>
            <a:bodyPr/>
            <a:lstStyle/>
            <a:p>
              <a:endParaRPr lang="en-US"/>
            </a:p>
          </p:txBody>
        </p:sp>
        <p:sp>
          <p:nvSpPr>
            <p:cNvPr id="90" name="TextBox 89"/>
            <p:cNvSpPr txBox="1"/>
            <p:nvPr/>
          </p:nvSpPr>
          <p:spPr>
            <a:xfrm>
              <a:off x="6371492" y="736682"/>
              <a:ext cx="2537109" cy="1361911"/>
            </a:xfrm>
            <a:prstGeom prst="rect">
              <a:avLst/>
            </a:prstGeom>
            <a:noFill/>
          </p:spPr>
          <p:txBody>
            <a:bodyPr wrap="square" rtlCol="0">
              <a:spAutoFit/>
            </a:bodyPr>
            <a:lstStyle/>
            <a:p>
              <a:pPr marL="534988" lvl="1" indent="-360363">
                <a:spcBef>
                  <a:spcPts val="500"/>
                </a:spcBef>
                <a:buClr>
                  <a:srgbClr val="0E594D"/>
                </a:buClr>
                <a:buSzPct val="45000"/>
                <a:buFont typeface="Wingdings" pitchFamily="2" charset="2"/>
                <a:buChar char=""/>
                <a:tabLst>
                  <a:tab pos="174625" algn="l"/>
                  <a:tab pos="384175" algn="l"/>
                  <a:tab pos="954088" algn="l"/>
                  <a:tab pos="1411288" algn="l"/>
                  <a:tab pos="1868488" algn="l"/>
                  <a:tab pos="2325688" algn="l"/>
                  <a:tab pos="2782888" algn="l"/>
                  <a:tab pos="3240088" algn="l"/>
                  <a:tab pos="3697288" algn="l"/>
                  <a:tab pos="4154488" algn="l"/>
                  <a:tab pos="4611688" algn="l"/>
                  <a:tab pos="5068888" algn="l"/>
                  <a:tab pos="5526088" algn="l"/>
                  <a:tab pos="5983288" algn="l"/>
                  <a:tab pos="6440488" algn="l"/>
                  <a:tab pos="6897688" algn="l"/>
                  <a:tab pos="7354888" algn="l"/>
                  <a:tab pos="7812088" algn="l"/>
                  <a:tab pos="8269288" algn="l"/>
                  <a:tab pos="8726488" algn="l"/>
                  <a:tab pos="9183688" algn="l"/>
                </a:tabLst>
              </a:pPr>
              <a:r>
                <a:rPr lang="tr-TR" sz="1400" b="1" dirty="0" smtClean="0"/>
                <a:t>Algılayıcılar</a:t>
              </a:r>
              <a:endParaRPr lang="en-GB" sz="1400" b="1" dirty="0" smtClean="0"/>
            </a:p>
            <a:p>
              <a:pPr marL="534988" lvl="1" indent="-360363">
                <a:spcBef>
                  <a:spcPts val="500"/>
                </a:spcBef>
                <a:buClr>
                  <a:srgbClr val="0E594D"/>
                </a:buClr>
                <a:buSzPct val="45000"/>
                <a:buFont typeface="Wingdings" pitchFamily="2" charset="2"/>
                <a:buChar char=""/>
                <a:tabLst>
                  <a:tab pos="174625" algn="l"/>
                  <a:tab pos="384175" algn="l"/>
                  <a:tab pos="954088" algn="l"/>
                  <a:tab pos="1411288" algn="l"/>
                  <a:tab pos="1868488" algn="l"/>
                  <a:tab pos="2325688" algn="l"/>
                  <a:tab pos="2782888" algn="l"/>
                  <a:tab pos="3240088" algn="l"/>
                  <a:tab pos="3697288" algn="l"/>
                  <a:tab pos="4154488" algn="l"/>
                  <a:tab pos="4611688" algn="l"/>
                  <a:tab pos="5068888" algn="l"/>
                  <a:tab pos="5526088" algn="l"/>
                  <a:tab pos="5983288" algn="l"/>
                  <a:tab pos="6440488" algn="l"/>
                  <a:tab pos="6897688" algn="l"/>
                  <a:tab pos="7354888" algn="l"/>
                  <a:tab pos="7812088" algn="l"/>
                  <a:tab pos="8269288" algn="l"/>
                  <a:tab pos="8726488" algn="l"/>
                  <a:tab pos="9183688" algn="l"/>
                </a:tabLst>
              </a:pPr>
              <a:r>
                <a:rPr lang="tr-TR" sz="1400" b="1" dirty="0" smtClean="0"/>
                <a:t>Platformlar</a:t>
              </a:r>
            </a:p>
            <a:p>
              <a:pPr marL="534988" lvl="1" indent="-360363">
                <a:spcBef>
                  <a:spcPts val="500"/>
                </a:spcBef>
                <a:buClr>
                  <a:srgbClr val="0E594D"/>
                </a:buClr>
                <a:buSzPct val="45000"/>
                <a:buFont typeface="Wingdings" pitchFamily="2" charset="2"/>
                <a:buChar char=""/>
                <a:tabLst>
                  <a:tab pos="174625" algn="l"/>
                  <a:tab pos="384175" algn="l"/>
                  <a:tab pos="954088" algn="l"/>
                  <a:tab pos="1411288" algn="l"/>
                  <a:tab pos="1868488" algn="l"/>
                  <a:tab pos="2325688" algn="l"/>
                  <a:tab pos="2782888" algn="l"/>
                  <a:tab pos="3240088" algn="l"/>
                  <a:tab pos="3697288" algn="l"/>
                  <a:tab pos="4154488" algn="l"/>
                  <a:tab pos="4611688" algn="l"/>
                  <a:tab pos="5068888" algn="l"/>
                  <a:tab pos="5526088" algn="l"/>
                  <a:tab pos="5983288" algn="l"/>
                  <a:tab pos="6440488" algn="l"/>
                  <a:tab pos="6897688" algn="l"/>
                  <a:tab pos="7354888" algn="l"/>
                  <a:tab pos="7812088" algn="l"/>
                  <a:tab pos="8269288" algn="l"/>
                  <a:tab pos="8726488" algn="l"/>
                  <a:tab pos="9183688" algn="l"/>
                </a:tabLst>
              </a:pPr>
              <a:r>
                <a:rPr lang="tr-TR" sz="1400" b="1" dirty="0" smtClean="0"/>
                <a:t>Ağ yapıları</a:t>
              </a:r>
            </a:p>
            <a:p>
              <a:pPr marL="534988" lvl="1" indent="-360363">
                <a:spcBef>
                  <a:spcPts val="500"/>
                </a:spcBef>
                <a:buClr>
                  <a:srgbClr val="0E594D"/>
                </a:buClr>
                <a:buSzPct val="45000"/>
                <a:buFont typeface="Wingdings" pitchFamily="2" charset="2"/>
                <a:buChar char=""/>
                <a:tabLst>
                  <a:tab pos="174625" algn="l"/>
                  <a:tab pos="384175" algn="l"/>
                  <a:tab pos="954088" algn="l"/>
                  <a:tab pos="1411288" algn="l"/>
                  <a:tab pos="1868488" algn="l"/>
                  <a:tab pos="2325688" algn="l"/>
                  <a:tab pos="2782888" algn="l"/>
                  <a:tab pos="3240088" algn="l"/>
                  <a:tab pos="3697288" algn="l"/>
                  <a:tab pos="4154488" algn="l"/>
                  <a:tab pos="4611688" algn="l"/>
                  <a:tab pos="5068888" algn="l"/>
                  <a:tab pos="5526088" algn="l"/>
                  <a:tab pos="5983288" algn="l"/>
                  <a:tab pos="6440488" algn="l"/>
                  <a:tab pos="6897688" algn="l"/>
                  <a:tab pos="7354888" algn="l"/>
                  <a:tab pos="7812088" algn="l"/>
                  <a:tab pos="8269288" algn="l"/>
                  <a:tab pos="8726488" algn="l"/>
                  <a:tab pos="9183688" algn="l"/>
                </a:tabLst>
              </a:pPr>
              <a:r>
                <a:rPr lang="tr-TR" sz="1400" b="1" dirty="0" smtClean="0"/>
                <a:t>İletişim unsurları ve yeteneği</a:t>
              </a:r>
            </a:p>
          </p:txBody>
        </p:sp>
      </p:grpSp>
      <p:sp>
        <p:nvSpPr>
          <p:cNvPr id="94" name="Rectangle 2"/>
          <p:cNvSpPr txBox="1">
            <a:spLocks noChangeArrowheads="1"/>
          </p:cNvSpPr>
          <p:nvPr/>
        </p:nvSpPr>
        <p:spPr bwMode="auto">
          <a:xfrm>
            <a:off x="906452" y="1021559"/>
            <a:ext cx="3471858" cy="5131591"/>
          </a:xfrm>
          <a:prstGeom prst="rect">
            <a:avLst/>
          </a:prstGeom>
          <a:solidFill>
            <a:schemeClr val="accent5"/>
          </a:solidFill>
          <a:ln w="9525">
            <a:noFill/>
            <a:miter lim="800000"/>
            <a:headEnd/>
            <a:tailEnd/>
          </a:ln>
          <a:effectLst/>
        </p:spPr>
        <p:txBody>
          <a:bodyPr vert="horz" wrap="square" lIns="90000" tIns="46800" rIns="90000" bIns="46800" numCol="1" anchor="t" anchorCtr="0" compatLnSpc="1">
            <a:prstTxWarp prst="textNoShape">
              <a:avLst/>
            </a:prstTxWarp>
          </a:bodyPr>
          <a:lstStyle/>
          <a:p>
            <a:pPr marL="384175" marR="0" lvl="0" indent="-290513" algn="l" defTabSz="914400" rtl="0" eaLnBrk="1" fontAlgn="base" latinLnBrk="0" hangingPunct="1">
              <a:lnSpc>
                <a:spcPct val="100000"/>
              </a:lnSpc>
              <a:spcBef>
                <a:spcPts val="500"/>
              </a:spcBef>
              <a:spcAft>
                <a:spcPct val="0"/>
              </a:spcAft>
              <a:buClr>
                <a:srgbClr val="0E594D"/>
              </a:buClr>
              <a:buSzPct val="45000"/>
              <a:buFont typeface="Wingdings" pitchFamily="2" charset="2"/>
              <a:buChar char=""/>
              <a:tabLst>
                <a:tab pos="384175" algn="l"/>
                <a:tab pos="496888" algn="l"/>
                <a:tab pos="954088" algn="l"/>
                <a:tab pos="1411288" algn="l"/>
                <a:tab pos="1868488" algn="l"/>
                <a:tab pos="2325688" algn="l"/>
                <a:tab pos="2782888" algn="l"/>
                <a:tab pos="3240088" algn="l"/>
                <a:tab pos="3697288" algn="l"/>
                <a:tab pos="4154488" algn="l"/>
                <a:tab pos="4611688" algn="l"/>
                <a:tab pos="5068888" algn="l"/>
                <a:tab pos="5526088" algn="l"/>
                <a:tab pos="5983288" algn="l"/>
                <a:tab pos="6440488" algn="l"/>
                <a:tab pos="6897688" algn="l"/>
                <a:tab pos="7354888" algn="l"/>
                <a:tab pos="7812088" algn="l"/>
                <a:tab pos="8269288" algn="l"/>
                <a:tab pos="8726488" algn="l"/>
                <a:tab pos="9183688" algn="l"/>
              </a:tabLst>
              <a:defRPr/>
            </a:pPr>
            <a:r>
              <a:rPr kumimoji="0" lang="tr-TR" sz="1800" b="1" i="0" u="none" strike="noStrike" kern="0" cap="none" spc="0" normalizeH="0" baseline="0" noProof="0" dirty="0" smtClean="0">
                <a:ln>
                  <a:noFill/>
                </a:ln>
                <a:solidFill>
                  <a:schemeClr val="tx1"/>
                </a:solidFill>
                <a:effectLst/>
                <a:uLnTx/>
                <a:uFillTx/>
                <a:latin typeface="+mn-lt"/>
                <a:ea typeface="+mn-ea"/>
                <a:cs typeface="+mn-cs"/>
              </a:rPr>
              <a:t>İhtiyaçlar:</a:t>
            </a:r>
          </a:p>
          <a:p>
            <a:pPr marL="784225" lvl="1" indent="-290513">
              <a:spcBef>
                <a:spcPts val="500"/>
              </a:spcBef>
              <a:buClr>
                <a:srgbClr val="0E594D"/>
              </a:buClr>
              <a:buSzPct val="45000"/>
              <a:buFont typeface="Wingdings" pitchFamily="2" charset="2"/>
              <a:buChar char=""/>
              <a:tabLst>
                <a:tab pos="384175" algn="l"/>
                <a:tab pos="496888" algn="l"/>
                <a:tab pos="954088" algn="l"/>
                <a:tab pos="1411288" algn="l"/>
                <a:tab pos="1868488" algn="l"/>
                <a:tab pos="2325688" algn="l"/>
                <a:tab pos="2782888" algn="l"/>
                <a:tab pos="3240088" algn="l"/>
                <a:tab pos="3697288" algn="l"/>
                <a:tab pos="4154488" algn="l"/>
                <a:tab pos="4611688" algn="l"/>
                <a:tab pos="5068888" algn="l"/>
                <a:tab pos="5526088" algn="l"/>
                <a:tab pos="5983288" algn="l"/>
                <a:tab pos="6440488" algn="l"/>
                <a:tab pos="6897688" algn="l"/>
                <a:tab pos="7354888" algn="l"/>
                <a:tab pos="7812088" algn="l"/>
                <a:tab pos="8269288" algn="l"/>
                <a:tab pos="8726488" algn="l"/>
                <a:tab pos="9183688" algn="l"/>
              </a:tabLst>
            </a:pPr>
            <a:r>
              <a:rPr lang="tr-TR" sz="1400" b="1" dirty="0" smtClean="0">
                <a:latin typeface="+mn-lt"/>
              </a:rPr>
              <a:t>Görevin güvenilirliği ve ekipman güvenliği</a:t>
            </a:r>
            <a:endParaRPr lang="en-GB" sz="1400" b="1" dirty="0" smtClean="0">
              <a:latin typeface="+mn-lt"/>
            </a:endParaRPr>
          </a:p>
          <a:p>
            <a:pPr marL="784225" lvl="1" indent="-290513">
              <a:spcBef>
                <a:spcPts val="500"/>
              </a:spcBef>
              <a:buClr>
                <a:srgbClr val="0E594D"/>
              </a:buClr>
              <a:buSzPct val="45000"/>
              <a:buFont typeface="Wingdings" pitchFamily="2" charset="2"/>
              <a:buChar char=""/>
              <a:tabLst>
                <a:tab pos="384175" algn="l"/>
                <a:tab pos="496888" algn="l"/>
                <a:tab pos="954088" algn="l"/>
                <a:tab pos="1411288" algn="l"/>
                <a:tab pos="1868488" algn="l"/>
                <a:tab pos="2325688" algn="l"/>
                <a:tab pos="2782888" algn="l"/>
                <a:tab pos="3240088" algn="l"/>
                <a:tab pos="3697288" algn="l"/>
                <a:tab pos="4154488" algn="l"/>
                <a:tab pos="4611688" algn="l"/>
                <a:tab pos="5068888" algn="l"/>
                <a:tab pos="5526088" algn="l"/>
                <a:tab pos="5983288" algn="l"/>
                <a:tab pos="6440488" algn="l"/>
                <a:tab pos="6897688" algn="l"/>
                <a:tab pos="7354888" algn="l"/>
                <a:tab pos="7812088" algn="l"/>
                <a:tab pos="8269288" algn="l"/>
                <a:tab pos="8726488" algn="l"/>
                <a:tab pos="9183688" algn="l"/>
              </a:tabLst>
            </a:pPr>
            <a:r>
              <a:rPr lang="tr-TR" sz="1400" b="1" dirty="0" smtClean="0">
                <a:latin typeface="+mn-lt"/>
              </a:rPr>
              <a:t>Bakıma yönelik işgücü, yedek parça ve bakım maliyetlerinin düşürülmesi</a:t>
            </a:r>
          </a:p>
          <a:p>
            <a:pPr marL="784225" lvl="1" indent="-290513">
              <a:spcBef>
                <a:spcPts val="500"/>
              </a:spcBef>
              <a:buClr>
                <a:srgbClr val="0E594D"/>
              </a:buClr>
              <a:buSzPct val="45000"/>
              <a:buFont typeface="Wingdings" pitchFamily="2" charset="2"/>
              <a:buChar char=""/>
              <a:tabLst>
                <a:tab pos="384175" algn="l"/>
                <a:tab pos="496888" algn="l"/>
                <a:tab pos="954088" algn="l"/>
                <a:tab pos="1411288" algn="l"/>
                <a:tab pos="1868488" algn="l"/>
                <a:tab pos="2325688" algn="l"/>
                <a:tab pos="2782888" algn="l"/>
                <a:tab pos="3240088" algn="l"/>
                <a:tab pos="3697288" algn="l"/>
                <a:tab pos="4154488" algn="l"/>
                <a:tab pos="4611688" algn="l"/>
                <a:tab pos="5068888" algn="l"/>
                <a:tab pos="5526088" algn="l"/>
                <a:tab pos="5983288" algn="l"/>
                <a:tab pos="6440488" algn="l"/>
                <a:tab pos="6897688" algn="l"/>
                <a:tab pos="7354888" algn="l"/>
                <a:tab pos="7812088" algn="l"/>
                <a:tab pos="8269288" algn="l"/>
                <a:tab pos="8726488" algn="l"/>
                <a:tab pos="9183688" algn="l"/>
              </a:tabLst>
            </a:pPr>
            <a:r>
              <a:rPr lang="tr-TR" sz="1400" b="1" dirty="0" smtClean="0">
                <a:latin typeface="+mn-lt"/>
              </a:rPr>
              <a:t>Planlı bakımların azaltılması</a:t>
            </a:r>
          </a:p>
          <a:p>
            <a:pPr marL="784225" lvl="1" indent="-290513">
              <a:spcBef>
                <a:spcPts val="500"/>
              </a:spcBef>
              <a:buClr>
                <a:srgbClr val="0E594D"/>
              </a:buClr>
              <a:buSzPct val="45000"/>
              <a:buFont typeface="Wingdings" pitchFamily="2" charset="2"/>
              <a:buChar char=""/>
              <a:tabLst>
                <a:tab pos="384175" algn="l"/>
                <a:tab pos="496888" algn="l"/>
                <a:tab pos="954088" algn="l"/>
                <a:tab pos="1411288" algn="l"/>
                <a:tab pos="1868488" algn="l"/>
                <a:tab pos="2325688" algn="l"/>
                <a:tab pos="2782888" algn="l"/>
                <a:tab pos="3240088" algn="l"/>
                <a:tab pos="3697288" algn="l"/>
                <a:tab pos="4154488" algn="l"/>
                <a:tab pos="4611688" algn="l"/>
                <a:tab pos="5068888" algn="l"/>
                <a:tab pos="5526088" algn="l"/>
                <a:tab pos="5983288" algn="l"/>
                <a:tab pos="6440488" algn="l"/>
                <a:tab pos="6897688" algn="l"/>
                <a:tab pos="7354888" algn="l"/>
                <a:tab pos="7812088" algn="l"/>
                <a:tab pos="8269288" algn="l"/>
                <a:tab pos="8726488" algn="l"/>
                <a:tab pos="9183688" algn="l"/>
              </a:tabLst>
            </a:pPr>
            <a:r>
              <a:rPr lang="tr-TR" sz="1400" b="1" dirty="0" smtClean="0">
                <a:latin typeface="+mn-lt"/>
              </a:rPr>
              <a:t>Arızaların otomatik belirlenmesi ve giderilmesi</a:t>
            </a:r>
            <a:endParaRPr lang="en-GB" sz="1400" b="1" dirty="0" smtClean="0">
              <a:latin typeface="+mn-lt"/>
            </a:endParaRPr>
          </a:p>
          <a:p>
            <a:pPr marL="784225" lvl="1" indent="-290513">
              <a:spcBef>
                <a:spcPts val="500"/>
              </a:spcBef>
              <a:buClr>
                <a:srgbClr val="0E594D"/>
              </a:buClr>
              <a:buSzPct val="45000"/>
              <a:buFont typeface="Wingdings" pitchFamily="2" charset="2"/>
              <a:buChar char=""/>
              <a:tabLst>
                <a:tab pos="384175" algn="l"/>
                <a:tab pos="496888" algn="l"/>
                <a:tab pos="954088" algn="l"/>
                <a:tab pos="1411288" algn="l"/>
                <a:tab pos="1868488" algn="l"/>
                <a:tab pos="2325688" algn="l"/>
                <a:tab pos="2782888" algn="l"/>
                <a:tab pos="3240088" algn="l"/>
                <a:tab pos="3697288" algn="l"/>
                <a:tab pos="4154488" algn="l"/>
                <a:tab pos="4611688" algn="l"/>
                <a:tab pos="5068888" algn="l"/>
                <a:tab pos="5526088" algn="l"/>
                <a:tab pos="5983288" algn="l"/>
                <a:tab pos="6440488" algn="l"/>
                <a:tab pos="6897688" algn="l"/>
                <a:tab pos="7354888" algn="l"/>
                <a:tab pos="7812088" algn="l"/>
                <a:tab pos="8269288" algn="l"/>
                <a:tab pos="8726488" algn="l"/>
                <a:tab pos="9183688" algn="l"/>
              </a:tabLst>
            </a:pPr>
            <a:r>
              <a:rPr lang="tr-TR" sz="1400" b="1" dirty="0" smtClean="0">
                <a:latin typeface="+mn-lt"/>
              </a:rPr>
              <a:t>Gerçek zamanlı bakım ve arıza uyarılarının sağlanması ve lojistik zincirin buna göre tetiklenmesi</a:t>
            </a:r>
          </a:p>
          <a:p>
            <a:pPr marL="784225" lvl="1" indent="-290513">
              <a:spcBef>
                <a:spcPts val="500"/>
              </a:spcBef>
              <a:buClr>
                <a:srgbClr val="0E594D"/>
              </a:buClr>
              <a:buSzPct val="45000"/>
              <a:buFont typeface="Wingdings" pitchFamily="2" charset="2"/>
              <a:buChar char=""/>
              <a:tabLst>
                <a:tab pos="384175" algn="l"/>
                <a:tab pos="496888" algn="l"/>
                <a:tab pos="954088" algn="l"/>
                <a:tab pos="1411288" algn="l"/>
                <a:tab pos="1868488" algn="l"/>
                <a:tab pos="2325688" algn="l"/>
                <a:tab pos="2782888" algn="l"/>
                <a:tab pos="3240088" algn="l"/>
                <a:tab pos="3697288" algn="l"/>
                <a:tab pos="4154488" algn="l"/>
                <a:tab pos="4611688" algn="l"/>
                <a:tab pos="5068888" algn="l"/>
                <a:tab pos="5526088" algn="l"/>
                <a:tab pos="5983288" algn="l"/>
                <a:tab pos="6440488" algn="l"/>
                <a:tab pos="6897688" algn="l"/>
                <a:tab pos="7354888" algn="l"/>
                <a:tab pos="7812088" algn="l"/>
                <a:tab pos="8269288" algn="l"/>
                <a:tab pos="8726488" algn="l"/>
                <a:tab pos="9183688" algn="l"/>
              </a:tabLst>
            </a:pPr>
            <a:r>
              <a:rPr lang="tr-TR" sz="1400" b="1" dirty="0" smtClean="0">
                <a:latin typeface="+mn-lt"/>
              </a:rPr>
              <a:t>Yıkıcı etkileri olan arızaların önceden belirlenmesi</a:t>
            </a:r>
          </a:p>
          <a:p>
            <a:pPr marL="784225" lvl="1" indent="-290513">
              <a:spcBef>
                <a:spcPts val="500"/>
              </a:spcBef>
              <a:buClr>
                <a:srgbClr val="0E594D"/>
              </a:buClr>
              <a:buSzPct val="45000"/>
              <a:buFont typeface="Wingdings" pitchFamily="2" charset="2"/>
              <a:buChar char=""/>
              <a:tabLst>
                <a:tab pos="384175" algn="l"/>
                <a:tab pos="496888" algn="l"/>
                <a:tab pos="954088" algn="l"/>
                <a:tab pos="1411288" algn="l"/>
                <a:tab pos="1868488" algn="l"/>
                <a:tab pos="2325688" algn="l"/>
                <a:tab pos="2782888" algn="l"/>
                <a:tab pos="3240088" algn="l"/>
                <a:tab pos="3697288" algn="l"/>
                <a:tab pos="4154488" algn="l"/>
                <a:tab pos="4611688" algn="l"/>
                <a:tab pos="5068888" algn="l"/>
                <a:tab pos="5526088" algn="l"/>
                <a:tab pos="5983288" algn="l"/>
                <a:tab pos="6440488" algn="l"/>
                <a:tab pos="6897688" algn="l"/>
                <a:tab pos="7354888" algn="l"/>
                <a:tab pos="7812088" algn="l"/>
                <a:tab pos="8269288" algn="l"/>
                <a:tab pos="8726488" algn="l"/>
                <a:tab pos="9183688" algn="l"/>
              </a:tabLst>
            </a:pPr>
            <a:r>
              <a:rPr lang="tr-TR" sz="1400" b="1" dirty="0" smtClean="0">
                <a:latin typeface="+mn-lt"/>
              </a:rPr>
              <a:t>Görevin gerektirdiği performansın sağlanması</a:t>
            </a:r>
          </a:p>
          <a:p>
            <a:pPr marL="784225" lvl="1" indent="-290513">
              <a:spcBef>
                <a:spcPts val="500"/>
              </a:spcBef>
              <a:buClr>
                <a:srgbClr val="0E594D"/>
              </a:buClr>
              <a:buSzPct val="45000"/>
              <a:buFont typeface="Wingdings" pitchFamily="2" charset="2"/>
              <a:buChar char=""/>
              <a:tabLst>
                <a:tab pos="384175" algn="l"/>
                <a:tab pos="496888" algn="l"/>
                <a:tab pos="954088" algn="l"/>
                <a:tab pos="1411288" algn="l"/>
                <a:tab pos="1868488" algn="l"/>
                <a:tab pos="2325688" algn="l"/>
                <a:tab pos="2782888" algn="l"/>
                <a:tab pos="3240088" algn="l"/>
                <a:tab pos="3697288" algn="l"/>
                <a:tab pos="4154488" algn="l"/>
                <a:tab pos="4611688" algn="l"/>
                <a:tab pos="5068888" algn="l"/>
                <a:tab pos="5526088" algn="l"/>
                <a:tab pos="5983288" algn="l"/>
                <a:tab pos="6440488" algn="l"/>
                <a:tab pos="6897688" algn="l"/>
                <a:tab pos="7354888" algn="l"/>
                <a:tab pos="7812088" algn="l"/>
                <a:tab pos="8269288" algn="l"/>
                <a:tab pos="8726488" algn="l"/>
                <a:tab pos="9183688" algn="l"/>
              </a:tabLst>
            </a:pPr>
            <a:r>
              <a:rPr lang="tr-TR" sz="1400" b="1" dirty="0" smtClean="0">
                <a:latin typeface="+mn-lt"/>
              </a:rPr>
              <a:t>Veri Güvenliği</a:t>
            </a:r>
          </a:p>
          <a:p>
            <a:pPr marL="784225" lvl="1" indent="-290513">
              <a:spcBef>
                <a:spcPts val="500"/>
              </a:spcBef>
              <a:buClr>
                <a:srgbClr val="0E594D"/>
              </a:buClr>
              <a:buSzPct val="45000"/>
              <a:buFont typeface="Wingdings" pitchFamily="2" charset="2"/>
              <a:buChar char=""/>
              <a:tabLst>
                <a:tab pos="384175" algn="l"/>
                <a:tab pos="496888" algn="l"/>
                <a:tab pos="954088" algn="l"/>
                <a:tab pos="1411288" algn="l"/>
                <a:tab pos="1868488" algn="l"/>
                <a:tab pos="2325688" algn="l"/>
                <a:tab pos="2782888" algn="l"/>
                <a:tab pos="3240088" algn="l"/>
                <a:tab pos="3697288" algn="l"/>
                <a:tab pos="4154488" algn="l"/>
                <a:tab pos="4611688" algn="l"/>
                <a:tab pos="5068888" algn="l"/>
                <a:tab pos="5526088" algn="l"/>
                <a:tab pos="5983288" algn="l"/>
                <a:tab pos="6440488" algn="l"/>
                <a:tab pos="6897688" algn="l"/>
                <a:tab pos="7354888" algn="l"/>
                <a:tab pos="7812088" algn="l"/>
                <a:tab pos="8269288" algn="l"/>
                <a:tab pos="8726488" algn="l"/>
                <a:tab pos="9183688" algn="l"/>
              </a:tabLst>
            </a:pPr>
            <a:r>
              <a:rPr lang="tr-TR" sz="1400" b="1" dirty="0" smtClean="0">
                <a:latin typeface="+mn-lt"/>
              </a:rPr>
              <a:t>Kolay adaptasyon</a:t>
            </a:r>
          </a:p>
          <a:p>
            <a:pPr marL="784225" lvl="1" indent="-290513">
              <a:spcBef>
                <a:spcPts val="500"/>
              </a:spcBef>
              <a:buClr>
                <a:srgbClr val="0E594D"/>
              </a:buClr>
              <a:buSzPct val="45000"/>
              <a:buFont typeface="Wingdings" pitchFamily="2" charset="2"/>
              <a:buChar char=""/>
              <a:tabLst>
                <a:tab pos="384175" algn="l"/>
                <a:tab pos="496888" algn="l"/>
                <a:tab pos="954088" algn="l"/>
                <a:tab pos="1411288" algn="l"/>
                <a:tab pos="1868488" algn="l"/>
                <a:tab pos="2325688" algn="l"/>
                <a:tab pos="2782888" algn="l"/>
                <a:tab pos="3240088" algn="l"/>
                <a:tab pos="3697288" algn="l"/>
                <a:tab pos="4154488" algn="l"/>
                <a:tab pos="4611688" algn="l"/>
                <a:tab pos="5068888" algn="l"/>
                <a:tab pos="5526088" algn="l"/>
                <a:tab pos="5983288" algn="l"/>
                <a:tab pos="6440488" algn="l"/>
                <a:tab pos="6897688" algn="l"/>
                <a:tab pos="7354888" algn="l"/>
                <a:tab pos="7812088" algn="l"/>
                <a:tab pos="8269288" algn="l"/>
                <a:tab pos="8726488" algn="l"/>
                <a:tab pos="9183688" algn="l"/>
              </a:tabLst>
            </a:pPr>
            <a:r>
              <a:rPr lang="tr-TR" sz="1800" b="1" dirty="0" smtClean="0">
                <a:latin typeface="+mn-lt"/>
              </a:rPr>
              <a:t>...</a:t>
            </a:r>
            <a:endParaRPr lang="en-GB" sz="1800" b="1" dirty="0" smtClean="0">
              <a:latin typeface="+mn-lt"/>
            </a:endParaRPr>
          </a:p>
        </p:txBody>
      </p:sp>
      <p:sp>
        <p:nvSpPr>
          <p:cNvPr id="96" name="Rectangle 2"/>
          <p:cNvSpPr txBox="1">
            <a:spLocks noChangeArrowheads="1"/>
          </p:cNvSpPr>
          <p:nvPr/>
        </p:nvSpPr>
        <p:spPr bwMode="auto">
          <a:xfrm>
            <a:off x="4711693" y="1021559"/>
            <a:ext cx="3471858" cy="5131591"/>
          </a:xfrm>
          <a:prstGeom prst="rect">
            <a:avLst/>
          </a:prstGeom>
          <a:solidFill>
            <a:schemeClr val="accent5"/>
          </a:solidFill>
          <a:ln w="9525">
            <a:noFill/>
            <a:miter lim="800000"/>
            <a:headEnd/>
            <a:tailEnd/>
          </a:ln>
          <a:effectLst/>
        </p:spPr>
        <p:txBody>
          <a:bodyPr vert="horz" wrap="square" lIns="90000" tIns="46800" rIns="90000" bIns="46800" numCol="1" anchor="t" anchorCtr="0" compatLnSpc="1">
            <a:prstTxWarp prst="textNoShape">
              <a:avLst/>
            </a:prstTxWarp>
          </a:bodyPr>
          <a:lstStyle/>
          <a:p>
            <a:pPr marL="384175" marR="0" lvl="0" indent="-290513" defTabSz="914400" eaLnBrk="1" latinLnBrk="0" hangingPunct="1">
              <a:lnSpc>
                <a:spcPct val="100000"/>
              </a:lnSpc>
              <a:spcBef>
                <a:spcPts val="500"/>
              </a:spcBef>
              <a:buClr>
                <a:srgbClr val="0E594D"/>
              </a:buClr>
              <a:buSzPct val="45000"/>
              <a:buFont typeface="Wingdings" pitchFamily="2" charset="2"/>
              <a:buChar char=""/>
              <a:tabLst>
                <a:tab pos="384175" algn="l"/>
                <a:tab pos="496888" algn="l"/>
                <a:tab pos="954088" algn="l"/>
                <a:tab pos="1411288" algn="l"/>
                <a:tab pos="1868488" algn="l"/>
                <a:tab pos="2325688" algn="l"/>
                <a:tab pos="2782888" algn="l"/>
                <a:tab pos="3240088" algn="l"/>
                <a:tab pos="3697288" algn="l"/>
                <a:tab pos="4154488" algn="l"/>
                <a:tab pos="4611688" algn="l"/>
                <a:tab pos="5068888" algn="l"/>
                <a:tab pos="5526088" algn="l"/>
                <a:tab pos="5983288" algn="l"/>
                <a:tab pos="6440488" algn="l"/>
                <a:tab pos="6897688" algn="l"/>
                <a:tab pos="7354888" algn="l"/>
                <a:tab pos="7812088" algn="l"/>
                <a:tab pos="8269288" algn="l"/>
                <a:tab pos="8726488" algn="l"/>
                <a:tab pos="9183688" algn="l"/>
              </a:tabLst>
              <a:defRPr/>
            </a:pPr>
            <a:r>
              <a:rPr lang="tr-TR" sz="1800" b="1" kern="0" dirty="0" smtClean="0">
                <a:latin typeface="+mn-lt"/>
              </a:rPr>
              <a:t>Hedefler:</a:t>
            </a:r>
          </a:p>
          <a:p>
            <a:pPr marL="784225" lvl="1" indent="-290513" eaLnBrk="0">
              <a:spcBef>
                <a:spcPts val="500"/>
              </a:spcBef>
              <a:buClr>
                <a:srgbClr val="0E594D"/>
              </a:buClr>
              <a:buSzPct val="45000"/>
              <a:buFont typeface="Wingdings" pitchFamily="2" charset="2"/>
              <a:buChar char=""/>
              <a:tabLst>
                <a:tab pos="384175" algn="l"/>
                <a:tab pos="496888" algn="l"/>
                <a:tab pos="954088" algn="l"/>
                <a:tab pos="1411288" algn="l"/>
                <a:tab pos="1868488" algn="l"/>
                <a:tab pos="2325688" algn="l"/>
                <a:tab pos="2782888" algn="l"/>
                <a:tab pos="3240088" algn="l"/>
                <a:tab pos="3697288" algn="l"/>
                <a:tab pos="4154488" algn="l"/>
                <a:tab pos="4611688" algn="l"/>
                <a:tab pos="5068888" algn="l"/>
                <a:tab pos="5526088" algn="l"/>
                <a:tab pos="5983288" algn="l"/>
                <a:tab pos="6440488" algn="l"/>
                <a:tab pos="6897688" algn="l"/>
                <a:tab pos="7354888" algn="l"/>
                <a:tab pos="7812088" algn="l"/>
                <a:tab pos="8269288" algn="l"/>
                <a:tab pos="8726488" algn="l"/>
                <a:tab pos="9183688" algn="l"/>
              </a:tabLst>
            </a:pPr>
            <a:r>
              <a:rPr lang="tr-TR" sz="1400" b="1" dirty="0" smtClean="0">
                <a:latin typeface="+mn-lt"/>
              </a:rPr>
              <a:t>Lojistik olarak harekatın devamı için gerekli performansın sağlanması</a:t>
            </a:r>
          </a:p>
          <a:p>
            <a:pPr marL="784225" lvl="1" indent="-290513" eaLnBrk="0">
              <a:spcBef>
                <a:spcPts val="500"/>
              </a:spcBef>
              <a:buClr>
                <a:srgbClr val="0E594D"/>
              </a:buClr>
              <a:buSzPct val="45000"/>
              <a:buFont typeface="Wingdings" pitchFamily="2" charset="2"/>
              <a:buChar char=""/>
              <a:tabLst>
                <a:tab pos="384175" algn="l"/>
                <a:tab pos="496888" algn="l"/>
                <a:tab pos="954088" algn="l"/>
                <a:tab pos="1411288" algn="l"/>
                <a:tab pos="1868488" algn="l"/>
                <a:tab pos="2325688" algn="l"/>
                <a:tab pos="2782888" algn="l"/>
                <a:tab pos="3240088" algn="l"/>
                <a:tab pos="3697288" algn="l"/>
                <a:tab pos="4154488" algn="l"/>
                <a:tab pos="4611688" algn="l"/>
                <a:tab pos="5068888" algn="l"/>
                <a:tab pos="5526088" algn="l"/>
                <a:tab pos="5983288" algn="l"/>
                <a:tab pos="6440488" algn="l"/>
                <a:tab pos="6897688" algn="l"/>
                <a:tab pos="7354888" algn="l"/>
                <a:tab pos="7812088" algn="l"/>
                <a:tab pos="8269288" algn="l"/>
                <a:tab pos="8726488" algn="l"/>
                <a:tab pos="9183688" algn="l"/>
              </a:tabLst>
            </a:pPr>
            <a:r>
              <a:rPr lang="tr-TR" sz="1400" b="1" dirty="0" smtClean="0">
                <a:latin typeface="+mn-lt"/>
              </a:rPr>
              <a:t>Arızalara karşı erken uyarı sisteminin kurulabilmesi</a:t>
            </a:r>
          </a:p>
          <a:p>
            <a:pPr marL="784225" lvl="1" indent="-290513" eaLnBrk="0">
              <a:spcBef>
                <a:spcPts val="500"/>
              </a:spcBef>
              <a:buClr>
                <a:srgbClr val="0E594D"/>
              </a:buClr>
              <a:buSzPct val="45000"/>
              <a:buFont typeface="Wingdings" pitchFamily="2" charset="2"/>
              <a:buChar char=""/>
              <a:tabLst>
                <a:tab pos="384175" algn="l"/>
                <a:tab pos="496888" algn="l"/>
                <a:tab pos="954088" algn="l"/>
                <a:tab pos="1411288" algn="l"/>
                <a:tab pos="1868488" algn="l"/>
                <a:tab pos="2325688" algn="l"/>
                <a:tab pos="2782888" algn="l"/>
                <a:tab pos="3240088" algn="l"/>
                <a:tab pos="3697288" algn="l"/>
                <a:tab pos="4154488" algn="l"/>
                <a:tab pos="4611688" algn="l"/>
                <a:tab pos="5068888" algn="l"/>
                <a:tab pos="5526088" algn="l"/>
                <a:tab pos="5983288" algn="l"/>
                <a:tab pos="6440488" algn="l"/>
                <a:tab pos="6897688" algn="l"/>
                <a:tab pos="7354888" algn="l"/>
                <a:tab pos="7812088" algn="l"/>
                <a:tab pos="8269288" algn="l"/>
                <a:tab pos="8726488" algn="l"/>
                <a:tab pos="9183688" algn="l"/>
              </a:tabLst>
            </a:pPr>
            <a:r>
              <a:rPr lang="tr-TR" sz="1400" b="1" dirty="0" smtClean="0">
                <a:latin typeface="+mn-lt"/>
              </a:rPr>
              <a:t>Yüksek harbe hazır olma durumu</a:t>
            </a:r>
          </a:p>
          <a:p>
            <a:pPr marL="784225" lvl="1" indent="-290513" eaLnBrk="0">
              <a:spcBef>
                <a:spcPts val="500"/>
              </a:spcBef>
              <a:buClr>
                <a:srgbClr val="0E594D"/>
              </a:buClr>
              <a:buSzPct val="45000"/>
              <a:buFont typeface="Wingdings" pitchFamily="2" charset="2"/>
              <a:buChar char=""/>
              <a:tabLst>
                <a:tab pos="384175" algn="l"/>
                <a:tab pos="496888" algn="l"/>
                <a:tab pos="954088" algn="l"/>
                <a:tab pos="1411288" algn="l"/>
                <a:tab pos="1868488" algn="l"/>
                <a:tab pos="2325688" algn="l"/>
                <a:tab pos="2782888" algn="l"/>
                <a:tab pos="3240088" algn="l"/>
                <a:tab pos="3697288" algn="l"/>
                <a:tab pos="4154488" algn="l"/>
                <a:tab pos="4611688" algn="l"/>
                <a:tab pos="5068888" algn="l"/>
                <a:tab pos="5526088" algn="l"/>
                <a:tab pos="5983288" algn="l"/>
                <a:tab pos="6440488" algn="l"/>
                <a:tab pos="6897688" algn="l"/>
                <a:tab pos="7354888" algn="l"/>
                <a:tab pos="7812088" algn="l"/>
                <a:tab pos="8269288" algn="l"/>
                <a:tab pos="8726488" algn="l"/>
                <a:tab pos="9183688" algn="l"/>
              </a:tabLst>
            </a:pPr>
            <a:r>
              <a:rPr lang="tr-TR" sz="1400" b="1" dirty="0" smtClean="0">
                <a:latin typeface="+mn-lt"/>
              </a:rPr>
              <a:t>Lojistik desteklenebilirlik analizlerinin görev ve konfigürasyon bazında yapılması</a:t>
            </a:r>
          </a:p>
          <a:p>
            <a:pPr marL="784225" lvl="1" indent="-290513" eaLnBrk="0">
              <a:spcBef>
                <a:spcPts val="500"/>
              </a:spcBef>
              <a:buClr>
                <a:srgbClr val="0E594D"/>
              </a:buClr>
              <a:buSzPct val="45000"/>
              <a:buFont typeface="Wingdings" pitchFamily="2" charset="2"/>
              <a:buChar char=""/>
              <a:tabLst>
                <a:tab pos="384175" algn="l"/>
                <a:tab pos="496888" algn="l"/>
                <a:tab pos="954088" algn="l"/>
                <a:tab pos="1411288" algn="l"/>
                <a:tab pos="1868488" algn="l"/>
                <a:tab pos="2325688" algn="l"/>
                <a:tab pos="2782888" algn="l"/>
                <a:tab pos="3240088" algn="l"/>
                <a:tab pos="3697288" algn="l"/>
                <a:tab pos="4154488" algn="l"/>
                <a:tab pos="4611688" algn="l"/>
                <a:tab pos="5068888" algn="l"/>
                <a:tab pos="5526088" algn="l"/>
                <a:tab pos="5983288" algn="l"/>
                <a:tab pos="6440488" algn="l"/>
                <a:tab pos="6897688" algn="l"/>
                <a:tab pos="7354888" algn="l"/>
                <a:tab pos="7812088" algn="l"/>
                <a:tab pos="8269288" algn="l"/>
                <a:tab pos="8726488" algn="l"/>
                <a:tab pos="9183688" algn="l"/>
              </a:tabLst>
            </a:pPr>
            <a:r>
              <a:rPr lang="tr-TR" sz="1400" b="1" dirty="0" smtClean="0">
                <a:latin typeface="+mn-lt"/>
              </a:rPr>
              <a:t>Ulaştırmanın zamanında ve ürünün gereklerine göre yapılması</a:t>
            </a:r>
          </a:p>
          <a:p>
            <a:pPr marL="784225" lvl="1" indent="-290513" eaLnBrk="0">
              <a:spcBef>
                <a:spcPts val="500"/>
              </a:spcBef>
              <a:buClr>
                <a:srgbClr val="0E594D"/>
              </a:buClr>
              <a:buSzPct val="45000"/>
              <a:buFont typeface="Wingdings" pitchFamily="2" charset="2"/>
              <a:buChar char=""/>
              <a:tabLst>
                <a:tab pos="384175" algn="l"/>
                <a:tab pos="496888" algn="l"/>
                <a:tab pos="954088" algn="l"/>
                <a:tab pos="1411288" algn="l"/>
                <a:tab pos="1868488" algn="l"/>
                <a:tab pos="2325688" algn="l"/>
                <a:tab pos="2782888" algn="l"/>
                <a:tab pos="3240088" algn="l"/>
                <a:tab pos="3697288" algn="l"/>
                <a:tab pos="4154488" algn="l"/>
                <a:tab pos="4611688" algn="l"/>
                <a:tab pos="5068888" algn="l"/>
                <a:tab pos="5526088" algn="l"/>
                <a:tab pos="5983288" algn="l"/>
                <a:tab pos="6440488" algn="l"/>
                <a:tab pos="6897688" algn="l"/>
                <a:tab pos="7354888" algn="l"/>
                <a:tab pos="7812088" algn="l"/>
                <a:tab pos="8269288" algn="l"/>
                <a:tab pos="8726488" algn="l"/>
                <a:tab pos="9183688" algn="l"/>
              </a:tabLst>
            </a:pPr>
            <a:r>
              <a:rPr lang="tr-TR" sz="1400" b="1" dirty="0" smtClean="0">
                <a:latin typeface="+mn-lt"/>
              </a:rPr>
              <a:t>Farklı platformlar ve birimler arasında entegre lojistik destek verilerinin değişimi</a:t>
            </a:r>
          </a:p>
          <a:p>
            <a:pPr marL="327025" indent="-290513" eaLnBrk="0">
              <a:spcBef>
                <a:spcPts val="500"/>
              </a:spcBef>
              <a:buClr>
                <a:srgbClr val="0E594D"/>
              </a:buClr>
              <a:buSzPct val="45000"/>
              <a:buFont typeface="Wingdings" pitchFamily="2" charset="2"/>
              <a:buChar char=""/>
              <a:tabLst>
                <a:tab pos="384175" algn="l"/>
                <a:tab pos="496888" algn="l"/>
                <a:tab pos="954088" algn="l"/>
                <a:tab pos="1411288" algn="l"/>
                <a:tab pos="1868488" algn="l"/>
                <a:tab pos="2325688" algn="l"/>
                <a:tab pos="2782888" algn="l"/>
                <a:tab pos="3240088" algn="l"/>
                <a:tab pos="3697288" algn="l"/>
                <a:tab pos="4154488" algn="l"/>
                <a:tab pos="4611688" algn="l"/>
                <a:tab pos="5068888" algn="l"/>
                <a:tab pos="5526088" algn="l"/>
                <a:tab pos="5983288" algn="l"/>
                <a:tab pos="6440488" algn="l"/>
                <a:tab pos="6897688" algn="l"/>
                <a:tab pos="7354888" algn="l"/>
                <a:tab pos="7812088" algn="l"/>
                <a:tab pos="8269288" algn="l"/>
                <a:tab pos="8726488" algn="l"/>
                <a:tab pos="9183688" algn="l"/>
              </a:tabLst>
            </a:pPr>
            <a:r>
              <a:rPr lang="tr-TR" sz="1600" b="1" i="1" dirty="0" smtClean="0">
                <a:solidFill>
                  <a:srgbClr val="FF0000"/>
                </a:solidFill>
                <a:latin typeface="+mn-lt"/>
              </a:rPr>
              <a:t>“Harekatın lojistik izdüşümünün küçültülmesi”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additive="base">
                                        <p:cTn id="7" dur="500" fill="hold"/>
                                        <p:tgtEl>
                                          <p:spTgt spid="94"/>
                                        </p:tgtEl>
                                        <p:attrNameLst>
                                          <p:attrName>ppt_x</p:attrName>
                                        </p:attrNameLst>
                                      </p:cBhvr>
                                      <p:tavLst>
                                        <p:tav tm="0">
                                          <p:val>
                                            <p:strVal val="0-#ppt_w/2"/>
                                          </p:val>
                                        </p:tav>
                                        <p:tav tm="100000">
                                          <p:val>
                                            <p:strVal val="#ppt_x"/>
                                          </p:val>
                                        </p:tav>
                                      </p:tavLst>
                                    </p:anim>
                                    <p:anim calcmode="lin" valueType="num">
                                      <p:cBhvr additive="base">
                                        <p:cTn id="8" dur="500" fill="hold"/>
                                        <p:tgtEl>
                                          <p:spTgt spid="9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6"/>
                                        </p:tgtEl>
                                        <p:attrNameLst>
                                          <p:attrName>style.visibility</p:attrName>
                                        </p:attrNameLst>
                                      </p:cBhvr>
                                      <p:to>
                                        <p:strVal val="visible"/>
                                      </p:to>
                                    </p:set>
                                    <p:anim calcmode="lin" valueType="num">
                                      <p:cBhvr additive="base">
                                        <p:cTn id="13" dur="500" fill="hold"/>
                                        <p:tgtEl>
                                          <p:spTgt spid="96"/>
                                        </p:tgtEl>
                                        <p:attrNameLst>
                                          <p:attrName>ppt_x</p:attrName>
                                        </p:attrNameLst>
                                      </p:cBhvr>
                                      <p:tavLst>
                                        <p:tav tm="0">
                                          <p:val>
                                            <p:strVal val="0-#ppt_w/2"/>
                                          </p:val>
                                        </p:tav>
                                        <p:tav tm="100000">
                                          <p:val>
                                            <p:strVal val="#ppt_x"/>
                                          </p:val>
                                        </p:tav>
                                      </p:tavLst>
                                    </p:anim>
                                    <p:anim calcmode="lin" valueType="num">
                                      <p:cBhvr additive="base">
                                        <p:cTn id="14" dur="5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4746" name="Object 10">
            <a:hlinkClick r:id="" action="ppaction://ole?verb=0"/>
          </p:cNvPr>
          <p:cNvGraphicFramePr>
            <a:graphicFrameLocks/>
          </p:cNvGraphicFramePr>
          <p:nvPr/>
        </p:nvGraphicFramePr>
        <p:xfrm>
          <a:off x="3769440" y="2799701"/>
          <a:ext cx="560388" cy="373063"/>
        </p:xfrm>
        <a:graphic>
          <a:graphicData uri="http://schemas.openxmlformats.org/presentationml/2006/ole">
            <p:oleObj spid="_x0000_s244746" name="Clip" r:id="rId4" imgW="5599080" imgH="3587400" progId="MS_ClipArt_Gallery.2">
              <p:embed/>
            </p:oleObj>
          </a:graphicData>
        </a:graphic>
      </p:graphicFrame>
      <p:grpSp>
        <p:nvGrpSpPr>
          <p:cNvPr id="3" name="Group 53"/>
          <p:cNvGrpSpPr>
            <a:grpSpLocks/>
          </p:cNvGrpSpPr>
          <p:nvPr/>
        </p:nvGrpSpPr>
        <p:grpSpPr bwMode="auto">
          <a:xfrm>
            <a:off x="203343" y="1276350"/>
            <a:ext cx="6376240" cy="3316288"/>
            <a:chOff x="15875" y="490538"/>
            <a:chExt cx="9039225" cy="3316287"/>
          </a:xfrm>
        </p:grpSpPr>
        <p:sp>
          <p:nvSpPr>
            <p:cNvPr id="32851" name="Arc 2"/>
            <p:cNvSpPr>
              <a:spLocks/>
            </p:cNvSpPr>
            <p:nvPr/>
          </p:nvSpPr>
          <p:spPr bwMode="auto">
            <a:xfrm flipH="1">
              <a:off x="15875" y="498475"/>
              <a:ext cx="4522788" cy="33083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BBE0E3">
                <a:alpha val="30196"/>
              </a:srgbClr>
            </a:solidFill>
            <a:ln w="9525">
              <a:solidFill>
                <a:srgbClr val="6699FF">
                  <a:alpha val="70195"/>
                </a:srgbClr>
              </a:solidFill>
              <a:round/>
              <a:headEnd/>
              <a:tailEnd/>
            </a:ln>
          </p:spPr>
          <p:txBody>
            <a:bodyPr wrap="none" anchor="ctr"/>
            <a:lstStyle/>
            <a:p>
              <a:endParaRPr lang="en-US"/>
            </a:p>
          </p:txBody>
        </p:sp>
        <p:sp>
          <p:nvSpPr>
            <p:cNvPr id="32852" name="Arc 3"/>
            <p:cNvSpPr>
              <a:spLocks/>
            </p:cNvSpPr>
            <p:nvPr/>
          </p:nvSpPr>
          <p:spPr bwMode="auto">
            <a:xfrm>
              <a:off x="4532313" y="490538"/>
              <a:ext cx="4522787" cy="33083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BBE0E3">
                <a:alpha val="30196"/>
              </a:srgbClr>
            </a:solidFill>
            <a:ln w="9525">
              <a:solidFill>
                <a:srgbClr val="6699FF">
                  <a:alpha val="70195"/>
                </a:srgbClr>
              </a:solidFill>
              <a:round/>
              <a:headEnd/>
              <a:tailEnd/>
            </a:ln>
          </p:spPr>
          <p:txBody>
            <a:bodyPr wrap="none" anchor="ctr"/>
            <a:lstStyle/>
            <a:p>
              <a:endParaRPr lang="en-US"/>
            </a:p>
          </p:txBody>
        </p:sp>
      </p:grpSp>
      <p:sp>
        <p:nvSpPr>
          <p:cNvPr id="32773" name="Oval 4"/>
          <p:cNvSpPr>
            <a:spLocks noChangeArrowheads="1"/>
          </p:cNvSpPr>
          <p:nvPr/>
        </p:nvSpPr>
        <p:spPr bwMode="auto">
          <a:xfrm>
            <a:off x="200473" y="3117851"/>
            <a:ext cx="6379110" cy="3044825"/>
          </a:xfrm>
          <a:prstGeom prst="ellipse">
            <a:avLst/>
          </a:prstGeom>
          <a:gradFill rotWithShape="1">
            <a:gsLst>
              <a:gs pos="0">
                <a:srgbClr val="FFFFE1"/>
              </a:gs>
              <a:gs pos="100000">
                <a:srgbClr val="C9C9B1"/>
              </a:gs>
            </a:gsLst>
            <a:lin ang="5400000" scaled="1"/>
          </a:gradFill>
          <a:ln w="9525">
            <a:noFill/>
            <a:round/>
            <a:headEnd/>
            <a:tailEnd/>
          </a:ln>
        </p:spPr>
        <p:txBody>
          <a:bodyPr wrap="none" anchor="ctr"/>
          <a:lstStyle/>
          <a:p>
            <a:endParaRPr lang="tr-TR" sz="1800"/>
          </a:p>
        </p:txBody>
      </p:sp>
      <p:sp>
        <p:nvSpPr>
          <p:cNvPr id="97" name="Oval 96"/>
          <p:cNvSpPr/>
          <p:nvPr/>
        </p:nvSpPr>
        <p:spPr>
          <a:xfrm rot="4288560">
            <a:off x="4800727" y="2868357"/>
            <a:ext cx="590550" cy="9498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r-TR"/>
          </a:p>
        </p:txBody>
      </p:sp>
      <p:sp>
        <p:nvSpPr>
          <p:cNvPr id="32775" name="Line 129"/>
          <p:cNvSpPr>
            <a:spLocks noChangeShapeType="1"/>
          </p:cNvSpPr>
          <p:nvPr/>
        </p:nvSpPr>
        <p:spPr bwMode="auto">
          <a:xfrm>
            <a:off x="5200087" y="3097860"/>
            <a:ext cx="654921" cy="623240"/>
          </a:xfrm>
          <a:prstGeom prst="line">
            <a:avLst/>
          </a:prstGeom>
          <a:noFill/>
          <a:ln w="28575" cap="rnd">
            <a:solidFill>
              <a:srgbClr val="FF3300"/>
            </a:solidFill>
            <a:prstDash val="sysDot"/>
            <a:round/>
            <a:headEnd/>
            <a:tailEnd/>
          </a:ln>
        </p:spPr>
        <p:txBody>
          <a:bodyPr/>
          <a:lstStyle/>
          <a:p>
            <a:endParaRPr lang="en-US"/>
          </a:p>
        </p:txBody>
      </p:sp>
      <p:sp>
        <p:nvSpPr>
          <p:cNvPr id="91" name="Oval 90"/>
          <p:cNvSpPr/>
          <p:nvPr/>
        </p:nvSpPr>
        <p:spPr>
          <a:xfrm rot="18562697">
            <a:off x="4078624" y="1432135"/>
            <a:ext cx="777875" cy="12568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r-TR"/>
          </a:p>
        </p:txBody>
      </p:sp>
      <p:sp>
        <p:nvSpPr>
          <p:cNvPr id="5" name="Moon 4"/>
          <p:cNvSpPr/>
          <p:nvPr/>
        </p:nvSpPr>
        <p:spPr>
          <a:xfrm>
            <a:off x="204778" y="3113088"/>
            <a:ext cx="3179511" cy="3040062"/>
          </a:xfrm>
          <a:prstGeom prst="moon">
            <a:avLst>
              <a:gd name="adj" fmla="val 11740"/>
            </a:avLst>
          </a:prstGeom>
          <a:gradFill flip="none" rotWithShape="1">
            <a:gsLst>
              <a:gs pos="0">
                <a:srgbClr val="0996FF">
                  <a:shade val="30000"/>
                  <a:satMod val="115000"/>
                </a:srgbClr>
              </a:gs>
              <a:gs pos="50000">
                <a:srgbClr val="0996FF">
                  <a:shade val="67500"/>
                  <a:satMod val="115000"/>
                </a:srgbClr>
              </a:gs>
              <a:gs pos="100000">
                <a:srgbClr val="0996FF">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r-TR"/>
          </a:p>
        </p:txBody>
      </p:sp>
      <p:pic>
        <p:nvPicPr>
          <p:cNvPr id="32782"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734487" y="3651250"/>
            <a:ext cx="457701" cy="414338"/>
          </a:xfrm>
          <a:prstGeom prst="rect">
            <a:avLst/>
          </a:prstGeom>
          <a:noFill/>
          <a:ln w="9525">
            <a:noFill/>
            <a:miter lim="800000"/>
            <a:headEnd/>
            <a:tailEnd/>
          </a:ln>
        </p:spPr>
      </p:pic>
      <p:grpSp>
        <p:nvGrpSpPr>
          <p:cNvPr id="11" name="Group 127"/>
          <p:cNvGrpSpPr>
            <a:grpSpLocks noChangeAspect="1"/>
          </p:cNvGrpSpPr>
          <p:nvPr/>
        </p:nvGrpSpPr>
        <p:grpSpPr bwMode="auto">
          <a:xfrm>
            <a:off x="2781981" y="385472"/>
            <a:ext cx="407482" cy="306387"/>
            <a:chOff x="7119257" y="4007303"/>
            <a:chExt cx="1300638" cy="956583"/>
          </a:xfrm>
        </p:grpSpPr>
        <p:pic>
          <p:nvPicPr>
            <p:cNvPr id="77" name="Picture 100"/>
            <p:cNvPicPr>
              <a:picLocks noChangeAspect="1" noChangeArrowheads="1"/>
            </p:cNvPicPr>
            <p:nvPr/>
          </p:nvPicPr>
          <p:blipFill>
            <a:blip r:embed="rId6" cstate="print">
              <a:clrChange>
                <a:clrFrom>
                  <a:srgbClr val="FFFFFF"/>
                </a:clrFrom>
                <a:clrTo>
                  <a:srgbClr val="FFFFFF">
                    <a:alpha val="0"/>
                  </a:srgbClr>
                </a:clrTo>
              </a:clrChange>
              <a:duotone>
                <a:prstClr val="black"/>
                <a:schemeClr val="tx2">
                  <a:tint val="45000"/>
                  <a:satMod val="400000"/>
                </a:schemeClr>
              </a:duotone>
            </a:blip>
            <a:srcRect l="16007" r="16007" b="32779"/>
            <a:stretch>
              <a:fillRect/>
            </a:stretch>
          </p:blipFill>
          <p:spPr bwMode="auto">
            <a:xfrm>
              <a:off x="7119257" y="4007303"/>
              <a:ext cx="1300638" cy="956583"/>
            </a:xfrm>
            <a:prstGeom prst="rect">
              <a:avLst/>
            </a:prstGeom>
            <a:noFill/>
            <a:ln w="9525">
              <a:noFill/>
              <a:miter lim="800000"/>
              <a:headEnd/>
              <a:tailEnd/>
            </a:ln>
          </p:spPr>
        </p:pic>
        <p:pic>
          <p:nvPicPr>
            <p:cNvPr id="32826" name="Picture 4"/>
            <p:cNvPicPr>
              <a:picLocks noChangeAspect="1" noChangeArrowheads="1"/>
            </p:cNvPicPr>
            <p:nvPr/>
          </p:nvPicPr>
          <p:blipFill>
            <a:blip r:embed="rId7" cstate="print"/>
            <a:srcRect l="2570" b="24181"/>
            <a:stretch>
              <a:fillRect/>
            </a:stretch>
          </p:blipFill>
          <p:spPr bwMode="auto">
            <a:xfrm>
              <a:off x="7213451" y="4128519"/>
              <a:ext cx="1112250" cy="714151"/>
            </a:xfrm>
            <a:prstGeom prst="rect">
              <a:avLst/>
            </a:prstGeom>
            <a:noFill/>
            <a:ln w="9525">
              <a:noFill/>
              <a:miter lim="800000"/>
              <a:headEnd/>
              <a:tailEnd/>
            </a:ln>
          </p:spPr>
        </p:pic>
      </p:grpSp>
      <p:grpSp>
        <p:nvGrpSpPr>
          <p:cNvPr id="12" name="Group 127"/>
          <p:cNvGrpSpPr>
            <a:grpSpLocks noChangeAspect="1"/>
          </p:cNvGrpSpPr>
          <p:nvPr/>
        </p:nvGrpSpPr>
        <p:grpSpPr bwMode="auto">
          <a:xfrm>
            <a:off x="3079883" y="5271121"/>
            <a:ext cx="408917" cy="306387"/>
            <a:chOff x="7119257" y="4007303"/>
            <a:chExt cx="1300638" cy="956583"/>
          </a:xfrm>
        </p:grpSpPr>
        <p:pic>
          <p:nvPicPr>
            <p:cNvPr id="83" name="Picture 100"/>
            <p:cNvPicPr>
              <a:picLocks noChangeAspect="1" noChangeArrowheads="1"/>
            </p:cNvPicPr>
            <p:nvPr/>
          </p:nvPicPr>
          <p:blipFill>
            <a:blip r:embed="rId8" cstate="print">
              <a:clrChange>
                <a:clrFrom>
                  <a:srgbClr val="FFFFFF"/>
                </a:clrFrom>
                <a:clrTo>
                  <a:srgbClr val="FFFFFF">
                    <a:alpha val="0"/>
                  </a:srgbClr>
                </a:clrTo>
              </a:clrChange>
              <a:duotone>
                <a:prstClr val="black"/>
                <a:schemeClr val="tx2">
                  <a:tint val="45000"/>
                  <a:satMod val="400000"/>
                </a:schemeClr>
              </a:duotone>
            </a:blip>
            <a:srcRect l="16007" r="16007" b="32779"/>
            <a:stretch>
              <a:fillRect/>
            </a:stretch>
          </p:blipFill>
          <p:spPr bwMode="auto">
            <a:xfrm>
              <a:off x="7119257" y="4007303"/>
              <a:ext cx="1300638" cy="956583"/>
            </a:xfrm>
            <a:prstGeom prst="rect">
              <a:avLst/>
            </a:prstGeom>
            <a:noFill/>
            <a:ln w="9525">
              <a:noFill/>
              <a:miter lim="800000"/>
              <a:headEnd/>
              <a:tailEnd/>
            </a:ln>
          </p:spPr>
        </p:pic>
        <p:pic>
          <p:nvPicPr>
            <p:cNvPr id="32824" name="Picture 4"/>
            <p:cNvPicPr>
              <a:picLocks noChangeAspect="1" noChangeArrowheads="1"/>
            </p:cNvPicPr>
            <p:nvPr/>
          </p:nvPicPr>
          <p:blipFill>
            <a:blip r:embed="rId9" cstate="print"/>
            <a:srcRect l="2570" b="24181"/>
            <a:stretch>
              <a:fillRect/>
            </a:stretch>
          </p:blipFill>
          <p:spPr bwMode="auto">
            <a:xfrm>
              <a:off x="7213451" y="4128519"/>
              <a:ext cx="1112250" cy="714151"/>
            </a:xfrm>
            <a:prstGeom prst="rect">
              <a:avLst/>
            </a:prstGeom>
            <a:noFill/>
            <a:ln w="9525">
              <a:noFill/>
              <a:miter lim="800000"/>
              <a:headEnd/>
              <a:tailEnd/>
            </a:ln>
          </p:spPr>
        </p:pic>
      </p:grpSp>
      <p:sp>
        <p:nvSpPr>
          <p:cNvPr id="87" name="Line Callout 1 (Accent Bar) 86"/>
          <p:cNvSpPr/>
          <p:nvPr/>
        </p:nvSpPr>
        <p:spPr>
          <a:xfrm>
            <a:off x="4707050" y="149750"/>
            <a:ext cx="1428760" cy="1232938"/>
          </a:xfrm>
          <a:prstGeom prst="accentCallout1">
            <a:avLst>
              <a:gd name="adj1" fmla="val 18750"/>
              <a:gd name="adj2" fmla="val -8333"/>
              <a:gd name="adj3" fmla="val 63243"/>
              <a:gd name="adj4" fmla="val -149510"/>
            </a:avLst>
          </a:prstGeom>
          <a:solidFill>
            <a:schemeClr val="bg1">
              <a:lumMod val="95000"/>
            </a:schemeClr>
          </a:solidFill>
          <a:ln>
            <a:solidFill>
              <a:srgbClr val="66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None/>
              <a:defRPr/>
            </a:pPr>
            <a:r>
              <a:rPr lang="tr-TR" sz="1400" b="1" dirty="0" smtClean="0">
                <a:solidFill>
                  <a:schemeClr val="tx1"/>
                </a:solidFill>
              </a:rPr>
              <a:t>Ortak lojistik planlama, </a:t>
            </a:r>
          </a:p>
          <a:p>
            <a:pPr>
              <a:buNone/>
              <a:defRPr/>
            </a:pPr>
            <a:r>
              <a:rPr lang="tr-TR" sz="1400" b="1" dirty="0" smtClean="0">
                <a:solidFill>
                  <a:schemeClr val="tx1"/>
                </a:solidFill>
              </a:rPr>
              <a:t>entegre lojistik destek</a:t>
            </a:r>
            <a:endParaRPr lang="tr-TR" sz="1400" b="1" dirty="0">
              <a:solidFill>
                <a:schemeClr val="tx1"/>
              </a:solidFill>
            </a:endParaRPr>
          </a:p>
        </p:txBody>
      </p:sp>
      <p:sp>
        <p:nvSpPr>
          <p:cNvPr id="92" name="Oval 91"/>
          <p:cNvSpPr/>
          <p:nvPr/>
        </p:nvSpPr>
        <p:spPr>
          <a:xfrm rot="3843718">
            <a:off x="3705653" y="3798556"/>
            <a:ext cx="776287" cy="9484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r-TR"/>
          </a:p>
        </p:txBody>
      </p:sp>
      <p:grpSp>
        <p:nvGrpSpPr>
          <p:cNvPr id="13" name="Group 51"/>
          <p:cNvGrpSpPr>
            <a:grpSpLocks noChangeAspect="1"/>
          </p:cNvGrpSpPr>
          <p:nvPr/>
        </p:nvGrpSpPr>
        <p:grpSpPr bwMode="auto">
          <a:xfrm>
            <a:off x="3500508" y="3751264"/>
            <a:ext cx="1266926" cy="839787"/>
            <a:chOff x="3639439" y="3376900"/>
            <a:chExt cx="898528" cy="582591"/>
          </a:xfrm>
        </p:grpSpPr>
        <p:grpSp>
          <p:nvGrpSpPr>
            <p:cNvPr id="14" name="Group 49"/>
            <p:cNvGrpSpPr>
              <a:grpSpLocks noChangeAspect="1"/>
            </p:cNvGrpSpPr>
            <p:nvPr/>
          </p:nvGrpSpPr>
          <p:grpSpPr bwMode="auto">
            <a:xfrm>
              <a:off x="3926687" y="3376900"/>
              <a:ext cx="455632" cy="295583"/>
              <a:chOff x="3926687" y="3376900"/>
              <a:chExt cx="569540" cy="369479"/>
            </a:xfrm>
          </p:grpSpPr>
          <p:pic>
            <p:nvPicPr>
              <p:cNvPr id="23" name="Picture 26" descr="http://t2.gstatic.com/images?q=tbn:gmHiUKNbKMfqrM:http://media.uxcell.com/uxcell/images/item/catalog/ux_a08040700ux0126_ux_c.jpg"/>
              <p:cNvPicPr>
                <a:picLocks noChangeAspect="1" noChangeArrowheads="1"/>
              </p:cNvPicPr>
              <p:nvPr/>
            </p:nvPicPr>
            <p:blipFill>
              <a:blip r:embed="rId10" cstate="print">
                <a:clrChange>
                  <a:clrFrom>
                    <a:srgbClr val="FEFEFE"/>
                  </a:clrFrom>
                  <a:clrTo>
                    <a:srgbClr val="FEFEFE">
                      <a:alpha val="0"/>
                    </a:srgbClr>
                  </a:clrTo>
                </a:clrChange>
                <a:duotone>
                  <a:schemeClr val="accent4">
                    <a:shade val="45000"/>
                    <a:satMod val="135000"/>
                  </a:schemeClr>
                  <a:prstClr val="white"/>
                </a:duotone>
              </a:blip>
              <a:srcRect r="25343"/>
              <a:stretch>
                <a:fillRect/>
              </a:stretch>
            </p:blipFill>
            <p:spPr bwMode="auto">
              <a:xfrm rot="275483">
                <a:off x="4034650" y="3376900"/>
                <a:ext cx="287999" cy="185738"/>
              </a:xfrm>
              <a:prstGeom prst="rect">
                <a:avLst/>
              </a:prstGeom>
              <a:noFill/>
            </p:spPr>
          </p:pic>
          <p:pic>
            <p:nvPicPr>
              <p:cNvPr id="25" name="Picture 26" descr="http://t2.gstatic.com/images?q=tbn:gmHiUKNbKMfqrM:http://media.uxcell.com/uxcell/images/item/catalog/ux_a08040700ux0126_ux_c.jpg"/>
              <p:cNvPicPr>
                <a:picLocks noChangeAspect="1" noChangeArrowheads="1"/>
              </p:cNvPicPr>
              <p:nvPr/>
            </p:nvPicPr>
            <p:blipFill>
              <a:blip r:embed="rId10" cstate="print">
                <a:clrChange>
                  <a:clrFrom>
                    <a:srgbClr val="FEFEFE"/>
                  </a:clrFrom>
                  <a:clrTo>
                    <a:srgbClr val="FEFEFE">
                      <a:alpha val="0"/>
                    </a:srgbClr>
                  </a:clrTo>
                </a:clrChange>
                <a:duotone>
                  <a:schemeClr val="accent4">
                    <a:shade val="45000"/>
                    <a:satMod val="135000"/>
                  </a:schemeClr>
                  <a:prstClr val="white"/>
                </a:duotone>
              </a:blip>
              <a:srcRect r="25343"/>
              <a:stretch>
                <a:fillRect/>
              </a:stretch>
            </p:blipFill>
            <p:spPr bwMode="auto">
              <a:xfrm rot="275483">
                <a:off x="4179428" y="3469216"/>
                <a:ext cx="316799" cy="204311"/>
              </a:xfrm>
              <a:prstGeom prst="rect">
                <a:avLst/>
              </a:prstGeom>
              <a:noFill/>
            </p:spPr>
          </p:pic>
          <p:pic>
            <p:nvPicPr>
              <p:cNvPr id="26" name="Picture 26" descr="http://t2.gstatic.com/images?q=tbn:gmHiUKNbKMfqrM:http://media.uxcell.com/uxcell/images/item/catalog/ux_a08040700ux0126_ux_c.jpg"/>
              <p:cNvPicPr>
                <a:picLocks noChangeAspect="1" noChangeArrowheads="1"/>
              </p:cNvPicPr>
              <p:nvPr/>
            </p:nvPicPr>
            <p:blipFill>
              <a:blip r:embed="rId10" cstate="print">
                <a:clrChange>
                  <a:clrFrom>
                    <a:srgbClr val="FEFEFE"/>
                  </a:clrFrom>
                  <a:clrTo>
                    <a:srgbClr val="FEFEFE">
                      <a:alpha val="0"/>
                    </a:srgbClr>
                  </a:clrTo>
                </a:clrChange>
                <a:duotone>
                  <a:schemeClr val="accent4">
                    <a:shade val="45000"/>
                    <a:satMod val="135000"/>
                  </a:schemeClr>
                  <a:prstClr val="white"/>
                </a:duotone>
              </a:blip>
              <a:srcRect r="25343"/>
              <a:stretch>
                <a:fillRect/>
              </a:stretch>
            </p:blipFill>
            <p:spPr bwMode="auto">
              <a:xfrm rot="275483">
                <a:off x="3926687" y="3523493"/>
                <a:ext cx="345599" cy="222886"/>
              </a:xfrm>
              <a:prstGeom prst="rect">
                <a:avLst/>
              </a:prstGeom>
              <a:noFill/>
            </p:spPr>
          </p:pic>
        </p:grpSp>
        <p:pic>
          <p:nvPicPr>
            <p:cNvPr id="27" name="Picture 26" descr="http://t2.gstatic.com/images?q=tbn:gmHiUKNbKMfqrM:http://media.uxcell.com/uxcell/images/item/catalog/ux_a08040700ux0126_ux_c.jpg"/>
            <p:cNvPicPr>
              <a:picLocks noChangeAspect="1" noChangeArrowheads="1"/>
            </p:cNvPicPr>
            <p:nvPr/>
          </p:nvPicPr>
          <p:blipFill>
            <a:blip r:embed="rId10" cstate="print">
              <a:clrChange>
                <a:clrFrom>
                  <a:srgbClr val="FEFEFE"/>
                </a:clrFrom>
                <a:clrTo>
                  <a:srgbClr val="FEFEFE">
                    <a:alpha val="0"/>
                  </a:srgbClr>
                </a:clrTo>
              </a:clrChange>
              <a:duotone>
                <a:schemeClr val="accent4">
                  <a:shade val="45000"/>
                  <a:satMod val="135000"/>
                </a:schemeClr>
                <a:prstClr val="white"/>
              </a:duotone>
            </a:blip>
            <a:srcRect r="25343"/>
            <a:stretch>
              <a:fillRect/>
            </a:stretch>
          </p:blipFill>
          <p:spPr bwMode="auto">
            <a:xfrm rot="275483">
              <a:off x="4125169" y="3588673"/>
              <a:ext cx="412798" cy="266224"/>
            </a:xfrm>
            <a:prstGeom prst="rect">
              <a:avLst/>
            </a:prstGeom>
            <a:noFill/>
          </p:spPr>
        </p:pic>
        <p:grpSp>
          <p:nvGrpSpPr>
            <p:cNvPr id="15" name="Group 48"/>
            <p:cNvGrpSpPr>
              <a:grpSpLocks noChangeAspect="1"/>
            </p:cNvGrpSpPr>
            <p:nvPr/>
          </p:nvGrpSpPr>
          <p:grpSpPr bwMode="auto">
            <a:xfrm>
              <a:off x="3639439" y="3629850"/>
              <a:ext cx="509778" cy="329641"/>
              <a:chOff x="3483991" y="4169346"/>
              <a:chExt cx="1699260" cy="1098803"/>
            </a:xfrm>
          </p:grpSpPr>
          <p:pic>
            <p:nvPicPr>
              <p:cNvPr id="2077" name="Picture 29" descr="See full size image"/>
              <p:cNvPicPr>
                <a:picLocks noChangeAspect="1" noChangeArrowheads="1"/>
              </p:cNvPicPr>
              <p:nvPr/>
            </p:nvPicPr>
            <p:blipFill>
              <a:blip r:embed="rId11" cstate="print">
                <a:clrChange>
                  <a:clrFrom>
                    <a:srgbClr val="FEFEFE"/>
                  </a:clrFrom>
                  <a:clrTo>
                    <a:srgbClr val="FEFEFE">
                      <a:alpha val="0"/>
                    </a:srgbClr>
                  </a:clrTo>
                </a:clrChange>
                <a:duotone>
                  <a:prstClr val="black"/>
                  <a:schemeClr val="accent4">
                    <a:tint val="45000"/>
                    <a:satMod val="400000"/>
                  </a:schemeClr>
                </a:duotone>
              </a:blip>
              <a:srcRect/>
              <a:stretch>
                <a:fillRect/>
              </a:stretch>
            </p:blipFill>
            <p:spPr bwMode="auto">
              <a:xfrm flipH="1">
                <a:off x="3483991" y="4169346"/>
                <a:ext cx="1104900" cy="571501"/>
              </a:xfrm>
              <a:prstGeom prst="rect">
                <a:avLst/>
              </a:prstGeom>
              <a:noFill/>
              <a:scene3d>
                <a:camera prst="orthographicFront">
                  <a:rot lat="0" lon="20099993" rev="0"/>
                </a:camera>
                <a:lightRig rig="threePt" dir="t"/>
              </a:scene3d>
            </p:spPr>
          </p:pic>
          <p:pic>
            <p:nvPicPr>
              <p:cNvPr id="44" name="Picture 29" descr="See full size image"/>
              <p:cNvPicPr>
                <a:picLocks noChangeAspect="1" noChangeArrowheads="1"/>
              </p:cNvPicPr>
              <p:nvPr/>
            </p:nvPicPr>
            <p:blipFill>
              <a:blip r:embed="rId11" cstate="print">
                <a:clrChange>
                  <a:clrFrom>
                    <a:srgbClr val="FEFEFE"/>
                  </a:clrFrom>
                  <a:clrTo>
                    <a:srgbClr val="FEFEFE">
                      <a:alpha val="0"/>
                    </a:srgbClr>
                  </a:clrTo>
                </a:clrChange>
                <a:duotone>
                  <a:prstClr val="black"/>
                  <a:schemeClr val="accent4">
                    <a:tint val="45000"/>
                    <a:satMod val="400000"/>
                  </a:schemeClr>
                </a:duotone>
              </a:blip>
              <a:srcRect/>
              <a:stretch>
                <a:fillRect/>
              </a:stretch>
            </p:blipFill>
            <p:spPr bwMode="auto">
              <a:xfrm rot="160403" flipH="1">
                <a:off x="3636391" y="4468049"/>
                <a:ext cx="1546860" cy="800100"/>
              </a:xfrm>
              <a:prstGeom prst="rect">
                <a:avLst/>
              </a:prstGeom>
              <a:noFill/>
            </p:spPr>
          </p:pic>
        </p:grpSp>
      </p:grpSp>
      <p:sp>
        <p:nvSpPr>
          <p:cNvPr id="32799" name="Line 129"/>
          <p:cNvSpPr>
            <a:spLocks noChangeShapeType="1"/>
          </p:cNvSpPr>
          <p:nvPr/>
        </p:nvSpPr>
        <p:spPr bwMode="auto">
          <a:xfrm>
            <a:off x="2143108" y="1284287"/>
            <a:ext cx="3676033" cy="2684463"/>
          </a:xfrm>
          <a:prstGeom prst="line">
            <a:avLst/>
          </a:prstGeom>
          <a:noFill/>
          <a:ln w="28575" cap="rnd">
            <a:solidFill>
              <a:srgbClr val="FF3300"/>
            </a:solidFill>
            <a:prstDash val="sysDot"/>
            <a:round/>
            <a:headEnd/>
            <a:tailEnd/>
          </a:ln>
        </p:spPr>
        <p:txBody>
          <a:bodyPr/>
          <a:lstStyle/>
          <a:p>
            <a:endParaRPr lang="en-US"/>
          </a:p>
        </p:txBody>
      </p:sp>
      <p:sp>
        <p:nvSpPr>
          <p:cNvPr id="32801" name="Line 129"/>
          <p:cNvSpPr>
            <a:spLocks noChangeShapeType="1"/>
          </p:cNvSpPr>
          <p:nvPr/>
        </p:nvSpPr>
        <p:spPr bwMode="auto">
          <a:xfrm>
            <a:off x="2143108" y="1276351"/>
            <a:ext cx="504382" cy="1896414"/>
          </a:xfrm>
          <a:prstGeom prst="line">
            <a:avLst/>
          </a:prstGeom>
          <a:noFill/>
          <a:ln w="28575" cap="rnd">
            <a:solidFill>
              <a:srgbClr val="FF3300"/>
            </a:solidFill>
            <a:prstDash val="sysDot"/>
            <a:round/>
            <a:headEnd/>
            <a:tailEnd/>
          </a:ln>
        </p:spPr>
        <p:txBody>
          <a:bodyPr/>
          <a:lstStyle/>
          <a:p>
            <a:endParaRPr lang="en-US"/>
          </a:p>
        </p:txBody>
      </p:sp>
      <p:sp>
        <p:nvSpPr>
          <p:cNvPr id="32802" name="Line 129"/>
          <p:cNvSpPr>
            <a:spLocks noChangeShapeType="1"/>
          </p:cNvSpPr>
          <p:nvPr/>
        </p:nvSpPr>
        <p:spPr bwMode="auto">
          <a:xfrm flipH="1">
            <a:off x="1563899" y="1276350"/>
            <a:ext cx="579207" cy="3237537"/>
          </a:xfrm>
          <a:prstGeom prst="line">
            <a:avLst/>
          </a:prstGeom>
          <a:noFill/>
          <a:ln w="28575" cap="rnd">
            <a:solidFill>
              <a:srgbClr val="FF3300"/>
            </a:solidFill>
            <a:prstDash val="sysDot"/>
            <a:round/>
            <a:headEnd/>
            <a:tailEnd/>
          </a:ln>
        </p:spPr>
        <p:txBody>
          <a:bodyPr/>
          <a:lstStyle/>
          <a:p>
            <a:endParaRPr lang="en-US"/>
          </a:p>
        </p:txBody>
      </p:sp>
      <p:sp>
        <p:nvSpPr>
          <p:cNvPr id="32804" name="Line 129"/>
          <p:cNvSpPr>
            <a:spLocks noChangeShapeType="1"/>
          </p:cNvSpPr>
          <p:nvPr/>
        </p:nvSpPr>
        <p:spPr bwMode="auto">
          <a:xfrm flipH="1">
            <a:off x="4556519" y="3968750"/>
            <a:ext cx="1209534" cy="146050"/>
          </a:xfrm>
          <a:prstGeom prst="line">
            <a:avLst/>
          </a:prstGeom>
          <a:noFill/>
          <a:ln w="28575" cap="rnd">
            <a:solidFill>
              <a:srgbClr val="FF3300"/>
            </a:solidFill>
            <a:prstDash val="sysDot"/>
            <a:round/>
            <a:headEnd/>
            <a:tailEnd/>
          </a:ln>
        </p:spPr>
        <p:txBody>
          <a:bodyPr/>
          <a:lstStyle/>
          <a:p>
            <a:endParaRPr lang="en-US"/>
          </a:p>
        </p:txBody>
      </p:sp>
      <p:sp>
        <p:nvSpPr>
          <p:cNvPr id="32805" name="Line 129"/>
          <p:cNvSpPr>
            <a:spLocks noChangeShapeType="1"/>
          </p:cNvSpPr>
          <p:nvPr/>
        </p:nvSpPr>
        <p:spPr bwMode="auto">
          <a:xfrm flipH="1">
            <a:off x="4252342" y="3978275"/>
            <a:ext cx="1566799" cy="1379538"/>
          </a:xfrm>
          <a:prstGeom prst="line">
            <a:avLst/>
          </a:prstGeom>
          <a:noFill/>
          <a:ln w="28575" cap="rnd">
            <a:solidFill>
              <a:srgbClr val="FF3300"/>
            </a:solidFill>
            <a:prstDash val="sysDot"/>
            <a:round/>
            <a:headEnd/>
            <a:tailEnd/>
          </a:ln>
        </p:spPr>
        <p:txBody>
          <a:bodyPr/>
          <a:lstStyle/>
          <a:p>
            <a:endParaRPr lang="en-US"/>
          </a:p>
        </p:txBody>
      </p:sp>
      <p:grpSp>
        <p:nvGrpSpPr>
          <p:cNvPr id="16" name="Group 127"/>
          <p:cNvGrpSpPr>
            <a:grpSpLocks noChangeAspect="1"/>
          </p:cNvGrpSpPr>
          <p:nvPr/>
        </p:nvGrpSpPr>
        <p:grpSpPr bwMode="auto">
          <a:xfrm>
            <a:off x="5598802" y="3905120"/>
            <a:ext cx="407482" cy="304800"/>
            <a:chOff x="7119257" y="4007303"/>
            <a:chExt cx="1300638" cy="956583"/>
          </a:xfrm>
        </p:grpSpPr>
        <p:pic>
          <p:nvPicPr>
            <p:cNvPr id="80" name="Picture 100"/>
            <p:cNvPicPr>
              <a:picLocks noChangeAspect="1" noChangeArrowheads="1"/>
            </p:cNvPicPr>
            <p:nvPr/>
          </p:nvPicPr>
          <p:blipFill>
            <a:blip r:embed="rId12" cstate="print">
              <a:clrChange>
                <a:clrFrom>
                  <a:srgbClr val="FFFFFF"/>
                </a:clrFrom>
                <a:clrTo>
                  <a:srgbClr val="FFFFFF">
                    <a:alpha val="0"/>
                  </a:srgbClr>
                </a:clrTo>
              </a:clrChange>
              <a:duotone>
                <a:prstClr val="black"/>
                <a:schemeClr val="tx2">
                  <a:tint val="45000"/>
                  <a:satMod val="400000"/>
                </a:schemeClr>
              </a:duotone>
            </a:blip>
            <a:srcRect l="16007" r="16007" b="32779"/>
            <a:stretch>
              <a:fillRect/>
            </a:stretch>
          </p:blipFill>
          <p:spPr bwMode="auto">
            <a:xfrm>
              <a:off x="7119257" y="4007303"/>
              <a:ext cx="1300638" cy="956583"/>
            </a:xfrm>
            <a:prstGeom prst="rect">
              <a:avLst/>
            </a:prstGeom>
            <a:noFill/>
            <a:ln w="9525">
              <a:noFill/>
              <a:miter lim="800000"/>
              <a:headEnd/>
              <a:tailEnd/>
            </a:ln>
          </p:spPr>
        </p:pic>
        <p:pic>
          <p:nvPicPr>
            <p:cNvPr id="32814" name="Picture 4"/>
            <p:cNvPicPr>
              <a:picLocks noChangeAspect="1" noChangeArrowheads="1"/>
            </p:cNvPicPr>
            <p:nvPr/>
          </p:nvPicPr>
          <p:blipFill>
            <a:blip r:embed="rId13"/>
            <a:srcRect l="2570" b="24181"/>
            <a:stretch>
              <a:fillRect/>
            </a:stretch>
          </p:blipFill>
          <p:spPr bwMode="auto">
            <a:xfrm>
              <a:off x="7213451" y="4128519"/>
              <a:ext cx="1112250" cy="714151"/>
            </a:xfrm>
            <a:prstGeom prst="rect">
              <a:avLst/>
            </a:prstGeom>
            <a:noFill/>
            <a:ln w="9525">
              <a:noFill/>
              <a:miter lim="800000"/>
              <a:headEnd/>
              <a:tailEnd/>
            </a:ln>
          </p:spPr>
        </p:pic>
      </p:grpSp>
      <p:sp>
        <p:nvSpPr>
          <p:cNvPr id="32807" name="TextBox 102"/>
          <p:cNvSpPr txBox="1">
            <a:spLocks noChangeArrowheads="1"/>
          </p:cNvSpPr>
          <p:nvPr/>
        </p:nvSpPr>
        <p:spPr bwMode="auto">
          <a:xfrm>
            <a:off x="6707577" y="2663174"/>
            <a:ext cx="2532598" cy="2529923"/>
          </a:xfrm>
          <a:prstGeom prst="rect">
            <a:avLst/>
          </a:prstGeom>
          <a:noFill/>
          <a:ln w="9525">
            <a:noFill/>
            <a:miter lim="800000"/>
            <a:headEnd/>
            <a:tailEnd/>
          </a:ln>
        </p:spPr>
        <p:txBody>
          <a:bodyPr wrap="square">
            <a:spAutoFit/>
          </a:bodyPr>
          <a:lstStyle/>
          <a:p>
            <a:r>
              <a:rPr lang="tr-TR" sz="1800" dirty="0" smtClean="0"/>
              <a:t>Ortak Lojistik Planlama</a:t>
            </a:r>
          </a:p>
          <a:p>
            <a:r>
              <a:rPr lang="tr-TR" sz="1800" dirty="0" smtClean="0"/>
              <a:t>ELD verilerinin ortak takibi</a:t>
            </a:r>
          </a:p>
          <a:p>
            <a:r>
              <a:rPr lang="tr-TR" sz="1800" dirty="0" smtClean="0"/>
              <a:t>Kaynakların verimli kullanımı</a:t>
            </a:r>
          </a:p>
          <a:p>
            <a:r>
              <a:rPr lang="tr-TR" sz="1800" dirty="0" smtClean="0"/>
              <a:t>Veri ortaklığı</a:t>
            </a:r>
          </a:p>
          <a:p>
            <a:r>
              <a:rPr lang="tr-TR" sz="1800" dirty="0" smtClean="0"/>
              <a:t>Güvenlik</a:t>
            </a:r>
            <a:endParaRPr lang="tr-TR" sz="1800" dirty="0"/>
          </a:p>
        </p:txBody>
      </p:sp>
      <p:sp>
        <p:nvSpPr>
          <p:cNvPr id="32808" name="Line 129"/>
          <p:cNvSpPr>
            <a:spLocks noChangeShapeType="1"/>
          </p:cNvSpPr>
          <p:nvPr/>
        </p:nvSpPr>
        <p:spPr bwMode="auto">
          <a:xfrm flipH="1" flipV="1">
            <a:off x="1430784" y="4133222"/>
            <a:ext cx="133115" cy="449032"/>
          </a:xfrm>
          <a:prstGeom prst="line">
            <a:avLst/>
          </a:prstGeom>
          <a:noFill/>
          <a:ln w="28575" cap="rnd">
            <a:solidFill>
              <a:srgbClr val="FF3300"/>
            </a:solidFill>
            <a:prstDash val="sysDot"/>
            <a:round/>
            <a:headEnd/>
            <a:tailEnd/>
          </a:ln>
        </p:spPr>
        <p:txBody>
          <a:bodyPr/>
          <a:lstStyle/>
          <a:p>
            <a:endParaRPr lang="en-US"/>
          </a:p>
        </p:txBody>
      </p:sp>
      <p:sp>
        <p:nvSpPr>
          <p:cNvPr id="32809" name="Line 129"/>
          <p:cNvSpPr>
            <a:spLocks noChangeShapeType="1"/>
          </p:cNvSpPr>
          <p:nvPr/>
        </p:nvSpPr>
        <p:spPr bwMode="auto">
          <a:xfrm>
            <a:off x="2188825" y="1361230"/>
            <a:ext cx="1503932" cy="2831299"/>
          </a:xfrm>
          <a:prstGeom prst="line">
            <a:avLst/>
          </a:prstGeom>
          <a:noFill/>
          <a:ln w="28575" cap="rnd">
            <a:solidFill>
              <a:srgbClr val="FF3300"/>
            </a:solidFill>
            <a:prstDash val="sysDot"/>
            <a:round/>
            <a:headEnd/>
            <a:tailEnd/>
          </a:ln>
        </p:spPr>
        <p:txBody>
          <a:bodyPr/>
          <a:lstStyle/>
          <a:p>
            <a:endParaRPr lang="en-US"/>
          </a:p>
        </p:txBody>
      </p:sp>
      <p:sp>
        <p:nvSpPr>
          <p:cNvPr id="32811" name="Line 129"/>
          <p:cNvSpPr>
            <a:spLocks noChangeShapeType="1"/>
          </p:cNvSpPr>
          <p:nvPr/>
        </p:nvSpPr>
        <p:spPr bwMode="auto">
          <a:xfrm>
            <a:off x="1563899" y="4545032"/>
            <a:ext cx="2231840" cy="657332"/>
          </a:xfrm>
          <a:prstGeom prst="line">
            <a:avLst/>
          </a:prstGeom>
          <a:noFill/>
          <a:ln w="28575" cap="rnd">
            <a:solidFill>
              <a:srgbClr val="FF3300"/>
            </a:solidFill>
            <a:prstDash val="sysDot"/>
            <a:round/>
            <a:headEnd/>
            <a:tailEnd/>
          </a:ln>
        </p:spPr>
        <p:txBody>
          <a:bodyPr/>
          <a:lstStyle/>
          <a:p>
            <a:endParaRPr lang="en-US"/>
          </a:p>
        </p:txBody>
      </p:sp>
      <p:pic>
        <p:nvPicPr>
          <p:cNvPr id="244738" name="Picture 2" descr="image001"/>
          <p:cNvPicPr>
            <a:picLocks noChangeAspect="1" noChangeArrowheads="1"/>
          </p:cNvPicPr>
          <p:nvPr/>
        </p:nvPicPr>
        <p:blipFill>
          <a:blip r:embed="rId14">
            <a:duotone>
              <a:schemeClr val="bg2">
                <a:shade val="45000"/>
                <a:satMod val="135000"/>
              </a:schemeClr>
              <a:prstClr val="white"/>
            </a:duotone>
          </a:blip>
          <a:srcRect/>
          <a:stretch>
            <a:fillRect/>
          </a:stretch>
        </p:blipFill>
        <p:spPr bwMode="auto">
          <a:xfrm>
            <a:off x="4330782" y="3097860"/>
            <a:ext cx="1752786" cy="676275"/>
          </a:xfrm>
          <a:prstGeom prst="rect">
            <a:avLst/>
          </a:prstGeom>
          <a:noFill/>
          <a:ln w="9525">
            <a:noFill/>
            <a:miter lim="800000"/>
            <a:headEnd/>
            <a:tailEnd/>
          </a:ln>
        </p:spPr>
      </p:pic>
      <p:pic>
        <p:nvPicPr>
          <p:cNvPr id="84" name="Picture 2" descr="image001"/>
          <p:cNvPicPr>
            <a:picLocks noChangeAspect="1" noChangeArrowheads="1"/>
          </p:cNvPicPr>
          <p:nvPr/>
        </p:nvPicPr>
        <p:blipFill>
          <a:blip r:embed="rId14">
            <a:duotone>
              <a:schemeClr val="bg2">
                <a:shade val="45000"/>
                <a:satMod val="135000"/>
              </a:schemeClr>
              <a:prstClr val="white"/>
            </a:duotone>
          </a:blip>
          <a:srcRect/>
          <a:stretch>
            <a:fillRect/>
          </a:stretch>
        </p:blipFill>
        <p:spPr bwMode="auto">
          <a:xfrm rot="19809411">
            <a:off x="3953525" y="1698175"/>
            <a:ext cx="426720" cy="135255"/>
          </a:xfrm>
          <a:prstGeom prst="rect">
            <a:avLst/>
          </a:prstGeom>
          <a:noFill/>
          <a:ln w="9525">
            <a:noFill/>
            <a:miter lim="800000"/>
            <a:headEnd/>
            <a:tailEnd/>
          </a:ln>
        </p:spPr>
      </p:pic>
      <p:pic>
        <p:nvPicPr>
          <p:cNvPr id="95" name="Picture 2" descr="image001"/>
          <p:cNvPicPr>
            <a:picLocks noChangeAspect="1" noChangeArrowheads="1"/>
          </p:cNvPicPr>
          <p:nvPr/>
        </p:nvPicPr>
        <p:blipFill>
          <a:blip r:embed="rId14">
            <a:duotone>
              <a:schemeClr val="bg2">
                <a:shade val="45000"/>
                <a:satMod val="135000"/>
              </a:schemeClr>
              <a:prstClr val="white"/>
            </a:duotone>
          </a:blip>
          <a:srcRect/>
          <a:stretch>
            <a:fillRect/>
          </a:stretch>
        </p:blipFill>
        <p:spPr bwMode="auto">
          <a:xfrm rot="1326149" flipH="1">
            <a:off x="3633013" y="4829217"/>
            <a:ext cx="853440" cy="270510"/>
          </a:xfrm>
          <a:prstGeom prst="rect">
            <a:avLst/>
          </a:prstGeom>
          <a:noFill/>
          <a:ln w="9525">
            <a:noFill/>
            <a:miter lim="800000"/>
            <a:headEnd/>
            <a:tailEnd/>
          </a:ln>
        </p:spPr>
      </p:pic>
      <p:pic>
        <p:nvPicPr>
          <p:cNvPr id="98" name="Picture 2" descr="image001"/>
          <p:cNvPicPr>
            <a:picLocks noChangeAspect="1" noChangeArrowheads="1"/>
          </p:cNvPicPr>
          <p:nvPr/>
        </p:nvPicPr>
        <p:blipFill>
          <a:blip r:embed="rId14">
            <a:duotone>
              <a:schemeClr val="bg2">
                <a:shade val="45000"/>
                <a:satMod val="135000"/>
              </a:schemeClr>
              <a:prstClr val="white"/>
            </a:duotone>
          </a:blip>
          <a:srcRect/>
          <a:stretch>
            <a:fillRect/>
          </a:stretch>
        </p:blipFill>
        <p:spPr bwMode="auto">
          <a:xfrm rot="19679307">
            <a:off x="4026069" y="5008701"/>
            <a:ext cx="853440" cy="270510"/>
          </a:xfrm>
          <a:prstGeom prst="rect">
            <a:avLst/>
          </a:prstGeom>
          <a:noFill/>
          <a:ln w="9525">
            <a:noFill/>
            <a:miter lim="800000"/>
            <a:headEnd/>
            <a:tailEnd/>
          </a:ln>
        </p:spPr>
      </p:pic>
      <p:sp>
        <p:nvSpPr>
          <p:cNvPr id="99" name="TextBox 98"/>
          <p:cNvSpPr txBox="1"/>
          <p:nvPr/>
        </p:nvSpPr>
        <p:spPr>
          <a:xfrm>
            <a:off x="4594004" y="5634486"/>
            <a:ext cx="763814" cy="307777"/>
          </a:xfrm>
          <a:prstGeom prst="rect">
            <a:avLst/>
          </a:prstGeom>
          <a:noFill/>
        </p:spPr>
        <p:txBody>
          <a:bodyPr wrap="square" rtlCol="0">
            <a:spAutoFit/>
          </a:bodyPr>
          <a:lstStyle/>
          <a:p>
            <a:pPr>
              <a:buNone/>
            </a:pPr>
            <a:r>
              <a:rPr lang="tr-TR" sz="1400" b="1" dirty="0" smtClean="0">
                <a:solidFill>
                  <a:schemeClr val="tx1">
                    <a:lumMod val="75000"/>
                    <a:lumOff val="25000"/>
                  </a:schemeClr>
                </a:solidFill>
              </a:rPr>
              <a:t>J.G.K.</a:t>
            </a:r>
            <a:endParaRPr lang="en-US" sz="1400" b="1" dirty="0">
              <a:solidFill>
                <a:schemeClr val="tx1">
                  <a:lumMod val="75000"/>
                  <a:lumOff val="25000"/>
                </a:schemeClr>
              </a:solidFill>
            </a:endParaRPr>
          </a:p>
        </p:txBody>
      </p:sp>
      <p:grpSp>
        <p:nvGrpSpPr>
          <p:cNvPr id="101" name="Group 127"/>
          <p:cNvGrpSpPr>
            <a:grpSpLocks noChangeAspect="1"/>
          </p:cNvGrpSpPr>
          <p:nvPr/>
        </p:nvGrpSpPr>
        <p:grpSpPr bwMode="auto">
          <a:xfrm>
            <a:off x="4597270" y="5284524"/>
            <a:ext cx="407482" cy="304800"/>
            <a:chOff x="7119257" y="4007303"/>
            <a:chExt cx="1300638" cy="956583"/>
          </a:xfrm>
        </p:grpSpPr>
        <p:pic>
          <p:nvPicPr>
            <p:cNvPr id="102" name="Picture 100"/>
            <p:cNvPicPr>
              <a:picLocks noChangeAspect="1" noChangeArrowheads="1"/>
            </p:cNvPicPr>
            <p:nvPr/>
          </p:nvPicPr>
          <p:blipFill>
            <a:blip r:embed="rId12" cstate="print">
              <a:clrChange>
                <a:clrFrom>
                  <a:srgbClr val="FFFFFF"/>
                </a:clrFrom>
                <a:clrTo>
                  <a:srgbClr val="FFFFFF">
                    <a:alpha val="0"/>
                  </a:srgbClr>
                </a:clrTo>
              </a:clrChange>
              <a:duotone>
                <a:prstClr val="black"/>
                <a:schemeClr val="tx2">
                  <a:tint val="45000"/>
                  <a:satMod val="400000"/>
                </a:schemeClr>
              </a:duotone>
            </a:blip>
            <a:srcRect l="16007" r="16007" b="32779"/>
            <a:stretch>
              <a:fillRect/>
            </a:stretch>
          </p:blipFill>
          <p:spPr bwMode="auto">
            <a:xfrm>
              <a:off x="7119257" y="4007303"/>
              <a:ext cx="1300638" cy="956583"/>
            </a:xfrm>
            <a:prstGeom prst="rect">
              <a:avLst/>
            </a:prstGeom>
            <a:noFill/>
            <a:ln w="9525">
              <a:noFill/>
              <a:miter lim="800000"/>
              <a:headEnd/>
              <a:tailEnd/>
            </a:ln>
          </p:spPr>
        </p:pic>
        <p:pic>
          <p:nvPicPr>
            <p:cNvPr id="103" name="Picture 4"/>
            <p:cNvPicPr>
              <a:picLocks noChangeAspect="1" noChangeArrowheads="1"/>
            </p:cNvPicPr>
            <p:nvPr/>
          </p:nvPicPr>
          <p:blipFill>
            <a:blip r:embed="rId13"/>
            <a:srcRect l="2570" b="24181"/>
            <a:stretch>
              <a:fillRect/>
            </a:stretch>
          </p:blipFill>
          <p:spPr bwMode="auto">
            <a:xfrm>
              <a:off x="7213451" y="4128519"/>
              <a:ext cx="1112250" cy="714151"/>
            </a:xfrm>
            <a:prstGeom prst="rect">
              <a:avLst/>
            </a:prstGeom>
            <a:noFill/>
            <a:ln w="9525">
              <a:noFill/>
              <a:miter lim="800000"/>
              <a:headEnd/>
              <a:tailEnd/>
            </a:ln>
          </p:spPr>
        </p:pic>
      </p:grpSp>
      <p:sp>
        <p:nvSpPr>
          <p:cNvPr id="104" name="TextBox 103"/>
          <p:cNvSpPr txBox="1"/>
          <p:nvPr/>
        </p:nvSpPr>
        <p:spPr>
          <a:xfrm>
            <a:off x="4148922" y="4371975"/>
            <a:ext cx="846453" cy="307777"/>
          </a:xfrm>
          <a:prstGeom prst="rect">
            <a:avLst/>
          </a:prstGeom>
          <a:noFill/>
        </p:spPr>
        <p:txBody>
          <a:bodyPr wrap="square" rtlCol="0">
            <a:spAutoFit/>
          </a:bodyPr>
          <a:lstStyle/>
          <a:p>
            <a:pPr>
              <a:buNone/>
            </a:pPr>
            <a:r>
              <a:rPr lang="tr-TR" sz="1400" b="1" dirty="0" smtClean="0">
                <a:solidFill>
                  <a:schemeClr val="tx1">
                    <a:lumMod val="75000"/>
                    <a:lumOff val="25000"/>
                  </a:schemeClr>
                </a:solidFill>
              </a:rPr>
              <a:t>K.K.K.</a:t>
            </a:r>
            <a:endParaRPr lang="en-US" sz="1400" b="1" dirty="0">
              <a:solidFill>
                <a:schemeClr val="tx1">
                  <a:lumMod val="75000"/>
                  <a:lumOff val="25000"/>
                </a:schemeClr>
              </a:solidFill>
            </a:endParaRPr>
          </a:p>
        </p:txBody>
      </p:sp>
      <p:grpSp>
        <p:nvGrpSpPr>
          <p:cNvPr id="106" name="Group 127"/>
          <p:cNvGrpSpPr>
            <a:grpSpLocks noChangeAspect="1"/>
          </p:cNvGrpSpPr>
          <p:nvPr/>
        </p:nvGrpSpPr>
        <p:grpSpPr bwMode="auto">
          <a:xfrm>
            <a:off x="3586045" y="3691396"/>
            <a:ext cx="407482" cy="304800"/>
            <a:chOff x="7119257" y="4007303"/>
            <a:chExt cx="1300638" cy="956583"/>
          </a:xfrm>
        </p:grpSpPr>
        <p:pic>
          <p:nvPicPr>
            <p:cNvPr id="107" name="Picture 100"/>
            <p:cNvPicPr>
              <a:picLocks noChangeAspect="1" noChangeArrowheads="1"/>
            </p:cNvPicPr>
            <p:nvPr/>
          </p:nvPicPr>
          <p:blipFill>
            <a:blip r:embed="rId12" cstate="print">
              <a:clrChange>
                <a:clrFrom>
                  <a:srgbClr val="FFFFFF"/>
                </a:clrFrom>
                <a:clrTo>
                  <a:srgbClr val="FFFFFF">
                    <a:alpha val="0"/>
                  </a:srgbClr>
                </a:clrTo>
              </a:clrChange>
              <a:duotone>
                <a:prstClr val="black"/>
                <a:schemeClr val="tx2">
                  <a:tint val="45000"/>
                  <a:satMod val="400000"/>
                </a:schemeClr>
              </a:duotone>
            </a:blip>
            <a:srcRect l="16007" r="16007" b="32779"/>
            <a:stretch>
              <a:fillRect/>
            </a:stretch>
          </p:blipFill>
          <p:spPr bwMode="auto">
            <a:xfrm>
              <a:off x="7119257" y="4007303"/>
              <a:ext cx="1300638" cy="956583"/>
            </a:xfrm>
            <a:prstGeom prst="rect">
              <a:avLst/>
            </a:prstGeom>
            <a:noFill/>
            <a:ln w="9525">
              <a:noFill/>
              <a:miter lim="800000"/>
              <a:headEnd/>
              <a:tailEnd/>
            </a:ln>
          </p:spPr>
        </p:pic>
        <p:pic>
          <p:nvPicPr>
            <p:cNvPr id="108" name="Picture 4"/>
            <p:cNvPicPr>
              <a:picLocks noChangeAspect="1" noChangeArrowheads="1"/>
            </p:cNvPicPr>
            <p:nvPr/>
          </p:nvPicPr>
          <p:blipFill>
            <a:blip r:embed="rId13"/>
            <a:srcRect l="2570" b="24181"/>
            <a:stretch>
              <a:fillRect/>
            </a:stretch>
          </p:blipFill>
          <p:spPr bwMode="auto">
            <a:xfrm>
              <a:off x="7213451" y="4128519"/>
              <a:ext cx="1112250" cy="714151"/>
            </a:xfrm>
            <a:prstGeom prst="rect">
              <a:avLst/>
            </a:prstGeom>
            <a:noFill/>
            <a:ln w="9525">
              <a:noFill/>
              <a:miter lim="800000"/>
              <a:headEnd/>
              <a:tailEnd/>
            </a:ln>
          </p:spPr>
        </p:pic>
      </p:grpSp>
      <p:grpSp>
        <p:nvGrpSpPr>
          <p:cNvPr id="110" name="Group 127"/>
          <p:cNvGrpSpPr>
            <a:grpSpLocks noChangeAspect="1"/>
          </p:cNvGrpSpPr>
          <p:nvPr/>
        </p:nvGrpSpPr>
        <p:grpSpPr bwMode="auto">
          <a:xfrm>
            <a:off x="2607750" y="461419"/>
            <a:ext cx="407482" cy="304800"/>
            <a:chOff x="7119257" y="4007303"/>
            <a:chExt cx="1300638" cy="956583"/>
          </a:xfrm>
        </p:grpSpPr>
        <p:pic>
          <p:nvPicPr>
            <p:cNvPr id="111" name="Picture 100"/>
            <p:cNvPicPr>
              <a:picLocks noChangeAspect="1" noChangeArrowheads="1"/>
            </p:cNvPicPr>
            <p:nvPr/>
          </p:nvPicPr>
          <p:blipFill>
            <a:blip r:embed="rId12" cstate="print">
              <a:clrChange>
                <a:clrFrom>
                  <a:srgbClr val="FFFFFF"/>
                </a:clrFrom>
                <a:clrTo>
                  <a:srgbClr val="FFFFFF">
                    <a:alpha val="0"/>
                  </a:srgbClr>
                </a:clrTo>
              </a:clrChange>
              <a:duotone>
                <a:prstClr val="black"/>
                <a:schemeClr val="tx2">
                  <a:tint val="45000"/>
                  <a:satMod val="400000"/>
                </a:schemeClr>
              </a:duotone>
            </a:blip>
            <a:srcRect l="16007" r="16007" b="32779"/>
            <a:stretch>
              <a:fillRect/>
            </a:stretch>
          </p:blipFill>
          <p:spPr bwMode="auto">
            <a:xfrm>
              <a:off x="7119257" y="4007303"/>
              <a:ext cx="1300638" cy="956583"/>
            </a:xfrm>
            <a:prstGeom prst="rect">
              <a:avLst/>
            </a:prstGeom>
            <a:noFill/>
            <a:ln w="9525">
              <a:noFill/>
              <a:miter lim="800000"/>
              <a:headEnd/>
              <a:tailEnd/>
            </a:ln>
          </p:spPr>
        </p:pic>
        <p:pic>
          <p:nvPicPr>
            <p:cNvPr id="112" name="Picture 4"/>
            <p:cNvPicPr>
              <a:picLocks noChangeAspect="1" noChangeArrowheads="1"/>
            </p:cNvPicPr>
            <p:nvPr/>
          </p:nvPicPr>
          <p:blipFill>
            <a:blip r:embed="rId13"/>
            <a:srcRect l="2570" b="24181"/>
            <a:stretch>
              <a:fillRect/>
            </a:stretch>
          </p:blipFill>
          <p:spPr bwMode="auto">
            <a:xfrm>
              <a:off x="7213451" y="4128519"/>
              <a:ext cx="1112250" cy="714151"/>
            </a:xfrm>
            <a:prstGeom prst="rect">
              <a:avLst/>
            </a:prstGeom>
            <a:noFill/>
            <a:ln w="9525">
              <a:noFill/>
              <a:miter lim="800000"/>
              <a:headEnd/>
              <a:tailEnd/>
            </a:ln>
          </p:spPr>
        </p:pic>
      </p:grpSp>
      <p:sp>
        <p:nvSpPr>
          <p:cNvPr id="113" name="TextBox 112"/>
          <p:cNvSpPr txBox="1"/>
          <p:nvPr/>
        </p:nvSpPr>
        <p:spPr>
          <a:xfrm>
            <a:off x="5799922" y="4274478"/>
            <a:ext cx="846453" cy="307777"/>
          </a:xfrm>
          <a:prstGeom prst="rect">
            <a:avLst/>
          </a:prstGeom>
          <a:noFill/>
        </p:spPr>
        <p:txBody>
          <a:bodyPr wrap="square" rtlCol="0">
            <a:spAutoFit/>
          </a:bodyPr>
          <a:lstStyle/>
          <a:p>
            <a:pPr>
              <a:buNone/>
            </a:pPr>
            <a:r>
              <a:rPr lang="tr-TR" sz="1400" b="1" dirty="0" smtClean="0">
                <a:solidFill>
                  <a:schemeClr val="tx1">
                    <a:lumMod val="75000"/>
                    <a:lumOff val="25000"/>
                  </a:schemeClr>
                </a:solidFill>
              </a:rPr>
              <a:t>Hv.K.K.</a:t>
            </a:r>
            <a:endParaRPr lang="en-US" sz="1400" b="1" dirty="0">
              <a:solidFill>
                <a:schemeClr val="tx1">
                  <a:lumMod val="75000"/>
                  <a:lumOff val="25000"/>
                </a:schemeClr>
              </a:solidFill>
            </a:endParaRPr>
          </a:p>
        </p:txBody>
      </p:sp>
      <p:grpSp>
        <p:nvGrpSpPr>
          <p:cNvPr id="117" name="Group 116"/>
          <p:cNvGrpSpPr/>
          <p:nvPr/>
        </p:nvGrpSpPr>
        <p:grpSpPr>
          <a:xfrm>
            <a:off x="2363327" y="2885502"/>
            <a:ext cx="393700" cy="428625"/>
            <a:chOff x="4540250" y="2085975"/>
            <a:chExt cx="393700" cy="428625"/>
          </a:xfrm>
        </p:grpSpPr>
        <p:pic>
          <p:nvPicPr>
            <p:cNvPr id="115" name="Picture 22" descr="http://www.sxc.hu/pic/m/c/cr/craigpj/966144_isolated_lcd_computer_monitor_with_clipping_paths.jpg"/>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4540250" y="2085975"/>
              <a:ext cx="393700" cy="428625"/>
            </a:xfrm>
            <a:prstGeom prst="rect">
              <a:avLst/>
            </a:prstGeom>
            <a:noFill/>
            <a:ln w="9525">
              <a:noFill/>
              <a:miter lim="800000"/>
              <a:headEnd/>
              <a:tailEnd/>
            </a:ln>
          </p:spPr>
        </p:pic>
        <p:sp>
          <p:nvSpPr>
            <p:cNvPr id="116" name="Rectangle 55"/>
            <p:cNvSpPr>
              <a:spLocks noChangeArrowheads="1"/>
            </p:cNvSpPr>
            <p:nvPr/>
          </p:nvSpPr>
          <p:spPr bwMode="auto">
            <a:xfrm>
              <a:off x="4586288" y="2132013"/>
              <a:ext cx="300037" cy="239712"/>
            </a:xfrm>
            <a:prstGeom prst="rect">
              <a:avLst/>
            </a:prstGeom>
            <a:blipFill dpi="0" rotWithShape="1">
              <a:blip r:embed="rId16"/>
              <a:srcRect/>
              <a:stretch>
                <a:fillRect/>
              </a:stretch>
            </a:blipFill>
            <a:ln w="9525" algn="ctr">
              <a:noFill/>
              <a:round/>
              <a:headEnd/>
              <a:tailEnd/>
            </a:ln>
          </p:spPr>
          <p:txBody>
            <a:bodyPr anchor="ctr"/>
            <a:lstStyle/>
            <a:p>
              <a:pPr algn="ctr"/>
              <a:endParaRPr lang="tr-TR" b="1">
                <a:solidFill>
                  <a:schemeClr val="tx2"/>
                </a:solidFill>
              </a:endParaRPr>
            </a:p>
          </p:txBody>
        </p:sp>
      </p:grpSp>
      <p:sp>
        <p:nvSpPr>
          <p:cNvPr id="118" name="TextBox 117"/>
          <p:cNvSpPr txBox="1"/>
          <p:nvPr/>
        </p:nvSpPr>
        <p:spPr>
          <a:xfrm>
            <a:off x="2296572" y="3286346"/>
            <a:ext cx="801090" cy="307777"/>
          </a:xfrm>
          <a:prstGeom prst="rect">
            <a:avLst/>
          </a:prstGeom>
          <a:noFill/>
        </p:spPr>
        <p:txBody>
          <a:bodyPr wrap="square" rtlCol="0">
            <a:spAutoFit/>
          </a:bodyPr>
          <a:lstStyle/>
          <a:p>
            <a:pPr>
              <a:buNone/>
            </a:pPr>
            <a:r>
              <a:rPr lang="tr-TR" sz="1400" b="1" dirty="0" smtClean="0">
                <a:solidFill>
                  <a:schemeClr val="tx1">
                    <a:lumMod val="75000"/>
                    <a:lumOff val="25000"/>
                  </a:schemeClr>
                </a:solidFill>
              </a:rPr>
              <a:t>E</a:t>
            </a:r>
            <a:r>
              <a:rPr lang="tr-TR" sz="1400" b="1" dirty="0" smtClean="0">
                <a:solidFill>
                  <a:schemeClr val="tx1">
                    <a:lumMod val="75000"/>
                    <a:lumOff val="25000"/>
                  </a:schemeClr>
                </a:solidFill>
              </a:rPr>
              <a:t>.G.M.</a:t>
            </a:r>
            <a:endParaRPr lang="en-US" sz="1400" b="1" dirty="0">
              <a:solidFill>
                <a:schemeClr val="tx1">
                  <a:lumMod val="75000"/>
                  <a:lumOff val="25000"/>
                </a:schemeClr>
              </a:solidFill>
            </a:endParaRPr>
          </a:p>
        </p:txBody>
      </p:sp>
      <p:pic>
        <p:nvPicPr>
          <p:cNvPr id="119" name="Picture 2" descr="image001"/>
          <p:cNvPicPr>
            <a:picLocks noChangeAspect="1" noChangeArrowheads="1"/>
          </p:cNvPicPr>
          <p:nvPr/>
        </p:nvPicPr>
        <p:blipFill>
          <a:blip r:embed="rId14">
            <a:duotone>
              <a:schemeClr val="bg2">
                <a:shade val="45000"/>
                <a:satMod val="135000"/>
              </a:schemeClr>
              <a:prstClr val="white"/>
            </a:duotone>
          </a:blip>
          <a:srcRect/>
          <a:stretch>
            <a:fillRect/>
          </a:stretch>
        </p:blipFill>
        <p:spPr bwMode="auto">
          <a:xfrm rot="19809411">
            <a:off x="4738363" y="2694868"/>
            <a:ext cx="1079583" cy="416534"/>
          </a:xfrm>
          <a:prstGeom prst="rect">
            <a:avLst/>
          </a:prstGeom>
          <a:noFill/>
          <a:ln w="9525">
            <a:noFill/>
            <a:miter lim="800000"/>
            <a:headEnd/>
            <a:tailEnd/>
          </a:ln>
        </p:spPr>
      </p:pic>
      <p:pic>
        <p:nvPicPr>
          <p:cNvPr id="120" name="Picture 2" descr="image001"/>
          <p:cNvPicPr>
            <a:picLocks noChangeAspect="1" noChangeArrowheads="1"/>
          </p:cNvPicPr>
          <p:nvPr/>
        </p:nvPicPr>
        <p:blipFill>
          <a:blip r:embed="rId14">
            <a:duotone>
              <a:schemeClr val="bg2">
                <a:shade val="45000"/>
                <a:satMod val="135000"/>
              </a:schemeClr>
              <a:prstClr val="white"/>
            </a:duotone>
          </a:blip>
          <a:srcRect/>
          <a:stretch>
            <a:fillRect/>
          </a:stretch>
        </p:blipFill>
        <p:spPr bwMode="auto">
          <a:xfrm flipH="1">
            <a:off x="3822407" y="1805528"/>
            <a:ext cx="853440" cy="270510"/>
          </a:xfrm>
          <a:prstGeom prst="rect">
            <a:avLst/>
          </a:prstGeom>
          <a:noFill/>
          <a:ln w="9525">
            <a:noFill/>
            <a:miter lim="800000"/>
            <a:headEnd/>
            <a:tailEnd/>
          </a:ln>
        </p:spPr>
      </p:pic>
      <p:sp>
        <p:nvSpPr>
          <p:cNvPr id="121" name="Line 129"/>
          <p:cNvSpPr>
            <a:spLocks noChangeShapeType="1"/>
          </p:cNvSpPr>
          <p:nvPr/>
        </p:nvSpPr>
        <p:spPr bwMode="auto">
          <a:xfrm flipV="1">
            <a:off x="3130557" y="2692506"/>
            <a:ext cx="252390" cy="531426"/>
          </a:xfrm>
          <a:prstGeom prst="line">
            <a:avLst/>
          </a:prstGeom>
          <a:noFill/>
          <a:ln w="28575" cap="rnd">
            <a:solidFill>
              <a:srgbClr val="FF3300"/>
            </a:solidFill>
            <a:prstDash val="sysDot"/>
            <a:round/>
            <a:headEnd/>
            <a:tailEnd/>
          </a:ln>
        </p:spPr>
        <p:txBody>
          <a:bodyPr/>
          <a:lstStyle/>
          <a:p>
            <a:endParaRPr lang="en-US" dirty="0"/>
          </a:p>
        </p:txBody>
      </p:sp>
      <p:grpSp>
        <p:nvGrpSpPr>
          <p:cNvPr id="540" name="Group 539"/>
          <p:cNvGrpSpPr/>
          <p:nvPr/>
        </p:nvGrpSpPr>
        <p:grpSpPr>
          <a:xfrm>
            <a:off x="480833" y="3276170"/>
            <a:ext cx="1263876" cy="777875"/>
            <a:chOff x="228833" y="3644909"/>
            <a:chExt cx="1263876" cy="777875"/>
          </a:xfrm>
        </p:grpSpPr>
        <p:pic>
          <p:nvPicPr>
            <p:cNvPr id="85" name="Picture 2" descr="image001"/>
            <p:cNvPicPr>
              <a:picLocks noChangeAspect="1" noChangeArrowheads="1"/>
            </p:cNvPicPr>
            <p:nvPr/>
          </p:nvPicPr>
          <p:blipFill>
            <a:blip r:embed="rId14">
              <a:duotone>
                <a:schemeClr val="bg2">
                  <a:shade val="45000"/>
                  <a:satMod val="135000"/>
                </a:schemeClr>
                <a:prstClr val="white"/>
              </a:duotone>
            </a:blip>
            <a:srcRect/>
            <a:stretch>
              <a:fillRect/>
            </a:stretch>
          </p:blipFill>
          <p:spPr bwMode="auto">
            <a:xfrm>
              <a:off x="630651" y="4067175"/>
              <a:ext cx="853440" cy="270510"/>
            </a:xfrm>
            <a:prstGeom prst="rect">
              <a:avLst/>
            </a:prstGeom>
            <a:noFill/>
            <a:ln w="9525">
              <a:noFill/>
              <a:miter lim="800000"/>
              <a:headEnd/>
              <a:tailEnd/>
            </a:ln>
          </p:spPr>
        </p:pic>
        <p:pic>
          <p:nvPicPr>
            <p:cNvPr id="86" name="Picture 2" descr="image001"/>
            <p:cNvPicPr>
              <a:picLocks noChangeAspect="1" noChangeArrowheads="1"/>
            </p:cNvPicPr>
            <p:nvPr/>
          </p:nvPicPr>
          <p:blipFill>
            <a:blip r:embed="rId14">
              <a:duotone>
                <a:schemeClr val="bg2">
                  <a:shade val="45000"/>
                  <a:satMod val="135000"/>
                </a:schemeClr>
                <a:prstClr val="white"/>
              </a:duotone>
            </a:blip>
            <a:srcRect/>
            <a:stretch>
              <a:fillRect/>
            </a:stretch>
          </p:blipFill>
          <p:spPr bwMode="auto">
            <a:xfrm flipH="1">
              <a:off x="228833" y="3787459"/>
              <a:ext cx="853440" cy="270510"/>
            </a:xfrm>
            <a:prstGeom prst="rect">
              <a:avLst/>
            </a:prstGeom>
            <a:noFill/>
            <a:ln w="9525">
              <a:noFill/>
              <a:miter lim="800000"/>
              <a:headEnd/>
              <a:tailEnd/>
            </a:ln>
          </p:spPr>
        </p:pic>
        <p:sp>
          <p:nvSpPr>
            <p:cNvPr id="122" name="Oval 121"/>
            <p:cNvSpPr/>
            <p:nvPr/>
          </p:nvSpPr>
          <p:spPr>
            <a:xfrm rot="18562697">
              <a:off x="475330" y="3405405"/>
              <a:ext cx="777875" cy="12568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r-TR"/>
            </a:p>
          </p:txBody>
        </p:sp>
      </p:grpSp>
      <p:pic>
        <p:nvPicPr>
          <p:cNvPr id="123" name="Picture 2" descr="image001"/>
          <p:cNvPicPr>
            <a:picLocks noChangeAspect="1" noChangeArrowheads="1"/>
          </p:cNvPicPr>
          <p:nvPr/>
        </p:nvPicPr>
        <p:blipFill>
          <a:blip r:embed="rId14">
            <a:duotone>
              <a:schemeClr val="bg2">
                <a:shade val="45000"/>
                <a:satMod val="135000"/>
              </a:schemeClr>
              <a:prstClr val="white"/>
            </a:duotone>
          </a:blip>
          <a:srcRect/>
          <a:stretch>
            <a:fillRect/>
          </a:stretch>
        </p:blipFill>
        <p:spPr bwMode="auto">
          <a:xfrm rot="19809411">
            <a:off x="4115042" y="2125047"/>
            <a:ext cx="853440" cy="270510"/>
          </a:xfrm>
          <a:prstGeom prst="rect">
            <a:avLst/>
          </a:prstGeom>
          <a:noFill/>
          <a:ln w="9525">
            <a:noFill/>
            <a:miter lim="800000"/>
            <a:headEnd/>
            <a:tailEnd/>
          </a:ln>
        </p:spPr>
      </p:pic>
      <p:pic>
        <p:nvPicPr>
          <p:cNvPr id="124" name="Picture 2" descr="image001"/>
          <p:cNvPicPr>
            <a:picLocks noChangeAspect="1" noChangeArrowheads="1"/>
          </p:cNvPicPr>
          <p:nvPr/>
        </p:nvPicPr>
        <p:blipFill>
          <a:blip r:embed="rId14">
            <a:duotone>
              <a:schemeClr val="bg2">
                <a:shade val="45000"/>
                <a:satMod val="135000"/>
              </a:schemeClr>
              <a:prstClr val="white"/>
            </a:duotone>
          </a:blip>
          <a:srcRect/>
          <a:stretch>
            <a:fillRect/>
          </a:stretch>
        </p:blipFill>
        <p:spPr bwMode="auto">
          <a:xfrm rot="1326149" flipH="1">
            <a:off x="4133692" y="4781234"/>
            <a:ext cx="853440" cy="270510"/>
          </a:xfrm>
          <a:prstGeom prst="rect">
            <a:avLst/>
          </a:prstGeom>
          <a:noFill/>
          <a:ln w="9525">
            <a:noFill/>
            <a:miter lim="800000"/>
            <a:headEnd/>
            <a:tailEnd/>
          </a:ln>
        </p:spPr>
      </p:pic>
      <p:pic>
        <p:nvPicPr>
          <p:cNvPr id="125"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895866" y="3438044"/>
            <a:ext cx="457701" cy="414338"/>
          </a:xfrm>
          <a:prstGeom prst="rect">
            <a:avLst/>
          </a:prstGeom>
          <a:noFill/>
          <a:ln w="9525">
            <a:noFill/>
            <a:miter lim="800000"/>
            <a:headEnd/>
            <a:tailEnd/>
          </a:ln>
        </p:spPr>
      </p:pic>
      <p:sp>
        <p:nvSpPr>
          <p:cNvPr id="126" name="Oval 125"/>
          <p:cNvSpPr/>
          <p:nvPr/>
        </p:nvSpPr>
        <p:spPr>
          <a:xfrm rot="16842222">
            <a:off x="3927982" y="4413044"/>
            <a:ext cx="777875" cy="12568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r-TR"/>
          </a:p>
        </p:txBody>
      </p:sp>
      <p:sp>
        <p:nvSpPr>
          <p:cNvPr id="127" name="TextBox 126"/>
          <p:cNvSpPr txBox="1"/>
          <p:nvPr/>
        </p:nvSpPr>
        <p:spPr>
          <a:xfrm>
            <a:off x="508323" y="1090746"/>
            <a:ext cx="846453" cy="307777"/>
          </a:xfrm>
          <a:prstGeom prst="rect">
            <a:avLst/>
          </a:prstGeom>
          <a:noFill/>
        </p:spPr>
        <p:txBody>
          <a:bodyPr wrap="square" rtlCol="0">
            <a:spAutoFit/>
          </a:bodyPr>
          <a:lstStyle/>
          <a:p>
            <a:pPr>
              <a:buNone/>
            </a:pPr>
            <a:r>
              <a:rPr lang="tr-TR" sz="1400" b="1" dirty="0" smtClean="0">
                <a:solidFill>
                  <a:schemeClr val="tx1">
                    <a:lumMod val="75000"/>
                    <a:lumOff val="25000"/>
                  </a:schemeClr>
                </a:solidFill>
              </a:rPr>
              <a:t>S.S.M.</a:t>
            </a:r>
            <a:endParaRPr lang="en-US" sz="1400" b="1" dirty="0">
              <a:solidFill>
                <a:schemeClr val="tx1">
                  <a:lumMod val="75000"/>
                  <a:lumOff val="25000"/>
                </a:schemeClr>
              </a:solidFill>
            </a:endParaRPr>
          </a:p>
        </p:txBody>
      </p:sp>
      <p:sp>
        <p:nvSpPr>
          <p:cNvPr id="128" name="Line 129"/>
          <p:cNvSpPr>
            <a:spLocks noChangeShapeType="1"/>
          </p:cNvSpPr>
          <p:nvPr/>
        </p:nvSpPr>
        <p:spPr bwMode="auto">
          <a:xfrm flipV="1">
            <a:off x="4505986" y="3586203"/>
            <a:ext cx="275873" cy="519595"/>
          </a:xfrm>
          <a:prstGeom prst="line">
            <a:avLst/>
          </a:prstGeom>
          <a:noFill/>
          <a:ln w="28575" cap="rnd">
            <a:solidFill>
              <a:srgbClr val="FF3300"/>
            </a:solidFill>
            <a:prstDash val="sysDot"/>
            <a:round/>
            <a:headEnd/>
            <a:tailEnd/>
          </a:ln>
        </p:spPr>
        <p:txBody>
          <a:bodyPr/>
          <a:lstStyle/>
          <a:p>
            <a:endParaRPr lang="en-US"/>
          </a:p>
        </p:txBody>
      </p:sp>
      <p:grpSp>
        <p:nvGrpSpPr>
          <p:cNvPr id="129" name="Group 128"/>
          <p:cNvGrpSpPr/>
          <p:nvPr/>
        </p:nvGrpSpPr>
        <p:grpSpPr>
          <a:xfrm>
            <a:off x="3957819" y="2759923"/>
            <a:ext cx="393700" cy="428625"/>
            <a:chOff x="4540250" y="2085975"/>
            <a:chExt cx="393700" cy="428625"/>
          </a:xfrm>
        </p:grpSpPr>
        <p:pic>
          <p:nvPicPr>
            <p:cNvPr id="130" name="Picture 22" descr="http://www.sxc.hu/pic/m/c/cr/craigpj/966144_isolated_lcd_computer_monitor_with_clipping_paths.jpg"/>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4540250" y="2085975"/>
              <a:ext cx="393700" cy="428625"/>
            </a:xfrm>
            <a:prstGeom prst="rect">
              <a:avLst/>
            </a:prstGeom>
            <a:noFill/>
            <a:ln w="9525">
              <a:noFill/>
              <a:miter lim="800000"/>
              <a:headEnd/>
              <a:tailEnd/>
            </a:ln>
          </p:spPr>
        </p:pic>
        <p:sp>
          <p:nvSpPr>
            <p:cNvPr id="131" name="Rectangle 55"/>
            <p:cNvSpPr>
              <a:spLocks noChangeArrowheads="1"/>
            </p:cNvSpPr>
            <p:nvPr/>
          </p:nvSpPr>
          <p:spPr bwMode="auto">
            <a:xfrm>
              <a:off x="4586288" y="2132013"/>
              <a:ext cx="300037" cy="239712"/>
            </a:xfrm>
            <a:prstGeom prst="rect">
              <a:avLst/>
            </a:prstGeom>
            <a:blipFill dpi="0" rotWithShape="1">
              <a:blip r:embed="rId16"/>
              <a:srcRect/>
              <a:stretch>
                <a:fillRect/>
              </a:stretch>
            </a:blipFill>
            <a:ln w="9525" algn="ctr">
              <a:noFill/>
              <a:round/>
              <a:headEnd/>
              <a:tailEnd/>
            </a:ln>
          </p:spPr>
          <p:txBody>
            <a:bodyPr anchor="ctr"/>
            <a:lstStyle/>
            <a:p>
              <a:pPr algn="ctr"/>
              <a:endParaRPr lang="tr-TR" b="1">
                <a:solidFill>
                  <a:schemeClr val="tx2"/>
                </a:solidFill>
              </a:endParaRPr>
            </a:p>
          </p:txBody>
        </p:sp>
      </p:grpSp>
      <p:sp>
        <p:nvSpPr>
          <p:cNvPr id="132" name="TextBox 131"/>
          <p:cNvSpPr txBox="1"/>
          <p:nvPr/>
        </p:nvSpPr>
        <p:spPr>
          <a:xfrm>
            <a:off x="3759322" y="3096371"/>
            <a:ext cx="801090" cy="307777"/>
          </a:xfrm>
          <a:prstGeom prst="rect">
            <a:avLst/>
          </a:prstGeom>
          <a:noFill/>
        </p:spPr>
        <p:txBody>
          <a:bodyPr wrap="square" rtlCol="0">
            <a:spAutoFit/>
          </a:bodyPr>
          <a:lstStyle/>
          <a:p>
            <a:pPr>
              <a:buNone/>
            </a:pPr>
            <a:r>
              <a:rPr lang="tr-TR" sz="1400" b="1" dirty="0" smtClean="0">
                <a:solidFill>
                  <a:schemeClr val="tx1">
                    <a:lumMod val="75000"/>
                    <a:lumOff val="25000"/>
                  </a:schemeClr>
                </a:solidFill>
              </a:rPr>
              <a:t>O.G.M.</a:t>
            </a:r>
            <a:endParaRPr lang="en-US" sz="1400" b="1" dirty="0">
              <a:solidFill>
                <a:schemeClr val="tx1">
                  <a:lumMod val="75000"/>
                  <a:lumOff val="25000"/>
                </a:schemeClr>
              </a:solidFill>
            </a:endParaRPr>
          </a:p>
        </p:txBody>
      </p:sp>
      <p:pic>
        <p:nvPicPr>
          <p:cNvPr id="133" name="Picture 2" descr="image001"/>
          <p:cNvPicPr>
            <a:picLocks noChangeAspect="1" noChangeArrowheads="1"/>
          </p:cNvPicPr>
          <p:nvPr/>
        </p:nvPicPr>
        <p:blipFill>
          <a:blip r:embed="rId14">
            <a:duotone>
              <a:schemeClr val="bg2">
                <a:shade val="45000"/>
                <a:satMod val="135000"/>
              </a:schemeClr>
              <a:prstClr val="white"/>
            </a:duotone>
          </a:blip>
          <a:srcRect/>
          <a:stretch>
            <a:fillRect/>
          </a:stretch>
        </p:blipFill>
        <p:spPr bwMode="auto">
          <a:xfrm rot="19809411">
            <a:off x="2709358" y="1800713"/>
            <a:ext cx="426720" cy="135255"/>
          </a:xfrm>
          <a:prstGeom prst="rect">
            <a:avLst/>
          </a:prstGeom>
          <a:noFill/>
          <a:ln w="9525">
            <a:noFill/>
            <a:miter lim="800000"/>
            <a:headEnd/>
            <a:tailEnd/>
          </a:ln>
        </p:spPr>
      </p:pic>
      <p:pic>
        <p:nvPicPr>
          <p:cNvPr id="134" name="Picture 2" descr="image001"/>
          <p:cNvPicPr>
            <a:picLocks noChangeAspect="1" noChangeArrowheads="1"/>
          </p:cNvPicPr>
          <p:nvPr/>
        </p:nvPicPr>
        <p:blipFill>
          <a:blip r:embed="rId14">
            <a:duotone>
              <a:schemeClr val="bg2">
                <a:shade val="45000"/>
                <a:satMod val="135000"/>
              </a:schemeClr>
              <a:prstClr val="white"/>
            </a:duotone>
          </a:blip>
          <a:srcRect/>
          <a:stretch>
            <a:fillRect/>
          </a:stretch>
        </p:blipFill>
        <p:spPr bwMode="auto">
          <a:xfrm flipH="1">
            <a:off x="2578240" y="1908066"/>
            <a:ext cx="853440" cy="270510"/>
          </a:xfrm>
          <a:prstGeom prst="rect">
            <a:avLst/>
          </a:prstGeom>
          <a:noFill/>
          <a:ln w="9525">
            <a:noFill/>
            <a:miter lim="800000"/>
            <a:headEnd/>
            <a:tailEnd/>
          </a:ln>
        </p:spPr>
      </p:pic>
      <p:pic>
        <p:nvPicPr>
          <p:cNvPr id="135" name="Picture 2" descr="image001"/>
          <p:cNvPicPr>
            <a:picLocks noChangeAspect="1" noChangeArrowheads="1"/>
          </p:cNvPicPr>
          <p:nvPr/>
        </p:nvPicPr>
        <p:blipFill>
          <a:blip r:embed="rId14">
            <a:duotone>
              <a:schemeClr val="bg2">
                <a:shade val="45000"/>
                <a:satMod val="135000"/>
              </a:schemeClr>
              <a:prstClr val="white"/>
            </a:duotone>
          </a:blip>
          <a:srcRect/>
          <a:stretch>
            <a:fillRect/>
          </a:stretch>
        </p:blipFill>
        <p:spPr bwMode="auto">
          <a:xfrm rot="19809411">
            <a:off x="2870875" y="2227585"/>
            <a:ext cx="853440" cy="270510"/>
          </a:xfrm>
          <a:prstGeom prst="rect">
            <a:avLst/>
          </a:prstGeom>
          <a:noFill/>
          <a:ln w="9525">
            <a:noFill/>
            <a:miter lim="800000"/>
            <a:headEnd/>
            <a:tailEnd/>
          </a:ln>
        </p:spPr>
      </p:pic>
      <p:sp>
        <p:nvSpPr>
          <p:cNvPr id="136" name="Oval 135"/>
          <p:cNvSpPr/>
          <p:nvPr/>
        </p:nvSpPr>
        <p:spPr>
          <a:xfrm rot="18562697">
            <a:off x="2730693" y="1530473"/>
            <a:ext cx="777875" cy="12568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r-TR"/>
          </a:p>
        </p:txBody>
      </p:sp>
      <p:sp>
        <p:nvSpPr>
          <p:cNvPr id="137" name="Line 129"/>
          <p:cNvSpPr>
            <a:spLocks noChangeShapeType="1"/>
          </p:cNvSpPr>
          <p:nvPr/>
        </p:nvSpPr>
        <p:spPr bwMode="auto">
          <a:xfrm>
            <a:off x="2143108" y="1284286"/>
            <a:ext cx="1952501" cy="1904262"/>
          </a:xfrm>
          <a:prstGeom prst="line">
            <a:avLst/>
          </a:prstGeom>
          <a:noFill/>
          <a:ln w="28575" cap="rnd">
            <a:solidFill>
              <a:srgbClr val="FF3300"/>
            </a:solidFill>
            <a:prstDash val="sysDot"/>
            <a:round/>
            <a:headEnd/>
            <a:tailEnd/>
          </a:ln>
        </p:spPr>
        <p:txBody>
          <a:bodyPr/>
          <a:lstStyle/>
          <a:p>
            <a:endParaRPr lang="en-US"/>
          </a:p>
        </p:txBody>
      </p:sp>
      <p:sp>
        <p:nvSpPr>
          <p:cNvPr id="138" name="Line 129"/>
          <p:cNvSpPr>
            <a:spLocks noChangeShapeType="1"/>
          </p:cNvSpPr>
          <p:nvPr/>
        </p:nvSpPr>
        <p:spPr bwMode="auto">
          <a:xfrm flipV="1">
            <a:off x="4151062" y="2589968"/>
            <a:ext cx="409350" cy="582796"/>
          </a:xfrm>
          <a:prstGeom prst="line">
            <a:avLst/>
          </a:prstGeom>
          <a:noFill/>
          <a:ln w="28575" cap="rnd">
            <a:solidFill>
              <a:srgbClr val="FF3300"/>
            </a:solidFill>
            <a:prstDash val="sysDot"/>
            <a:round/>
            <a:headEnd/>
            <a:tailEnd/>
          </a:ln>
        </p:spPr>
        <p:txBody>
          <a:bodyPr/>
          <a:lstStyle/>
          <a:p>
            <a:endParaRPr lang="en-US"/>
          </a:p>
        </p:txBody>
      </p:sp>
      <p:sp>
        <p:nvSpPr>
          <p:cNvPr id="140" name="Rectangle 76"/>
          <p:cNvSpPr>
            <a:spLocks noChangeArrowheads="1"/>
          </p:cNvSpPr>
          <p:nvPr/>
        </p:nvSpPr>
        <p:spPr bwMode="auto">
          <a:xfrm>
            <a:off x="6561703" y="818288"/>
            <a:ext cx="2160588" cy="1360287"/>
          </a:xfrm>
          <a:prstGeom prst="rect">
            <a:avLst/>
          </a:prstGeom>
          <a:solidFill>
            <a:srgbClr val="99CCFF"/>
          </a:solidFill>
          <a:ln w="9525">
            <a:solidFill>
              <a:schemeClr val="tx1"/>
            </a:solidFill>
            <a:miter lim="800000"/>
            <a:headEnd/>
            <a:tailEnd/>
          </a:ln>
          <a:effectLst/>
        </p:spPr>
        <p:txBody>
          <a:bodyPr wrap="none"/>
          <a:lstStyle/>
          <a:p>
            <a:pPr>
              <a:spcBef>
                <a:spcPct val="0"/>
              </a:spcBef>
              <a:buFontTx/>
              <a:buNone/>
            </a:pPr>
            <a:r>
              <a:rPr lang="tr-TR" sz="1200" b="1" dirty="0" smtClean="0">
                <a:ea typeface="ＭＳ Ｐゴシック" pitchFamily="34" charset="-128"/>
              </a:rPr>
              <a:t>Üretici, Yedek Parça ve</a:t>
            </a:r>
          </a:p>
          <a:p>
            <a:pPr>
              <a:spcBef>
                <a:spcPct val="0"/>
              </a:spcBef>
              <a:buFontTx/>
              <a:buNone/>
            </a:pPr>
            <a:r>
              <a:rPr lang="tr-TR" sz="1200" b="1" dirty="0" smtClean="0">
                <a:ea typeface="ＭＳ Ｐゴシック" pitchFamily="34" charset="-128"/>
              </a:rPr>
              <a:t> Bakım destek</a:t>
            </a:r>
            <a:endParaRPr lang="tr-TR" sz="1200" b="1" dirty="0">
              <a:ea typeface="ＭＳ Ｐゴシック" pitchFamily="34" charset="-128"/>
            </a:endParaRPr>
          </a:p>
        </p:txBody>
      </p:sp>
      <p:grpSp>
        <p:nvGrpSpPr>
          <p:cNvPr id="141" name="Group 77"/>
          <p:cNvGrpSpPr>
            <a:grpSpLocks noChangeAspect="1"/>
          </p:cNvGrpSpPr>
          <p:nvPr/>
        </p:nvGrpSpPr>
        <p:grpSpPr bwMode="auto">
          <a:xfrm>
            <a:off x="6545828" y="1390640"/>
            <a:ext cx="1260475" cy="609600"/>
            <a:chOff x="4604" y="935"/>
            <a:chExt cx="865" cy="464"/>
          </a:xfrm>
        </p:grpSpPr>
        <p:sp>
          <p:nvSpPr>
            <p:cNvPr id="143" name="AutoShape 78"/>
            <p:cNvSpPr>
              <a:spLocks noChangeAspect="1" noChangeArrowheads="1" noTextEdit="1"/>
            </p:cNvSpPr>
            <p:nvPr/>
          </p:nvSpPr>
          <p:spPr bwMode="auto">
            <a:xfrm>
              <a:off x="4604" y="935"/>
              <a:ext cx="865" cy="464"/>
            </a:xfrm>
            <a:prstGeom prst="rect">
              <a:avLst/>
            </a:prstGeom>
            <a:noFill/>
            <a:ln w="9525">
              <a:noFill/>
              <a:miter lim="800000"/>
              <a:headEnd/>
              <a:tailEnd/>
            </a:ln>
          </p:spPr>
          <p:txBody>
            <a:bodyPr/>
            <a:lstStyle/>
            <a:p>
              <a:endParaRPr lang="en-US" dirty="0"/>
            </a:p>
          </p:txBody>
        </p:sp>
        <p:grpSp>
          <p:nvGrpSpPr>
            <p:cNvPr id="144" name="Group 79"/>
            <p:cNvGrpSpPr>
              <a:grpSpLocks/>
            </p:cNvGrpSpPr>
            <p:nvPr/>
          </p:nvGrpSpPr>
          <p:grpSpPr bwMode="auto">
            <a:xfrm>
              <a:off x="4884" y="1113"/>
              <a:ext cx="194" cy="44"/>
              <a:chOff x="4884" y="1113"/>
              <a:chExt cx="194" cy="44"/>
            </a:xfrm>
          </p:grpSpPr>
          <p:sp>
            <p:nvSpPr>
              <p:cNvPr id="250" name="Freeform 80"/>
              <p:cNvSpPr>
                <a:spLocks/>
              </p:cNvSpPr>
              <p:nvPr/>
            </p:nvSpPr>
            <p:spPr bwMode="auto">
              <a:xfrm>
                <a:off x="4884" y="1113"/>
                <a:ext cx="132" cy="44"/>
              </a:xfrm>
              <a:custGeom>
                <a:avLst/>
                <a:gdLst/>
                <a:ahLst/>
                <a:cxnLst>
                  <a:cxn ang="0">
                    <a:pos x="0" y="264"/>
                  </a:cxn>
                  <a:cxn ang="0">
                    <a:pos x="0" y="110"/>
                  </a:cxn>
                  <a:cxn ang="0">
                    <a:pos x="658" y="0"/>
                  </a:cxn>
                  <a:cxn ang="0">
                    <a:pos x="658" y="187"/>
                  </a:cxn>
                  <a:cxn ang="0">
                    <a:pos x="0" y="264"/>
                  </a:cxn>
                </a:cxnLst>
                <a:rect l="0" t="0" r="r" b="b"/>
                <a:pathLst>
                  <a:path w="658" h="264">
                    <a:moveTo>
                      <a:pt x="0" y="264"/>
                    </a:moveTo>
                    <a:lnTo>
                      <a:pt x="0" y="110"/>
                    </a:lnTo>
                    <a:lnTo>
                      <a:pt x="658" y="0"/>
                    </a:lnTo>
                    <a:lnTo>
                      <a:pt x="658" y="187"/>
                    </a:lnTo>
                    <a:lnTo>
                      <a:pt x="0" y="264"/>
                    </a:lnTo>
                    <a:close/>
                  </a:path>
                </a:pathLst>
              </a:custGeom>
              <a:solidFill>
                <a:srgbClr val="606060"/>
              </a:solidFill>
              <a:ln w="3175">
                <a:solidFill>
                  <a:srgbClr val="606060"/>
                </a:solidFill>
                <a:prstDash val="solid"/>
                <a:round/>
                <a:headEnd/>
                <a:tailEnd/>
              </a:ln>
            </p:spPr>
            <p:txBody>
              <a:bodyPr/>
              <a:lstStyle/>
              <a:p>
                <a:endParaRPr lang="en-US"/>
              </a:p>
            </p:txBody>
          </p:sp>
          <p:sp>
            <p:nvSpPr>
              <p:cNvPr id="251" name="Freeform 81"/>
              <p:cNvSpPr>
                <a:spLocks/>
              </p:cNvSpPr>
              <p:nvPr/>
            </p:nvSpPr>
            <p:spPr bwMode="auto">
              <a:xfrm>
                <a:off x="5016" y="1113"/>
                <a:ext cx="62" cy="31"/>
              </a:xfrm>
              <a:custGeom>
                <a:avLst/>
                <a:gdLst/>
                <a:ahLst/>
                <a:cxnLst>
                  <a:cxn ang="0">
                    <a:pos x="0" y="0"/>
                  </a:cxn>
                  <a:cxn ang="0">
                    <a:pos x="0" y="187"/>
                  </a:cxn>
                  <a:cxn ang="0">
                    <a:pos x="314" y="187"/>
                  </a:cxn>
                  <a:cxn ang="0">
                    <a:pos x="314" y="50"/>
                  </a:cxn>
                  <a:cxn ang="0">
                    <a:pos x="0" y="0"/>
                  </a:cxn>
                </a:cxnLst>
                <a:rect l="0" t="0" r="r" b="b"/>
                <a:pathLst>
                  <a:path w="314" h="187">
                    <a:moveTo>
                      <a:pt x="0" y="0"/>
                    </a:moveTo>
                    <a:lnTo>
                      <a:pt x="0" y="187"/>
                    </a:lnTo>
                    <a:lnTo>
                      <a:pt x="314" y="187"/>
                    </a:lnTo>
                    <a:lnTo>
                      <a:pt x="314" y="50"/>
                    </a:lnTo>
                    <a:lnTo>
                      <a:pt x="0" y="0"/>
                    </a:lnTo>
                    <a:close/>
                  </a:path>
                </a:pathLst>
              </a:custGeom>
              <a:solidFill>
                <a:srgbClr val="404040"/>
              </a:solidFill>
              <a:ln w="9525">
                <a:noFill/>
                <a:round/>
                <a:headEnd/>
                <a:tailEnd/>
              </a:ln>
            </p:spPr>
            <p:txBody>
              <a:bodyPr/>
              <a:lstStyle/>
              <a:p>
                <a:endParaRPr lang="en-US"/>
              </a:p>
            </p:txBody>
          </p:sp>
        </p:grpSp>
        <p:grpSp>
          <p:nvGrpSpPr>
            <p:cNvPr id="145" name="Group 82"/>
            <p:cNvGrpSpPr>
              <a:grpSpLocks/>
            </p:cNvGrpSpPr>
            <p:nvPr/>
          </p:nvGrpSpPr>
          <p:grpSpPr bwMode="auto">
            <a:xfrm>
              <a:off x="5054" y="935"/>
              <a:ext cx="213" cy="268"/>
              <a:chOff x="5054" y="935"/>
              <a:chExt cx="213" cy="268"/>
            </a:xfrm>
          </p:grpSpPr>
          <p:sp>
            <p:nvSpPr>
              <p:cNvPr id="247" name="Freeform 83"/>
              <p:cNvSpPr>
                <a:spLocks/>
              </p:cNvSpPr>
              <p:nvPr/>
            </p:nvSpPr>
            <p:spPr bwMode="auto">
              <a:xfrm>
                <a:off x="5054" y="935"/>
                <a:ext cx="47" cy="252"/>
              </a:xfrm>
              <a:custGeom>
                <a:avLst/>
                <a:gdLst/>
                <a:ahLst/>
                <a:cxnLst>
                  <a:cxn ang="0">
                    <a:pos x="0" y="1513"/>
                  </a:cxn>
                  <a:cxn ang="0">
                    <a:pos x="66" y="0"/>
                  </a:cxn>
                  <a:cxn ang="0">
                    <a:pos x="170" y="0"/>
                  </a:cxn>
                  <a:cxn ang="0">
                    <a:pos x="237" y="1513"/>
                  </a:cxn>
                  <a:cxn ang="0">
                    <a:pos x="0" y="1513"/>
                  </a:cxn>
                </a:cxnLst>
                <a:rect l="0" t="0" r="r" b="b"/>
                <a:pathLst>
                  <a:path w="237" h="1513">
                    <a:moveTo>
                      <a:pt x="0" y="1513"/>
                    </a:moveTo>
                    <a:lnTo>
                      <a:pt x="66" y="0"/>
                    </a:lnTo>
                    <a:lnTo>
                      <a:pt x="170" y="0"/>
                    </a:lnTo>
                    <a:lnTo>
                      <a:pt x="237" y="1513"/>
                    </a:lnTo>
                    <a:lnTo>
                      <a:pt x="0" y="1513"/>
                    </a:lnTo>
                    <a:close/>
                  </a:path>
                </a:pathLst>
              </a:custGeom>
              <a:solidFill>
                <a:srgbClr val="606060"/>
              </a:solidFill>
              <a:ln w="9525">
                <a:noFill/>
                <a:round/>
                <a:headEnd/>
                <a:tailEnd/>
              </a:ln>
            </p:spPr>
            <p:txBody>
              <a:bodyPr/>
              <a:lstStyle/>
              <a:p>
                <a:endParaRPr lang="en-US"/>
              </a:p>
            </p:txBody>
          </p:sp>
          <p:sp>
            <p:nvSpPr>
              <p:cNvPr id="248" name="Freeform 84"/>
              <p:cNvSpPr>
                <a:spLocks/>
              </p:cNvSpPr>
              <p:nvPr/>
            </p:nvSpPr>
            <p:spPr bwMode="auto">
              <a:xfrm>
                <a:off x="5133" y="941"/>
                <a:ext cx="47" cy="250"/>
              </a:xfrm>
              <a:custGeom>
                <a:avLst/>
                <a:gdLst/>
                <a:ahLst/>
                <a:cxnLst>
                  <a:cxn ang="0">
                    <a:pos x="0" y="1502"/>
                  </a:cxn>
                  <a:cxn ang="0">
                    <a:pos x="65" y="0"/>
                  </a:cxn>
                  <a:cxn ang="0">
                    <a:pos x="171" y="0"/>
                  </a:cxn>
                  <a:cxn ang="0">
                    <a:pos x="237" y="1502"/>
                  </a:cxn>
                  <a:cxn ang="0">
                    <a:pos x="0" y="1502"/>
                  </a:cxn>
                </a:cxnLst>
                <a:rect l="0" t="0" r="r" b="b"/>
                <a:pathLst>
                  <a:path w="237" h="1502">
                    <a:moveTo>
                      <a:pt x="0" y="1502"/>
                    </a:moveTo>
                    <a:lnTo>
                      <a:pt x="65" y="0"/>
                    </a:lnTo>
                    <a:lnTo>
                      <a:pt x="171" y="0"/>
                    </a:lnTo>
                    <a:lnTo>
                      <a:pt x="237" y="1502"/>
                    </a:lnTo>
                    <a:lnTo>
                      <a:pt x="0" y="1502"/>
                    </a:lnTo>
                    <a:close/>
                  </a:path>
                </a:pathLst>
              </a:custGeom>
              <a:solidFill>
                <a:srgbClr val="606060"/>
              </a:solidFill>
              <a:ln w="9525">
                <a:noFill/>
                <a:round/>
                <a:headEnd/>
                <a:tailEnd/>
              </a:ln>
            </p:spPr>
            <p:txBody>
              <a:bodyPr/>
              <a:lstStyle/>
              <a:p>
                <a:endParaRPr lang="en-US"/>
              </a:p>
            </p:txBody>
          </p:sp>
          <p:sp>
            <p:nvSpPr>
              <p:cNvPr id="249" name="Freeform 85"/>
              <p:cNvSpPr>
                <a:spLocks/>
              </p:cNvSpPr>
              <p:nvPr/>
            </p:nvSpPr>
            <p:spPr bwMode="auto">
              <a:xfrm>
                <a:off x="5220" y="951"/>
                <a:ext cx="47" cy="252"/>
              </a:xfrm>
              <a:custGeom>
                <a:avLst/>
                <a:gdLst/>
                <a:ahLst/>
                <a:cxnLst>
                  <a:cxn ang="0">
                    <a:pos x="0" y="1512"/>
                  </a:cxn>
                  <a:cxn ang="0">
                    <a:pos x="66" y="0"/>
                  </a:cxn>
                  <a:cxn ang="0">
                    <a:pos x="173" y="0"/>
                  </a:cxn>
                  <a:cxn ang="0">
                    <a:pos x="238" y="1512"/>
                  </a:cxn>
                  <a:cxn ang="0">
                    <a:pos x="0" y="1512"/>
                  </a:cxn>
                </a:cxnLst>
                <a:rect l="0" t="0" r="r" b="b"/>
                <a:pathLst>
                  <a:path w="238" h="1512">
                    <a:moveTo>
                      <a:pt x="0" y="1512"/>
                    </a:moveTo>
                    <a:lnTo>
                      <a:pt x="66" y="0"/>
                    </a:lnTo>
                    <a:lnTo>
                      <a:pt x="173" y="0"/>
                    </a:lnTo>
                    <a:lnTo>
                      <a:pt x="238" y="1512"/>
                    </a:lnTo>
                    <a:lnTo>
                      <a:pt x="0" y="1512"/>
                    </a:lnTo>
                    <a:close/>
                  </a:path>
                </a:pathLst>
              </a:custGeom>
              <a:solidFill>
                <a:srgbClr val="606060"/>
              </a:solidFill>
              <a:ln w="9525">
                <a:noFill/>
                <a:round/>
                <a:headEnd/>
                <a:tailEnd/>
              </a:ln>
            </p:spPr>
            <p:txBody>
              <a:bodyPr/>
              <a:lstStyle/>
              <a:p>
                <a:endParaRPr lang="en-US"/>
              </a:p>
            </p:txBody>
          </p:sp>
        </p:grpSp>
        <p:sp>
          <p:nvSpPr>
            <p:cNvPr id="146" name="Freeform 86"/>
            <p:cNvSpPr>
              <a:spLocks/>
            </p:cNvSpPr>
            <p:nvPr/>
          </p:nvSpPr>
          <p:spPr bwMode="auto">
            <a:xfrm>
              <a:off x="4604" y="1252"/>
              <a:ext cx="865" cy="147"/>
            </a:xfrm>
            <a:custGeom>
              <a:avLst/>
              <a:gdLst/>
              <a:ahLst/>
              <a:cxnLst>
                <a:cxn ang="0">
                  <a:pos x="28" y="57"/>
                </a:cxn>
                <a:cxn ang="0">
                  <a:pos x="56" y="229"/>
                </a:cxn>
                <a:cxn ang="0">
                  <a:pos x="223" y="315"/>
                </a:cxn>
                <a:cxn ang="0">
                  <a:pos x="488" y="301"/>
                </a:cxn>
                <a:cxn ang="0">
                  <a:pos x="691" y="373"/>
                </a:cxn>
                <a:cxn ang="0">
                  <a:pos x="837" y="495"/>
                </a:cxn>
                <a:cxn ang="0">
                  <a:pos x="977" y="638"/>
                </a:cxn>
                <a:cxn ang="0">
                  <a:pos x="1249" y="717"/>
                </a:cxn>
                <a:cxn ang="0">
                  <a:pos x="1311" y="724"/>
                </a:cxn>
                <a:cxn ang="0">
                  <a:pos x="1339" y="724"/>
                </a:cxn>
                <a:cxn ang="0">
                  <a:pos x="1374" y="724"/>
                </a:cxn>
                <a:cxn ang="0">
                  <a:pos x="1542" y="724"/>
                </a:cxn>
                <a:cxn ang="0">
                  <a:pos x="1646" y="724"/>
                </a:cxn>
                <a:cxn ang="0">
                  <a:pos x="1674" y="724"/>
                </a:cxn>
                <a:cxn ang="0">
                  <a:pos x="1702" y="724"/>
                </a:cxn>
                <a:cxn ang="0">
                  <a:pos x="1730" y="731"/>
                </a:cxn>
                <a:cxn ang="0">
                  <a:pos x="1758" y="731"/>
                </a:cxn>
                <a:cxn ang="0">
                  <a:pos x="1925" y="767"/>
                </a:cxn>
                <a:cxn ang="0">
                  <a:pos x="2058" y="832"/>
                </a:cxn>
                <a:cxn ang="0">
                  <a:pos x="2365" y="882"/>
                </a:cxn>
                <a:cxn ang="0">
                  <a:pos x="2539" y="789"/>
                </a:cxn>
                <a:cxn ang="0">
                  <a:pos x="2728" y="724"/>
                </a:cxn>
                <a:cxn ang="0">
                  <a:pos x="2965" y="545"/>
                </a:cxn>
                <a:cxn ang="0">
                  <a:pos x="3125" y="523"/>
                </a:cxn>
                <a:cxn ang="0">
                  <a:pos x="3167" y="531"/>
                </a:cxn>
                <a:cxn ang="0">
                  <a:pos x="3216" y="531"/>
                </a:cxn>
                <a:cxn ang="0">
                  <a:pos x="3258" y="538"/>
                </a:cxn>
                <a:cxn ang="0">
                  <a:pos x="3286" y="545"/>
                </a:cxn>
                <a:cxn ang="0">
                  <a:pos x="3314" y="552"/>
                </a:cxn>
                <a:cxn ang="0">
                  <a:pos x="3411" y="574"/>
                </a:cxn>
                <a:cxn ang="0">
                  <a:pos x="3676" y="459"/>
                </a:cxn>
                <a:cxn ang="0">
                  <a:pos x="3851" y="315"/>
                </a:cxn>
                <a:cxn ang="0">
                  <a:pos x="4088" y="294"/>
                </a:cxn>
                <a:cxn ang="0">
                  <a:pos x="4325" y="143"/>
                </a:cxn>
                <a:cxn ang="0">
                  <a:pos x="4213" y="0"/>
                </a:cxn>
              </a:cxnLst>
              <a:rect l="0" t="0" r="r" b="b"/>
              <a:pathLst>
                <a:path w="4325" h="882">
                  <a:moveTo>
                    <a:pt x="167" y="50"/>
                  </a:moveTo>
                  <a:lnTo>
                    <a:pt x="28" y="57"/>
                  </a:lnTo>
                  <a:lnTo>
                    <a:pt x="0" y="143"/>
                  </a:lnTo>
                  <a:lnTo>
                    <a:pt x="56" y="229"/>
                  </a:lnTo>
                  <a:lnTo>
                    <a:pt x="98" y="301"/>
                  </a:lnTo>
                  <a:lnTo>
                    <a:pt x="223" y="315"/>
                  </a:lnTo>
                  <a:lnTo>
                    <a:pt x="342" y="294"/>
                  </a:lnTo>
                  <a:lnTo>
                    <a:pt x="488" y="301"/>
                  </a:lnTo>
                  <a:lnTo>
                    <a:pt x="558" y="308"/>
                  </a:lnTo>
                  <a:lnTo>
                    <a:pt x="691" y="373"/>
                  </a:lnTo>
                  <a:lnTo>
                    <a:pt x="767" y="423"/>
                  </a:lnTo>
                  <a:lnTo>
                    <a:pt x="837" y="495"/>
                  </a:lnTo>
                  <a:lnTo>
                    <a:pt x="914" y="574"/>
                  </a:lnTo>
                  <a:lnTo>
                    <a:pt x="977" y="638"/>
                  </a:lnTo>
                  <a:lnTo>
                    <a:pt x="1151" y="703"/>
                  </a:lnTo>
                  <a:lnTo>
                    <a:pt x="1249" y="717"/>
                  </a:lnTo>
                  <a:lnTo>
                    <a:pt x="1291" y="724"/>
                  </a:lnTo>
                  <a:lnTo>
                    <a:pt x="1311" y="724"/>
                  </a:lnTo>
                  <a:lnTo>
                    <a:pt x="1325" y="724"/>
                  </a:lnTo>
                  <a:lnTo>
                    <a:pt x="1339" y="724"/>
                  </a:lnTo>
                  <a:lnTo>
                    <a:pt x="1353" y="724"/>
                  </a:lnTo>
                  <a:lnTo>
                    <a:pt x="1374" y="724"/>
                  </a:lnTo>
                  <a:lnTo>
                    <a:pt x="1423" y="724"/>
                  </a:lnTo>
                  <a:lnTo>
                    <a:pt x="1542" y="724"/>
                  </a:lnTo>
                  <a:lnTo>
                    <a:pt x="1632" y="724"/>
                  </a:lnTo>
                  <a:lnTo>
                    <a:pt x="1646" y="724"/>
                  </a:lnTo>
                  <a:lnTo>
                    <a:pt x="1660" y="724"/>
                  </a:lnTo>
                  <a:lnTo>
                    <a:pt x="1674" y="724"/>
                  </a:lnTo>
                  <a:lnTo>
                    <a:pt x="1688" y="724"/>
                  </a:lnTo>
                  <a:lnTo>
                    <a:pt x="1702" y="724"/>
                  </a:lnTo>
                  <a:lnTo>
                    <a:pt x="1716" y="731"/>
                  </a:lnTo>
                  <a:lnTo>
                    <a:pt x="1730" y="731"/>
                  </a:lnTo>
                  <a:lnTo>
                    <a:pt x="1744" y="731"/>
                  </a:lnTo>
                  <a:lnTo>
                    <a:pt x="1758" y="731"/>
                  </a:lnTo>
                  <a:lnTo>
                    <a:pt x="1772" y="739"/>
                  </a:lnTo>
                  <a:lnTo>
                    <a:pt x="1925" y="767"/>
                  </a:lnTo>
                  <a:lnTo>
                    <a:pt x="1981" y="789"/>
                  </a:lnTo>
                  <a:lnTo>
                    <a:pt x="2058" y="832"/>
                  </a:lnTo>
                  <a:lnTo>
                    <a:pt x="2100" y="860"/>
                  </a:lnTo>
                  <a:lnTo>
                    <a:pt x="2365" y="882"/>
                  </a:lnTo>
                  <a:lnTo>
                    <a:pt x="2469" y="846"/>
                  </a:lnTo>
                  <a:lnTo>
                    <a:pt x="2539" y="789"/>
                  </a:lnTo>
                  <a:lnTo>
                    <a:pt x="2658" y="731"/>
                  </a:lnTo>
                  <a:lnTo>
                    <a:pt x="2728" y="724"/>
                  </a:lnTo>
                  <a:lnTo>
                    <a:pt x="2825" y="710"/>
                  </a:lnTo>
                  <a:lnTo>
                    <a:pt x="2965" y="545"/>
                  </a:lnTo>
                  <a:lnTo>
                    <a:pt x="3083" y="523"/>
                  </a:lnTo>
                  <a:lnTo>
                    <a:pt x="3125" y="523"/>
                  </a:lnTo>
                  <a:lnTo>
                    <a:pt x="3146" y="523"/>
                  </a:lnTo>
                  <a:lnTo>
                    <a:pt x="3167" y="531"/>
                  </a:lnTo>
                  <a:lnTo>
                    <a:pt x="3195" y="531"/>
                  </a:lnTo>
                  <a:lnTo>
                    <a:pt x="3216" y="531"/>
                  </a:lnTo>
                  <a:lnTo>
                    <a:pt x="3237" y="531"/>
                  </a:lnTo>
                  <a:lnTo>
                    <a:pt x="3258" y="538"/>
                  </a:lnTo>
                  <a:lnTo>
                    <a:pt x="3272" y="538"/>
                  </a:lnTo>
                  <a:lnTo>
                    <a:pt x="3286" y="545"/>
                  </a:lnTo>
                  <a:lnTo>
                    <a:pt x="3300" y="545"/>
                  </a:lnTo>
                  <a:lnTo>
                    <a:pt x="3314" y="552"/>
                  </a:lnTo>
                  <a:lnTo>
                    <a:pt x="3327" y="559"/>
                  </a:lnTo>
                  <a:lnTo>
                    <a:pt x="3411" y="574"/>
                  </a:lnTo>
                  <a:lnTo>
                    <a:pt x="3572" y="559"/>
                  </a:lnTo>
                  <a:lnTo>
                    <a:pt x="3676" y="459"/>
                  </a:lnTo>
                  <a:lnTo>
                    <a:pt x="3774" y="358"/>
                  </a:lnTo>
                  <a:lnTo>
                    <a:pt x="3851" y="315"/>
                  </a:lnTo>
                  <a:lnTo>
                    <a:pt x="3976" y="337"/>
                  </a:lnTo>
                  <a:lnTo>
                    <a:pt x="4088" y="294"/>
                  </a:lnTo>
                  <a:lnTo>
                    <a:pt x="4144" y="201"/>
                  </a:lnTo>
                  <a:lnTo>
                    <a:pt x="4325" y="143"/>
                  </a:lnTo>
                  <a:lnTo>
                    <a:pt x="4325" y="50"/>
                  </a:lnTo>
                  <a:lnTo>
                    <a:pt x="4213" y="0"/>
                  </a:lnTo>
                  <a:lnTo>
                    <a:pt x="167" y="50"/>
                  </a:lnTo>
                  <a:close/>
                </a:path>
              </a:pathLst>
            </a:custGeom>
            <a:solidFill>
              <a:srgbClr val="006000"/>
            </a:solidFill>
            <a:ln w="9525">
              <a:noFill/>
              <a:round/>
              <a:headEnd/>
              <a:tailEnd/>
            </a:ln>
          </p:spPr>
          <p:txBody>
            <a:bodyPr/>
            <a:lstStyle/>
            <a:p>
              <a:endParaRPr lang="en-US"/>
            </a:p>
          </p:txBody>
        </p:sp>
        <p:sp>
          <p:nvSpPr>
            <p:cNvPr id="147" name="Freeform 87"/>
            <p:cNvSpPr>
              <a:spLocks/>
            </p:cNvSpPr>
            <p:nvPr/>
          </p:nvSpPr>
          <p:spPr bwMode="auto">
            <a:xfrm>
              <a:off x="5318" y="1282"/>
              <a:ext cx="67" cy="13"/>
            </a:xfrm>
            <a:custGeom>
              <a:avLst/>
              <a:gdLst/>
              <a:ahLst/>
              <a:cxnLst>
                <a:cxn ang="0">
                  <a:pos x="0" y="63"/>
                </a:cxn>
                <a:cxn ang="0">
                  <a:pos x="255" y="0"/>
                </a:cxn>
                <a:cxn ang="0">
                  <a:pos x="335" y="20"/>
                </a:cxn>
                <a:cxn ang="0">
                  <a:pos x="64" y="82"/>
                </a:cxn>
                <a:cxn ang="0">
                  <a:pos x="0" y="63"/>
                </a:cxn>
              </a:cxnLst>
              <a:rect l="0" t="0" r="r" b="b"/>
              <a:pathLst>
                <a:path w="335" h="82">
                  <a:moveTo>
                    <a:pt x="0" y="63"/>
                  </a:moveTo>
                  <a:lnTo>
                    <a:pt x="255" y="0"/>
                  </a:lnTo>
                  <a:lnTo>
                    <a:pt x="335" y="20"/>
                  </a:lnTo>
                  <a:lnTo>
                    <a:pt x="64" y="82"/>
                  </a:lnTo>
                  <a:lnTo>
                    <a:pt x="0" y="63"/>
                  </a:lnTo>
                  <a:close/>
                </a:path>
              </a:pathLst>
            </a:custGeom>
            <a:solidFill>
              <a:srgbClr val="5B5B5B"/>
            </a:solidFill>
            <a:ln w="9525">
              <a:noFill/>
              <a:round/>
              <a:headEnd/>
              <a:tailEnd/>
            </a:ln>
          </p:spPr>
          <p:txBody>
            <a:bodyPr/>
            <a:lstStyle/>
            <a:p>
              <a:endParaRPr lang="en-US"/>
            </a:p>
          </p:txBody>
        </p:sp>
        <p:sp>
          <p:nvSpPr>
            <p:cNvPr id="148" name="Freeform 88"/>
            <p:cNvSpPr>
              <a:spLocks/>
            </p:cNvSpPr>
            <p:nvPr/>
          </p:nvSpPr>
          <p:spPr bwMode="auto">
            <a:xfrm>
              <a:off x="5318" y="1292"/>
              <a:ext cx="13" cy="10"/>
            </a:xfrm>
            <a:custGeom>
              <a:avLst/>
              <a:gdLst/>
              <a:ahLst/>
              <a:cxnLst>
                <a:cxn ang="0">
                  <a:pos x="0" y="0"/>
                </a:cxn>
                <a:cxn ang="0">
                  <a:pos x="64" y="19"/>
                </a:cxn>
                <a:cxn ang="0">
                  <a:pos x="64" y="59"/>
                </a:cxn>
                <a:cxn ang="0">
                  <a:pos x="0" y="34"/>
                </a:cxn>
                <a:cxn ang="0">
                  <a:pos x="0" y="0"/>
                </a:cxn>
              </a:cxnLst>
              <a:rect l="0" t="0" r="r" b="b"/>
              <a:pathLst>
                <a:path w="64" h="59">
                  <a:moveTo>
                    <a:pt x="0" y="0"/>
                  </a:moveTo>
                  <a:lnTo>
                    <a:pt x="64" y="19"/>
                  </a:lnTo>
                  <a:lnTo>
                    <a:pt x="64" y="59"/>
                  </a:lnTo>
                  <a:lnTo>
                    <a:pt x="0" y="34"/>
                  </a:lnTo>
                  <a:lnTo>
                    <a:pt x="0" y="0"/>
                  </a:lnTo>
                  <a:close/>
                </a:path>
              </a:pathLst>
            </a:custGeom>
            <a:solidFill>
              <a:srgbClr val="6C6C6C"/>
            </a:solidFill>
            <a:ln w="9525">
              <a:noFill/>
              <a:round/>
              <a:headEnd/>
              <a:tailEnd/>
            </a:ln>
          </p:spPr>
          <p:txBody>
            <a:bodyPr/>
            <a:lstStyle/>
            <a:p>
              <a:endParaRPr lang="en-US"/>
            </a:p>
          </p:txBody>
        </p:sp>
        <p:sp>
          <p:nvSpPr>
            <p:cNvPr id="149" name="Freeform 89"/>
            <p:cNvSpPr>
              <a:spLocks/>
            </p:cNvSpPr>
            <p:nvPr/>
          </p:nvSpPr>
          <p:spPr bwMode="auto">
            <a:xfrm>
              <a:off x="5318" y="1225"/>
              <a:ext cx="51" cy="6"/>
            </a:xfrm>
            <a:custGeom>
              <a:avLst/>
              <a:gdLst/>
              <a:ahLst/>
              <a:cxnLst>
                <a:cxn ang="0">
                  <a:pos x="0" y="14"/>
                </a:cxn>
                <a:cxn ang="0">
                  <a:pos x="255" y="0"/>
                </a:cxn>
                <a:cxn ang="0">
                  <a:pos x="233" y="19"/>
                </a:cxn>
                <a:cxn ang="0">
                  <a:pos x="0" y="32"/>
                </a:cxn>
                <a:cxn ang="0">
                  <a:pos x="0" y="14"/>
                </a:cxn>
              </a:cxnLst>
              <a:rect l="0" t="0" r="r" b="b"/>
              <a:pathLst>
                <a:path w="255" h="32">
                  <a:moveTo>
                    <a:pt x="0" y="14"/>
                  </a:moveTo>
                  <a:lnTo>
                    <a:pt x="255" y="0"/>
                  </a:lnTo>
                  <a:lnTo>
                    <a:pt x="233" y="19"/>
                  </a:lnTo>
                  <a:lnTo>
                    <a:pt x="0" y="32"/>
                  </a:lnTo>
                  <a:lnTo>
                    <a:pt x="0" y="14"/>
                  </a:lnTo>
                  <a:close/>
                </a:path>
              </a:pathLst>
            </a:custGeom>
            <a:solidFill>
              <a:srgbClr val="2F1D00"/>
            </a:solidFill>
            <a:ln w="9525">
              <a:noFill/>
              <a:round/>
              <a:headEnd/>
              <a:tailEnd/>
            </a:ln>
          </p:spPr>
          <p:txBody>
            <a:bodyPr/>
            <a:lstStyle/>
            <a:p>
              <a:endParaRPr lang="en-US"/>
            </a:p>
          </p:txBody>
        </p:sp>
        <p:sp>
          <p:nvSpPr>
            <p:cNvPr id="150" name="Freeform 90"/>
            <p:cNvSpPr>
              <a:spLocks/>
            </p:cNvSpPr>
            <p:nvPr/>
          </p:nvSpPr>
          <p:spPr bwMode="auto">
            <a:xfrm>
              <a:off x="5318" y="1280"/>
              <a:ext cx="51" cy="12"/>
            </a:xfrm>
            <a:custGeom>
              <a:avLst/>
              <a:gdLst/>
              <a:ahLst/>
              <a:cxnLst>
                <a:cxn ang="0">
                  <a:pos x="0" y="71"/>
                </a:cxn>
                <a:cxn ang="0">
                  <a:pos x="255" y="8"/>
                </a:cxn>
                <a:cxn ang="0">
                  <a:pos x="233" y="0"/>
                </a:cxn>
                <a:cxn ang="0">
                  <a:pos x="0" y="55"/>
                </a:cxn>
                <a:cxn ang="0">
                  <a:pos x="0" y="71"/>
                </a:cxn>
              </a:cxnLst>
              <a:rect l="0" t="0" r="r" b="b"/>
              <a:pathLst>
                <a:path w="255" h="71">
                  <a:moveTo>
                    <a:pt x="0" y="71"/>
                  </a:moveTo>
                  <a:lnTo>
                    <a:pt x="255" y="8"/>
                  </a:lnTo>
                  <a:lnTo>
                    <a:pt x="233" y="0"/>
                  </a:lnTo>
                  <a:lnTo>
                    <a:pt x="0" y="55"/>
                  </a:lnTo>
                  <a:lnTo>
                    <a:pt x="0" y="71"/>
                  </a:lnTo>
                  <a:close/>
                </a:path>
              </a:pathLst>
            </a:custGeom>
            <a:solidFill>
              <a:srgbClr val="563500"/>
            </a:solidFill>
            <a:ln w="9525">
              <a:noFill/>
              <a:round/>
              <a:headEnd/>
              <a:tailEnd/>
            </a:ln>
          </p:spPr>
          <p:txBody>
            <a:bodyPr/>
            <a:lstStyle/>
            <a:p>
              <a:endParaRPr lang="en-US"/>
            </a:p>
          </p:txBody>
        </p:sp>
        <p:grpSp>
          <p:nvGrpSpPr>
            <p:cNvPr id="151" name="Group 91"/>
            <p:cNvGrpSpPr>
              <a:grpSpLocks/>
            </p:cNvGrpSpPr>
            <p:nvPr/>
          </p:nvGrpSpPr>
          <p:grpSpPr bwMode="auto">
            <a:xfrm>
              <a:off x="4625" y="1139"/>
              <a:ext cx="415" cy="216"/>
              <a:chOff x="4625" y="1139"/>
              <a:chExt cx="415" cy="216"/>
            </a:xfrm>
          </p:grpSpPr>
          <p:sp>
            <p:nvSpPr>
              <p:cNvPr id="195" name="Freeform 92"/>
              <p:cNvSpPr>
                <a:spLocks/>
              </p:cNvSpPr>
              <p:nvPr/>
            </p:nvSpPr>
            <p:spPr bwMode="auto">
              <a:xfrm>
                <a:off x="4625" y="1139"/>
                <a:ext cx="415" cy="216"/>
              </a:xfrm>
              <a:custGeom>
                <a:avLst/>
                <a:gdLst/>
                <a:ahLst/>
                <a:cxnLst>
                  <a:cxn ang="0">
                    <a:pos x="2074" y="0"/>
                  </a:cxn>
                  <a:cxn ang="0">
                    <a:pos x="2074" y="1299"/>
                  </a:cxn>
                  <a:cxn ang="0">
                    <a:pos x="0" y="766"/>
                  </a:cxn>
                  <a:cxn ang="0">
                    <a:pos x="0" y="233"/>
                  </a:cxn>
                  <a:cxn ang="0">
                    <a:pos x="2074" y="0"/>
                  </a:cxn>
                </a:cxnLst>
                <a:rect l="0" t="0" r="r" b="b"/>
                <a:pathLst>
                  <a:path w="2074" h="1299">
                    <a:moveTo>
                      <a:pt x="2074" y="0"/>
                    </a:moveTo>
                    <a:lnTo>
                      <a:pt x="2074" y="1299"/>
                    </a:lnTo>
                    <a:lnTo>
                      <a:pt x="0" y="766"/>
                    </a:lnTo>
                    <a:lnTo>
                      <a:pt x="0" y="233"/>
                    </a:lnTo>
                    <a:lnTo>
                      <a:pt x="2074" y="0"/>
                    </a:lnTo>
                    <a:close/>
                  </a:path>
                </a:pathLst>
              </a:custGeom>
              <a:solidFill>
                <a:srgbClr val="600000"/>
              </a:solidFill>
              <a:ln w="9525">
                <a:noFill/>
                <a:round/>
                <a:headEnd/>
                <a:tailEnd/>
              </a:ln>
            </p:spPr>
            <p:txBody>
              <a:bodyPr/>
              <a:lstStyle/>
              <a:p>
                <a:endParaRPr lang="en-US"/>
              </a:p>
            </p:txBody>
          </p:sp>
          <p:grpSp>
            <p:nvGrpSpPr>
              <p:cNvPr id="196" name="Group 93"/>
              <p:cNvGrpSpPr>
                <a:grpSpLocks/>
              </p:cNvGrpSpPr>
              <p:nvPr/>
            </p:nvGrpSpPr>
            <p:grpSpPr bwMode="auto">
              <a:xfrm>
                <a:off x="4635" y="1164"/>
                <a:ext cx="378" cy="139"/>
                <a:chOff x="4635" y="1164"/>
                <a:chExt cx="378" cy="139"/>
              </a:xfrm>
            </p:grpSpPr>
            <p:sp>
              <p:nvSpPr>
                <p:cNvPr id="197" name="Freeform 94"/>
                <p:cNvSpPr>
                  <a:spLocks/>
                </p:cNvSpPr>
                <p:nvPr/>
              </p:nvSpPr>
              <p:spPr bwMode="auto">
                <a:xfrm>
                  <a:off x="4635" y="1164"/>
                  <a:ext cx="378" cy="139"/>
                </a:xfrm>
                <a:custGeom>
                  <a:avLst/>
                  <a:gdLst/>
                  <a:ahLst/>
                  <a:cxnLst>
                    <a:cxn ang="0">
                      <a:pos x="0" y="136"/>
                    </a:cxn>
                    <a:cxn ang="0">
                      <a:pos x="0" y="505"/>
                    </a:cxn>
                    <a:cxn ang="0">
                      <a:pos x="1886" y="839"/>
                    </a:cxn>
                    <a:cxn ang="0">
                      <a:pos x="1886" y="0"/>
                    </a:cxn>
                    <a:cxn ang="0">
                      <a:pos x="0" y="136"/>
                    </a:cxn>
                  </a:cxnLst>
                  <a:rect l="0" t="0" r="r" b="b"/>
                  <a:pathLst>
                    <a:path w="1886" h="839">
                      <a:moveTo>
                        <a:pt x="0" y="136"/>
                      </a:moveTo>
                      <a:lnTo>
                        <a:pt x="0" y="505"/>
                      </a:lnTo>
                      <a:lnTo>
                        <a:pt x="1886" y="839"/>
                      </a:lnTo>
                      <a:lnTo>
                        <a:pt x="1886" y="0"/>
                      </a:lnTo>
                      <a:lnTo>
                        <a:pt x="0" y="136"/>
                      </a:lnTo>
                      <a:close/>
                    </a:path>
                  </a:pathLst>
                </a:custGeom>
                <a:solidFill>
                  <a:srgbClr val="4040FF"/>
                </a:solidFill>
                <a:ln w="9525">
                  <a:noFill/>
                  <a:round/>
                  <a:headEnd/>
                  <a:tailEnd/>
                </a:ln>
              </p:spPr>
              <p:txBody>
                <a:bodyPr/>
                <a:lstStyle/>
                <a:p>
                  <a:endParaRPr lang="en-US"/>
                </a:p>
              </p:txBody>
            </p:sp>
            <p:sp>
              <p:nvSpPr>
                <p:cNvPr id="198" name="Line 95"/>
                <p:cNvSpPr>
                  <a:spLocks noChangeShapeType="1"/>
                </p:cNvSpPr>
                <p:nvPr/>
              </p:nvSpPr>
              <p:spPr bwMode="auto">
                <a:xfrm flipH="1">
                  <a:off x="4635" y="1187"/>
                  <a:ext cx="378" cy="10"/>
                </a:xfrm>
                <a:prstGeom prst="line">
                  <a:avLst/>
                </a:prstGeom>
                <a:noFill/>
                <a:ln w="3175">
                  <a:solidFill>
                    <a:srgbClr val="404040"/>
                  </a:solidFill>
                  <a:round/>
                  <a:headEnd/>
                  <a:tailEnd/>
                </a:ln>
              </p:spPr>
              <p:txBody>
                <a:bodyPr/>
                <a:lstStyle/>
                <a:p>
                  <a:endParaRPr lang="en-US"/>
                </a:p>
              </p:txBody>
            </p:sp>
            <p:sp>
              <p:nvSpPr>
                <p:cNvPr id="199" name="Line 96"/>
                <p:cNvSpPr>
                  <a:spLocks noChangeShapeType="1"/>
                </p:cNvSpPr>
                <p:nvPr/>
              </p:nvSpPr>
              <p:spPr bwMode="auto">
                <a:xfrm flipH="1" flipV="1">
                  <a:off x="4635" y="1207"/>
                  <a:ext cx="378" cy="3"/>
                </a:xfrm>
                <a:prstGeom prst="line">
                  <a:avLst/>
                </a:prstGeom>
                <a:noFill/>
                <a:ln w="3175">
                  <a:solidFill>
                    <a:srgbClr val="404040"/>
                  </a:solidFill>
                  <a:round/>
                  <a:headEnd/>
                  <a:tailEnd/>
                </a:ln>
              </p:spPr>
              <p:txBody>
                <a:bodyPr/>
                <a:lstStyle/>
                <a:p>
                  <a:endParaRPr lang="en-US"/>
                </a:p>
              </p:txBody>
            </p:sp>
            <p:sp>
              <p:nvSpPr>
                <p:cNvPr id="200" name="Line 97"/>
                <p:cNvSpPr>
                  <a:spLocks noChangeShapeType="1"/>
                </p:cNvSpPr>
                <p:nvPr/>
              </p:nvSpPr>
              <p:spPr bwMode="auto">
                <a:xfrm flipH="1" flipV="1">
                  <a:off x="4635" y="1217"/>
                  <a:ext cx="378" cy="17"/>
                </a:xfrm>
                <a:prstGeom prst="line">
                  <a:avLst/>
                </a:prstGeom>
                <a:noFill/>
                <a:ln w="3175">
                  <a:solidFill>
                    <a:srgbClr val="404040"/>
                  </a:solidFill>
                  <a:round/>
                  <a:headEnd/>
                  <a:tailEnd/>
                </a:ln>
              </p:spPr>
              <p:txBody>
                <a:bodyPr/>
                <a:lstStyle/>
                <a:p>
                  <a:endParaRPr lang="en-US"/>
                </a:p>
              </p:txBody>
            </p:sp>
            <p:sp>
              <p:nvSpPr>
                <p:cNvPr id="201" name="Line 98"/>
                <p:cNvSpPr>
                  <a:spLocks noChangeShapeType="1"/>
                </p:cNvSpPr>
                <p:nvPr/>
              </p:nvSpPr>
              <p:spPr bwMode="auto">
                <a:xfrm flipH="1" flipV="1">
                  <a:off x="4635" y="1227"/>
                  <a:ext cx="378" cy="30"/>
                </a:xfrm>
                <a:prstGeom prst="line">
                  <a:avLst/>
                </a:prstGeom>
                <a:noFill/>
                <a:ln w="3175">
                  <a:solidFill>
                    <a:srgbClr val="404040"/>
                  </a:solidFill>
                  <a:round/>
                  <a:headEnd/>
                  <a:tailEnd/>
                </a:ln>
              </p:spPr>
              <p:txBody>
                <a:bodyPr/>
                <a:lstStyle/>
                <a:p>
                  <a:endParaRPr lang="en-US"/>
                </a:p>
              </p:txBody>
            </p:sp>
            <p:sp>
              <p:nvSpPr>
                <p:cNvPr id="202" name="Line 99"/>
                <p:cNvSpPr>
                  <a:spLocks noChangeShapeType="1"/>
                </p:cNvSpPr>
                <p:nvPr/>
              </p:nvSpPr>
              <p:spPr bwMode="auto">
                <a:xfrm flipH="1" flipV="1">
                  <a:off x="4635" y="1238"/>
                  <a:ext cx="378" cy="42"/>
                </a:xfrm>
                <a:prstGeom prst="line">
                  <a:avLst/>
                </a:prstGeom>
                <a:noFill/>
                <a:ln w="3175">
                  <a:solidFill>
                    <a:srgbClr val="404040"/>
                  </a:solidFill>
                  <a:round/>
                  <a:headEnd/>
                  <a:tailEnd/>
                </a:ln>
              </p:spPr>
              <p:txBody>
                <a:bodyPr/>
                <a:lstStyle/>
                <a:p>
                  <a:endParaRPr lang="en-US"/>
                </a:p>
              </p:txBody>
            </p:sp>
            <p:sp>
              <p:nvSpPr>
                <p:cNvPr id="203" name="Line 100"/>
                <p:cNvSpPr>
                  <a:spLocks noChangeShapeType="1"/>
                </p:cNvSpPr>
                <p:nvPr/>
              </p:nvSpPr>
              <p:spPr bwMode="auto">
                <a:xfrm>
                  <a:off x="4977" y="1167"/>
                  <a:ext cx="1" cy="131"/>
                </a:xfrm>
                <a:prstGeom prst="line">
                  <a:avLst/>
                </a:prstGeom>
                <a:noFill/>
                <a:ln w="3175">
                  <a:solidFill>
                    <a:srgbClr val="404040"/>
                  </a:solidFill>
                  <a:round/>
                  <a:headEnd/>
                  <a:tailEnd/>
                </a:ln>
              </p:spPr>
              <p:txBody>
                <a:bodyPr/>
                <a:lstStyle/>
                <a:p>
                  <a:endParaRPr lang="en-US"/>
                </a:p>
              </p:txBody>
            </p:sp>
            <p:sp>
              <p:nvSpPr>
                <p:cNvPr id="204" name="Line 101"/>
                <p:cNvSpPr>
                  <a:spLocks noChangeShapeType="1"/>
                </p:cNvSpPr>
                <p:nvPr/>
              </p:nvSpPr>
              <p:spPr bwMode="auto">
                <a:xfrm>
                  <a:off x="4947" y="1168"/>
                  <a:ext cx="1" cy="126"/>
                </a:xfrm>
                <a:prstGeom prst="line">
                  <a:avLst/>
                </a:prstGeom>
                <a:noFill/>
                <a:ln w="3175">
                  <a:solidFill>
                    <a:srgbClr val="404040"/>
                  </a:solidFill>
                  <a:round/>
                  <a:headEnd/>
                  <a:tailEnd/>
                </a:ln>
              </p:spPr>
              <p:txBody>
                <a:bodyPr/>
                <a:lstStyle/>
                <a:p>
                  <a:endParaRPr lang="en-US"/>
                </a:p>
              </p:txBody>
            </p:sp>
            <p:sp>
              <p:nvSpPr>
                <p:cNvPr id="205" name="Line 102"/>
                <p:cNvSpPr>
                  <a:spLocks noChangeShapeType="1"/>
                </p:cNvSpPr>
                <p:nvPr/>
              </p:nvSpPr>
              <p:spPr bwMode="auto">
                <a:xfrm>
                  <a:off x="4920" y="1169"/>
                  <a:ext cx="1" cy="121"/>
                </a:xfrm>
                <a:prstGeom prst="line">
                  <a:avLst/>
                </a:prstGeom>
                <a:noFill/>
                <a:ln w="3175">
                  <a:solidFill>
                    <a:srgbClr val="404040"/>
                  </a:solidFill>
                  <a:round/>
                  <a:headEnd/>
                  <a:tailEnd/>
                </a:ln>
              </p:spPr>
              <p:txBody>
                <a:bodyPr/>
                <a:lstStyle/>
                <a:p>
                  <a:endParaRPr lang="en-US"/>
                </a:p>
              </p:txBody>
            </p:sp>
            <p:sp>
              <p:nvSpPr>
                <p:cNvPr id="206" name="Line 103"/>
                <p:cNvSpPr>
                  <a:spLocks noChangeShapeType="1"/>
                </p:cNvSpPr>
                <p:nvPr/>
              </p:nvSpPr>
              <p:spPr bwMode="auto">
                <a:xfrm>
                  <a:off x="4894" y="1171"/>
                  <a:ext cx="1" cy="115"/>
                </a:xfrm>
                <a:prstGeom prst="line">
                  <a:avLst/>
                </a:prstGeom>
                <a:noFill/>
                <a:ln w="3175">
                  <a:solidFill>
                    <a:srgbClr val="404040"/>
                  </a:solidFill>
                  <a:round/>
                  <a:headEnd/>
                  <a:tailEnd/>
                </a:ln>
              </p:spPr>
              <p:txBody>
                <a:bodyPr/>
                <a:lstStyle/>
                <a:p>
                  <a:endParaRPr lang="en-US"/>
                </a:p>
              </p:txBody>
            </p:sp>
            <p:sp>
              <p:nvSpPr>
                <p:cNvPr id="207" name="Line 104"/>
                <p:cNvSpPr>
                  <a:spLocks noChangeShapeType="1"/>
                </p:cNvSpPr>
                <p:nvPr/>
              </p:nvSpPr>
              <p:spPr bwMode="auto">
                <a:xfrm>
                  <a:off x="4870" y="1172"/>
                  <a:ext cx="1" cy="111"/>
                </a:xfrm>
                <a:prstGeom prst="line">
                  <a:avLst/>
                </a:prstGeom>
                <a:noFill/>
                <a:ln w="3175">
                  <a:solidFill>
                    <a:srgbClr val="404040"/>
                  </a:solidFill>
                  <a:round/>
                  <a:headEnd/>
                  <a:tailEnd/>
                </a:ln>
              </p:spPr>
              <p:txBody>
                <a:bodyPr/>
                <a:lstStyle/>
                <a:p>
                  <a:endParaRPr lang="en-US"/>
                </a:p>
              </p:txBody>
            </p:sp>
            <p:sp>
              <p:nvSpPr>
                <p:cNvPr id="208" name="Line 105"/>
                <p:cNvSpPr>
                  <a:spLocks noChangeShapeType="1"/>
                </p:cNvSpPr>
                <p:nvPr/>
              </p:nvSpPr>
              <p:spPr bwMode="auto">
                <a:xfrm>
                  <a:off x="4850" y="1173"/>
                  <a:ext cx="1" cy="106"/>
                </a:xfrm>
                <a:prstGeom prst="line">
                  <a:avLst/>
                </a:prstGeom>
                <a:noFill/>
                <a:ln w="3175">
                  <a:solidFill>
                    <a:srgbClr val="404040"/>
                  </a:solidFill>
                  <a:round/>
                  <a:headEnd/>
                  <a:tailEnd/>
                </a:ln>
              </p:spPr>
              <p:txBody>
                <a:bodyPr/>
                <a:lstStyle/>
                <a:p>
                  <a:endParaRPr lang="en-US"/>
                </a:p>
              </p:txBody>
            </p:sp>
            <p:sp>
              <p:nvSpPr>
                <p:cNvPr id="209" name="Line 106"/>
                <p:cNvSpPr>
                  <a:spLocks noChangeShapeType="1"/>
                </p:cNvSpPr>
                <p:nvPr/>
              </p:nvSpPr>
              <p:spPr bwMode="auto">
                <a:xfrm>
                  <a:off x="4831" y="1174"/>
                  <a:ext cx="1" cy="103"/>
                </a:xfrm>
                <a:prstGeom prst="line">
                  <a:avLst/>
                </a:prstGeom>
                <a:noFill/>
                <a:ln w="3175">
                  <a:solidFill>
                    <a:srgbClr val="404040"/>
                  </a:solidFill>
                  <a:round/>
                  <a:headEnd/>
                  <a:tailEnd/>
                </a:ln>
              </p:spPr>
              <p:txBody>
                <a:bodyPr/>
                <a:lstStyle/>
                <a:p>
                  <a:endParaRPr lang="en-US"/>
                </a:p>
              </p:txBody>
            </p:sp>
            <p:sp>
              <p:nvSpPr>
                <p:cNvPr id="210" name="Line 107"/>
                <p:cNvSpPr>
                  <a:spLocks noChangeShapeType="1"/>
                </p:cNvSpPr>
                <p:nvPr/>
              </p:nvSpPr>
              <p:spPr bwMode="auto">
                <a:xfrm>
                  <a:off x="4814" y="1176"/>
                  <a:ext cx="1" cy="98"/>
                </a:xfrm>
                <a:prstGeom prst="line">
                  <a:avLst/>
                </a:prstGeom>
                <a:noFill/>
                <a:ln w="3175">
                  <a:solidFill>
                    <a:srgbClr val="404040"/>
                  </a:solidFill>
                  <a:round/>
                  <a:headEnd/>
                  <a:tailEnd/>
                </a:ln>
              </p:spPr>
              <p:txBody>
                <a:bodyPr/>
                <a:lstStyle/>
                <a:p>
                  <a:endParaRPr lang="en-US"/>
                </a:p>
              </p:txBody>
            </p:sp>
            <p:sp>
              <p:nvSpPr>
                <p:cNvPr id="211" name="Line 108"/>
                <p:cNvSpPr>
                  <a:spLocks noChangeShapeType="1"/>
                </p:cNvSpPr>
                <p:nvPr/>
              </p:nvSpPr>
              <p:spPr bwMode="auto">
                <a:xfrm>
                  <a:off x="4796" y="1177"/>
                  <a:ext cx="1" cy="94"/>
                </a:xfrm>
                <a:prstGeom prst="line">
                  <a:avLst/>
                </a:prstGeom>
                <a:noFill/>
                <a:ln w="3175">
                  <a:solidFill>
                    <a:srgbClr val="404040"/>
                  </a:solidFill>
                  <a:round/>
                  <a:headEnd/>
                  <a:tailEnd/>
                </a:ln>
              </p:spPr>
              <p:txBody>
                <a:bodyPr/>
                <a:lstStyle/>
                <a:p>
                  <a:endParaRPr lang="en-US"/>
                </a:p>
              </p:txBody>
            </p:sp>
            <p:sp>
              <p:nvSpPr>
                <p:cNvPr id="212" name="Line 109"/>
                <p:cNvSpPr>
                  <a:spLocks noChangeShapeType="1"/>
                </p:cNvSpPr>
                <p:nvPr/>
              </p:nvSpPr>
              <p:spPr bwMode="auto">
                <a:xfrm>
                  <a:off x="4778" y="1178"/>
                  <a:ext cx="1" cy="91"/>
                </a:xfrm>
                <a:prstGeom prst="line">
                  <a:avLst/>
                </a:prstGeom>
                <a:noFill/>
                <a:ln w="3175">
                  <a:solidFill>
                    <a:srgbClr val="404040"/>
                  </a:solidFill>
                  <a:round/>
                  <a:headEnd/>
                  <a:tailEnd/>
                </a:ln>
              </p:spPr>
              <p:txBody>
                <a:bodyPr/>
                <a:lstStyle/>
                <a:p>
                  <a:endParaRPr lang="en-US"/>
                </a:p>
              </p:txBody>
            </p:sp>
            <p:sp>
              <p:nvSpPr>
                <p:cNvPr id="213" name="Line 110"/>
                <p:cNvSpPr>
                  <a:spLocks noChangeShapeType="1"/>
                </p:cNvSpPr>
                <p:nvPr/>
              </p:nvSpPr>
              <p:spPr bwMode="auto">
                <a:xfrm>
                  <a:off x="4763" y="1179"/>
                  <a:ext cx="1" cy="88"/>
                </a:xfrm>
                <a:prstGeom prst="line">
                  <a:avLst/>
                </a:prstGeom>
                <a:noFill/>
                <a:ln w="3175">
                  <a:solidFill>
                    <a:srgbClr val="404040"/>
                  </a:solidFill>
                  <a:round/>
                  <a:headEnd/>
                  <a:tailEnd/>
                </a:ln>
              </p:spPr>
              <p:txBody>
                <a:bodyPr/>
                <a:lstStyle/>
                <a:p>
                  <a:endParaRPr lang="en-US"/>
                </a:p>
              </p:txBody>
            </p:sp>
            <p:sp>
              <p:nvSpPr>
                <p:cNvPr id="214" name="Line 111"/>
                <p:cNvSpPr>
                  <a:spLocks noChangeShapeType="1"/>
                </p:cNvSpPr>
                <p:nvPr/>
              </p:nvSpPr>
              <p:spPr bwMode="auto">
                <a:xfrm>
                  <a:off x="4746" y="1180"/>
                  <a:ext cx="1" cy="84"/>
                </a:xfrm>
                <a:prstGeom prst="line">
                  <a:avLst/>
                </a:prstGeom>
                <a:noFill/>
                <a:ln w="3175">
                  <a:solidFill>
                    <a:srgbClr val="404040"/>
                  </a:solidFill>
                  <a:round/>
                  <a:headEnd/>
                  <a:tailEnd/>
                </a:ln>
              </p:spPr>
              <p:txBody>
                <a:bodyPr/>
                <a:lstStyle/>
                <a:p>
                  <a:endParaRPr lang="en-US"/>
                </a:p>
              </p:txBody>
            </p:sp>
            <p:sp>
              <p:nvSpPr>
                <p:cNvPr id="215" name="Line 112"/>
                <p:cNvSpPr>
                  <a:spLocks noChangeShapeType="1"/>
                </p:cNvSpPr>
                <p:nvPr/>
              </p:nvSpPr>
              <p:spPr bwMode="auto">
                <a:xfrm>
                  <a:off x="4714" y="1182"/>
                  <a:ext cx="1" cy="77"/>
                </a:xfrm>
                <a:prstGeom prst="line">
                  <a:avLst/>
                </a:prstGeom>
                <a:noFill/>
                <a:ln w="3175">
                  <a:solidFill>
                    <a:srgbClr val="404040"/>
                  </a:solidFill>
                  <a:round/>
                  <a:headEnd/>
                  <a:tailEnd/>
                </a:ln>
              </p:spPr>
              <p:txBody>
                <a:bodyPr/>
                <a:lstStyle/>
                <a:p>
                  <a:endParaRPr lang="en-US"/>
                </a:p>
              </p:txBody>
            </p:sp>
            <p:sp>
              <p:nvSpPr>
                <p:cNvPr id="216" name="Line 113"/>
                <p:cNvSpPr>
                  <a:spLocks noChangeShapeType="1"/>
                </p:cNvSpPr>
                <p:nvPr/>
              </p:nvSpPr>
              <p:spPr bwMode="auto">
                <a:xfrm>
                  <a:off x="4700" y="1182"/>
                  <a:ext cx="1" cy="75"/>
                </a:xfrm>
                <a:prstGeom prst="line">
                  <a:avLst/>
                </a:prstGeom>
                <a:noFill/>
                <a:ln w="3175">
                  <a:solidFill>
                    <a:srgbClr val="404040"/>
                  </a:solidFill>
                  <a:round/>
                  <a:headEnd/>
                  <a:tailEnd/>
                </a:ln>
              </p:spPr>
              <p:txBody>
                <a:bodyPr/>
                <a:lstStyle/>
                <a:p>
                  <a:endParaRPr lang="en-US"/>
                </a:p>
              </p:txBody>
            </p:sp>
            <p:sp>
              <p:nvSpPr>
                <p:cNvPr id="217" name="Line 114"/>
                <p:cNvSpPr>
                  <a:spLocks noChangeShapeType="1"/>
                </p:cNvSpPr>
                <p:nvPr/>
              </p:nvSpPr>
              <p:spPr bwMode="auto">
                <a:xfrm>
                  <a:off x="4688" y="1183"/>
                  <a:ext cx="1" cy="73"/>
                </a:xfrm>
                <a:prstGeom prst="line">
                  <a:avLst/>
                </a:prstGeom>
                <a:noFill/>
                <a:ln w="3175">
                  <a:solidFill>
                    <a:srgbClr val="404040"/>
                  </a:solidFill>
                  <a:round/>
                  <a:headEnd/>
                  <a:tailEnd/>
                </a:ln>
              </p:spPr>
              <p:txBody>
                <a:bodyPr/>
                <a:lstStyle/>
                <a:p>
                  <a:endParaRPr lang="en-US"/>
                </a:p>
              </p:txBody>
            </p:sp>
            <p:sp>
              <p:nvSpPr>
                <p:cNvPr id="218" name="Line 115"/>
                <p:cNvSpPr>
                  <a:spLocks noChangeShapeType="1"/>
                </p:cNvSpPr>
                <p:nvPr/>
              </p:nvSpPr>
              <p:spPr bwMode="auto">
                <a:xfrm>
                  <a:off x="4674" y="1184"/>
                  <a:ext cx="1" cy="69"/>
                </a:xfrm>
                <a:prstGeom prst="line">
                  <a:avLst/>
                </a:prstGeom>
                <a:noFill/>
                <a:ln w="3175">
                  <a:solidFill>
                    <a:srgbClr val="404040"/>
                  </a:solidFill>
                  <a:round/>
                  <a:headEnd/>
                  <a:tailEnd/>
                </a:ln>
              </p:spPr>
              <p:txBody>
                <a:bodyPr/>
                <a:lstStyle/>
                <a:p>
                  <a:endParaRPr lang="en-US"/>
                </a:p>
              </p:txBody>
            </p:sp>
            <p:sp>
              <p:nvSpPr>
                <p:cNvPr id="219" name="Line 116"/>
                <p:cNvSpPr>
                  <a:spLocks noChangeShapeType="1"/>
                </p:cNvSpPr>
                <p:nvPr/>
              </p:nvSpPr>
              <p:spPr bwMode="auto">
                <a:xfrm>
                  <a:off x="4661" y="1185"/>
                  <a:ext cx="1" cy="67"/>
                </a:xfrm>
                <a:prstGeom prst="line">
                  <a:avLst/>
                </a:prstGeom>
                <a:noFill/>
                <a:ln w="3175">
                  <a:solidFill>
                    <a:srgbClr val="404040"/>
                  </a:solidFill>
                  <a:round/>
                  <a:headEnd/>
                  <a:tailEnd/>
                </a:ln>
              </p:spPr>
              <p:txBody>
                <a:bodyPr/>
                <a:lstStyle/>
                <a:p>
                  <a:endParaRPr lang="en-US"/>
                </a:p>
              </p:txBody>
            </p:sp>
            <p:sp>
              <p:nvSpPr>
                <p:cNvPr id="220" name="Line 117"/>
                <p:cNvSpPr>
                  <a:spLocks noChangeShapeType="1"/>
                </p:cNvSpPr>
                <p:nvPr/>
              </p:nvSpPr>
              <p:spPr bwMode="auto">
                <a:xfrm>
                  <a:off x="4649" y="1185"/>
                  <a:ext cx="1" cy="65"/>
                </a:xfrm>
                <a:prstGeom prst="line">
                  <a:avLst/>
                </a:prstGeom>
                <a:noFill/>
                <a:ln w="3175">
                  <a:solidFill>
                    <a:srgbClr val="404040"/>
                  </a:solidFill>
                  <a:round/>
                  <a:headEnd/>
                  <a:tailEnd/>
                </a:ln>
              </p:spPr>
              <p:txBody>
                <a:bodyPr/>
                <a:lstStyle/>
                <a:p>
                  <a:endParaRPr lang="en-US"/>
                </a:p>
              </p:txBody>
            </p:sp>
            <p:sp>
              <p:nvSpPr>
                <p:cNvPr id="221" name="Freeform 118"/>
                <p:cNvSpPr>
                  <a:spLocks/>
                </p:cNvSpPr>
                <p:nvPr/>
              </p:nvSpPr>
              <p:spPr bwMode="auto">
                <a:xfrm>
                  <a:off x="4635" y="1164"/>
                  <a:ext cx="378" cy="139"/>
                </a:xfrm>
                <a:custGeom>
                  <a:avLst/>
                  <a:gdLst/>
                  <a:ahLst/>
                  <a:cxnLst>
                    <a:cxn ang="0">
                      <a:pos x="0" y="136"/>
                    </a:cxn>
                    <a:cxn ang="0">
                      <a:pos x="0" y="505"/>
                    </a:cxn>
                    <a:cxn ang="0">
                      <a:pos x="1886" y="839"/>
                    </a:cxn>
                    <a:cxn ang="0">
                      <a:pos x="1886" y="0"/>
                    </a:cxn>
                    <a:cxn ang="0">
                      <a:pos x="0" y="136"/>
                    </a:cxn>
                  </a:cxnLst>
                  <a:rect l="0" t="0" r="r" b="b"/>
                  <a:pathLst>
                    <a:path w="1886" h="839">
                      <a:moveTo>
                        <a:pt x="0" y="136"/>
                      </a:moveTo>
                      <a:lnTo>
                        <a:pt x="0" y="505"/>
                      </a:lnTo>
                      <a:lnTo>
                        <a:pt x="1886" y="839"/>
                      </a:lnTo>
                      <a:lnTo>
                        <a:pt x="1886" y="0"/>
                      </a:lnTo>
                      <a:lnTo>
                        <a:pt x="0" y="136"/>
                      </a:lnTo>
                    </a:path>
                  </a:pathLst>
                </a:custGeom>
                <a:noFill/>
                <a:ln w="3175">
                  <a:solidFill>
                    <a:srgbClr val="202020"/>
                  </a:solidFill>
                  <a:prstDash val="solid"/>
                  <a:round/>
                  <a:headEnd/>
                  <a:tailEnd/>
                </a:ln>
              </p:spPr>
              <p:txBody>
                <a:bodyPr/>
                <a:lstStyle/>
                <a:p>
                  <a:endParaRPr lang="en-US"/>
                </a:p>
              </p:txBody>
            </p:sp>
            <p:grpSp>
              <p:nvGrpSpPr>
                <p:cNvPr id="222" name="Group 119"/>
                <p:cNvGrpSpPr>
                  <a:grpSpLocks/>
                </p:cNvGrpSpPr>
                <p:nvPr/>
              </p:nvGrpSpPr>
              <p:grpSpPr bwMode="auto">
                <a:xfrm>
                  <a:off x="4654" y="1181"/>
                  <a:ext cx="338" cy="82"/>
                  <a:chOff x="4654" y="1181"/>
                  <a:chExt cx="338" cy="82"/>
                </a:xfrm>
              </p:grpSpPr>
              <p:sp>
                <p:nvSpPr>
                  <p:cNvPr id="224" name="Line 120"/>
                  <p:cNvSpPr>
                    <a:spLocks noChangeShapeType="1"/>
                  </p:cNvSpPr>
                  <p:nvPr/>
                </p:nvSpPr>
                <p:spPr bwMode="auto">
                  <a:xfrm flipV="1">
                    <a:off x="4654" y="1206"/>
                    <a:ext cx="13" cy="10"/>
                  </a:xfrm>
                  <a:prstGeom prst="line">
                    <a:avLst/>
                  </a:prstGeom>
                  <a:noFill/>
                  <a:ln w="3175">
                    <a:solidFill>
                      <a:srgbClr val="C0C0FF"/>
                    </a:solidFill>
                    <a:round/>
                    <a:headEnd/>
                    <a:tailEnd/>
                  </a:ln>
                </p:spPr>
                <p:txBody>
                  <a:bodyPr/>
                  <a:lstStyle/>
                  <a:p>
                    <a:endParaRPr lang="en-US"/>
                  </a:p>
                </p:txBody>
              </p:sp>
              <p:sp>
                <p:nvSpPr>
                  <p:cNvPr id="225" name="Line 121"/>
                  <p:cNvSpPr>
                    <a:spLocks noChangeShapeType="1"/>
                  </p:cNvSpPr>
                  <p:nvPr/>
                </p:nvSpPr>
                <p:spPr bwMode="auto">
                  <a:xfrm flipV="1">
                    <a:off x="4671" y="1194"/>
                    <a:ext cx="20" cy="16"/>
                  </a:xfrm>
                  <a:prstGeom prst="line">
                    <a:avLst/>
                  </a:prstGeom>
                  <a:noFill/>
                  <a:ln w="3175">
                    <a:solidFill>
                      <a:srgbClr val="C0C0FF"/>
                    </a:solidFill>
                    <a:round/>
                    <a:headEnd/>
                    <a:tailEnd/>
                  </a:ln>
                </p:spPr>
                <p:txBody>
                  <a:bodyPr/>
                  <a:lstStyle/>
                  <a:p>
                    <a:endParaRPr lang="en-US"/>
                  </a:p>
                </p:txBody>
              </p:sp>
              <p:sp>
                <p:nvSpPr>
                  <p:cNvPr id="226" name="Line 122"/>
                  <p:cNvSpPr>
                    <a:spLocks noChangeShapeType="1"/>
                  </p:cNvSpPr>
                  <p:nvPr/>
                </p:nvSpPr>
                <p:spPr bwMode="auto">
                  <a:xfrm flipV="1">
                    <a:off x="4656" y="1220"/>
                    <a:ext cx="15" cy="13"/>
                  </a:xfrm>
                  <a:prstGeom prst="line">
                    <a:avLst/>
                  </a:prstGeom>
                  <a:noFill/>
                  <a:ln w="3175">
                    <a:solidFill>
                      <a:srgbClr val="C0C0FF"/>
                    </a:solidFill>
                    <a:round/>
                    <a:headEnd/>
                    <a:tailEnd/>
                  </a:ln>
                </p:spPr>
                <p:txBody>
                  <a:bodyPr/>
                  <a:lstStyle/>
                  <a:p>
                    <a:endParaRPr lang="en-US"/>
                  </a:p>
                </p:txBody>
              </p:sp>
              <p:sp>
                <p:nvSpPr>
                  <p:cNvPr id="227" name="Line 123"/>
                  <p:cNvSpPr>
                    <a:spLocks noChangeShapeType="1"/>
                  </p:cNvSpPr>
                  <p:nvPr/>
                </p:nvSpPr>
                <p:spPr bwMode="auto">
                  <a:xfrm flipV="1">
                    <a:off x="4673" y="1214"/>
                    <a:ext cx="15" cy="12"/>
                  </a:xfrm>
                  <a:prstGeom prst="line">
                    <a:avLst/>
                  </a:prstGeom>
                  <a:noFill/>
                  <a:ln w="3175">
                    <a:solidFill>
                      <a:srgbClr val="C0C0FF"/>
                    </a:solidFill>
                    <a:round/>
                    <a:headEnd/>
                    <a:tailEnd/>
                  </a:ln>
                </p:spPr>
                <p:txBody>
                  <a:bodyPr/>
                  <a:lstStyle/>
                  <a:p>
                    <a:endParaRPr lang="en-US"/>
                  </a:p>
                </p:txBody>
              </p:sp>
              <p:sp>
                <p:nvSpPr>
                  <p:cNvPr id="228" name="Line 124"/>
                  <p:cNvSpPr>
                    <a:spLocks noChangeShapeType="1"/>
                  </p:cNvSpPr>
                  <p:nvPr/>
                </p:nvSpPr>
                <p:spPr bwMode="auto">
                  <a:xfrm flipV="1">
                    <a:off x="4728" y="1188"/>
                    <a:ext cx="33" cy="24"/>
                  </a:xfrm>
                  <a:prstGeom prst="line">
                    <a:avLst/>
                  </a:prstGeom>
                  <a:noFill/>
                  <a:ln w="3175">
                    <a:solidFill>
                      <a:srgbClr val="C0C0FF"/>
                    </a:solidFill>
                    <a:round/>
                    <a:headEnd/>
                    <a:tailEnd/>
                  </a:ln>
                </p:spPr>
                <p:txBody>
                  <a:bodyPr/>
                  <a:lstStyle/>
                  <a:p>
                    <a:endParaRPr lang="en-US"/>
                  </a:p>
                </p:txBody>
              </p:sp>
              <p:sp>
                <p:nvSpPr>
                  <p:cNvPr id="229" name="Line 125"/>
                  <p:cNvSpPr>
                    <a:spLocks noChangeShapeType="1"/>
                  </p:cNvSpPr>
                  <p:nvPr/>
                </p:nvSpPr>
                <p:spPr bwMode="auto">
                  <a:xfrm flipV="1">
                    <a:off x="4707" y="1207"/>
                    <a:ext cx="42" cy="32"/>
                  </a:xfrm>
                  <a:prstGeom prst="line">
                    <a:avLst/>
                  </a:prstGeom>
                  <a:noFill/>
                  <a:ln w="3175">
                    <a:solidFill>
                      <a:srgbClr val="C0C0FF"/>
                    </a:solidFill>
                    <a:round/>
                    <a:headEnd/>
                    <a:tailEnd/>
                  </a:ln>
                </p:spPr>
                <p:txBody>
                  <a:bodyPr/>
                  <a:lstStyle/>
                  <a:p>
                    <a:endParaRPr lang="en-US"/>
                  </a:p>
                </p:txBody>
              </p:sp>
              <p:sp>
                <p:nvSpPr>
                  <p:cNvPr id="230" name="Line 126"/>
                  <p:cNvSpPr>
                    <a:spLocks noChangeShapeType="1"/>
                  </p:cNvSpPr>
                  <p:nvPr/>
                </p:nvSpPr>
                <p:spPr bwMode="auto">
                  <a:xfrm flipV="1">
                    <a:off x="4736" y="1198"/>
                    <a:ext cx="32" cy="24"/>
                  </a:xfrm>
                  <a:prstGeom prst="line">
                    <a:avLst/>
                  </a:prstGeom>
                  <a:noFill/>
                  <a:ln w="3175">
                    <a:solidFill>
                      <a:srgbClr val="C0C0FF"/>
                    </a:solidFill>
                    <a:round/>
                    <a:headEnd/>
                    <a:tailEnd/>
                  </a:ln>
                </p:spPr>
                <p:txBody>
                  <a:bodyPr/>
                  <a:lstStyle/>
                  <a:p>
                    <a:endParaRPr lang="en-US"/>
                  </a:p>
                </p:txBody>
              </p:sp>
              <p:sp>
                <p:nvSpPr>
                  <p:cNvPr id="231" name="Line 127"/>
                  <p:cNvSpPr>
                    <a:spLocks noChangeShapeType="1"/>
                  </p:cNvSpPr>
                  <p:nvPr/>
                </p:nvSpPr>
                <p:spPr bwMode="auto">
                  <a:xfrm flipV="1">
                    <a:off x="4690" y="1217"/>
                    <a:ext cx="17" cy="13"/>
                  </a:xfrm>
                  <a:prstGeom prst="line">
                    <a:avLst/>
                  </a:prstGeom>
                  <a:noFill/>
                  <a:ln w="3175">
                    <a:solidFill>
                      <a:srgbClr val="C0C0FF"/>
                    </a:solidFill>
                    <a:round/>
                    <a:headEnd/>
                    <a:tailEnd/>
                  </a:ln>
                </p:spPr>
                <p:txBody>
                  <a:bodyPr/>
                  <a:lstStyle/>
                  <a:p>
                    <a:endParaRPr lang="en-US"/>
                  </a:p>
                </p:txBody>
              </p:sp>
              <p:sp>
                <p:nvSpPr>
                  <p:cNvPr id="232" name="Line 128"/>
                  <p:cNvSpPr>
                    <a:spLocks noChangeShapeType="1"/>
                  </p:cNvSpPr>
                  <p:nvPr/>
                </p:nvSpPr>
                <p:spPr bwMode="auto">
                  <a:xfrm flipV="1">
                    <a:off x="4793" y="1181"/>
                    <a:ext cx="28" cy="19"/>
                  </a:xfrm>
                  <a:prstGeom prst="line">
                    <a:avLst/>
                  </a:prstGeom>
                  <a:noFill/>
                  <a:ln w="3175">
                    <a:solidFill>
                      <a:srgbClr val="C0C0FF"/>
                    </a:solidFill>
                    <a:round/>
                    <a:headEnd/>
                    <a:tailEnd/>
                  </a:ln>
                </p:spPr>
                <p:txBody>
                  <a:bodyPr/>
                  <a:lstStyle/>
                  <a:p>
                    <a:endParaRPr lang="en-US"/>
                  </a:p>
                </p:txBody>
              </p:sp>
              <p:sp>
                <p:nvSpPr>
                  <p:cNvPr id="233" name="Line 129"/>
                  <p:cNvSpPr>
                    <a:spLocks noChangeShapeType="1"/>
                  </p:cNvSpPr>
                  <p:nvPr/>
                </p:nvSpPr>
                <p:spPr bwMode="auto">
                  <a:xfrm flipV="1">
                    <a:off x="4757" y="1218"/>
                    <a:ext cx="24" cy="20"/>
                  </a:xfrm>
                  <a:prstGeom prst="line">
                    <a:avLst/>
                  </a:prstGeom>
                  <a:noFill/>
                  <a:ln w="3175">
                    <a:solidFill>
                      <a:srgbClr val="C0C0FF"/>
                    </a:solidFill>
                    <a:round/>
                    <a:headEnd/>
                    <a:tailEnd/>
                  </a:ln>
                </p:spPr>
                <p:txBody>
                  <a:bodyPr/>
                  <a:lstStyle/>
                  <a:p>
                    <a:endParaRPr lang="en-US"/>
                  </a:p>
                </p:txBody>
              </p:sp>
              <p:sp>
                <p:nvSpPr>
                  <p:cNvPr id="234" name="Line 130"/>
                  <p:cNvSpPr>
                    <a:spLocks noChangeShapeType="1"/>
                  </p:cNvSpPr>
                  <p:nvPr/>
                </p:nvSpPr>
                <p:spPr bwMode="auto">
                  <a:xfrm flipV="1">
                    <a:off x="4782" y="1198"/>
                    <a:ext cx="36" cy="28"/>
                  </a:xfrm>
                  <a:prstGeom prst="line">
                    <a:avLst/>
                  </a:prstGeom>
                  <a:noFill/>
                  <a:ln w="3175">
                    <a:solidFill>
                      <a:srgbClr val="C0C0FF"/>
                    </a:solidFill>
                    <a:round/>
                    <a:headEnd/>
                    <a:tailEnd/>
                  </a:ln>
                </p:spPr>
                <p:txBody>
                  <a:bodyPr/>
                  <a:lstStyle/>
                  <a:p>
                    <a:endParaRPr lang="en-US"/>
                  </a:p>
                </p:txBody>
              </p:sp>
              <p:sp>
                <p:nvSpPr>
                  <p:cNvPr id="235" name="Line 131"/>
                  <p:cNvSpPr>
                    <a:spLocks noChangeShapeType="1"/>
                  </p:cNvSpPr>
                  <p:nvPr/>
                </p:nvSpPr>
                <p:spPr bwMode="auto">
                  <a:xfrm flipV="1">
                    <a:off x="4787" y="1232"/>
                    <a:ext cx="22" cy="16"/>
                  </a:xfrm>
                  <a:prstGeom prst="line">
                    <a:avLst/>
                  </a:prstGeom>
                  <a:noFill/>
                  <a:ln w="3175">
                    <a:solidFill>
                      <a:srgbClr val="C0C0FF"/>
                    </a:solidFill>
                    <a:round/>
                    <a:headEnd/>
                    <a:tailEnd/>
                  </a:ln>
                </p:spPr>
                <p:txBody>
                  <a:bodyPr/>
                  <a:lstStyle/>
                  <a:p>
                    <a:endParaRPr lang="en-US"/>
                  </a:p>
                </p:txBody>
              </p:sp>
              <p:sp>
                <p:nvSpPr>
                  <p:cNvPr id="236" name="Line 132"/>
                  <p:cNvSpPr>
                    <a:spLocks noChangeShapeType="1"/>
                  </p:cNvSpPr>
                  <p:nvPr/>
                </p:nvSpPr>
                <p:spPr bwMode="auto">
                  <a:xfrm flipV="1">
                    <a:off x="4819" y="1206"/>
                    <a:ext cx="36" cy="28"/>
                  </a:xfrm>
                  <a:prstGeom prst="line">
                    <a:avLst/>
                  </a:prstGeom>
                  <a:noFill/>
                  <a:ln w="3175">
                    <a:solidFill>
                      <a:srgbClr val="C0C0FF"/>
                    </a:solidFill>
                    <a:round/>
                    <a:headEnd/>
                    <a:tailEnd/>
                  </a:ln>
                </p:spPr>
                <p:txBody>
                  <a:bodyPr/>
                  <a:lstStyle/>
                  <a:p>
                    <a:endParaRPr lang="en-US"/>
                  </a:p>
                </p:txBody>
              </p:sp>
              <p:sp>
                <p:nvSpPr>
                  <p:cNvPr id="237" name="Line 133"/>
                  <p:cNvSpPr>
                    <a:spLocks noChangeShapeType="1"/>
                  </p:cNvSpPr>
                  <p:nvPr/>
                </p:nvSpPr>
                <p:spPr bwMode="auto">
                  <a:xfrm flipV="1">
                    <a:off x="4855" y="1186"/>
                    <a:ext cx="32" cy="27"/>
                  </a:xfrm>
                  <a:prstGeom prst="line">
                    <a:avLst/>
                  </a:prstGeom>
                  <a:noFill/>
                  <a:ln w="3175">
                    <a:solidFill>
                      <a:srgbClr val="C0C0FF"/>
                    </a:solidFill>
                    <a:round/>
                    <a:headEnd/>
                    <a:tailEnd/>
                  </a:ln>
                </p:spPr>
                <p:txBody>
                  <a:bodyPr/>
                  <a:lstStyle/>
                  <a:p>
                    <a:endParaRPr lang="en-US"/>
                  </a:p>
                </p:txBody>
              </p:sp>
              <p:sp>
                <p:nvSpPr>
                  <p:cNvPr id="238" name="Line 134"/>
                  <p:cNvSpPr>
                    <a:spLocks noChangeShapeType="1"/>
                  </p:cNvSpPr>
                  <p:nvPr/>
                </p:nvSpPr>
                <p:spPr bwMode="auto">
                  <a:xfrm flipV="1">
                    <a:off x="4826" y="1195"/>
                    <a:ext cx="32" cy="25"/>
                  </a:xfrm>
                  <a:prstGeom prst="line">
                    <a:avLst/>
                  </a:prstGeom>
                  <a:noFill/>
                  <a:ln w="3175">
                    <a:solidFill>
                      <a:srgbClr val="C0C0FF"/>
                    </a:solidFill>
                    <a:round/>
                    <a:headEnd/>
                    <a:tailEnd/>
                  </a:ln>
                </p:spPr>
                <p:txBody>
                  <a:bodyPr/>
                  <a:lstStyle/>
                  <a:p>
                    <a:endParaRPr lang="en-US"/>
                  </a:p>
                </p:txBody>
              </p:sp>
              <p:sp>
                <p:nvSpPr>
                  <p:cNvPr id="239" name="Line 135"/>
                  <p:cNvSpPr>
                    <a:spLocks noChangeShapeType="1"/>
                  </p:cNvSpPr>
                  <p:nvPr/>
                </p:nvSpPr>
                <p:spPr bwMode="auto">
                  <a:xfrm flipV="1">
                    <a:off x="4808" y="1229"/>
                    <a:ext cx="30" cy="23"/>
                  </a:xfrm>
                  <a:prstGeom prst="line">
                    <a:avLst/>
                  </a:prstGeom>
                  <a:noFill/>
                  <a:ln w="3175">
                    <a:solidFill>
                      <a:srgbClr val="C0C0FF"/>
                    </a:solidFill>
                    <a:round/>
                    <a:headEnd/>
                    <a:tailEnd/>
                  </a:ln>
                </p:spPr>
                <p:txBody>
                  <a:bodyPr/>
                  <a:lstStyle/>
                  <a:p>
                    <a:endParaRPr lang="en-US"/>
                  </a:p>
                </p:txBody>
              </p:sp>
              <p:sp>
                <p:nvSpPr>
                  <p:cNvPr id="240" name="Line 136"/>
                  <p:cNvSpPr>
                    <a:spLocks noChangeShapeType="1"/>
                  </p:cNvSpPr>
                  <p:nvPr/>
                </p:nvSpPr>
                <p:spPr bwMode="auto">
                  <a:xfrm flipV="1">
                    <a:off x="4882" y="1181"/>
                    <a:ext cx="38" cy="32"/>
                  </a:xfrm>
                  <a:prstGeom prst="line">
                    <a:avLst/>
                  </a:prstGeom>
                  <a:noFill/>
                  <a:ln w="3175">
                    <a:solidFill>
                      <a:srgbClr val="C0C0FF"/>
                    </a:solidFill>
                    <a:round/>
                    <a:headEnd/>
                    <a:tailEnd/>
                  </a:ln>
                </p:spPr>
                <p:txBody>
                  <a:bodyPr/>
                  <a:lstStyle/>
                  <a:p>
                    <a:endParaRPr lang="en-US"/>
                  </a:p>
                </p:txBody>
              </p:sp>
              <p:sp>
                <p:nvSpPr>
                  <p:cNvPr id="241" name="Line 137"/>
                  <p:cNvSpPr>
                    <a:spLocks noChangeShapeType="1"/>
                  </p:cNvSpPr>
                  <p:nvPr/>
                </p:nvSpPr>
                <p:spPr bwMode="auto">
                  <a:xfrm flipV="1">
                    <a:off x="4866" y="1203"/>
                    <a:ext cx="42" cy="36"/>
                  </a:xfrm>
                  <a:prstGeom prst="line">
                    <a:avLst/>
                  </a:prstGeom>
                  <a:noFill/>
                  <a:ln w="3175">
                    <a:solidFill>
                      <a:srgbClr val="C0C0FF"/>
                    </a:solidFill>
                    <a:round/>
                    <a:headEnd/>
                    <a:tailEnd/>
                  </a:ln>
                </p:spPr>
                <p:txBody>
                  <a:bodyPr/>
                  <a:lstStyle/>
                  <a:p>
                    <a:endParaRPr lang="en-US"/>
                  </a:p>
                </p:txBody>
              </p:sp>
              <p:sp>
                <p:nvSpPr>
                  <p:cNvPr id="242" name="Line 138"/>
                  <p:cNvSpPr>
                    <a:spLocks noChangeShapeType="1"/>
                  </p:cNvSpPr>
                  <p:nvPr/>
                </p:nvSpPr>
                <p:spPr bwMode="auto">
                  <a:xfrm flipV="1">
                    <a:off x="4854" y="1232"/>
                    <a:ext cx="37" cy="31"/>
                  </a:xfrm>
                  <a:prstGeom prst="line">
                    <a:avLst/>
                  </a:prstGeom>
                  <a:noFill/>
                  <a:ln w="3175">
                    <a:solidFill>
                      <a:srgbClr val="C0C0FF"/>
                    </a:solidFill>
                    <a:round/>
                    <a:headEnd/>
                    <a:tailEnd/>
                  </a:ln>
                </p:spPr>
                <p:txBody>
                  <a:bodyPr/>
                  <a:lstStyle/>
                  <a:p>
                    <a:endParaRPr lang="en-US"/>
                  </a:p>
                </p:txBody>
              </p:sp>
              <p:sp>
                <p:nvSpPr>
                  <p:cNvPr id="243" name="Line 139"/>
                  <p:cNvSpPr>
                    <a:spLocks noChangeShapeType="1"/>
                  </p:cNvSpPr>
                  <p:nvPr/>
                </p:nvSpPr>
                <p:spPr bwMode="auto">
                  <a:xfrm flipV="1">
                    <a:off x="4888" y="1214"/>
                    <a:ext cx="33" cy="27"/>
                  </a:xfrm>
                  <a:prstGeom prst="line">
                    <a:avLst/>
                  </a:prstGeom>
                  <a:noFill/>
                  <a:ln w="3175">
                    <a:solidFill>
                      <a:srgbClr val="C0C0FF"/>
                    </a:solidFill>
                    <a:round/>
                    <a:headEnd/>
                    <a:tailEnd/>
                  </a:ln>
                </p:spPr>
                <p:txBody>
                  <a:bodyPr/>
                  <a:lstStyle/>
                  <a:p>
                    <a:endParaRPr lang="en-US"/>
                  </a:p>
                </p:txBody>
              </p:sp>
              <p:sp>
                <p:nvSpPr>
                  <p:cNvPr id="244" name="Line 140"/>
                  <p:cNvSpPr>
                    <a:spLocks noChangeShapeType="1"/>
                  </p:cNvSpPr>
                  <p:nvPr/>
                </p:nvSpPr>
                <p:spPr bwMode="auto">
                  <a:xfrm flipV="1">
                    <a:off x="4942" y="1196"/>
                    <a:ext cx="28" cy="24"/>
                  </a:xfrm>
                  <a:prstGeom prst="line">
                    <a:avLst/>
                  </a:prstGeom>
                  <a:noFill/>
                  <a:ln w="3175">
                    <a:solidFill>
                      <a:srgbClr val="C0C0FF"/>
                    </a:solidFill>
                    <a:round/>
                    <a:headEnd/>
                    <a:tailEnd/>
                  </a:ln>
                </p:spPr>
                <p:txBody>
                  <a:bodyPr/>
                  <a:lstStyle/>
                  <a:p>
                    <a:endParaRPr lang="en-US"/>
                  </a:p>
                </p:txBody>
              </p:sp>
              <p:sp>
                <p:nvSpPr>
                  <p:cNvPr id="245" name="Line 141"/>
                  <p:cNvSpPr>
                    <a:spLocks noChangeShapeType="1"/>
                  </p:cNvSpPr>
                  <p:nvPr/>
                </p:nvSpPr>
                <p:spPr bwMode="auto">
                  <a:xfrm flipV="1">
                    <a:off x="4933" y="1238"/>
                    <a:ext cx="26" cy="21"/>
                  </a:xfrm>
                  <a:prstGeom prst="line">
                    <a:avLst/>
                  </a:prstGeom>
                  <a:noFill/>
                  <a:ln w="3175">
                    <a:solidFill>
                      <a:srgbClr val="C0C0FF"/>
                    </a:solidFill>
                    <a:round/>
                    <a:headEnd/>
                    <a:tailEnd/>
                  </a:ln>
                </p:spPr>
                <p:txBody>
                  <a:bodyPr/>
                  <a:lstStyle/>
                  <a:p>
                    <a:endParaRPr lang="en-US"/>
                  </a:p>
                </p:txBody>
              </p:sp>
              <p:sp>
                <p:nvSpPr>
                  <p:cNvPr id="246" name="Line 142"/>
                  <p:cNvSpPr>
                    <a:spLocks noChangeShapeType="1"/>
                  </p:cNvSpPr>
                  <p:nvPr/>
                </p:nvSpPr>
                <p:spPr bwMode="auto">
                  <a:xfrm flipV="1">
                    <a:off x="4962" y="1218"/>
                    <a:ext cx="30" cy="26"/>
                  </a:xfrm>
                  <a:prstGeom prst="line">
                    <a:avLst/>
                  </a:prstGeom>
                  <a:noFill/>
                  <a:ln w="3175">
                    <a:solidFill>
                      <a:srgbClr val="C0C0FF"/>
                    </a:solidFill>
                    <a:round/>
                    <a:headEnd/>
                    <a:tailEnd/>
                  </a:ln>
                </p:spPr>
                <p:txBody>
                  <a:bodyPr/>
                  <a:lstStyle/>
                  <a:p>
                    <a:endParaRPr lang="en-US"/>
                  </a:p>
                </p:txBody>
              </p:sp>
            </p:grpSp>
            <p:sp>
              <p:nvSpPr>
                <p:cNvPr id="223" name="Line 143"/>
                <p:cNvSpPr>
                  <a:spLocks noChangeShapeType="1"/>
                </p:cNvSpPr>
                <p:nvPr/>
              </p:nvSpPr>
              <p:spPr bwMode="auto">
                <a:xfrm>
                  <a:off x="4730" y="1180"/>
                  <a:ext cx="1" cy="82"/>
                </a:xfrm>
                <a:prstGeom prst="line">
                  <a:avLst/>
                </a:prstGeom>
                <a:noFill/>
                <a:ln w="3175">
                  <a:solidFill>
                    <a:srgbClr val="404040"/>
                  </a:solidFill>
                  <a:round/>
                  <a:headEnd/>
                  <a:tailEnd/>
                </a:ln>
              </p:spPr>
              <p:txBody>
                <a:bodyPr/>
                <a:lstStyle/>
                <a:p>
                  <a:endParaRPr lang="en-US"/>
                </a:p>
              </p:txBody>
            </p:sp>
          </p:grpSp>
        </p:grpSp>
        <p:grpSp>
          <p:nvGrpSpPr>
            <p:cNvPr id="152" name="Group 144"/>
            <p:cNvGrpSpPr>
              <a:grpSpLocks/>
            </p:cNvGrpSpPr>
            <p:nvPr/>
          </p:nvGrpSpPr>
          <p:grpSpPr bwMode="auto">
            <a:xfrm>
              <a:off x="5040" y="1139"/>
              <a:ext cx="414" cy="216"/>
              <a:chOff x="5040" y="1139"/>
              <a:chExt cx="414" cy="216"/>
            </a:xfrm>
          </p:grpSpPr>
          <p:sp>
            <p:nvSpPr>
              <p:cNvPr id="153" name="Freeform 145"/>
              <p:cNvSpPr>
                <a:spLocks/>
              </p:cNvSpPr>
              <p:nvPr/>
            </p:nvSpPr>
            <p:spPr bwMode="auto">
              <a:xfrm>
                <a:off x="5040" y="1139"/>
                <a:ext cx="414" cy="216"/>
              </a:xfrm>
              <a:custGeom>
                <a:avLst/>
                <a:gdLst/>
                <a:ahLst/>
                <a:cxnLst>
                  <a:cxn ang="0">
                    <a:pos x="0" y="0"/>
                  </a:cxn>
                  <a:cxn ang="0">
                    <a:pos x="0" y="1299"/>
                  </a:cxn>
                  <a:cxn ang="0">
                    <a:pos x="2073" y="766"/>
                  </a:cxn>
                  <a:cxn ang="0">
                    <a:pos x="2073" y="233"/>
                  </a:cxn>
                  <a:cxn ang="0">
                    <a:pos x="0" y="0"/>
                  </a:cxn>
                </a:cxnLst>
                <a:rect l="0" t="0" r="r" b="b"/>
                <a:pathLst>
                  <a:path w="2073" h="1299">
                    <a:moveTo>
                      <a:pt x="0" y="0"/>
                    </a:moveTo>
                    <a:lnTo>
                      <a:pt x="0" y="1299"/>
                    </a:lnTo>
                    <a:lnTo>
                      <a:pt x="2073" y="766"/>
                    </a:lnTo>
                    <a:lnTo>
                      <a:pt x="2073" y="233"/>
                    </a:lnTo>
                    <a:lnTo>
                      <a:pt x="0" y="0"/>
                    </a:lnTo>
                    <a:close/>
                  </a:path>
                </a:pathLst>
              </a:custGeom>
              <a:solidFill>
                <a:srgbClr val="400000"/>
              </a:solidFill>
              <a:ln w="9525">
                <a:noFill/>
                <a:round/>
                <a:headEnd/>
                <a:tailEnd/>
              </a:ln>
            </p:spPr>
            <p:txBody>
              <a:bodyPr/>
              <a:lstStyle/>
              <a:p>
                <a:endParaRPr lang="en-US"/>
              </a:p>
            </p:txBody>
          </p:sp>
          <p:sp>
            <p:nvSpPr>
              <p:cNvPr id="154" name="Freeform 146"/>
              <p:cNvSpPr>
                <a:spLocks/>
              </p:cNvSpPr>
              <p:nvPr/>
            </p:nvSpPr>
            <p:spPr bwMode="auto">
              <a:xfrm>
                <a:off x="5318" y="1225"/>
                <a:ext cx="51" cy="67"/>
              </a:xfrm>
              <a:custGeom>
                <a:avLst/>
                <a:gdLst/>
                <a:ahLst/>
                <a:cxnLst>
                  <a:cxn ang="0">
                    <a:pos x="0" y="401"/>
                  </a:cxn>
                  <a:cxn ang="0">
                    <a:pos x="0" y="14"/>
                  </a:cxn>
                  <a:cxn ang="0">
                    <a:pos x="255" y="0"/>
                  </a:cxn>
                  <a:cxn ang="0">
                    <a:pos x="255" y="338"/>
                  </a:cxn>
                  <a:cxn ang="0">
                    <a:pos x="0" y="401"/>
                  </a:cxn>
                </a:cxnLst>
                <a:rect l="0" t="0" r="r" b="b"/>
                <a:pathLst>
                  <a:path w="255" h="401">
                    <a:moveTo>
                      <a:pt x="0" y="401"/>
                    </a:moveTo>
                    <a:lnTo>
                      <a:pt x="0" y="14"/>
                    </a:lnTo>
                    <a:lnTo>
                      <a:pt x="255" y="0"/>
                    </a:lnTo>
                    <a:lnTo>
                      <a:pt x="255" y="338"/>
                    </a:lnTo>
                    <a:lnTo>
                      <a:pt x="0" y="401"/>
                    </a:lnTo>
                    <a:close/>
                  </a:path>
                </a:pathLst>
              </a:custGeom>
              <a:solidFill>
                <a:srgbClr val="472C00"/>
              </a:solidFill>
              <a:ln w="9525">
                <a:noFill/>
                <a:round/>
                <a:headEnd/>
                <a:tailEnd/>
              </a:ln>
            </p:spPr>
            <p:txBody>
              <a:bodyPr/>
              <a:lstStyle/>
              <a:p>
                <a:endParaRPr lang="en-US"/>
              </a:p>
            </p:txBody>
          </p:sp>
          <p:grpSp>
            <p:nvGrpSpPr>
              <p:cNvPr id="155" name="Group 147"/>
              <p:cNvGrpSpPr>
                <a:grpSpLocks/>
              </p:cNvGrpSpPr>
              <p:nvPr/>
            </p:nvGrpSpPr>
            <p:grpSpPr bwMode="auto">
              <a:xfrm>
                <a:off x="5386" y="1192"/>
                <a:ext cx="24" cy="44"/>
                <a:chOff x="5386" y="1192"/>
                <a:chExt cx="24" cy="44"/>
              </a:xfrm>
            </p:grpSpPr>
            <p:sp>
              <p:nvSpPr>
                <p:cNvPr id="187" name="Freeform 148"/>
                <p:cNvSpPr>
                  <a:spLocks/>
                </p:cNvSpPr>
                <p:nvPr/>
              </p:nvSpPr>
              <p:spPr bwMode="auto">
                <a:xfrm>
                  <a:off x="5386" y="1192"/>
                  <a:ext cx="24" cy="44"/>
                </a:xfrm>
                <a:custGeom>
                  <a:avLst/>
                  <a:gdLst/>
                  <a:ahLst/>
                  <a:cxnLst>
                    <a:cxn ang="0">
                      <a:pos x="0" y="0"/>
                    </a:cxn>
                    <a:cxn ang="0">
                      <a:pos x="121" y="7"/>
                    </a:cxn>
                    <a:cxn ang="0">
                      <a:pos x="121" y="262"/>
                    </a:cxn>
                    <a:cxn ang="0">
                      <a:pos x="0" y="268"/>
                    </a:cxn>
                    <a:cxn ang="0">
                      <a:pos x="0" y="0"/>
                    </a:cxn>
                  </a:cxnLst>
                  <a:rect l="0" t="0" r="r" b="b"/>
                  <a:pathLst>
                    <a:path w="121" h="268">
                      <a:moveTo>
                        <a:pt x="0" y="0"/>
                      </a:moveTo>
                      <a:lnTo>
                        <a:pt x="121" y="7"/>
                      </a:lnTo>
                      <a:lnTo>
                        <a:pt x="121" y="262"/>
                      </a:lnTo>
                      <a:lnTo>
                        <a:pt x="0" y="268"/>
                      </a:lnTo>
                      <a:lnTo>
                        <a:pt x="0" y="0"/>
                      </a:lnTo>
                      <a:close/>
                    </a:path>
                  </a:pathLst>
                </a:custGeom>
                <a:solidFill>
                  <a:srgbClr val="4D556B"/>
                </a:solidFill>
                <a:ln w="9525">
                  <a:noFill/>
                  <a:round/>
                  <a:headEnd/>
                  <a:tailEnd/>
                </a:ln>
              </p:spPr>
              <p:txBody>
                <a:bodyPr/>
                <a:lstStyle/>
                <a:p>
                  <a:endParaRPr lang="en-US"/>
                </a:p>
              </p:txBody>
            </p:sp>
            <p:sp>
              <p:nvSpPr>
                <p:cNvPr id="188" name="Line 149"/>
                <p:cNvSpPr>
                  <a:spLocks noChangeShapeType="1"/>
                </p:cNvSpPr>
                <p:nvPr/>
              </p:nvSpPr>
              <p:spPr bwMode="auto">
                <a:xfrm flipV="1">
                  <a:off x="5392" y="1211"/>
                  <a:ext cx="9" cy="7"/>
                </a:xfrm>
                <a:prstGeom prst="line">
                  <a:avLst/>
                </a:prstGeom>
                <a:noFill/>
                <a:ln w="1588">
                  <a:solidFill>
                    <a:srgbClr val="7485A4"/>
                  </a:solidFill>
                  <a:round/>
                  <a:headEnd/>
                  <a:tailEnd/>
                </a:ln>
              </p:spPr>
              <p:txBody>
                <a:bodyPr/>
                <a:lstStyle/>
                <a:p>
                  <a:endParaRPr lang="en-US"/>
                </a:p>
              </p:txBody>
            </p:sp>
            <p:sp>
              <p:nvSpPr>
                <p:cNvPr id="189" name="Line 150"/>
                <p:cNvSpPr>
                  <a:spLocks noChangeShapeType="1"/>
                </p:cNvSpPr>
                <p:nvPr/>
              </p:nvSpPr>
              <p:spPr bwMode="auto">
                <a:xfrm flipV="1">
                  <a:off x="5390" y="1217"/>
                  <a:ext cx="11" cy="10"/>
                </a:xfrm>
                <a:prstGeom prst="line">
                  <a:avLst/>
                </a:prstGeom>
                <a:noFill/>
                <a:ln w="1588">
                  <a:solidFill>
                    <a:srgbClr val="7485A4"/>
                  </a:solidFill>
                  <a:round/>
                  <a:headEnd/>
                  <a:tailEnd/>
                </a:ln>
              </p:spPr>
              <p:txBody>
                <a:bodyPr/>
                <a:lstStyle/>
                <a:p>
                  <a:endParaRPr lang="en-US"/>
                </a:p>
              </p:txBody>
            </p:sp>
            <p:sp>
              <p:nvSpPr>
                <p:cNvPr id="190" name="Line 151"/>
                <p:cNvSpPr>
                  <a:spLocks noChangeShapeType="1"/>
                </p:cNvSpPr>
                <p:nvPr/>
              </p:nvSpPr>
              <p:spPr bwMode="auto">
                <a:xfrm flipV="1">
                  <a:off x="5401" y="1209"/>
                  <a:ext cx="6" cy="6"/>
                </a:xfrm>
                <a:prstGeom prst="line">
                  <a:avLst/>
                </a:prstGeom>
                <a:noFill/>
                <a:ln w="1588">
                  <a:solidFill>
                    <a:srgbClr val="7485A4"/>
                  </a:solidFill>
                  <a:round/>
                  <a:headEnd/>
                  <a:tailEnd/>
                </a:ln>
              </p:spPr>
              <p:txBody>
                <a:bodyPr/>
                <a:lstStyle/>
                <a:p>
                  <a:endParaRPr lang="en-US"/>
                </a:p>
              </p:txBody>
            </p:sp>
            <p:sp>
              <p:nvSpPr>
                <p:cNvPr id="191" name="Line 152"/>
                <p:cNvSpPr>
                  <a:spLocks noChangeShapeType="1"/>
                </p:cNvSpPr>
                <p:nvPr/>
              </p:nvSpPr>
              <p:spPr bwMode="auto">
                <a:xfrm>
                  <a:off x="5386" y="1207"/>
                  <a:ext cx="24" cy="1"/>
                </a:xfrm>
                <a:prstGeom prst="line">
                  <a:avLst/>
                </a:prstGeom>
                <a:noFill/>
                <a:ln w="3175">
                  <a:solidFill>
                    <a:srgbClr val="272B36"/>
                  </a:solidFill>
                  <a:round/>
                  <a:headEnd/>
                  <a:tailEnd/>
                </a:ln>
              </p:spPr>
              <p:txBody>
                <a:bodyPr/>
                <a:lstStyle/>
                <a:p>
                  <a:endParaRPr lang="en-US"/>
                </a:p>
              </p:txBody>
            </p:sp>
            <p:sp>
              <p:nvSpPr>
                <p:cNvPr id="192" name="Line 153"/>
                <p:cNvSpPr>
                  <a:spLocks noChangeShapeType="1"/>
                </p:cNvSpPr>
                <p:nvPr/>
              </p:nvSpPr>
              <p:spPr bwMode="auto">
                <a:xfrm flipV="1">
                  <a:off x="5386" y="1221"/>
                  <a:ext cx="24" cy="1"/>
                </a:xfrm>
                <a:prstGeom prst="line">
                  <a:avLst/>
                </a:prstGeom>
                <a:noFill/>
                <a:ln w="3175">
                  <a:solidFill>
                    <a:srgbClr val="272B36"/>
                  </a:solidFill>
                  <a:round/>
                  <a:headEnd/>
                  <a:tailEnd/>
                </a:ln>
              </p:spPr>
              <p:txBody>
                <a:bodyPr/>
                <a:lstStyle/>
                <a:p>
                  <a:endParaRPr lang="en-US"/>
                </a:p>
              </p:txBody>
            </p:sp>
            <p:sp>
              <p:nvSpPr>
                <p:cNvPr id="193" name="Line 154"/>
                <p:cNvSpPr>
                  <a:spLocks noChangeShapeType="1"/>
                </p:cNvSpPr>
                <p:nvPr/>
              </p:nvSpPr>
              <p:spPr bwMode="auto">
                <a:xfrm>
                  <a:off x="5398" y="1192"/>
                  <a:ext cx="1" cy="44"/>
                </a:xfrm>
                <a:prstGeom prst="line">
                  <a:avLst/>
                </a:prstGeom>
                <a:noFill/>
                <a:ln w="3175">
                  <a:solidFill>
                    <a:srgbClr val="272B36"/>
                  </a:solidFill>
                  <a:round/>
                  <a:headEnd/>
                  <a:tailEnd/>
                </a:ln>
              </p:spPr>
              <p:txBody>
                <a:bodyPr/>
                <a:lstStyle/>
                <a:p>
                  <a:endParaRPr lang="en-US"/>
                </a:p>
              </p:txBody>
            </p:sp>
            <p:sp>
              <p:nvSpPr>
                <p:cNvPr id="194" name="Freeform 155"/>
                <p:cNvSpPr>
                  <a:spLocks/>
                </p:cNvSpPr>
                <p:nvPr/>
              </p:nvSpPr>
              <p:spPr bwMode="auto">
                <a:xfrm>
                  <a:off x="5386" y="1192"/>
                  <a:ext cx="24" cy="44"/>
                </a:xfrm>
                <a:custGeom>
                  <a:avLst/>
                  <a:gdLst/>
                  <a:ahLst/>
                  <a:cxnLst>
                    <a:cxn ang="0">
                      <a:pos x="0" y="0"/>
                    </a:cxn>
                    <a:cxn ang="0">
                      <a:pos x="121" y="7"/>
                    </a:cxn>
                    <a:cxn ang="0">
                      <a:pos x="121" y="262"/>
                    </a:cxn>
                    <a:cxn ang="0">
                      <a:pos x="0" y="268"/>
                    </a:cxn>
                    <a:cxn ang="0">
                      <a:pos x="0" y="0"/>
                    </a:cxn>
                  </a:cxnLst>
                  <a:rect l="0" t="0" r="r" b="b"/>
                  <a:pathLst>
                    <a:path w="121" h="268">
                      <a:moveTo>
                        <a:pt x="0" y="0"/>
                      </a:moveTo>
                      <a:lnTo>
                        <a:pt x="121" y="7"/>
                      </a:lnTo>
                      <a:lnTo>
                        <a:pt x="121" y="262"/>
                      </a:lnTo>
                      <a:lnTo>
                        <a:pt x="0" y="268"/>
                      </a:lnTo>
                      <a:lnTo>
                        <a:pt x="0" y="0"/>
                      </a:lnTo>
                    </a:path>
                  </a:pathLst>
                </a:custGeom>
                <a:noFill/>
                <a:ln w="3175">
                  <a:solidFill>
                    <a:srgbClr val="212121"/>
                  </a:solidFill>
                  <a:prstDash val="solid"/>
                  <a:round/>
                  <a:headEnd/>
                  <a:tailEnd/>
                </a:ln>
              </p:spPr>
              <p:txBody>
                <a:bodyPr/>
                <a:lstStyle/>
                <a:p>
                  <a:endParaRPr lang="en-US"/>
                </a:p>
              </p:txBody>
            </p:sp>
          </p:grpSp>
          <p:grpSp>
            <p:nvGrpSpPr>
              <p:cNvPr id="156" name="Group 156"/>
              <p:cNvGrpSpPr>
                <a:grpSpLocks/>
              </p:cNvGrpSpPr>
              <p:nvPr/>
            </p:nvGrpSpPr>
            <p:grpSpPr bwMode="auto">
              <a:xfrm>
                <a:off x="5062" y="1164"/>
                <a:ext cx="227" cy="139"/>
                <a:chOff x="5062" y="1164"/>
                <a:chExt cx="227" cy="139"/>
              </a:xfrm>
            </p:grpSpPr>
            <p:sp>
              <p:nvSpPr>
                <p:cNvPr id="157" name="Freeform 157"/>
                <p:cNvSpPr>
                  <a:spLocks/>
                </p:cNvSpPr>
                <p:nvPr/>
              </p:nvSpPr>
              <p:spPr bwMode="auto">
                <a:xfrm>
                  <a:off x="5062" y="1164"/>
                  <a:ext cx="227" cy="139"/>
                </a:xfrm>
                <a:custGeom>
                  <a:avLst/>
                  <a:gdLst/>
                  <a:ahLst/>
                  <a:cxnLst>
                    <a:cxn ang="0">
                      <a:pos x="1133" y="65"/>
                    </a:cxn>
                    <a:cxn ang="0">
                      <a:pos x="1133" y="631"/>
                    </a:cxn>
                    <a:cxn ang="0">
                      <a:pos x="0" y="839"/>
                    </a:cxn>
                    <a:cxn ang="0">
                      <a:pos x="0" y="0"/>
                    </a:cxn>
                    <a:cxn ang="0">
                      <a:pos x="1133" y="65"/>
                    </a:cxn>
                  </a:cxnLst>
                  <a:rect l="0" t="0" r="r" b="b"/>
                  <a:pathLst>
                    <a:path w="1133" h="839">
                      <a:moveTo>
                        <a:pt x="1133" y="65"/>
                      </a:moveTo>
                      <a:lnTo>
                        <a:pt x="1133" y="631"/>
                      </a:lnTo>
                      <a:lnTo>
                        <a:pt x="0" y="839"/>
                      </a:lnTo>
                      <a:lnTo>
                        <a:pt x="0" y="0"/>
                      </a:lnTo>
                      <a:lnTo>
                        <a:pt x="1133" y="65"/>
                      </a:lnTo>
                      <a:close/>
                    </a:path>
                  </a:pathLst>
                </a:custGeom>
                <a:solidFill>
                  <a:srgbClr val="4040FF"/>
                </a:solidFill>
                <a:ln w="9525">
                  <a:noFill/>
                  <a:round/>
                  <a:headEnd/>
                  <a:tailEnd/>
                </a:ln>
              </p:spPr>
              <p:txBody>
                <a:bodyPr/>
                <a:lstStyle/>
                <a:p>
                  <a:endParaRPr lang="en-US"/>
                </a:p>
              </p:txBody>
            </p:sp>
            <p:sp>
              <p:nvSpPr>
                <p:cNvPr id="158" name="Line 158"/>
                <p:cNvSpPr>
                  <a:spLocks noChangeShapeType="1"/>
                </p:cNvSpPr>
                <p:nvPr/>
              </p:nvSpPr>
              <p:spPr bwMode="auto">
                <a:xfrm>
                  <a:off x="5155" y="1168"/>
                  <a:ext cx="1" cy="123"/>
                </a:xfrm>
                <a:prstGeom prst="line">
                  <a:avLst/>
                </a:prstGeom>
                <a:noFill/>
                <a:ln w="3175">
                  <a:solidFill>
                    <a:srgbClr val="303543"/>
                  </a:solidFill>
                  <a:round/>
                  <a:headEnd/>
                  <a:tailEnd/>
                </a:ln>
              </p:spPr>
              <p:txBody>
                <a:bodyPr/>
                <a:lstStyle/>
                <a:p>
                  <a:endParaRPr lang="en-US"/>
                </a:p>
              </p:txBody>
            </p:sp>
            <p:sp>
              <p:nvSpPr>
                <p:cNvPr id="159" name="Line 159"/>
                <p:cNvSpPr>
                  <a:spLocks noChangeShapeType="1"/>
                </p:cNvSpPr>
                <p:nvPr/>
              </p:nvSpPr>
              <p:spPr bwMode="auto">
                <a:xfrm>
                  <a:off x="5180" y="1170"/>
                  <a:ext cx="1" cy="117"/>
                </a:xfrm>
                <a:prstGeom prst="line">
                  <a:avLst/>
                </a:prstGeom>
                <a:noFill/>
                <a:ln w="3175">
                  <a:solidFill>
                    <a:srgbClr val="303543"/>
                  </a:solidFill>
                  <a:round/>
                  <a:headEnd/>
                  <a:tailEnd/>
                </a:ln>
              </p:spPr>
              <p:txBody>
                <a:bodyPr/>
                <a:lstStyle/>
                <a:p>
                  <a:endParaRPr lang="en-US"/>
                </a:p>
              </p:txBody>
            </p:sp>
            <p:sp>
              <p:nvSpPr>
                <p:cNvPr id="160" name="Line 160"/>
                <p:cNvSpPr>
                  <a:spLocks noChangeShapeType="1"/>
                </p:cNvSpPr>
                <p:nvPr/>
              </p:nvSpPr>
              <p:spPr bwMode="auto">
                <a:xfrm>
                  <a:off x="5204" y="1171"/>
                  <a:ext cx="1" cy="112"/>
                </a:xfrm>
                <a:prstGeom prst="line">
                  <a:avLst/>
                </a:prstGeom>
                <a:noFill/>
                <a:ln w="3175">
                  <a:solidFill>
                    <a:srgbClr val="303543"/>
                  </a:solidFill>
                  <a:round/>
                  <a:headEnd/>
                  <a:tailEnd/>
                </a:ln>
              </p:spPr>
              <p:txBody>
                <a:bodyPr/>
                <a:lstStyle/>
                <a:p>
                  <a:endParaRPr lang="en-US"/>
                </a:p>
              </p:txBody>
            </p:sp>
            <p:sp>
              <p:nvSpPr>
                <p:cNvPr id="161" name="Freeform 161"/>
                <p:cNvSpPr>
                  <a:spLocks/>
                </p:cNvSpPr>
                <p:nvPr/>
              </p:nvSpPr>
              <p:spPr bwMode="auto">
                <a:xfrm>
                  <a:off x="5066" y="1164"/>
                  <a:ext cx="223" cy="139"/>
                </a:xfrm>
                <a:custGeom>
                  <a:avLst/>
                  <a:gdLst/>
                  <a:ahLst/>
                  <a:cxnLst>
                    <a:cxn ang="0">
                      <a:pos x="0" y="0"/>
                    </a:cxn>
                    <a:cxn ang="0">
                      <a:pos x="0" y="839"/>
                    </a:cxn>
                    <a:cxn ang="0">
                      <a:pos x="1114" y="631"/>
                    </a:cxn>
                    <a:cxn ang="0">
                      <a:pos x="1114" y="65"/>
                    </a:cxn>
                    <a:cxn ang="0">
                      <a:pos x="0" y="0"/>
                    </a:cxn>
                  </a:cxnLst>
                  <a:rect l="0" t="0" r="r" b="b"/>
                  <a:pathLst>
                    <a:path w="1114" h="839">
                      <a:moveTo>
                        <a:pt x="0" y="0"/>
                      </a:moveTo>
                      <a:lnTo>
                        <a:pt x="0" y="839"/>
                      </a:lnTo>
                      <a:lnTo>
                        <a:pt x="1114" y="631"/>
                      </a:lnTo>
                      <a:lnTo>
                        <a:pt x="1114" y="65"/>
                      </a:lnTo>
                      <a:lnTo>
                        <a:pt x="0" y="0"/>
                      </a:lnTo>
                    </a:path>
                  </a:pathLst>
                </a:custGeom>
                <a:noFill/>
                <a:ln w="3175">
                  <a:solidFill>
                    <a:srgbClr val="212121"/>
                  </a:solidFill>
                  <a:prstDash val="solid"/>
                  <a:round/>
                  <a:headEnd/>
                  <a:tailEnd/>
                </a:ln>
              </p:spPr>
              <p:txBody>
                <a:bodyPr/>
                <a:lstStyle/>
                <a:p>
                  <a:endParaRPr lang="en-US"/>
                </a:p>
              </p:txBody>
            </p:sp>
            <p:sp>
              <p:nvSpPr>
                <p:cNvPr id="162" name="Line 162"/>
                <p:cNvSpPr>
                  <a:spLocks noChangeShapeType="1"/>
                </p:cNvSpPr>
                <p:nvPr/>
              </p:nvSpPr>
              <p:spPr bwMode="auto">
                <a:xfrm>
                  <a:off x="5097" y="1167"/>
                  <a:ext cx="1" cy="131"/>
                </a:xfrm>
                <a:prstGeom prst="line">
                  <a:avLst/>
                </a:prstGeom>
                <a:noFill/>
                <a:ln w="3175">
                  <a:solidFill>
                    <a:srgbClr val="404040"/>
                  </a:solidFill>
                  <a:round/>
                  <a:headEnd/>
                  <a:tailEnd/>
                </a:ln>
              </p:spPr>
              <p:txBody>
                <a:bodyPr/>
                <a:lstStyle/>
                <a:p>
                  <a:endParaRPr lang="en-US"/>
                </a:p>
              </p:txBody>
            </p:sp>
            <p:sp>
              <p:nvSpPr>
                <p:cNvPr id="163" name="Line 163"/>
                <p:cNvSpPr>
                  <a:spLocks noChangeShapeType="1"/>
                </p:cNvSpPr>
                <p:nvPr/>
              </p:nvSpPr>
              <p:spPr bwMode="auto">
                <a:xfrm>
                  <a:off x="5154" y="1169"/>
                  <a:ext cx="1" cy="121"/>
                </a:xfrm>
                <a:prstGeom prst="line">
                  <a:avLst/>
                </a:prstGeom>
                <a:noFill/>
                <a:ln w="3175">
                  <a:solidFill>
                    <a:srgbClr val="404040"/>
                  </a:solidFill>
                  <a:round/>
                  <a:headEnd/>
                  <a:tailEnd/>
                </a:ln>
              </p:spPr>
              <p:txBody>
                <a:bodyPr/>
                <a:lstStyle/>
                <a:p>
                  <a:endParaRPr lang="en-US"/>
                </a:p>
              </p:txBody>
            </p:sp>
            <p:sp>
              <p:nvSpPr>
                <p:cNvPr id="164" name="Line 164"/>
                <p:cNvSpPr>
                  <a:spLocks noChangeShapeType="1"/>
                </p:cNvSpPr>
                <p:nvPr/>
              </p:nvSpPr>
              <p:spPr bwMode="auto">
                <a:xfrm>
                  <a:off x="5180" y="1171"/>
                  <a:ext cx="1" cy="115"/>
                </a:xfrm>
                <a:prstGeom prst="line">
                  <a:avLst/>
                </a:prstGeom>
                <a:noFill/>
                <a:ln w="3175">
                  <a:solidFill>
                    <a:srgbClr val="404040"/>
                  </a:solidFill>
                  <a:round/>
                  <a:headEnd/>
                  <a:tailEnd/>
                </a:ln>
              </p:spPr>
              <p:txBody>
                <a:bodyPr/>
                <a:lstStyle/>
                <a:p>
                  <a:endParaRPr lang="en-US"/>
                </a:p>
              </p:txBody>
            </p:sp>
            <p:sp>
              <p:nvSpPr>
                <p:cNvPr id="165" name="Line 165"/>
                <p:cNvSpPr>
                  <a:spLocks noChangeShapeType="1"/>
                </p:cNvSpPr>
                <p:nvPr/>
              </p:nvSpPr>
              <p:spPr bwMode="auto">
                <a:xfrm>
                  <a:off x="5225" y="1173"/>
                  <a:ext cx="1" cy="106"/>
                </a:xfrm>
                <a:prstGeom prst="line">
                  <a:avLst/>
                </a:prstGeom>
                <a:noFill/>
                <a:ln w="3175">
                  <a:solidFill>
                    <a:srgbClr val="404040"/>
                  </a:solidFill>
                  <a:round/>
                  <a:headEnd/>
                  <a:tailEnd/>
                </a:ln>
              </p:spPr>
              <p:txBody>
                <a:bodyPr/>
                <a:lstStyle/>
                <a:p>
                  <a:endParaRPr lang="en-US"/>
                </a:p>
              </p:txBody>
            </p:sp>
            <p:sp>
              <p:nvSpPr>
                <p:cNvPr id="166" name="Line 166"/>
                <p:cNvSpPr>
                  <a:spLocks noChangeShapeType="1"/>
                </p:cNvSpPr>
                <p:nvPr/>
              </p:nvSpPr>
              <p:spPr bwMode="auto">
                <a:xfrm>
                  <a:off x="5244" y="1174"/>
                  <a:ext cx="1" cy="103"/>
                </a:xfrm>
                <a:prstGeom prst="line">
                  <a:avLst/>
                </a:prstGeom>
                <a:noFill/>
                <a:ln w="3175">
                  <a:solidFill>
                    <a:srgbClr val="404040"/>
                  </a:solidFill>
                  <a:round/>
                  <a:headEnd/>
                  <a:tailEnd/>
                </a:ln>
              </p:spPr>
              <p:txBody>
                <a:bodyPr/>
                <a:lstStyle/>
                <a:p>
                  <a:endParaRPr lang="en-US"/>
                </a:p>
              </p:txBody>
            </p:sp>
            <p:sp>
              <p:nvSpPr>
                <p:cNvPr id="167" name="Line 167"/>
                <p:cNvSpPr>
                  <a:spLocks noChangeShapeType="1"/>
                </p:cNvSpPr>
                <p:nvPr/>
              </p:nvSpPr>
              <p:spPr bwMode="auto">
                <a:xfrm>
                  <a:off x="5261" y="1176"/>
                  <a:ext cx="1" cy="98"/>
                </a:xfrm>
                <a:prstGeom prst="line">
                  <a:avLst/>
                </a:prstGeom>
                <a:noFill/>
                <a:ln w="3175">
                  <a:solidFill>
                    <a:srgbClr val="404040"/>
                  </a:solidFill>
                  <a:round/>
                  <a:headEnd/>
                  <a:tailEnd/>
                </a:ln>
              </p:spPr>
              <p:txBody>
                <a:bodyPr/>
                <a:lstStyle/>
                <a:p>
                  <a:endParaRPr lang="en-US"/>
                </a:p>
              </p:txBody>
            </p:sp>
            <p:sp>
              <p:nvSpPr>
                <p:cNvPr id="168" name="Line 168"/>
                <p:cNvSpPr>
                  <a:spLocks noChangeShapeType="1"/>
                </p:cNvSpPr>
                <p:nvPr/>
              </p:nvSpPr>
              <p:spPr bwMode="auto">
                <a:xfrm>
                  <a:off x="5279" y="1177"/>
                  <a:ext cx="1" cy="94"/>
                </a:xfrm>
                <a:prstGeom prst="line">
                  <a:avLst/>
                </a:prstGeom>
                <a:noFill/>
                <a:ln w="3175">
                  <a:solidFill>
                    <a:srgbClr val="404040"/>
                  </a:solidFill>
                  <a:round/>
                  <a:headEnd/>
                  <a:tailEnd/>
                </a:ln>
              </p:spPr>
              <p:txBody>
                <a:bodyPr/>
                <a:lstStyle/>
                <a:p>
                  <a:endParaRPr lang="en-US"/>
                </a:p>
              </p:txBody>
            </p:sp>
            <p:grpSp>
              <p:nvGrpSpPr>
                <p:cNvPr id="169" name="Group 169"/>
                <p:cNvGrpSpPr>
                  <a:grpSpLocks/>
                </p:cNvGrpSpPr>
                <p:nvPr/>
              </p:nvGrpSpPr>
              <p:grpSpPr bwMode="auto">
                <a:xfrm>
                  <a:off x="5083" y="1181"/>
                  <a:ext cx="205" cy="92"/>
                  <a:chOff x="5083" y="1181"/>
                  <a:chExt cx="205" cy="92"/>
                </a:xfrm>
              </p:grpSpPr>
              <p:sp>
                <p:nvSpPr>
                  <p:cNvPr id="176" name="Line 170"/>
                  <p:cNvSpPr>
                    <a:spLocks noChangeShapeType="1"/>
                  </p:cNvSpPr>
                  <p:nvPr/>
                </p:nvSpPr>
                <p:spPr bwMode="auto">
                  <a:xfrm flipH="1" flipV="1">
                    <a:off x="5253" y="1181"/>
                    <a:ext cx="29" cy="19"/>
                  </a:xfrm>
                  <a:prstGeom prst="line">
                    <a:avLst/>
                  </a:prstGeom>
                  <a:noFill/>
                  <a:ln w="3175">
                    <a:solidFill>
                      <a:srgbClr val="E0E0E0"/>
                    </a:solidFill>
                    <a:round/>
                    <a:headEnd/>
                    <a:tailEnd/>
                  </a:ln>
                </p:spPr>
                <p:txBody>
                  <a:bodyPr/>
                  <a:lstStyle/>
                  <a:p>
                    <a:endParaRPr lang="en-US"/>
                  </a:p>
                </p:txBody>
              </p:sp>
              <p:sp>
                <p:nvSpPr>
                  <p:cNvPr id="177" name="Line 171"/>
                  <p:cNvSpPr>
                    <a:spLocks noChangeShapeType="1"/>
                  </p:cNvSpPr>
                  <p:nvPr/>
                </p:nvSpPr>
                <p:spPr bwMode="auto">
                  <a:xfrm flipH="1" flipV="1">
                    <a:off x="5266" y="1232"/>
                    <a:ext cx="22" cy="16"/>
                  </a:xfrm>
                  <a:prstGeom prst="line">
                    <a:avLst/>
                  </a:prstGeom>
                  <a:noFill/>
                  <a:ln w="3175">
                    <a:solidFill>
                      <a:srgbClr val="E0E0E0"/>
                    </a:solidFill>
                    <a:round/>
                    <a:headEnd/>
                    <a:tailEnd/>
                  </a:ln>
                </p:spPr>
                <p:txBody>
                  <a:bodyPr/>
                  <a:lstStyle/>
                  <a:p>
                    <a:endParaRPr lang="en-US"/>
                  </a:p>
                </p:txBody>
              </p:sp>
              <p:sp>
                <p:nvSpPr>
                  <p:cNvPr id="178" name="Line 172"/>
                  <p:cNvSpPr>
                    <a:spLocks noChangeShapeType="1"/>
                  </p:cNvSpPr>
                  <p:nvPr/>
                </p:nvSpPr>
                <p:spPr bwMode="auto">
                  <a:xfrm flipH="1" flipV="1">
                    <a:off x="5220" y="1206"/>
                    <a:ext cx="36" cy="28"/>
                  </a:xfrm>
                  <a:prstGeom prst="line">
                    <a:avLst/>
                  </a:prstGeom>
                  <a:noFill/>
                  <a:ln w="3175">
                    <a:solidFill>
                      <a:srgbClr val="E0E0E0"/>
                    </a:solidFill>
                    <a:round/>
                    <a:headEnd/>
                    <a:tailEnd/>
                  </a:ln>
                </p:spPr>
                <p:txBody>
                  <a:bodyPr/>
                  <a:lstStyle/>
                  <a:p>
                    <a:endParaRPr lang="en-US"/>
                  </a:p>
                </p:txBody>
              </p:sp>
              <p:sp>
                <p:nvSpPr>
                  <p:cNvPr id="179" name="Line 173"/>
                  <p:cNvSpPr>
                    <a:spLocks noChangeShapeType="1"/>
                  </p:cNvSpPr>
                  <p:nvPr/>
                </p:nvSpPr>
                <p:spPr bwMode="auto">
                  <a:xfrm flipH="1" flipV="1">
                    <a:off x="5086" y="1187"/>
                    <a:ext cx="32" cy="27"/>
                  </a:xfrm>
                  <a:prstGeom prst="line">
                    <a:avLst/>
                  </a:prstGeom>
                  <a:noFill/>
                  <a:ln w="3175">
                    <a:solidFill>
                      <a:srgbClr val="E0E0E0"/>
                    </a:solidFill>
                    <a:round/>
                    <a:headEnd/>
                    <a:tailEnd/>
                  </a:ln>
                </p:spPr>
                <p:txBody>
                  <a:bodyPr/>
                  <a:lstStyle/>
                  <a:p>
                    <a:endParaRPr lang="en-US"/>
                  </a:p>
                </p:txBody>
              </p:sp>
              <p:sp>
                <p:nvSpPr>
                  <p:cNvPr id="180" name="Line 174"/>
                  <p:cNvSpPr>
                    <a:spLocks noChangeShapeType="1"/>
                  </p:cNvSpPr>
                  <p:nvPr/>
                </p:nvSpPr>
                <p:spPr bwMode="auto">
                  <a:xfrm flipH="1" flipV="1">
                    <a:off x="5217" y="1195"/>
                    <a:ext cx="32" cy="25"/>
                  </a:xfrm>
                  <a:prstGeom prst="line">
                    <a:avLst/>
                  </a:prstGeom>
                  <a:noFill/>
                  <a:ln w="3175">
                    <a:solidFill>
                      <a:srgbClr val="E0E0E0"/>
                    </a:solidFill>
                    <a:round/>
                    <a:headEnd/>
                    <a:tailEnd/>
                  </a:ln>
                </p:spPr>
                <p:txBody>
                  <a:bodyPr/>
                  <a:lstStyle/>
                  <a:p>
                    <a:endParaRPr lang="en-US"/>
                  </a:p>
                </p:txBody>
              </p:sp>
              <p:sp>
                <p:nvSpPr>
                  <p:cNvPr id="181" name="Line 175"/>
                  <p:cNvSpPr>
                    <a:spLocks noChangeShapeType="1"/>
                  </p:cNvSpPr>
                  <p:nvPr/>
                </p:nvSpPr>
                <p:spPr bwMode="auto">
                  <a:xfrm flipH="1" flipV="1">
                    <a:off x="5236" y="1229"/>
                    <a:ext cx="31" cy="23"/>
                  </a:xfrm>
                  <a:prstGeom prst="line">
                    <a:avLst/>
                  </a:prstGeom>
                  <a:noFill/>
                  <a:ln w="3175">
                    <a:solidFill>
                      <a:srgbClr val="E0E0E0"/>
                    </a:solidFill>
                    <a:round/>
                    <a:headEnd/>
                    <a:tailEnd/>
                  </a:ln>
                </p:spPr>
                <p:txBody>
                  <a:bodyPr/>
                  <a:lstStyle/>
                  <a:p>
                    <a:endParaRPr lang="en-US"/>
                  </a:p>
                </p:txBody>
              </p:sp>
              <p:sp>
                <p:nvSpPr>
                  <p:cNvPr id="182" name="Line 176"/>
                  <p:cNvSpPr>
                    <a:spLocks noChangeShapeType="1"/>
                  </p:cNvSpPr>
                  <p:nvPr/>
                </p:nvSpPr>
                <p:spPr bwMode="auto">
                  <a:xfrm flipH="1" flipV="1">
                    <a:off x="5155" y="1181"/>
                    <a:ext cx="38" cy="32"/>
                  </a:xfrm>
                  <a:prstGeom prst="line">
                    <a:avLst/>
                  </a:prstGeom>
                  <a:noFill/>
                  <a:ln w="3175">
                    <a:solidFill>
                      <a:srgbClr val="E0E0E0"/>
                    </a:solidFill>
                    <a:round/>
                    <a:headEnd/>
                    <a:tailEnd/>
                  </a:ln>
                </p:spPr>
                <p:txBody>
                  <a:bodyPr/>
                  <a:lstStyle/>
                  <a:p>
                    <a:endParaRPr lang="en-US"/>
                  </a:p>
                </p:txBody>
              </p:sp>
              <p:sp>
                <p:nvSpPr>
                  <p:cNvPr id="183" name="Line 177"/>
                  <p:cNvSpPr>
                    <a:spLocks noChangeShapeType="1"/>
                  </p:cNvSpPr>
                  <p:nvPr/>
                </p:nvSpPr>
                <p:spPr bwMode="auto">
                  <a:xfrm flipH="1" flipV="1">
                    <a:off x="5167" y="1203"/>
                    <a:ext cx="42" cy="36"/>
                  </a:xfrm>
                  <a:prstGeom prst="line">
                    <a:avLst/>
                  </a:prstGeom>
                  <a:noFill/>
                  <a:ln w="3175">
                    <a:solidFill>
                      <a:srgbClr val="E0E0E0"/>
                    </a:solidFill>
                    <a:round/>
                    <a:headEnd/>
                    <a:tailEnd/>
                  </a:ln>
                </p:spPr>
                <p:txBody>
                  <a:bodyPr/>
                  <a:lstStyle/>
                  <a:p>
                    <a:endParaRPr lang="en-US"/>
                  </a:p>
                </p:txBody>
              </p:sp>
              <p:sp>
                <p:nvSpPr>
                  <p:cNvPr id="184" name="Line 178"/>
                  <p:cNvSpPr>
                    <a:spLocks noChangeShapeType="1"/>
                  </p:cNvSpPr>
                  <p:nvPr/>
                </p:nvSpPr>
                <p:spPr bwMode="auto">
                  <a:xfrm flipH="1" flipV="1">
                    <a:off x="5124" y="1201"/>
                    <a:ext cx="37" cy="30"/>
                  </a:xfrm>
                  <a:prstGeom prst="line">
                    <a:avLst/>
                  </a:prstGeom>
                  <a:noFill/>
                  <a:ln w="3175">
                    <a:solidFill>
                      <a:srgbClr val="E0E0E0"/>
                    </a:solidFill>
                    <a:round/>
                    <a:headEnd/>
                    <a:tailEnd/>
                  </a:ln>
                </p:spPr>
                <p:txBody>
                  <a:bodyPr/>
                  <a:lstStyle/>
                  <a:p>
                    <a:endParaRPr lang="en-US"/>
                  </a:p>
                </p:txBody>
              </p:sp>
              <p:sp>
                <p:nvSpPr>
                  <p:cNvPr id="185" name="Line 179"/>
                  <p:cNvSpPr>
                    <a:spLocks noChangeShapeType="1"/>
                  </p:cNvSpPr>
                  <p:nvPr/>
                </p:nvSpPr>
                <p:spPr bwMode="auto">
                  <a:xfrm flipH="1" flipV="1">
                    <a:off x="5140" y="1247"/>
                    <a:ext cx="33" cy="26"/>
                  </a:xfrm>
                  <a:prstGeom prst="line">
                    <a:avLst/>
                  </a:prstGeom>
                  <a:noFill/>
                  <a:ln w="3175">
                    <a:solidFill>
                      <a:srgbClr val="E0E0E0"/>
                    </a:solidFill>
                    <a:round/>
                    <a:headEnd/>
                    <a:tailEnd/>
                  </a:ln>
                </p:spPr>
                <p:txBody>
                  <a:bodyPr/>
                  <a:lstStyle/>
                  <a:p>
                    <a:endParaRPr lang="en-US" dirty="0"/>
                  </a:p>
                </p:txBody>
              </p:sp>
              <p:sp>
                <p:nvSpPr>
                  <p:cNvPr id="186" name="Line 180"/>
                  <p:cNvSpPr>
                    <a:spLocks noChangeShapeType="1"/>
                  </p:cNvSpPr>
                  <p:nvPr/>
                </p:nvSpPr>
                <p:spPr bwMode="auto">
                  <a:xfrm flipH="1" flipV="1">
                    <a:off x="5083" y="1218"/>
                    <a:ext cx="30" cy="26"/>
                  </a:xfrm>
                  <a:prstGeom prst="line">
                    <a:avLst/>
                  </a:prstGeom>
                  <a:noFill/>
                  <a:ln w="3175">
                    <a:solidFill>
                      <a:srgbClr val="E0E0E0"/>
                    </a:solidFill>
                    <a:round/>
                    <a:headEnd/>
                    <a:tailEnd/>
                  </a:ln>
                </p:spPr>
                <p:txBody>
                  <a:bodyPr/>
                  <a:lstStyle/>
                  <a:p>
                    <a:endParaRPr lang="en-US"/>
                  </a:p>
                </p:txBody>
              </p:sp>
            </p:grpSp>
            <p:sp>
              <p:nvSpPr>
                <p:cNvPr id="170" name="Line 181"/>
                <p:cNvSpPr>
                  <a:spLocks noChangeShapeType="1"/>
                </p:cNvSpPr>
                <p:nvPr/>
              </p:nvSpPr>
              <p:spPr bwMode="auto">
                <a:xfrm>
                  <a:off x="5125" y="1171"/>
                  <a:ext cx="1" cy="120"/>
                </a:xfrm>
                <a:prstGeom prst="line">
                  <a:avLst/>
                </a:prstGeom>
                <a:noFill/>
                <a:ln w="3175">
                  <a:solidFill>
                    <a:srgbClr val="404040"/>
                  </a:solidFill>
                  <a:round/>
                  <a:headEnd/>
                  <a:tailEnd/>
                </a:ln>
              </p:spPr>
              <p:txBody>
                <a:bodyPr/>
                <a:lstStyle/>
                <a:p>
                  <a:endParaRPr lang="en-US"/>
                </a:p>
              </p:txBody>
            </p:sp>
            <p:sp>
              <p:nvSpPr>
                <p:cNvPr id="171" name="Line 182"/>
                <p:cNvSpPr>
                  <a:spLocks noChangeShapeType="1"/>
                </p:cNvSpPr>
                <p:nvPr/>
              </p:nvSpPr>
              <p:spPr bwMode="auto">
                <a:xfrm>
                  <a:off x="5066" y="1185"/>
                  <a:ext cx="220" cy="6"/>
                </a:xfrm>
                <a:prstGeom prst="line">
                  <a:avLst/>
                </a:prstGeom>
                <a:noFill/>
                <a:ln w="3175">
                  <a:solidFill>
                    <a:srgbClr val="404040"/>
                  </a:solidFill>
                  <a:round/>
                  <a:headEnd/>
                  <a:tailEnd/>
                </a:ln>
              </p:spPr>
              <p:txBody>
                <a:bodyPr/>
                <a:lstStyle/>
                <a:p>
                  <a:endParaRPr lang="en-US"/>
                </a:p>
              </p:txBody>
            </p:sp>
            <p:sp>
              <p:nvSpPr>
                <p:cNvPr id="172" name="Line 183"/>
                <p:cNvSpPr>
                  <a:spLocks noChangeShapeType="1"/>
                </p:cNvSpPr>
                <p:nvPr/>
              </p:nvSpPr>
              <p:spPr bwMode="auto">
                <a:xfrm flipV="1">
                  <a:off x="5067" y="1208"/>
                  <a:ext cx="221" cy="1"/>
                </a:xfrm>
                <a:prstGeom prst="line">
                  <a:avLst/>
                </a:prstGeom>
                <a:noFill/>
                <a:ln w="3175">
                  <a:solidFill>
                    <a:srgbClr val="404040"/>
                  </a:solidFill>
                  <a:round/>
                  <a:headEnd/>
                  <a:tailEnd/>
                </a:ln>
              </p:spPr>
              <p:txBody>
                <a:bodyPr/>
                <a:lstStyle/>
                <a:p>
                  <a:endParaRPr lang="en-US"/>
                </a:p>
              </p:txBody>
            </p:sp>
            <p:sp>
              <p:nvSpPr>
                <p:cNvPr id="173" name="Line 184"/>
                <p:cNvSpPr>
                  <a:spLocks noChangeShapeType="1"/>
                </p:cNvSpPr>
                <p:nvPr/>
              </p:nvSpPr>
              <p:spPr bwMode="auto">
                <a:xfrm flipV="1">
                  <a:off x="5069" y="1226"/>
                  <a:ext cx="217" cy="9"/>
                </a:xfrm>
                <a:prstGeom prst="line">
                  <a:avLst/>
                </a:prstGeom>
                <a:noFill/>
                <a:ln w="3175">
                  <a:solidFill>
                    <a:srgbClr val="404040"/>
                  </a:solidFill>
                  <a:round/>
                  <a:headEnd/>
                  <a:tailEnd/>
                </a:ln>
              </p:spPr>
              <p:txBody>
                <a:bodyPr/>
                <a:lstStyle/>
                <a:p>
                  <a:endParaRPr lang="en-US"/>
                </a:p>
              </p:txBody>
            </p:sp>
            <p:sp>
              <p:nvSpPr>
                <p:cNvPr id="174" name="Line 185"/>
                <p:cNvSpPr>
                  <a:spLocks noChangeShapeType="1"/>
                </p:cNvSpPr>
                <p:nvPr/>
              </p:nvSpPr>
              <p:spPr bwMode="auto">
                <a:xfrm flipV="1">
                  <a:off x="5067" y="1257"/>
                  <a:ext cx="222" cy="22"/>
                </a:xfrm>
                <a:prstGeom prst="line">
                  <a:avLst/>
                </a:prstGeom>
                <a:noFill/>
                <a:ln w="3175">
                  <a:solidFill>
                    <a:srgbClr val="404040"/>
                  </a:solidFill>
                  <a:round/>
                  <a:headEnd/>
                  <a:tailEnd/>
                </a:ln>
              </p:spPr>
              <p:txBody>
                <a:bodyPr/>
                <a:lstStyle/>
                <a:p>
                  <a:endParaRPr lang="en-US"/>
                </a:p>
              </p:txBody>
            </p:sp>
            <p:sp>
              <p:nvSpPr>
                <p:cNvPr id="175" name="Line 186"/>
                <p:cNvSpPr>
                  <a:spLocks noChangeShapeType="1"/>
                </p:cNvSpPr>
                <p:nvPr/>
              </p:nvSpPr>
              <p:spPr bwMode="auto">
                <a:xfrm flipV="1">
                  <a:off x="5069" y="1241"/>
                  <a:ext cx="220" cy="17"/>
                </a:xfrm>
                <a:prstGeom prst="line">
                  <a:avLst/>
                </a:prstGeom>
                <a:noFill/>
                <a:ln w="3175">
                  <a:solidFill>
                    <a:srgbClr val="404040"/>
                  </a:solidFill>
                  <a:round/>
                  <a:headEnd/>
                  <a:tailEnd/>
                </a:ln>
              </p:spPr>
              <p:txBody>
                <a:bodyPr/>
                <a:lstStyle/>
                <a:p>
                  <a:endParaRPr lang="en-US"/>
                </a:p>
              </p:txBody>
            </p:sp>
          </p:grpSp>
        </p:grpSp>
      </p:grpSp>
      <p:graphicFrame>
        <p:nvGraphicFramePr>
          <p:cNvPr id="142" name="Object 187">
            <a:hlinkClick r:id="" action="ppaction://ole?verb=0"/>
          </p:cNvPr>
          <p:cNvGraphicFramePr>
            <a:graphicFrameLocks/>
          </p:cNvGraphicFramePr>
          <p:nvPr/>
        </p:nvGraphicFramePr>
        <p:xfrm>
          <a:off x="7683898" y="1520520"/>
          <a:ext cx="1011238" cy="567929"/>
        </p:xfrm>
        <a:graphic>
          <a:graphicData uri="http://schemas.openxmlformats.org/presentationml/2006/ole">
            <p:oleObj spid="_x0000_s244739" name="Clip" r:id="rId17" imgW="5599080" imgH="3587400" progId="MS_ClipArt_Gallery.2">
              <p:embed/>
            </p:oleObj>
          </a:graphicData>
        </a:graphic>
      </p:graphicFrame>
      <p:grpSp>
        <p:nvGrpSpPr>
          <p:cNvPr id="252" name="Group 243"/>
          <p:cNvGrpSpPr>
            <a:grpSpLocks noChangeAspect="1"/>
          </p:cNvGrpSpPr>
          <p:nvPr/>
        </p:nvGrpSpPr>
        <p:grpSpPr bwMode="auto">
          <a:xfrm>
            <a:off x="78815" y="32512"/>
            <a:ext cx="2142581" cy="930816"/>
            <a:chOff x="4320" y="2260"/>
            <a:chExt cx="1361" cy="1532"/>
          </a:xfrm>
        </p:grpSpPr>
        <p:sp>
          <p:nvSpPr>
            <p:cNvPr id="253" name="Rectangle 244"/>
            <p:cNvSpPr>
              <a:spLocks noChangeArrowheads="1"/>
            </p:cNvSpPr>
            <p:nvPr/>
          </p:nvSpPr>
          <p:spPr bwMode="auto">
            <a:xfrm>
              <a:off x="4320" y="2304"/>
              <a:ext cx="1361" cy="1488"/>
            </a:xfrm>
            <a:prstGeom prst="rect">
              <a:avLst/>
            </a:prstGeom>
            <a:solidFill>
              <a:srgbClr val="99CCFF"/>
            </a:solidFill>
            <a:ln w="9525">
              <a:solidFill>
                <a:schemeClr val="tx1"/>
              </a:solidFill>
              <a:miter lim="800000"/>
              <a:headEnd/>
              <a:tailEnd/>
            </a:ln>
            <a:effectLst/>
          </p:spPr>
          <p:txBody>
            <a:bodyPr wrap="none"/>
            <a:lstStyle/>
            <a:p>
              <a:pPr>
                <a:lnSpc>
                  <a:spcPct val="90000"/>
                </a:lnSpc>
                <a:buFontTx/>
                <a:buNone/>
              </a:pPr>
              <a:endParaRPr lang="en-US" sz="1200" b="1">
                <a:ea typeface="ＭＳ Ｐゴシック" pitchFamily="34" charset="-128"/>
              </a:endParaRPr>
            </a:p>
            <a:p>
              <a:pPr>
                <a:spcBef>
                  <a:spcPct val="0"/>
                </a:spcBef>
                <a:buFontTx/>
                <a:buNone/>
              </a:pPr>
              <a:endParaRPr lang="tr-TR" sz="800" b="1">
                <a:ea typeface="ＭＳ Ｐゴシック" pitchFamily="34" charset="-128"/>
              </a:endParaRPr>
            </a:p>
          </p:txBody>
        </p:sp>
        <p:grpSp>
          <p:nvGrpSpPr>
            <p:cNvPr id="258" name="Group 246"/>
            <p:cNvGrpSpPr>
              <a:grpSpLocks/>
            </p:cNvGrpSpPr>
            <p:nvPr/>
          </p:nvGrpSpPr>
          <p:grpSpPr bwMode="auto">
            <a:xfrm>
              <a:off x="4360" y="3312"/>
              <a:ext cx="617" cy="302"/>
              <a:chOff x="480" y="3456"/>
              <a:chExt cx="424" cy="383"/>
            </a:xfrm>
          </p:grpSpPr>
          <p:grpSp>
            <p:nvGrpSpPr>
              <p:cNvPr id="260" name="Group 247"/>
              <p:cNvGrpSpPr>
                <a:grpSpLocks/>
              </p:cNvGrpSpPr>
              <p:nvPr/>
            </p:nvGrpSpPr>
            <p:grpSpPr bwMode="auto">
              <a:xfrm>
                <a:off x="485" y="3456"/>
                <a:ext cx="419" cy="383"/>
                <a:chOff x="485" y="3456"/>
                <a:chExt cx="419" cy="383"/>
              </a:xfrm>
            </p:grpSpPr>
            <p:sp>
              <p:nvSpPr>
                <p:cNvPr id="282" name="Freeform 248"/>
                <p:cNvSpPr>
                  <a:spLocks/>
                </p:cNvSpPr>
                <p:nvPr/>
              </p:nvSpPr>
              <p:spPr bwMode="auto">
                <a:xfrm>
                  <a:off x="624" y="3587"/>
                  <a:ext cx="85" cy="58"/>
                </a:xfrm>
                <a:custGeom>
                  <a:avLst/>
                  <a:gdLst/>
                  <a:ahLst/>
                  <a:cxnLst>
                    <a:cxn ang="0">
                      <a:pos x="3" y="108"/>
                    </a:cxn>
                    <a:cxn ang="0">
                      <a:pos x="9" y="122"/>
                    </a:cxn>
                    <a:cxn ang="0">
                      <a:pos x="20" y="136"/>
                    </a:cxn>
                    <a:cxn ang="0">
                      <a:pos x="32" y="147"/>
                    </a:cxn>
                    <a:cxn ang="0">
                      <a:pos x="48" y="156"/>
                    </a:cxn>
                    <a:cxn ang="0">
                      <a:pos x="64" y="165"/>
                    </a:cxn>
                    <a:cxn ang="0">
                      <a:pos x="83" y="171"/>
                    </a:cxn>
                    <a:cxn ang="0">
                      <a:pos x="104" y="175"/>
                    </a:cxn>
                    <a:cxn ang="0">
                      <a:pos x="126" y="176"/>
                    </a:cxn>
                    <a:cxn ang="0">
                      <a:pos x="149" y="175"/>
                    </a:cxn>
                    <a:cxn ang="0">
                      <a:pos x="171" y="170"/>
                    </a:cxn>
                    <a:cxn ang="0">
                      <a:pos x="191" y="165"/>
                    </a:cxn>
                    <a:cxn ang="0">
                      <a:pos x="209" y="155"/>
                    </a:cxn>
                    <a:cxn ang="0">
                      <a:pos x="223" y="145"/>
                    </a:cxn>
                    <a:cxn ang="0">
                      <a:pos x="236" y="132"/>
                    </a:cxn>
                    <a:cxn ang="0">
                      <a:pos x="245" y="118"/>
                    </a:cxn>
                    <a:cxn ang="0">
                      <a:pos x="252" y="103"/>
                    </a:cxn>
                    <a:cxn ang="0">
                      <a:pos x="253" y="100"/>
                    </a:cxn>
                    <a:cxn ang="0">
                      <a:pos x="253" y="95"/>
                    </a:cxn>
                    <a:cxn ang="0">
                      <a:pos x="254" y="91"/>
                    </a:cxn>
                    <a:cxn ang="0">
                      <a:pos x="254" y="88"/>
                    </a:cxn>
                    <a:cxn ang="0">
                      <a:pos x="252" y="71"/>
                    </a:cxn>
                    <a:cxn ang="0">
                      <a:pos x="243" y="53"/>
                    </a:cxn>
                    <a:cxn ang="0">
                      <a:pos x="232" y="38"/>
                    </a:cxn>
                    <a:cxn ang="0">
                      <a:pos x="216" y="25"/>
                    </a:cxn>
                    <a:cxn ang="0">
                      <a:pos x="197" y="15"/>
                    </a:cxn>
                    <a:cxn ang="0">
                      <a:pos x="175" y="7"/>
                    </a:cxn>
                    <a:cxn ang="0">
                      <a:pos x="151" y="2"/>
                    </a:cxn>
                    <a:cxn ang="0">
                      <a:pos x="126" y="0"/>
                    </a:cxn>
                    <a:cxn ang="0">
                      <a:pos x="101" y="2"/>
                    </a:cxn>
                    <a:cxn ang="0">
                      <a:pos x="77" y="7"/>
                    </a:cxn>
                    <a:cxn ang="0">
                      <a:pos x="55" y="15"/>
                    </a:cxn>
                    <a:cxn ang="0">
                      <a:pos x="36" y="25"/>
                    </a:cxn>
                    <a:cxn ang="0">
                      <a:pos x="22" y="38"/>
                    </a:cxn>
                    <a:cxn ang="0">
                      <a:pos x="9" y="53"/>
                    </a:cxn>
                    <a:cxn ang="0">
                      <a:pos x="2" y="71"/>
                    </a:cxn>
                    <a:cxn ang="0">
                      <a:pos x="0" y="88"/>
                    </a:cxn>
                    <a:cxn ang="0">
                      <a:pos x="0" y="93"/>
                    </a:cxn>
                    <a:cxn ang="0">
                      <a:pos x="1" y="97"/>
                    </a:cxn>
                    <a:cxn ang="0">
                      <a:pos x="2" y="103"/>
                    </a:cxn>
                    <a:cxn ang="0">
                      <a:pos x="3" y="108"/>
                    </a:cxn>
                  </a:cxnLst>
                  <a:rect l="0" t="0" r="r" b="b"/>
                  <a:pathLst>
                    <a:path w="254" h="176">
                      <a:moveTo>
                        <a:pt x="3" y="108"/>
                      </a:moveTo>
                      <a:lnTo>
                        <a:pt x="9" y="122"/>
                      </a:lnTo>
                      <a:lnTo>
                        <a:pt x="20" y="136"/>
                      </a:lnTo>
                      <a:lnTo>
                        <a:pt x="32" y="147"/>
                      </a:lnTo>
                      <a:lnTo>
                        <a:pt x="48" y="156"/>
                      </a:lnTo>
                      <a:lnTo>
                        <a:pt x="64" y="165"/>
                      </a:lnTo>
                      <a:lnTo>
                        <a:pt x="83" y="171"/>
                      </a:lnTo>
                      <a:lnTo>
                        <a:pt x="104" y="175"/>
                      </a:lnTo>
                      <a:lnTo>
                        <a:pt x="126" y="176"/>
                      </a:lnTo>
                      <a:lnTo>
                        <a:pt x="149" y="175"/>
                      </a:lnTo>
                      <a:lnTo>
                        <a:pt x="171" y="170"/>
                      </a:lnTo>
                      <a:lnTo>
                        <a:pt x="191" y="165"/>
                      </a:lnTo>
                      <a:lnTo>
                        <a:pt x="209" y="155"/>
                      </a:lnTo>
                      <a:lnTo>
                        <a:pt x="223" y="145"/>
                      </a:lnTo>
                      <a:lnTo>
                        <a:pt x="236" y="132"/>
                      </a:lnTo>
                      <a:lnTo>
                        <a:pt x="245" y="118"/>
                      </a:lnTo>
                      <a:lnTo>
                        <a:pt x="252" y="103"/>
                      </a:lnTo>
                      <a:lnTo>
                        <a:pt x="253" y="100"/>
                      </a:lnTo>
                      <a:lnTo>
                        <a:pt x="253" y="95"/>
                      </a:lnTo>
                      <a:lnTo>
                        <a:pt x="254" y="91"/>
                      </a:lnTo>
                      <a:lnTo>
                        <a:pt x="254" y="88"/>
                      </a:lnTo>
                      <a:lnTo>
                        <a:pt x="252" y="71"/>
                      </a:lnTo>
                      <a:lnTo>
                        <a:pt x="243" y="53"/>
                      </a:lnTo>
                      <a:lnTo>
                        <a:pt x="232" y="38"/>
                      </a:lnTo>
                      <a:lnTo>
                        <a:pt x="216" y="25"/>
                      </a:lnTo>
                      <a:lnTo>
                        <a:pt x="197" y="15"/>
                      </a:lnTo>
                      <a:lnTo>
                        <a:pt x="175" y="7"/>
                      </a:lnTo>
                      <a:lnTo>
                        <a:pt x="151" y="2"/>
                      </a:lnTo>
                      <a:lnTo>
                        <a:pt x="126" y="0"/>
                      </a:lnTo>
                      <a:lnTo>
                        <a:pt x="101" y="2"/>
                      </a:lnTo>
                      <a:lnTo>
                        <a:pt x="77" y="7"/>
                      </a:lnTo>
                      <a:lnTo>
                        <a:pt x="55" y="15"/>
                      </a:lnTo>
                      <a:lnTo>
                        <a:pt x="36" y="25"/>
                      </a:lnTo>
                      <a:lnTo>
                        <a:pt x="22" y="38"/>
                      </a:lnTo>
                      <a:lnTo>
                        <a:pt x="9" y="53"/>
                      </a:lnTo>
                      <a:lnTo>
                        <a:pt x="2" y="71"/>
                      </a:lnTo>
                      <a:lnTo>
                        <a:pt x="0" y="88"/>
                      </a:lnTo>
                      <a:lnTo>
                        <a:pt x="0" y="93"/>
                      </a:lnTo>
                      <a:lnTo>
                        <a:pt x="1" y="97"/>
                      </a:lnTo>
                      <a:lnTo>
                        <a:pt x="2" y="103"/>
                      </a:lnTo>
                      <a:lnTo>
                        <a:pt x="3" y="108"/>
                      </a:lnTo>
                      <a:close/>
                    </a:path>
                  </a:pathLst>
                </a:custGeom>
                <a:solidFill>
                  <a:srgbClr val="7F7F00"/>
                </a:solidFill>
                <a:ln w="9525">
                  <a:noFill/>
                  <a:round/>
                  <a:headEnd/>
                  <a:tailEnd/>
                </a:ln>
              </p:spPr>
              <p:txBody>
                <a:bodyPr/>
                <a:lstStyle/>
                <a:p>
                  <a:endParaRPr lang="en-US"/>
                </a:p>
              </p:txBody>
            </p:sp>
            <p:sp>
              <p:nvSpPr>
                <p:cNvPr id="283" name="Freeform 249"/>
                <p:cNvSpPr>
                  <a:spLocks/>
                </p:cNvSpPr>
                <p:nvPr/>
              </p:nvSpPr>
              <p:spPr bwMode="auto">
                <a:xfrm>
                  <a:off x="624" y="3587"/>
                  <a:ext cx="85" cy="58"/>
                </a:xfrm>
                <a:custGeom>
                  <a:avLst/>
                  <a:gdLst/>
                  <a:ahLst/>
                  <a:cxnLst>
                    <a:cxn ang="0">
                      <a:pos x="3" y="108"/>
                    </a:cxn>
                    <a:cxn ang="0">
                      <a:pos x="3" y="108"/>
                    </a:cxn>
                    <a:cxn ang="0">
                      <a:pos x="9" y="122"/>
                    </a:cxn>
                    <a:cxn ang="0">
                      <a:pos x="20" y="136"/>
                    </a:cxn>
                    <a:cxn ang="0">
                      <a:pos x="32" y="147"/>
                    </a:cxn>
                    <a:cxn ang="0">
                      <a:pos x="48" y="156"/>
                    </a:cxn>
                    <a:cxn ang="0">
                      <a:pos x="64" y="165"/>
                    </a:cxn>
                    <a:cxn ang="0">
                      <a:pos x="83" y="171"/>
                    </a:cxn>
                    <a:cxn ang="0">
                      <a:pos x="104" y="175"/>
                    </a:cxn>
                    <a:cxn ang="0">
                      <a:pos x="126" y="176"/>
                    </a:cxn>
                    <a:cxn ang="0">
                      <a:pos x="126" y="176"/>
                    </a:cxn>
                    <a:cxn ang="0">
                      <a:pos x="149" y="175"/>
                    </a:cxn>
                    <a:cxn ang="0">
                      <a:pos x="171" y="170"/>
                    </a:cxn>
                    <a:cxn ang="0">
                      <a:pos x="191" y="165"/>
                    </a:cxn>
                    <a:cxn ang="0">
                      <a:pos x="209" y="155"/>
                    </a:cxn>
                    <a:cxn ang="0">
                      <a:pos x="223" y="145"/>
                    </a:cxn>
                    <a:cxn ang="0">
                      <a:pos x="236" y="132"/>
                    </a:cxn>
                    <a:cxn ang="0">
                      <a:pos x="245" y="118"/>
                    </a:cxn>
                    <a:cxn ang="0">
                      <a:pos x="252" y="103"/>
                    </a:cxn>
                    <a:cxn ang="0">
                      <a:pos x="252" y="103"/>
                    </a:cxn>
                    <a:cxn ang="0">
                      <a:pos x="253" y="100"/>
                    </a:cxn>
                    <a:cxn ang="0">
                      <a:pos x="253" y="95"/>
                    </a:cxn>
                    <a:cxn ang="0">
                      <a:pos x="254" y="91"/>
                    </a:cxn>
                    <a:cxn ang="0">
                      <a:pos x="254" y="88"/>
                    </a:cxn>
                    <a:cxn ang="0">
                      <a:pos x="254" y="88"/>
                    </a:cxn>
                    <a:cxn ang="0">
                      <a:pos x="252" y="71"/>
                    </a:cxn>
                    <a:cxn ang="0">
                      <a:pos x="243" y="53"/>
                    </a:cxn>
                    <a:cxn ang="0">
                      <a:pos x="232" y="38"/>
                    </a:cxn>
                    <a:cxn ang="0">
                      <a:pos x="216" y="25"/>
                    </a:cxn>
                    <a:cxn ang="0">
                      <a:pos x="197" y="15"/>
                    </a:cxn>
                    <a:cxn ang="0">
                      <a:pos x="175" y="7"/>
                    </a:cxn>
                    <a:cxn ang="0">
                      <a:pos x="151" y="2"/>
                    </a:cxn>
                    <a:cxn ang="0">
                      <a:pos x="126" y="0"/>
                    </a:cxn>
                    <a:cxn ang="0">
                      <a:pos x="126" y="0"/>
                    </a:cxn>
                    <a:cxn ang="0">
                      <a:pos x="101" y="2"/>
                    </a:cxn>
                    <a:cxn ang="0">
                      <a:pos x="77" y="7"/>
                    </a:cxn>
                    <a:cxn ang="0">
                      <a:pos x="55" y="15"/>
                    </a:cxn>
                    <a:cxn ang="0">
                      <a:pos x="36" y="25"/>
                    </a:cxn>
                    <a:cxn ang="0">
                      <a:pos x="22" y="38"/>
                    </a:cxn>
                    <a:cxn ang="0">
                      <a:pos x="9" y="53"/>
                    </a:cxn>
                    <a:cxn ang="0">
                      <a:pos x="2" y="71"/>
                    </a:cxn>
                    <a:cxn ang="0">
                      <a:pos x="0" y="88"/>
                    </a:cxn>
                    <a:cxn ang="0">
                      <a:pos x="0" y="88"/>
                    </a:cxn>
                    <a:cxn ang="0">
                      <a:pos x="0" y="93"/>
                    </a:cxn>
                    <a:cxn ang="0">
                      <a:pos x="1" y="97"/>
                    </a:cxn>
                    <a:cxn ang="0">
                      <a:pos x="2" y="103"/>
                    </a:cxn>
                    <a:cxn ang="0">
                      <a:pos x="3" y="108"/>
                    </a:cxn>
                  </a:cxnLst>
                  <a:rect l="0" t="0" r="r" b="b"/>
                  <a:pathLst>
                    <a:path w="254" h="176">
                      <a:moveTo>
                        <a:pt x="3" y="108"/>
                      </a:moveTo>
                      <a:lnTo>
                        <a:pt x="3" y="108"/>
                      </a:lnTo>
                      <a:lnTo>
                        <a:pt x="9" y="122"/>
                      </a:lnTo>
                      <a:lnTo>
                        <a:pt x="20" y="136"/>
                      </a:lnTo>
                      <a:lnTo>
                        <a:pt x="32" y="147"/>
                      </a:lnTo>
                      <a:lnTo>
                        <a:pt x="48" y="156"/>
                      </a:lnTo>
                      <a:lnTo>
                        <a:pt x="64" y="165"/>
                      </a:lnTo>
                      <a:lnTo>
                        <a:pt x="83" y="171"/>
                      </a:lnTo>
                      <a:lnTo>
                        <a:pt x="104" y="175"/>
                      </a:lnTo>
                      <a:lnTo>
                        <a:pt x="126" y="176"/>
                      </a:lnTo>
                      <a:lnTo>
                        <a:pt x="126" y="176"/>
                      </a:lnTo>
                      <a:lnTo>
                        <a:pt x="149" y="175"/>
                      </a:lnTo>
                      <a:lnTo>
                        <a:pt x="171" y="170"/>
                      </a:lnTo>
                      <a:lnTo>
                        <a:pt x="191" y="165"/>
                      </a:lnTo>
                      <a:lnTo>
                        <a:pt x="209" y="155"/>
                      </a:lnTo>
                      <a:lnTo>
                        <a:pt x="223" y="145"/>
                      </a:lnTo>
                      <a:lnTo>
                        <a:pt x="236" y="132"/>
                      </a:lnTo>
                      <a:lnTo>
                        <a:pt x="245" y="118"/>
                      </a:lnTo>
                      <a:lnTo>
                        <a:pt x="252" y="103"/>
                      </a:lnTo>
                      <a:lnTo>
                        <a:pt x="252" y="103"/>
                      </a:lnTo>
                      <a:lnTo>
                        <a:pt x="253" y="100"/>
                      </a:lnTo>
                      <a:lnTo>
                        <a:pt x="253" y="95"/>
                      </a:lnTo>
                      <a:lnTo>
                        <a:pt x="254" y="91"/>
                      </a:lnTo>
                      <a:lnTo>
                        <a:pt x="254" y="88"/>
                      </a:lnTo>
                      <a:lnTo>
                        <a:pt x="254" y="88"/>
                      </a:lnTo>
                      <a:lnTo>
                        <a:pt x="252" y="71"/>
                      </a:lnTo>
                      <a:lnTo>
                        <a:pt x="243" y="53"/>
                      </a:lnTo>
                      <a:lnTo>
                        <a:pt x="232" y="38"/>
                      </a:lnTo>
                      <a:lnTo>
                        <a:pt x="216" y="25"/>
                      </a:lnTo>
                      <a:lnTo>
                        <a:pt x="197" y="15"/>
                      </a:lnTo>
                      <a:lnTo>
                        <a:pt x="175" y="7"/>
                      </a:lnTo>
                      <a:lnTo>
                        <a:pt x="151" y="2"/>
                      </a:lnTo>
                      <a:lnTo>
                        <a:pt x="126" y="0"/>
                      </a:lnTo>
                      <a:lnTo>
                        <a:pt x="126" y="0"/>
                      </a:lnTo>
                      <a:lnTo>
                        <a:pt x="101" y="2"/>
                      </a:lnTo>
                      <a:lnTo>
                        <a:pt x="77" y="7"/>
                      </a:lnTo>
                      <a:lnTo>
                        <a:pt x="55" y="15"/>
                      </a:lnTo>
                      <a:lnTo>
                        <a:pt x="36" y="25"/>
                      </a:lnTo>
                      <a:lnTo>
                        <a:pt x="22" y="38"/>
                      </a:lnTo>
                      <a:lnTo>
                        <a:pt x="9" y="53"/>
                      </a:lnTo>
                      <a:lnTo>
                        <a:pt x="2" y="71"/>
                      </a:lnTo>
                      <a:lnTo>
                        <a:pt x="0" y="88"/>
                      </a:lnTo>
                      <a:lnTo>
                        <a:pt x="0" y="88"/>
                      </a:lnTo>
                      <a:lnTo>
                        <a:pt x="0" y="93"/>
                      </a:lnTo>
                      <a:lnTo>
                        <a:pt x="1" y="97"/>
                      </a:lnTo>
                      <a:lnTo>
                        <a:pt x="2" y="103"/>
                      </a:lnTo>
                      <a:lnTo>
                        <a:pt x="3" y="108"/>
                      </a:lnTo>
                    </a:path>
                  </a:pathLst>
                </a:custGeom>
                <a:noFill/>
                <a:ln w="0">
                  <a:solidFill>
                    <a:srgbClr val="8499AD"/>
                  </a:solidFill>
                  <a:prstDash val="solid"/>
                  <a:round/>
                  <a:headEnd/>
                  <a:tailEnd/>
                </a:ln>
              </p:spPr>
              <p:txBody>
                <a:bodyPr/>
                <a:lstStyle/>
                <a:p>
                  <a:endParaRPr lang="en-US"/>
                </a:p>
              </p:txBody>
            </p:sp>
            <p:sp>
              <p:nvSpPr>
                <p:cNvPr id="284" name="Freeform 250"/>
                <p:cNvSpPr>
                  <a:spLocks/>
                </p:cNvSpPr>
                <p:nvPr/>
              </p:nvSpPr>
              <p:spPr bwMode="auto">
                <a:xfrm>
                  <a:off x="630" y="3591"/>
                  <a:ext cx="72" cy="51"/>
                </a:xfrm>
                <a:custGeom>
                  <a:avLst/>
                  <a:gdLst/>
                  <a:ahLst/>
                  <a:cxnLst>
                    <a:cxn ang="0">
                      <a:pos x="108" y="151"/>
                    </a:cxn>
                    <a:cxn ang="0">
                      <a:pos x="130" y="149"/>
                    </a:cxn>
                    <a:cxn ang="0">
                      <a:pos x="150" y="145"/>
                    </a:cxn>
                    <a:cxn ang="0">
                      <a:pos x="169" y="138"/>
                    </a:cxn>
                    <a:cxn ang="0">
                      <a:pos x="184" y="128"/>
                    </a:cxn>
                    <a:cxn ang="0">
                      <a:pos x="197" y="117"/>
                    </a:cxn>
                    <a:cxn ang="0">
                      <a:pos x="207" y="104"/>
                    </a:cxn>
                    <a:cxn ang="0">
                      <a:pos x="214" y="90"/>
                    </a:cxn>
                    <a:cxn ang="0">
                      <a:pos x="216" y="75"/>
                    </a:cxn>
                    <a:cxn ang="0">
                      <a:pos x="214" y="60"/>
                    </a:cxn>
                    <a:cxn ang="0">
                      <a:pos x="207" y="46"/>
                    </a:cxn>
                    <a:cxn ang="0">
                      <a:pos x="197" y="33"/>
                    </a:cxn>
                    <a:cxn ang="0">
                      <a:pos x="184" y="22"/>
                    </a:cxn>
                    <a:cxn ang="0">
                      <a:pos x="169" y="13"/>
                    </a:cxn>
                    <a:cxn ang="0">
                      <a:pos x="150" y="6"/>
                    </a:cxn>
                    <a:cxn ang="0">
                      <a:pos x="130" y="1"/>
                    </a:cxn>
                    <a:cxn ang="0">
                      <a:pos x="108" y="0"/>
                    </a:cxn>
                    <a:cxn ang="0">
                      <a:pos x="86" y="1"/>
                    </a:cxn>
                    <a:cxn ang="0">
                      <a:pos x="66" y="6"/>
                    </a:cxn>
                    <a:cxn ang="0">
                      <a:pos x="47" y="13"/>
                    </a:cxn>
                    <a:cxn ang="0">
                      <a:pos x="32" y="22"/>
                    </a:cxn>
                    <a:cxn ang="0">
                      <a:pos x="19" y="33"/>
                    </a:cxn>
                    <a:cxn ang="0">
                      <a:pos x="9" y="46"/>
                    </a:cxn>
                    <a:cxn ang="0">
                      <a:pos x="3" y="60"/>
                    </a:cxn>
                    <a:cxn ang="0">
                      <a:pos x="0" y="75"/>
                    </a:cxn>
                    <a:cxn ang="0">
                      <a:pos x="3" y="90"/>
                    </a:cxn>
                    <a:cxn ang="0">
                      <a:pos x="9" y="104"/>
                    </a:cxn>
                    <a:cxn ang="0">
                      <a:pos x="19" y="117"/>
                    </a:cxn>
                    <a:cxn ang="0">
                      <a:pos x="32" y="128"/>
                    </a:cxn>
                    <a:cxn ang="0">
                      <a:pos x="47" y="138"/>
                    </a:cxn>
                    <a:cxn ang="0">
                      <a:pos x="66" y="145"/>
                    </a:cxn>
                    <a:cxn ang="0">
                      <a:pos x="86" y="149"/>
                    </a:cxn>
                    <a:cxn ang="0">
                      <a:pos x="108" y="151"/>
                    </a:cxn>
                  </a:cxnLst>
                  <a:rect l="0" t="0" r="r" b="b"/>
                  <a:pathLst>
                    <a:path w="216" h="151">
                      <a:moveTo>
                        <a:pt x="108" y="151"/>
                      </a:moveTo>
                      <a:lnTo>
                        <a:pt x="130" y="149"/>
                      </a:lnTo>
                      <a:lnTo>
                        <a:pt x="150" y="145"/>
                      </a:lnTo>
                      <a:lnTo>
                        <a:pt x="169" y="138"/>
                      </a:lnTo>
                      <a:lnTo>
                        <a:pt x="184" y="128"/>
                      </a:lnTo>
                      <a:lnTo>
                        <a:pt x="197" y="117"/>
                      </a:lnTo>
                      <a:lnTo>
                        <a:pt x="207" y="104"/>
                      </a:lnTo>
                      <a:lnTo>
                        <a:pt x="214" y="90"/>
                      </a:lnTo>
                      <a:lnTo>
                        <a:pt x="216" y="75"/>
                      </a:lnTo>
                      <a:lnTo>
                        <a:pt x="214" y="60"/>
                      </a:lnTo>
                      <a:lnTo>
                        <a:pt x="207" y="46"/>
                      </a:lnTo>
                      <a:lnTo>
                        <a:pt x="197" y="33"/>
                      </a:lnTo>
                      <a:lnTo>
                        <a:pt x="184" y="22"/>
                      </a:lnTo>
                      <a:lnTo>
                        <a:pt x="169" y="13"/>
                      </a:lnTo>
                      <a:lnTo>
                        <a:pt x="150" y="6"/>
                      </a:lnTo>
                      <a:lnTo>
                        <a:pt x="130" y="1"/>
                      </a:lnTo>
                      <a:lnTo>
                        <a:pt x="108" y="0"/>
                      </a:lnTo>
                      <a:lnTo>
                        <a:pt x="86" y="1"/>
                      </a:lnTo>
                      <a:lnTo>
                        <a:pt x="66" y="6"/>
                      </a:lnTo>
                      <a:lnTo>
                        <a:pt x="47" y="13"/>
                      </a:lnTo>
                      <a:lnTo>
                        <a:pt x="32" y="22"/>
                      </a:lnTo>
                      <a:lnTo>
                        <a:pt x="19" y="33"/>
                      </a:lnTo>
                      <a:lnTo>
                        <a:pt x="9" y="46"/>
                      </a:lnTo>
                      <a:lnTo>
                        <a:pt x="3" y="60"/>
                      </a:lnTo>
                      <a:lnTo>
                        <a:pt x="0" y="75"/>
                      </a:lnTo>
                      <a:lnTo>
                        <a:pt x="3" y="90"/>
                      </a:lnTo>
                      <a:lnTo>
                        <a:pt x="9" y="104"/>
                      </a:lnTo>
                      <a:lnTo>
                        <a:pt x="19" y="117"/>
                      </a:lnTo>
                      <a:lnTo>
                        <a:pt x="32" y="128"/>
                      </a:lnTo>
                      <a:lnTo>
                        <a:pt x="47" y="138"/>
                      </a:lnTo>
                      <a:lnTo>
                        <a:pt x="66" y="145"/>
                      </a:lnTo>
                      <a:lnTo>
                        <a:pt x="86" y="149"/>
                      </a:lnTo>
                      <a:lnTo>
                        <a:pt x="108" y="151"/>
                      </a:lnTo>
                      <a:close/>
                    </a:path>
                  </a:pathLst>
                </a:custGeom>
                <a:solidFill>
                  <a:srgbClr val="0A335B"/>
                </a:solidFill>
                <a:ln w="9525">
                  <a:noFill/>
                  <a:round/>
                  <a:headEnd/>
                  <a:tailEnd/>
                </a:ln>
              </p:spPr>
              <p:txBody>
                <a:bodyPr/>
                <a:lstStyle/>
                <a:p>
                  <a:endParaRPr lang="en-US"/>
                </a:p>
              </p:txBody>
            </p:sp>
            <p:sp>
              <p:nvSpPr>
                <p:cNvPr id="285" name="Freeform 251"/>
                <p:cNvSpPr>
                  <a:spLocks/>
                </p:cNvSpPr>
                <p:nvPr/>
              </p:nvSpPr>
              <p:spPr bwMode="auto">
                <a:xfrm>
                  <a:off x="630" y="3591"/>
                  <a:ext cx="72" cy="51"/>
                </a:xfrm>
                <a:custGeom>
                  <a:avLst/>
                  <a:gdLst/>
                  <a:ahLst/>
                  <a:cxnLst>
                    <a:cxn ang="0">
                      <a:pos x="108" y="151"/>
                    </a:cxn>
                    <a:cxn ang="0">
                      <a:pos x="108" y="151"/>
                    </a:cxn>
                    <a:cxn ang="0">
                      <a:pos x="130" y="149"/>
                    </a:cxn>
                    <a:cxn ang="0">
                      <a:pos x="150" y="145"/>
                    </a:cxn>
                    <a:cxn ang="0">
                      <a:pos x="169" y="138"/>
                    </a:cxn>
                    <a:cxn ang="0">
                      <a:pos x="184" y="128"/>
                    </a:cxn>
                    <a:cxn ang="0">
                      <a:pos x="197" y="117"/>
                    </a:cxn>
                    <a:cxn ang="0">
                      <a:pos x="207" y="104"/>
                    </a:cxn>
                    <a:cxn ang="0">
                      <a:pos x="214" y="90"/>
                    </a:cxn>
                    <a:cxn ang="0">
                      <a:pos x="216" y="75"/>
                    </a:cxn>
                    <a:cxn ang="0">
                      <a:pos x="216" y="75"/>
                    </a:cxn>
                    <a:cxn ang="0">
                      <a:pos x="214" y="60"/>
                    </a:cxn>
                    <a:cxn ang="0">
                      <a:pos x="207" y="46"/>
                    </a:cxn>
                    <a:cxn ang="0">
                      <a:pos x="197" y="33"/>
                    </a:cxn>
                    <a:cxn ang="0">
                      <a:pos x="184" y="22"/>
                    </a:cxn>
                    <a:cxn ang="0">
                      <a:pos x="169" y="13"/>
                    </a:cxn>
                    <a:cxn ang="0">
                      <a:pos x="150" y="6"/>
                    </a:cxn>
                    <a:cxn ang="0">
                      <a:pos x="130" y="1"/>
                    </a:cxn>
                    <a:cxn ang="0">
                      <a:pos x="108" y="0"/>
                    </a:cxn>
                    <a:cxn ang="0">
                      <a:pos x="108" y="0"/>
                    </a:cxn>
                    <a:cxn ang="0">
                      <a:pos x="86" y="1"/>
                    </a:cxn>
                    <a:cxn ang="0">
                      <a:pos x="66" y="6"/>
                    </a:cxn>
                    <a:cxn ang="0">
                      <a:pos x="47" y="13"/>
                    </a:cxn>
                    <a:cxn ang="0">
                      <a:pos x="32" y="22"/>
                    </a:cxn>
                    <a:cxn ang="0">
                      <a:pos x="19" y="33"/>
                    </a:cxn>
                    <a:cxn ang="0">
                      <a:pos x="9" y="46"/>
                    </a:cxn>
                    <a:cxn ang="0">
                      <a:pos x="3" y="60"/>
                    </a:cxn>
                    <a:cxn ang="0">
                      <a:pos x="0" y="75"/>
                    </a:cxn>
                    <a:cxn ang="0">
                      <a:pos x="0" y="75"/>
                    </a:cxn>
                    <a:cxn ang="0">
                      <a:pos x="3" y="90"/>
                    </a:cxn>
                    <a:cxn ang="0">
                      <a:pos x="9" y="104"/>
                    </a:cxn>
                    <a:cxn ang="0">
                      <a:pos x="19" y="117"/>
                    </a:cxn>
                    <a:cxn ang="0">
                      <a:pos x="32" y="128"/>
                    </a:cxn>
                    <a:cxn ang="0">
                      <a:pos x="47" y="138"/>
                    </a:cxn>
                    <a:cxn ang="0">
                      <a:pos x="66" y="145"/>
                    </a:cxn>
                    <a:cxn ang="0">
                      <a:pos x="86" y="149"/>
                    </a:cxn>
                    <a:cxn ang="0">
                      <a:pos x="108" y="151"/>
                    </a:cxn>
                  </a:cxnLst>
                  <a:rect l="0" t="0" r="r" b="b"/>
                  <a:pathLst>
                    <a:path w="216" h="151">
                      <a:moveTo>
                        <a:pt x="108" y="151"/>
                      </a:moveTo>
                      <a:lnTo>
                        <a:pt x="108" y="151"/>
                      </a:lnTo>
                      <a:lnTo>
                        <a:pt x="130" y="149"/>
                      </a:lnTo>
                      <a:lnTo>
                        <a:pt x="150" y="145"/>
                      </a:lnTo>
                      <a:lnTo>
                        <a:pt x="169" y="138"/>
                      </a:lnTo>
                      <a:lnTo>
                        <a:pt x="184" y="128"/>
                      </a:lnTo>
                      <a:lnTo>
                        <a:pt x="197" y="117"/>
                      </a:lnTo>
                      <a:lnTo>
                        <a:pt x="207" y="104"/>
                      </a:lnTo>
                      <a:lnTo>
                        <a:pt x="214" y="90"/>
                      </a:lnTo>
                      <a:lnTo>
                        <a:pt x="216" y="75"/>
                      </a:lnTo>
                      <a:lnTo>
                        <a:pt x="216" y="75"/>
                      </a:lnTo>
                      <a:lnTo>
                        <a:pt x="214" y="60"/>
                      </a:lnTo>
                      <a:lnTo>
                        <a:pt x="207" y="46"/>
                      </a:lnTo>
                      <a:lnTo>
                        <a:pt x="197" y="33"/>
                      </a:lnTo>
                      <a:lnTo>
                        <a:pt x="184" y="22"/>
                      </a:lnTo>
                      <a:lnTo>
                        <a:pt x="169" y="13"/>
                      </a:lnTo>
                      <a:lnTo>
                        <a:pt x="150" y="6"/>
                      </a:lnTo>
                      <a:lnTo>
                        <a:pt x="130" y="1"/>
                      </a:lnTo>
                      <a:lnTo>
                        <a:pt x="108" y="0"/>
                      </a:lnTo>
                      <a:lnTo>
                        <a:pt x="108" y="0"/>
                      </a:lnTo>
                      <a:lnTo>
                        <a:pt x="86" y="1"/>
                      </a:lnTo>
                      <a:lnTo>
                        <a:pt x="66" y="6"/>
                      </a:lnTo>
                      <a:lnTo>
                        <a:pt x="47" y="13"/>
                      </a:lnTo>
                      <a:lnTo>
                        <a:pt x="32" y="22"/>
                      </a:lnTo>
                      <a:lnTo>
                        <a:pt x="19" y="33"/>
                      </a:lnTo>
                      <a:lnTo>
                        <a:pt x="9" y="46"/>
                      </a:lnTo>
                      <a:lnTo>
                        <a:pt x="3" y="60"/>
                      </a:lnTo>
                      <a:lnTo>
                        <a:pt x="0" y="75"/>
                      </a:lnTo>
                      <a:lnTo>
                        <a:pt x="0" y="75"/>
                      </a:lnTo>
                      <a:lnTo>
                        <a:pt x="3" y="90"/>
                      </a:lnTo>
                      <a:lnTo>
                        <a:pt x="9" y="104"/>
                      </a:lnTo>
                      <a:lnTo>
                        <a:pt x="19" y="117"/>
                      </a:lnTo>
                      <a:lnTo>
                        <a:pt x="32" y="128"/>
                      </a:lnTo>
                      <a:lnTo>
                        <a:pt x="47" y="138"/>
                      </a:lnTo>
                      <a:lnTo>
                        <a:pt x="66" y="145"/>
                      </a:lnTo>
                      <a:lnTo>
                        <a:pt x="86" y="149"/>
                      </a:lnTo>
                      <a:lnTo>
                        <a:pt x="108" y="151"/>
                      </a:lnTo>
                    </a:path>
                  </a:pathLst>
                </a:custGeom>
                <a:noFill/>
                <a:ln w="0">
                  <a:solidFill>
                    <a:srgbClr val="000033"/>
                  </a:solidFill>
                  <a:prstDash val="solid"/>
                  <a:round/>
                  <a:headEnd/>
                  <a:tailEnd/>
                </a:ln>
              </p:spPr>
              <p:txBody>
                <a:bodyPr/>
                <a:lstStyle/>
                <a:p>
                  <a:endParaRPr lang="en-US"/>
                </a:p>
              </p:txBody>
            </p:sp>
            <p:sp>
              <p:nvSpPr>
                <p:cNvPr id="286" name="Freeform 252"/>
                <p:cNvSpPr>
                  <a:spLocks/>
                </p:cNvSpPr>
                <p:nvPr/>
              </p:nvSpPr>
              <p:spPr bwMode="auto">
                <a:xfrm>
                  <a:off x="625" y="3621"/>
                  <a:ext cx="83" cy="31"/>
                </a:xfrm>
                <a:custGeom>
                  <a:avLst/>
                  <a:gdLst/>
                  <a:ahLst/>
                  <a:cxnLst>
                    <a:cxn ang="0">
                      <a:pos x="249" y="1"/>
                    </a:cxn>
                    <a:cxn ang="0">
                      <a:pos x="244" y="28"/>
                    </a:cxn>
                    <a:cxn ang="0">
                      <a:pos x="238" y="43"/>
                    </a:cxn>
                    <a:cxn ang="0">
                      <a:pos x="229" y="56"/>
                    </a:cxn>
                    <a:cxn ang="0">
                      <a:pos x="217" y="67"/>
                    </a:cxn>
                    <a:cxn ang="0">
                      <a:pos x="204" y="75"/>
                    </a:cxn>
                    <a:cxn ang="0">
                      <a:pos x="188" y="84"/>
                    </a:cxn>
                    <a:cxn ang="0">
                      <a:pos x="169" y="88"/>
                    </a:cxn>
                    <a:cxn ang="0">
                      <a:pos x="148" y="92"/>
                    </a:cxn>
                    <a:cxn ang="0">
                      <a:pos x="124" y="93"/>
                    </a:cxn>
                    <a:cxn ang="0">
                      <a:pos x="105" y="92"/>
                    </a:cxn>
                    <a:cxn ang="0">
                      <a:pos x="87" y="87"/>
                    </a:cxn>
                    <a:cxn ang="0">
                      <a:pos x="68" y="81"/>
                    </a:cxn>
                    <a:cxn ang="0">
                      <a:pos x="50" y="73"/>
                    </a:cxn>
                    <a:cxn ang="0">
                      <a:pos x="34" y="63"/>
                    </a:cxn>
                    <a:cxn ang="0">
                      <a:pos x="21" y="52"/>
                    </a:cxn>
                    <a:cxn ang="0">
                      <a:pos x="10" y="39"/>
                    </a:cxn>
                    <a:cxn ang="0">
                      <a:pos x="3" y="27"/>
                    </a:cxn>
                    <a:cxn ang="0">
                      <a:pos x="0" y="0"/>
                    </a:cxn>
                    <a:cxn ang="0">
                      <a:pos x="6" y="15"/>
                    </a:cxn>
                    <a:cxn ang="0">
                      <a:pos x="15" y="29"/>
                    </a:cxn>
                    <a:cxn ang="0">
                      <a:pos x="27" y="42"/>
                    </a:cxn>
                    <a:cxn ang="0">
                      <a:pos x="43" y="52"/>
                    </a:cxn>
                    <a:cxn ang="0">
                      <a:pos x="60" y="62"/>
                    </a:cxn>
                    <a:cxn ang="0">
                      <a:pos x="80" y="67"/>
                    </a:cxn>
                    <a:cxn ang="0">
                      <a:pos x="101" y="72"/>
                    </a:cxn>
                    <a:cxn ang="0">
                      <a:pos x="124" y="73"/>
                    </a:cxn>
                    <a:cxn ang="0">
                      <a:pos x="147" y="72"/>
                    </a:cxn>
                    <a:cxn ang="0">
                      <a:pos x="169" y="68"/>
                    </a:cxn>
                    <a:cxn ang="0">
                      <a:pos x="188" y="62"/>
                    </a:cxn>
                    <a:cxn ang="0">
                      <a:pos x="206" y="53"/>
                    </a:cxn>
                    <a:cxn ang="0">
                      <a:pos x="220" y="43"/>
                    </a:cxn>
                    <a:cxn ang="0">
                      <a:pos x="233" y="30"/>
                    </a:cxn>
                    <a:cxn ang="0">
                      <a:pos x="242" y="16"/>
                    </a:cxn>
                    <a:cxn ang="0">
                      <a:pos x="249" y="1"/>
                    </a:cxn>
                  </a:cxnLst>
                  <a:rect l="0" t="0" r="r" b="b"/>
                  <a:pathLst>
                    <a:path w="249" h="93">
                      <a:moveTo>
                        <a:pt x="249" y="1"/>
                      </a:moveTo>
                      <a:lnTo>
                        <a:pt x="244" y="28"/>
                      </a:lnTo>
                      <a:lnTo>
                        <a:pt x="238" y="43"/>
                      </a:lnTo>
                      <a:lnTo>
                        <a:pt x="229" y="56"/>
                      </a:lnTo>
                      <a:lnTo>
                        <a:pt x="217" y="67"/>
                      </a:lnTo>
                      <a:lnTo>
                        <a:pt x="204" y="75"/>
                      </a:lnTo>
                      <a:lnTo>
                        <a:pt x="188" y="84"/>
                      </a:lnTo>
                      <a:lnTo>
                        <a:pt x="169" y="88"/>
                      </a:lnTo>
                      <a:lnTo>
                        <a:pt x="148" y="92"/>
                      </a:lnTo>
                      <a:lnTo>
                        <a:pt x="124" y="93"/>
                      </a:lnTo>
                      <a:lnTo>
                        <a:pt x="105" y="92"/>
                      </a:lnTo>
                      <a:lnTo>
                        <a:pt x="87" y="87"/>
                      </a:lnTo>
                      <a:lnTo>
                        <a:pt x="68" y="81"/>
                      </a:lnTo>
                      <a:lnTo>
                        <a:pt x="50" y="73"/>
                      </a:lnTo>
                      <a:lnTo>
                        <a:pt x="34" y="63"/>
                      </a:lnTo>
                      <a:lnTo>
                        <a:pt x="21" y="52"/>
                      </a:lnTo>
                      <a:lnTo>
                        <a:pt x="10" y="39"/>
                      </a:lnTo>
                      <a:lnTo>
                        <a:pt x="3" y="27"/>
                      </a:lnTo>
                      <a:lnTo>
                        <a:pt x="0" y="0"/>
                      </a:lnTo>
                      <a:lnTo>
                        <a:pt x="6" y="15"/>
                      </a:lnTo>
                      <a:lnTo>
                        <a:pt x="15" y="29"/>
                      </a:lnTo>
                      <a:lnTo>
                        <a:pt x="27" y="42"/>
                      </a:lnTo>
                      <a:lnTo>
                        <a:pt x="43" y="52"/>
                      </a:lnTo>
                      <a:lnTo>
                        <a:pt x="60" y="62"/>
                      </a:lnTo>
                      <a:lnTo>
                        <a:pt x="80" y="67"/>
                      </a:lnTo>
                      <a:lnTo>
                        <a:pt x="101" y="72"/>
                      </a:lnTo>
                      <a:lnTo>
                        <a:pt x="124" y="73"/>
                      </a:lnTo>
                      <a:lnTo>
                        <a:pt x="147" y="72"/>
                      </a:lnTo>
                      <a:lnTo>
                        <a:pt x="169" y="68"/>
                      </a:lnTo>
                      <a:lnTo>
                        <a:pt x="188" y="62"/>
                      </a:lnTo>
                      <a:lnTo>
                        <a:pt x="206" y="53"/>
                      </a:lnTo>
                      <a:lnTo>
                        <a:pt x="220" y="43"/>
                      </a:lnTo>
                      <a:lnTo>
                        <a:pt x="233" y="30"/>
                      </a:lnTo>
                      <a:lnTo>
                        <a:pt x="242" y="16"/>
                      </a:lnTo>
                      <a:lnTo>
                        <a:pt x="249" y="1"/>
                      </a:lnTo>
                      <a:close/>
                    </a:path>
                  </a:pathLst>
                </a:custGeom>
                <a:solidFill>
                  <a:srgbClr val="FFE57F"/>
                </a:solidFill>
                <a:ln w="9525">
                  <a:noFill/>
                  <a:round/>
                  <a:headEnd/>
                  <a:tailEnd/>
                </a:ln>
              </p:spPr>
              <p:txBody>
                <a:bodyPr/>
                <a:lstStyle/>
                <a:p>
                  <a:endParaRPr lang="en-US"/>
                </a:p>
              </p:txBody>
            </p:sp>
            <p:sp>
              <p:nvSpPr>
                <p:cNvPr id="287" name="Freeform 253"/>
                <p:cNvSpPr>
                  <a:spLocks/>
                </p:cNvSpPr>
                <p:nvPr/>
              </p:nvSpPr>
              <p:spPr bwMode="auto">
                <a:xfrm>
                  <a:off x="622" y="3570"/>
                  <a:ext cx="84" cy="59"/>
                </a:xfrm>
                <a:custGeom>
                  <a:avLst/>
                  <a:gdLst/>
                  <a:ahLst/>
                  <a:cxnLst>
                    <a:cxn ang="0">
                      <a:pos x="4" y="108"/>
                    </a:cxn>
                    <a:cxn ang="0">
                      <a:pos x="10" y="122"/>
                    </a:cxn>
                    <a:cxn ang="0">
                      <a:pos x="20" y="136"/>
                    </a:cxn>
                    <a:cxn ang="0">
                      <a:pos x="33" y="147"/>
                    </a:cxn>
                    <a:cxn ang="0">
                      <a:pos x="48" y="157"/>
                    </a:cxn>
                    <a:cxn ang="0">
                      <a:pos x="65" y="165"/>
                    </a:cxn>
                    <a:cxn ang="0">
                      <a:pos x="84" y="172"/>
                    </a:cxn>
                    <a:cxn ang="0">
                      <a:pos x="105" y="175"/>
                    </a:cxn>
                    <a:cxn ang="0">
                      <a:pos x="127" y="176"/>
                    </a:cxn>
                    <a:cxn ang="0">
                      <a:pos x="150" y="175"/>
                    </a:cxn>
                    <a:cxn ang="0">
                      <a:pos x="172" y="171"/>
                    </a:cxn>
                    <a:cxn ang="0">
                      <a:pos x="192" y="165"/>
                    </a:cxn>
                    <a:cxn ang="0">
                      <a:pos x="209" y="156"/>
                    </a:cxn>
                    <a:cxn ang="0">
                      <a:pos x="224" y="145"/>
                    </a:cxn>
                    <a:cxn ang="0">
                      <a:pos x="237" y="132"/>
                    </a:cxn>
                    <a:cxn ang="0">
                      <a:pos x="246" y="120"/>
                    </a:cxn>
                    <a:cxn ang="0">
                      <a:pos x="252" y="105"/>
                    </a:cxn>
                    <a:cxn ang="0">
                      <a:pos x="253" y="100"/>
                    </a:cxn>
                    <a:cxn ang="0">
                      <a:pos x="253" y="96"/>
                    </a:cxn>
                    <a:cxn ang="0">
                      <a:pos x="254" y="93"/>
                    </a:cxn>
                    <a:cxn ang="0">
                      <a:pos x="254" y="88"/>
                    </a:cxn>
                    <a:cxn ang="0">
                      <a:pos x="252" y="71"/>
                    </a:cxn>
                    <a:cxn ang="0">
                      <a:pos x="244" y="54"/>
                    </a:cxn>
                    <a:cxn ang="0">
                      <a:pos x="232" y="38"/>
                    </a:cxn>
                    <a:cxn ang="0">
                      <a:pos x="217" y="26"/>
                    </a:cxn>
                    <a:cxn ang="0">
                      <a:pos x="198" y="15"/>
                    </a:cxn>
                    <a:cxn ang="0">
                      <a:pos x="176" y="7"/>
                    </a:cxn>
                    <a:cxn ang="0">
                      <a:pos x="152" y="3"/>
                    </a:cxn>
                    <a:cxn ang="0">
                      <a:pos x="127" y="0"/>
                    </a:cxn>
                    <a:cxn ang="0">
                      <a:pos x="102" y="3"/>
                    </a:cxn>
                    <a:cxn ang="0">
                      <a:pos x="78" y="7"/>
                    </a:cxn>
                    <a:cxn ang="0">
                      <a:pos x="56" y="15"/>
                    </a:cxn>
                    <a:cxn ang="0">
                      <a:pos x="37" y="26"/>
                    </a:cxn>
                    <a:cxn ang="0">
                      <a:pos x="22" y="38"/>
                    </a:cxn>
                    <a:cxn ang="0">
                      <a:pos x="10" y="54"/>
                    </a:cxn>
                    <a:cxn ang="0">
                      <a:pos x="2" y="71"/>
                    </a:cxn>
                    <a:cxn ang="0">
                      <a:pos x="0" y="88"/>
                    </a:cxn>
                    <a:cxn ang="0">
                      <a:pos x="0" y="93"/>
                    </a:cxn>
                    <a:cxn ang="0">
                      <a:pos x="1" y="99"/>
                    </a:cxn>
                    <a:cxn ang="0">
                      <a:pos x="2" y="103"/>
                    </a:cxn>
                    <a:cxn ang="0">
                      <a:pos x="4" y="108"/>
                    </a:cxn>
                  </a:cxnLst>
                  <a:rect l="0" t="0" r="r" b="b"/>
                  <a:pathLst>
                    <a:path w="254" h="176">
                      <a:moveTo>
                        <a:pt x="4" y="108"/>
                      </a:moveTo>
                      <a:lnTo>
                        <a:pt x="10" y="122"/>
                      </a:lnTo>
                      <a:lnTo>
                        <a:pt x="20" y="136"/>
                      </a:lnTo>
                      <a:lnTo>
                        <a:pt x="33" y="147"/>
                      </a:lnTo>
                      <a:lnTo>
                        <a:pt x="48" y="157"/>
                      </a:lnTo>
                      <a:lnTo>
                        <a:pt x="65" y="165"/>
                      </a:lnTo>
                      <a:lnTo>
                        <a:pt x="84" y="172"/>
                      </a:lnTo>
                      <a:lnTo>
                        <a:pt x="105" y="175"/>
                      </a:lnTo>
                      <a:lnTo>
                        <a:pt x="127" y="176"/>
                      </a:lnTo>
                      <a:lnTo>
                        <a:pt x="150" y="175"/>
                      </a:lnTo>
                      <a:lnTo>
                        <a:pt x="172" y="171"/>
                      </a:lnTo>
                      <a:lnTo>
                        <a:pt x="192" y="165"/>
                      </a:lnTo>
                      <a:lnTo>
                        <a:pt x="209" y="156"/>
                      </a:lnTo>
                      <a:lnTo>
                        <a:pt x="224" y="145"/>
                      </a:lnTo>
                      <a:lnTo>
                        <a:pt x="237" y="132"/>
                      </a:lnTo>
                      <a:lnTo>
                        <a:pt x="246" y="120"/>
                      </a:lnTo>
                      <a:lnTo>
                        <a:pt x="252" y="105"/>
                      </a:lnTo>
                      <a:lnTo>
                        <a:pt x="253" y="100"/>
                      </a:lnTo>
                      <a:lnTo>
                        <a:pt x="253" y="96"/>
                      </a:lnTo>
                      <a:lnTo>
                        <a:pt x="254" y="93"/>
                      </a:lnTo>
                      <a:lnTo>
                        <a:pt x="254" y="88"/>
                      </a:lnTo>
                      <a:lnTo>
                        <a:pt x="252" y="71"/>
                      </a:lnTo>
                      <a:lnTo>
                        <a:pt x="244" y="54"/>
                      </a:lnTo>
                      <a:lnTo>
                        <a:pt x="232" y="38"/>
                      </a:lnTo>
                      <a:lnTo>
                        <a:pt x="217" y="26"/>
                      </a:lnTo>
                      <a:lnTo>
                        <a:pt x="198" y="15"/>
                      </a:lnTo>
                      <a:lnTo>
                        <a:pt x="176" y="7"/>
                      </a:lnTo>
                      <a:lnTo>
                        <a:pt x="152" y="3"/>
                      </a:lnTo>
                      <a:lnTo>
                        <a:pt x="127" y="0"/>
                      </a:lnTo>
                      <a:lnTo>
                        <a:pt x="102" y="3"/>
                      </a:lnTo>
                      <a:lnTo>
                        <a:pt x="78" y="7"/>
                      </a:lnTo>
                      <a:lnTo>
                        <a:pt x="56" y="15"/>
                      </a:lnTo>
                      <a:lnTo>
                        <a:pt x="37" y="26"/>
                      </a:lnTo>
                      <a:lnTo>
                        <a:pt x="22" y="38"/>
                      </a:lnTo>
                      <a:lnTo>
                        <a:pt x="10" y="54"/>
                      </a:lnTo>
                      <a:lnTo>
                        <a:pt x="2" y="71"/>
                      </a:lnTo>
                      <a:lnTo>
                        <a:pt x="0" y="88"/>
                      </a:lnTo>
                      <a:lnTo>
                        <a:pt x="0" y="93"/>
                      </a:lnTo>
                      <a:lnTo>
                        <a:pt x="1" y="99"/>
                      </a:lnTo>
                      <a:lnTo>
                        <a:pt x="2" y="103"/>
                      </a:lnTo>
                      <a:lnTo>
                        <a:pt x="4" y="108"/>
                      </a:lnTo>
                      <a:close/>
                    </a:path>
                  </a:pathLst>
                </a:custGeom>
                <a:solidFill>
                  <a:srgbClr val="7F7F00"/>
                </a:solidFill>
                <a:ln w="9525">
                  <a:noFill/>
                  <a:round/>
                  <a:headEnd/>
                  <a:tailEnd/>
                </a:ln>
              </p:spPr>
              <p:txBody>
                <a:bodyPr/>
                <a:lstStyle/>
                <a:p>
                  <a:endParaRPr lang="en-US"/>
                </a:p>
              </p:txBody>
            </p:sp>
            <p:sp>
              <p:nvSpPr>
                <p:cNvPr id="288" name="Freeform 254"/>
                <p:cNvSpPr>
                  <a:spLocks/>
                </p:cNvSpPr>
                <p:nvPr/>
              </p:nvSpPr>
              <p:spPr bwMode="auto">
                <a:xfrm>
                  <a:off x="622" y="3570"/>
                  <a:ext cx="84" cy="59"/>
                </a:xfrm>
                <a:custGeom>
                  <a:avLst/>
                  <a:gdLst/>
                  <a:ahLst/>
                  <a:cxnLst>
                    <a:cxn ang="0">
                      <a:pos x="4" y="108"/>
                    </a:cxn>
                    <a:cxn ang="0">
                      <a:pos x="4" y="108"/>
                    </a:cxn>
                    <a:cxn ang="0">
                      <a:pos x="10" y="122"/>
                    </a:cxn>
                    <a:cxn ang="0">
                      <a:pos x="20" y="136"/>
                    </a:cxn>
                    <a:cxn ang="0">
                      <a:pos x="33" y="147"/>
                    </a:cxn>
                    <a:cxn ang="0">
                      <a:pos x="48" y="157"/>
                    </a:cxn>
                    <a:cxn ang="0">
                      <a:pos x="65" y="165"/>
                    </a:cxn>
                    <a:cxn ang="0">
                      <a:pos x="84" y="172"/>
                    </a:cxn>
                    <a:cxn ang="0">
                      <a:pos x="105" y="175"/>
                    </a:cxn>
                    <a:cxn ang="0">
                      <a:pos x="127" y="176"/>
                    </a:cxn>
                    <a:cxn ang="0">
                      <a:pos x="127" y="176"/>
                    </a:cxn>
                    <a:cxn ang="0">
                      <a:pos x="150" y="175"/>
                    </a:cxn>
                    <a:cxn ang="0">
                      <a:pos x="172" y="171"/>
                    </a:cxn>
                    <a:cxn ang="0">
                      <a:pos x="192" y="165"/>
                    </a:cxn>
                    <a:cxn ang="0">
                      <a:pos x="209" y="156"/>
                    </a:cxn>
                    <a:cxn ang="0">
                      <a:pos x="224" y="145"/>
                    </a:cxn>
                    <a:cxn ang="0">
                      <a:pos x="237" y="132"/>
                    </a:cxn>
                    <a:cxn ang="0">
                      <a:pos x="246" y="120"/>
                    </a:cxn>
                    <a:cxn ang="0">
                      <a:pos x="252" y="105"/>
                    </a:cxn>
                    <a:cxn ang="0">
                      <a:pos x="252" y="105"/>
                    </a:cxn>
                    <a:cxn ang="0">
                      <a:pos x="253" y="100"/>
                    </a:cxn>
                    <a:cxn ang="0">
                      <a:pos x="253" y="96"/>
                    </a:cxn>
                    <a:cxn ang="0">
                      <a:pos x="254" y="93"/>
                    </a:cxn>
                    <a:cxn ang="0">
                      <a:pos x="254" y="88"/>
                    </a:cxn>
                    <a:cxn ang="0">
                      <a:pos x="254" y="88"/>
                    </a:cxn>
                    <a:cxn ang="0">
                      <a:pos x="252" y="71"/>
                    </a:cxn>
                    <a:cxn ang="0">
                      <a:pos x="244" y="54"/>
                    </a:cxn>
                    <a:cxn ang="0">
                      <a:pos x="232" y="38"/>
                    </a:cxn>
                    <a:cxn ang="0">
                      <a:pos x="217" y="26"/>
                    </a:cxn>
                    <a:cxn ang="0">
                      <a:pos x="198" y="15"/>
                    </a:cxn>
                    <a:cxn ang="0">
                      <a:pos x="176" y="7"/>
                    </a:cxn>
                    <a:cxn ang="0">
                      <a:pos x="152" y="3"/>
                    </a:cxn>
                    <a:cxn ang="0">
                      <a:pos x="127" y="0"/>
                    </a:cxn>
                    <a:cxn ang="0">
                      <a:pos x="127" y="0"/>
                    </a:cxn>
                    <a:cxn ang="0">
                      <a:pos x="102" y="3"/>
                    </a:cxn>
                    <a:cxn ang="0">
                      <a:pos x="78" y="7"/>
                    </a:cxn>
                    <a:cxn ang="0">
                      <a:pos x="56" y="15"/>
                    </a:cxn>
                    <a:cxn ang="0">
                      <a:pos x="37" y="26"/>
                    </a:cxn>
                    <a:cxn ang="0">
                      <a:pos x="22" y="38"/>
                    </a:cxn>
                    <a:cxn ang="0">
                      <a:pos x="10" y="54"/>
                    </a:cxn>
                    <a:cxn ang="0">
                      <a:pos x="2" y="71"/>
                    </a:cxn>
                    <a:cxn ang="0">
                      <a:pos x="0" y="88"/>
                    </a:cxn>
                    <a:cxn ang="0">
                      <a:pos x="0" y="88"/>
                    </a:cxn>
                    <a:cxn ang="0">
                      <a:pos x="0" y="93"/>
                    </a:cxn>
                    <a:cxn ang="0">
                      <a:pos x="1" y="99"/>
                    </a:cxn>
                    <a:cxn ang="0">
                      <a:pos x="2" y="103"/>
                    </a:cxn>
                    <a:cxn ang="0">
                      <a:pos x="4" y="108"/>
                    </a:cxn>
                  </a:cxnLst>
                  <a:rect l="0" t="0" r="r" b="b"/>
                  <a:pathLst>
                    <a:path w="254" h="176">
                      <a:moveTo>
                        <a:pt x="4" y="108"/>
                      </a:moveTo>
                      <a:lnTo>
                        <a:pt x="4" y="108"/>
                      </a:lnTo>
                      <a:lnTo>
                        <a:pt x="10" y="122"/>
                      </a:lnTo>
                      <a:lnTo>
                        <a:pt x="20" y="136"/>
                      </a:lnTo>
                      <a:lnTo>
                        <a:pt x="33" y="147"/>
                      </a:lnTo>
                      <a:lnTo>
                        <a:pt x="48" y="157"/>
                      </a:lnTo>
                      <a:lnTo>
                        <a:pt x="65" y="165"/>
                      </a:lnTo>
                      <a:lnTo>
                        <a:pt x="84" y="172"/>
                      </a:lnTo>
                      <a:lnTo>
                        <a:pt x="105" y="175"/>
                      </a:lnTo>
                      <a:lnTo>
                        <a:pt x="127" y="176"/>
                      </a:lnTo>
                      <a:lnTo>
                        <a:pt x="127" y="176"/>
                      </a:lnTo>
                      <a:lnTo>
                        <a:pt x="150" y="175"/>
                      </a:lnTo>
                      <a:lnTo>
                        <a:pt x="172" y="171"/>
                      </a:lnTo>
                      <a:lnTo>
                        <a:pt x="192" y="165"/>
                      </a:lnTo>
                      <a:lnTo>
                        <a:pt x="209" y="156"/>
                      </a:lnTo>
                      <a:lnTo>
                        <a:pt x="224" y="145"/>
                      </a:lnTo>
                      <a:lnTo>
                        <a:pt x="237" y="132"/>
                      </a:lnTo>
                      <a:lnTo>
                        <a:pt x="246" y="120"/>
                      </a:lnTo>
                      <a:lnTo>
                        <a:pt x="252" y="105"/>
                      </a:lnTo>
                      <a:lnTo>
                        <a:pt x="252" y="105"/>
                      </a:lnTo>
                      <a:lnTo>
                        <a:pt x="253" y="100"/>
                      </a:lnTo>
                      <a:lnTo>
                        <a:pt x="253" y="96"/>
                      </a:lnTo>
                      <a:lnTo>
                        <a:pt x="254" y="93"/>
                      </a:lnTo>
                      <a:lnTo>
                        <a:pt x="254" y="88"/>
                      </a:lnTo>
                      <a:lnTo>
                        <a:pt x="254" y="88"/>
                      </a:lnTo>
                      <a:lnTo>
                        <a:pt x="252" y="71"/>
                      </a:lnTo>
                      <a:lnTo>
                        <a:pt x="244" y="54"/>
                      </a:lnTo>
                      <a:lnTo>
                        <a:pt x="232" y="38"/>
                      </a:lnTo>
                      <a:lnTo>
                        <a:pt x="217" y="26"/>
                      </a:lnTo>
                      <a:lnTo>
                        <a:pt x="198" y="15"/>
                      </a:lnTo>
                      <a:lnTo>
                        <a:pt x="176" y="7"/>
                      </a:lnTo>
                      <a:lnTo>
                        <a:pt x="152" y="3"/>
                      </a:lnTo>
                      <a:lnTo>
                        <a:pt x="127" y="0"/>
                      </a:lnTo>
                      <a:lnTo>
                        <a:pt x="127" y="0"/>
                      </a:lnTo>
                      <a:lnTo>
                        <a:pt x="102" y="3"/>
                      </a:lnTo>
                      <a:lnTo>
                        <a:pt x="78" y="7"/>
                      </a:lnTo>
                      <a:lnTo>
                        <a:pt x="56" y="15"/>
                      </a:lnTo>
                      <a:lnTo>
                        <a:pt x="37" y="26"/>
                      </a:lnTo>
                      <a:lnTo>
                        <a:pt x="22" y="38"/>
                      </a:lnTo>
                      <a:lnTo>
                        <a:pt x="10" y="54"/>
                      </a:lnTo>
                      <a:lnTo>
                        <a:pt x="2" y="71"/>
                      </a:lnTo>
                      <a:lnTo>
                        <a:pt x="0" y="88"/>
                      </a:lnTo>
                      <a:lnTo>
                        <a:pt x="0" y="88"/>
                      </a:lnTo>
                      <a:lnTo>
                        <a:pt x="0" y="93"/>
                      </a:lnTo>
                      <a:lnTo>
                        <a:pt x="1" y="99"/>
                      </a:lnTo>
                      <a:lnTo>
                        <a:pt x="2" y="103"/>
                      </a:lnTo>
                      <a:lnTo>
                        <a:pt x="4" y="108"/>
                      </a:lnTo>
                    </a:path>
                  </a:pathLst>
                </a:custGeom>
                <a:noFill/>
                <a:ln w="0">
                  <a:solidFill>
                    <a:srgbClr val="8499AD"/>
                  </a:solidFill>
                  <a:prstDash val="solid"/>
                  <a:round/>
                  <a:headEnd/>
                  <a:tailEnd/>
                </a:ln>
              </p:spPr>
              <p:txBody>
                <a:bodyPr/>
                <a:lstStyle/>
                <a:p>
                  <a:endParaRPr lang="en-US"/>
                </a:p>
              </p:txBody>
            </p:sp>
            <p:sp>
              <p:nvSpPr>
                <p:cNvPr id="289" name="Freeform 255"/>
                <p:cNvSpPr>
                  <a:spLocks/>
                </p:cNvSpPr>
                <p:nvPr/>
              </p:nvSpPr>
              <p:spPr bwMode="auto">
                <a:xfrm>
                  <a:off x="628" y="3575"/>
                  <a:ext cx="71" cy="50"/>
                </a:xfrm>
                <a:custGeom>
                  <a:avLst/>
                  <a:gdLst/>
                  <a:ahLst/>
                  <a:cxnLst>
                    <a:cxn ang="0">
                      <a:pos x="108" y="150"/>
                    </a:cxn>
                    <a:cxn ang="0">
                      <a:pos x="130" y="149"/>
                    </a:cxn>
                    <a:cxn ang="0">
                      <a:pos x="150" y="144"/>
                    </a:cxn>
                    <a:cxn ang="0">
                      <a:pos x="168" y="137"/>
                    </a:cxn>
                    <a:cxn ang="0">
                      <a:pos x="184" y="128"/>
                    </a:cxn>
                    <a:cxn ang="0">
                      <a:pos x="197" y="116"/>
                    </a:cxn>
                    <a:cxn ang="0">
                      <a:pos x="207" y="103"/>
                    </a:cxn>
                    <a:cxn ang="0">
                      <a:pos x="213" y="90"/>
                    </a:cxn>
                    <a:cxn ang="0">
                      <a:pos x="215" y="74"/>
                    </a:cxn>
                    <a:cxn ang="0">
                      <a:pos x="213" y="59"/>
                    </a:cxn>
                    <a:cxn ang="0">
                      <a:pos x="207" y="45"/>
                    </a:cxn>
                    <a:cxn ang="0">
                      <a:pos x="197" y="33"/>
                    </a:cxn>
                    <a:cxn ang="0">
                      <a:pos x="184" y="22"/>
                    </a:cxn>
                    <a:cxn ang="0">
                      <a:pos x="168" y="13"/>
                    </a:cxn>
                    <a:cxn ang="0">
                      <a:pos x="150" y="6"/>
                    </a:cxn>
                    <a:cxn ang="0">
                      <a:pos x="130" y="1"/>
                    </a:cxn>
                    <a:cxn ang="0">
                      <a:pos x="108" y="0"/>
                    </a:cxn>
                    <a:cxn ang="0">
                      <a:pos x="86" y="1"/>
                    </a:cxn>
                    <a:cxn ang="0">
                      <a:pos x="66" y="6"/>
                    </a:cxn>
                    <a:cxn ang="0">
                      <a:pos x="48" y="13"/>
                    </a:cxn>
                    <a:cxn ang="0">
                      <a:pos x="33" y="22"/>
                    </a:cxn>
                    <a:cxn ang="0">
                      <a:pos x="19" y="33"/>
                    </a:cxn>
                    <a:cxn ang="0">
                      <a:pos x="9" y="45"/>
                    </a:cxn>
                    <a:cxn ang="0">
                      <a:pos x="2" y="59"/>
                    </a:cxn>
                    <a:cxn ang="0">
                      <a:pos x="0" y="74"/>
                    </a:cxn>
                    <a:cxn ang="0">
                      <a:pos x="2" y="90"/>
                    </a:cxn>
                    <a:cxn ang="0">
                      <a:pos x="9" y="103"/>
                    </a:cxn>
                    <a:cxn ang="0">
                      <a:pos x="19" y="116"/>
                    </a:cxn>
                    <a:cxn ang="0">
                      <a:pos x="33" y="128"/>
                    </a:cxn>
                    <a:cxn ang="0">
                      <a:pos x="48" y="137"/>
                    </a:cxn>
                    <a:cxn ang="0">
                      <a:pos x="66" y="144"/>
                    </a:cxn>
                    <a:cxn ang="0">
                      <a:pos x="86" y="149"/>
                    </a:cxn>
                    <a:cxn ang="0">
                      <a:pos x="108" y="150"/>
                    </a:cxn>
                  </a:cxnLst>
                  <a:rect l="0" t="0" r="r" b="b"/>
                  <a:pathLst>
                    <a:path w="215" h="150">
                      <a:moveTo>
                        <a:pt x="108" y="150"/>
                      </a:moveTo>
                      <a:lnTo>
                        <a:pt x="130" y="149"/>
                      </a:lnTo>
                      <a:lnTo>
                        <a:pt x="150" y="144"/>
                      </a:lnTo>
                      <a:lnTo>
                        <a:pt x="168" y="137"/>
                      </a:lnTo>
                      <a:lnTo>
                        <a:pt x="184" y="128"/>
                      </a:lnTo>
                      <a:lnTo>
                        <a:pt x="197" y="116"/>
                      </a:lnTo>
                      <a:lnTo>
                        <a:pt x="207" y="103"/>
                      </a:lnTo>
                      <a:lnTo>
                        <a:pt x="213" y="90"/>
                      </a:lnTo>
                      <a:lnTo>
                        <a:pt x="215" y="74"/>
                      </a:lnTo>
                      <a:lnTo>
                        <a:pt x="213" y="59"/>
                      </a:lnTo>
                      <a:lnTo>
                        <a:pt x="207" y="45"/>
                      </a:lnTo>
                      <a:lnTo>
                        <a:pt x="197" y="33"/>
                      </a:lnTo>
                      <a:lnTo>
                        <a:pt x="184" y="22"/>
                      </a:lnTo>
                      <a:lnTo>
                        <a:pt x="168" y="13"/>
                      </a:lnTo>
                      <a:lnTo>
                        <a:pt x="150" y="6"/>
                      </a:lnTo>
                      <a:lnTo>
                        <a:pt x="130" y="1"/>
                      </a:lnTo>
                      <a:lnTo>
                        <a:pt x="108" y="0"/>
                      </a:lnTo>
                      <a:lnTo>
                        <a:pt x="86" y="1"/>
                      </a:lnTo>
                      <a:lnTo>
                        <a:pt x="66" y="6"/>
                      </a:lnTo>
                      <a:lnTo>
                        <a:pt x="48" y="13"/>
                      </a:lnTo>
                      <a:lnTo>
                        <a:pt x="33" y="22"/>
                      </a:lnTo>
                      <a:lnTo>
                        <a:pt x="19" y="33"/>
                      </a:lnTo>
                      <a:lnTo>
                        <a:pt x="9" y="45"/>
                      </a:lnTo>
                      <a:lnTo>
                        <a:pt x="2" y="59"/>
                      </a:lnTo>
                      <a:lnTo>
                        <a:pt x="0" y="74"/>
                      </a:lnTo>
                      <a:lnTo>
                        <a:pt x="2" y="90"/>
                      </a:lnTo>
                      <a:lnTo>
                        <a:pt x="9" y="103"/>
                      </a:lnTo>
                      <a:lnTo>
                        <a:pt x="19" y="116"/>
                      </a:lnTo>
                      <a:lnTo>
                        <a:pt x="33" y="128"/>
                      </a:lnTo>
                      <a:lnTo>
                        <a:pt x="48" y="137"/>
                      </a:lnTo>
                      <a:lnTo>
                        <a:pt x="66" y="144"/>
                      </a:lnTo>
                      <a:lnTo>
                        <a:pt x="86" y="149"/>
                      </a:lnTo>
                      <a:lnTo>
                        <a:pt x="108" y="150"/>
                      </a:lnTo>
                      <a:close/>
                    </a:path>
                  </a:pathLst>
                </a:custGeom>
                <a:solidFill>
                  <a:srgbClr val="0A335B"/>
                </a:solidFill>
                <a:ln w="9525">
                  <a:noFill/>
                  <a:round/>
                  <a:headEnd/>
                  <a:tailEnd/>
                </a:ln>
              </p:spPr>
              <p:txBody>
                <a:bodyPr/>
                <a:lstStyle/>
                <a:p>
                  <a:endParaRPr lang="en-US"/>
                </a:p>
              </p:txBody>
            </p:sp>
            <p:sp>
              <p:nvSpPr>
                <p:cNvPr id="290" name="Freeform 256"/>
                <p:cNvSpPr>
                  <a:spLocks/>
                </p:cNvSpPr>
                <p:nvPr/>
              </p:nvSpPr>
              <p:spPr bwMode="auto">
                <a:xfrm>
                  <a:off x="628" y="3575"/>
                  <a:ext cx="71" cy="50"/>
                </a:xfrm>
                <a:custGeom>
                  <a:avLst/>
                  <a:gdLst/>
                  <a:ahLst/>
                  <a:cxnLst>
                    <a:cxn ang="0">
                      <a:pos x="108" y="150"/>
                    </a:cxn>
                    <a:cxn ang="0">
                      <a:pos x="108" y="150"/>
                    </a:cxn>
                    <a:cxn ang="0">
                      <a:pos x="130" y="149"/>
                    </a:cxn>
                    <a:cxn ang="0">
                      <a:pos x="150" y="144"/>
                    </a:cxn>
                    <a:cxn ang="0">
                      <a:pos x="168" y="137"/>
                    </a:cxn>
                    <a:cxn ang="0">
                      <a:pos x="184" y="128"/>
                    </a:cxn>
                    <a:cxn ang="0">
                      <a:pos x="197" y="116"/>
                    </a:cxn>
                    <a:cxn ang="0">
                      <a:pos x="207" y="103"/>
                    </a:cxn>
                    <a:cxn ang="0">
                      <a:pos x="213" y="90"/>
                    </a:cxn>
                    <a:cxn ang="0">
                      <a:pos x="215" y="74"/>
                    </a:cxn>
                    <a:cxn ang="0">
                      <a:pos x="215" y="74"/>
                    </a:cxn>
                    <a:cxn ang="0">
                      <a:pos x="213" y="59"/>
                    </a:cxn>
                    <a:cxn ang="0">
                      <a:pos x="207" y="45"/>
                    </a:cxn>
                    <a:cxn ang="0">
                      <a:pos x="197" y="33"/>
                    </a:cxn>
                    <a:cxn ang="0">
                      <a:pos x="184" y="22"/>
                    </a:cxn>
                    <a:cxn ang="0">
                      <a:pos x="168" y="13"/>
                    </a:cxn>
                    <a:cxn ang="0">
                      <a:pos x="150" y="6"/>
                    </a:cxn>
                    <a:cxn ang="0">
                      <a:pos x="130" y="1"/>
                    </a:cxn>
                    <a:cxn ang="0">
                      <a:pos x="108" y="0"/>
                    </a:cxn>
                    <a:cxn ang="0">
                      <a:pos x="108" y="0"/>
                    </a:cxn>
                    <a:cxn ang="0">
                      <a:pos x="86" y="1"/>
                    </a:cxn>
                    <a:cxn ang="0">
                      <a:pos x="66" y="6"/>
                    </a:cxn>
                    <a:cxn ang="0">
                      <a:pos x="48" y="13"/>
                    </a:cxn>
                    <a:cxn ang="0">
                      <a:pos x="33" y="22"/>
                    </a:cxn>
                    <a:cxn ang="0">
                      <a:pos x="19" y="33"/>
                    </a:cxn>
                    <a:cxn ang="0">
                      <a:pos x="9" y="45"/>
                    </a:cxn>
                    <a:cxn ang="0">
                      <a:pos x="2" y="59"/>
                    </a:cxn>
                    <a:cxn ang="0">
                      <a:pos x="0" y="74"/>
                    </a:cxn>
                    <a:cxn ang="0">
                      <a:pos x="0" y="74"/>
                    </a:cxn>
                    <a:cxn ang="0">
                      <a:pos x="2" y="90"/>
                    </a:cxn>
                    <a:cxn ang="0">
                      <a:pos x="9" y="103"/>
                    </a:cxn>
                    <a:cxn ang="0">
                      <a:pos x="19" y="116"/>
                    </a:cxn>
                    <a:cxn ang="0">
                      <a:pos x="33" y="128"/>
                    </a:cxn>
                    <a:cxn ang="0">
                      <a:pos x="48" y="137"/>
                    </a:cxn>
                    <a:cxn ang="0">
                      <a:pos x="66" y="144"/>
                    </a:cxn>
                    <a:cxn ang="0">
                      <a:pos x="86" y="149"/>
                    </a:cxn>
                    <a:cxn ang="0">
                      <a:pos x="108" y="150"/>
                    </a:cxn>
                  </a:cxnLst>
                  <a:rect l="0" t="0" r="r" b="b"/>
                  <a:pathLst>
                    <a:path w="215" h="150">
                      <a:moveTo>
                        <a:pt x="108" y="150"/>
                      </a:moveTo>
                      <a:lnTo>
                        <a:pt x="108" y="150"/>
                      </a:lnTo>
                      <a:lnTo>
                        <a:pt x="130" y="149"/>
                      </a:lnTo>
                      <a:lnTo>
                        <a:pt x="150" y="144"/>
                      </a:lnTo>
                      <a:lnTo>
                        <a:pt x="168" y="137"/>
                      </a:lnTo>
                      <a:lnTo>
                        <a:pt x="184" y="128"/>
                      </a:lnTo>
                      <a:lnTo>
                        <a:pt x="197" y="116"/>
                      </a:lnTo>
                      <a:lnTo>
                        <a:pt x="207" y="103"/>
                      </a:lnTo>
                      <a:lnTo>
                        <a:pt x="213" y="90"/>
                      </a:lnTo>
                      <a:lnTo>
                        <a:pt x="215" y="74"/>
                      </a:lnTo>
                      <a:lnTo>
                        <a:pt x="215" y="74"/>
                      </a:lnTo>
                      <a:lnTo>
                        <a:pt x="213" y="59"/>
                      </a:lnTo>
                      <a:lnTo>
                        <a:pt x="207" y="45"/>
                      </a:lnTo>
                      <a:lnTo>
                        <a:pt x="197" y="33"/>
                      </a:lnTo>
                      <a:lnTo>
                        <a:pt x="184" y="22"/>
                      </a:lnTo>
                      <a:lnTo>
                        <a:pt x="168" y="13"/>
                      </a:lnTo>
                      <a:lnTo>
                        <a:pt x="150" y="6"/>
                      </a:lnTo>
                      <a:lnTo>
                        <a:pt x="130" y="1"/>
                      </a:lnTo>
                      <a:lnTo>
                        <a:pt x="108" y="0"/>
                      </a:lnTo>
                      <a:lnTo>
                        <a:pt x="108" y="0"/>
                      </a:lnTo>
                      <a:lnTo>
                        <a:pt x="86" y="1"/>
                      </a:lnTo>
                      <a:lnTo>
                        <a:pt x="66" y="6"/>
                      </a:lnTo>
                      <a:lnTo>
                        <a:pt x="48" y="13"/>
                      </a:lnTo>
                      <a:lnTo>
                        <a:pt x="33" y="22"/>
                      </a:lnTo>
                      <a:lnTo>
                        <a:pt x="19" y="33"/>
                      </a:lnTo>
                      <a:lnTo>
                        <a:pt x="9" y="45"/>
                      </a:lnTo>
                      <a:lnTo>
                        <a:pt x="2" y="59"/>
                      </a:lnTo>
                      <a:lnTo>
                        <a:pt x="0" y="74"/>
                      </a:lnTo>
                      <a:lnTo>
                        <a:pt x="0" y="74"/>
                      </a:lnTo>
                      <a:lnTo>
                        <a:pt x="2" y="90"/>
                      </a:lnTo>
                      <a:lnTo>
                        <a:pt x="9" y="103"/>
                      </a:lnTo>
                      <a:lnTo>
                        <a:pt x="19" y="116"/>
                      </a:lnTo>
                      <a:lnTo>
                        <a:pt x="33" y="128"/>
                      </a:lnTo>
                      <a:lnTo>
                        <a:pt x="48" y="137"/>
                      </a:lnTo>
                      <a:lnTo>
                        <a:pt x="66" y="144"/>
                      </a:lnTo>
                      <a:lnTo>
                        <a:pt x="86" y="149"/>
                      </a:lnTo>
                      <a:lnTo>
                        <a:pt x="108" y="150"/>
                      </a:lnTo>
                    </a:path>
                  </a:pathLst>
                </a:custGeom>
                <a:noFill/>
                <a:ln w="0">
                  <a:solidFill>
                    <a:srgbClr val="000033"/>
                  </a:solidFill>
                  <a:prstDash val="solid"/>
                  <a:round/>
                  <a:headEnd/>
                  <a:tailEnd/>
                </a:ln>
              </p:spPr>
              <p:txBody>
                <a:bodyPr/>
                <a:lstStyle/>
                <a:p>
                  <a:endParaRPr lang="en-US"/>
                </a:p>
              </p:txBody>
            </p:sp>
            <p:sp>
              <p:nvSpPr>
                <p:cNvPr id="291" name="Freeform 257"/>
                <p:cNvSpPr>
                  <a:spLocks/>
                </p:cNvSpPr>
                <p:nvPr/>
              </p:nvSpPr>
              <p:spPr bwMode="auto">
                <a:xfrm>
                  <a:off x="622" y="3605"/>
                  <a:ext cx="83" cy="31"/>
                </a:xfrm>
                <a:custGeom>
                  <a:avLst/>
                  <a:gdLst/>
                  <a:ahLst/>
                  <a:cxnLst>
                    <a:cxn ang="0">
                      <a:pos x="249" y="2"/>
                    </a:cxn>
                    <a:cxn ang="0">
                      <a:pos x="245" y="29"/>
                    </a:cxn>
                    <a:cxn ang="0">
                      <a:pos x="239" y="44"/>
                    </a:cxn>
                    <a:cxn ang="0">
                      <a:pos x="229" y="57"/>
                    </a:cxn>
                    <a:cxn ang="0">
                      <a:pos x="218" y="68"/>
                    </a:cxn>
                    <a:cxn ang="0">
                      <a:pos x="204" y="77"/>
                    </a:cxn>
                    <a:cxn ang="0">
                      <a:pos x="189" y="84"/>
                    </a:cxn>
                    <a:cxn ang="0">
                      <a:pos x="170" y="88"/>
                    </a:cxn>
                    <a:cxn ang="0">
                      <a:pos x="149" y="92"/>
                    </a:cxn>
                    <a:cxn ang="0">
                      <a:pos x="125" y="93"/>
                    </a:cxn>
                    <a:cxn ang="0">
                      <a:pos x="106" y="92"/>
                    </a:cxn>
                    <a:cxn ang="0">
                      <a:pos x="87" y="87"/>
                    </a:cxn>
                    <a:cxn ang="0">
                      <a:pos x="68" y="82"/>
                    </a:cxn>
                    <a:cxn ang="0">
                      <a:pos x="51" y="73"/>
                    </a:cxn>
                    <a:cxn ang="0">
                      <a:pos x="35" y="63"/>
                    </a:cxn>
                    <a:cxn ang="0">
                      <a:pos x="21" y="53"/>
                    </a:cxn>
                    <a:cxn ang="0">
                      <a:pos x="11" y="40"/>
                    </a:cxn>
                    <a:cxn ang="0">
                      <a:pos x="4" y="27"/>
                    </a:cxn>
                    <a:cxn ang="0">
                      <a:pos x="0" y="0"/>
                    </a:cxn>
                    <a:cxn ang="0">
                      <a:pos x="7" y="15"/>
                    </a:cxn>
                    <a:cxn ang="0">
                      <a:pos x="16" y="29"/>
                    </a:cxn>
                    <a:cxn ang="0">
                      <a:pos x="28" y="42"/>
                    </a:cxn>
                    <a:cxn ang="0">
                      <a:pos x="43" y="53"/>
                    </a:cxn>
                    <a:cxn ang="0">
                      <a:pos x="61" y="62"/>
                    </a:cxn>
                    <a:cxn ang="0">
                      <a:pos x="81" y="68"/>
                    </a:cxn>
                    <a:cxn ang="0">
                      <a:pos x="102" y="72"/>
                    </a:cxn>
                    <a:cxn ang="0">
                      <a:pos x="125" y="73"/>
                    </a:cxn>
                    <a:cxn ang="0">
                      <a:pos x="148" y="72"/>
                    </a:cxn>
                    <a:cxn ang="0">
                      <a:pos x="170" y="69"/>
                    </a:cxn>
                    <a:cxn ang="0">
                      <a:pos x="189" y="62"/>
                    </a:cxn>
                    <a:cxn ang="0">
                      <a:pos x="206" y="54"/>
                    </a:cxn>
                    <a:cxn ang="0">
                      <a:pos x="221" y="43"/>
                    </a:cxn>
                    <a:cxn ang="0">
                      <a:pos x="234" y="32"/>
                    </a:cxn>
                    <a:cxn ang="0">
                      <a:pos x="243" y="18"/>
                    </a:cxn>
                    <a:cxn ang="0">
                      <a:pos x="249" y="2"/>
                    </a:cxn>
                  </a:cxnLst>
                  <a:rect l="0" t="0" r="r" b="b"/>
                  <a:pathLst>
                    <a:path w="249" h="93">
                      <a:moveTo>
                        <a:pt x="249" y="2"/>
                      </a:moveTo>
                      <a:lnTo>
                        <a:pt x="245" y="29"/>
                      </a:lnTo>
                      <a:lnTo>
                        <a:pt x="239" y="44"/>
                      </a:lnTo>
                      <a:lnTo>
                        <a:pt x="229" y="57"/>
                      </a:lnTo>
                      <a:lnTo>
                        <a:pt x="218" y="68"/>
                      </a:lnTo>
                      <a:lnTo>
                        <a:pt x="204" y="77"/>
                      </a:lnTo>
                      <a:lnTo>
                        <a:pt x="189" y="84"/>
                      </a:lnTo>
                      <a:lnTo>
                        <a:pt x="170" y="88"/>
                      </a:lnTo>
                      <a:lnTo>
                        <a:pt x="149" y="92"/>
                      </a:lnTo>
                      <a:lnTo>
                        <a:pt x="125" y="93"/>
                      </a:lnTo>
                      <a:lnTo>
                        <a:pt x="106" y="92"/>
                      </a:lnTo>
                      <a:lnTo>
                        <a:pt x="87" y="87"/>
                      </a:lnTo>
                      <a:lnTo>
                        <a:pt x="68" y="82"/>
                      </a:lnTo>
                      <a:lnTo>
                        <a:pt x="51" y="73"/>
                      </a:lnTo>
                      <a:lnTo>
                        <a:pt x="35" y="63"/>
                      </a:lnTo>
                      <a:lnTo>
                        <a:pt x="21" y="53"/>
                      </a:lnTo>
                      <a:lnTo>
                        <a:pt x="11" y="40"/>
                      </a:lnTo>
                      <a:lnTo>
                        <a:pt x="4" y="27"/>
                      </a:lnTo>
                      <a:lnTo>
                        <a:pt x="0" y="0"/>
                      </a:lnTo>
                      <a:lnTo>
                        <a:pt x="7" y="15"/>
                      </a:lnTo>
                      <a:lnTo>
                        <a:pt x="16" y="29"/>
                      </a:lnTo>
                      <a:lnTo>
                        <a:pt x="28" y="42"/>
                      </a:lnTo>
                      <a:lnTo>
                        <a:pt x="43" y="53"/>
                      </a:lnTo>
                      <a:lnTo>
                        <a:pt x="61" y="62"/>
                      </a:lnTo>
                      <a:lnTo>
                        <a:pt x="81" y="68"/>
                      </a:lnTo>
                      <a:lnTo>
                        <a:pt x="102" y="72"/>
                      </a:lnTo>
                      <a:lnTo>
                        <a:pt x="125" y="73"/>
                      </a:lnTo>
                      <a:lnTo>
                        <a:pt x="148" y="72"/>
                      </a:lnTo>
                      <a:lnTo>
                        <a:pt x="170" y="69"/>
                      </a:lnTo>
                      <a:lnTo>
                        <a:pt x="189" y="62"/>
                      </a:lnTo>
                      <a:lnTo>
                        <a:pt x="206" y="54"/>
                      </a:lnTo>
                      <a:lnTo>
                        <a:pt x="221" y="43"/>
                      </a:lnTo>
                      <a:lnTo>
                        <a:pt x="234" y="32"/>
                      </a:lnTo>
                      <a:lnTo>
                        <a:pt x="243" y="18"/>
                      </a:lnTo>
                      <a:lnTo>
                        <a:pt x="249" y="2"/>
                      </a:lnTo>
                      <a:close/>
                    </a:path>
                  </a:pathLst>
                </a:custGeom>
                <a:solidFill>
                  <a:srgbClr val="FFE57F"/>
                </a:solidFill>
                <a:ln w="9525">
                  <a:noFill/>
                  <a:round/>
                  <a:headEnd/>
                  <a:tailEnd/>
                </a:ln>
              </p:spPr>
              <p:txBody>
                <a:bodyPr/>
                <a:lstStyle/>
                <a:p>
                  <a:endParaRPr lang="en-US"/>
                </a:p>
              </p:txBody>
            </p:sp>
            <p:sp>
              <p:nvSpPr>
                <p:cNvPr id="292" name="Freeform 258"/>
                <p:cNvSpPr>
                  <a:spLocks/>
                </p:cNvSpPr>
                <p:nvPr/>
              </p:nvSpPr>
              <p:spPr bwMode="auto">
                <a:xfrm>
                  <a:off x="623" y="3552"/>
                  <a:ext cx="85" cy="59"/>
                </a:xfrm>
                <a:custGeom>
                  <a:avLst/>
                  <a:gdLst/>
                  <a:ahLst/>
                  <a:cxnLst>
                    <a:cxn ang="0">
                      <a:pos x="3" y="108"/>
                    </a:cxn>
                    <a:cxn ang="0">
                      <a:pos x="9" y="121"/>
                    </a:cxn>
                    <a:cxn ang="0">
                      <a:pos x="19" y="135"/>
                    </a:cxn>
                    <a:cxn ang="0">
                      <a:pos x="32" y="147"/>
                    </a:cxn>
                    <a:cxn ang="0">
                      <a:pos x="48" y="156"/>
                    </a:cxn>
                    <a:cxn ang="0">
                      <a:pos x="64" y="164"/>
                    </a:cxn>
                    <a:cxn ang="0">
                      <a:pos x="83" y="171"/>
                    </a:cxn>
                    <a:cxn ang="0">
                      <a:pos x="104" y="175"/>
                    </a:cxn>
                    <a:cxn ang="0">
                      <a:pos x="126" y="176"/>
                    </a:cxn>
                    <a:cxn ang="0">
                      <a:pos x="149" y="175"/>
                    </a:cxn>
                    <a:cxn ang="0">
                      <a:pos x="171" y="170"/>
                    </a:cxn>
                    <a:cxn ang="0">
                      <a:pos x="191" y="164"/>
                    </a:cxn>
                    <a:cxn ang="0">
                      <a:pos x="209" y="155"/>
                    </a:cxn>
                    <a:cxn ang="0">
                      <a:pos x="223" y="145"/>
                    </a:cxn>
                    <a:cxn ang="0">
                      <a:pos x="236" y="132"/>
                    </a:cxn>
                    <a:cxn ang="0">
                      <a:pos x="245" y="119"/>
                    </a:cxn>
                    <a:cxn ang="0">
                      <a:pos x="251" y="104"/>
                    </a:cxn>
                    <a:cxn ang="0">
                      <a:pos x="252" y="99"/>
                    </a:cxn>
                    <a:cxn ang="0">
                      <a:pos x="252" y="96"/>
                    </a:cxn>
                    <a:cxn ang="0">
                      <a:pos x="254" y="92"/>
                    </a:cxn>
                    <a:cxn ang="0">
                      <a:pos x="254" y="88"/>
                    </a:cxn>
                    <a:cxn ang="0">
                      <a:pos x="251" y="70"/>
                    </a:cxn>
                    <a:cxn ang="0">
                      <a:pos x="243" y="53"/>
                    </a:cxn>
                    <a:cxn ang="0">
                      <a:pos x="232" y="38"/>
                    </a:cxn>
                    <a:cxn ang="0">
                      <a:pos x="216" y="25"/>
                    </a:cxn>
                    <a:cxn ang="0">
                      <a:pos x="197" y="15"/>
                    </a:cxn>
                    <a:cxn ang="0">
                      <a:pos x="175" y="7"/>
                    </a:cxn>
                    <a:cxn ang="0">
                      <a:pos x="151" y="2"/>
                    </a:cxn>
                    <a:cxn ang="0">
                      <a:pos x="126" y="0"/>
                    </a:cxn>
                    <a:cxn ang="0">
                      <a:pos x="101" y="2"/>
                    </a:cxn>
                    <a:cxn ang="0">
                      <a:pos x="77" y="7"/>
                    </a:cxn>
                    <a:cxn ang="0">
                      <a:pos x="55" y="15"/>
                    </a:cxn>
                    <a:cxn ang="0">
                      <a:pos x="36" y="25"/>
                    </a:cxn>
                    <a:cxn ang="0">
                      <a:pos x="21" y="38"/>
                    </a:cxn>
                    <a:cxn ang="0">
                      <a:pos x="9" y="53"/>
                    </a:cxn>
                    <a:cxn ang="0">
                      <a:pos x="2" y="70"/>
                    </a:cxn>
                    <a:cxn ang="0">
                      <a:pos x="0" y="88"/>
                    </a:cxn>
                    <a:cxn ang="0">
                      <a:pos x="0" y="92"/>
                    </a:cxn>
                    <a:cxn ang="0">
                      <a:pos x="1" y="98"/>
                    </a:cxn>
                    <a:cxn ang="0">
                      <a:pos x="2" y="103"/>
                    </a:cxn>
                    <a:cxn ang="0">
                      <a:pos x="3" y="108"/>
                    </a:cxn>
                  </a:cxnLst>
                  <a:rect l="0" t="0" r="r" b="b"/>
                  <a:pathLst>
                    <a:path w="254" h="176">
                      <a:moveTo>
                        <a:pt x="3" y="108"/>
                      </a:moveTo>
                      <a:lnTo>
                        <a:pt x="9" y="121"/>
                      </a:lnTo>
                      <a:lnTo>
                        <a:pt x="19" y="135"/>
                      </a:lnTo>
                      <a:lnTo>
                        <a:pt x="32" y="147"/>
                      </a:lnTo>
                      <a:lnTo>
                        <a:pt x="48" y="156"/>
                      </a:lnTo>
                      <a:lnTo>
                        <a:pt x="64" y="164"/>
                      </a:lnTo>
                      <a:lnTo>
                        <a:pt x="83" y="171"/>
                      </a:lnTo>
                      <a:lnTo>
                        <a:pt x="104" y="175"/>
                      </a:lnTo>
                      <a:lnTo>
                        <a:pt x="126" y="176"/>
                      </a:lnTo>
                      <a:lnTo>
                        <a:pt x="149" y="175"/>
                      </a:lnTo>
                      <a:lnTo>
                        <a:pt x="171" y="170"/>
                      </a:lnTo>
                      <a:lnTo>
                        <a:pt x="191" y="164"/>
                      </a:lnTo>
                      <a:lnTo>
                        <a:pt x="209" y="155"/>
                      </a:lnTo>
                      <a:lnTo>
                        <a:pt x="223" y="145"/>
                      </a:lnTo>
                      <a:lnTo>
                        <a:pt x="236" y="132"/>
                      </a:lnTo>
                      <a:lnTo>
                        <a:pt x="245" y="119"/>
                      </a:lnTo>
                      <a:lnTo>
                        <a:pt x="251" y="104"/>
                      </a:lnTo>
                      <a:lnTo>
                        <a:pt x="252" y="99"/>
                      </a:lnTo>
                      <a:lnTo>
                        <a:pt x="252" y="96"/>
                      </a:lnTo>
                      <a:lnTo>
                        <a:pt x="254" y="92"/>
                      </a:lnTo>
                      <a:lnTo>
                        <a:pt x="254" y="88"/>
                      </a:lnTo>
                      <a:lnTo>
                        <a:pt x="251" y="70"/>
                      </a:lnTo>
                      <a:lnTo>
                        <a:pt x="243" y="53"/>
                      </a:lnTo>
                      <a:lnTo>
                        <a:pt x="232" y="38"/>
                      </a:lnTo>
                      <a:lnTo>
                        <a:pt x="216" y="25"/>
                      </a:lnTo>
                      <a:lnTo>
                        <a:pt x="197" y="15"/>
                      </a:lnTo>
                      <a:lnTo>
                        <a:pt x="175" y="7"/>
                      </a:lnTo>
                      <a:lnTo>
                        <a:pt x="151" y="2"/>
                      </a:lnTo>
                      <a:lnTo>
                        <a:pt x="126" y="0"/>
                      </a:lnTo>
                      <a:lnTo>
                        <a:pt x="101" y="2"/>
                      </a:lnTo>
                      <a:lnTo>
                        <a:pt x="77" y="7"/>
                      </a:lnTo>
                      <a:lnTo>
                        <a:pt x="55" y="15"/>
                      </a:lnTo>
                      <a:lnTo>
                        <a:pt x="36" y="25"/>
                      </a:lnTo>
                      <a:lnTo>
                        <a:pt x="21" y="38"/>
                      </a:lnTo>
                      <a:lnTo>
                        <a:pt x="9" y="53"/>
                      </a:lnTo>
                      <a:lnTo>
                        <a:pt x="2" y="70"/>
                      </a:lnTo>
                      <a:lnTo>
                        <a:pt x="0" y="88"/>
                      </a:lnTo>
                      <a:lnTo>
                        <a:pt x="0" y="92"/>
                      </a:lnTo>
                      <a:lnTo>
                        <a:pt x="1" y="98"/>
                      </a:lnTo>
                      <a:lnTo>
                        <a:pt x="2" y="103"/>
                      </a:lnTo>
                      <a:lnTo>
                        <a:pt x="3" y="108"/>
                      </a:lnTo>
                      <a:close/>
                    </a:path>
                  </a:pathLst>
                </a:custGeom>
                <a:solidFill>
                  <a:srgbClr val="7F7F00"/>
                </a:solidFill>
                <a:ln w="9525">
                  <a:noFill/>
                  <a:round/>
                  <a:headEnd/>
                  <a:tailEnd/>
                </a:ln>
              </p:spPr>
              <p:txBody>
                <a:bodyPr/>
                <a:lstStyle/>
                <a:p>
                  <a:endParaRPr lang="en-US"/>
                </a:p>
              </p:txBody>
            </p:sp>
            <p:sp>
              <p:nvSpPr>
                <p:cNvPr id="293" name="Freeform 259"/>
                <p:cNvSpPr>
                  <a:spLocks/>
                </p:cNvSpPr>
                <p:nvPr/>
              </p:nvSpPr>
              <p:spPr bwMode="auto">
                <a:xfrm>
                  <a:off x="623" y="3552"/>
                  <a:ext cx="85" cy="59"/>
                </a:xfrm>
                <a:custGeom>
                  <a:avLst/>
                  <a:gdLst/>
                  <a:ahLst/>
                  <a:cxnLst>
                    <a:cxn ang="0">
                      <a:pos x="3" y="108"/>
                    </a:cxn>
                    <a:cxn ang="0">
                      <a:pos x="3" y="108"/>
                    </a:cxn>
                    <a:cxn ang="0">
                      <a:pos x="9" y="121"/>
                    </a:cxn>
                    <a:cxn ang="0">
                      <a:pos x="19" y="135"/>
                    </a:cxn>
                    <a:cxn ang="0">
                      <a:pos x="32" y="147"/>
                    </a:cxn>
                    <a:cxn ang="0">
                      <a:pos x="48" y="156"/>
                    </a:cxn>
                    <a:cxn ang="0">
                      <a:pos x="64" y="164"/>
                    </a:cxn>
                    <a:cxn ang="0">
                      <a:pos x="83" y="171"/>
                    </a:cxn>
                    <a:cxn ang="0">
                      <a:pos x="104" y="175"/>
                    </a:cxn>
                    <a:cxn ang="0">
                      <a:pos x="126" y="176"/>
                    </a:cxn>
                    <a:cxn ang="0">
                      <a:pos x="126" y="176"/>
                    </a:cxn>
                    <a:cxn ang="0">
                      <a:pos x="149" y="175"/>
                    </a:cxn>
                    <a:cxn ang="0">
                      <a:pos x="171" y="170"/>
                    </a:cxn>
                    <a:cxn ang="0">
                      <a:pos x="191" y="164"/>
                    </a:cxn>
                    <a:cxn ang="0">
                      <a:pos x="209" y="155"/>
                    </a:cxn>
                    <a:cxn ang="0">
                      <a:pos x="223" y="145"/>
                    </a:cxn>
                    <a:cxn ang="0">
                      <a:pos x="236" y="132"/>
                    </a:cxn>
                    <a:cxn ang="0">
                      <a:pos x="245" y="119"/>
                    </a:cxn>
                    <a:cxn ang="0">
                      <a:pos x="251" y="104"/>
                    </a:cxn>
                    <a:cxn ang="0">
                      <a:pos x="251" y="104"/>
                    </a:cxn>
                    <a:cxn ang="0">
                      <a:pos x="252" y="99"/>
                    </a:cxn>
                    <a:cxn ang="0">
                      <a:pos x="252" y="96"/>
                    </a:cxn>
                    <a:cxn ang="0">
                      <a:pos x="254" y="92"/>
                    </a:cxn>
                    <a:cxn ang="0">
                      <a:pos x="254" y="88"/>
                    </a:cxn>
                    <a:cxn ang="0">
                      <a:pos x="254" y="88"/>
                    </a:cxn>
                    <a:cxn ang="0">
                      <a:pos x="251" y="70"/>
                    </a:cxn>
                    <a:cxn ang="0">
                      <a:pos x="243" y="53"/>
                    </a:cxn>
                    <a:cxn ang="0">
                      <a:pos x="232" y="38"/>
                    </a:cxn>
                    <a:cxn ang="0">
                      <a:pos x="216" y="25"/>
                    </a:cxn>
                    <a:cxn ang="0">
                      <a:pos x="197" y="15"/>
                    </a:cxn>
                    <a:cxn ang="0">
                      <a:pos x="175" y="7"/>
                    </a:cxn>
                    <a:cxn ang="0">
                      <a:pos x="151" y="2"/>
                    </a:cxn>
                    <a:cxn ang="0">
                      <a:pos x="126" y="0"/>
                    </a:cxn>
                    <a:cxn ang="0">
                      <a:pos x="126" y="0"/>
                    </a:cxn>
                    <a:cxn ang="0">
                      <a:pos x="101" y="2"/>
                    </a:cxn>
                    <a:cxn ang="0">
                      <a:pos x="77" y="7"/>
                    </a:cxn>
                    <a:cxn ang="0">
                      <a:pos x="55" y="15"/>
                    </a:cxn>
                    <a:cxn ang="0">
                      <a:pos x="36" y="25"/>
                    </a:cxn>
                    <a:cxn ang="0">
                      <a:pos x="21" y="38"/>
                    </a:cxn>
                    <a:cxn ang="0">
                      <a:pos x="9" y="53"/>
                    </a:cxn>
                    <a:cxn ang="0">
                      <a:pos x="2" y="70"/>
                    </a:cxn>
                    <a:cxn ang="0">
                      <a:pos x="0" y="88"/>
                    </a:cxn>
                    <a:cxn ang="0">
                      <a:pos x="0" y="88"/>
                    </a:cxn>
                    <a:cxn ang="0">
                      <a:pos x="0" y="92"/>
                    </a:cxn>
                    <a:cxn ang="0">
                      <a:pos x="1" y="98"/>
                    </a:cxn>
                    <a:cxn ang="0">
                      <a:pos x="2" y="103"/>
                    </a:cxn>
                    <a:cxn ang="0">
                      <a:pos x="3" y="108"/>
                    </a:cxn>
                  </a:cxnLst>
                  <a:rect l="0" t="0" r="r" b="b"/>
                  <a:pathLst>
                    <a:path w="254" h="176">
                      <a:moveTo>
                        <a:pt x="3" y="108"/>
                      </a:moveTo>
                      <a:lnTo>
                        <a:pt x="3" y="108"/>
                      </a:lnTo>
                      <a:lnTo>
                        <a:pt x="9" y="121"/>
                      </a:lnTo>
                      <a:lnTo>
                        <a:pt x="19" y="135"/>
                      </a:lnTo>
                      <a:lnTo>
                        <a:pt x="32" y="147"/>
                      </a:lnTo>
                      <a:lnTo>
                        <a:pt x="48" y="156"/>
                      </a:lnTo>
                      <a:lnTo>
                        <a:pt x="64" y="164"/>
                      </a:lnTo>
                      <a:lnTo>
                        <a:pt x="83" y="171"/>
                      </a:lnTo>
                      <a:lnTo>
                        <a:pt x="104" y="175"/>
                      </a:lnTo>
                      <a:lnTo>
                        <a:pt x="126" y="176"/>
                      </a:lnTo>
                      <a:lnTo>
                        <a:pt x="126" y="176"/>
                      </a:lnTo>
                      <a:lnTo>
                        <a:pt x="149" y="175"/>
                      </a:lnTo>
                      <a:lnTo>
                        <a:pt x="171" y="170"/>
                      </a:lnTo>
                      <a:lnTo>
                        <a:pt x="191" y="164"/>
                      </a:lnTo>
                      <a:lnTo>
                        <a:pt x="209" y="155"/>
                      </a:lnTo>
                      <a:lnTo>
                        <a:pt x="223" y="145"/>
                      </a:lnTo>
                      <a:lnTo>
                        <a:pt x="236" y="132"/>
                      </a:lnTo>
                      <a:lnTo>
                        <a:pt x="245" y="119"/>
                      </a:lnTo>
                      <a:lnTo>
                        <a:pt x="251" y="104"/>
                      </a:lnTo>
                      <a:lnTo>
                        <a:pt x="251" y="104"/>
                      </a:lnTo>
                      <a:lnTo>
                        <a:pt x="252" y="99"/>
                      </a:lnTo>
                      <a:lnTo>
                        <a:pt x="252" y="96"/>
                      </a:lnTo>
                      <a:lnTo>
                        <a:pt x="254" y="92"/>
                      </a:lnTo>
                      <a:lnTo>
                        <a:pt x="254" y="88"/>
                      </a:lnTo>
                      <a:lnTo>
                        <a:pt x="254" y="88"/>
                      </a:lnTo>
                      <a:lnTo>
                        <a:pt x="251" y="70"/>
                      </a:lnTo>
                      <a:lnTo>
                        <a:pt x="243" y="53"/>
                      </a:lnTo>
                      <a:lnTo>
                        <a:pt x="232" y="38"/>
                      </a:lnTo>
                      <a:lnTo>
                        <a:pt x="216" y="25"/>
                      </a:lnTo>
                      <a:lnTo>
                        <a:pt x="197" y="15"/>
                      </a:lnTo>
                      <a:lnTo>
                        <a:pt x="175" y="7"/>
                      </a:lnTo>
                      <a:lnTo>
                        <a:pt x="151" y="2"/>
                      </a:lnTo>
                      <a:lnTo>
                        <a:pt x="126" y="0"/>
                      </a:lnTo>
                      <a:lnTo>
                        <a:pt x="126" y="0"/>
                      </a:lnTo>
                      <a:lnTo>
                        <a:pt x="101" y="2"/>
                      </a:lnTo>
                      <a:lnTo>
                        <a:pt x="77" y="7"/>
                      </a:lnTo>
                      <a:lnTo>
                        <a:pt x="55" y="15"/>
                      </a:lnTo>
                      <a:lnTo>
                        <a:pt x="36" y="25"/>
                      </a:lnTo>
                      <a:lnTo>
                        <a:pt x="21" y="38"/>
                      </a:lnTo>
                      <a:lnTo>
                        <a:pt x="9" y="53"/>
                      </a:lnTo>
                      <a:lnTo>
                        <a:pt x="2" y="70"/>
                      </a:lnTo>
                      <a:lnTo>
                        <a:pt x="0" y="88"/>
                      </a:lnTo>
                      <a:lnTo>
                        <a:pt x="0" y="88"/>
                      </a:lnTo>
                      <a:lnTo>
                        <a:pt x="0" y="92"/>
                      </a:lnTo>
                      <a:lnTo>
                        <a:pt x="1" y="98"/>
                      </a:lnTo>
                      <a:lnTo>
                        <a:pt x="2" y="103"/>
                      </a:lnTo>
                      <a:lnTo>
                        <a:pt x="3" y="108"/>
                      </a:lnTo>
                    </a:path>
                  </a:pathLst>
                </a:custGeom>
                <a:noFill/>
                <a:ln w="0">
                  <a:solidFill>
                    <a:srgbClr val="8499AD"/>
                  </a:solidFill>
                  <a:prstDash val="solid"/>
                  <a:round/>
                  <a:headEnd/>
                  <a:tailEnd/>
                </a:ln>
              </p:spPr>
              <p:txBody>
                <a:bodyPr/>
                <a:lstStyle/>
                <a:p>
                  <a:endParaRPr lang="en-US"/>
                </a:p>
              </p:txBody>
            </p:sp>
            <p:sp>
              <p:nvSpPr>
                <p:cNvPr id="294" name="Freeform 260"/>
                <p:cNvSpPr>
                  <a:spLocks/>
                </p:cNvSpPr>
                <p:nvPr/>
              </p:nvSpPr>
              <p:spPr bwMode="auto">
                <a:xfrm>
                  <a:off x="629" y="3557"/>
                  <a:ext cx="72" cy="50"/>
                </a:xfrm>
                <a:custGeom>
                  <a:avLst/>
                  <a:gdLst/>
                  <a:ahLst/>
                  <a:cxnLst>
                    <a:cxn ang="0">
                      <a:pos x="108" y="149"/>
                    </a:cxn>
                    <a:cxn ang="0">
                      <a:pos x="130" y="148"/>
                    </a:cxn>
                    <a:cxn ang="0">
                      <a:pos x="150" y="144"/>
                    </a:cxn>
                    <a:cxn ang="0">
                      <a:pos x="169" y="137"/>
                    </a:cxn>
                    <a:cxn ang="0">
                      <a:pos x="184" y="127"/>
                    </a:cxn>
                    <a:cxn ang="0">
                      <a:pos x="197" y="116"/>
                    </a:cxn>
                    <a:cxn ang="0">
                      <a:pos x="207" y="103"/>
                    </a:cxn>
                    <a:cxn ang="0">
                      <a:pos x="214" y="89"/>
                    </a:cxn>
                    <a:cxn ang="0">
                      <a:pos x="216" y="74"/>
                    </a:cxn>
                    <a:cxn ang="0">
                      <a:pos x="214" y="59"/>
                    </a:cxn>
                    <a:cxn ang="0">
                      <a:pos x="207" y="45"/>
                    </a:cxn>
                    <a:cxn ang="0">
                      <a:pos x="197" y="32"/>
                    </a:cxn>
                    <a:cxn ang="0">
                      <a:pos x="184" y="22"/>
                    </a:cxn>
                    <a:cxn ang="0">
                      <a:pos x="169" y="13"/>
                    </a:cxn>
                    <a:cxn ang="0">
                      <a:pos x="150" y="6"/>
                    </a:cxn>
                    <a:cxn ang="0">
                      <a:pos x="130" y="1"/>
                    </a:cxn>
                    <a:cxn ang="0">
                      <a:pos x="108" y="0"/>
                    </a:cxn>
                    <a:cxn ang="0">
                      <a:pos x="86" y="1"/>
                    </a:cxn>
                    <a:cxn ang="0">
                      <a:pos x="66" y="6"/>
                    </a:cxn>
                    <a:cxn ang="0">
                      <a:pos x="48" y="13"/>
                    </a:cxn>
                    <a:cxn ang="0">
                      <a:pos x="33" y="22"/>
                    </a:cxn>
                    <a:cxn ang="0">
                      <a:pos x="19" y="32"/>
                    </a:cxn>
                    <a:cxn ang="0">
                      <a:pos x="9" y="45"/>
                    </a:cxn>
                    <a:cxn ang="0">
                      <a:pos x="2" y="59"/>
                    </a:cxn>
                    <a:cxn ang="0">
                      <a:pos x="0" y="74"/>
                    </a:cxn>
                    <a:cxn ang="0">
                      <a:pos x="2" y="89"/>
                    </a:cxn>
                    <a:cxn ang="0">
                      <a:pos x="9" y="103"/>
                    </a:cxn>
                    <a:cxn ang="0">
                      <a:pos x="19" y="116"/>
                    </a:cxn>
                    <a:cxn ang="0">
                      <a:pos x="33" y="127"/>
                    </a:cxn>
                    <a:cxn ang="0">
                      <a:pos x="48" y="137"/>
                    </a:cxn>
                    <a:cxn ang="0">
                      <a:pos x="66" y="144"/>
                    </a:cxn>
                    <a:cxn ang="0">
                      <a:pos x="86" y="148"/>
                    </a:cxn>
                    <a:cxn ang="0">
                      <a:pos x="108" y="149"/>
                    </a:cxn>
                  </a:cxnLst>
                  <a:rect l="0" t="0" r="r" b="b"/>
                  <a:pathLst>
                    <a:path w="216" h="149">
                      <a:moveTo>
                        <a:pt x="108" y="149"/>
                      </a:moveTo>
                      <a:lnTo>
                        <a:pt x="130" y="148"/>
                      </a:lnTo>
                      <a:lnTo>
                        <a:pt x="150" y="144"/>
                      </a:lnTo>
                      <a:lnTo>
                        <a:pt x="169" y="137"/>
                      </a:lnTo>
                      <a:lnTo>
                        <a:pt x="184" y="127"/>
                      </a:lnTo>
                      <a:lnTo>
                        <a:pt x="197" y="116"/>
                      </a:lnTo>
                      <a:lnTo>
                        <a:pt x="207" y="103"/>
                      </a:lnTo>
                      <a:lnTo>
                        <a:pt x="214" y="89"/>
                      </a:lnTo>
                      <a:lnTo>
                        <a:pt x="216" y="74"/>
                      </a:lnTo>
                      <a:lnTo>
                        <a:pt x="214" y="59"/>
                      </a:lnTo>
                      <a:lnTo>
                        <a:pt x="207" y="45"/>
                      </a:lnTo>
                      <a:lnTo>
                        <a:pt x="197" y="32"/>
                      </a:lnTo>
                      <a:lnTo>
                        <a:pt x="184" y="22"/>
                      </a:lnTo>
                      <a:lnTo>
                        <a:pt x="169" y="13"/>
                      </a:lnTo>
                      <a:lnTo>
                        <a:pt x="150" y="6"/>
                      </a:lnTo>
                      <a:lnTo>
                        <a:pt x="130" y="1"/>
                      </a:lnTo>
                      <a:lnTo>
                        <a:pt x="108" y="0"/>
                      </a:lnTo>
                      <a:lnTo>
                        <a:pt x="86" y="1"/>
                      </a:lnTo>
                      <a:lnTo>
                        <a:pt x="66" y="6"/>
                      </a:lnTo>
                      <a:lnTo>
                        <a:pt x="48" y="13"/>
                      </a:lnTo>
                      <a:lnTo>
                        <a:pt x="33" y="22"/>
                      </a:lnTo>
                      <a:lnTo>
                        <a:pt x="19" y="32"/>
                      </a:lnTo>
                      <a:lnTo>
                        <a:pt x="9" y="45"/>
                      </a:lnTo>
                      <a:lnTo>
                        <a:pt x="2" y="59"/>
                      </a:lnTo>
                      <a:lnTo>
                        <a:pt x="0" y="74"/>
                      </a:lnTo>
                      <a:lnTo>
                        <a:pt x="2" y="89"/>
                      </a:lnTo>
                      <a:lnTo>
                        <a:pt x="9" y="103"/>
                      </a:lnTo>
                      <a:lnTo>
                        <a:pt x="19" y="116"/>
                      </a:lnTo>
                      <a:lnTo>
                        <a:pt x="33" y="127"/>
                      </a:lnTo>
                      <a:lnTo>
                        <a:pt x="48" y="137"/>
                      </a:lnTo>
                      <a:lnTo>
                        <a:pt x="66" y="144"/>
                      </a:lnTo>
                      <a:lnTo>
                        <a:pt x="86" y="148"/>
                      </a:lnTo>
                      <a:lnTo>
                        <a:pt x="108" y="149"/>
                      </a:lnTo>
                      <a:close/>
                    </a:path>
                  </a:pathLst>
                </a:custGeom>
                <a:solidFill>
                  <a:srgbClr val="0A335B"/>
                </a:solidFill>
                <a:ln w="9525">
                  <a:noFill/>
                  <a:round/>
                  <a:headEnd/>
                  <a:tailEnd/>
                </a:ln>
              </p:spPr>
              <p:txBody>
                <a:bodyPr/>
                <a:lstStyle/>
                <a:p>
                  <a:endParaRPr lang="en-US"/>
                </a:p>
              </p:txBody>
            </p:sp>
            <p:sp>
              <p:nvSpPr>
                <p:cNvPr id="295" name="Freeform 261"/>
                <p:cNvSpPr>
                  <a:spLocks/>
                </p:cNvSpPr>
                <p:nvPr/>
              </p:nvSpPr>
              <p:spPr bwMode="auto">
                <a:xfrm>
                  <a:off x="629" y="3557"/>
                  <a:ext cx="72" cy="50"/>
                </a:xfrm>
                <a:custGeom>
                  <a:avLst/>
                  <a:gdLst/>
                  <a:ahLst/>
                  <a:cxnLst>
                    <a:cxn ang="0">
                      <a:pos x="108" y="149"/>
                    </a:cxn>
                    <a:cxn ang="0">
                      <a:pos x="108" y="149"/>
                    </a:cxn>
                    <a:cxn ang="0">
                      <a:pos x="130" y="148"/>
                    </a:cxn>
                    <a:cxn ang="0">
                      <a:pos x="150" y="144"/>
                    </a:cxn>
                    <a:cxn ang="0">
                      <a:pos x="169" y="137"/>
                    </a:cxn>
                    <a:cxn ang="0">
                      <a:pos x="184" y="127"/>
                    </a:cxn>
                    <a:cxn ang="0">
                      <a:pos x="197" y="116"/>
                    </a:cxn>
                    <a:cxn ang="0">
                      <a:pos x="207" y="103"/>
                    </a:cxn>
                    <a:cxn ang="0">
                      <a:pos x="214" y="89"/>
                    </a:cxn>
                    <a:cxn ang="0">
                      <a:pos x="216" y="74"/>
                    </a:cxn>
                    <a:cxn ang="0">
                      <a:pos x="216" y="74"/>
                    </a:cxn>
                    <a:cxn ang="0">
                      <a:pos x="214" y="59"/>
                    </a:cxn>
                    <a:cxn ang="0">
                      <a:pos x="207" y="45"/>
                    </a:cxn>
                    <a:cxn ang="0">
                      <a:pos x="197" y="32"/>
                    </a:cxn>
                    <a:cxn ang="0">
                      <a:pos x="184" y="22"/>
                    </a:cxn>
                    <a:cxn ang="0">
                      <a:pos x="169" y="13"/>
                    </a:cxn>
                    <a:cxn ang="0">
                      <a:pos x="150" y="6"/>
                    </a:cxn>
                    <a:cxn ang="0">
                      <a:pos x="130" y="1"/>
                    </a:cxn>
                    <a:cxn ang="0">
                      <a:pos x="108" y="0"/>
                    </a:cxn>
                    <a:cxn ang="0">
                      <a:pos x="108" y="0"/>
                    </a:cxn>
                    <a:cxn ang="0">
                      <a:pos x="86" y="1"/>
                    </a:cxn>
                    <a:cxn ang="0">
                      <a:pos x="66" y="6"/>
                    </a:cxn>
                    <a:cxn ang="0">
                      <a:pos x="48" y="13"/>
                    </a:cxn>
                    <a:cxn ang="0">
                      <a:pos x="33" y="22"/>
                    </a:cxn>
                    <a:cxn ang="0">
                      <a:pos x="19" y="32"/>
                    </a:cxn>
                    <a:cxn ang="0">
                      <a:pos x="9" y="45"/>
                    </a:cxn>
                    <a:cxn ang="0">
                      <a:pos x="2" y="59"/>
                    </a:cxn>
                    <a:cxn ang="0">
                      <a:pos x="0" y="74"/>
                    </a:cxn>
                    <a:cxn ang="0">
                      <a:pos x="0" y="74"/>
                    </a:cxn>
                    <a:cxn ang="0">
                      <a:pos x="2" y="89"/>
                    </a:cxn>
                    <a:cxn ang="0">
                      <a:pos x="9" y="103"/>
                    </a:cxn>
                    <a:cxn ang="0">
                      <a:pos x="19" y="116"/>
                    </a:cxn>
                    <a:cxn ang="0">
                      <a:pos x="33" y="127"/>
                    </a:cxn>
                    <a:cxn ang="0">
                      <a:pos x="48" y="137"/>
                    </a:cxn>
                    <a:cxn ang="0">
                      <a:pos x="66" y="144"/>
                    </a:cxn>
                    <a:cxn ang="0">
                      <a:pos x="86" y="148"/>
                    </a:cxn>
                    <a:cxn ang="0">
                      <a:pos x="108" y="149"/>
                    </a:cxn>
                  </a:cxnLst>
                  <a:rect l="0" t="0" r="r" b="b"/>
                  <a:pathLst>
                    <a:path w="216" h="149">
                      <a:moveTo>
                        <a:pt x="108" y="149"/>
                      </a:moveTo>
                      <a:lnTo>
                        <a:pt x="108" y="149"/>
                      </a:lnTo>
                      <a:lnTo>
                        <a:pt x="130" y="148"/>
                      </a:lnTo>
                      <a:lnTo>
                        <a:pt x="150" y="144"/>
                      </a:lnTo>
                      <a:lnTo>
                        <a:pt x="169" y="137"/>
                      </a:lnTo>
                      <a:lnTo>
                        <a:pt x="184" y="127"/>
                      </a:lnTo>
                      <a:lnTo>
                        <a:pt x="197" y="116"/>
                      </a:lnTo>
                      <a:lnTo>
                        <a:pt x="207" y="103"/>
                      </a:lnTo>
                      <a:lnTo>
                        <a:pt x="214" y="89"/>
                      </a:lnTo>
                      <a:lnTo>
                        <a:pt x="216" y="74"/>
                      </a:lnTo>
                      <a:lnTo>
                        <a:pt x="216" y="74"/>
                      </a:lnTo>
                      <a:lnTo>
                        <a:pt x="214" y="59"/>
                      </a:lnTo>
                      <a:lnTo>
                        <a:pt x="207" y="45"/>
                      </a:lnTo>
                      <a:lnTo>
                        <a:pt x="197" y="32"/>
                      </a:lnTo>
                      <a:lnTo>
                        <a:pt x="184" y="22"/>
                      </a:lnTo>
                      <a:lnTo>
                        <a:pt x="169" y="13"/>
                      </a:lnTo>
                      <a:lnTo>
                        <a:pt x="150" y="6"/>
                      </a:lnTo>
                      <a:lnTo>
                        <a:pt x="130" y="1"/>
                      </a:lnTo>
                      <a:lnTo>
                        <a:pt x="108" y="0"/>
                      </a:lnTo>
                      <a:lnTo>
                        <a:pt x="108" y="0"/>
                      </a:lnTo>
                      <a:lnTo>
                        <a:pt x="86" y="1"/>
                      </a:lnTo>
                      <a:lnTo>
                        <a:pt x="66" y="6"/>
                      </a:lnTo>
                      <a:lnTo>
                        <a:pt x="48" y="13"/>
                      </a:lnTo>
                      <a:lnTo>
                        <a:pt x="33" y="22"/>
                      </a:lnTo>
                      <a:lnTo>
                        <a:pt x="19" y="32"/>
                      </a:lnTo>
                      <a:lnTo>
                        <a:pt x="9" y="45"/>
                      </a:lnTo>
                      <a:lnTo>
                        <a:pt x="2" y="59"/>
                      </a:lnTo>
                      <a:lnTo>
                        <a:pt x="0" y="74"/>
                      </a:lnTo>
                      <a:lnTo>
                        <a:pt x="0" y="74"/>
                      </a:lnTo>
                      <a:lnTo>
                        <a:pt x="2" y="89"/>
                      </a:lnTo>
                      <a:lnTo>
                        <a:pt x="9" y="103"/>
                      </a:lnTo>
                      <a:lnTo>
                        <a:pt x="19" y="116"/>
                      </a:lnTo>
                      <a:lnTo>
                        <a:pt x="33" y="127"/>
                      </a:lnTo>
                      <a:lnTo>
                        <a:pt x="48" y="137"/>
                      </a:lnTo>
                      <a:lnTo>
                        <a:pt x="66" y="144"/>
                      </a:lnTo>
                      <a:lnTo>
                        <a:pt x="86" y="148"/>
                      </a:lnTo>
                      <a:lnTo>
                        <a:pt x="108" y="149"/>
                      </a:lnTo>
                    </a:path>
                  </a:pathLst>
                </a:custGeom>
                <a:noFill/>
                <a:ln w="0">
                  <a:solidFill>
                    <a:srgbClr val="000033"/>
                  </a:solidFill>
                  <a:prstDash val="solid"/>
                  <a:round/>
                  <a:headEnd/>
                  <a:tailEnd/>
                </a:ln>
              </p:spPr>
              <p:txBody>
                <a:bodyPr/>
                <a:lstStyle/>
                <a:p>
                  <a:endParaRPr lang="en-US"/>
                </a:p>
              </p:txBody>
            </p:sp>
            <p:sp>
              <p:nvSpPr>
                <p:cNvPr id="296" name="Freeform 262"/>
                <p:cNvSpPr>
                  <a:spLocks/>
                </p:cNvSpPr>
                <p:nvPr/>
              </p:nvSpPr>
              <p:spPr bwMode="auto">
                <a:xfrm>
                  <a:off x="624" y="3587"/>
                  <a:ext cx="82" cy="31"/>
                </a:xfrm>
                <a:custGeom>
                  <a:avLst/>
                  <a:gdLst/>
                  <a:ahLst/>
                  <a:cxnLst>
                    <a:cxn ang="0">
                      <a:pos x="248" y="1"/>
                    </a:cxn>
                    <a:cxn ang="0">
                      <a:pos x="244" y="29"/>
                    </a:cxn>
                    <a:cxn ang="0">
                      <a:pos x="238" y="44"/>
                    </a:cxn>
                    <a:cxn ang="0">
                      <a:pos x="229" y="57"/>
                    </a:cxn>
                    <a:cxn ang="0">
                      <a:pos x="217" y="67"/>
                    </a:cxn>
                    <a:cxn ang="0">
                      <a:pos x="203" y="76"/>
                    </a:cxn>
                    <a:cxn ang="0">
                      <a:pos x="188" y="83"/>
                    </a:cxn>
                    <a:cxn ang="0">
                      <a:pos x="169" y="88"/>
                    </a:cxn>
                    <a:cxn ang="0">
                      <a:pos x="148" y="91"/>
                    </a:cxn>
                    <a:cxn ang="0">
                      <a:pos x="124" y="93"/>
                    </a:cxn>
                    <a:cxn ang="0">
                      <a:pos x="105" y="91"/>
                    </a:cxn>
                    <a:cxn ang="0">
                      <a:pos x="86" y="87"/>
                    </a:cxn>
                    <a:cxn ang="0">
                      <a:pos x="68" y="81"/>
                    </a:cxn>
                    <a:cxn ang="0">
                      <a:pos x="50" y="73"/>
                    </a:cxn>
                    <a:cxn ang="0">
                      <a:pos x="34" y="62"/>
                    </a:cxn>
                    <a:cxn ang="0">
                      <a:pos x="21" y="52"/>
                    </a:cxn>
                    <a:cxn ang="0">
                      <a:pos x="10" y="39"/>
                    </a:cxn>
                    <a:cxn ang="0">
                      <a:pos x="3" y="27"/>
                    </a:cxn>
                    <a:cxn ang="0">
                      <a:pos x="0" y="0"/>
                    </a:cxn>
                    <a:cxn ang="0">
                      <a:pos x="6" y="15"/>
                    </a:cxn>
                    <a:cxn ang="0">
                      <a:pos x="15" y="29"/>
                    </a:cxn>
                    <a:cxn ang="0">
                      <a:pos x="27" y="42"/>
                    </a:cxn>
                    <a:cxn ang="0">
                      <a:pos x="42" y="52"/>
                    </a:cxn>
                    <a:cxn ang="0">
                      <a:pos x="60" y="61"/>
                    </a:cxn>
                    <a:cxn ang="0">
                      <a:pos x="80" y="67"/>
                    </a:cxn>
                    <a:cxn ang="0">
                      <a:pos x="101" y="72"/>
                    </a:cxn>
                    <a:cxn ang="0">
                      <a:pos x="124" y="73"/>
                    </a:cxn>
                    <a:cxn ang="0">
                      <a:pos x="147" y="72"/>
                    </a:cxn>
                    <a:cxn ang="0">
                      <a:pos x="169" y="68"/>
                    </a:cxn>
                    <a:cxn ang="0">
                      <a:pos x="188" y="61"/>
                    </a:cxn>
                    <a:cxn ang="0">
                      <a:pos x="206" y="53"/>
                    </a:cxn>
                    <a:cxn ang="0">
                      <a:pos x="220" y="43"/>
                    </a:cxn>
                    <a:cxn ang="0">
                      <a:pos x="233" y="31"/>
                    </a:cxn>
                    <a:cxn ang="0">
                      <a:pos x="242" y="17"/>
                    </a:cxn>
                    <a:cxn ang="0">
                      <a:pos x="248" y="1"/>
                    </a:cxn>
                  </a:cxnLst>
                  <a:rect l="0" t="0" r="r" b="b"/>
                  <a:pathLst>
                    <a:path w="248" h="93">
                      <a:moveTo>
                        <a:pt x="248" y="1"/>
                      </a:moveTo>
                      <a:lnTo>
                        <a:pt x="244" y="29"/>
                      </a:lnTo>
                      <a:lnTo>
                        <a:pt x="238" y="44"/>
                      </a:lnTo>
                      <a:lnTo>
                        <a:pt x="229" y="57"/>
                      </a:lnTo>
                      <a:lnTo>
                        <a:pt x="217" y="67"/>
                      </a:lnTo>
                      <a:lnTo>
                        <a:pt x="203" y="76"/>
                      </a:lnTo>
                      <a:lnTo>
                        <a:pt x="188" y="83"/>
                      </a:lnTo>
                      <a:lnTo>
                        <a:pt x="169" y="88"/>
                      </a:lnTo>
                      <a:lnTo>
                        <a:pt x="148" y="91"/>
                      </a:lnTo>
                      <a:lnTo>
                        <a:pt x="124" y="93"/>
                      </a:lnTo>
                      <a:lnTo>
                        <a:pt x="105" y="91"/>
                      </a:lnTo>
                      <a:lnTo>
                        <a:pt x="86" y="87"/>
                      </a:lnTo>
                      <a:lnTo>
                        <a:pt x="68" y="81"/>
                      </a:lnTo>
                      <a:lnTo>
                        <a:pt x="50" y="73"/>
                      </a:lnTo>
                      <a:lnTo>
                        <a:pt x="34" y="62"/>
                      </a:lnTo>
                      <a:lnTo>
                        <a:pt x="21" y="52"/>
                      </a:lnTo>
                      <a:lnTo>
                        <a:pt x="10" y="39"/>
                      </a:lnTo>
                      <a:lnTo>
                        <a:pt x="3" y="27"/>
                      </a:lnTo>
                      <a:lnTo>
                        <a:pt x="0" y="0"/>
                      </a:lnTo>
                      <a:lnTo>
                        <a:pt x="6" y="15"/>
                      </a:lnTo>
                      <a:lnTo>
                        <a:pt x="15" y="29"/>
                      </a:lnTo>
                      <a:lnTo>
                        <a:pt x="27" y="42"/>
                      </a:lnTo>
                      <a:lnTo>
                        <a:pt x="42" y="52"/>
                      </a:lnTo>
                      <a:lnTo>
                        <a:pt x="60" y="61"/>
                      </a:lnTo>
                      <a:lnTo>
                        <a:pt x="80" y="67"/>
                      </a:lnTo>
                      <a:lnTo>
                        <a:pt x="101" y="72"/>
                      </a:lnTo>
                      <a:lnTo>
                        <a:pt x="124" y="73"/>
                      </a:lnTo>
                      <a:lnTo>
                        <a:pt x="147" y="72"/>
                      </a:lnTo>
                      <a:lnTo>
                        <a:pt x="169" y="68"/>
                      </a:lnTo>
                      <a:lnTo>
                        <a:pt x="188" y="61"/>
                      </a:lnTo>
                      <a:lnTo>
                        <a:pt x="206" y="53"/>
                      </a:lnTo>
                      <a:lnTo>
                        <a:pt x="220" y="43"/>
                      </a:lnTo>
                      <a:lnTo>
                        <a:pt x="233" y="31"/>
                      </a:lnTo>
                      <a:lnTo>
                        <a:pt x="242" y="17"/>
                      </a:lnTo>
                      <a:lnTo>
                        <a:pt x="248" y="1"/>
                      </a:lnTo>
                      <a:close/>
                    </a:path>
                  </a:pathLst>
                </a:custGeom>
                <a:solidFill>
                  <a:srgbClr val="FFE57F"/>
                </a:solidFill>
                <a:ln w="9525">
                  <a:noFill/>
                  <a:round/>
                  <a:headEnd/>
                  <a:tailEnd/>
                </a:ln>
              </p:spPr>
              <p:txBody>
                <a:bodyPr/>
                <a:lstStyle/>
                <a:p>
                  <a:endParaRPr lang="en-US"/>
                </a:p>
              </p:txBody>
            </p:sp>
            <p:sp>
              <p:nvSpPr>
                <p:cNvPr id="297" name="Freeform 263"/>
                <p:cNvSpPr>
                  <a:spLocks/>
                </p:cNvSpPr>
                <p:nvPr/>
              </p:nvSpPr>
              <p:spPr bwMode="auto">
                <a:xfrm>
                  <a:off x="621" y="3536"/>
                  <a:ext cx="84" cy="59"/>
                </a:xfrm>
                <a:custGeom>
                  <a:avLst/>
                  <a:gdLst/>
                  <a:ahLst/>
                  <a:cxnLst>
                    <a:cxn ang="0">
                      <a:pos x="3" y="108"/>
                    </a:cxn>
                    <a:cxn ang="0">
                      <a:pos x="10" y="122"/>
                    </a:cxn>
                    <a:cxn ang="0">
                      <a:pos x="20" y="136"/>
                    </a:cxn>
                    <a:cxn ang="0">
                      <a:pos x="33" y="147"/>
                    </a:cxn>
                    <a:cxn ang="0">
                      <a:pos x="48" y="157"/>
                    </a:cxn>
                    <a:cxn ang="0">
                      <a:pos x="65" y="165"/>
                    </a:cxn>
                    <a:cxn ang="0">
                      <a:pos x="84" y="172"/>
                    </a:cxn>
                    <a:cxn ang="0">
                      <a:pos x="105" y="175"/>
                    </a:cxn>
                    <a:cxn ang="0">
                      <a:pos x="127" y="176"/>
                    </a:cxn>
                    <a:cxn ang="0">
                      <a:pos x="150" y="175"/>
                    </a:cxn>
                    <a:cxn ang="0">
                      <a:pos x="172" y="171"/>
                    </a:cxn>
                    <a:cxn ang="0">
                      <a:pos x="192" y="165"/>
                    </a:cxn>
                    <a:cxn ang="0">
                      <a:pos x="209" y="156"/>
                    </a:cxn>
                    <a:cxn ang="0">
                      <a:pos x="224" y="145"/>
                    </a:cxn>
                    <a:cxn ang="0">
                      <a:pos x="236" y="132"/>
                    </a:cxn>
                    <a:cxn ang="0">
                      <a:pos x="246" y="118"/>
                    </a:cxn>
                    <a:cxn ang="0">
                      <a:pos x="252" y="103"/>
                    </a:cxn>
                    <a:cxn ang="0">
                      <a:pos x="253" y="100"/>
                    </a:cxn>
                    <a:cxn ang="0">
                      <a:pos x="253" y="95"/>
                    </a:cxn>
                    <a:cxn ang="0">
                      <a:pos x="254" y="92"/>
                    </a:cxn>
                    <a:cxn ang="0">
                      <a:pos x="254" y="88"/>
                    </a:cxn>
                    <a:cxn ang="0">
                      <a:pos x="252" y="71"/>
                    </a:cxn>
                    <a:cxn ang="0">
                      <a:pos x="244" y="53"/>
                    </a:cxn>
                    <a:cxn ang="0">
                      <a:pos x="232" y="38"/>
                    </a:cxn>
                    <a:cxn ang="0">
                      <a:pos x="217" y="26"/>
                    </a:cxn>
                    <a:cxn ang="0">
                      <a:pos x="198" y="15"/>
                    </a:cxn>
                    <a:cxn ang="0">
                      <a:pos x="176" y="7"/>
                    </a:cxn>
                    <a:cxn ang="0">
                      <a:pos x="152" y="2"/>
                    </a:cxn>
                    <a:cxn ang="0">
                      <a:pos x="127" y="0"/>
                    </a:cxn>
                    <a:cxn ang="0">
                      <a:pos x="102" y="2"/>
                    </a:cxn>
                    <a:cxn ang="0">
                      <a:pos x="78" y="7"/>
                    </a:cxn>
                    <a:cxn ang="0">
                      <a:pos x="56" y="15"/>
                    </a:cxn>
                    <a:cxn ang="0">
                      <a:pos x="37" y="26"/>
                    </a:cxn>
                    <a:cxn ang="0">
                      <a:pos x="22" y="38"/>
                    </a:cxn>
                    <a:cxn ang="0">
                      <a:pos x="10" y="53"/>
                    </a:cxn>
                    <a:cxn ang="0">
                      <a:pos x="2" y="71"/>
                    </a:cxn>
                    <a:cxn ang="0">
                      <a:pos x="0" y="88"/>
                    </a:cxn>
                    <a:cxn ang="0">
                      <a:pos x="0" y="93"/>
                    </a:cxn>
                    <a:cxn ang="0">
                      <a:pos x="1" y="98"/>
                    </a:cxn>
                    <a:cxn ang="0">
                      <a:pos x="2" y="103"/>
                    </a:cxn>
                    <a:cxn ang="0">
                      <a:pos x="3" y="108"/>
                    </a:cxn>
                  </a:cxnLst>
                  <a:rect l="0" t="0" r="r" b="b"/>
                  <a:pathLst>
                    <a:path w="254" h="176">
                      <a:moveTo>
                        <a:pt x="3" y="108"/>
                      </a:moveTo>
                      <a:lnTo>
                        <a:pt x="10" y="122"/>
                      </a:lnTo>
                      <a:lnTo>
                        <a:pt x="20" y="136"/>
                      </a:lnTo>
                      <a:lnTo>
                        <a:pt x="33" y="147"/>
                      </a:lnTo>
                      <a:lnTo>
                        <a:pt x="48" y="157"/>
                      </a:lnTo>
                      <a:lnTo>
                        <a:pt x="65" y="165"/>
                      </a:lnTo>
                      <a:lnTo>
                        <a:pt x="84" y="172"/>
                      </a:lnTo>
                      <a:lnTo>
                        <a:pt x="105" y="175"/>
                      </a:lnTo>
                      <a:lnTo>
                        <a:pt x="127" y="176"/>
                      </a:lnTo>
                      <a:lnTo>
                        <a:pt x="150" y="175"/>
                      </a:lnTo>
                      <a:lnTo>
                        <a:pt x="172" y="171"/>
                      </a:lnTo>
                      <a:lnTo>
                        <a:pt x="192" y="165"/>
                      </a:lnTo>
                      <a:lnTo>
                        <a:pt x="209" y="156"/>
                      </a:lnTo>
                      <a:lnTo>
                        <a:pt x="224" y="145"/>
                      </a:lnTo>
                      <a:lnTo>
                        <a:pt x="236" y="132"/>
                      </a:lnTo>
                      <a:lnTo>
                        <a:pt x="246" y="118"/>
                      </a:lnTo>
                      <a:lnTo>
                        <a:pt x="252" y="103"/>
                      </a:lnTo>
                      <a:lnTo>
                        <a:pt x="253" y="100"/>
                      </a:lnTo>
                      <a:lnTo>
                        <a:pt x="253" y="95"/>
                      </a:lnTo>
                      <a:lnTo>
                        <a:pt x="254" y="92"/>
                      </a:lnTo>
                      <a:lnTo>
                        <a:pt x="254" y="88"/>
                      </a:lnTo>
                      <a:lnTo>
                        <a:pt x="252" y="71"/>
                      </a:lnTo>
                      <a:lnTo>
                        <a:pt x="244" y="53"/>
                      </a:lnTo>
                      <a:lnTo>
                        <a:pt x="232" y="38"/>
                      </a:lnTo>
                      <a:lnTo>
                        <a:pt x="217" y="26"/>
                      </a:lnTo>
                      <a:lnTo>
                        <a:pt x="198" y="15"/>
                      </a:lnTo>
                      <a:lnTo>
                        <a:pt x="176" y="7"/>
                      </a:lnTo>
                      <a:lnTo>
                        <a:pt x="152" y="2"/>
                      </a:lnTo>
                      <a:lnTo>
                        <a:pt x="127" y="0"/>
                      </a:lnTo>
                      <a:lnTo>
                        <a:pt x="102" y="2"/>
                      </a:lnTo>
                      <a:lnTo>
                        <a:pt x="78" y="7"/>
                      </a:lnTo>
                      <a:lnTo>
                        <a:pt x="56" y="15"/>
                      </a:lnTo>
                      <a:lnTo>
                        <a:pt x="37" y="26"/>
                      </a:lnTo>
                      <a:lnTo>
                        <a:pt x="22" y="38"/>
                      </a:lnTo>
                      <a:lnTo>
                        <a:pt x="10" y="53"/>
                      </a:lnTo>
                      <a:lnTo>
                        <a:pt x="2" y="71"/>
                      </a:lnTo>
                      <a:lnTo>
                        <a:pt x="0" y="88"/>
                      </a:lnTo>
                      <a:lnTo>
                        <a:pt x="0" y="93"/>
                      </a:lnTo>
                      <a:lnTo>
                        <a:pt x="1" y="98"/>
                      </a:lnTo>
                      <a:lnTo>
                        <a:pt x="2" y="103"/>
                      </a:lnTo>
                      <a:lnTo>
                        <a:pt x="3" y="108"/>
                      </a:lnTo>
                      <a:close/>
                    </a:path>
                  </a:pathLst>
                </a:custGeom>
                <a:solidFill>
                  <a:srgbClr val="7F7F00"/>
                </a:solidFill>
                <a:ln w="9525">
                  <a:noFill/>
                  <a:round/>
                  <a:headEnd/>
                  <a:tailEnd/>
                </a:ln>
              </p:spPr>
              <p:txBody>
                <a:bodyPr/>
                <a:lstStyle/>
                <a:p>
                  <a:endParaRPr lang="en-US"/>
                </a:p>
              </p:txBody>
            </p:sp>
            <p:sp>
              <p:nvSpPr>
                <p:cNvPr id="298" name="Freeform 264"/>
                <p:cNvSpPr>
                  <a:spLocks/>
                </p:cNvSpPr>
                <p:nvPr/>
              </p:nvSpPr>
              <p:spPr bwMode="auto">
                <a:xfrm>
                  <a:off x="621" y="3536"/>
                  <a:ext cx="84" cy="59"/>
                </a:xfrm>
                <a:custGeom>
                  <a:avLst/>
                  <a:gdLst/>
                  <a:ahLst/>
                  <a:cxnLst>
                    <a:cxn ang="0">
                      <a:pos x="3" y="108"/>
                    </a:cxn>
                    <a:cxn ang="0">
                      <a:pos x="3" y="108"/>
                    </a:cxn>
                    <a:cxn ang="0">
                      <a:pos x="10" y="122"/>
                    </a:cxn>
                    <a:cxn ang="0">
                      <a:pos x="20" y="136"/>
                    </a:cxn>
                    <a:cxn ang="0">
                      <a:pos x="33" y="147"/>
                    </a:cxn>
                    <a:cxn ang="0">
                      <a:pos x="48" y="157"/>
                    </a:cxn>
                    <a:cxn ang="0">
                      <a:pos x="65" y="165"/>
                    </a:cxn>
                    <a:cxn ang="0">
                      <a:pos x="84" y="172"/>
                    </a:cxn>
                    <a:cxn ang="0">
                      <a:pos x="105" y="175"/>
                    </a:cxn>
                    <a:cxn ang="0">
                      <a:pos x="127" y="176"/>
                    </a:cxn>
                    <a:cxn ang="0">
                      <a:pos x="127" y="176"/>
                    </a:cxn>
                    <a:cxn ang="0">
                      <a:pos x="150" y="175"/>
                    </a:cxn>
                    <a:cxn ang="0">
                      <a:pos x="172" y="171"/>
                    </a:cxn>
                    <a:cxn ang="0">
                      <a:pos x="192" y="165"/>
                    </a:cxn>
                    <a:cxn ang="0">
                      <a:pos x="209" y="156"/>
                    </a:cxn>
                    <a:cxn ang="0">
                      <a:pos x="224" y="145"/>
                    </a:cxn>
                    <a:cxn ang="0">
                      <a:pos x="236" y="132"/>
                    </a:cxn>
                    <a:cxn ang="0">
                      <a:pos x="246" y="118"/>
                    </a:cxn>
                    <a:cxn ang="0">
                      <a:pos x="252" y="103"/>
                    </a:cxn>
                    <a:cxn ang="0">
                      <a:pos x="252" y="103"/>
                    </a:cxn>
                    <a:cxn ang="0">
                      <a:pos x="253" y="100"/>
                    </a:cxn>
                    <a:cxn ang="0">
                      <a:pos x="253" y="95"/>
                    </a:cxn>
                    <a:cxn ang="0">
                      <a:pos x="254" y="92"/>
                    </a:cxn>
                    <a:cxn ang="0">
                      <a:pos x="254" y="88"/>
                    </a:cxn>
                    <a:cxn ang="0">
                      <a:pos x="254" y="88"/>
                    </a:cxn>
                    <a:cxn ang="0">
                      <a:pos x="252" y="71"/>
                    </a:cxn>
                    <a:cxn ang="0">
                      <a:pos x="244" y="53"/>
                    </a:cxn>
                    <a:cxn ang="0">
                      <a:pos x="232" y="38"/>
                    </a:cxn>
                    <a:cxn ang="0">
                      <a:pos x="217" y="26"/>
                    </a:cxn>
                    <a:cxn ang="0">
                      <a:pos x="198" y="15"/>
                    </a:cxn>
                    <a:cxn ang="0">
                      <a:pos x="176" y="7"/>
                    </a:cxn>
                    <a:cxn ang="0">
                      <a:pos x="152" y="2"/>
                    </a:cxn>
                    <a:cxn ang="0">
                      <a:pos x="127" y="0"/>
                    </a:cxn>
                    <a:cxn ang="0">
                      <a:pos x="127" y="0"/>
                    </a:cxn>
                    <a:cxn ang="0">
                      <a:pos x="102" y="2"/>
                    </a:cxn>
                    <a:cxn ang="0">
                      <a:pos x="78" y="7"/>
                    </a:cxn>
                    <a:cxn ang="0">
                      <a:pos x="56" y="15"/>
                    </a:cxn>
                    <a:cxn ang="0">
                      <a:pos x="37" y="26"/>
                    </a:cxn>
                    <a:cxn ang="0">
                      <a:pos x="22" y="38"/>
                    </a:cxn>
                    <a:cxn ang="0">
                      <a:pos x="10" y="53"/>
                    </a:cxn>
                    <a:cxn ang="0">
                      <a:pos x="2" y="71"/>
                    </a:cxn>
                    <a:cxn ang="0">
                      <a:pos x="0" y="88"/>
                    </a:cxn>
                    <a:cxn ang="0">
                      <a:pos x="0" y="88"/>
                    </a:cxn>
                    <a:cxn ang="0">
                      <a:pos x="0" y="93"/>
                    </a:cxn>
                    <a:cxn ang="0">
                      <a:pos x="1" y="98"/>
                    </a:cxn>
                    <a:cxn ang="0">
                      <a:pos x="2" y="103"/>
                    </a:cxn>
                    <a:cxn ang="0">
                      <a:pos x="3" y="108"/>
                    </a:cxn>
                  </a:cxnLst>
                  <a:rect l="0" t="0" r="r" b="b"/>
                  <a:pathLst>
                    <a:path w="254" h="176">
                      <a:moveTo>
                        <a:pt x="3" y="108"/>
                      </a:moveTo>
                      <a:lnTo>
                        <a:pt x="3" y="108"/>
                      </a:lnTo>
                      <a:lnTo>
                        <a:pt x="10" y="122"/>
                      </a:lnTo>
                      <a:lnTo>
                        <a:pt x="20" y="136"/>
                      </a:lnTo>
                      <a:lnTo>
                        <a:pt x="33" y="147"/>
                      </a:lnTo>
                      <a:lnTo>
                        <a:pt x="48" y="157"/>
                      </a:lnTo>
                      <a:lnTo>
                        <a:pt x="65" y="165"/>
                      </a:lnTo>
                      <a:lnTo>
                        <a:pt x="84" y="172"/>
                      </a:lnTo>
                      <a:lnTo>
                        <a:pt x="105" y="175"/>
                      </a:lnTo>
                      <a:lnTo>
                        <a:pt x="127" y="176"/>
                      </a:lnTo>
                      <a:lnTo>
                        <a:pt x="127" y="176"/>
                      </a:lnTo>
                      <a:lnTo>
                        <a:pt x="150" y="175"/>
                      </a:lnTo>
                      <a:lnTo>
                        <a:pt x="172" y="171"/>
                      </a:lnTo>
                      <a:lnTo>
                        <a:pt x="192" y="165"/>
                      </a:lnTo>
                      <a:lnTo>
                        <a:pt x="209" y="156"/>
                      </a:lnTo>
                      <a:lnTo>
                        <a:pt x="224" y="145"/>
                      </a:lnTo>
                      <a:lnTo>
                        <a:pt x="236" y="132"/>
                      </a:lnTo>
                      <a:lnTo>
                        <a:pt x="246" y="118"/>
                      </a:lnTo>
                      <a:lnTo>
                        <a:pt x="252" y="103"/>
                      </a:lnTo>
                      <a:lnTo>
                        <a:pt x="252" y="103"/>
                      </a:lnTo>
                      <a:lnTo>
                        <a:pt x="253" y="100"/>
                      </a:lnTo>
                      <a:lnTo>
                        <a:pt x="253" y="95"/>
                      </a:lnTo>
                      <a:lnTo>
                        <a:pt x="254" y="92"/>
                      </a:lnTo>
                      <a:lnTo>
                        <a:pt x="254" y="88"/>
                      </a:lnTo>
                      <a:lnTo>
                        <a:pt x="254" y="88"/>
                      </a:lnTo>
                      <a:lnTo>
                        <a:pt x="252" y="71"/>
                      </a:lnTo>
                      <a:lnTo>
                        <a:pt x="244" y="53"/>
                      </a:lnTo>
                      <a:lnTo>
                        <a:pt x="232" y="38"/>
                      </a:lnTo>
                      <a:lnTo>
                        <a:pt x="217" y="26"/>
                      </a:lnTo>
                      <a:lnTo>
                        <a:pt x="198" y="15"/>
                      </a:lnTo>
                      <a:lnTo>
                        <a:pt x="176" y="7"/>
                      </a:lnTo>
                      <a:lnTo>
                        <a:pt x="152" y="2"/>
                      </a:lnTo>
                      <a:lnTo>
                        <a:pt x="127" y="0"/>
                      </a:lnTo>
                      <a:lnTo>
                        <a:pt x="127" y="0"/>
                      </a:lnTo>
                      <a:lnTo>
                        <a:pt x="102" y="2"/>
                      </a:lnTo>
                      <a:lnTo>
                        <a:pt x="78" y="7"/>
                      </a:lnTo>
                      <a:lnTo>
                        <a:pt x="56" y="15"/>
                      </a:lnTo>
                      <a:lnTo>
                        <a:pt x="37" y="26"/>
                      </a:lnTo>
                      <a:lnTo>
                        <a:pt x="22" y="38"/>
                      </a:lnTo>
                      <a:lnTo>
                        <a:pt x="10" y="53"/>
                      </a:lnTo>
                      <a:lnTo>
                        <a:pt x="2" y="71"/>
                      </a:lnTo>
                      <a:lnTo>
                        <a:pt x="0" y="88"/>
                      </a:lnTo>
                      <a:lnTo>
                        <a:pt x="0" y="88"/>
                      </a:lnTo>
                      <a:lnTo>
                        <a:pt x="0" y="93"/>
                      </a:lnTo>
                      <a:lnTo>
                        <a:pt x="1" y="98"/>
                      </a:lnTo>
                      <a:lnTo>
                        <a:pt x="2" y="103"/>
                      </a:lnTo>
                      <a:lnTo>
                        <a:pt x="3" y="108"/>
                      </a:lnTo>
                    </a:path>
                  </a:pathLst>
                </a:custGeom>
                <a:noFill/>
                <a:ln w="0">
                  <a:solidFill>
                    <a:srgbClr val="8499AD"/>
                  </a:solidFill>
                  <a:prstDash val="solid"/>
                  <a:round/>
                  <a:headEnd/>
                  <a:tailEnd/>
                </a:ln>
              </p:spPr>
              <p:txBody>
                <a:bodyPr/>
                <a:lstStyle/>
                <a:p>
                  <a:endParaRPr lang="en-US"/>
                </a:p>
              </p:txBody>
            </p:sp>
            <p:sp>
              <p:nvSpPr>
                <p:cNvPr id="299" name="Freeform 265"/>
                <p:cNvSpPr>
                  <a:spLocks/>
                </p:cNvSpPr>
                <p:nvPr/>
              </p:nvSpPr>
              <p:spPr bwMode="auto">
                <a:xfrm>
                  <a:off x="627" y="3541"/>
                  <a:ext cx="71" cy="50"/>
                </a:xfrm>
                <a:custGeom>
                  <a:avLst/>
                  <a:gdLst/>
                  <a:ahLst/>
                  <a:cxnLst>
                    <a:cxn ang="0">
                      <a:pos x="108" y="151"/>
                    </a:cxn>
                    <a:cxn ang="0">
                      <a:pos x="130" y="150"/>
                    </a:cxn>
                    <a:cxn ang="0">
                      <a:pos x="149" y="145"/>
                    </a:cxn>
                    <a:cxn ang="0">
                      <a:pos x="168" y="138"/>
                    </a:cxn>
                    <a:cxn ang="0">
                      <a:pos x="184" y="129"/>
                    </a:cxn>
                    <a:cxn ang="0">
                      <a:pos x="197" y="117"/>
                    </a:cxn>
                    <a:cxn ang="0">
                      <a:pos x="207" y="104"/>
                    </a:cxn>
                    <a:cxn ang="0">
                      <a:pos x="213" y="91"/>
                    </a:cxn>
                    <a:cxn ang="0">
                      <a:pos x="215" y="75"/>
                    </a:cxn>
                    <a:cxn ang="0">
                      <a:pos x="213" y="60"/>
                    </a:cxn>
                    <a:cxn ang="0">
                      <a:pos x="207" y="46"/>
                    </a:cxn>
                    <a:cxn ang="0">
                      <a:pos x="197" y="34"/>
                    </a:cxn>
                    <a:cxn ang="0">
                      <a:pos x="184" y="22"/>
                    </a:cxn>
                    <a:cxn ang="0">
                      <a:pos x="168" y="13"/>
                    </a:cxn>
                    <a:cxn ang="0">
                      <a:pos x="149" y="6"/>
                    </a:cxn>
                    <a:cxn ang="0">
                      <a:pos x="130" y="1"/>
                    </a:cxn>
                    <a:cxn ang="0">
                      <a:pos x="108" y="0"/>
                    </a:cxn>
                    <a:cxn ang="0">
                      <a:pos x="86" y="1"/>
                    </a:cxn>
                    <a:cxn ang="0">
                      <a:pos x="66" y="6"/>
                    </a:cxn>
                    <a:cxn ang="0">
                      <a:pos x="48" y="13"/>
                    </a:cxn>
                    <a:cxn ang="0">
                      <a:pos x="32" y="22"/>
                    </a:cxn>
                    <a:cxn ang="0">
                      <a:pos x="19" y="34"/>
                    </a:cxn>
                    <a:cxn ang="0">
                      <a:pos x="8" y="46"/>
                    </a:cxn>
                    <a:cxn ang="0">
                      <a:pos x="2" y="60"/>
                    </a:cxn>
                    <a:cxn ang="0">
                      <a:pos x="0" y="75"/>
                    </a:cxn>
                    <a:cxn ang="0">
                      <a:pos x="2" y="91"/>
                    </a:cxn>
                    <a:cxn ang="0">
                      <a:pos x="8" y="104"/>
                    </a:cxn>
                    <a:cxn ang="0">
                      <a:pos x="19" y="117"/>
                    </a:cxn>
                    <a:cxn ang="0">
                      <a:pos x="32" y="129"/>
                    </a:cxn>
                    <a:cxn ang="0">
                      <a:pos x="48" y="138"/>
                    </a:cxn>
                    <a:cxn ang="0">
                      <a:pos x="66" y="145"/>
                    </a:cxn>
                    <a:cxn ang="0">
                      <a:pos x="86" y="150"/>
                    </a:cxn>
                    <a:cxn ang="0">
                      <a:pos x="108" y="151"/>
                    </a:cxn>
                  </a:cxnLst>
                  <a:rect l="0" t="0" r="r" b="b"/>
                  <a:pathLst>
                    <a:path w="215" h="151">
                      <a:moveTo>
                        <a:pt x="108" y="151"/>
                      </a:moveTo>
                      <a:lnTo>
                        <a:pt x="130" y="150"/>
                      </a:lnTo>
                      <a:lnTo>
                        <a:pt x="149" y="145"/>
                      </a:lnTo>
                      <a:lnTo>
                        <a:pt x="168" y="138"/>
                      </a:lnTo>
                      <a:lnTo>
                        <a:pt x="184" y="129"/>
                      </a:lnTo>
                      <a:lnTo>
                        <a:pt x="197" y="117"/>
                      </a:lnTo>
                      <a:lnTo>
                        <a:pt x="207" y="104"/>
                      </a:lnTo>
                      <a:lnTo>
                        <a:pt x="213" y="91"/>
                      </a:lnTo>
                      <a:lnTo>
                        <a:pt x="215" y="75"/>
                      </a:lnTo>
                      <a:lnTo>
                        <a:pt x="213" y="60"/>
                      </a:lnTo>
                      <a:lnTo>
                        <a:pt x="207" y="46"/>
                      </a:lnTo>
                      <a:lnTo>
                        <a:pt x="197" y="34"/>
                      </a:lnTo>
                      <a:lnTo>
                        <a:pt x="184" y="22"/>
                      </a:lnTo>
                      <a:lnTo>
                        <a:pt x="168" y="13"/>
                      </a:lnTo>
                      <a:lnTo>
                        <a:pt x="149" y="6"/>
                      </a:lnTo>
                      <a:lnTo>
                        <a:pt x="130" y="1"/>
                      </a:lnTo>
                      <a:lnTo>
                        <a:pt x="108" y="0"/>
                      </a:lnTo>
                      <a:lnTo>
                        <a:pt x="86" y="1"/>
                      </a:lnTo>
                      <a:lnTo>
                        <a:pt x="66" y="6"/>
                      </a:lnTo>
                      <a:lnTo>
                        <a:pt x="48" y="13"/>
                      </a:lnTo>
                      <a:lnTo>
                        <a:pt x="32" y="22"/>
                      </a:lnTo>
                      <a:lnTo>
                        <a:pt x="19" y="34"/>
                      </a:lnTo>
                      <a:lnTo>
                        <a:pt x="8" y="46"/>
                      </a:lnTo>
                      <a:lnTo>
                        <a:pt x="2" y="60"/>
                      </a:lnTo>
                      <a:lnTo>
                        <a:pt x="0" y="75"/>
                      </a:lnTo>
                      <a:lnTo>
                        <a:pt x="2" y="91"/>
                      </a:lnTo>
                      <a:lnTo>
                        <a:pt x="8" y="104"/>
                      </a:lnTo>
                      <a:lnTo>
                        <a:pt x="19" y="117"/>
                      </a:lnTo>
                      <a:lnTo>
                        <a:pt x="32" y="129"/>
                      </a:lnTo>
                      <a:lnTo>
                        <a:pt x="48" y="138"/>
                      </a:lnTo>
                      <a:lnTo>
                        <a:pt x="66" y="145"/>
                      </a:lnTo>
                      <a:lnTo>
                        <a:pt x="86" y="150"/>
                      </a:lnTo>
                      <a:lnTo>
                        <a:pt x="108" y="151"/>
                      </a:lnTo>
                      <a:close/>
                    </a:path>
                  </a:pathLst>
                </a:custGeom>
                <a:solidFill>
                  <a:srgbClr val="0A335B"/>
                </a:solidFill>
                <a:ln w="9525">
                  <a:noFill/>
                  <a:round/>
                  <a:headEnd/>
                  <a:tailEnd/>
                </a:ln>
              </p:spPr>
              <p:txBody>
                <a:bodyPr/>
                <a:lstStyle/>
                <a:p>
                  <a:endParaRPr lang="en-US"/>
                </a:p>
              </p:txBody>
            </p:sp>
            <p:sp>
              <p:nvSpPr>
                <p:cNvPr id="300" name="Freeform 266"/>
                <p:cNvSpPr>
                  <a:spLocks/>
                </p:cNvSpPr>
                <p:nvPr/>
              </p:nvSpPr>
              <p:spPr bwMode="auto">
                <a:xfrm>
                  <a:off x="627" y="3541"/>
                  <a:ext cx="71" cy="50"/>
                </a:xfrm>
                <a:custGeom>
                  <a:avLst/>
                  <a:gdLst/>
                  <a:ahLst/>
                  <a:cxnLst>
                    <a:cxn ang="0">
                      <a:pos x="108" y="151"/>
                    </a:cxn>
                    <a:cxn ang="0">
                      <a:pos x="108" y="151"/>
                    </a:cxn>
                    <a:cxn ang="0">
                      <a:pos x="130" y="150"/>
                    </a:cxn>
                    <a:cxn ang="0">
                      <a:pos x="149" y="145"/>
                    </a:cxn>
                    <a:cxn ang="0">
                      <a:pos x="168" y="138"/>
                    </a:cxn>
                    <a:cxn ang="0">
                      <a:pos x="184" y="129"/>
                    </a:cxn>
                    <a:cxn ang="0">
                      <a:pos x="197" y="117"/>
                    </a:cxn>
                    <a:cxn ang="0">
                      <a:pos x="207" y="104"/>
                    </a:cxn>
                    <a:cxn ang="0">
                      <a:pos x="213" y="91"/>
                    </a:cxn>
                    <a:cxn ang="0">
                      <a:pos x="215" y="75"/>
                    </a:cxn>
                    <a:cxn ang="0">
                      <a:pos x="215" y="75"/>
                    </a:cxn>
                    <a:cxn ang="0">
                      <a:pos x="213" y="60"/>
                    </a:cxn>
                    <a:cxn ang="0">
                      <a:pos x="207" y="46"/>
                    </a:cxn>
                    <a:cxn ang="0">
                      <a:pos x="197" y="34"/>
                    </a:cxn>
                    <a:cxn ang="0">
                      <a:pos x="184" y="22"/>
                    </a:cxn>
                    <a:cxn ang="0">
                      <a:pos x="168" y="13"/>
                    </a:cxn>
                    <a:cxn ang="0">
                      <a:pos x="149" y="6"/>
                    </a:cxn>
                    <a:cxn ang="0">
                      <a:pos x="130" y="1"/>
                    </a:cxn>
                    <a:cxn ang="0">
                      <a:pos x="108" y="0"/>
                    </a:cxn>
                    <a:cxn ang="0">
                      <a:pos x="108" y="0"/>
                    </a:cxn>
                    <a:cxn ang="0">
                      <a:pos x="86" y="1"/>
                    </a:cxn>
                    <a:cxn ang="0">
                      <a:pos x="66" y="6"/>
                    </a:cxn>
                    <a:cxn ang="0">
                      <a:pos x="48" y="13"/>
                    </a:cxn>
                    <a:cxn ang="0">
                      <a:pos x="32" y="22"/>
                    </a:cxn>
                    <a:cxn ang="0">
                      <a:pos x="19" y="34"/>
                    </a:cxn>
                    <a:cxn ang="0">
                      <a:pos x="8" y="46"/>
                    </a:cxn>
                    <a:cxn ang="0">
                      <a:pos x="2" y="60"/>
                    </a:cxn>
                    <a:cxn ang="0">
                      <a:pos x="0" y="75"/>
                    </a:cxn>
                    <a:cxn ang="0">
                      <a:pos x="0" y="75"/>
                    </a:cxn>
                    <a:cxn ang="0">
                      <a:pos x="2" y="91"/>
                    </a:cxn>
                    <a:cxn ang="0">
                      <a:pos x="8" y="104"/>
                    </a:cxn>
                    <a:cxn ang="0">
                      <a:pos x="19" y="117"/>
                    </a:cxn>
                    <a:cxn ang="0">
                      <a:pos x="32" y="129"/>
                    </a:cxn>
                    <a:cxn ang="0">
                      <a:pos x="48" y="138"/>
                    </a:cxn>
                    <a:cxn ang="0">
                      <a:pos x="66" y="145"/>
                    </a:cxn>
                    <a:cxn ang="0">
                      <a:pos x="86" y="150"/>
                    </a:cxn>
                    <a:cxn ang="0">
                      <a:pos x="108" y="151"/>
                    </a:cxn>
                  </a:cxnLst>
                  <a:rect l="0" t="0" r="r" b="b"/>
                  <a:pathLst>
                    <a:path w="215" h="151">
                      <a:moveTo>
                        <a:pt x="108" y="151"/>
                      </a:moveTo>
                      <a:lnTo>
                        <a:pt x="108" y="151"/>
                      </a:lnTo>
                      <a:lnTo>
                        <a:pt x="130" y="150"/>
                      </a:lnTo>
                      <a:lnTo>
                        <a:pt x="149" y="145"/>
                      </a:lnTo>
                      <a:lnTo>
                        <a:pt x="168" y="138"/>
                      </a:lnTo>
                      <a:lnTo>
                        <a:pt x="184" y="129"/>
                      </a:lnTo>
                      <a:lnTo>
                        <a:pt x="197" y="117"/>
                      </a:lnTo>
                      <a:lnTo>
                        <a:pt x="207" y="104"/>
                      </a:lnTo>
                      <a:lnTo>
                        <a:pt x="213" y="91"/>
                      </a:lnTo>
                      <a:lnTo>
                        <a:pt x="215" y="75"/>
                      </a:lnTo>
                      <a:lnTo>
                        <a:pt x="215" y="75"/>
                      </a:lnTo>
                      <a:lnTo>
                        <a:pt x="213" y="60"/>
                      </a:lnTo>
                      <a:lnTo>
                        <a:pt x="207" y="46"/>
                      </a:lnTo>
                      <a:lnTo>
                        <a:pt x="197" y="34"/>
                      </a:lnTo>
                      <a:lnTo>
                        <a:pt x="184" y="22"/>
                      </a:lnTo>
                      <a:lnTo>
                        <a:pt x="168" y="13"/>
                      </a:lnTo>
                      <a:lnTo>
                        <a:pt x="149" y="6"/>
                      </a:lnTo>
                      <a:lnTo>
                        <a:pt x="130" y="1"/>
                      </a:lnTo>
                      <a:lnTo>
                        <a:pt x="108" y="0"/>
                      </a:lnTo>
                      <a:lnTo>
                        <a:pt x="108" y="0"/>
                      </a:lnTo>
                      <a:lnTo>
                        <a:pt x="86" y="1"/>
                      </a:lnTo>
                      <a:lnTo>
                        <a:pt x="66" y="6"/>
                      </a:lnTo>
                      <a:lnTo>
                        <a:pt x="48" y="13"/>
                      </a:lnTo>
                      <a:lnTo>
                        <a:pt x="32" y="22"/>
                      </a:lnTo>
                      <a:lnTo>
                        <a:pt x="19" y="34"/>
                      </a:lnTo>
                      <a:lnTo>
                        <a:pt x="8" y="46"/>
                      </a:lnTo>
                      <a:lnTo>
                        <a:pt x="2" y="60"/>
                      </a:lnTo>
                      <a:lnTo>
                        <a:pt x="0" y="75"/>
                      </a:lnTo>
                      <a:lnTo>
                        <a:pt x="0" y="75"/>
                      </a:lnTo>
                      <a:lnTo>
                        <a:pt x="2" y="91"/>
                      </a:lnTo>
                      <a:lnTo>
                        <a:pt x="8" y="104"/>
                      </a:lnTo>
                      <a:lnTo>
                        <a:pt x="19" y="117"/>
                      </a:lnTo>
                      <a:lnTo>
                        <a:pt x="32" y="129"/>
                      </a:lnTo>
                      <a:lnTo>
                        <a:pt x="48" y="138"/>
                      </a:lnTo>
                      <a:lnTo>
                        <a:pt x="66" y="145"/>
                      </a:lnTo>
                      <a:lnTo>
                        <a:pt x="86" y="150"/>
                      </a:lnTo>
                      <a:lnTo>
                        <a:pt x="108" y="151"/>
                      </a:lnTo>
                    </a:path>
                  </a:pathLst>
                </a:custGeom>
                <a:noFill/>
                <a:ln w="0">
                  <a:solidFill>
                    <a:srgbClr val="000033"/>
                  </a:solidFill>
                  <a:prstDash val="solid"/>
                  <a:round/>
                  <a:headEnd/>
                  <a:tailEnd/>
                </a:ln>
              </p:spPr>
              <p:txBody>
                <a:bodyPr/>
                <a:lstStyle/>
                <a:p>
                  <a:endParaRPr lang="en-US"/>
                </a:p>
              </p:txBody>
            </p:sp>
            <p:sp>
              <p:nvSpPr>
                <p:cNvPr id="301" name="Freeform 267"/>
                <p:cNvSpPr>
                  <a:spLocks/>
                </p:cNvSpPr>
                <p:nvPr/>
              </p:nvSpPr>
              <p:spPr bwMode="auto">
                <a:xfrm>
                  <a:off x="621" y="3571"/>
                  <a:ext cx="83" cy="31"/>
                </a:xfrm>
                <a:custGeom>
                  <a:avLst/>
                  <a:gdLst/>
                  <a:ahLst/>
                  <a:cxnLst>
                    <a:cxn ang="0">
                      <a:pos x="249" y="2"/>
                    </a:cxn>
                    <a:cxn ang="0">
                      <a:pos x="245" y="29"/>
                    </a:cxn>
                    <a:cxn ang="0">
                      <a:pos x="239" y="43"/>
                    </a:cxn>
                    <a:cxn ang="0">
                      <a:pos x="229" y="56"/>
                    </a:cxn>
                    <a:cxn ang="0">
                      <a:pos x="218" y="68"/>
                    </a:cxn>
                    <a:cxn ang="0">
                      <a:pos x="204" y="77"/>
                    </a:cxn>
                    <a:cxn ang="0">
                      <a:pos x="188" y="84"/>
                    </a:cxn>
                    <a:cxn ang="0">
                      <a:pos x="170" y="88"/>
                    </a:cxn>
                    <a:cxn ang="0">
                      <a:pos x="149" y="92"/>
                    </a:cxn>
                    <a:cxn ang="0">
                      <a:pos x="125" y="93"/>
                    </a:cxn>
                    <a:cxn ang="0">
                      <a:pos x="106" y="92"/>
                    </a:cxn>
                    <a:cxn ang="0">
                      <a:pos x="87" y="87"/>
                    </a:cxn>
                    <a:cxn ang="0">
                      <a:pos x="68" y="82"/>
                    </a:cxn>
                    <a:cxn ang="0">
                      <a:pos x="51" y="73"/>
                    </a:cxn>
                    <a:cxn ang="0">
                      <a:pos x="35" y="63"/>
                    </a:cxn>
                    <a:cxn ang="0">
                      <a:pos x="21" y="53"/>
                    </a:cxn>
                    <a:cxn ang="0">
                      <a:pos x="11" y="40"/>
                    </a:cxn>
                    <a:cxn ang="0">
                      <a:pos x="3" y="27"/>
                    </a:cxn>
                    <a:cxn ang="0">
                      <a:pos x="0" y="0"/>
                    </a:cxn>
                    <a:cxn ang="0">
                      <a:pos x="7" y="15"/>
                    </a:cxn>
                    <a:cxn ang="0">
                      <a:pos x="16" y="29"/>
                    </a:cxn>
                    <a:cxn ang="0">
                      <a:pos x="28" y="42"/>
                    </a:cxn>
                    <a:cxn ang="0">
                      <a:pos x="43" y="53"/>
                    </a:cxn>
                    <a:cxn ang="0">
                      <a:pos x="61" y="62"/>
                    </a:cxn>
                    <a:cxn ang="0">
                      <a:pos x="81" y="68"/>
                    </a:cxn>
                    <a:cxn ang="0">
                      <a:pos x="102" y="72"/>
                    </a:cxn>
                    <a:cxn ang="0">
                      <a:pos x="125" y="73"/>
                    </a:cxn>
                    <a:cxn ang="0">
                      <a:pos x="148" y="72"/>
                    </a:cxn>
                    <a:cxn ang="0">
                      <a:pos x="170" y="69"/>
                    </a:cxn>
                    <a:cxn ang="0">
                      <a:pos x="188" y="62"/>
                    </a:cxn>
                    <a:cxn ang="0">
                      <a:pos x="206" y="54"/>
                    </a:cxn>
                    <a:cxn ang="0">
                      <a:pos x="221" y="43"/>
                    </a:cxn>
                    <a:cxn ang="0">
                      <a:pos x="233" y="30"/>
                    </a:cxn>
                    <a:cxn ang="0">
                      <a:pos x="243" y="17"/>
                    </a:cxn>
                    <a:cxn ang="0">
                      <a:pos x="249" y="2"/>
                    </a:cxn>
                  </a:cxnLst>
                  <a:rect l="0" t="0" r="r" b="b"/>
                  <a:pathLst>
                    <a:path w="249" h="93">
                      <a:moveTo>
                        <a:pt x="249" y="2"/>
                      </a:moveTo>
                      <a:lnTo>
                        <a:pt x="245" y="29"/>
                      </a:lnTo>
                      <a:lnTo>
                        <a:pt x="239" y="43"/>
                      </a:lnTo>
                      <a:lnTo>
                        <a:pt x="229" y="56"/>
                      </a:lnTo>
                      <a:lnTo>
                        <a:pt x="218" y="68"/>
                      </a:lnTo>
                      <a:lnTo>
                        <a:pt x="204" y="77"/>
                      </a:lnTo>
                      <a:lnTo>
                        <a:pt x="188" y="84"/>
                      </a:lnTo>
                      <a:lnTo>
                        <a:pt x="170" y="88"/>
                      </a:lnTo>
                      <a:lnTo>
                        <a:pt x="149" y="92"/>
                      </a:lnTo>
                      <a:lnTo>
                        <a:pt x="125" y="93"/>
                      </a:lnTo>
                      <a:lnTo>
                        <a:pt x="106" y="92"/>
                      </a:lnTo>
                      <a:lnTo>
                        <a:pt x="87" y="87"/>
                      </a:lnTo>
                      <a:lnTo>
                        <a:pt x="68" y="82"/>
                      </a:lnTo>
                      <a:lnTo>
                        <a:pt x="51" y="73"/>
                      </a:lnTo>
                      <a:lnTo>
                        <a:pt x="35" y="63"/>
                      </a:lnTo>
                      <a:lnTo>
                        <a:pt x="21" y="53"/>
                      </a:lnTo>
                      <a:lnTo>
                        <a:pt x="11" y="40"/>
                      </a:lnTo>
                      <a:lnTo>
                        <a:pt x="3" y="27"/>
                      </a:lnTo>
                      <a:lnTo>
                        <a:pt x="0" y="0"/>
                      </a:lnTo>
                      <a:lnTo>
                        <a:pt x="7" y="15"/>
                      </a:lnTo>
                      <a:lnTo>
                        <a:pt x="16" y="29"/>
                      </a:lnTo>
                      <a:lnTo>
                        <a:pt x="28" y="42"/>
                      </a:lnTo>
                      <a:lnTo>
                        <a:pt x="43" y="53"/>
                      </a:lnTo>
                      <a:lnTo>
                        <a:pt x="61" y="62"/>
                      </a:lnTo>
                      <a:lnTo>
                        <a:pt x="81" y="68"/>
                      </a:lnTo>
                      <a:lnTo>
                        <a:pt x="102" y="72"/>
                      </a:lnTo>
                      <a:lnTo>
                        <a:pt x="125" y="73"/>
                      </a:lnTo>
                      <a:lnTo>
                        <a:pt x="148" y="72"/>
                      </a:lnTo>
                      <a:lnTo>
                        <a:pt x="170" y="69"/>
                      </a:lnTo>
                      <a:lnTo>
                        <a:pt x="188" y="62"/>
                      </a:lnTo>
                      <a:lnTo>
                        <a:pt x="206" y="54"/>
                      </a:lnTo>
                      <a:lnTo>
                        <a:pt x="221" y="43"/>
                      </a:lnTo>
                      <a:lnTo>
                        <a:pt x="233" y="30"/>
                      </a:lnTo>
                      <a:lnTo>
                        <a:pt x="243" y="17"/>
                      </a:lnTo>
                      <a:lnTo>
                        <a:pt x="249" y="2"/>
                      </a:lnTo>
                      <a:close/>
                    </a:path>
                  </a:pathLst>
                </a:custGeom>
                <a:solidFill>
                  <a:srgbClr val="FFE57F"/>
                </a:solidFill>
                <a:ln w="9525">
                  <a:noFill/>
                  <a:round/>
                  <a:headEnd/>
                  <a:tailEnd/>
                </a:ln>
              </p:spPr>
              <p:txBody>
                <a:bodyPr/>
                <a:lstStyle/>
                <a:p>
                  <a:endParaRPr lang="en-US"/>
                </a:p>
              </p:txBody>
            </p:sp>
            <p:sp>
              <p:nvSpPr>
                <p:cNvPr id="302" name="Freeform 268"/>
                <p:cNvSpPr>
                  <a:spLocks/>
                </p:cNvSpPr>
                <p:nvPr/>
              </p:nvSpPr>
              <p:spPr bwMode="auto">
                <a:xfrm>
                  <a:off x="624" y="3522"/>
                  <a:ext cx="84" cy="58"/>
                </a:xfrm>
                <a:custGeom>
                  <a:avLst/>
                  <a:gdLst/>
                  <a:ahLst/>
                  <a:cxnLst>
                    <a:cxn ang="0">
                      <a:pos x="3" y="108"/>
                    </a:cxn>
                    <a:cxn ang="0">
                      <a:pos x="9" y="122"/>
                    </a:cxn>
                    <a:cxn ang="0">
                      <a:pos x="18" y="136"/>
                    </a:cxn>
                    <a:cxn ang="0">
                      <a:pos x="31" y="147"/>
                    </a:cxn>
                    <a:cxn ang="0">
                      <a:pos x="47" y="157"/>
                    </a:cxn>
                    <a:cxn ang="0">
                      <a:pos x="63" y="165"/>
                    </a:cxn>
                    <a:cxn ang="0">
                      <a:pos x="83" y="172"/>
                    </a:cxn>
                    <a:cxn ang="0">
                      <a:pos x="104" y="175"/>
                    </a:cxn>
                    <a:cxn ang="0">
                      <a:pos x="126" y="176"/>
                    </a:cxn>
                    <a:cxn ang="0">
                      <a:pos x="149" y="175"/>
                    </a:cxn>
                    <a:cxn ang="0">
                      <a:pos x="171" y="171"/>
                    </a:cxn>
                    <a:cxn ang="0">
                      <a:pos x="190" y="165"/>
                    </a:cxn>
                    <a:cxn ang="0">
                      <a:pos x="208" y="155"/>
                    </a:cxn>
                    <a:cxn ang="0">
                      <a:pos x="223" y="145"/>
                    </a:cxn>
                    <a:cxn ang="0">
                      <a:pos x="236" y="132"/>
                    </a:cxn>
                    <a:cxn ang="0">
                      <a:pos x="244" y="118"/>
                    </a:cxn>
                    <a:cxn ang="0">
                      <a:pos x="250" y="103"/>
                    </a:cxn>
                    <a:cxn ang="0">
                      <a:pos x="252" y="100"/>
                    </a:cxn>
                    <a:cxn ang="0">
                      <a:pos x="252" y="95"/>
                    </a:cxn>
                    <a:cxn ang="0">
                      <a:pos x="253" y="92"/>
                    </a:cxn>
                    <a:cxn ang="0">
                      <a:pos x="253" y="88"/>
                    </a:cxn>
                    <a:cxn ang="0">
                      <a:pos x="250" y="71"/>
                    </a:cxn>
                    <a:cxn ang="0">
                      <a:pos x="243" y="53"/>
                    </a:cxn>
                    <a:cxn ang="0">
                      <a:pos x="231" y="38"/>
                    </a:cxn>
                    <a:cxn ang="0">
                      <a:pos x="216" y="26"/>
                    </a:cxn>
                    <a:cxn ang="0">
                      <a:pos x="197" y="15"/>
                    </a:cxn>
                    <a:cxn ang="0">
                      <a:pos x="175" y="7"/>
                    </a:cxn>
                    <a:cxn ang="0">
                      <a:pos x="151" y="2"/>
                    </a:cxn>
                    <a:cxn ang="0">
                      <a:pos x="126" y="0"/>
                    </a:cxn>
                    <a:cxn ang="0">
                      <a:pos x="101" y="2"/>
                    </a:cxn>
                    <a:cxn ang="0">
                      <a:pos x="77" y="7"/>
                    </a:cxn>
                    <a:cxn ang="0">
                      <a:pos x="55" y="15"/>
                    </a:cxn>
                    <a:cxn ang="0">
                      <a:pos x="36" y="26"/>
                    </a:cxn>
                    <a:cxn ang="0">
                      <a:pos x="22" y="38"/>
                    </a:cxn>
                    <a:cxn ang="0">
                      <a:pos x="9" y="53"/>
                    </a:cxn>
                    <a:cxn ang="0">
                      <a:pos x="2" y="71"/>
                    </a:cxn>
                    <a:cxn ang="0">
                      <a:pos x="0" y="88"/>
                    </a:cxn>
                    <a:cxn ang="0">
                      <a:pos x="0" y="93"/>
                    </a:cxn>
                    <a:cxn ang="0">
                      <a:pos x="1" y="97"/>
                    </a:cxn>
                    <a:cxn ang="0">
                      <a:pos x="2" y="103"/>
                    </a:cxn>
                    <a:cxn ang="0">
                      <a:pos x="3" y="108"/>
                    </a:cxn>
                  </a:cxnLst>
                  <a:rect l="0" t="0" r="r" b="b"/>
                  <a:pathLst>
                    <a:path w="253" h="176">
                      <a:moveTo>
                        <a:pt x="3" y="108"/>
                      </a:moveTo>
                      <a:lnTo>
                        <a:pt x="9" y="122"/>
                      </a:lnTo>
                      <a:lnTo>
                        <a:pt x="18" y="136"/>
                      </a:lnTo>
                      <a:lnTo>
                        <a:pt x="31" y="147"/>
                      </a:lnTo>
                      <a:lnTo>
                        <a:pt x="47" y="157"/>
                      </a:lnTo>
                      <a:lnTo>
                        <a:pt x="63" y="165"/>
                      </a:lnTo>
                      <a:lnTo>
                        <a:pt x="83" y="172"/>
                      </a:lnTo>
                      <a:lnTo>
                        <a:pt x="104" y="175"/>
                      </a:lnTo>
                      <a:lnTo>
                        <a:pt x="126" y="176"/>
                      </a:lnTo>
                      <a:lnTo>
                        <a:pt x="149" y="175"/>
                      </a:lnTo>
                      <a:lnTo>
                        <a:pt x="171" y="171"/>
                      </a:lnTo>
                      <a:lnTo>
                        <a:pt x="190" y="165"/>
                      </a:lnTo>
                      <a:lnTo>
                        <a:pt x="208" y="155"/>
                      </a:lnTo>
                      <a:lnTo>
                        <a:pt x="223" y="145"/>
                      </a:lnTo>
                      <a:lnTo>
                        <a:pt x="236" y="132"/>
                      </a:lnTo>
                      <a:lnTo>
                        <a:pt x="244" y="118"/>
                      </a:lnTo>
                      <a:lnTo>
                        <a:pt x="250" y="103"/>
                      </a:lnTo>
                      <a:lnTo>
                        <a:pt x="252" y="100"/>
                      </a:lnTo>
                      <a:lnTo>
                        <a:pt x="252" y="95"/>
                      </a:lnTo>
                      <a:lnTo>
                        <a:pt x="253" y="92"/>
                      </a:lnTo>
                      <a:lnTo>
                        <a:pt x="253" y="88"/>
                      </a:lnTo>
                      <a:lnTo>
                        <a:pt x="250" y="71"/>
                      </a:lnTo>
                      <a:lnTo>
                        <a:pt x="243" y="53"/>
                      </a:lnTo>
                      <a:lnTo>
                        <a:pt x="231" y="38"/>
                      </a:lnTo>
                      <a:lnTo>
                        <a:pt x="216" y="26"/>
                      </a:lnTo>
                      <a:lnTo>
                        <a:pt x="197" y="15"/>
                      </a:lnTo>
                      <a:lnTo>
                        <a:pt x="175" y="7"/>
                      </a:lnTo>
                      <a:lnTo>
                        <a:pt x="151" y="2"/>
                      </a:lnTo>
                      <a:lnTo>
                        <a:pt x="126" y="0"/>
                      </a:lnTo>
                      <a:lnTo>
                        <a:pt x="101" y="2"/>
                      </a:lnTo>
                      <a:lnTo>
                        <a:pt x="77" y="7"/>
                      </a:lnTo>
                      <a:lnTo>
                        <a:pt x="55" y="15"/>
                      </a:lnTo>
                      <a:lnTo>
                        <a:pt x="36" y="26"/>
                      </a:lnTo>
                      <a:lnTo>
                        <a:pt x="22" y="38"/>
                      </a:lnTo>
                      <a:lnTo>
                        <a:pt x="9" y="53"/>
                      </a:lnTo>
                      <a:lnTo>
                        <a:pt x="2" y="71"/>
                      </a:lnTo>
                      <a:lnTo>
                        <a:pt x="0" y="88"/>
                      </a:lnTo>
                      <a:lnTo>
                        <a:pt x="0" y="93"/>
                      </a:lnTo>
                      <a:lnTo>
                        <a:pt x="1" y="97"/>
                      </a:lnTo>
                      <a:lnTo>
                        <a:pt x="2" y="103"/>
                      </a:lnTo>
                      <a:lnTo>
                        <a:pt x="3" y="108"/>
                      </a:lnTo>
                      <a:close/>
                    </a:path>
                  </a:pathLst>
                </a:custGeom>
                <a:solidFill>
                  <a:srgbClr val="7F7F00"/>
                </a:solidFill>
                <a:ln w="9525">
                  <a:noFill/>
                  <a:round/>
                  <a:headEnd/>
                  <a:tailEnd/>
                </a:ln>
              </p:spPr>
              <p:txBody>
                <a:bodyPr/>
                <a:lstStyle/>
                <a:p>
                  <a:endParaRPr lang="en-US"/>
                </a:p>
              </p:txBody>
            </p:sp>
            <p:sp>
              <p:nvSpPr>
                <p:cNvPr id="303" name="Freeform 269"/>
                <p:cNvSpPr>
                  <a:spLocks/>
                </p:cNvSpPr>
                <p:nvPr/>
              </p:nvSpPr>
              <p:spPr bwMode="auto">
                <a:xfrm>
                  <a:off x="624" y="3522"/>
                  <a:ext cx="84" cy="58"/>
                </a:xfrm>
                <a:custGeom>
                  <a:avLst/>
                  <a:gdLst/>
                  <a:ahLst/>
                  <a:cxnLst>
                    <a:cxn ang="0">
                      <a:pos x="3" y="108"/>
                    </a:cxn>
                    <a:cxn ang="0">
                      <a:pos x="3" y="108"/>
                    </a:cxn>
                    <a:cxn ang="0">
                      <a:pos x="9" y="122"/>
                    </a:cxn>
                    <a:cxn ang="0">
                      <a:pos x="18" y="136"/>
                    </a:cxn>
                    <a:cxn ang="0">
                      <a:pos x="31" y="147"/>
                    </a:cxn>
                    <a:cxn ang="0">
                      <a:pos x="47" y="157"/>
                    </a:cxn>
                    <a:cxn ang="0">
                      <a:pos x="63" y="165"/>
                    </a:cxn>
                    <a:cxn ang="0">
                      <a:pos x="83" y="172"/>
                    </a:cxn>
                    <a:cxn ang="0">
                      <a:pos x="104" y="175"/>
                    </a:cxn>
                    <a:cxn ang="0">
                      <a:pos x="126" y="176"/>
                    </a:cxn>
                    <a:cxn ang="0">
                      <a:pos x="126" y="176"/>
                    </a:cxn>
                    <a:cxn ang="0">
                      <a:pos x="149" y="175"/>
                    </a:cxn>
                    <a:cxn ang="0">
                      <a:pos x="171" y="171"/>
                    </a:cxn>
                    <a:cxn ang="0">
                      <a:pos x="190" y="165"/>
                    </a:cxn>
                    <a:cxn ang="0">
                      <a:pos x="208" y="155"/>
                    </a:cxn>
                    <a:cxn ang="0">
                      <a:pos x="223" y="145"/>
                    </a:cxn>
                    <a:cxn ang="0">
                      <a:pos x="236" y="132"/>
                    </a:cxn>
                    <a:cxn ang="0">
                      <a:pos x="244" y="118"/>
                    </a:cxn>
                    <a:cxn ang="0">
                      <a:pos x="250" y="103"/>
                    </a:cxn>
                    <a:cxn ang="0">
                      <a:pos x="250" y="103"/>
                    </a:cxn>
                    <a:cxn ang="0">
                      <a:pos x="252" y="100"/>
                    </a:cxn>
                    <a:cxn ang="0">
                      <a:pos x="252" y="95"/>
                    </a:cxn>
                    <a:cxn ang="0">
                      <a:pos x="253" y="92"/>
                    </a:cxn>
                    <a:cxn ang="0">
                      <a:pos x="253" y="88"/>
                    </a:cxn>
                    <a:cxn ang="0">
                      <a:pos x="253" y="88"/>
                    </a:cxn>
                    <a:cxn ang="0">
                      <a:pos x="250" y="71"/>
                    </a:cxn>
                    <a:cxn ang="0">
                      <a:pos x="243" y="53"/>
                    </a:cxn>
                    <a:cxn ang="0">
                      <a:pos x="231" y="38"/>
                    </a:cxn>
                    <a:cxn ang="0">
                      <a:pos x="216" y="26"/>
                    </a:cxn>
                    <a:cxn ang="0">
                      <a:pos x="197" y="15"/>
                    </a:cxn>
                    <a:cxn ang="0">
                      <a:pos x="175" y="7"/>
                    </a:cxn>
                    <a:cxn ang="0">
                      <a:pos x="151" y="2"/>
                    </a:cxn>
                    <a:cxn ang="0">
                      <a:pos x="126" y="0"/>
                    </a:cxn>
                    <a:cxn ang="0">
                      <a:pos x="126" y="0"/>
                    </a:cxn>
                    <a:cxn ang="0">
                      <a:pos x="101" y="2"/>
                    </a:cxn>
                    <a:cxn ang="0">
                      <a:pos x="77" y="7"/>
                    </a:cxn>
                    <a:cxn ang="0">
                      <a:pos x="55" y="15"/>
                    </a:cxn>
                    <a:cxn ang="0">
                      <a:pos x="36" y="26"/>
                    </a:cxn>
                    <a:cxn ang="0">
                      <a:pos x="22" y="38"/>
                    </a:cxn>
                    <a:cxn ang="0">
                      <a:pos x="9" y="53"/>
                    </a:cxn>
                    <a:cxn ang="0">
                      <a:pos x="2" y="71"/>
                    </a:cxn>
                    <a:cxn ang="0">
                      <a:pos x="0" y="88"/>
                    </a:cxn>
                    <a:cxn ang="0">
                      <a:pos x="0" y="88"/>
                    </a:cxn>
                    <a:cxn ang="0">
                      <a:pos x="0" y="93"/>
                    </a:cxn>
                    <a:cxn ang="0">
                      <a:pos x="1" y="97"/>
                    </a:cxn>
                    <a:cxn ang="0">
                      <a:pos x="2" y="103"/>
                    </a:cxn>
                    <a:cxn ang="0">
                      <a:pos x="3" y="108"/>
                    </a:cxn>
                  </a:cxnLst>
                  <a:rect l="0" t="0" r="r" b="b"/>
                  <a:pathLst>
                    <a:path w="253" h="176">
                      <a:moveTo>
                        <a:pt x="3" y="108"/>
                      </a:moveTo>
                      <a:lnTo>
                        <a:pt x="3" y="108"/>
                      </a:lnTo>
                      <a:lnTo>
                        <a:pt x="9" y="122"/>
                      </a:lnTo>
                      <a:lnTo>
                        <a:pt x="18" y="136"/>
                      </a:lnTo>
                      <a:lnTo>
                        <a:pt x="31" y="147"/>
                      </a:lnTo>
                      <a:lnTo>
                        <a:pt x="47" y="157"/>
                      </a:lnTo>
                      <a:lnTo>
                        <a:pt x="63" y="165"/>
                      </a:lnTo>
                      <a:lnTo>
                        <a:pt x="83" y="172"/>
                      </a:lnTo>
                      <a:lnTo>
                        <a:pt x="104" y="175"/>
                      </a:lnTo>
                      <a:lnTo>
                        <a:pt x="126" y="176"/>
                      </a:lnTo>
                      <a:lnTo>
                        <a:pt x="126" y="176"/>
                      </a:lnTo>
                      <a:lnTo>
                        <a:pt x="149" y="175"/>
                      </a:lnTo>
                      <a:lnTo>
                        <a:pt x="171" y="171"/>
                      </a:lnTo>
                      <a:lnTo>
                        <a:pt x="190" y="165"/>
                      </a:lnTo>
                      <a:lnTo>
                        <a:pt x="208" y="155"/>
                      </a:lnTo>
                      <a:lnTo>
                        <a:pt x="223" y="145"/>
                      </a:lnTo>
                      <a:lnTo>
                        <a:pt x="236" y="132"/>
                      </a:lnTo>
                      <a:lnTo>
                        <a:pt x="244" y="118"/>
                      </a:lnTo>
                      <a:lnTo>
                        <a:pt x="250" y="103"/>
                      </a:lnTo>
                      <a:lnTo>
                        <a:pt x="250" y="103"/>
                      </a:lnTo>
                      <a:lnTo>
                        <a:pt x="252" y="100"/>
                      </a:lnTo>
                      <a:lnTo>
                        <a:pt x="252" y="95"/>
                      </a:lnTo>
                      <a:lnTo>
                        <a:pt x="253" y="92"/>
                      </a:lnTo>
                      <a:lnTo>
                        <a:pt x="253" y="88"/>
                      </a:lnTo>
                      <a:lnTo>
                        <a:pt x="253" y="88"/>
                      </a:lnTo>
                      <a:lnTo>
                        <a:pt x="250" y="71"/>
                      </a:lnTo>
                      <a:lnTo>
                        <a:pt x="243" y="53"/>
                      </a:lnTo>
                      <a:lnTo>
                        <a:pt x="231" y="38"/>
                      </a:lnTo>
                      <a:lnTo>
                        <a:pt x="216" y="26"/>
                      </a:lnTo>
                      <a:lnTo>
                        <a:pt x="197" y="15"/>
                      </a:lnTo>
                      <a:lnTo>
                        <a:pt x="175" y="7"/>
                      </a:lnTo>
                      <a:lnTo>
                        <a:pt x="151" y="2"/>
                      </a:lnTo>
                      <a:lnTo>
                        <a:pt x="126" y="0"/>
                      </a:lnTo>
                      <a:lnTo>
                        <a:pt x="126" y="0"/>
                      </a:lnTo>
                      <a:lnTo>
                        <a:pt x="101" y="2"/>
                      </a:lnTo>
                      <a:lnTo>
                        <a:pt x="77" y="7"/>
                      </a:lnTo>
                      <a:lnTo>
                        <a:pt x="55" y="15"/>
                      </a:lnTo>
                      <a:lnTo>
                        <a:pt x="36" y="26"/>
                      </a:lnTo>
                      <a:lnTo>
                        <a:pt x="22" y="38"/>
                      </a:lnTo>
                      <a:lnTo>
                        <a:pt x="9" y="53"/>
                      </a:lnTo>
                      <a:lnTo>
                        <a:pt x="2" y="71"/>
                      </a:lnTo>
                      <a:lnTo>
                        <a:pt x="0" y="88"/>
                      </a:lnTo>
                      <a:lnTo>
                        <a:pt x="0" y="88"/>
                      </a:lnTo>
                      <a:lnTo>
                        <a:pt x="0" y="93"/>
                      </a:lnTo>
                      <a:lnTo>
                        <a:pt x="1" y="97"/>
                      </a:lnTo>
                      <a:lnTo>
                        <a:pt x="2" y="103"/>
                      </a:lnTo>
                      <a:lnTo>
                        <a:pt x="3" y="108"/>
                      </a:lnTo>
                    </a:path>
                  </a:pathLst>
                </a:custGeom>
                <a:noFill/>
                <a:ln w="0">
                  <a:solidFill>
                    <a:srgbClr val="8499AD"/>
                  </a:solidFill>
                  <a:prstDash val="solid"/>
                  <a:round/>
                  <a:headEnd/>
                  <a:tailEnd/>
                </a:ln>
              </p:spPr>
              <p:txBody>
                <a:bodyPr/>
                <a:lstStyle/>
                <a:p>
                  <a:endParaRPr lang="en-US"/>
                </a:p>
              </p:txBody>
            </p:sp>
            <p:sp>
              <p:nvSpPr>
                <p:cNvPr id="304" name="Freeform 270"/>
                <p:cNvSpPr>
                  <a:spLocks/>
                </p:cNvSpPr>
                <p:nvPr/>
              </p:nvSpPr>
              <p:spPr bwMode="auto">
                <a:xfrm>
                  <a:off x="629" y="3526"/>
                  <a:ext cx="72" cy="51"/>
                </a:xfrm>
                <a:custGeom>
                  <a:avLst/>
                  <a:gdLst/>
                  <a:ahLst/>
                  <a:cxnLst>
                    <a:cxn ang="0">
                      <a:pos x="108" y="151"/>
                    </a:cxn>
                    <a:cxn ang="0">
                      <a:pos x="130" y="150"/>
                    </a:cxn>
                    <a:cxn ang="0">
                      <a:pos x="150" y="145"/>
                    </a:cxn>
                    <a:cxn ang="0">
                      <a:pos x="169" y="138"/>
                    </a:cxn>
                    <a:cxn ang="0">
                      <a:pos x="184" y="129"/>
                    </a:cxn>
                    <a:cxn ang="0">
                      <a:pos x="197" y="117"/>
                    </a:cxn>
                    <a:cxn ang="0">
                      <a:pos x="207" y="104"/>
                    </a:cxn>
                    <a:cxn ang="0">
                      <a:pos x="214" y="90"/>
                    </a:cxn>
                    <a:cxn ang="0">
                      <a:pos x="216" y="75"/>
                    </a:cxn>
                    <a:cxn ang="0">
                      <a:pos x="214" y="60"/>
                    </a:cxn>
                    <a:cxn ang="0">
                      <a:pos x="207" y="46"/>
                    </a:cxn>
                    <a:cxn ang="0">
                      <a:pos x="197" y="34"/>
                    </a:cxn>
                    <a:cxn ang="0">
                      <a:pos x="184" y="22"/>
                    </a:cxn>
                    <a:cxn ang="0">
                      <a:pos x="169" y="13"/>
                    </a:cxn>
                    <a:cxn ang="0">
                      <a:pos x="150" y="6"/>
                    </a:cxn>
                    <a:cxn ang="0">
                      <a:pos x="130" y="1"/>
                    </a:cxn>
                    <a:cxn ang="0">
                      <a:pos x="108" y="0"/>
                    </a:cxn>
                    <a:cxn ang="0">
                      <a:pos x="86" y="1"/>
                    </a:cxn>
                    <a:cxn ang="0">
                      <a:pos x="66" y="6"/>
                    </a:cxn>
                    <a:cxn ang="0">
                      <a:pos x="47" y="13"/>
                    </a:cxn>
                    <a:cxn ang="0">
                      <a:pos x="32" y="22"/>
                    </a:cxn>
                    <a:cxn ang="0">
                      <a:pos x="19" y="34"/>
                    </a:cxn>
                    <a:cxn ang="0">
                      <a:pos x="9" y="46"/>
                    </a:cxn>
                    <a:cxn ang="0">
                      <a:pos x="2" y="60"/>
                    </a:cxn>
                    <a:cxn ang="0">
                      <a:pos x="0" y="75"/>
                    </a:cxn>
                    <a:cxn ang="0">
                      <a:pos x="2" y="90"/>
                    </a:cxn>
                    <a:cxn ang="0">
                      <a:pos x="9" y="104"/>
                    </a:cxn>
                    <a:cxn ang="0">
                      <a:pos x="19" y="117"/>
                    </a:cxn>
                    <a:cxn ang="0">
                      <a:pos x="32" y="129"/>
                    </a:cxn>
                    <a:cxn ang="0">
                      <a:pos x="47" y="138"/>
                    </a:cxn>
                    <a:cxn ang="0">
                      <a:pos x="66" y="145"/>
                    </a:cxn>
                    <a:cxn ang="0">
                      <a:pos x="86" y="150"/>
                    </a:cxn>
                    <a:cxn ang="0">
                      <a:pos x="108" y="151"/>
                    </a:cxn>
                  </a:cxnLst>
                  <a:rect l="0" t="0" r="r" b="b"/>
                  <a:pathLst>
                    <a:path w="216" h="151">
                      <a:moveTo>
                        <a:pt x="108" y="151"/>
                      </a:moveTo>
                      <a:lnTo>
                        <a:pt x="130" y="150"/>
                      </a:lnTo>
                      <a:lnTo>
                        <a:pt x="150" y="145"/>
                      </a:lnTo>
                      <a:lnTo>
                        <a:pt x="169" y="138"/>
                      </a:lnTo>
                      <a:lnTo>
                        <a:pt x="184" y="129"/>
                      </a:lnTo>
                      <a:lnTo>
                        <a:pt x="197" y="117"/>
                      </a:lnTo>
                      <a:lnTo>
                        <a:pt x="207" y="104"/>
                      </a:lnTo>
                      <a:lnTo>
                        <a:pt x="214" y="90"/>
                      </a:lnTo>
                      <a:lnTo>
                        <a:pt x="216" y="75"/>
                      </a:lnTo>
                      <a:lnTo>
                        <a:pt x="214" y="60"/>
                      </a:lnTo>
                      <a:lnTo>
                        <a:pt x="207" y="46"/>
                      </a:lnTo>
                      <a:lnTo>
                        <a:pt x="197" y="34"/>
                      </a:lnTo>
                      <a:lnTo>
                        <a:pt x="184" y="22"/>
                      </a:lnTo>
                      <a:lnTo>
                        <a:pt x="169" y="13"/>
                      </a:lnTo>
                      <a:lnTo>
                        <a:pt x="150" y="6"/>
                      </a:lnTo>
                      <a:lnTo>
                        <a:pt x="130" y="1"/>
                      </a:lnTo>
                      <a:lnTo>
                        <a:pt x="108" y="0"/>
                      </a:lnTo>
                      <a:lnTo>
                        <a:pt x="86" y="1"/>
                      </a:lnTo>
                      <a:lnTo>
                        <a:pt x="66" y="6"/>
                      </a:lnTo>
                      <a:lnTo>
                        <a:pt x="47" y="13"/>
                      </a:lnTo>
                      <a:lnTo>
                        <a:pt x="32" y="22"/>
                      </a:lnTo>
                      <a:lnTo>
                        <a:pt x="19" y="34"/>
                      </a:lnTo>
                      <a:lnTo>
                        <a:pt x="9" y="46"/>
                      </a:lnTo>
                      <a:lnTo>
                        <a:pt x="2" y="60"/>
                      </a:lnTo>
                      <a:lnTo>
                        <a:pt x="0" y="75"/>
                      </a:lnTo>
                      <a:lnTo>
                        <a:pt x="2" y="90"/>
                      </a:lnTo>
                      <a:lnTo>
                        <a:pt x="9" y="104"/>
                      </a:lnTo>
                      <a:lnTo>
                        <a:pt x="19" y="117"/>
                      </a:lnTo>
                      <a:lnTo>
                        <a:pt x="32" y="129"/>
                      </a:lnTo>
                      <a:lnTo>
                        <a:pt x="47" y="138"/>
                      </a:lnTo>
                      <a:lnTo>
                        <a:pt x="66" y="145"/>
                      </a:lnTo>
                      <a:lnTo>
                        <a:pt x="86" y="150"/>
                      </a:lnTo>
                      <a:lnTo>
                        <a:pt x="108" y="151"/>
                      </a:lnTo>
                      <a:close/>
                    </a:path>
                  </a:pathLst>
                </a:custGeom>
                <a:solidFill>
                  <a:srgbClr val="0A335B"/>
                </a:solidFill>
                <a:ln w="9525">
                  <a:noFill/>
                  <a:round/>
                  <a:headEnd/>
                  <a:tailEnd/>
                </a:ln>
              </p:spPr>
              <p:txBody>
                <a:bodyPr/>
                <a:lstStyle/>
                <a:p>
                  <a:endParaRPr lang="en-US"/>
                </a:p>
              </p:txBody>
            </p:sp>
            <p:sp>
              <p:nvSpPr>
                <p:cNvPr id="305" name="Freeform 271"/>
                <p:cNvSpPr>
                  <a:spLocks/>
                </p:cNvSpPr>
                <p:nvPr/>
              </p:nvSpPr>
              <p:spPr bwMode="auto">
                <a:xfrm>
                  <a:off x="629" y="3526"/>
                  <a:ext cx="72" cy="51"/>
                </a:xfrm>
                <a:custGeom>
                  <a:avLst/>
                  <a:gdLst/>
                  <a:ahLst/>
                  <a:cxnLst>
                    <a:cxn ang="0">
                      <a:pos x="108" y="151"/>
                    </a:cxn>
                    <a:cxn ang="0">
                      <a:pos x="108" y="151"/>
                    </a:cxn>
                    <a:cxn ang="0">
                      <a:pos x="130" y="150"/>
                    </a:cxn>
                    <a:cxn ang="0">
                      <a:pos x="150" y="145"/>
                    </a:cxn>
                    <a:cxn ang="0">
                      <a:pos x="169" y="138"/>
                    </a:cxn>
                    <a:cxn ang="0">
                      <a:pos x="184" y="129"/>
                    </a:cxn>
                    <a:cxn ang="0">
                      <a:pos x="197" y="117"/>
                    </a:cxn>
                    <a:cxn ang="0">
                      <a:pos x="207" y="104"/>
                    </a:cxn>
                    <a:cxn ang="0">
                      <a:pos x="214" y="90"/>
                    </a:cxn>
                    <a:cxn ang="0">
                      <a:pos x="216" y="75"/>
                    </a:cxn>
                    <a:cxn ang="0">
                      <a:pos x="216" y="75"/>
                    </a:cxn>
                    <a:cxn ang="0">
                      <a:pos x="214" y="60"/>
                    </a:cxn>
                    <a:cxn ang="0">
                      <a:pos x="207" y="46"/>
                    </a:cxn>
                    <a:cxn ang="0">
                      <a:pos x="197" y="34"/>
                    </a:cxn>
                    <a:cxn ang="0">
                      <a:pos x="184" y="22"/>
                    </a:cxn>
                    <a:cxn ang="0">
                      <a:pos x="169" y="13"/>
                    </a:cxn>
                    <a:cxn ang="0">
                      <a:pos x="150" y="6"/>
                    </a:cxn>
                    <a:cxn ang="0">
                      <a:pos x="130" y="1"/>
                    </a:cxn>
                    <a:cxn ang="0">
                      <a:pos x="108" y="0"/>
                    </a:cxn>
                    <a:cxn ang="0">
                      <a:pos x="108" y="0"/>
                    </a:cxn>
                    <a:cxn ang="0">
                      <a:pos x="86" y="1"/>
                    </a:cxn>
                    <a:cxn ang="0">
                      <a:pos x="66" y="6"/>
                    </a:cxn>
                    <a:cxn ang="0">
                      <a:pos x="47" y="13"/>
                    </a:cxn>
                    <a:cxn ang="0">
                      <a:pos x="32" y="22"/>
                    </a:cxn>
                    <a:cxn ang="0">
                      <a:pos x="19" y="34"/>
                    </a:cxn>
                    <a:cxn ang="0">
                      <a:pos x="9" y="46"/>
                    </a:cxn>
                    <a:cxn ang="0">
                      <a:pos x="2" y="60"/>
                    </a:cxn>
                    <a:cxn ang="0">
                      <a:pos x="0" y="75"/>
                    </a:cxn>
                    <a:cxn ang="0">
                      <a:pos x="0" y="75"/>
                    </a:cxn>
                    <a:cxn ang="0">
                      <a:pos x="2" y="90"/>
                    </a:cxn>
                    <a:cxn ang="0">
                      <a:pos x="9" y="104"/>
                    </a:cxn>
                    <a:cxn ang="0">
                      <a:pos x="19" y="117"/>
                    </a:cxn>
                    <a:cxn ang="0">
                      <a:pos x="32" y="129"/>
                    </a:cxn>
                    <a:cxn ang="0">
                      <a:pos x="47" y="138"/>
                    </a:cxn>
                    <a:cxn ang="0">
                      <a:pos x="66" y="145"/>
                    </a:cxn>
                    <a:cxn ang="0">
                      <a:pos x="86" y="150"/>
                    </a:cxn>
                    <a:cxn ang="0">
                      <a:pos x="108" y="151"/>
                    </a:cxn>
                  </a:cxnLst>
                  <a:rect l="0" t="0" r="r" b="b"/>
                  <a:pathLst>
                    <a:path w="216" h="151">
                      <a:moveTo>
                        <a:pt x="108" y="151"/>
                      </a:moveTo>
                      <a:lnTo>
                        <a:pt x="108" y="151"/>
                      </a:lnTo>
                      <a:lnTo>
                        <a:pt x="130" y="150"/>
                      </a:lnTo>
                      <a:lnTo>
                        <a:pt x="150" y="145"/>
                      </a:lnTo>
                      <a:lnTo>
                        <a:pt x="169" y="138"/>
                      </a:lnTo>
                      <a:lnTo>
                        <a:pt x="184" y="129"/>
                      </a:lnTo>
                      <a:lnTo>
                        <a:pt x="197" y="117"/>
                      </a:lnTo>
                      <a:lnTo>
                        <a:pt x="207" y="104"/>
                      </a:lnTo>
                      <a:lnTo>
                        <a:pt x="214" y="90"/>
                      </a:lnTo>
                      <a:lnTo>
                        <a:pt x="216" y="75"/>
                      </a:lnTo>
                      <a:lnTo>
                        <a:pt x="216" y="75"/>
                      </a:lnTo>
                      <a:lnTo>
                        <a:pt x="214" y="60"/>
                      </a:lnTo>
                      <a:lnTo>
                        <a:pt x="207" y="46"/>
                      </a:lnTo>
                      <a:lnTo>
                        <a:pt x="197" y="34"/>
                      </a:lnTo>
                      <a:lnTo>
                        <a:pt x="184" y="22"/>
                      </a:lnTo>
                      <a:lnTo>
                        <a:pt x="169" y="13"/>
                      </a:lnTo>
                      <a:lnTo>
                        <a:pt x="150" y="6"/>
                      </a:lnTo>
                      <a:lnTo>
                        <a:pt x="130" y="1"/>
                      </a:lnTo>
                      <a:lnTo>
                        <a:pt x="108" y="0"/>
                      </a:lnTo>
                      <a:lnTo>
                        <a:pt x="108" y="0"/>
                      </a:lnTo>
                      <a:lnTo>
                        <a:pt x="86" y="1"/>
                      </a:lnTo>
                      <a:lnTo>
                        <a:pt x="66" y="6"/>
                      </a:lnTo>
                      <a:lnTo>
                        <a:pt x="47" y="13"/>
                      </a:lnTo>
                      <a:lnTo>
                        <a:pt x="32" y="22"/>
                      </a:lnTo>
                      <a:lnTo>
                        <a:pt x="19" y="34"/>
                      </a:lnTo>
                      <a:lnTo>
                        <a:pt x="9" y="46"/>
                      </a:lnTo>
                      <a:lnTo>
                        <a:pt x="2" y="60"/>
                      </a:lnTo>
                      <a:lnTo>
                        <a:pt x="0" y="75"/>
                      </a:lnTo>
                      <a:lnTo>
                        <a:pt x="0" y="75"/>
                      </a:lnTo>
                      <a:lnTo>
                        <a:pt x="2" y="90"/>
                      </a:lnTo>
                      <a:lnTo>
                        <a:pt x="9" y="104"/>
                      </a:lnTo>
                      <a:lnTo>
                        <a:pt x="19" y="117"/>
                      </a:lnTo>
                      <a:lnTo>
                        <a:pt x="32" y="129"/>
                      </a:lnTo>
                      <a:lnTo>
                        <a:pt x="47" y="138"/>
                      </a:lnTo>
                      <a:lnTo>
                        <a:pt x="66" y="145"/>
                      </a:lnTo>
                      <a:lnTo>
                        <a:pt x="86" y="150"/>
                      </a:lnTo>
                      <a:lnTo>
                        <a:pt x="108" y="151"/>
                      </a:lnTo>
                    </a:path>
                  </a:pathLst>
                </a:custGeom>
                <a:noFill/>
                <a:ln w="0">
                  <a:solidFill>
                    <a:srgbClr val="000033"/>
                  </a:solidFill>
                  <a:prstDash val="solid"/>
                  <a:round/>
                  <a:headEnd/>
                  <a:tailEnd/>
                </a:ln>
              </p:spPr>
              <p:txBody>
                <a:bodyPr/>
                <a:lstStyle/>
                <a:p>
                  <a:endParaRPr lang="en-US"/>
                </a:p>
              </p:txBody>
            </p:sp>
            <p:sp>
              <p:nvSpPr>
                <p:cNvPr id="306" name="Freeform 272"/>
                <p:cNvSpPr>
                  <a:spLocks/>
                </p:cNvSpPr>
                <p:nvPr/>
              </p:nvSpPr>
              <p:spPr bwMode="auto">
                <a:xfrm>
                  <a:off x="624" y="3556"/>
                  <a:ext cx="83" cy="31"/>
                </a:xfrm>
                <a:custGeom>
                  <a:avLst/>
                  <a:gdLst/>
                  <a:ahLst/>
                  <a:cxnLst>
                    <a:cxn ang="0">
                      <a:pos x="249" y="1"/>
                    </a:cxn>
                    <a:cxn ang="0">
                      <a:pos x="245" y="29"/>
                    </a:cxn>
                    <a:cxn ang="0">
                      <a:pos x="239" y="43"/>
                    </a:cxn>
                    <a:cxn ang="0">
                      <a:pos x="230" y="56"/>
                    </a:cxn>
                    <a:cxn ang="0">
                      <a:pos x="218" y="68"/>
                    </a:cxn>
                    <a:cxn ang="0">
                      <a:pos x="205" y="77"/>
                    </a:cxn>
                    <a:cxn ang="0">
                      <a:pos x="188" y="84"/>
                    </a:cxn>
                    <a:cxn ang="0">
                      <a:pos x="170" y="88"/>
                    </a:cxn>
                    <a:cxn ang="0">
                      <a:pos x="148" y="92"/>
                    </a:cxn>
                    <a:cxn ang="0">
                      <a:pos x="125" y="93"/>
                    </a:cxn>
                    <a:cxn ang="0">
                      <a:pos x="106" y="92"/>
                    </a:cxn>
                    <a:cxn ang="0">
                      <a:pos x="86" y="87"/>
                    </a:cxn>
                    <a:cxn ang="0">
                      <a:pos x="68" y="81"/>
                    </a:cxn>
                    <a:cxn ang="0">
                      <a:pos x="50" y="73"/>
                    </a:cxn>
                    <a:cxn ang="0">
                      <a:pos x="34" y="63"/>
                    </a:cxn>
                    <a:cxn ang="0">
                      <a:pos x="21" y="52"/>
                    </a:cxn>
                    <a:cxn ang="0">
                      <a:pos x="10" y="40"/>
                    </a:cxn>
                    <a:cxn ang="0">
                      <a:pos x="3" y="27"/>
                    </a:cxn>
                    <a:cxn ang="0">
                      <a:pos x="0" y="0"/>
                    </a:cxn>
                    <a:cxn ang="0">
                      <a:pos x="6" y="15"/>
                    </a:cxn>
                    <a:cxn ang="0">
                      <a:pos x="15" y="29"/>
                    </a:cxn>
                    <a:cxn ang="0">
                      <a:pos x="28" y="42"/>
                    </a:cxn>
                    <a:cxn ang="0">
                      <a:pos x="43" y="52"/>
                    </a:cxn>
                    <a:cxn ang="0">
                      <a:pos x="60" y="62"/>
                    </a:cxn>
                    <a:cxn ang="0">
                      <a:pos x="80" y="68"/>
                    </a:cxn>
                    <a:cxn ang="0">
                      <a:pos x="102" y="72"/>
                    </a:cxn>
                    <a:cxn ang="0">
                      <a:pos x="125" y="73"/>
                    </a:cxn>
                    <a:cxn ang="0">
                      <a:pos x="148" y="72"/>
                    </a:cxn>
                    <a:cxn ang="0">
                      <a:pos x="169" y="69"/>
                    </a:cxn>
                    <a:cxn ang="0">
                      <a:pos x="189" y="62"/>
                    </a:cxn>
                    <a:cxn ang="0">
                      <a:pos x="206" y="54"/>
                    </a:cxn>
                    <a:cxn ang="0">
                      <a:pos x="220" y="43"/>
                    </a:cxn>
                    <a:cxn ang="0">
                      <a:pos x="233" y="30"/>
                    </a:cxn>
                    <a:cxn ang="0">
                      <a:pos x="242" y="17"/>
                    </a:cxn>
                    <a:cxn ang="0">
                      <a:pos x="249" y="1"/>
                    </a:cxn>
                  </a:cxnLst>
                  <a:rect l="0" t="0" r="r" b="b"/>
                  <a:pathLst>
                    <a:path w="249" h="93">
                      <a:moveTo>
                        <a:pt x="249" y="1"/>
                      </a:moveTo>
                      <a:lnTo>
                        <a:pt x="245" y="29"/>
                      </a:lnTo>
                      <a:lnTo>
                        <a:pt x="239" y="43"/>
                      </a:lnTo>
                      <a:lnTo>
                        <a:pt x="230" y="56"/>
                      </a:lnTo>
                      <a:lnTo>
                        <a:pt x="218" y="68"/>
                      </a:lnTo>
                      <a:lnTo>
                        <a:pt x="205" y="77"/>
                      </a:lnTo>
                      <a:lnTo>
                        <a:pt x="188" y="84"/>
                      </a:lnTo>
                      <a:lnTo>
                        <a:pt x="170" y="88"/>
                      </a:lnTo>
                      <a:lnTo>
                        <a:pt x="148" y="92"/>
                      </a:lnTo>
                      <a:lnTo>
                        <a:pt x="125" y="93"/>
                      </a:lnTo>
                      <a:lnTo>
                        <a:pt x="106" y="92"/>
                      </a:lnTo>
                      <a:lnTo>
                        <a:pt x="86" y="87"/>
                      </a:lnTo>
                      <a:lnTo>
                        <a:pt x="68" y="81"/>
                      </a:lnTo>
                      <a:lnTo>
                        <a:pt x="50" y="73"/>
                      </a:lnTo>
                      <a:lnTo>
                        <a:pt x="34" y="63"/>
                      </a:lnTo>
                      <a:lnTo>
                        <a:pt x="21" y="52"/>
                      </a:lnTo>
                      <a:lnTo>
                        <a:pt x="10" y="40"/>
                      </a:lnTo>
                      <a:lnTo>
                        <a:pt x="3" y="27"/>
                      </a:lnTo>
                      <a:lnTo>
                        <a:pt x="0" y="0"/>
                      </a:lnTo>
                      <a:lnTo>
                        <a:pt x="6" y="15"/>
                      </a:lnTo>
                      <a:lnTo>
                        <a:pt x="15" y="29"/>
                      </a:lnTo>
                      <a:lnTo>
                        <a:pt x="28" y="42"/>
                      </a:lnTo>
                      <a:lnTo>
                        <a:pt x="43" y="52"/>
                      </a:lnTo>
                      <a:lnTo>
                        <a:pt x="60" y="62"/>
                      </a:lnTo>
                      <a:lnTo>
                        <a:pt x="80" y="68"/>
                      </a:lnTo>
                      <a:lnTo>
                        <a:pt x="102" y="72"/>
                      </a:lnTo>
                      <a:lnTo>
                        <a:pt x="125" y="73"/>
                      </a:lnTo>
                      <a:lnTo>
                        <a:pt x="148" y="72"/>
                      </a:lnTo>
                      <a:lnTo>
                        <a:pt x="169" y="69"/>
                      </a:lnTo>
                      <a:lnTo>
                        <a:pt x="189" y="62"/>
                      </a:lnTo>
                      <a:lnTo>
                        <a:pt x="206" y="54"/>
                      </a:lnTo>
                      <a:lnTo>
                        <a:pt x="220" y="43"/>
                      </a:lnTo>
                      <a:lnTo>
                        <a:pt x="233" y="30"/>
                      </a:lnTo>
                      <a:lnTo>
                        <a:pt x="242" y="17"/>
                      </a:lnTo>
                      <a:lnTo>
                        <a:pt x="249" y="1"/>
                      </a:lnTo>
                      <a:close/>
                    </a:path>
                  </a:pathLst>
                </a:custGeom>
                <a:solidFill>
                  <a:srgbClr val="FFE57F"/>
                </a:solidFill>
                <a:ln w="9525">
                  <a:noFill/>
                  <a:round/>
                  <a:headEnd/>
                  <a:tailEnd/>
                </a:ln>
              </p:spPr>
              <p:txBody>
                <a:bodyPr/>
                <a:lstStyle/>
                <a:p>
                  <a:endParaRPr lang="en-US"/>
                </a:p>
              </p:txBody>
            </p:sp>
            <p:sp>
              <p:nvSpPr>
                <p:cNvPr id="307" name="Freeform 273"/>
                <p:cNvSpPr>
                  <a:spLocks/>
                </p:cNvSpPr>
                <p:nvPr/>
              </p:nvSpPr>
              <p:spPr bwMode="auto">
                <a:xfrm>
                  <a:off x="621" y="3505"/>
                  <a:ext cx="85" cy="60"/>
                </a:xfrm>
                <a:custGeom>
                  <a:avLst/>
                  <a:gdLst/>
                  <a:ahLst/>
                  <a:cxnLst>
                    <a:cxn ang="0">
                      <a:pos x="3" y="109"/>
                    </a:cxn>
                    <a:cxn ang="0">
                      <a:pos x="10" y="123"/>
                    </a:cxn>
                    <a:cxn ang="0">
                      <a:pos x="19" y="136"/>
                    </a:cxn>
                    <a:cxn ang="0">
                      <a:pos x="32" y="148"/>
                    </a:cxn>
                    <a:cxn ang="0">
                      <a:pos x="47" y="158"/>
                    </a:cxn>
                    <a:cxn ang="0">
                      <a:pos x="64" y="166"/>
                    </a:cxn>
                    <a:cxn ang="0">
                      <a:pos x="84" y="172"/>
                    </a:cxn>
                    <a:cxn ang="0">
                      <a:pos x="105" y="177"/>
                    </a:cxn>
                    <a:cxn ang="0">
                      <a:pos x="127" y="178"/>
                    </a:cxn>
                    <a:cxn ang="0">
                      <a:pos x="150" y="177"/>
                    </a:cxn>
                    <a:cxn ang="0">
                      <a:pos x="172" y="172"/>
                    </a:cxn>
                    <a:cxn ang="0">
                      <a:pos x="191" y="166"/>
                    </a:cxn>
                    <a:cxn ang="0">
                      <a:pos x="208" y="157"/>
                    </a:cxn>
                    <a:cxn ang="0">
                      <a:pos x="224" y="146"/>
                    </a:cxn>
                    <a:cxn ang="0">
                      <a:pos x="237" y="134"/>
                    </a:cxn>
                    <a:cxn ang="0">
                      <a:pos x="245" y="120"/>
                    </a:cxn>
                    <a:cxn ang="0">
                      <a:pos x="251" y="105"/>
                    </a:cxn>
                    <a:cxn ang="0">
                      <a:pos x="252" y="101"/>
                    </a:cxn>
                    <a:cxn ang="0">
                      <a:pos x="252" y="97"/>
                    </a:cxn>
                    <a:cxn ang="0">
                      <a:pos x="253" y="93"/>
                    </a:cxn>
                    <a:cxn ang="0">
                      <a:pos x="253" y="89"/>
                    </a:cxn>
                    <a:cxn ang="0">
                      <a:pos x="251" y="71"/>
                    </a:cxn>
                    <a:cxn ang="0">
                      <a:pos x="244" y="54"/>
                    </a:cxn>
                    <a:cxn ang="0">
                      <a:pos x="231" y="39"/>
                    </a:cxn>
                    <a:cxn ang="0">
                      <a:pos x="217" y="26"/>
                    </a:cxn>
                    <a:cxn ang="0">
                      <a:pos x="198" y="15"/>
                    </a:cxn>
                    <a:cxn ang="0">
                      <a:pos x="176" y="7"/>
                    </a:cxn>
                    <a:cxn ang="0">
                      <a:pos x="152" y="3"/>
                    </a:cxn>
                    <a:cxn ang="0">
                      <a:pos x="127" y="0"/>
                    </a:cxn>
                    <a:cxn ang="0">
                      <a:pos x="102" y="3"/>
                    </a:cxn>
                    <a:cxn ang="0">
                      <a:pos x="78" y="7"/>
                    </a:cxn>
                    <a:cxn ang="0">
                      <a:pos x="56" y="15"/>
                    </a:cxn>
                    <a:cxn ang="0">
                      <a:pos x="37" y="26"/>
                    </a:cxn>
                    <a:cxn ang="0">
                      <a:pos x="22" y="39"/>
                    </a:cxn>
                    <a:cxn ang="0">
                      <a:pos x="10" y="54"/>
                    </a:cxn>
                    <a:cxn ang="0">
                      <a:pos x="2" y="71"/>
                    </a:cxn>
                    <a:cxn ang="0">
                      <a:pos x="0" y="89"/>
                    </a:cxn>
                    <a:cxn ang="0">
                      <a:pos x="0" y="93"/>
                    </a:cxn>
                    <a:cxn ang="0">
                      <a:pos x="1" y="99"/>
                    </a:cxn>
                    <a:cxn ang="0">
                      <a:pos x="2" y="104"/>
                    </a:cxn>
                    <a:cxn ang="0">
                      <a:pos x="3" y="109"/>
                    </a:cxn>
                  </a:cxnLst>
                  <a:rect l="0" t="0" r="r" b="b"/>
                  <a:pathLst>
                    <a:path w="253" h="178">
                      <a:moveTo>
                        <a:pt x="3" y="109"/>
                      </a:moveTo>
                      <a:lnTo>
                        <a:pt x="10" y="123"/>
                      </a:lnTo>
                      <a:lnTo>
                        <a:pt x="19" y="136"/>
                      </a:lnTo>
                      <a:lnTo>
                        <a:pt x="32" y="148"/>
                      </a:lnTo>
                      <a:lnTo>
                        <a:pt x="47" y="158"/>
                      </a:lnTo>
                      <a:lnTo>
                        <a:pt x="64" y="166"/>
                      </a:lnTo>
                      <a:lnTo>
                        <a:pt x="84" y="172"/>
                      </a:lnTo>
                      <a:lnTo>
                        <a:pt x="105" y="177"/>
                      </a:lnTo>
                      <a:lnTo>
                        <a:pt x="127" y="178"/>
                      </a:lnTo>
                      <a:lnTo>
                        <a:pt x="150" y="177"/>
                      </a:lnTo>
                      <a:lnTo>
                        <a:pt x="172" y="172"/>
                      </a:lnTo>
                      <a:lnTo>
                        <a:pt x="191" y="166"/>
                      </a:lnTo>
                      <a:lnTo>
                        <a:pt x="208" y="157"/>
                      </a:lnTo>
                      <a:lnTo>
                        <a:pt x="224" y="146"/>
                      </a:lnTo>
                      <a:lnTo>
                        <a:pt x="237" y="134"/>
                      </a:lnTo>
                      <a:lnTo>
                        <a:pt x="245" y="120"/>
                      </a:lnTo>
                      <a:lnTo>
                        <a:pt x="251" y="105"/>
                      </a:lnTo>
                      <a:lnTo>
                        <a:pt x="252" y="101"/>
                      </a:lnTo>
                      <a:lnTo>
                        <a:pt x="252" y="97"/>
                      </a:lnTo>
                      <a:lnTo>
                        <a:pt x="253" y="93"/>
                      </a:lnTo>
                      <a:lnTo>
                        <a:pt x="253" y="89"/>
                      </a:lnTo>
                      <a:lnTo>
                        <a:pt x="251" y="71"/>
                      </a:lnTo>
                      <a:lnTo>
                        <a:pt x="244" y="54"/>
                      </a:lnTo>
                      <a:lnTo>
                        <a:pt x="231" y="39"/>
                      </a:lnTo>
                      <a:lnTo>
                        <a:pt x="217" y="26"/>
                      </a:lnTo>
                      <a:lnTo>
                        <a:pt x="198" y="15"/>
                      </a:lnTo>
                      <a:lnTo>
                        <a:pt x="176" y="7"/>
                      </a:lnTo>
                      <a:lnTo>
                        <a:pt x="152" y="3"/>
                      </a:lnTo>
                      <a:lnTo>
                        <a:pt x="127" y="0"/>
                      </a:lnTo>
                      <a:lnTo>
                        <a:pt x="102" y="3"/>
                      </a:lnTo>
                      <a:lnTo>
                        <a:pt x="78" y="7"/>
                      </a:lnTo>
                      <a:lnTo>
                        <a:pt x="56" y="15"/>
                      </a:lnTo>
                      <a:lnTo>
                        <a:pt x="37" y="26"/>
                      </a:lnTo>
                      <a:lnTo>
                        <a:pt x="22" y="39"/>
                      </a:lnTo>
                      <a:lnTo>
                        <a:pt x="10" y="54"/>
                      </a:lnTo>
                      <a:lnTo>
                        <a:pt x="2" y="71"/>
                      </a:lnTo>
                      <a:lnTo>
                        <a:pt x="0" y="89"/>
                      </a:lnTo>
                      <a:lnTo>
                        <a:pt x="0" y="93"/>
                      </a:lnTo>
                      <a:lnTo>
                        <a:pt x="1" y="99"/>
                      </a:lnTo>
                      <a:lnTo>
                        <a:pt x="2" y="104"/>
                      </a:lnTo>
                      <a:lnTo>
                        <a:pt x="3" y="109"/>
                      </a:lnTo>
                      <a:close/>
                    </a:path>
                  </a:pathLst>
                </a:custGeom>
                <a:solidFill>
                  <a:srgbClr val="7F7F00"/>
                </a:solidFill>
                <a:ln w="9525">
                  <a:noFill/>
                  <a:round/>
                  <a:headEnd/>
                  <a:tailEnd/>
                </a:ln>
              </p:spPr>
              <p:txBody>
                <a:bodyPr/>
                <a:lstStyle/>
                <a:p>
                  <a:endParaRPr lang="en-US"/>
                </a:p>
              </p:txBody>
            </p:sp>
            <p:sp>
              <p:nvSpPr>
                <p:cNvPr id="308" name="Freeform 274"/>
                <p:cNvSpPr>
                  <a:spLocks/>
                </p:cNvSpPr>
                <p:nvPr/>
              </p:nvSpPr>
              <p:spPr bwMode="auto">
                <a:xfrm>
                  <a:off x="621" y="3505"/>
                  <a:ext cx="85" cy="60"/>
                </a:xfrm>
                <a:custGeom>
                  <a:avLst/>
                  <a:gdLst/>
                  <a:ahLst/>
                  <a:cxnLst>
                    <a:cxn ang="0">
                      <a:pos x="3" y="109"/>
                    </a:cxn>
                    <a:cxn ang="0">
                      <a:pos x="3" y="109"/>
                    </a:cxn>
                    <a:cxn ang="0">
                      <a:pos x="10" y="123"/>
                    </a:cxn>
                    <a:cxn ang="0">
                      <a:pos x="19" y="136"/>
                    </a:cxn>
                    <a:cxn ang="0">
                      <a:pos x="32" y="148"/>
                    </a:cxn>
                    <a:cxn ang="0">
                      <a:pos x="47" y="158"/>
                    </a:cxn>
                    <a:cxn ang="0">
                      <a:pos x="64" y="166"/>
                    </a:cxn>
                    <a:cxn ang="0">
                      <a:pos x="84" y="172"/>
                    </a:cxn>
                    <a:cxn ang="0">
                      <a:pos x="105" y="177"/>
                    </a:cxn>
                    <a:cxn ang="0">
                      <a:pos x="127" y="178"/>
                    </a:cxn>
                    <a:cxn ang="0">
                      <a:pos x="127" y="178"/>
                    </a:cxn>
                    <a:cxn ang="0">
                      <a:pos x="150" y="177"/>
                    </a:cxn>
                    <a:cxn ang="0">
                      <a:pos x="172" y="172"/>
                    </a:cxn>
                    <a:cxn ang="0">
                      <a:pos x="191" y="166"/>
                    </a:cxn>
                    <a:cxn ang="0">
                      <a:pos x="208" y="157"/>
                    </a:cxn>
                    <a:cxn ang="0">
                      <a:pos x="224" y="146"/>
                    </a:cxn>
                    <a:cxn ang="0">
                      <a:pos x="237" y="134"/>
                    </a:cxn>
                    <a:cxn ang="0">
                      <a:pos x="245" y="120"/>
                    </a:cxn>
                    <a:cxn ang="0">
                      <a:pos x="251" y="105"/>
                    </a:cxn>
                    <a:cxn ang="0">
                      <a:pos x="251" y="105"/>
                    </a:cxn>
                    <a:cxn ang="0">
                      <a:pos x="252" y="101"/>
                    </a:cxn>
                    <a:cxn ang="0">
                      <a:pos x="252" y="97"/>
                    </a:cxn>
                    <a:cxn ang="0">
                      <a:pos x="253" y="93"/>
                    </a:cxn>
                    <a:cxn ang="0">
                      <a:pos x="253" y="89"/>
                    </a:cxn>
                    <a:cxn ang="0">
                      <a:pos x="253" y="89"/>
                    </a:cxn>
                    <a:cxn ang="0">
                      <a:pos x="251" y="71"/>
                    </a:cxn>
                    <a:cxn ang="0">
                      <a:pos x="244" y="54"/>
                    </a:cxn>
                    <a:cxn ang="0">
                      <a:pos x="231" y="39"/>
                    </a:cxn>
                    <a:cxn ang="0">
                      <a:pos x="217" y="26"/>
                    </a:cxn>
                    <a:cxn ang="0">
                      <a:pos x="198" y="15"/>
                    </a:cxn>
                    <a:cxn ang="0">
                      <a:pos x="176" y="7"/>
                    </a:cxn>
                    <a:cxn ang="0">
                      <a:pos x="152" y="3"/>
                    </a:cxn>
                    <a:cxn ang="0">
                      <a:pos x="127" y="0"/>
                    </a:cxn>
                    <a:cxn ang="0">
                      <a:pos x="127" y="0"/>
                    </a:cxn>
                    <a:cxn ang="0">
                      <a:pos x="102" y="3"/>
                    </a:cxn>
                    <a:cxn ang="0">
                      <a:pos x="78" y="7"/>
                    </a:cxn>
                    <a:cxn ang="0">
                      <a:pos x="56" y="15"/>
                    </a:cxn>
                    <a:cxn ang="0">
                      <a:pos x="37" y="26"/>
                    </a:cxn>
                    <a:cxn ang="0">
                      <a:pos x="22" y="39"/>
                    </a:cxn>
                    <a:cxn ang="0">
                      <a:pos x="10" y="54"/>
                    </a:cxn>
                    <a:cxn ang="0">
                      <a:pos x="2" y="71"/>
                    </a:cxn>
                    <a:cxn ang="0">
                      <a:pos x="0" y="89"/>
                    </a:cxn>
                    <a:cxn ang="0">
                      <a:pos x="0" y="89"/>
                    </a:cxn>
                    <a:cxn ang="0">
                      <a:pos x="0" y="93"/>
                    </a:cxn>
                    <a:cxn ang="0">
                      <a:pos x="1" y="99"/>
                    </a:cxn>
                    <a:cxn ang="0">
                      <a:pos x="2" y="104"/>
                    </a:cxn>
                    <a:cxn ang="0">
                      <a:pos x="3" y="109"/>
                    </a:cxn>
                  </a:cxnLst>
                  <a:rect l="0" t="0" r="r" b="b"/>
                  <a:pathLst>
                    <a:path w="253" h="178">
                      <a:moveTo>
                        <a:pt x="3" y="109"/>
                      </a:moveTo>
                      <a:lnTo>
                        <a:pt x="3" y="109"/>
                      </a:lnTo>
                      <a:lnTo>
                        <a:pt x="10" y="123"/>
                      </a:lnTo>
                      <a:lnTo>
                        <a:pt x="19" y="136"/>
                      </a:lnTo>
                      <a:lnTo>
                        <a:pt x="32" y="148"/>
                      </a:lnTo>
                      <a:lnTo>
                        <a:pt x="47" y="158"/>
                      </a:lnTo>
                      <a:lnTo>
                        <a:pt x="64" y="166"/>
                      </a:lnTo>
                      <a:lnTo>
                        <a:pt x="84" y="172"/>
                      </a:lnTo>
                      <a:lnTo>
                        <a:pt x="105" y="177"/>
                      </a:lnTo>
                      <a:lnTo>
                        <a:pt x="127" y="178"/>
                      </a:lnTo>
                      <a:lnTo>
                        <a:pt x="127" y="178"/>
                      </a:lnTo>
                      <a:lnTo>
                        <a:pt x="150" y="177"/>
                      </a:lnTo>
                      <a:lnTo>
                        <a:pt x="172" y="172"/>
                      </a:lnTo>
                      <a:lnTo>
                        <a:pt x="191" y="166"/>
                      </a:lnTo>
                      <a:lnTo>
                        <a:pt x="208" y="157"/>
                      </a:lnTo>
                      <a:lnTo>
                        <a:pt x="224" y="146"/>
                      </a:lnTo>
                      <a:lnTo>
                        <a:pt x="237" y="134"/>
                      </a:lnTo>
                      <a:lnTo>
                        <a:pt x="245" y="120"/>
                      </a:lnTo>
                      <a:lnTo>
                        <a:pt x="251" y="105"/>
                      </a:lnTo>
                      <a:lnTo>
                        <a:pt x="251" y="105"/>
                      </a:lnTo>
                      <a:lnTo>
                        <a:pt x="252" y="101"/>
                      </a:lnTo>
                      <a:lnTo>
                        <a:pt x="252" y="97"/>
                      </a:lnTo>
                      <a:lnTo>
                        <a:pt x="253" y="93"/>
                      </a:lnTo>
                      <a:lnTo>
                        <a:pt x="253" y="89"/>
                      </a:lnTo>
                      <a:lnTo>
                        <a:pt x="253" y="89"/>
                      </a:lnTo>
                      <a:lnTo>
                        <a:pt x="251" y="71"/>
                      </a:lnTo>
                      <a:lnTo>
                        <a:pt x="244" y="54"/>
                      </a:lnTo>
                      <a:lnTo>
                        <a:pt x="231" y="39"/>
                      </a:lnTo>
                      <a:lnTo>
                        <a:pt x="217" y="26"/>
                      </a:lnTo>
                      <a:lnTo>
                        <a:pt x="198" y="15"/>
                      </a:lnTo>
                      <a:lnTo>
                        <a:pt x="176" y="7"/>
                      </a:lnTo>
                      <a:lnTo>
                        <a:pt x="152" y="3"/>
                      </a:lnTo>
                      <a:lnTo>
                        <a:pt x="127" y="0"/>
                      </a:lnTo>
                      <a:lnTo>
                        <a:pt x="127" y="0"/>
                      </a:lnTo>
                      <a:lnTo>
                        <a:pt x="102" y="3"/>
                      </a:lnTo>
                      <a:lnTo>
                        <a:pt x="78" y="7"/>
                      </a:lnTo>
                      <a:lnTo>
                        <a:pt x="56" y="15"/>
                      </a:lnTo>
                      <a:lnTo>
                        <a:pt x="37" y="26"/>
                      </a:lnTo>
                      <a:lnTo>
                        <a:pt x="22" y="39"/>
                      </a:lnTo>
                      <a:lnTo>
                        <a:pt x="10" y="54"/>
                      </a:lnTo>
                      <a:lnTo>
                        <a:pt x="2" y="71"/>
                      </a:lnTo>
                      <a:lnTo>
                        <a:pt x="0" y="89"/>
                      </a:lnTo>
                      <a:lnTo>
                        <a:pt x="0" y="89"/>
                      </a:lnTo>
                      <a:lnTo>
                        <a:pt x="0" y="93"/>
                      </a:lnTo>
                      <a:lnTo>
                        <a:pt x="1" y="99"/>
                      </a:lnTo>
                      <a:lnTo>
                        <a:pt x="2" y="104"/>
                      </a:lnTo>
                      <a:lnTo>
                        <a:pt x="3" y="109"/>
                      </a:lnTo>
                    </a:path>
                  </a:pathLst>
                </a:custGeom>
                <a:noFill/>
                <a:ln w="0">
                  <a:solidFill>
                    <a:srgbClr val="8499AD"/>
                  </a:solidFill>
                  <a:prstDash val="solid"/>
                  <a:round/>
                  <a:headEnd/>
                  <a:tailEnd/>
                </a:ln>
              </p:spPr>
              <p:txBody>
                <a:bodyPr/>
                <a:lstStyle/>
                <a:p>
                  <a:endParaRPr lang="en-US"/>
                </a:p>
              </p:txBody>
            </p:sp>
            <p:sp>
              <p:nvSpPr>
                <p:cNvPr id="309" name="Freeform 275"/>
                <p:cNvSpPr>
                  <a:spLocks/>
                </p:cNvSpPr>
                <p:nvPr/>
              </p:nvSpPr>
              <p:spPr bwMode="auto">
                <a:xfrm>
                  <a:off x="627" y="3510"/>
                  <a:ext cx="72" cy="50"/>
                </a:xfrm>
                <a:custGeom>
                  <a:avLst/>
                  <a:gdLst/>
                  <a:ahLst/>
                  <a:cxnLst>
                    <a:cxn ang="0">
                      <a:pos x="108" y="150"/>
                    </a:cxn>
                    <a:cxn ang="0">
                      <a:pos x="130" y="149"/>
                    </a:cxn>
                    <a:cxn ang="0">
                      <a:pos x="150" y="144"/>
                    </a:cxn>
                    <a:cxn ang="0">
                      <a:pos x="168" y="137"/>
                    </a:cxn>
                    <a:cxn ang="0">
                      <a:pos x="184" y="128"/>
                    </a:cxn>
                    <a:cxn ang="0">
                      <a:pos x="197" y="118"/>
                    </a:cxn>
                    <a:cxn ang="0">
                      <a:pos x="207" y="105"/>
                    </a:cxn>
                    <a:cxn ang="0">
                      <a:pos x="213" y="91"/>
                    </a:cxn>
                    <a:cxn ang="0">
                      <a:pos x="215" y="76"/>
                    </a:cxn>
                    <a:cxn ang="0">
                      <a:pos x="213" y="61"/>
                    </a:cxn>
                    <a:cxn ang="0">
                      <a:pos x="207" y="47"/>
                    </a:cxn>
                    <a:cxn ang="0">
                      <a:pos x="197" y="34"/>
                    </a:cxn>
                    <a:cxn ang="0">
                      <a:pos x="184" y="23"/>
                    </a:cxn>
                    <a:cxn ang="0">
                      <a:pos x="168" y="13"/>
                    </a:cxn>
                    <a:cxn ang="0">
                      <a:pos x="150" y="6"/>
                    </a:cxn>
                    <a:cxn ang="0">
                      <a:pos x="130" y="2"/>
                    </a:cxn>
                    <a:cxn ang="0">
                      <a:pos x="108" y="0"/>
                    </a:cxn>
                    <a:cxn ang="0">
                      <a:pos x="86" y="2"/>
                    </a:cxn>
                    <a:cxn ang="0">
                      <a:pos x="66" y="6"/>
                    </a:cxn>
                    <a:cxn ang="0">
                      <a:pos x="47" y="13"/>
                    </a:cxn>
                    <a:cxn ang="0">
                      <a:pos x="31" y="23"/>
                    </a:cxn>
                    <a:cxn ang="0">
                      <a:pos x="19" y="34"/>
                    </a:cxn>
                    <a:cxn ang="0">
                      <a:pos x="8" y="47"/>
                    </a:cxn>
                    <a:cxn ang="0">
                      <a:pos x="2" y="61"/>
                    </a:cxn>
                    <a:cxn ang="0">
                      <a:pos x="0" y="76"/>
                    </a:cxn>
                    <a:cxn ang="0">
                      <a:pos x="2" y="91"/>
                    </a:cxn>
                    <a:cxn ang="0">
                      <a:pos x="8" y="105"/>
                    </a:cxn>
                    <a:cxn ang="0">
                      <a:pos x="19" y="118"/>
                    </a:cxn>
                    <a:cxn ang="0">
                      <a:pos x="31" y="128"/>
                    </a:cxn>
                    <a:cxn ang="0">
                      <a:pos x="47" y="137"/>
                    </a:cxn>
                    <a:cxn ang="0">
                      <a:pos x="66" y="144"/>
                    </a:cxn>
                    <a:cxn ang="0">
                      <a:pos x="86" y="149"/>
                    </a:cxn>
                    <a:cxn ang="0">
                      <a:pos x="108" y="150"/>
                    </a:cxn>
                  </a:cxnLst>
                  <a:rect l="0" t="0" r="r" b="b"/>
                  <a:pathLst>
                    <a:path w="215" h="150">
                      <a:moveTo>
                        <a:pt x="108" y="150"/>
                      </a:moveTo>
                      <a:lnTo>
                        <a:pt x="130" y="149"/>
                      </a:lnTo>
                      <a:lnTo>
                        <a:pt x="150" y="144"/>
                      </a:lnTo>
                      <a:lnTo>
                        <a:pt x="168" y="137"/>
                      </a:lnTo>
                      <a:lnTo>
                        <a:pt x="184" y="128"/>
                      </a:lnTo>
                      <a:lnTo>
                        <a:pt x="197" y="118"/>
                      </a:lnTo>
                      <a:lnTo>
                        <a:pt x="207" y="105"/>
                      </a:lnTo>
                      <a:lnTo>
                        <a:pt x="213" y="91"/>
                      </a:lnTo>
                      <a:lnTo>
                        <a:pt x="215" y="76"/>
                      </a:lnTo>
                      <a:lnTo>
                        <a:pt x="213" y="61"/>
                      </a:lnTo>
                      <a:lnTo>
                        <a:pt x="207" y="47"/>
                      </a:lnTo>
                      <a:lnTo>
                        <a:pt x="197" y="34"/>
                      </a:lnTo>
                      <a:lnTo>
                        <a:pt x="184" y="23"/>
                      </a:lnTo>
                      <a:lnTo>
                        <a:pt x="168" y="13"/>
                      </a:lnTo>
                      <a:lnTo>
                        <a:pt x="150" y="6"/>
                      </a:lnTo>
                      <a:lnTo>
                        <a:pt x="130" y="2"/>
                      </a:lnTo>
                      <a:lnTo>
                        <a:pt x="108" y="0"/>
                      </a:lnTo>
                      <a:lnTo>
                        <a:pt x="86" y="2"/>
                      </a:lnTo>
                      <a:lnTo>
                        <a:pt x="66" y="6"/>
                      </a:lnTo>
                      <a:lnTo>
                        <a:pt x="47" y="13"/>
                      </a:lnTo>
                      <a:lnTo>
                        <a:pt x="31" y="23"/>
                      </a:lnTo>
                      <a:lnTo>
                        <a:pt x="19" y="34"/>
                      </a:lnTo>
                      <a:lnTo>
                        <a:pt x="8" y="47"/>
                      </a:lnTo>
                      <a:lnTo>
                        <a:pt x="2" y="61"/>
                      </a:lnTo>
                      <a:lnTo>
                        <a:pt x="0" y="76"/>
                      </a:lnTo>
                      <a:lnTo>
                        <a:pt x="2" y="91"/>
                      </a:lnTo>
                      <a:lnTo>
                        <a:pt x="8" y="105"/>
                      </a:lnTo>
                      <a:lnTo>
                        <a:pt x="19" y="118"/>
                      </a:lnTo>
                      <a:lnTo>
                        <a:pt x="31" y="128"/>
                      </a:lnTo>
                      <a:lnTo>
                        <a:pt x="47" y="137"/>
                      </a:lnTo>
                      <a:lnTo>
                        <a:pt x="66" y="144"/>
                      </a:lnTo>
                      <a:lnTo>
                        <a:pt x="86" y="149"/>
                      </a:lnTo>
                      <a:lnTo>
                        <a:pt x="108" y="150"/>
                      </a:lnTo>
                      <a:close/>
                    </a:path>
                  </a:pathLst>
                </a:custGeom>
                <a:solidFill>
                  <a:srgbClr val="0A335B"/>
                </a:solidFill>
                <a:ln w="9525">
                  <a:noFill/>
                  <a:round/>
                  <a:headEnd/>
                  <a:tailEnd/>
                </a:ln>
              </p:spPr>
              <p:txBody>
                <a:bodyPr/>
                <a:lstStyle/>
                <a:p>
                  <a:endParaRPr lang="en-US"/>
                </a:p>
              </p:txBody>
            </p:sp>
            <p:sp>
              <p:nvSpPr>
                <p:cNvPr id="310" name="Freeform 276"/>
                <p:cNvSpPr>
                  <a:spLocks/>
                </p:cNvSpPr>
                <p:nvPr/>
              </p:nvSpPr>
              <p:spPr bwMode="auto">
                <a:xfrm>
                  <a:off x="627" y="3510"/>
                  <a:ext cx="72" cy="50"/>
                </a:xfrm>
                <a:custGeom>
                  <a:avLst/>
                  <a:gdLst/>
                  <a:ahLst/>
                  <a:cxnLst>
                    <a:cxn ang="0">
                      <a:pos x="108" y="150"/>
                    </a:cxn>
                    <a:cxn ang="0">
                      <a:pos x="108" y="150"/>
                    </a:cxn>
                    <a:cxn ang="0">
                      <a:pos x="130" y="149"/>
                    </a:cxn>
                    <a:cxn ang="0">
                      <a:pos x="150" y="144"/>
                    </a:cxn>
                    <a:cxn ang="0">
                      <a:pos x="168" y="137"/>
                    </a:cxn>
                    <a:cxn ang="0">
                      <a:pos x="184" y="128"/>
                    </a:cxn>
                    <a:cxn ang="0">
                      <a:pos x="197" y="118"/>
                    </a:cxn>
                    <a:cxn ang="0">
                      <a:pos x="207" y="105"/>
                    </a:cxn>
                    <a:cxn ang="0">
                      <a:pos x="213" y="91"/>
                    </a:cxn>
                    <a:cxn ang="0">
                      <a:pos x="215" y="76"/>
                    </a:cxn>
                    <a:cxn ang="0">
                      <a:pos x="215" y="76"/>
                    </a:cxn>
                    <a:cxn ang="0">
                      <a:pos x="213" y="61"/>
                    </a:cxn>
                    <a:cxn ang="0">
                      <a:pos x="207" y="47"/>
                    </a:cxn>
                    <a:cxn ang="0">
                      <a:pos x="197" y="34"/>
                    </a:cxn>
                    <a:cxn ang="0">
                      <a:pos x="184" y="23"/>
                    </a:cxn>
                    <a:cxn ang="0">
                      <a:pos x="168" y="13"/>
                    </a:cxn>
                    <a:cxn ang="0">
                      <a:pos x="150" y="6"/>
                    </a:cxn>
                    <a:cxn ang="0">
                      <a:pos x="130" y="2"/>
                    </a:cxn>
                    <a:cxn ang="0">
                      <a:pos x="108" y="0"/>
                    </a:cxn>
                    <a:cxn ang="0">
                      <a:pos x="108" y="0"/>
                    </a:cxn>
                    <a:cxn ang="0">
                      <a:pos x="86" y="2"/>
                    </a:cxn>
                    <a:cxn ang="0">
                      <a:pos x="66" y="6"/>
                    </a:cxn>
                    <a:cxn ang="0">
                      <a:pos x="47" y="13"/>
                    </a:cxn>
                    <a:cxn ang="0">
                      <a:pos x="31" y="23"/>
                    </a:cxn>
                    <a:cxn ang="0">
                      <a:pos x="19" y="34"/>
                    </a:cxn>
                    <a:cxn ang="0">
                      <a:pos x="8" y="47"/>
                    </a:cxn>
                    <a:cxn ang="0">
                      <a:pos x="2" y="61"/>
                    </a:cxn>
                    <a:cxn ang="0">
                      <a:pos x="0" y="76"/>
                    </a:cxn>
                    <a:cxn ang="0">
                      <a:pos x="0" y="76"/>
                    </a:cxn>
                    <a:cxn ang="0">
                      <a:pos x="2" y="91"/>
                    </a:cxn>
                    <a:cxn ang="0">
                      <a:pos x="8" y="105"/>
                    </a:cxn>
                    <a:cxn ang="0">
                      <a:pos x="19" y="118"/>
                    </a:cxn>
                    <a:cxn ang="0">
                      <a:pos x="31" y="128"/>
                    </a:cxn>
                    <a:cxn ang="0">
                      <a:pos x="47" y="137"/>
                    </a:cxn>
                    <a:cxn ang="0">
                      <a:pos x="66" y="144"/>
                    </a:cxn>
                    <a:cxn ang="0">
                      <a:pos x="86" y="149"/>
                    </a:cxn>
                    <a:cxn ang="0">
                      <a:pos x="108" y="150"/>
                    </a:cxn>
                  </a:cxnLst>
                  <a:rect l="0" t="0" r="r" b="b"/>
                  <a:pathLst>
                    <a:path w="215" h="150">
                      <a:moveTo>
                        <a:pt x="108" y="150"/>
                      </a:moveTo>
                      <a:lnTo>
                        <a:pt x="108" y="150"/>
                      </a:lnTo>
                      <a:lnTo>
                        <a:pt x="130" y="149"/>
                      </a:lnTo>
                      <a:lnTo>
                        <a:pt x="150" y="144"/>
                      </a:lnTo>
                      <a:lnTo>
                        <a:pt x="168" y="137"/>
                      </a:lnTo>
                      <a:lnTo>
                        <a:pt x="184" y="128"/>
                      </a:lnTo>
                      <a:lnTo>
                        <a:pt x="197" y="118"/>
                      </a:lnTo>
                      <a:lnTo>
                        <a:pt x="207" y="105"/>
                      </a:lnTo>
                      <a:lnTo>
                        <a:pt x="213" y="91"/>
                      </a:lnTo>
                      <a:lnTo>
                        <a:pt x="215" y="76"/>
                      </a:lnTo>
                      <a:lnTo>
                        <a:pt x="215" y="76"/>
                      </a:lnTo>
                      <a:lnTo>
                        <a:pt x="213" y="61"/>
                      </a:lnTo>
                      <a:lnTo>
                        <a:pt x="207" y="47"/>
                      </a:lnTo>
                      <a:lnTo>
                        <a:pt x="197" y="34"/>
                      </a:lnTo>
                      <a:lnTo>
                        <a:pt x="184" y="23"/>
                      </a:lnTo>
                      <a:lnTo>
                        <a:pt x="168" y="13"/>
                      </a:lnTo>
                      <a:lnTo>
                        <a:pt x="150" y="6"/>
                      </a:lnTo>
                      <a:lnTo>
                        <a:pt x="130" y="2"/>
                      </a:lnTo>
                      <a:lnTo>
                        <a:pt x="108" y="0"/>
                      </a:lnTo>
                      <a:lnTo>
                        <a:pt x="108" y="0"/>
                      </a:lnTo>
                      <a:lnTo>
                        <a:pt x="86" y="2"/>
                      </a:lnTo>
                      <a:lnTo>
                        <a:pt x="66" y="6"/>
                      </a:lnTo>
                      <a:lnTo>
                        <a:pt x="47" y="13"/>
                      </a:lnTo>
                      <a:lnTo>
                        <a:pt x="31" y="23"/>
                      </a:lnTo>
                      <a:lnTo>
                        <a:pt x="19" y="34"/>
                      </a:lnTo>
                      <a:lnTo>
                        <a:pt x="8" y="47"/>
                      </a:lnTo>
                      <a:lnTo>
                        <a:pt x="2" y="61"/>
                      </a:lnTo>
                      <a:lnTo>
                        <a:pt x="0" y="76"/>
                      </a:lnTo>
                      <a:lnTo>
                        <a:pt x="0" y="76"/>
                      </a:lnTo>
                      <a:lnTo>
                        <a:pt x="2" y="91"/>
                      </a:lnTo>
                      <a:lnTo>
                        <a:pt x="8" y="105"/>
                      </a:lnTo>
                      <a:lnTo>
                        <a:pt x="19" y="118"/>
                      </a:lnTo>
                      <a:lnTo>
                        <a:pt x="31" y="128"/>
                      </a:lnTo>
                      <a:lnTo>
                        <a:pt x="47" y="137"/>
                      </a:lnTo>
                      <a:lnTo>
                        <a:pt x="66" y="144"/>
                      </a:lnTo>
                      <a:lnTo>
                        <a:pt x="86" y="149"/>
                      </a:lnTo>
                      <a:lnTo>
                        <a:pt x="108" y="150"/>
                      </a:lnTo>
                    </a:path>
                  </a:pathLst>
                </a:custGeom>
                <a:noFill/>
                <a:ln w="0">
                  <a:solidFill>
                    <a:srgbClr val="000033"/>
                  </a:solidFill>
                  <a:prstDash val="solid"/>
                  <a:round/>
                  <a:headEnd/>
                  <a:tailEnd/>
                </a:ln>
              </p:spPr>
              <p:txBody>
                <a:bodyPr/>
                <a:lstStyle/>
                <a:p>
                  <a:endParaRPr lang="en-US"/>
                </a:p>
              </p:txBody>
            </p:sp>
            <p:sp>
              <p:nvSpPr>
                <p:cNvPr id="311" name="Freeform 277"/>
                <p:cNvSpPr>
                  <a:spLocks/>
                </p:cNvSpPr>
                <p:nvPr/>
              </p:nvSpPr>
              <p:spPr bwMode="auto">
                <a:xfrm>
                  <a:off x="622" y="3540"/>
                  <a:ext cx="83" cy="31"/>
                </a:xfrm>
                <a:custGeom>
                  <a:avLst/>
                  <a:gdLst/>
                  <a:ahLst/>
                  <a:cxnLst>
                    <a:cxn ang="0">
                      <a:pos x="250" y="1"/>
                    </a:cxn>
                    <a:cxn ang="0">
                      <a:pos x="246" y="28"/>
                    </a:cxn>
                    <a:cxn ang="0">
                      <a:pos x="240" y="43"/>
                    </a:cxn>
                    <a:cxn ang="0">
                      <a:pos x="230" y="55"/>
                    </a:cxn>
                    <a:cxn ang="0">
                      <a:pos x="219" y="67"/>
                    </a:cxn>
                    <a:cxn ang="0">
                      <a:pos x="205" y="75"/>
                    </a:cxn>
                    <a:cxn ang="0">
                      <a:pos x="189" y="83"/>
                    </a:cxn>
                    <a:cxn ang="0">
                      <a:pos x="171" y="88"/>
                    </a:cxn>
                    <a:cxn ang="0">
                      <a:pos x="149" y="91"/>
                    </a:cxn>
                    <a:cxn ang="0">
                      <a:pos x="126" y="93"/>
                    </a:cxn>
                    <a:cxn ang="0">
                      <a:pos x="107" y="91"/>
                    </a:cxn>
                    <a:cxn ang="0">
                      <a:pos x="88" y="87"/>
                    </a:cxn>
                    <a:cxn ang="0">
                      <a:pos x="69" y="81"/>
                    </a:cxn>
                    <a:cxn ang="0">
                      <a:pos x="52" y="73"/>
                    </a:cxn>
                    <a:cxn ang="0">
                      <a:pos x="36" y="62"/>
                    </a:cxn>
                    <a:cxn ang="0">
                      <a:pos x="22" y="51"/>
                    </a:cxn>
                    <a:cxn ang="0">
                      <a:pos x="12" y="38"/>
                    </a:cxn>
                    <a:cxn ang="0">
                      <a:pos x="5" y="25"/>
                    </a:cxn>
                    <a:cxn ang="0">
                      <a:pos x="0" y="0"/>
                    </a:cxn>
                    <a:cxn ang="0">
                      <a:pos x="7" y="15"/>
                    </a:cxn>
                    <a:cxn ang="0">
                      <a:pos x="16" y="29"/>
                    </a:cxn>
                    <a:cxn ang="0">
                      <a:pos x="29" y="41"/>
                    </a:cxn>
                    <a:cxn ang="0">
                      <a:pos x="43" y="52"/>
                    </a:cxn>
                    <a:cxn ang="0">
                      <a:pos x="61" y="61"/>
                    </a:cxn>
                    <a:cxn ang="0">
                      <a:pos x="81" y="67"/>
                    </a:cxn>
                    <a:cxn ang="0">
                      <a:pos x="103" y="72"/>
                    </a:cxn>
                    <a:cxn ang="0">
                      <a:pos x="126" y="73"/>
                    </a:cxn>
                    <a:cxn ang="0">
                      <a:pos x="149" y="72"/>
                    </a:cxn>
                    <a:cxn ang="0">
                      <a:pos x="170" y="68"/>
                    </a:cxn>
                    <a:cxn ang="0">
                      <a:pos x="190" y="61"/>
                    </a:cxn>
                    <a:cxn ang="0">
                      <a:pos x="206" y="53"/>
                    </a:cxn>
                    <a:cxn ang="0">
                      <a:pos x="221" y="43"/>
                    </a:cxn>
                    <a:cxn ang="0">
                      <a:pos x="233" y="30"/>
                    </a:cxn>
                    <a:cxn ang="0">
                      <a:pos x="243" y="16"/>
                    </a:cxn>
                    <a:cxn ang="0">
                      <a:pos x="250" y="1"/>
                    </a:cxn>
                  </a:cxnLst>
                  <a:rect l="0" t="0" r="r" b="b"/>
                  <a:pathLst>
                    <a:path w="250" h="93">
                      <a:moveTo>
                        <a:pt x="250" y="1"/>
                      </a:moveTo>
                      <a:lnTo>
                        <a:pt x="246" y="28"/>
                      </a:lnTo>
                      <a:lnTo>
                        <a:pt x="240" y="43"/>
                      </a:lnTo>
                      <a:lnTo>
                        <a:pt x="230" y="55"/>
                      </a:lnTo>
                      <a:lnTo>
                        <a:pt x="219" y="67"/>
                      </a:lnTo>
                      <a:lnTo>
                        <a:pt x="205" y="75"/>
                      </a:lnTo>
                      <a:lnTo>
                        <a:pt x="189" y="83"/>
                      </a:lnTo>
                      <a:lnTo>
                        <a:pt x="171" y="88"/>
                      </a:lnTo>
                      <a:lnTo>
                        <a:pt x="149" y="91"/>
                      </a:lnTo>
                      <a:lnTo>
                        <a:pt x="126" y="93"/>
                      </a:lnTo>
                      <a:lnTo>
                        <a:pt x="107" y="91"/>
                      </a:lnTo>
                      <a:lnTo>
                        <a:pt x="88" y="87"/>
                      </a:lnTo>
                      <a:lnTo>
                        <a:pt x="69" y="81"/>
                      </a:lnTo>
                      <a:lnTo>
                        <a:pt x="52" y="73"/>
                      </a:lnTo>
                      <a:lnTo>
                        <a:pt x="36" y="62"/>
                      </a:lnTo>
                      <a:lnTo>
                        <a:pt x="22" y="51"/>
                      </a:lnTo>
                      <a:lnTo>
                        <a:pt x="12" y="38"/>
                      </a:lnTo>
                      <a:lnTo>
                        <a:pt x="5" y="25"/>
                      </a:lnTo>
                      <a:lnTo>
                        <a:pt x="0" y="0"/>
                      </a:lnTo>
                      <a:lnTo>
                        <a:pt x="7" y="15"/>
                      </a:lnTo>
                      <a:lnTo>
                        <a:pt x="16" y="29"/>
                      </a:lnTo>
                      <a:lnTo>
                        <a:pt x="29" y="41"/>
                      </a:lnTo>
                      <a:lnTo>
                        <a:pt x="43" y="52"/>
                      </a:lnTo>
                      <a:lnTo>
                        <a:pt x="61" y="61"/>
                      </a:lnTo>
                      <a:lnTo>
                        <a:pt x="81" y="67"/>
                      </a:lnTo>
                      <a:lnTo>
                        <a:pt x="103" y="72"/>
                      </a:lnTo>
                      <a:lnTo>
                        <a:pt x="126" y="73"/>
                      </a:lnTo>
                      <a:lnTo>
                        <a:pt x="149" y="72"/>
                      </a:lnTo>
                      <a:lnTo>
                        <a:pt x="170" y="68"/>
                      </a:lnTo>
                      <a:lnTo>
                        <a:pt x="190" y="61"/>
                      </a:lnTo>
                      <a:lnTo>
                        <a:pt x="206" y="53"/>
                      </a:lnTo>
                      <a:lnTo>
                        <a:pt x="221" y="43"/>
                      </a:lnTo>
                      <a:lnTo>
                        <a:pt x="233" y="30"/>
                      </a:lnTo>
                      <a:lnTo>
                        <a:pt x="243" y="16"/>
                      </a:lnTo>
                      <a:lnTo>
                        <a:pt x="250" y="1"/>
                      </a:lnTo>
                      <a:close/>
                    </a:path>
                  </a:pathLst>
                </a:custGeom>
                <a:solidFill>
                  <a:srgbClr val="FFE57F"/>
                </a:solidFill>
                <a:ln w="9525">
                  <a:noFill/>
                  <a:round/>
                  <a:headEnd/>
                  <a:tailEnd/>
                </a:ln>
              </p:spPr>
              <p:txBody>
                <a:bodyPr/>
                <a:lstStyle/>
                <a:p>
                  <a:endParaRPr lang="en-US"/>
                </a:p>
              </p:txBody>
            </p:sp>
            <p:sp>
              <p:nvSpPr>
                <p:cNvPr id="312" name="Freeform 278"/>
                <p:cNvSpPr>
                  <a:spLocks/>
                </p:cNvSpPr>
                <p:nvPr/>
              </p:nvSpPr>
              <p:spPr bwMode="auto">
                <a:xfrm>
                  <a:off x="622" y="3487"/>
                  <a:ext cx="85" cy="59"/>
                </a:xfrm>
                <a:custGeom>
                  <a:avLst/>
                  <a:gdLst/>
                  <a:ahLst/>
                  <a:cxnLst>
                    <a:cxn ang="0">
                      <a:pos x="4" y="109"/>
                    </a:cxn>
                    <a:cxn ang="0">
                      <a:pos x="10" y="123"/>
                    </a:cxn>
                    <a:cxn ang="0">
                      <a:pos x="19" y="136"/>
                    </a:cxn>
                    <a:cxn ang="0">
                      <a:pos x="32" y="147"/>
                    </a:cxn>
                    <a:cxn ang="0">
                      <a:pos x="48" y="156"/>
                    </a:cxn>
                    <a:cxn ang="0">
                      <a:pos x="64" y="165"/>
                    </a:cxn>
                    <a:cxn ang="0">
                      <a:pos x="84" y="172"/>
                    </a:cxn>
                    <a:cxn ang="0">
                      <a:pos x="105" y="175"/>
                    </a:cxn>
                    <a:cxn ang="0">
                      <a:pos x="127" y="176"/>
                    </a:cxn>
                    <a:cxn ang="0">
                      <a:pos x="150" y="175"/>
                    </a:cxn>
                    <a:cxn ang="0">
                      <a:pos x="172" y="170"/>
                    </a:cxn>
                    <a:cxn ang="0">
                      <a:pos x="191" y="165"/>
                    </a:cxn>
                    <a:cxn ang="0">
                      <a:pos x="208" y="155"/>
                    </a:cxn>
                    <a:cxn ang="0">
                      <a:pos x="224" y="145"/>
                    </a:cxn>
                    <a:cxn ang="0">
                      <a:pos x="237" y="132"/>
                    </a:cxn>
                    <a:cxn ang="0">
                      <a:pos x="245" y="119"/>
                    </a:cxn>
                    <a:cxn ang="0">
                      <a:pos x="251" y="104"/>
                    </a:cxn>
                    <a:cxn ang="0">
                      <a:pos x="252" y="100"/>
                    </a:cxn>
                    <a:cxn ang="0">
                      <a:pos x="252" y="96"/>
                    </a:cxn>
                    <a:cxn ang="0">
                      <a:pos x="253" y="93"/>
                    </a:cxn>
                    <a:cxn ang="0">
                      <a:pos x="253" y="88"/>
                    </a:cxn>
                    <a:cxn ang="0">
                      <a:pos x="251" y="71"/>
                    </a:cxn>
                    <a:cxn ang="0">
                      <a:pos x="244" y="53"/>
                    </a:cxn>
                    <a:cxn ang="0">
                      <a:pos x="231" y="38"/>
                    </a:cxn>
                    <a:cxn ang="0">
                      <a:pos x="217" y="25"/>
                    </a:cxn>
                    <a:cxn ang="0">
                      <a:pos x="198" y="15"/>
                    </a:cxn>
                    <a:cxn ang="0">
                      <a:pos x="176" y="7"/>
                    </a:cxn>
                    <a:cxn ang="0">
                      <a:pos x="152" y="2"/>
                    </a:cxn>
                    <a:cxn ang="0">
                      <a:pos x="127" y="0"/>
                    </a:cxn>
                    <a:cxn ang="0">
                      <a:pos x="102" y="2"/>
                    </a:cxn>
                    <a:cxn ang="0">
                      <a:pos x="78" y="7"/>
                    </a:cxn>
                    <a:cxn ang="0">
                      <a:pos x="56" y="15"/>
                    </a:cxn>
                    <a:cxn ang="0">
                      <a:pos x="37" y="25"/>
                    </a:cxn>
                    <a:cxn ang="0">
                      <a:pos x="22" y="38"/>
                    </a:cxn>
                    <a:cxn ang="0">
                      <a:pos x="10" y="53"/>
                    </a:cxn>
                    <a:cxn ang="0">
                      <a:pos x="3" y="71"/>
                    </a:cxn>
                    <a:cxn ang="0">
                      <a:pos x="0" y="88"/>
                    </a:cxn>
                    <a:cxn ang="0">
                      <a:pos x="0" y="93"/>
                    </a:cxn>
                    <a:cxn ang="0">
                      <a:pos x="2" y="98"/>
                    </a:cxn>
                    <a:cxn ang="0">
                      <a:pos x="3" y="103"/>
                    </a:cxn>
                    <a:cxn ang="0">
                      <a:pos x="4" y="109"/>
                    </a:cxn>
                  </a:cxnLst>
                  <a:rect l="0" t="0" r="r" b="b"/>
                  <a:pathLst>
                    <a:path w="253" h="176">
                      <a:moveTo>
                        <a:pt x="4" y="109"/>
                      </a:moveTo>
                      <a:lnTo>
                        <a:pt x="10" y="123"/>
                      </a:lnTo>
                      <a:lnTo>
                        <a:pt x="19" y="136"/>
                      </a:lnTo>
                      <a:lnTo>
                        <a:pt x="32" y="147"/>
                      </a:lnTo>
                      <a:lnTo>
                        <a:pt x="48" y="156"/>
                      </a:lnTo>
                      <a:lnTo>
                        <a:pt x="64" y="165"/>
                      </a:lnTo>
                      <a:lnTo>
                        <a:pt x="84" y="172"/>
                      </a:lnTo>
                      <a:lnTo>
                        <a:pt x="105" y="175"/>
                      </a:lnTo>
                      <a:lnTo>
                        <a:pt x="127" y="176"/>
                      </a:lnTo>
                      <a:lnTo>
                        <a:pt x="150" y="175"/>
                      </a:lnTo>
                      <a:lnTo>
                        <a:pt x="172" y="170"/>
                      </a:lnTo>
                      <a:lnTo>
                        <a:pt x="191" y="165"/>
                      </a:lnTo>
                      <a:lnTo>
                        <a:pt x="208" y="155"/>
                      </a:lnTo>
                      <a:lnTo>
                        <a:pt x="224" y="145"/>
                      </a:lnTo>
                      <a:lnTo>
                        <a:pt x="237" y="132"/>
                      </a:lnTo>
                      <a:lnTo>
                        <a:pt x="245" y="119"/>
                      </a:lnTo>
                      <a:lnTo>
                        <a:pt x="251" y="104"/>
                      </a:lnTo>
                      <a:lnTo>
                        <a:pt x="252" y="100"/>
                      </a:lnTo>
                      <a:lnTo>
                        <a:pt x="252" y="96"/>
                      </a:lnTo>
                      <a:lnTo>
                        <a:pt x="253" y="93"/>
                      </a:lnTo>
                      <a:lnTo>
                        <a:pt x="253" y="88"/>
                      </a:lnTo>
                      <a:lnTo>
                        <a:pt x="251" y="71"/>
                      </a:lnTo>
                      <a:lnTo>
                        <a:pt x="244" y="53"/>
                      </a:lnTo>
                      <a:lnTo>
                        <a:pt x="231" y="38"/>
                      </a:lnTo>
                      <a:lnTo>
                        <a:pt x="217" y="25"/>
                      </a:lnTo>
                      <a:lnTo>
                        <a:pt x="198" y="15"/>
                      </a:lnTo>
                      <a:lnTo>
                        <a:pt x="176" y="7"/>
                      </a:lnTo>
                      <a:lnTo>
                        <a:pt x="152" y="2"/>
                      </a:lnTo>
                      <a:lnTo>
                        <a:pt x="127" y="0"/>
                      </a:lnTo>
                      <a:lnTo>
                        <a:pt x="102" y="2"/>
                      </a:lnTo>
                      <a:lnTo>
                        <a:pt x="78" y="7"/>
                      </a:lnTo>
                      <a:lnTo>
                        <a:pt x="56" y="15"/>
                      </a:lnTo>
                      <a:lnTo>
                        <a:pt x="37" y="25"/>
                      </a:lnTo>
                      <a:lnTo>
                        <a:pt x="22" y="38"/>
                      </a:lnTo>
                      <a:lnTo>
                        <a:pt x="10" y="53"/>
                      </a:lnTo>
                      <a:lnTo>
                        <a:pt x="3" y="71"/>
                      </a:lnTo>
                      <a:lnTo>
                        <a:pt x="0" y="88"/>
                      </a:lnTo>
                      <a:lnTo>
                        <a:pt x="0" y="93"/>
                      </a:lnTo>
                      <a:lnTo>
                        <a:pt x="2" y="98"/>
                      </a:lnTo>
                      <a:lnTo>
                        <a:pt x="3" y="103"/>
                      </a:lnTo>
                      <a:lnTo>
                        <a:pt x="4" y="109"/>
                      </a:lnTo>
                      <a:close/>
                    </a:path>
                  </a:pathLst>
                </a:custGeom>
                <a:solidFill>
                  <a:srgbClr val="7F7F00"/>
                </a:solidFill>
                <a:ln w="9525">
                  <a:noFill/>
                  <a:round/>
                  <a:headEnd/>
                  <a:tailEnd/>
                </a:ln>
              </p:spPr>
              <p:txBody>
                <a:bodyPr/>
                <a:lstStyle/>
                <a:p>
                  <a:endParaRPr lang="en-US"/>
                </a:p>
              </p:txBody>
            </p:sp>
            <p:sp>
              <p:nvSpPr>
                <p:cNvPr id="313" name="Freeform 279"/>
                <p:cNvSpPr>
                  <a:spLocks/>
                </p:cNvSpPr>
                <p:nvPr/>
              </p:nvSpPr>
              <p:spPr bwMode="auto">
                <a:xfrm>
                  <a:off x="622" y="3487"/>
                  <a:ext cx="85" cy="59"/>
                </a:xfrm>
                <a:custGeom>
                  <a:avLst/>
                  <a:gdLst/>
                  <a:ahLst/>
                  <a:cxnLst>
                    <a:cxn ang="0">
                      <a:pos x="4" y="109"/>
                    </a:cxn>
                    <a:cxn ang="0">
                      <a:pos x="4" y="109"/>
                    </a:cxn>
                    <a:cxn ang="0">
                      <a:pos x="10" y="123"/>
                    </a:cxn>
                    <a:cxn ang="0">
                      <a:pos x="19" y="136"/>
                    </a:cxn>
                    <a:cxn ang="0">
                      <a:pos x="32" y="147"/>
                    </a:cxn>
                    <a:cxn ang="0">
                      <a:pos x="48" y="156"/>
                    </a:cxn>
                    <a:cxn ang="0">
                      <a:pos x="64" y="165"/>
                    </a:cxn>
                    <a:cxn ang="0">
                      <a:pos x="84" y="172"/>
                    </a:cxn>
                    <a:cxn ang="0">
                      <a:pos x="105" y="175"/>
                    </a:cxn>
                    <a:cxn ang="0">
                      <a:pos x="127" y="176"/>
                    </a:cxn>
                    <a:cxn ang="0">
                      <a:pos x="127" y="176"/>
                    </a:cxn>
                    <a:cxn ang="0">
                      <a:pos x="150" y="175"/>
                    </a:cxn>
                    <a:cxn ang="0">
                      <a:pos x="172" y="170"/>
                    </a:cxn>
                    <a:cxn ang="0">
                      <a:pos x="191" y="165"/>
                    </a:cxn>
                    <a:cxn ang="0">
                      <a:pos x="208" y="155"/>
                    </a:cxn>
                    <a:cxn ang="0">
                      <a:pos x="224" y="145"/>
                    </a:cxn>
                    <a:cxn ang="0">
                      <a:pos x="237" y="132"/>
                    </a:cxn>
                    <a:cxn ang="0">
                      <a:pos x="245" y="119"/>
                    </a:cxn>
                    <a:cxn ang="0">
                      <a:pos x="251" y="104"/>
                    </a:cxn>
                    <a:cxn ang="0">
                      <a:pos x="251" y="104"/>
                    </a:cxn>
                    <a:cxn ang="0">
                      <a:pos x="252" y="100"/>
                    </a:cxn>
                    <a:cxn ang="0">
                      <a:pos x="252" y="96"/>
                    </a:cxn>
                    <a:cxn ang="0">
                      <a:pos x="253" y="93"/>
                    </a:cxn>
                    <a:cxn ang="0">
                      <a:pos x="253" y="88"/>
                    </a:cxn>
                    <a:cxn ang="0">
                      <a:pos x="253" y="88"/>
                    </a:cxn>
                    <a:cxn ang="0">
                      <a:pos x="251" y="71"/>
                    </a:cxn>
                    <a:cxn ang="0">
                      <a:pos x="244" y="53"/>
                    </a:cxn>
                    <a:cxn ang="0">
                      <a:pos x="231" y="38"/>
                    </a:cxn>
                    <a:cxn ang="0">
                      <a:pos x="217" y="25"/>
                    </a:cxn>
                    <a:cxn ang="0">
                      <a:pos x="198" y="15"/>
                    </a:cxn>
                    <a:cxn ang="0">
                      <a:pos x="176" y="7"/>
                    </a:cxn>
                    <a:cxn ang="0">
                      <a:pos x="152" y="2"/>
                    </a:cxn>
                    <a:cxn ang="0">
                      <a:pos x="127" y="0"/>
                    </a:cxn>
                    <a:cxn ang="0">
                      <a:pos x="127" y="0"/>
                    </a:cxn>
                    <a:cxn ang="0">
                      <a:pos x="102" y="2"/>
                    </a:cxn>
                    <a:cxn ang="0">
                      <a:pos x="78" y="7"/>
                    </a:cxn>
                    <a:cxn ang="0">
                      <a:pos x="56" y="15"/>
                    </a:cxn>
                    <a:cxn ang="0">
                      <a:pos x="37" y="25"/>
                    </a:cxn>
                    <a:cxn ang="0">
                      <a:pos x="22" y="38"/>
                    </a:cxn>
                    <a:cxn ang="0">
                      <a:pos x="10" y="53"/>
                    </a:cxn>
                    <a:cxn ang="0">
                      <a:pos x="3" y="71"/>
                    </a:cxn>
                    <a:cxn ang="0">
                      <a:pos x="0" y="88"/>
                    </a:cxn>
                    <a:cxn ang="0">
                      <a:pos x="0" y="88"/>
                    </a:cxn>
                    <a:cxn ang="0">
                      <a:pos x="0" y="93"/>
                    </a:cxn>
                    <a:cxn ang="0">
                      <a:pos x="2" y="98"/>
                    </a:cxn>
                    <a:cxn ang="0">
                      <a:pos x="3" y="103"/>
                    </a:cxn>
                    <a:cxn ang="0">
                      <a:pos x="4" y="109"/>
                    </a:cxn>
                  </a:cxnLst>
                  <a:rect l="0" t="0" r="r" b="b"/>
                  <a:pathLst>
                    <a:path w="253" h="176">
                      <a:moveTo>
                        <a:pt x="4" y="109"/>
                      </a:moveTo>
                      <a:lnTo>
                        <a:pt x="4" y="109"/>
                      </a:lnTo>
                      <a:lnTo>
                        <a:pt x="10" y="123"/>
                      </a:lnTo>
                      <a:lnTo>
                        <a:pt x="19" y="136"/>
                      </a:lnTo>
                      <a:lnTo>
                        <a:pt x="32" y="147"/>
                      </a:lnTo>
                      <a:lnTo>
                        <a:pt x="48" y="156"/>
                      </a:lnTo>
                      <a:lnTo>
                        <a:pt x="64" y="165"/>
                      </a:lnTo>
                      <a:lnTo>
                        <a:pt x="84" y="172"/>
                      </a:lnTo>
                      <a:lnTo>
                        <a:pt x="105" y="175"/>
                      </a:lnTo>
                      <a:lnTo>
                        <a:pt x="127" y="176"/>
                      </a:lnTo>
                      <a:lnTo>
                        <a:pt x="127" y="176"/>
                      </a:lnTo>
                      <a:lnTo>
                        <a:pt x="150" y="175"/>
                      </a:lnTo>
                      <a:lnTo>
                        <a:pt x="172" y="170"/>
                      </a:lnTo>
                      <a:lnTo>
                        <a:pt x="191" y="165"/>
                      </a:lnTo>
                      <a:lnTo>
                        <a:pt x="208" y="155"/>
                      </a:lnTo>
                      <a:lnTo>
                        <a:pt x="224" y="145"/>
                      </a:lnTo>
                      <a:lnTo>
                        <a:pt x="237" y="132"/>
                      </a:lnTo>
                      <a:lnTo>
                        <a:pt x="245" y="119"/>
                      </a:lnTo>
                      <a:lnTo>
                        <a:pt x="251" y="104"/>
                      </a:lnTo>
                      <a:lnTo>
                        <a:pt x="251" y="104"/>
                      </a:lnTo>
                      <a:lnTo>
                        <a:pt x="252" y="100"/>
                      </a:lnTo>
                      <a:lnTo>
                        <a:pt x="252" y="96"/>
                      </a:lnTo>
                      <a:lnTo>
                        <a:pt x="253" y="93"/>
                      </a:lnTo>
                      <a:lnTo>
                        <a:pt x="253" y="88"/>
                      </a:lnTo>
                      <a:lnTo>
                        <a:pt x="253" y="88"/>
                      </a:lnTo>
                      <a:lnTo>
                        <a:pt x="251" y="71"/>
                      </a:lnTo>
                      <a:lnTo>
                        <a:pt x="244" y="53"/>
                      </a:lnTo>
                      <a:lnTo>
                        <a:pt x="231" y="38"/>
                      </a:lnTo>
                      <a:lnTo>
                        <a:pt x="217" y="25"/>
                      </a:lnTo>
                      <a:lnTo>
                        <a:pt x="198" y="15"/>
                      </a:lnTo>
                      <a:lnTo>
                        <a:pt x="176" y="7"/>
                      </a:lnTo>
                      <a:lnTo>
                        <a:pt x="152" y="2"/>
                      </a:lnTo>
                      <a:lnTo>
                        <a:pt x="127" y="0"/>
                      </a:lnTo>
                      <a:lnTo>
                        <a:pt x="127" y="0"/>
                      </a:lnTo>
                      <a:lnTo>
                        <a:pt x="102" y="2"/>
                      </a:lnTo>
                      <a:lnTo>
                        <a:pt x="78" y="7"/>
                      </a:lnTo>
                      <a:lnTo>
                        <a:pt x="56" y="15"/>
                      </a:lnTo>
                      <a:lnTo>
                        <a:pt x="37" y="25"/>
                      </a:lnTo>
                      <a:lnTo>
                        <a:pt x="22" y="38"/>
                      </a:lnTo>
                      <a:lnTo>
                        <a:pt x="10" y="53"/>
                      </a:lnTo>
                      <a:lnTo>
                        <a:pt x="3" y="71"/>
                      </a:lnTo>
                      <a:lnTo>
                        <a:pt x="0" y="88"/>
                      </a:lnTo>
                      <a:lnTo>
                        <a:pt x="0" y="88"/>
                      </a:lnTo>
                      <a:lnTo>
                        <a:pt x="0" y="93"/>
                      </a:lnTo>
                      <a:lnTo>
                        <a:pt x="2" y="98"/>
                      </a:lnTo>
                      <a:lnTo>
                        <a:pt x="3" y="103"/>
                      </a:lnTo>
                      <a:lnTo>
                        <a:pt x="4" y="109"/>
                      </a:lnTo>
                    </a:path>
                  </a:pathLst>
                </a:custGeom>
                <a:noFill/>
                <a:ln w="0">
                  <a:solidFill>
                    <a:srgbClr val="8499AD"/>
                  </a:solidFill>
                  <a:prstDash val="solid"/>
                  <a:round/>
                  <a:headEnd/>
                  <a:tailEnd/>
                </a:ln>
              </p:spPr>
              <p:txBody>
                <a:bodyPr/>
                <a:lstStyle/>
                <a:p>
                  <a:endParaRPr lang="en-US"/>
                </a:p>
              </p:txBody>
            </p:sp>
            <p:sp>
              <p:nvSpPr>
                <p:cNvPr id="314" name="Freeform 280"/>
                <p:cNvSpPr>
                  <a:spLocks/>
                </p:cNvSpPr>
                <p:nvPr/>
              </p:nvSpPr>
              <p:spPr bwMode="auto">
                <a:xfrm>
                  <a:off x="628" y="3492"/>
                  <a:ext cx="72" cy="50"/>
                </a:xfrm>
                <a:custGeom>
                  <a:avLst/>
                  <a:gdLst/>
                  <a:ahLst/>
                  <a:cxnLst>
                    <a:cxn ang="0">
                      <a:pos x="108" y="150"/>
                    </a:cxn>
                    <a:cxn ang="0">
                      <a:pos x="130" y="148"/>
                    </a:cxn>
                    <a:cxn ang="0">
                      <a:pos x="150" y="144"/>
                    </a:cxn>
                    <a:cxn ang="0">
                      <a:pos x="169" y="137"/>
                    </a:cxn>
                    <a:cxn ang="0">
                      <a:pos x="184" y="128"/>
                    </a:cxn>
                    <a:cxn ang="0">
                      <a:pos x="197" y="117"/>
                    </a:cxn>
                    <a:cxn ang="0">
                      <a:pos x="207" y="104"/>
                    </a:cxn>
                    <a:cxn ang="0">
                      <a:pos x="213" y="90"/>
                    </a:cxn>
                    <a:cxn ang="0">
                      <a:pos x="216" y="75"/>
                    </a:cxn>
                    <a:cxn ang="0">
                      <a:pos x="213" y="60"/>
                    </a:cxn>
                    <a:cxn ang="0">
                      <a:pos x="207" y="46"/>
                    </a:cxn>
                    <a:cxn ang="0">
                      <a:pos x="197" y="34"/>
                    </a:cxn>
                    <a:cxn ang="0">
                      <a:pos x="184" y="22"/>
                    </a:cxn>
                    <a:cxn ang="0">
                      <a:pos x="169" y="13"/>
                    </a:cxn>
                    <a:cxn ang="0">
                      <a:pos x="150" y="6"/>
                    </a:cxn>
                    <a:cxn ang="0">
                      <a:pos x="130" y="1"/>
                    </a:cxn>
                    <a:cxn ang="0">
                      <a:pos x="108" y="0"/>
                    </a:cxn>
                    <a:cxn ang="0">
                      <a:pos x="86" y="1"/>
                    </a:cxn>
                    <a:cxn ang="0">
                      <a:pos x="66" y="6"/>
                    </a:cxn>
                    <a:cxn ang="0">
                      <a:pos x="47" y="13"/>
                    </a:cxn>
                    <a:cxn ang="0">
                      <a:pos x="32" y="22"/>
                    </a:cxn>
                    <a:cxn ang="0">
                      <a:pos x="19" y="34"/>
                    </a:cxn>
                    <a:cxn ang="0">
                      <a:pos x="9" y="46"/>
                    </a:cxn>
                    <a:cxn ang="0">
                      <a:pos x="2" y="60"/>
                    </a:cxn>
                    <a:cxn ang="0">
                      <a:pos x="0" y="75"/>
                    </a:cxn>
                    <a:cxn ang="0">
                      <a:pos x="2" y="90"/>
                    </a:cxn>
                    <a:cxn ang="0">
                      <a:pos x="9" y="104"/>
                    </a:cxn>
                    <a:cxn ang="0">
                      <a:pos x="19" y="117"/>
                    </a:cxn>
                    <a:cxn ang="0">
                      <a:pos x="32" y="128"/>
                    </a:cxn>
                    <a:cxn ang="0">
                      <a:pos x="47" y="137"/>
                    </a:cxn>
                    <a:cxn ang="0">
                      <a:pos x="66" y="144"/>
                    </a:cxn>
                    <a:cxn ang="0">
                      <a:pos x="86" y="148"/>
                    </a:cxn>
                    <a:cxn ang="0">
                      <a:pos x="108" y="150"/>
                    </a:cxn>
                  </a:cxnLst>
                  <a:rect l="0" t="0" r="r" b="b"/>
                  <a:pathLst>
                    <a:path w="216" h="150">
                      <a:moveTo>
                        <a:pt x="108" y="150"/>
                      </a:moveTo>
                      <a:lnTo>
                        <a:pt x="130" y="148"/>
                      </a:lnTo>
                      <a:lnTo>
                        <a:pt x="150" y="144"/>
                      </a:lnTo>
                      <a:lnTo>
                        <a:pt x="169" y="137"/>
                      </a:lnTo>
                      <a:lnTo>
                        <a:pt x="184" y="128"/>
                      </a:lnTo>
                      <a:lnTo>
                        <a:pt x="197" y="117"/>
                      </a:lnTo>
                      <a:lnTo>
                        <a:pt x="207" y="104"/>
                      </a:lnTo>
                      <a:lnTo>
                        <a:pt x="213" y="90"/>
                      </a:lnTo>
                      <a:lnTo>
                        <a:pt x="216" y="75"/>
                      </a:lnTo>
                      <a:lnTo>
                        <a:pt x="213" y="60"/>
                      </a:lnTo>
                      <a:lnTo>
                        <a:pt x="207" y="46"/>
                      </a:lnTo>
                      <a:lnTo>
                        <a:pt x="197" y="34"/>
                      </a:lnTo>
                      <a:lnTo>
                        <a:pt x="184" y="22"/>
                      </a:lnTo>
                      <a:lnTo>
                        <a:pt x="169" y="13"/>
                      </a:lnTo>
                      <a:lnTo>
                        <a:pt x="150" y="6"/>
                      </a:lnTo>
                      <a:lnTo>
                        <a:pt x="130" y="1"/>
                      </a:lnTo>
                      <a:lnTo>
                        <a:pt x="108" y="0"/>
                      </a:lnTo>
                      <a:lnTo>
                        <a:pt x="86" y="1"/>
                      </a:lnTo>
                      <a:lnTo>
                        <a:pt x="66" y="6"/>
                      </a:lnTo>
                      <a:lnTo>
                        <a:pt x="47" y="13"/>
                      </a:lnTo>
                      <a:lnTo>
                        <a:pt x="32" y="22"/>
                      </a:lnTo>
                      <a:lnTo>
                        <a:pt x="19" y="34"/>
                      </a:lnTo>
                      <a:lnTo>
                        <a:pt x="9" y="46"/>
                      </a:lnTo>
                      <a:lnTo>
                        <a:pt x="2" y="60"/>
                      </a:lnTo>
                      <a:lnTo>
                        <a:pt x="0" y="75"/>
                      </a:lnTo>
                      <a:lnTo>
                        <a:pt x="2" y="90"/>
                      </a:lnTo>
                      <a:lnTo>
                        <a:pt x="9" y="104"/>
                      </a:lnTo>
                      <a:lnTo>
                        <a:pt x="19" y="117"/>
                      </a:lnTo>
                      <a:lnTo>
                        <a:pt x="32" y="128"/>
                      </a:lnTo>
                      <a:lnTo>
                        <a:pt x="47" y="137"/>
                      </a:lnTo>
                      <a:lnTo>
                        <a:pt x="66" y="144"/>
                      </a:lnTo>
                      <a:lnTo>
                        <a:pt x="86" y="148"/>
                      </a:lnTo>
                      <a:lnTo>
                        <a:pt x="108" y="150"/>
                      </a:lnTo>
                      <a:close/>
                    </a:path>
                  </a:pathLst>
                </a:custGeom>
                <a:solidFill>
                  <a:srgbClr val="0A335B"/>
                </a:solidFill>
                <a:ln w="9525">
                  <a:noFill/>
                  <a:round/>
                  <a:headEnd/>
                  <a:tailEnd/>
                </a:ln>
              </p:spPr>
              <p:txBody>
                <a:bodyPr/>
                <a:lstStyle/>
                <a:p>
                  <a:endParaRPr lang="en-US"/>
                </a:p>
              </p:txBody>
            </p:sp>
            <p:sp>
              <p:nvSpPr>
                <p:cNvPr id="315" name="Freeform 281"/>
                <p:cNvSpPr>
                  <a:spLocks/>
                </p:cNvSpPr>
                <p:nvPr/>
              </p:nvSpPr>
              <p:spPr bwMode="auto">
                <a:xfrm>
                  <a:off x="628" y="3492"/>
                  <a:ext cx="72" cy="50"/>
                </a:xfrm>
                <a:custGeom>
                  <a:avLst/>
                  <a:gdLst/>
                  <a:ahLst/>
                  <a:cxnLst>
                    <a:cxn ang="0">
                      <a:pos x="108" y="150"/>
                    </a:cxn>
                    <a:cxn ang="0">
                      <a:pos x="108" y="150"/>
                    </a:cxn>
                    <a:cxn ang="0">
                      <a:pos x="130" y="148"/>
                    </a:cxn>
                    <a:cxn ang="0">
                      <a:pos x="150" y="144"/>
                    </a:cxn>
                    <a:cxn ang="0">
                      <a:pos x="169" y="137"/>
                    </a:cxn>
                    <a:cxn ang="0">
                      <a:pos x="184" y="128"/>
                    </a:cxn>
                    <a:cxn ang="0">
                      <a:pos x="197" y="117"/>
                    </a:cxn>
                    <a:cxn ang="0">
                      <a:pos x="207" y="104"/>
                    </a:cxn>
                    <a:cxn ang="0">
                      <a:pos x="213" y="90"/>
                    </a:cxn>
                    <a:cxn ang="0">
                      <a:pos x="216" y="75"/>
                    </a:cxn>
                    <a:cxn ang="0">
                      <a:pos x="216" y="75"/>
                    </a:cxn>
                    <a:cxn ang="0">
                      <a:pos x="213" y="60"/>
                    </a:cxn>
                    <a:cxn ang="0">
                      <a:pos x="207" y="46"/>
                    </a:cxn>
                    <a:cxn ang="0">
                      <a:pos x="197" y="34"/>
                    </a:cxn>
                    <a:cxn ang="0">
                      <a:pos x="184" y="22"/>
                    </a:cxn>
                    <a:cxn ang="0">
                      <a:pos x="169" y="13"/>
                    </a:cxn>
                    <a:cxn ang="0">
                      <a:pos x="150" y="6"/>
                    </a:cxn>
                    <a:cxn ang="0">
                      <a:pos x="130" y="1"/>
                    </a:cxn>
                    <a:cxn ang="0">
                      <a:pos x="108" y="0"/>
                    </a:cxn>
                    <a:cxn ang="0">
                      <a:pos x="108" y="0"/>
                    </a:cxn>
                    <a:cxn ang="0">
                      <a:pos x="86" y="1"/>
                    </a:cxn>
                    <a:cxn ang="0">
                      <a:pos x="66" y="6"/>
                    </a:cxn>
                    <a:cxn ang="0">
                      <a:pos x="47" y="13"/>
                    </a:cxn>
                    <a:cxn ang="0">
                      <a:pos x="32" y="22"/>
                    </a:cxn>
                    <a:cxn ang="0">
                      <a:pos x="19" y="34"/>
                    </a:cxn>
                    <a:cxn ang="0">
                      <a:pos x="9" y="46"/>
                    </a:cxn>
                    <a:cxn ang="0">
                      <a:pos x="2" y="60"/>
                    </a:cxn>
                    <a:cxn ang="0">
                      <a:pos x="0" y="75"/>
                    </a:cxn>
                    <a:cxn ang="0">
                      <a:pos x="0" y="75"/>
                    </a:cxn>
                    <a:cxn ang="0">
                      <a:pos x="2" y="90"/>
                    </a:cxn>
                    <a:cxn ang="0">
                      <a:pos x="9" y="104"/>
                    </a:cxn>
                    <a:cxn ang="0">
                      <a:pos x="19" y="117"/>
                    </a:cxn>
                    <a:cxn ang="0">
                      <a:pos x="32" y="128"/>
                    </a:cxn>
                    <a:cxn ang="0">
                      <a:pos x="47" y="137"/>
                    </a:cxn>
                    <a:cxn ang="0">
                      <a:pos x="66" y="144"/>
                    </a:cxn>
                    <a:cxn ang="0">
                      <a:pos x="86" y="148"/>
                    </a:cxn>
                    <a:cxn ang="0">
                      <a:pos x="108" y="150"/>
                    </a:cxn>
                  </a:cxnLst>
                  <a:rect l="0" t="0" r="r" b="b"/>
                  <a:pathLst>
                    <a:path w="216" h="150">
                      <a:moveTo>
                        <a:pt x="108" y="150"/>
                      </a:moveTo>
                      <a:lnTo>
                        <a:pt x="108" y="150"/>
                      </a:lnTo>
                      <a:lnTo>
                        <a:pt x="130" y="148"/>
                      </a:lnTo>
                      <a:lnTo>
                        <a:pt x="150" y="144"/>
                      </a:lnTo>
                      <a:lnTo>
                        <a:pt x="169" y="137"/>
                      </a:lnTo>
                      <a:lnTo>
                        <a:pt x="184" y="128"/>
                      </a:lnTo>
                      <a:lnTo>
                        <a:pt x="197" y="117"/>
                      </a:lnTo>
                      <a:lnTo>
                        <a:pt x="207" y="104"/>
                      </a:lnTo>
                      <a:lnTo>
                        <a:pt x="213" y="90"/>
                      </a:lnTo>
                      <a:lnTo>
                        <a:pt x="216" y="75"/>
                      </a:lnTo>
                      <a:lnTo>
                        <a:pt x="216" y="75"/>
                      </a:lnTo>
                      <a:lnTo>
                        <a:pt x="213" y="60"/>
                      </a:lnTo>
                      <a:lnTo>
                        <a:pt x="207" y="46"/>
                      </a:lnTo>
                      <a:lnTo>
                        <a:pt x="197" y="34"/>
                      </a:lnTo>
                      <a:lnTo>
                        <a:pt x="184" y="22"/>
                      </a:lnTo>
                      <a:lnTo>
                        <a:pt x="169" y="13"/>
                      </a:lnTo>
                      <a:lnTo>
                        <a:pt x="150" y="6"/>
                      </a:lnTo>
                      <a:lnTo>
                        <a:pt x="130" y="1"/>
                      </a:lnTo>
                      <a:lnTo>
                        <a:pt x="108" y="0"/>
                      </a:lnTo>
                      <a:lnTo>
                        <a:pt x="108" y="0"/>
                      </a:lnTo>
                      <a:lnTo>
                        <a:pt x="86" y="1"/>
                      </a:lnTo>
                      <a:lnTo>
                        <a:pt x="66" y="6"/>
                      </a:lnTo>
                      <a:lnTo>
                        <a:pt x="47" y="13"/>
                      </a:lnTo>
                      <a:lnTo>
                        <a:pt x="32" y="22"/>
                      </a:lnTo>
                      <a:lnTo>
                        <a:pt x="19" y="34"/>
                      </a:lnTo>
                      <a:lnTo>
                        <a:pt x="9" y="46"/>
                      </a:lnTo>
                      <a:lnTo>
                        <a:pt x="2" y="60"/>
                      </a:lnTo>
                      <a:lnTo>
                        <a:pt x="0" y="75"/>
                      </a:lnTo>
                      <a:lnTo>
                        <a:pt x="0" y="75"/>
                      </a:lnTo>
                      <a:lnTo>
                        <a:pt x="2" y="90"/>
                      </a:lnTo>
                      <a:lnTo>
                        <a:pt x="9" y="104"/>
                      </a:lnTo>
                      <a:lnTo>
                        <a:pt x="19" y="117"/>
                      </a:lnTo>
                      <a:lnTo>
                        <a:pt x="32" y="128"/>
                      </a:lnTo>
                      <a:lnTo>
                        <a:pt x="47" y="137"/>
                      </a:lnTo>
                      <a:lnTo>
                        <a:pt x="66" y="144"/>
                      </a:lnTo>
                      <a:lnTo>
                        <a:pt x="86" y="148"/>
                      </a:lnTo>
                      <a:lnTo>
                        <a:pt x="108" y="150"/>
                      </a:lnTo>
                    </a:path>
                  </a:pathLst>
                </a:custGeom>
                <a:noFill/>
                <a:ln w="0">
                  <a:solidFill>
                    <a:srgbClr val="000033"/>
                  </a:solidFill>
                  <a:prstDash val="solid"/>
                  <a:round/>
                  <a:headEnd/>
                  <a:tailEnd/>
                </a:ln>
              </p:spPr>
              <p:txBody>
                <a:bodyPr/>
                <a:lstStyle/>
                <a:p>
                  <a:endParaRPr lang="en-US"/>
                </a:p>
              </p:txBody>
            </p:sp>
            <p:sp>
              <p:nvSpPr>
                <p:cNvPr id="316" name="Freeform 282"/>
                <p:cNvSpPr>
                  <a:spLocks/>
                </p:cNvSpPr>
                <p:nvPr/>
              </p:nvSpPr>
              <p:spPr bwMode="auto">
                <a:xfrm>
                  <a:off x="623" y="3522"/>
                  <a:ext cx="83" cy="31"/>
                </a:xfrm>
                <a:custGeom>
                  <a:avLst/>
                  <a:gdLst/>
                  <a:ahLst/>
                  <a:cxnLst>
                    <a:cxn ang="0">
                      <a:pos x="249" y="2"/>
                    </a:cxn>
                    <a:cxn ang="0">
                      <a:pos x="245" y="29"/>
                    </a:cxn>
                    <a:cxn ang="0">
                      <a:pos x="239" y="44"/>
                    </a:cxn>
                    <a:cxn ang="0">
                      <a:pos x="229" y="57"/>
                    </a:cxn>
                    <a:cxn ang="0">
                      <a:pos x="218" y="67"/>
                    </a:cxn>
                    <a:cxn ang="0">
                      <a:pos x="204" y="77"/>
                    </a:cxn>
                    <a:cxn ang="0">
                      <a:pos x="188" y="84"/>
                    </a:cxn>
                    <a:cxn ang="0">
                      <a:pos x="170" y="88"/>
                    </a:cxn>
                    <a:cxn ang="0">
                      <a:pos x="148" y="92"/>
                    </a:cxn>
                    <a:cxn ang="0">
                      <a:pos x="125" y="93"/>
                    </a:cxn>
                    <a:cxn ang="0">
                      <a:pos x="106" y="92"/>
                    </a:cxn>
                    <a:cxn ang="0">
                      <a:pos x="86" y="87"/>
                    </a:cxn>
                    <a:cxn ang="0">
                      <a:pos x="67" y="81"/>
                    </a:cxn>
                    <a:cxn ang="0">
                      <a:pos x="50" y="73"/>
                    </a:cxn>
                    <a:cxn ang="0">
                      <a:pos x="34" y="64"/>
                    </a:cxn>
                    <a:cxn ang="0">
                      <a:pos x="20" y="52"/>
                    </a:cxn>
                    <a:cxn ang="0">
                      <a:pos x="10" y="40"/>
                    </a:cxn>
                    <a:cxn ang="0">
                      <a:pos x="3" y="27"/>
                    </a:cxn>
                    <a:cxn ang="0">
                      <a:pos x="0" y="0"/>
                    </a:cxn>
                    <a:cxn ang="0">
                      <a:pos x="6" y="15"/>
                    </a:cxn>
                    <a:cxn ang="0">
                      <a:pos x="15" y="29"/>
                    </a:cxn>
                    <a:cxn ang="0">
                      <a:pos x="28" y="42"/>
                    </a:cxn>
                    <a:cxn ang="0">
                      <a:pos x="42" y="52"/>
                    </a:cxn>
                    <a:cxn ang="0">
                      <a:pos x="60" y="62"/>
                    </a:cxn>
                    <a:cxn ang="0">
                      <a:pos x="80" y="67"/>
                    </a:cxn>
                    <a:cxn ang="0">
                      <a:pos x="102" y="72"/>
                    </a:cxn>
                    <a:cxn ang="0">
                      <a:pos x="125" y="73"/>
                    </a:cxn>
                    <a:cxn ang="0">
                      <a:pos x="148" y="72"/>
                    </a:cxn>
                    <a:cxn ang="0">
                      <a:pos x="169" y="69"/>
                    </a:cxn>
                    <a:cxn ang="0">
                      <a:pos x="189" y="62"/>
                    </a:cxn>
                    <a:cxn ang="0">
                      <a:pos x="205" y="53"/>
                    </a:cxn>
                    <a:cxn ang="0">
                      <a:pos x="220" y="44"/>
                    </a:cxn>
                    <a:cxn ang="0">
                      <a:pos x="233" y="31"/>
                    </a:cxn>
                    <a:cxn ang="0">
                      <a:pos x="242" y="17"/>
                    </a:cxn>
                    <a:cxn ang="0">
                      <a:pos x="249" y="2"/>
                    </a:cxn>
                  </a:cxnLst>
                  <a:rect l="0" t="0" r="r" b="b"/>
                  <a:pathLst>
                    <a:path w="249" h="93">
                      <a:moveTo>
                        <a:pt x="249" y="2"/>
                      </a:moveTo>
                      <a:lnTo>
                        <a:pt x="245" y="29"/>
                      </a:lnTo>
                      <a:lnTo>
                        <a:pt x="239" y="44"/>
                      </a:lnTo>
                      <a:lnTo>
                        <a:pt x="229" y="57"/>
                      </a:lnTo>
                      <a:lnTo>
                        <a:pt x="218" y="67"/>
                      </a:lnTo>
                      <a:lnTo>
                        <a:pt x="204" y="77"/>
                      </a:lnTo>
                      <a:lnTo>
                        <a:pt x="188" y="84"/>
                      </a:lnTo>
                      <a:lnTo>
                        <a:pt x="170" y="88"/>
                      </a:lnTo>
                      <a:lnTo>
                        <a:pt x="148" y="92"/>
                      </a:lnTo>
                      <a:lnTo>
                        <a:pt x="125" y="93"/>
                      </a:lnTo>
                      <a:lnTo>
                        <a:pt x="106" y="92"/>
                      </a:lnTo>
                      <a:lnTo>
                        <a:pt x="86" y="87"/>
                      </a:lnTo>
                      <a:lnTo>
                        <a:pt x="67" y="81"/>
                      </a:lnTo>
                      <a:lnTo>
                        <a:pt x="50" y="73"/>
                      </a:lnTo>
                      <a:lnTo>
                        <a:pt x="34" y="64"/>
                      </a:lnTo>
                      <a:lnTo>
                        <a:pt x="20" y="52"/>
                      </a:lnTo>
                      <a:lnTo>
                        <a:pt x="10" y="40"/>
                      </a:lnTo>
                      <a:lnTo>
                        <a:pt x="3" y="27"/>
                      </a:lnTo>
                      <a:lnTo>
                        <a:pt x="0" y="0"/>
                      </a:lnTo>
                      <a:lnTo>
                        <a:pt x="6" y="15"/>
                      </a:lnTo>
                      <a:lnTo>
                        <a:pt x="15" y="29"/>
                      </a:lnTo>
                      <a:lnTo>
                        <a:pt x="28" y="42"/>
                      </a:lnTo>
                      <a:lnTo>
                        <a:pt x="42" y="52"/>
                      </a:lnTo>
                      <a:lnTo>
                        <a:pt x="60" y="62"/>
                      </a:lnTo>
                      <a:lnTo>
                        <a:pt x="80" y="67"/>
                      </a:lnTo>
                      <a:lnTo>
                        <a:pt x="102" y="72"/>
                      </a:lnTo>
                      <a:lnTo>
                        <a:pt x="125" y="73"/>
                      </a:lnTo>
                      <a:lnTo>
                        <a:pt x="148" y="72"/>
                      </a:lnTo>
                      <a:lnTo>
                        <a:pt x="169" y="69"/>
                      </a:lnTo>
                      <a:lnTo>
                        <a:pt x="189" y="62"/>
                      </a:lnTo>
                      <a:lnTo>
                        <a:pt x="205" y="53"/>
                      </a:lnTo>
                      <a:lnTo>
                        <a:pt x="220" y="44"/>
                      </a:lnTo>
                      <a:lnTo>
                        <a:pt x="233" y="31"/>
                      </a:lnTo>
                      <a:lnTo>
                        <a:pt x="242" y="17"/>
                      </a:lnTo>
                      <a:lnTo>
                        <a:pt x="249" y="2"/>
                      </a:lnTo>
                      <a:close/>
                    </a:path>
                  </a:pathLst>
                </a:custGeom>
                <a:solidFill>
                  <a:srgbClr val="FFE57F"/>
                </a:solidFill>
                <a:ln w="9525">
                  <a:noFill/>
                  <a:round/>
                  <a:headEnd/>
                  <a:tailEnd/>
                </a:ln>
              </p:spPr>
              <p:txBody>
                <a:bodyPr/>
                <a:lstStyle/>
                <a:p>
                  <a:endParaRPr lang="en-US"/>
                </a:p>
              </p:txBody>
            </p:sp>
            <p:sp>
              <p:nvSpPr>
                <p:cNvPr id="317" name="Freeform 283"/>
                <p:cNvSpPr>
                  <a:spLocks/>
                </p:cNvSpPr>
                <p:nvPr/>
              </p:nvSpPr>
              <p:spPr bwMode="auto">
                <a:xfrm>
                  <a:off x="620" y="3471"/>
                  <a:ext cx="85" cy="59"/>
                </a:xfrm>
                <a:custGeom>
                  <a:avLst/>
                  <a:gdLst/>
                  <a:ahLst/>
                  <a:cxnLst>
                    <a:cxn ang="0">
                      <a:pos x="3" y="108"/>
                    </a:cxn>
                    <a:cxn ang="0">
                      <a:pos x="10" y="122"/>
                    </a:cxn>
                    <a:cxn ang="0">
                      <a:pos x="19" y="136"/>
                    </a:cxn>
                    <a:cxn ang="0">
                      <a:pos x="32" y="148"/>
                    </a:cxn>
                    <a:cxn ang="0">
                      <a:pos x="47" y="157"/>
                    </a:cxn>
                    <a:cxn ang="0">
                      <a:pos x="64" y="165"/>
                    </a:cxn>
                    <a:cxn ang="0">
                      <a:pos x="84" y="172"/>
                    </a:cxn>
                    <a:cxn ang="0">
                      <a:pos x="105" y="175"/>
                    </a:cxn>
                    <a:cxn ang="0">
                      <a:pos x="127" y="177"/>
                    </a:cxn>
                    <a:cxn ang="0">
                      <a:pos x="150" y="175"/>
                    </a:cxn>
                    <a:cxn ang="0">
                      <a:pos x="172" y="171"/>
                    </a:cxn>
                    <a:cxn ang="0">
                      <a:pos x="190" y="165"/>
                    </a:cxn>
                    <a:cxn ang="0">
                      <a:pos x="208" y="156"/>
                    </a:cxn>
                    <a:cxn ang="0">
                      <a:pos x="224" y="145"/>
                    </a:cxn>
                    <a:cxn ang="0">
                      <a:pos x="236" y="133"/>
                    </a:cxn>
                    <a:cxn ang="0">
                      <a:pos x="245" y="119"/>
                    </a:cxn>
                    <a:cxn ang="0">
                      <a:pos x="251" y="104"/>
                    </a:cxn>
                    <a:cxn ang="0">
                      <a:pos x="252" y="100"/>
                    </a:cxn>
                    <a:cxn ang="0">
                      <a:pos x="252" y="97"/>
                    </a:cxn>
                    <a:cxn ang="0">
                      <a:pos x="253" y="93"/>
                    </a:cxn>
                    <a:cxn ang="0">
                      <a:pos x="253" y="88"/>
                    </a:cxn>
                    <a:cxn ang="0">
                      <a:pos x="251" y="71"/>
                    </a:cxn>
                    <a:cxn ang="0">
                      <a:pos x="244" y="54"/>
                    </a:cxn>
                    <a:cxn ang="0">
                      <a:pos x="231" y="39"/>
                    </a:cxn>
                    <a:cxn ang="0">
                      <a:pos x="217" y="26"/>
                    </a:cxn>
                    <a:cxn ang="0">
                      <a:pos x="198" y="15"/>
                    </a:cxn>
                    <a:cxn ang="0">
                      <a:pos x="176" y="7"/>
                    </a:cxn>
                    <a:cxn ang="0">
                      <a:pos x="152" y="3"/>
                    </a:cxn>
                    <a:cxn ang="0">
                      <a:pos x="127" y="0"/>
                    </a:cxn>
                    <a:cxn ang="0">
                      <a:pos x="102" y="3"/>
                    </a:cxn>
                    <a:cxn ang="0">
                      <a:pos x="78" y="7"/>
                    </a:cxn>
                    <a:cxn ang="0">
                      <a:pos x="56" y="15"/>
                    </a:cxn>
                    <a:cxn ang="0">
                      <a:pos x="37" y="26"/>
                    </a:cxn>
                    <a:cxn ang="0">
                      <a:pos x="22" y="39"/>
                    </a:cxn>
                    <a:cxn ang="0">
                      <a:pos x="10" y="54"/>
                    </a:cxn>
                    <a:cxn ang="0">
                      <a:pos x="2" y="71"/>
                    </a:cxn>
                    <a:cxn ang="0">
                      <a:pos x="0" y="88"/>
                    </a:cxn>
                    <a:cxn ang="0">
                      <a:pos x="0" y="93"/>
                    </a:cxn>
                    <a:cxn ang="0">
                      <a:pos x="1" y="99"/>
                    </a:cxn>
                    <a:cxn ang="0">
                      <a:pos x="2" y="104"/>
                    </a:cxn>
                    <a:cxn ang="0">
                      <a:pos x="3" y="108"/>
                    </a:cxn>
                  </a:cxnLst>
                  <a:rect l="0" t="0" r="r" b="b"/>
                  <a:pathLst>
                    <a:path w="253" h="177">
                      <a:moveTo>
                        <a:pt x="3" y="108"/>
                      </a:moveTo>
                      <a:lnTo>
                        <a:pt x="10" y="122"/>
                      </a:lnTo>
                      <a:lnTo>
                        <a:pt x="19" y="136"/>
                      </a:lnTo>
                      <a:lnTo>
                        <a:pt x="32" y="148"/>
                      </a:lnTo>
                      <a:lnTo>
                        <a:pt x="47" y="157"/>
                      </a:lnTo>
                      <a:lnTo>
                        <a:pt x="64" y="165"/>
                      </a:lnTo>
                      <a:lnTo>
                        <a:pt x="84" y="172"/>
                      </a:lnTo>
                      <a:lnTo>
                        <a:pt x="105" y="175"/>
                      </a:lnTo>
                      <a:lnTo>
                        <a:pt x="127" y="177"/>
                      </a:lnTo>
                      <a:lnTo>
                        <a:pt x="150" y="175"/>
                      </a:lnTo>
                      <a:lnTo>
                        <a:pt x="172" y="171"/>
                      </a:lnTo>
                      <a:lnTo>
                        <a:pt x="190" y="165"/>
                      </a:lnTo>
                      <a:lnTo>
                        <a:pt x="208" y="156"/>
                      </a:lnTo>
                      <a:lnTo>
                        <a:pt x="224" y="145"/>
                      </a:lnTo>
                      <a:lnTo>
                        <a:pt x="236" y="133"/>
                      </a:lnTo>
                      <a:lnTo>
                        <a:pt x="245" y="119"/>
                      </a:lnTo>
                      <a:lnTo>
                        <a:pt x="251" y="104"/>
                      </a:lnTo>
                      <a:lnTo>
                        <a:pt x="252" y="100"/>
                      </a:lnTo>
                      <a:lnTo>
                        <a:pt x="252" y="97"/>
                      </a:lnTo>
                      <a:lnTo>
                        <a:pt x="253" y="93"/>
                      </a:lnTo>
                      <a:lnTo>
                        <a:pt x="253" y="88"/>
                      </a:lnTo>
                      <a:lnTo>
                        <a:pt x="251" y="71"/>
                      </a:lnTo>
                      <a:lnTo>
                        <a:pt x="244" y="54"/>
                      </a:lnTo>
                      <a:lnTo>
                        <a:pt x="231" y="39"/>
                      </a:lnTo>
                      <a:lnTo>
                        <a:pt x="217" y="26"/>
                      </a:lnTo>
                      <a:lnTo>
                        <a:pt x="198" y="15"/>
                      </a:lnTo>
                      <a:lnTo>
                        <a:pt x="176" y="7"/>
                      </a:lnTo>
                      <a:lnTo>
                        <a:pt x="152" y="3"/>
                      </a:lnTo>
                      <a:lnTo>
                        <a:pt x="127" y="0"/>
                      </a:lnTo>
                      <a:lnTo>
                        <a:pt x="102" y="3"/>
                      </a:lnTo>
                      <a:lnTo>
                        <a:pt x="78" y="7"/>
                      </a:lnTo>
                      <a:lnTo>
                        <a:pt x="56" y="15"/>
                      </a:lnTo>
                      <a:lnTo>
                        <a:pt x="37" y="26"/>
                      </a:lnTo>
                      <a:lnTo>
                        <a:pt x="22" y="39"/>
                      </a:lnTo>
                      <a:lnTo>
                        <a:pt x="10" y="54"/>
                      </a:lnTo>
                      <a:lnTo>
                        <a:pt x="2" y="71"/>
                      </a:lnTo>
                      <a:lnTo>
                        <a:pt x="0" y="88"/>
                      </a:lnTo>
                      <a:lnTo>
                        <a:pt x="0" y="93"/>
                      </a:lnTo>
                      <a:lnTo>
                        <a:pt x="1" y="99"/>
                      </a:lnTo>
                      <a:lnTo>
                        <a:pt x="2" y="104"/>
                      </a:lnTo>
                      <a:lnTo>
                        <a:pt x="3" y="108"/>
                      </a:lnTo>
                      <a:close/>
                    </a:path>
                  </a:pathLst>
                </a:custGeom>
                <a:solidFill>
                  <a:srgbClr val="7F7F00"/>
                </a:solidFill>
                <a:ln w="9525">
                  <a:noFill/>
                  <a:round/>
                  <a:headEnd/>
                  <a:tailEnd/>
                </a:ln>
              </p:spPr>
              <p:txBody>
                <a:bodyPr/>
                <a:lstStyle/>
                <a:p>
                  <a:endParaRPr lang="en-US"/>
                </a:p>
              </p:txBody>
            </p:sp>
            <p:sp>
              <p:nvSpPr>
                <p:cNvPr id="318" name="Freeform 284"/>
                <p:cNvSpPr>
                  <a:spLocks/>
                </p:cNvSpPr>
                <p:nvPr/>
              </p:nvSpPr>
              <p:spPr bwMode="auto">
                <a:xfrm>
                  <a:off x="620" y="3471"/>
                  <a:ext cx="85" cy="59"/>
                </a:xfrm>
                <a:custGeom>
                  <a:avLst/>
                  <a:gdLst/>
                  <a:ahLst/>
                  <a:cxnLst>
                    <a:cxn ang="0">
                      <a:pos x="3" y="108"/>
                    </a:cxn>
                    <a:cxn ang="0">
                      <a:pos x="3" y="108"/>
                    </a:cxn>
                    <a:cxn ang="0">
                      <a:pos x="10" y="122"/>
                    </a:cxn>
                    <a:cxn ang="0">
                      <a:pos x="19" y="136"/>
                    </a:cxn>
                    <a:cxn ang="0">
                      <a:pos x="32" y="148"/>
                    </a:cxn>
                    <a:cxn ang="0">
                      <a:pos x="47" y="157"/>
                    </a:cxn>
                    <a:cxn ang="0">
                      <a:pos x="64" y="165"/>
                    </a:cxn>
                    <a:cxn ang="0">
                      <a:pos x="84" y="172"/>
                    </a:cxn>
                    <a:cxn ang="0">
                      <a:pos x="105" y="175"/>
                    </a:cxn>
                    <a:cxn ang="0">
                      <a:pos x="127" y="177"/>
                    </a:cxn>
                    <a:cxn ang="0">
                      <a:pos x="127" y="177"/>
                    </a:cxn>
                    <a:cxn ang="0">
                      <a:pos x="150" y="175"/>
                    </a:cxn>
                    <a:cxn ang="0">
                      <a:pos x="172" y="171"/>
                    </a:cxn>
                    <a:cxn ang="0">
                      <a:pos x="190" y="165"/>
                    </a:cxn>
                    <a:cxn ang="0">
                      <a:pos x="208" y="156"/>
                    </a:cxn>
                    <a:cxn ang="0">
                      <a:pos x="224" y="145"/>
                    </a:cxn>
                    <a:cxn ang="0">
                      <a:pos x="236" y="133"/>
                    </a:cxn>
                    <a:cxn ang="0">
                      <a:pos x="245" y="119"/>
                    </a:cxn>
                    <a:cxn ang="0">
                      <a:pos x="251" y="104"/>
                    </a:cxn>
                    <a:cxn ang="0">
                      <a:pos x="251" y="104"/>
                    </a:cxn>
                    <a:cxn ang="0">
                      <a:pos x="252" y="100"/>
                    </a:cxn>
                    <a:cxn ang="0">
                      <a:pos x="252" y="97"/>
                    </a:cxn>
                    <a:cxn ang="0">
                      <a:pos x="253" y="93"/>
                    </a:cxn>
                    <a:cxn ang="0">
                      <a:pos x="253" y="88"/>
                    </a:cxn>
                    <a:cxn ang="0">
                      <a:pos x="253" y="88"/>
                    </a:cxn>
                    <a:cxn ang="0">
                      <a:pos x="251" y="71"/>
                    </a:cxn>
                    <a:cxn ang="0">
                      <a:pos x="244" y="54"/>
                    </a:cxn>
                    <a:cxn ang="0">
                      <a:pos x="231" y="39"/>
                    </a:cxn>
                    <a:cxn ang="0">
                      <a:pos x="217" y="26"/>
                    </a:cxn>
                    <a:cxn ang="0">
                      <a:pos x="198" y="15"/>
                    </a:cxn>
                    <a:cxn ang="0">
                      <a:pos x="176" y="7"/>
                    </a:cxn>
                    <a:cxn ang="0">
                      <a:pos x="152" y="3"/>
                    </a:cxn>
                    <a:cxn ang="0">
                      <a:pos x="127" y="0"/>
                    </a:cxn>
                    <a:cxn ang="0">
                      <a:pos x="127" y="0"/>
                    </a:cxn>
                    <a:cxn ang="0">
                      <a:pos x="102" y="3"/>
                    </a:cxn>
                    <a:cxn ang="0">
                      <a:pos x="78" y="7"/>
                    </a:cxn>
                    <a:cxn ang="0">
                      <a:pos x="56" y="15"/>
                    </a:cxn>
                    <a:cxn ang="0">
                      <a:pos x="37" y="26"/>
                    </a:cxn>
                    <a:cxn ang="0">
                      <a:pos x="22" y="39"/>
                    </a:cxn>
                    <a:cxn ang="0">
                      <a:pos x="10" y="54"/>
                    </a:cxn>
                    <a:cxn ang="0">
                      <a:pos x="2" y="71"/>
                    </a:cxn>
                    <a:cxn ang="0">
                      <a:pos x="0" y="88"/>
                    </a:cxn>
                    <a:cxn ang="0">
                      <a:pos x="0" y="88"/>
                    </a:cxn>
                    <a:cxn ang="0">
                      <a:pos x="0" y="93"/>
                    </a:cxn>
                    <a:cxn ang="0">
                      <a:pos x="1" y="99"/>
                    </a:cxn>
                    <a:cxn ang="0">
                      <a:pos x="2" y="104"/>
                    </a:cxn>
                    <a:cxn ang="0">
                      <a:pos x="3" y="108"/>
                    </a:cxn>
                  </a:cxnLst>
                  <a:rect l="0" t="0" r="r" b="b"/>
                  <a:pathLst>
                    <a:path w="253" h="177">
                      <a:moveTo>
                        <a:pt x="3" y="108"/>
                      </a:moveTo>
                      <a:lnTo>
                        <a:pt x="3" y="108"/>
                      </a:lnTo>
                      <a:lnTo>
                        <a:pt x="10" y="122"/>
                      </a:lnTo>
                      <a:lnTo>
                        <a:pt x="19" y="136"/>
                      </a:lnTo>
                      <a:lnTo>
                        <a:pt x="32" y="148"/>
                      </a:lnTo>
                      <a:lnTo>
                        <a:pt x="47" y="157"/>
                      </a:lnTo>
                      <a:lnTo>
                        <a:pt x="64" y="165"/>
                      </a:lnTo>
                      <a:lnTo>
                        <a:pt x="84" y="172"/>
                      </a:lnTo>
                      <a:lnTo>
                        <a:pt x="105" y="175"/>
                      </a:lnTo>
                      <a:lnTo>
                        <a:pt x="127" y="177"/>
                      </a:lnTo>
                      <a:lnTo>
                        <a:pt x="127" y="177"/>
                      </a:lnTo>
                      <a:lnTo>
                        <a:pt x="150" y="175"/>
                      </a:lnTo>
                      <a:lnTo>
                        <a:pt x="172" y="171"/>
                      </a:lnTo>
                      <a:lnTo>
                        <a:pt x="190" y="165"/>
                      </a:lnTo>
                      <a:lnTo>
                        <a:pt x="208" y="156"/>
                      </a:lnTo>
                      <a:lnTo>
                        <a:pt x="224" y="145"/>
                      </a:lnTo>
                      <a:lnTo>
                        <a:pt x="236" y="133"/>
                      </a:lnTo>
                      <a:lnTo>
                        <a:pt x="245" y="119"/>
                      </a:lnTo>
                      <a:lnTo>
                        <a:pt x="251" y="104"/>
                      </a:lnTo>
                      <a:lnTo>
                        <a:pt x="251" y="104"/>
                      </a:lnTo>
                      <a:lnTo>
                        <a:pt x="252" y="100"/>
                      </a:lnTo>
                      <a:lnTo>
                        <a:pt x="252" y="97"/>
                      </a:lnTo>
                      <a:lnTo>
                        <a:pt x="253" y="93"/>
                      </a:lnTo>
                      <a:lnTo>
                        <a:pt x="253" y="88"/>
                      </a:lnTo>
                      <a:lnTo>
                        <a:pt x="253" y="88"/>
                      </a:lnTo>
                      <a:lnTo>
                        <a:pt x="251" y="71"/>
                      </a:lnTo>
                      <a:lnTo>
                        <a:pt x="244" y="54"/>
                      </a:lnTo>
                      <a:lnTo>
                        <a:pt x="231" y="39"/>
                      </a:lnTo>
                      <a:lnTo>
                        <a:pt x="217" y="26"/>
                      </a:lnTo>
                      <a:lnTo>
                        <a:pt x="198" y="15"/>
                      </a:lnTo>
                      <a:lnTo>
                        <a:pt x="176" y="7"/>
                      </a:lnTo>
                      <a:lnTo>
                        <a:pt x="152" y="3"/>
                      </a:lnTo>
                      <a:lnTo>
                        <a:pt x="127" y="0"/>
                      </a:lnTo>
                      <a:lnTo>
                        <a:pt x="127" y="0"/>
                      </a:lnTo>
                      <a:lnTo>
                        <a:pt x="102" y="3"/>
                      </a:lnTo>
                      <a:lnTo>
                        <a:pt x="78" y="7"/>
                      </a:lnTo>
                      <a:lnTo>
                        <a:pt x="56" y="15"/>
                      </a:lnTo>
                      <a:lnTo>
                        <a:pt x="37" y="26"/>
                      </a:lnTo>
                      <a:lnTo>
                        <a:pt x="22" y="39"/>
                      </a:lnTo>
                      <a:lnTo>
                        <a:pt x="10" y="54"/>
                      </a:lnTo>
                      <a:lnTo>
                        <a:pt x="2" y="71"/>
                      </a:lnTo>
                      <a:lnTo>
                        <a:pt x="0" y="88"/>
                      </a:lnTo>
                      <a:lnTo>
                        <a:pt x="0" y="88"/>
                      </a:lnTo>
                      <a:lnTo>
                        <a:pt x="0" y="93"/>
                      </a:lnTo>
                      <a:lnTo>
                        <a:pt x="1" y="99"/>
                      </a:lnTo>
                      <a:lnTo>
                        <a:pt x="2" y="104"/>
                      </a:lnTo>
                      <a:lnTo>
                        <a:pt x="3" y="108"/>
                      </a:lnTo>
                    </a:path>
                  </a:pathLst>
                </a:custGeom>
                <a:noFill/>
                <a:ln w="0">
                  <a:solidFill>
                    <a:srgbClr val="8499AD"/>
                  </a:solidFill>
                  <a:prstDash val="solid"/>
                  <a:round/>
                  <a:headEnd/>
                  <a:tailEnd/>
                </a:ln>
              </p:spPr>
              <p:txBody>
                <a:bodyPr/>
                <a:lstStyle/>
                <a:p>
                  <a:endParaRPr lang="en-US"/>
                </a:p>
              </p:txBody>
            </p:sp>
            <p:sp>
              <p:nvSpPr>
                <p:cNvPr id="319" name="Freeform 285"/>
                <p:cNvSpPr>
                  <a:spLocks/>
                </p:cNvSpPr>
                <p:nvPr/>
              </p:nvSpPr>
              <p:spPr bwMode="auto">
                <a:xfrm>
                  <a:off x="626" y="3476"/>
                  <a:ext cx="72" cy="50"/>
                </a:xfrm>
                <a:custGeom>
                  <a:avLst/>
                  <a:gdLst/>
                  <a:ahLst/>
                  <a:cxnLst>
                    <a:cxn ang="0">
                      <a:pos x="108" y="151"/>
                    </a:cxn>
                    <a:cxn ang="0">
                      <a:pos x="130" y="150"/>
                    </a:cxn>
                    <a:cxn ang="0">
                      <a:pos x="149" y="145"/>
                    </a:cxn>
                    <a:cxn ang="0">
                      <a:pos x="168" y="138"/>
                    </a:cxn>
                    <a:cxn ang="0">
                      <a:pos x="184" y="129"/>
                    </a:cxn>
                    <a:cxn ang="0">
                      <a:pos x="196" y="117"/>
                    </a:cxn>
                    <a:cxn ang="0">
                      <a:pos x="207" y="105"/>
                    </a:cxn>
                    <a:cxn ang="0">
                      <a:pos x="213" y="91"/>
                    </a:cxn>
                    <a:cxn ang="0">
                      <a:pos x="215" y="76"/>
                    </a:cxn>
                    <a:cxn ang="0">
                      <a:pos x="213" y="61"/>
                    </a:cxn>
                    <a:cxn ang="0">
                      <a:pos x="207" y="47"/>
                    </a:cxn>
                    <a:cxn ang="0">
                      <a:pos x="196" y="34"/>
                    </a:cxn>
                    <a:cxn ang="0">
                      <a:pos x="184" y="22"/>
                    </a:cxn>
                    <a:cxn ang="0">
                      <a:pos x="168" y="13"/>
                    </a:cxn>
                    <a:cxn ang="0">
                      <a:pos x="149" y="6"/>
                    </a:cxn>
                    <a:cxn ang="0">
                      <a:pos x="130" y="1"/>
                    </a:cxn>
                    <a:cxn ang="0">
                      <a:pos x="108" y="0"/>
                    </a:cxn>
                    <a:cxn ang="0">
                      <a:pos x="86" y="1"/>
                    </a:cxn>
                    <a:cxn ang="0">
                      <a:pos x="66" y="6"/>
                    </a:cxn>
                    <a:cxn ang="0">
                      <a:pos x="47" y="13"/>
                    </a:cxn>
                    <a:cxn ang="0">
                      <a:pos x="31" y="22"/>
                    </a:cxn>
                    <a:cxn ang="0">
                      <a:pos x="19" y="34"/>
                    </a:cxn>
                    <a:cxn ang="0">
                      <a:pos x="8" y="47"/>
                    </a:cxn>
                    <a:cxn ang="0">
                      <a:pos x="2" y="61"/>
                    </a:cxn>
                    <a:cxn ang="0">
                      <a:pos x="0" y="76"/>
                    </a:cxn>
                    <a:cxn ang="0">
                      <a:pos x="2" y="91"/>
                    </a:cxn>
                    <a:cxn ang="0">
                      <a:pos x="8" y="105"/>
                    </a:cxn>
                    <a:cxn ang="0">
                      <a:pos x="19" y="117"/>
                    </a:cxn>
                    <a:cxn ang="0">
                      <a:pos x="31" y="129"/>
                    </a:cxn>
                    <a:cxn ang="0">
                      <a:pos x="47" y="138"/>
                    </a:cxn>
                    <a:cxn ang="0">
                      <a:pos x="66" y="145"/>
                    </a:cxn>
                    <a:cxn ang="0">
                      <a:pos x="86" y="150"/>
                    </a:cxn>
                    <a:cxn ang="0">
                      <a:pos x="108" y="151"/>
                    </a:cxn>
                  </a:cxnLst>
                  <a:rect l="0" t="0" r="r" b="b"/>
                  <a:pathLst>
                    <a:path w="215" h="151">
                      <a:moveTo>
                        <a:pt x="108" y="151"/>
                      </a:moveTo>
                      <a:lnTo>
                        <a:pt x="130" y="150"/>
                      </a:lnTo>
                      <a:lnTo>
                        <a:pt x="149" y="145"/>
                      </a:lnTo>
                      <a:lnTo>
                        <a:pt x="168" y="138"/>
                      </a:lnTo>
                      <a:lnTo>
                        <a:pt x="184" y="129"/>
                      </a:lnTo>
                      <a:lnTo>
                        <a:pt x="196" y="117"/>
                      </a:lnTo>
                      <a:lnTo>
                        <a:pt x="207" y="105"/>
                      </a:lnTo>
                      <a:lnTo>
                        <a:pt x="213" y="91"/>
                      </a:lnTo>
                      <a:lnTo>
                        <a:pt x="215" y="76"/>
                      </a:lnTo>
                      <a:lnTo>
                        <a:pt x="213" y="61"/>
                      </a:lnTo>
                      <a:lnTo>
                        <a:pt x="207" y="47"/>
                      </a:lnTo>
                      <a:lnTo>
                        <a:pt x="196" y="34"/>
                      </a:lnTo>
                      <a:lnTo>
                        <a:pt x="184" y="22"/>
                      </a:lnTo>
                      <a:lnTo>
                        <a:pt x="168" y="13"/>
                      </a:lnTo>
                      <a:lnTo>
                        <a:pt x="149" y="6"/>
                      </a:lnTo>
                      <a:lnTo>
                        <a:pt x="130" y="1"/>
                      </a:lnTo>
                      <a:lnTo>
                        <a:pt x="108" y="0"/>
                      </a:lnTo>
                      <a:lnTo>
                        <a:pt x="86" y="1"/>
                      </a:lnTo>
                      <a:lnTo>
                        <a:pt x="66" y="6"/>
                      </a:lnTo>
                      <a:lnTo>
                        <a:pt x="47" y="13"/>
                      </a:lnTo>
                      <a:lnTo>
                        <a:pt x="31" y="22"/>
                      </a:lnTo>
                      <a:lnTo>
                        <a:pt x="19" y="34"/>
                      </a:lnTo>
                      <a:lnTo>
                        <a:pt x="8" y="47"/>
                      </a:lnTo>
                      <a:lnTo>
                        <a:pt x="2" y="61"/>
                      </a:lnTo>
                      <a:lnTo>
                        <a:pt x="0" y="76"/>
                      </a:lnTo>
                      <a:lnTo>
                        <a:pt x="2" y="91"/>
                      </a:lnTo>
                      <a:lnTo>
                        <a:pt x="8" y="105"/>
                      </a:lnTo>
                      <a:lnTo>
                        <a:pt x="19" y="117"/>
                      </a:lnTo>
                      <a:lnTo>
                        <a:pt x="31" y="129"/>
                      </a:lnTo>
                      <a:lnTo>
                        <a:pt x="47" y="138"/>
                      </a:lnTo>
                      <a:lnTo>
                        <a:pt x="66" y="145"/>
                      </a:lnTo>
                      <a:lnTo>
                        <a:pt x="86" y="150"/>
                      </a:lnTo>
                      <a:lnTo>
                        <a:pt x="108" y="151"/>
                      </a:lnTo>
                      <a:close/>
                    </a:path>
                  </a:pathLst>
                </a:custGeom>
                <a:solidFill>
                  <a:srgbClr val="0A335B"/>
                </a:solidFill>
                <a:ln w="9525">
                  <a:noFill/>
                  <a:round/>
                  <a:headEnd/>
                  <a:tailEnd/>
                </a:ln>
              </p:spPr>
              <p:txBody>
                <a:bodyPr/>
                <a:lstStyle/>
                <a:p>
                  <a:endParaRPr lang="en-US"/>
                </a:p>
              </p:txBody>
            </p:sp>
            <p:sp>
              <p:nvSpPr>
                <p:cNvPr id="320" name="Freeform 286"/>
                <p:cNvSpPr>
                  <a:spLocks/>
                </p:cNvSpPr>
                <p:nvPr/>
              </p:nvSpPr>
              <p:spPr bwMode="auto">
                <a:xfrm>
                  <a:off x="626" y="3476"/>
                  <a:ext cx="72" cy="50"/>
                </a:xfrm>
                <a:custGeom>
                  <a:avLst/>
                  <a:gdLst/>
                  <a:ahLst/>
                  <a:cxnLst>
                    <a:cxn ang="0">
                      <a:pos x="108" y="151"/>
                    </a:cxn>
                    <a:cxn ang="0">
                      <a:pos x="108" y="151"/>
                    </a:cxn>
                    <a:cxn ang="0">
                      <a:pos x="130" y="150"/>
                    </a:cxn>
                    <a:cxn ang="0">
                      <a:pos x="149" y="145"/>
                    </a:cxn>
                    <a:cxn ang="0">
                      <a:pos x="168" y="138"/>
                    </a:cxn>
                    <a:cxn ang="0">
                      <a:pos x="184" y="129"/>
                    </a:cxn>
                    <a:cxn ang="0">
                      <a:pos x="196" y="117"/>
                    </a:cxn>
                    <a:cxn ang="0">
                      <a:pos x="207" y="105"/>
                    </a:cxn>
                    <a:cxn ang="0">
                      <a:pos x="213" y="91"/>
                    </a:cxn>
                    <a:cxn ang="0">
                      <a:pos x="215" y="76"/>
                    </a:cxn>
                    <a:cxn ang="0">
                      <a:pos x="215" y="76"/>
                    </a:cxn>
                    <a:cxn ang="0">
                      <a:pos x="213" y="61"/>
                    </a:cxn>
                    <a:cxn ang="0">
                      <a:pos x="207" y="47"/>
                    </a:cxn>
                    <a:cxn ang="0">
                      <a:pos x="196" y="34"/>
                    </a:cxn>
                    <a:cxn ang="0">
                      <a:pos x="184" y="22"/>
                    </a:cxn>
                    <a:cxn ang="0">
                      <a:pos x="168" y="13"/>
                    </a:cxn>
                    <a:cxn ang="0">
                      <a:pos x="149" y="6"/>
                    </a:cxn>
                    <a:cxn ang="0">
                      <a:pos x="130" y="1"/>
                    </a:cxn>
                    <a:cxn ang="0">
                      <a:pos x="108" y="0"/>
                    </a:cxn>
                    <a:cxn ang="0">
                      <a:pos x="108" y="0"/>
                    </a:cxn>
                    <a:cxn ang="0">
                      <a:pos x="86" y="1"/>
                    </a:cxn>
                    <a:cxn ang="0">
                      <a:pos x="66" y="6"/>
                    </a:cxn>
                    <a:cxn ang="0">
                      <a:pos x="47" y="13"/>
                    </a:cxn>
                    <a:cxn ang="0">
                      <a:pos x="31" y="22"/>
                    </a:cxn>
                    <a:cxn ang="0">
                      <a:pos x="19" y="34"/>
                    </a:cxn>
                    <a:cxn ang="0">
                      <a:pos x="8" y="47"/>
                    </a:cxn>
                    <a:cxn ang="0">
                      <a:pos x="2" y="61"/>
                    </a:cxn>
                    <a:cxn ang="0">
                      <a:pos x="0" y="76"/>
                    </a:cxn>
                    <a:cxn ang="0">
                      <a:pos x="0" y="76"/>
                    </a:cxn>
                    <a:cxn ang="0">
                      <a:pos x="2" y="91"/>
                    </a:cxn>
                    <a:cxn ang="0">
                      <a:pos x="8" y="105"/>
                    </a:cxn>
                    <a:cxn ang="0">
                      <a:pos x="19" y="117"/>
                    </a:cxn>
                    <a:cxn ang="0">
                      <a:pos x="31" y="129"/>
                    </a:cxn>
                    <a:cxn ang="0">
                      <a:pos x="47" y="138"/>
                    </a:cxn>
                    <a:cxn ang="0">
                      <a:pos x="66" y="145"/>
                    </a:cxn>
                    <a:cxn ang="0">
                      <a:pos x="86" y="150"/>
                    </a:cxn>
                    <a:cxn ang="0">
                      <a:pos x="108" y="151"/>
                    </a:cxn>
                  </a:cxnLst>
                  <a:rect l="0" t="0" r="r" b="b"/>
                  <a:pathLst>
                    <a:path w="215" h="151">
                      <a:moveTo>
                        <a:pt x="108" y="151"/>
                      </a:moveTo>
                      <a:lnTo>
                        <a:pt x="108" y="151"/>
                      </a:lnTo>
                      <a:lnTo>
                        <a:pt x="130" y="150"/>
                      </a:lnTo>
                      <a:lnTo>
                        <a:pt x="149" y="145"/>
                      </a:lnTo>
                      <a:lnTo>
                        <a:pt x="168" y="138"/>
                      </a:lnTo>
                      <a:lnTo>
                        <a:pt x="184" y="129"/>
                      </a:lnTo>
                      <a:lnTo>
                        <a:pt x="196" y="117"/>
                      </a:lnTo>
                      <a:lnTo>
                        <a:pt x="207" y="105"/>
                      </a:lnTo>
                      <a:lnTo>
                        <a:pt x="213" y="91"/>
                      </a:lnTo>
                      <a:lnTo>
                        <a:pt x="215" y="76"/>
                      </a:lnTo>
                      <a:lnTo>
                        <a:pt x="215" y="76"/>
                      </a:lnTo>
                      <a:lnTo>
                        <a:pt x="213" y="61"/>
                      </a:lnTo>
                      <a:lnTo>
                        <a:pt x="207" y="47"/>
                      </a:lnTo>
                      <a:lnTo>
                        <a:pt x="196" y="34"/>
                      </a:lnTo>
                      <a:lnTo>
                        <a:pt x="184" y="22"/>
                      </a:lnTo>
                      <a:lnTo>
                        <a:pt x="168" y="13"/>
                      </a:lnTo>
                      <a:lnTo>
                        <a:pt x="149" y="6"/>
                      </a:lnTo>
                      <a:lnTo>
                        <a:pt x="130" y="1"/>
                      </a:lnTo>
                      <a:lnTo>
                        <a:pt x="108" y="0"/>
                      </a:lnTo>
                      <a:lnTo>
                        <a:pt x="108" y="0"/>
                      </a:lnTo>
                      <a:lnTo>
                        <a:pt x="86" y="1"/>
                      </a:lnTo>
                      <a:lnTo>
                        <a:pt x="66" y="6"/>
                      </a:lnTo>
                      <a:lnTo>
                        <a:pt x="47" y="13"/>
                      </a:lnTo>
                      <a:lnTo>
                        <a:pt x="31" y="22"/>
                      </a:lnTo>
                      <a:lnTo>
                        <a:pt x="19" y="34"/>
                      </a:lnTo>
                      <a:lnTo>
                        <a:pt x="8" y="47"/>
                      </a:lnTo>
                      <a:lnTo>
                        <a:pt x="2" y="61"/>
                      </a:lnTo>
                      <a:lnTo>
                        <a:pt x="0" y="76"/>
                      </a:lnTo>
                      <a:lnTo>
                        <a:pt x="0" y="76"/>
                      </a:lnTo>
                      <a:lnTo>
                        <a:pt x="2" y="91"/>
                      </a:lnTo>
                      <a:lnTo>
                        <a:pt x="8" y="105"/>
                      </a:lnTo>
                      <a:lnTo>
                        <a:pt x="19" y="117"/>
                      </a:lnTo>
                      <a:lnTo>
                        <a:pt x="31" y="129"/>
                      </a:lnTo>
                      <a:lnTo>
                        <a:pt x="47" y="138"/>
                      </a:lnTo>
                      <a:lnTo>
                        <a:pt x="66" y="145"/>
                      </a:lnTo>
                      <a:lnTo>
                        <a:pt x="86" y="150"/>
                      </a:lnTo>
                      <a:lnTo>
                        <a:pt x="108" y="151"/>
                      </a:lnTo>
                    </a:path>
                  </a:pathLst>
                </a:custGeom>
                <a:noFill/>
                <a:ln w="0">
                  <a:solidFill>
                    <a:srgbClr val="000033"/>
                  </a:solidFill>
                  <a:prstDash val="solid"/>
                  <a:round/>
                  <a:headEnd/>
                  <a:tailEnd/>
                </a:ln>
              </p:spPr>
              <p:txBody>
                <a:bodyPr/>
                <a:lstStyle/>
                <a:p>
                  <a:endParaRPr lang="en-US"/>
                </a:p>
              </p:txBody>
            </p:sp>
            <p:sp>
              <p:nvSpPr>
                <p:cNvPr id="321" name="Freeform 287"/>
                <p:cNvSpPr>
                  <a:spLocks/>
                </p:cNvSpPr>
                <p:nvPr/>
              </p:nvSpPr>
              <p:spPr bwMode="auto">
                <a:xfrm>
                  <a:off x="621" y="3506"/>
                  <a:ext cx="83" cy="31"/>
                </a:xfrm>
                <a:custGeom>
                  <a:avLst/>
                  <a:gdLst/>
                  <a:ahLst/>
                  <a:cxnLst>
                    <a:cxn ang="0">
                      <a:pos x="250" y="1"/>
                    </a:cxn>
                    <a:cxn ang="0">
                      <a:pos x="246" y="29"/>
                    </a:cxn>
                    <a:cxn ang="0">
                      <a:pos x="240" y="44"/>
                    </a:cxn>
                    <a:cxn ang="0">
                      <a:pos x="230" y="56"/>
                    </a:cxn>
                    <a:cxn ang="0">
                      <a:pos x="219" y="67"/>
                    </a:cxn>
                    <a:cxn ang="0">
                      <a:pos x="205" y="76"/>
                    </a:cxn>
                    <a:cxn ang="0">
                      <a:pos x="188" y="83"/>
                    </a:cxn>
                    <a:cxn ang="0">
                      <a:pos x="171" y="88"/>
                    </a:cxn>
                    <a:cxn ang="0">
                      <a:pos x="149" y="91"/>
                    </a:cxn>
                    <a:cxn ang="0">
                      <a:pos x="126" y="92"/>
                    </a:cxn>
                    <a:cxn ang="0">
                      <a:pos x="107" y="91"/>
                    </a:cxn>
                    <a:cxn ang="0">
                      <a:pos x="88" y="87"/>
                    </a:cxn>
                    <a:cxn ang="0">
                      <a:pos x="69" y="81"/>
                    </a:cxn>
                    <a:cxn ang="0">
                      <a:pos x="51" y="73"/>
                    </a:cxn>
                    <a:cxn ang="0">
                      <a:pos x="36" y="62"/>
                    </a:cxn>
                    <a:cxn ang="0">
                      <a:pos x="22" y="52"/>
                    </a:cxn>
                    <a:cxn ang="0">
                      <a:pos x="12" y="39"/>
                    </a:cxn>
                    <a:cxn ang="0">
                      <a:pos x="4" y="26"/>
                    </a:cxn>
                    <a:cxn ang="0">
                      <a:pos x="0" y="0"/>
                    </a:cxn>
                    <a:cxn ang="0">
                      <a:pos x="7" y="15"/>
                    </a:cxn>
                    <a:cxn ang="0">
                      <a:pos x="16" y="29"/>
                    </a:cxn>
                    <a:cxn ang="0">
                      <a:pos x="28" y="41"/>
                    </a:cxn>
                    <a:cxn ang="0">
                      <a:pos x="43" y="52"/>
                    </a:cxn>
                    <a:cxn ang="0">
                      <a:pos x="61" y="61"/>
                    </a:cxn>
                    <a:cxn ang="0">
                      <a:pos x="81" y="67"/>
                    </a:cxn>
                    <a:cxn ang="0">
                      <a:pos x="103" y="71"/>
                    </a:cxn>
                    <a:cxn ang="0">
                      <a:pos x="126" y="73"/>
                    </a:cxn>
                    <a:cxn ang="0">
                      <a:pos x="149" y="71"/>
                    </a:cxn>
                    <a:cxn ang="0">
                      <a:pos x="170" y="68"/>
                    </a:cxn>
                    <a:cxn ang="0">
                      <a:pos x="189" y="61"/>
                    </a:cxn>
                    <a:cxn ang="0">
                      <a:pos x="206" y="53"/>
                    </a:cxn>
                    <a:cxn ang="0">
                      <a:pos x="221" y="42"/>
                    </a:cxn>
                    <a:cxn ang="0">
                      <a:pos x="233" y="30"/>
                    </a:cxn>
                    <a:cxn ang="0">
                      <a:pos x="243" y="16"/>
                    </a:cxn>
                    <a:cxn ang="0">
                      <a:pos x="250" y="1"/>
                    </a:cxn>
                  </a:cxnLst>
                  <a:rect l="0" t="0" r="r" b="b"/>
                  <a:pathLst>
                    <a:path w="250" h="92">
                      <a:moveTo>
                        <a:pt x="250" y="1"/>
                      </a:moveTo>
                      <a:lnTo>
                        <a:pt x="246" y="29"/>
                      </a:lnTo>
                      <a:lnTo>
                        <a:pt x="240" y="44"/>
                      </a:lnTo>
                      <a:lnTo>
                        <a:pt x="230" y="56"/>
                      </a:lnTo>
                      <a:lnTo>
                        <a:pt x="219" y="67"/>
                      </a:lnTo>
                      <a:lnTo>
                        <a:pt x="205" y="76"/>
                      </a:lnTo>
                      <a:lnTo>
                        <a:pt x="188" y="83"/>
                      </a:lnTo>
                      <a:lnTo>
                        <a:pt x="171" y="88"/>
                      </a:lnTo>
                      <a:lnTo>
                        <a:pt x="149" y="91"/>
                      </a:lnTo>
                      <a:lnTo>
                        <a:pt x="126" y="92"/>
                      </a:lnTo>
                      <a:lnTo>
                        <a:pt x="107" y="91"/>
                      </a:lnTo>
                      <a:lnTo>
                        <a:pt x="88" y="87"/>
                      </a:lnTo>
                      <a:lnTo>
                        <a:pt x="69" y="81"/>
                      </a:lnTo>
                      <a:lnTo>
                        <a:pt x="51" y="73"/>
                      </a:lnTo>
                      <a:lnTo>
                        <a:pt x="36" y="62"/>
                      </a:lnTo>
                      <a:lnTo>
                        <a:pt x="22" y="52"/>
                      </a:lnTo>
                      <a:lnTo>
                        <a:pt x="12" y="39"/>
                      </a:lnTo>
                      <a:lnTo>
                        <a:pt x="4" y="26"/>
                      </a:lnTo>
                      <a:lnTo>
                        <a:pt x="0" y="0"/>
                      </a:lnTo>
                      <a:lnTo>
                        <a:pt x="7" y="15"/>
                      </a:lnTo>
                      <a:lnTo>
                        <a:pt x="16" y="29"/>
                      </a:lnTo>
                      <a:lnTo>
                        <a:pt x="28" y="41"/>
                      </a:lnTo>
                      <a:lnTo>
                        <a:pt x="43" y="52"/>
                      </a:lnTo>
                      <a:lnTo>
                        <a:pt x="61" y="61"/>
                      </a:lnTo>
                      <a:lnTo>
                        <a:pt x="81" y="67"/>
                      </a:lnTo>
                      <a:lnTo>
                        <a:pt x="103" y="71"/>
                      </a:lnTo>
                      <a:lnTo>
                        <a:pt x="126" y="73"/>
                      </a:lnTo>
                      <a:lnTo>
                        <a:pt x="149" y="71"/>
                      </a:lnTo>
                      <a:lnTo>
                        <a:pt x="170" y="68"/>
                      </a:lnTo>
                      <a:lnTo>
                        <a:pt x="189" y="61"/>
                      </a:lnTo>
                      <a:lnTo>
                        <a:pt x="206" y="53"/>
                      </a:lnTo>
                      <a:lnTo>
                        <a:pt x="221" y="42"/>
                      </a:lnTo>
                      <a:lnTo>
                        <a:pt x="233" y="30"/>
                      </a:lnTo>
                      <a:lnTo>
                        <a:pt x="243" y="16"/>
                      </a:lnTo>
                      <a:lnTo>
                        <a:pt x="250" y="1"/>
                      </a:lnTo>
                      <a:close/>
                    </a:path>
                  </a:pathLst>
                </a:custGeom>
                <a:solidFill>
                  <a:srgbClr val="FFE57F"/>
                </a:solidFill>
                <a:ln w="9525">
                  <a:noFill/>
                  <a:round/>
                  <a:headEnd/>
                  <a:tailEnd/>
                </a:ln>
              </p:spPr>
              <p:txBody>
                <a:bodyPr/>
                <a:lstStyle/>
                <a:p>
                  <a:endParaRPr lang="en-US"/>
                </a:p>
              </p:txBody>
            </p:sp>
            <p:sp>
              <p:nvSpPr>
                <p:cNvPr id="322" name="Freeform 288"/>
                <p:cNvSpPr>
                  <a:spLocks/>
                </p:cNvSpPr>
                <p:nvPr/>
              </p:nvSpPr>
              <p:spPr bwMode="auto">
                <a:xfrm>
                  <a:off x="619" y="3456"/>
                  <a:ext cx="84" cy="59"/>
                </a:xfrm>
                <a:custGeom>
                  <a:avLst/>
                  <a:gdLst/>
                  <a:ahLst/>
                  <a:cxnLst>
                    <a:cxn ang="0">
                      <a:pos x="4" y="108"/>
                    </a:cxn>
                    <a:cxn ang="0">
                      <a:pos x="10" y="122"/>
                    </a:cxn>
                    <a:cxn ang="0">
                      <a:pos x="20" y="136"/>
                    </a:cxn>
                    <a:cxn ang="0">
                      <a:pos x="32" y="147"/>
                    </a:cxn>
                    <a:cxn ang="0">
                      <a:pos x="48" y="157"/>
                    </a:cxn>
                    <a:cxn ang="0">
                      <a:pos x="65" y="165"/>
                    </a:cxn>
                    <a:cxn ang="0">
                      <a:pos x="85" y="172"/>
                    </a:cxn>
                    <a:cxn ang="0">
                      <a:pos x="106" y="175"/>
                    </a:cxn>
                    <a:cxn ang="0">
                      <a:pos x="128" y="176"/>
                    </a:cxn>
                    <a:cxn ang="0">
                      <a:pos x="150" y="175"/>
                    </a:cxn>
                    <a:cxn ang="0">
                      <a:pos x="171" y="170"/>
                    </a:cxn>
                    <a:cxn ang="0">
                      <a:pos x="191" y="165"/>
                    </a:cxn>
                    <a:cxn ang="0">
                      <a:pos x="209" y="155"/>
                    </a:cxn>
                    <a:cxn ang="0">
                      <a:pos x="225" y="145"/>
                    </a:cxn>
                    <a:cxn ang="0">
                      <a:pos x="236" y="132"/>
                    </a:cxn>
                    <a:cxn ang="0">
                      <a:pos x="246" y="119"/>
                    </a:cxn>
                    <a:cxn ang="0">
                      <a:pos x="252" y="104"/>
                    </a:cxn>
                    <a:cxn ang="0">
                      <a:pos x="253" y="100"/>
                    </a:cxn>
                    <a:cxn ang="0">
                      <a:pos x="253" y="96"/>
                    </a:cxn>
                    <a:cxn ang="0">
                      <a:pos x="254" y="93"/>
                    </a:cxn>
                    <a:cxn ang="0">
                      <a:pos x="254" y="88"/>
                    </a:cxn>
                    <a:cxn ang="0">
                      <a:pos x="252" y="71"/>
                    </a:cxn>
                    <a:cxn ang="0">
                      <a:pos x="245" y="53"/>
                    </a:cxn>
                    <a:cxn ang="0">
                      <a:pos x="232" y="38"/>
                    </a:cxn>
                    <a:cxn ang="0">
                      <a:pos x="217" y="26"/>
                    </a:cxn>
                    <a:cxn ang="0">
                      <a:pos x="199" y="15"/>
                    </a:cxn>
                    <a:cxn ang="0">
                      <a:pos x="177" y="7"/>
                    </a:cxn>
                    <a:cxn ang="0">
                      <a:pos x="153" y="2"/>
                    </a:cxn>
                    <a:cxn ang="0">
                      <a:pos x="128" y="0"/>
                    </a:cxn>
                    <a:cxn ang="0">
                      <a:pos x="102" y="2"/>
                    </a:cxn>
                    <a:cxn ang="0">
                      <a:pos x="78" y="7"/>
                    </a:cxn>
                    <a:cxn ang="0">
                      <a:pos x="56" y="15"/>
                    </a:cxn>
                    <a:cxn ang="0">
                      <a:pos x="38" y="26"/>
                    </a:cxn>
                    <a:cxn ang="0">
                      <a:pos x="22" y="38"/>
                    </a:cxn>
                    <a:cxn ang="0">
                      <a:pos x="10" y="53"/>
                    </a:cxn>
                    <a:cxn ang="0">
                      <a:pos x="2" y="71"/>
                    </a:cxn>
                    <a:cxn ang="0">
                      <a:pos x="0" y="88"/>
                    </a:cxn>
                    <a:cxn ang="0">
                      <a:pos x="0" y="93"/>
                    </a:cxn>
                    <a:cxn ang="0">
                      <a:pos x="1" y="99"/>
                    </a:cxn>
                    <a:cxn ang="0">
                      <a:pos x="3" y="103"/>
                    </a:cxn>
                    <a:cxn ang="0">
                      <a:pos x="4" y="108"/>
                    </a:cxn>
                  </a:cxnLst>
                  <a:rect l="0" t="0" r="r" b="b"/>
                  <a:pathLst>
                    <a:path w="254" h="176">
                      <a:moveTo>
                        <a:pt x="4" y="108"/>
                      </a:moveTo>
                      <a:lnTo>
                        <a:pt x="10" y="122"/>
                      </a:lnTo>
                      <a:lnTo>
                        <a:pt x="20" y="136"/>
                      </a:lnTo>
                      <a:lnTo>
                        <a:pt x="32" y="147"/>
                      </a:lnTo>
                      <a:lnTo>
                        <a:pt x="48" y="157"/>
                      </a:lnTo>
                      <a:lnTo>
                        <a:pt x="65" y="165"/>
                      </a:lnTo>
                      <a:lnTo>
                        <a:pt x="85" y="172"/>
                      </a:lnTo>
                      <a:lnTo>
                        <a:pt x="106" y="175"/>
                      </a:lnTo>
                      <a:lnTo>
                        <a:pt x="128" y="176"/>
                      </a:lnTo>
                      <a:lnTo>
                        <a:pt x="150" y="175"/>
                      </a:lnTo>
                      <a:lnTo>
                        <a:pt x="171" y="170"/>
                      </a:lnTo>
                      <a:lnTo>
                        <a:pt x="191" y="165"/>
                      </a:lnTo>
                      <a:lnTo>
                        <a:pt x="209" y="155"/>
                      </a:lnTo>
                      <a:lnTo>
                        <a:pt x="225" y="145"/>
                      </a:lnTo>
                      <a:lnTo>
                        <a:pt x="236" y="132"/>
                      </a:lnTo>
                      <a:lnTo>
                        <a:pt x="246" y="119"/>
                      </a:lnTo>
                      <a:lnTo>
                        <a:pt x="252" y="104"/>
                      </a:lnTo>
                      <a:lnTo>
                        <a:pt x="253" y="100"/>
                      </a:lnTo>
                      <a:lnTo>
                        <a:pt x="253" y="96"/>
                      </a:lnTo>
                      <a:lnTo>
                        <a:pt x="254" y="93"/>
                      </a:lnTo>
                      <a:lnTo>
                        <a:pt x="254" y="88"/>
                      </a:lnTo>
                      <a:lnTo>
                        <a:pt x="252" y="71"/>
                      </a:lnTo>
                      <a:lnTo>
                        <a:pt x="245" y="53"/>
                      </a:lnTo>
                      <a:lnTo>
                        <a:pt x="232" y="38"/>
                      </a:lnTo>
                      <a:lnTo>
                        <a:pt x="217" y="26"/>
                      </a:lnTo>
                      <a:lnTo>
                        <a:pt x="199" y="15"/>
                      </a:lnTo>
                      <a:lnTo>
                        <a:pt x="177" y="7"/>
                      </a:lnTo>
                      <a:lnTo>
                        <a:pt x="153" y="2"/>
                      </a:lnTo>
                      <a:lnTo>
                        <a:pt x="128" y="0"/>
                      </a:lnTo>
                      <a:lnTo>
                        <a:pt x="102" y="2"/>
                      </a:lnTo>
                      <a:lnTo>
                        <a:pt x="78" y="7"/>
                      </a:lnTo>
                      <a:lnTo>
                        <a:pt x="56" y="15"/>
                      </a:lnTo>
                      <a:lnTo>
                        <a:pt x="38" y="26"/>
                      </a:lnTo>
                      <a:lnTo>
                        <a:pt x="22" y="38"/>
                      </a:lnTo>
                      <a:lnTo>
                        <a:pt x="10" y="53"/>
                      </a:lnTo>
                      <a:lnTo>
                        <a:pt x="2" y="71"/>
                      </a:lnTo>
                      <a:lnTo>
                        <a:pt x="0" y="88"/>
                      </a:lnTo>
                      <a:lnTo>
                        <a:pt x="0" y="93"/>
                      </a:lnTo>
                      <a:lnTo>
                        <a:pt x="1" y="99"/>
                      </a:lnTo>
                      <a:lnTo>
                        <a:pt x="3" y="103"/>
                      </a:lnTo>
                      <a:lnTo>
                        <a:pt x="4" y="108"/>
                      </a:lnTo>
                      <a:close/>
                    </a:path>
                  </a:pathLst>
                </a:custGeom>
                <a:solidFill>
                  <a:srgbClr val="FFE57F"/>
                </a:solidFill>
                <a:ln w="9525">
                  <a:noFill/>
                  <a:round/>
                  <a:headEnd/>
                  <a:tailEnd/>
                </a:ln>
              </p:spPr>
              <p:txBody>
                <a:bodyPr/>
                <a:lstStyle/>
                <a:p>
                  <a:endParaRPr lang="en-US"/>
                </a:p>
              </p:txBody>
            </p:sp>
            <p:sp>
              <p:nvSpPr>
                <p:cNvPr id="323" name="Freeform 289"/>
                <p:cNvSpPr>
                  <a:spLocks/>
                </p:cNvSpPr>
                <p:nvPr/>
              </p:nvSpPr>
              <p:spPr bwMode="auto">
                <a:xfrm>
                  <a:off x="619" y="3456"/>
                  <a:ext cx="84" cy="59"/>
                </a:xfrm>
                <a:custGeom>
                  <a:avLst/>
                  <a:gdLst/>
                  <a:ahLst/>
                  <a:cxnLst>
                    <a:cxn ang="0">
                      <a:pos x="4" y="108"/>
                    </a:cxn>
                    <a:cxn ang="0">
                      <a:pos x="4" y="108"/>
                    </a:cxn>
                    <a:cxn ang="0">
                      <a:pos x="10" y="122"/>
                    </a:cxn>
                    <a:cxn ang="0">
                      <a:pos x="20" y="136"/>
                    </a:cxn>
                    <a:cxn ang="0">
                      <a:pos x="32" y="147"/>
                    </a:cxn>
                    <a:cxn ang="0">
                      <a:pos x="48" y="157"/>
                    </a:cxn>
                    <a:cxn ang="0">
                      <a:pos x="65" y="165"/>
                    </a:cxn>
                    <a:cxn ang="0">
                      <a:pos x="85" y="172"/>
                    </a:cxn>
                    <a:cxn ang="0">
                      <a:pos x="106" y="175"/>
                    </a:cxn>
                    <a:cxn ang="0">
                      <a:pos x="128" y="176"/>
                    </a:cxn>
                    <a:cxn ang="0">
                      <a:pos x="128" y="176"/>
                    </a:cxn>
                    <a:cxn ang="0">
                      <a:pos x="150" y="175"/>
                    </a:cxn>
                    <a:cxn ang="0">
                      <a:pos x="171" y="170"/>
                    </a:cxn>
                    <a:cxn ang="0">
                      <a:pos x="191" y="165"/>
                    </a:cxn>
                    <a:cxn ang="0">
                      <a:pos x="209" y="155"/>
                    </a:cxn>
                    <a:cxn ang="0">
                      <a:pos x="225" y="145"/>
                    </a:cxn>
                    <a:cxn ang="0">
                      <a:pos x="236" y="132"/>
                    </a:cxn>
                    <a:cxn ang="0">
                      <a:pos x="246" y="119"/>
                    </a:cxn>
                    <a:cxn ang="0">
                      <a:pos x="252" y="104"/>
                    </a:cxn>
                    <a:cxn ang="0">
                      <a:pos x="252" y="104"/>
                    </a:cxn>
                    <a:cxn ang="0">
                      <a:pos x="253" y="100"/>
                    </a:cxn>
                    <a:cxn ang="0">
                      <a:pos x="253" y="96"/>
                    </a:cxn>
                    <a:cxn ang="0">
                      <a:pos x="254" y="93"/>
                    </a:cxn>
                    <a:cxn ang="0">
                      <a:pos x="254" y="88"/>
                    </a:cxn>
                    <a:cxn ang="0">
                      <a:pos x="254" y="88"/>
                    </a:cxn>
                    <a:cxn ang="0">
                      <a:pos x="252" y="71"/>
                    </a:cxn>
                    <a:cxn ang="0">
                      <a:pos x="245" y="53"/>
                    </a:cxn>
                    <a:cxn ang="0">
                      <a:pos x="232" y="38"/>
                    </a:cxn>
                    <a:cxn ang="0">
                      <a:pos x="217" y="26"/>
                    </a:cxn>
                    <a:cxn ang="0">
                      <a:pos x="199" y="15"/>
                    </a:cxn>
                    <a:cxn ang="0">
                      <a:pos x="177" y="7"/>
                    </a:cxn>
                    <a:cxn ang="0">
                      <a:pos x="153" y="2"/>
                    </a:cxn>
                    <a:cxn ang="0">
                      <a:pos x="128" y="0"/>
                    </a:cxn>
                    <a:cxn ang="0">
                      <a:pos x="128" y="0"/>
                    </a:cxn>
                    <a:cxn ang="0">
                      <a:pos x="102" y="2"/>
                    </a:cxn>
                    <a:cxn ang="0">
                      <a:pos x="78" y="7"/>
                    </a:cxn>
                    <a:cxn ang="0">
                      <a:pos x="56" y="15"/>
                    </a:cxn>
                    <a:cxn ang="0">
                      <a:pos x="38" y="26"/>
                    </a:cxn>
                    <a:cxn ang="0">
                      <a:pos x="22" y="38"/>
                    </a:cxn>
                    <a:cxn ang="0">
                      <a:pos x="10" y="53"/>
                    </a:cxn>
                    <a:cxn ang="0">
                      <a:pos x="2" y="71"/>
                    </a:cxn>
                    <a:cxn ang="0">
                      <a:pos x="0" y="88"/>
                    </a:cxn>
                    <a:cxn ang="0">
                      <a:pos x="0" y="88"/>
                    </a:cxn>
                    <a:cxn ang="0">
                      <a:pos x="0" y="93"/>
                    </a:cxn>
                    <a:cxn ang="0">
                      <a:pos x="1" y="99"/>
                    </a:cxn>
                    <a:cxn ang="0">
                      <a:pos x="3" y="103"/>
                    </a:cxn>
                    <a:cxn ang="0">
                      <a:pos x="4" y="108"/>
                    </a:cxn>
                  </a:cxnLst>
                  <a:rect l="0" t="0" r="r" b="b"/>
                  <a:pathLst>
                    <a:path w="254" h="176">
                      <a:moveTo>
                        <a:pt x="4" y="108"/>
                      </a:moveTo>
                      <a:lnTo>
                        <a:pt x="4" y="108"/>
                      </a:lnTo>
                      <a:lnTo>
                        <a:pt x="10" y="122"/>
                      </a:lnTo>
                      <a:lnTo>
                        <a:pt x="20" y="136"/>
                      </a:lnTo>
                      <a:lnTo>
                        <a:pt x="32" y="147"/>
                      </a:lnTo>
                      <a:lnTo>
                        <a:pt x="48" y="157"/>
                      </a:lnTo>
                      <a:lnTo>
                        <a:pt x="65" y="165"/>
                      </a:lnTo>
                      <a:lnTo>
                        <a:pt x="85" y="172"/>
                      </a:lnTo>
                      <a:lnTo>
                        <a:pt x="106" y="175"/>
                      </a:lnTo>
                      <a:lnTo>
                        <a:pt x="128" y="176"/>
                      </a:lnTo>
                      <a:lnTo>
                        <a:pt x="128" y="176"/>
                      </a:lnTo>
                      <a:lnTo>
                        <a:pt x="150" y="175"/>
                      </a:lnTo>
                      <a:lnTo>
                        <a:pt x="171" y="170"/>
                      </a:lnTo>
                      <a:lnTo>
                        <a:pt x="191" y="165"/>
                      </a:lnTo>
                      <a:lnTo>
                        <a:pt x="209" y="155"/>
                      </a:lnTo>
                      <a:lnTo>
                        <a:pt x="225" y="145"/>
                      </a:lnTo>
                      <a:lnTo>
                        <a:pt x="236" y="132"/>
                      </a:lnTo>
                      <a:lnTo>
                        <a:pt x="246" y="119"/>
                      </a:lnTo>
                      <a:lnTo>
                        <a:pt x="252" y="104"/>
                      </a:lnTo>
                      <a:lnTo>
                        <a:pt x="252" y="104"/>
                      </a:lnTo>
                      <a:lnTo>
                        <a:pt x="253" y="100"/>
                      </a:lnTo>
                      <a:lnTo>
                        <a:pt x="253" y="96"/>
                      </a:lnTo>
                      <a:lnTo>
                        <a:pt x="254" y="93"/>
                      </a:lnTo>
                      <a:lnTo>
                        <a:pt x="254" y="88"/>
                      </a:lnTo>
                      <a:lnTo>
                        <a:pt x="254" y="88"/>
                      </a:lnTo>
                      <a:lnTo>
                        <a:pt x="252" y="71"/>
                      </a:lnTo>
                      <a:lnTo>
                        <a:pt x="245" y="53"/>
                      </a:lnTo>
                      <a:lnTo>
                        <a:pt x="232" y="38"/>
                      </a:lnTo>
                      <a:lnTo>
                        <a:pt x="217" y="26"/>
                      </a:lnTo>
                      <a:lnTo>
                        <a:pt x="199" y="15"/>
                      </a:lnTo>
                      <a:lnTo>
                        <a:pt x="177" y="7"/>
                      </a:lnTo>
                      <a:lnTo>
                        <a:pt x="153" y="2"/>
                      </a:lnTo>
                      <a:lnTo>
                        <a:pt x="128" y="0"/>
                      </a:lnTo>
                      <a:lnTo>
                        <a:pt x="128" y="0"/>
                      </a:lnTo>
                      <a:lnTo>
                        <a:pt x="102" y="2"/>
                      </a:lnTo>
                      <a:lnTo>
                        <a:pt x="78" y="7"/>
                      </a:lnTo>
                      <a:lnTo>
                        <a:pt x="56" y="15"/>
                      </a:lnTo>
                      <a:lnTo>
                        <a:pt x="38" y="26"/>
                      </a:lnTo>
                      <a:lnTo>
                        <a:pt x="22" y="38"/>
                      </a:lnTo>
                      <a:lnTo>
                        <a:pt x="10" y="53"/>
                      </a:lnTo>
                      <a:lnTo>
                        <a:pt x="2" y="71"/>
                      </a:lnTo>
                      <a:lnTo>
                        <a:pt x="0" y="88"/>
                      </a:lnTo>
                      <a:lnTo>
                        <a:pt x="0" y="88"/>
                      </a:lnTo>
                      <a:lnTo>
                        <a:pt x="0" y="93"/>
                      </a:lnTo>
                      <a:lnTo>
                        <a:pt x="1" y="99"/>
                      </a:lnTo>
                      <a:lnTo>
                        <a:pt x="3" y="103"/>
                      </a:lnTo>
                      <a:lnTo>
                        <a:pt x="4" y="108"/>
                      </a:lnTo>
                    </a:path>
                  </a:pathLst>
                </a:custGeom>
                <a:noFill/>
                <a:ln w="0">
                  <a:solidFill>
                    <a:srgbClr val="8499AD"/>
                  </a:solidFill>
                  <a:prstDash val="solid"/>
                  <a:round/>
                  <a:headEnd/>
                  <a:tailEnd/>
                </a:ln>
              </p:spPr>
              <p:txBody>
                <a:bodyPr/>
                <a:lstStyle/>
                <a:p>
                  <a:endParaRPr lang="en-US"/>
                </a:p>
              </p:txBody>
            </p:sp>
            <p:sp>
              <p:nvSpPr>
                <p:cNvPr id="324" name="Freeform 290"/>
                <p:cNvSpPr>
                  <a:spLocks/>
                </p:cNvSpPr>
                <p:nvPr/>
              </p:nvSpPr>
              <p:spPr bwMode="auto">
                <a:xfrm>
                  <a:off x="625" y="3461"/>
                  <a:ext cx="72" cy="50"/>
                </a:xfrm>
                <a:custGeom>
                  <a:avLst/>
                  <a:gdLst/>
                  <a:ahLst/>
                  <a:cxnLst>
                    <a:cxn ang="0">
                      <a:pos x="107" y="150"/>
                    </a:cxn>
                    <a:cxn ang="0">
                      <a:pos x="129" y="148"/>
                    </a:cxn>
                    <a:cxn ang="0">
                      <a:pos x="149" y="144"/>
                    </a:cxn>
                    <a:cxn ang="0">
                      <a:pos x="168" y="137"/>
                    </a:cxn>
                    <a:cxn ang="0">
                      <a:pos x="184" y="128"/>
                    </a:cxn>
                    <a:cxn ang="0">
                      <a:pos x="196" y="116"/>
                    </a:cxn>
                    <a:cxn ang="0">
                      <a:pos x="207" y="103"/>
                    </a:cxn>
                    <a:cxn ang="0">
                      <a:pos x="213" y="89"/>
                    </a:cxn>
                    <a:cxn ang="0">
                      <a:pos x="215" y="74"/>
                    </a:cxn>
                    <a:cxn ang="0">
                      <a:pos x="213" y="59"/>
                    </a:cxn>
                    <a:cxn ang="0">
                      <a:pos x="207" y="45"/>
                    </a:cxn>
                    <a:cxn ang="0">
                      <a:pos x="196" y="33"/>
                    </a:cxn>
                    <a:cxn ang="0">
                      <a:pos x="184" y="22"/>
                    </a:cxn>
                    <a:cxn ang="0">
                      <a:pos x="168" y="13"/>
                    </a:cxn>
                    <a:cxn ang="0">
                      <a:pos x="149" y="6"/>
                    </a:cxn>
                    <a:cxn ang="0">
                      <a:pos x="129" y="1"/>
                    </a:cxn>
                    <a:cxn ang="0">
                      <a:pos x="107" y="0"/>
                    </a:cxn>
                    <a:cxn ang="0">
                      <a:pos x="86" y="1"/>
                    </a:cxn>
                    <a:cxn ang="0">
                      <a:pos x="66" y="6"/>
                    </a:cxn>
                    <a:cxn ang="0">
                      <a:pos x="47" y="13"/>
                    </a:cxn>
                    <a:cxn ang="0">
                      <a:pos x="31" y="22"/>
                    </a:cxn>
                    <a:cxn ang="0">
                      <a:pos x="19" y="33"/>
                    </a:cxn>
                    <a:cxn ang="0">
                      <a:pos x="8" y="45"/>
                    </a:cxn>
                    <a:cxn ang="0">
                      <a:pos x="2" y="59"/>
                    </a:cxn>
                    <a:cxn ang="0">
                      <a:pos x="0" y="74"/>
                    </a:cxn>
                    <a:cxn ang="0">
                      <a:pos x="2" y="89"/>
                    </a:cxn>
                    <a:cxn ang="0">
                      <a:pos x="8" y="103"/>
                    </a:cxn>
                    <a:cxn ang="0">
                      <a:pos x="19" y="116"/>
                    </a:cxn>
                    <a:cxn ang="0">
                      <a:pos x="31" y="128"/>
                    </a:cxn>
                    <a:cxn ang="0">
                      <a:pos x="47" y="137"/>
                    </a:cxn>
                    <a:cxn ang="0">
                      <a:pos x="66" y="144"/>
                    </a:cxn>
                    <a:cxn ang="0">
                      <a:pos x="86" y="148"/>
                    </a:cxn>
                    <a:cxn ang="0">
                      <a:pos x="107" y="150"/>
                    </a:cxn>
                  </a:cxnLst>
                  <a:rect l="0" t="0" r="r" b="b"/>
                  <a:pathLst>
                    <a:path w="215" h="150">
                      <a:moveTo>
                        <a:pt x="107" y="150"/>
                      </a:moveTo>
                      <a:lnTo>
                        <a:pt x="129" y="148"/>
                      </a:lnTo>
                      <a:lnTo>
                        <a:pt x="149" y="144"/>
                      </a:lnTo>
                      <a:lnTo>
                        <a:pt x="168" y="137"/>
                      </a:lnTo>
                      <a:lnTo>
                        <a:pt x="184" y="128"/>
                      </a:lnTo>
                      <a:lnTo>
                        <a:pt x="196" y="116"/>
                      </a:lnTo>
                      <a:lnTo>
                        <a:pt x="207" y="103"/>
                      </a:lnTo>
                      <a:lnTo>
                        <a:pt x="213" y="89"/>
                      </a:lnTo>
                      <a:lnTo>
                        <a:pt x="215" y="74"/>
                      </a:lnTo>
                      <a:lnTo>
                        <a:pt x="213" y="59"/>
                      </a:lnTo>
                      <a:lnTo>
                        <a:pt x="207" y="45"/>
                      </a:lnTo>
                      <a:lnTo>
                        <a:pt x="196" y="33"/>
                      </a:lnTo>
                      <a:lnTo>
                        <a:pt x="184" y="22"/>
                      </a:lnTo>
                      <a:lnTo>
                        <a:pt x="168" y="13"/>
                      </a:lnTo>
                      <a:lnTo>
                        <a:pt x="149" y="6"/>
                      </a:lnTo>
                      <a:lnTo>
                        <a:pt x="129" y="1"/>
                      </a:lnTo>
                      <a:lnTo>
                        <a:pt x="107" y="0"/>
                      </a:lnTo>
                      <a:lnTo>
                        <a:pt x="86" y="1"/>
                      </a:lnTo>
                      <a:lnTo>
                        <a:pt x="66" y="6"/>
                      </a:lnTo>
                      <a:lnTo>
                        <a:pt x="47" y="13"/>
                      </a:lnTo>
                      <a:lnTo>
                        <a:pt x="31" y="22"/>
                      </a:lnTo>
                      <a:lnTo>
                        <a:pt x="19" y="33"/>
                      </a:lnTo>
                      <a:lnTo>
                        <a:pt x="8" y="45"/>
                      </a:lnTo>
                      <a:lnTo>
                        <a:pt x="2" y="59"/>
                      </a:lnTo>
                      <a:lnTo>
                        <a:pt x="0" y="74"/>
                      </a:lnTo>
                      <a:lnTo>
                        <a:pt x="2" y="89"/>
                      </a:lnTo>
                      <a:lnTo>
                        <a:pt x="8" y="103"/>
                      </a:lnTo>
                      <a:lnTo>
                        <a:pt x="19" y="116"/>
                      </a:lnTo>
                      <a:lnTo>
                        <a:pt x="31" y="128"/>
                      </a:lnTo>
                      <a:lnTo>
                        <a:pt x="47" y="137"/>
                      </a:lnTo>
                      <a:lnTo>
                        <a:pt x="66" y="144"/>
                      </a:lnTo>
                      <a:lnTo>
                        <a:pt x="86" y="148"/>
                      </a:lnTo>
                      <a:lnTo>
                        <a:pt x="107" y="150"/>
                      </a:lnTo>
                      <a:close/>
                    </a:path>
                  </a:pathLst>
                </a:custGeom>
                <a:solidFill>
                  <a:srgbClr val="000033"/>
                </a:solidFill>
                <a:ln w="9525">
                  <a:noFill/>
                  <a:round/>
                  <a:headEnd/>
                  <a:tailEnd/>
                </a:ln>
              </p:spPr>
              <p:txBody>
                <a:bodyPr/>
                <a:lstStyle/>
                <a:p>
                  <a:endParaRPr lang="en-US"/>
                </a:p>
              </p:txBody>
            </p:sp>
            <p:sp>
              <p:nvSpPr>
                <p:cNvPr id="325" name="Freeform 291"/>
                <p:cNvSpPr>
                  <a:spLocks/>
                </p:cNvSpPr>
                <p:nvPr/>
              </p:nvSpPr>
              <p:spPr bwMode="auto">
                <a:xfrm>
                  <a:off x="625" y="3461"/>
                  <a:ext cx="72" cy="50"/>
                </a:xfrm>
                <a:custGeom>
                  <a:avLst/>
                  <a:gdLst/>
                  <a:ahLst/>
                  <a:cxnLst>
                    <a:cxn ang="0">
                      <a:pos x="107" y="150"/>
                    </a:cxn>
                    <a:cxn ang="0">
                      <a:pos x="107" y="150"/>
                    </a:cxn>
                    <a:cxn ang="0">
                      <a:pos x="129" y="148"/>
                    </a:cxn>
                    <a:cxn ang="0">
                      <a:pos x="149" y="144"/>
                    </a:cxn>
                    <a:cxn ang="0">
                      <a:pos x="168" y="137"/>
                    </a:cxn>
                    <a:cxn ang="0">
                      <a:pos x="184" y="128"/>
                    </a:cxn>
                    <a:cxn ang="0">
                      <a:pos x="196" y="116"/>
                    </a:cxn>
                    <a:cxn ang="0">
                      <a:pos x="207" y="103"/>
                    </a:cxn>
                    <a:cxn ang="0">
                      <a:pos x="213" y="89"/>
                    </a:cxn>
                    <a:cxn ang="0">
                      <a:pos x="215" y="74"/>
                    </a:cxn>
                    <a:cxn ang="0">
                      <a:pos x="215" y="74"/>
                    </a:cxn>
                    <a:cxn ang="0">
                      <a:pos x="213" y="59"/>
                    </a:cxn>
                    <a:cxn ang="0">
                      <a:pos x="207" y="45"/>
                    </a:cxn>
                    <a:cxn ang="0">
                      <a:pos x="196" y="33"/>
                    </a:cxn>
                    <a:cxn ang="0">
                      <a:pos x="184" y="22"/>
                    </a:cxn>
                    <a:cxn ang="0">
                      <a:pos x="168" y="13"/>
                    </a:cxn>
                    <a:cxn ang="0">
                      <a:pos x="149" y="6"/>
                    </a:cxn>
                    <a:cxn ang="0">
                      <a:pos x="129" y="1"/>
                    </a:cxn>
                    <a:cxn ang="0">
                      <a:pos x="107" y="0"/>
                    </a:cxn>
                    <a:cxn ang="0">
                      <a:pos x="107" y="0"/>
                    </a:cxn>
                    <a:cxn ang="0">
                      <a:pos x="86" y="1"/>
                    </a:cxn>
                    <a:cxn ang="0">
                      <a:pos x="66" y="6"/>
                    </a:cxn>
                    <a:cxn ang="0">
                      <a:pos x="47" y="13"/>
                    </a:cxn>
                    <a:cxn ang="0">
                      <a:pos x="31" y="22"/>
                    </a:cxn>
                    <a:cxn ang="0">
                      <a:pos x="19" y="33"/>
                    </a:cxn>
                    <a:cxn ang="0">
                      <a:pos x="8" y="45"/>
                    </a:cxn>
                    <a:cxn ang="0">
                      <a:pos x="2" y="59"/>
                    </a:cxn>
                    <a:cxn ang="0">
                      <a:pos x="0" y="74"/>
                    </a:cxn>
                    <a:cxn ang="0">
                      <a:pos x="0" y="74"/>
                    </a:cxn>
                    <a:cxn ang="0">
                      <a:pos x="2" y="89"/>
                    </a:cxn>
                    <a:cxn ang="0">
                      <a:pos x="8" y="103"/>
                    </a:cxn>
                    <a:cxn ang="0">
                      <a:pos x="19" y="116"/>
                    </a:cxn>
                    <a:cxn ang="0">
                      <a:pos x="31" y="128"/>
                    </a:cxn>
                    <a:cxn ang="0">
                      <a:pos x="47" y="137"/>
                    </a:cxn>
                    <a:cxn ang="0">
                      <a:pos x="66" y="144"/>
                    </a:cxn>
                    <a:cxn ang="0">
                      <a:pos x="86" y="148"/>
                    </a:cxn>
                    <a:cxn ang="0">
                      <a:pos x="107" y="150"/>
                    </a:cxn>
                  </a:cxnLst>
                  <a:rect l="0" t="0" r="r" b="b"/>
                  <a:pathLst>
                    <a:path w="215" h="150">
                      <a:moveTo>
                        <a:pt x="107" y="150"/>
                      </a:moveTo>
                      <a:lnTo>
                        <a:pt x="107" y="150"/>
                      </a:lnTo>
                      <a:lnTo>
                        <a:pt x="129" y="148"/>
                      </a:lnTo>
                      <a:lnTo>
                        <a:pt x="149" y="144"/>
                      </a:lnTo>
                      <a:lnTo>
                        <a:pt x="168" y="137"/>
                      </a:lnTo>
                      <a:lnTo>
                        <a:pt x="184" y="128"/>
                      </a:lnTo>
                      <a:lnTo>
                        <a:pt x="196" y="116"/>
                      </a:lnTo>
                      <a:lnTo>
                        <a:pt x="207" y="103"/>
                      </a:lnTo>
                      <a:lnTo>
                        <a:pt x="213" y="89"/>
                      </a:lnTo>
                      <a:lnTo>
                        <a:pt x="215" y="74"/>
                      </a:lnTo>
                      <a:lnTo>
                        <a:pt x="215" y="74"/>
                      </a:lnTo>
                      <a:lnTo>
                        <a:pt x="213" y="59"/>
                      </a:lnTo>
                      <a:lnTo>
                        <a:pt x="207" y="45"/>
                      </a:lnTo>
                      <a:lnTo>
                        <a:pt x="196" y="33"/>
                      </a:lnTo>
                      <a:lnTo>
                        <a:pt x="184" y="22"/>
                      </a:lnTo>
                      <a:lnTo>
                        <a:pt x="168" y="13"/>
                      </a:lnTo>
                      <a:lnTo>
                        <a:pt x="149" y="6"/>
                      </a:lnTo>
                      <a:lnTo>
                        <a:pt x="129" y="1"/>
                      </a:lnTo>
                      <a:lnTo>
                        <a:pt x="107" y="0"/>
                      </a:lnTo>
                      <a:lnTo>
                        <a:pt x="107" y="0"/>
                      </a:lnTo>
                      <a:lnTo>
                        <a:pt x="86" y="1"/>
                      </a:lnTo>
                      <a:lnTo>
                        <a:pt x="66" y="6"/>
                      </a:lnTo>
                      <a:lnTo>
                        <a:pt x="47" y="13"/>
                      </a:lnTo>
                      <a:lnTo>
                        <a:pt x="31" y="22"/>
                      </a:lnTo>
                      <a:lnTo>
                        <a:pt x="19" y="33"/>
                      </a:lnTo>
                      <a:lnTo>
                        <a:pt x="8" y="45"/>
                      </a:lnTo>
                      <a:lnTo>
                        <a:pt x="2" y="59"/>
                      </a:lnTo>
                      <a:lnTo>
                        <a:pt x="0" y="74"/>
                      </a:lnTo>
                      <a:lnTo>
                        <a:pt x="0" y="74"/>
                      </a:lnTo>
                      <a:lnTo>
                        <a:pt x="2" y="89"/>
                      </a:lnTo>
                      <a:lnTo>
                        <a:pt x="8" y="103"/>
                      </a:lnTo>
                      <a:lnTo>
                        <a:pt x="19" y="116"/>
                      </a:lnTo>
                      <a:lnTo>
                        <a:pt x="31" y="128"/>
                      </a:lnTo>
                      <a:lnTo>
                        <a:pt x="47" y="137"/>
                      </a:lnTo>
                      <a:lnTo>
                        <a:pt x="66" y="144"/>
                      </a:lnTo>
                      <a:lnTo>
                        <a:pt x="86" y="148"/>
                      </a:lnTo>
                      <a:lnTo>
                        <a:pt x="107" y="150"/>
                      </a:lnTo>
                    </a:path>
                  </a:pathLst>
                </a:custGeom>
                <a:noFill/>
                <a:ln w="0">
                  <a:solidFill>
                    <a:srgbClr val="000033"/>
                  </a:solidFill>
                  <a:prstDash val="solid"/>
                  <a:round/>
                  <a:headEnd/>
                  <a:tailEnd/>
                </a:ln>
              </p:spPr>
              <p:txBody>
                <a:bodyPr/>
                <a:lstStyle/>
                <a:p>
                  <a:endParaRPr lang="en-US"/>
                </a:p>
              </p:txBody>
            </p:sp>
            <p:sp>
              <p:nvSpPr>
                <p:cNvPr id="326" name="Freeform 292"/>
                <p:cNvSpPr>
                  <a:spLocks/>
                </p:cNvSpPr>
                <p:nvPr/>
              </p:nvSpPr>
              <p:spPr bwMode="auto">
                <a:xfrm>
                  <a:off x="619" y="3490"/>
                  <a:ext cx="84" cy="31"/>
                </a:xfrm>
                <a:custGeom>
                  <a:avLst/>
                  <a:gdLst/>
                  <a:ahLst/>
                  <a:cxnLst>
                    <a:cxn ang="0">
                      <a:pos x="250" y="1"/>
                    </a:cxn>
                    <a:cxn ang="0">
                      <a:pos x="245" y="29"/>
                    </a:cxn>
                    <a:cxn ang="0">
                      <a:pos x="238" y="44"/>
                    </a:cxn>
                    <a:cxn ang="0">
                      <a:pos x="229" y="57"/>
                    </a:cxn>
                    <a:cxn ang="0">
                      <a:pos x="217" y="67"/>
                    </a:cxn>
                    <a:cxn ang="0">
                      <a:pos x="204" y="77"/>
                    </a:cxn>
                    <a:cxn ang="0">
                      <a:pos x="188" y="84"/>
                    </a:cxn>
                    <a:cxn ang="0">
                      <a:pos x="169" y="88"/>
                    </a:cxn>
                    <a:cxn ang="0">
                      <a:pos x="148" y="92"/>
                    </a:cxn>
                    <a:cxn ang="0">
                      <a:pos x="126" y="93"/>
                    </a:cxn>
                    <a:cxn ang="0">
                      <a:pos x="107" y="92"/>
                    </a:cxn>
                    <a:cxn ang="0">
                      <a:pos x="87" y="87"/>
                    </a:cxn>
                    <a:cxn ang="0">
                      <a:pos x="68" y="81"/>
                    </a:cxn>
                    <a:cxn ang="0">
                      <a:pos x="50" y="73"/>
                    </a:cxn>
                    <a:cxn ang="0">
                      <a:pos x="35" y="63"/>
                    </a:cxn>
                    <a:cxn ang="0">
                      <a:pos x="21" y="52"/>
                    </a:cxn>
                    <a:cxn ang="0">
                      <a:pos x="11" y="40"/>
                    </a:cxn>
                    <a:cxn ang="0">
                      <a:pos x="3" y="27"/>
                    </a:cxn>
                    <a:cxn ang="0">
                      <a:pos x="0" y="0"/>
                    </a:cxn>
                    <a:cxn ang="0">
                      <a:pos x="6" y="15"/>
                    </a:cxn>
                    <a:cxn ang="0">
                      <a:pos x="16" y="29"/>
                    </a:cxn>
                    <a:cxn ang="0">
                      <a:pos x="28" y="42"/>
                    </a:cxn>
                    <a:cxn ang="0">
                      <a:pos x="43" y="52"/>
                    </a:cxn>
                    <a:cxn ang="0">
                      <a:pos x="61" y="62"/>
                    </a:cxn>
                    <a:cxn ang="0">
                      <a:pos x="81" y="67"/>
                    </a:cxn>
                    <a:cxn ang="0">
                      <a:pos x="103" y="72"/>
                    </a:cxn>
                    <a:cxn ang="0">
                      <a:pos x="126" y="73"/>
                    </a:cxn>
                    <a:cxn ang="0">
                      <a:pos x="148" y="72"/>
                    </a:cxn>
                    <a:cxn ang="0">
                      <a:pos x="169" y="69"/>
                    </a:cxn>
                    <a:cxn ang="0">
                      <a:pos x="188" y="62"/>
                    </a:cxn>
                    <a:cxn ang="0">
                      <a:pos x="206" y="54"/>
                    </a:cxn>
                    <a:cxn ang="0">
                      <a:pos x="221" y="43"/>
                    </a:cxn>
                    <a:cxn ang="0">
                      <a:pos x="233" y="30"/>
                    </a:cxn>
                    <a:cxn ang="0">
                      <a:pos x="243" y="16"/>
                    </a:cxn>
                    <a:cxn ang="0">
                      <a:pos x="250" y="1"/>
                    </a:cxn>
                  </a:cxnLst>
                  <a:rect l="0" t="0" r="r" b="b"/>
                  <a:pathLst>
                    <a:path w="250" h="93">
                      <a:moveTo>
                        <a:pt x="250" y="1"/>
                      </a:moveTo>
                      <a:lnTo>
                        <a:pt x="245" y="29"/>
                      </a:lnTo>
                      <a:lnTo>
                        <a:pt x="238" y="44"/>
                      </a:lnTo>
                      <a:lnTo>
                        <a:pt x="229" y="57"/>
                      </a:lnTo>
                      <a:lnTo>
                        <a:pt x="217" y="67"/>
                      </a:lnTo>
                      <a:lnTo>
                        <a:pt x="204" y="77"/>
                      </a:lnTo>
                      <a:lnTo>
                        <a:pt x="188" y="84"/>
                      </a:lnTo>
                      <a:lnTo>
                        <a:pt x="169" y="88"/>
                      </a:lnTo>
                      <a:lnTo>
                        <a:pt x="148" y="92"/>
                      </a:lnTo>
                      <a:lnTo>
                        <a:pt x="126" y="93"/>
                      </a:lnTo>
                      <a:lnTo>
                        <a:pt x="107" y="92"/>
                      </a:lnTo>
                      <a:lnTo>
                        <a:pt x="87" y="87"/>
                      </a:lnTo>
                      <a:lnTo>
                        <a:pt x="68" y="81"/>
                      </a:lnTo>
                      <a:lnTo>
                        <a:pt x="50" y="73"/>
                      </a:lnTo>
                      <a:lnTo>
                        <a:pt x="35" y="63"/>
                      </a:lnTo>
                      <a:lnTo>
                        <a:pt x="21" y="52"/>
                      </a:lnTo>
                      <a:lnTo>
                        <a:pt x="11" y="40"/>
                      </a:lnTo>
                      <a:lnTo>
                        <a:pt x="3" y="27"/>
                      </a:lnTo>
                      <a:lnTo>
                        <a:pt x="0" y="0"/>
                      </a:lnTo>
                      <a:lnTo>
                        <a:pt x="6" y="15"/>
                      </a:lnTo>
                      <a:lnTo>
                        <a:pt x="16" y="29"/>
                      </a:lnTo>
                      <a:lnTo>
                        <a:pt x="28" y="42"/>
                      </a:lnTo>
                      <a:lnTo>
                        <a:pt x="43" y="52"/>
                      </a:lnTo>
                      <a:lnTo>
                        <a:pt x="61" y="62"/>
                      </a:lnTo>
                      <a:lnTo>
                        <a:pt x="81" y="67"/>
                      </a:lnTo>
                      <a:lnTo>
                        <a:pt x="103" y="72"/>
                      </a:lnTo>
                      <a:lnTo>
                        <a:pt x="126" y="73"/>
                      </a:lnTo>
                      <a:lnTo>
                        <a:pt x="148" y="72"/>
                      </a:lnTo>
                      <a:lnTo>
                        <a:pt x="169" y="69"/>
                      </a:lnTo>
                      <a:lnTo>
                        <a:pt x="188" y="62"/>
                      </a:lnTo>
                      <a:lnTo>
                        <a:pt x="206" y="54"/>
                      </a:lnTo>
                      <a:lnTo>
                        <a:pt x="221" y="43"/>
                      </a:lnTo>
                      <a:lnTo>
                        <a:pt x="233" y="30"/>
                      </a:lnTo>
                      <a:lnTo>
                        <a:pt x="243" y="16"/>
                      </a:lnTo>
                      <a:lnTo>
                        <a:pt x="250" y="1"/>
                      </a:lnTo>
                      <a:close/>
                    </a:path>
                  </a:pathLst>
                </a:custGeom>
                <a:solidFill>
                  <a:srgbClr val="FFE57F"/>
                </a:solidFill>
                <a:ln w="9525">
                  <a:noFill/>
                  <a:round/>
                  <a:headEnd/>
                  <a:tailEnd/>
                </a:ln>
              </p:spPr>
              <p:txBody>
                <a:bodyPr/>
                <a:lstStyle/>
                <a:p>
                  <a:endParaRPr lang="en-US"/>
                </a:p>
              </p:txBody>
            </p:sp>
            <p:sp>
              <p:nvSpPr>
                <p:cNvPr id="327" name="Freeform 293"/>
                <p:cNvSpPr>
                  <a:spLocks/>
                </p:cNvSpPr>
                <p:nvPr/>
              </p:nvSpPr>
              <p:spPr bwMode="auto">
                <a:xfrm>
                  <a:off x="628" y="3462"/>
                  <a:ext cx="64" cy="48"/>
                </a:xfrm>
                <a:custGeom>
                  <a:avLst/>
                  <a:gdLst/>
                  <a:ahLst/>
                  <a:cxnLst>
                    <a:cxn ang="0">
                      <a:pos x="192" y="71"/>
                    </a:cxn>
                    <a:cxn ang="0">
                      <a:pos x="189" y="58"/>
                    </a:cxn>
                    <a:cxn ang="0">
                      <a:pos x="184" y="44"/>
                    </a:cxn>
                    <a:cxn ang="0">
                      <a:pos x="175" y="31"/>
                    </a:cxn>
                    <a:cxn ang="0">
                      <a:pos x="163" y="20"/>
                    </a:cxn>
                    <a:cxn ang="0">
                      <a:pos x="150" y="12"/>
                    </a:cxn>
                    <a:cxn ang="0">
                      <a:pos x="133" y="5"/>
                    </a:cxn>
                    <a:cxn ang="0">
                      <a:pos x="115" y="1"/>
                    </a:cxn>
                    <a:cxn ang="0">
                      <a:pos x="95" y="0"/>
                    </a:cxn>
                    <a:cxn ang="0">
                      <a:pos x="77" y="1"/>
                    </a:cxn>
                    <a:cxn ang="0">
                      <a:pos x="59" y="5"/>
                    </a:cxn>
                    <a:cxn ang="0">
                      <a:pos x="42" y="12"/>
                    </a:cxn>
                    <a:cxn ang="0">
                      <a:pos x="28" y="20"/>
                    </a:cxn>
                    <a:cxn ang="0">
                      <a:pos x="17" y="31"/>
                    </a:cxn>
                    <a:cxn ang="0">
                      <a:pos x="8" y="44"/>
                    </a:cxn>
                    <a:cxn ang="0">
                      <a:pos x="2" y="58"/>
                    </a:cxn>
                    <a:cxn ang="0">
                      <a:pos x="0" y="71"/>
                    </a:cxn>
                    <a:cxn ang="0">
                      <a:pos x="2" y="85"/>
                    </a:cxn>
                    <a:cxn ang="0">
                      <a:pos x="8" y="99"/>
                    </a:cxn>
                    <a:cxn ang="0">
                      <a:pos x="17" y="111"/>
                    </a:cxn>
                    <a:cxn ang="0">
                      <a:pos x="28" y="121"/>
                    </a:cxn>
                    <a:cxn ang="0">
                      <a:pos x="42" y="131"/>
                    </a:cxn>
                    <a:cxn ang="0">
                      <a:pos x="59" y="136"/>
                    </a:cxn>
                    <a:cxn ang="0">
                      <a:pos x="77" y="141"/>
                    </a:cxn>
                    <a:cxn ang="0">
                      <a:pos x="95" y="142"/>
                    </a:cxn>
                    <a:cxn ang="0">
                      <a:pos x="115" y="141"/>
                    </a:cxn>
                    <a:cxn ang="0">
                      <a:pos x="133" y="136"/>
                    </a:cxn>
                    <a:cxn ang="0">
                      <a:pos x="150" y="131"/>
                    </a:cxn>
                    <a:cxn ang="0">
                      <a:pos x="163" y="121"/>
                    </a:cxn>
                    <a:cxn ang="0">
                      <a:pos x="175" y="111"/>
                    </a:cxn>
                    <a:cxn ang="0">
                      <a:pos x="184" y="99"/>
                    </a:cxn>
                    <a:cxn ang="0">
                      <a:pos x="189" y="85"/>
                    </a:cxn>
                    <a:cxn ang="0">
                      <a:pos x="192" y="71"/>
                    </a:cxn>
                  </a:cxnLst>
                  <a:rect l="0" t="0" r="r" b="b"/>
                  <a:pathLst>
                    <a:path w="192" h="142">
                      <a:moveTo>
                        <a:pt x="192" y="71"/>
                      </a:moveTo>
                      <a:lnTo>
                        <a:pt x="189" y="58"/>
                      </a:lnTo>
                      <a:lnTo>
                        <a:pt x="184" y="44"/>
                      </a:lnTo>
                      <a:lnTo>
                        <a:pt x="175" y="31"/>
                      </a:lnTo>
                      <a:lnTo>
                        <a:pt x="163" y="20"/>
                      </a:lnTo>
                      <a:lnTo>
                        <a:pt x="150" y="12"/>
                      </a:lnTo>
                      <a:lnTo>
                        <a:pt x="133" y="5"/>
                      </a:lnTo>
                      <a:lnTo>
                        <a:pt x="115" y="1"/>
                      </a:lnTo>
                      <a:lnTo>
                        <a:pt x="95" y="0"/>
                      </a:lnTo>
                      <a:lnTo>
                        <a:pt x="77" y="1"/>
                      </a:lnTo>
                      <a:lnTo>
                        <a:pt x="59" y="5"/>
                      </a:lnTo>
                      <a:lnTo>
                        <a:pt x="42" y="12"/>
                      </a:lnTo>
                      <a:lnTo>
                        <a:pt x="28" y="20"/>
                      </a:lnTo>
                      <a:lnTo>
                        <a:pt x="17" y="31"/>
                      </a:lnTo>
                      <a:lnTo>
                        <a:pt x="8" y="44"/>
                      </a:lnTo>
                      <a:lnTo>
                        <a:pt x="2" y="58"/>
                      </a:lnTo>
                      <a:lnTo>
                        <a:pt x="0" y="71"/>
                      </a:lnTo>
                      <a:lnTo>
                        <a:pt x="2" y="85"/>
                      </a:lnTo>
                      <a:lnTo>
                        <a:pt x="8" y="99"/>
                      </a:lnTo>
                      <a:lnTo>
                        <a:pt x="17" y="111"/>
                      </a:lnTo>
                      <a:lnTo>
                        <a:pt x="28" y="121"/>
                      </a:lnTo>
                      <a:lnTo>
                        <a:pt x="42" y="131"/>
                      </a:lnTo>
                      <a:lnTo>
                        <a:pt x="59" y="136"/>
                      </a:lnTo>
                      <a:lnTo>
                        <a:pt x="77" y="141"/>
                      </a:lnTo>
                      <a:lnTo>
                        <a:pt x="95" y="142"/>
                      </a:lnTo>
                      <a:lnTo>
                        <a:pt x="115" y="141"/>
                      </a:lnTo>
                      <a:lnTo>
                        <a:pt x="133" y="136"/>
                      </a:lnTo>
                      <a:lnTo>
                        <a:pt x="150" y="131"/>
                      </a:lnTo>
                      <a:lnTo>
                        <a:pt x="163" y="121"/>
                      </a:lnTo>
                      <a:lnTo>
                        <a:pt x="175" y="111"/>
                      </a:lnTo>
                      <a:lnTo>
                        <a:pt x="184" y="99"/>
                      </a:lnTo>
                      <a:lnTo>
                        <a:pt x="189" y="85"/>
                      </a:lnTo>
                      <a:lnTo>
                        <a:pt x="192" y="71"/>
                      </a:lnTo>
                      <a:close/>
                    </a:path>
                  </a:pathLst>
                </a:custGeom>
                <a:solidFill>
                  <a:srgbClr val="FFB23F"/>
                </a:solidFill>
                <a:ln w="9525">
                  <a:noFill/>
                  <a:round/>
                  <a:headEnd/>
                  <a:tailEnd/>
                </a:ln>
              </p:spPr>
              <p:txBody>
                <a:bodyPr/>
                <a:lstStyle/>
                <a:p>
                  <a:endParaRPr lang="en-US"/>
                </a:p>
              </p:txBody>
            </p:sp>
            <p:sp>
              <p:nvSpPr>
                <p:cNvPr id="328" name="Freeform 294"/>
                <p:cNvSpPr>
                  <a:spLocks/>
                </p:cNvSpPr>
                <p:nvPr/>
              </p:nvSpPr>
              <p:spPr bwMode="auto">
                <a:xfrm>
                  <a:off x="640" y="3462"/>
                  <a:ext cx="43" cy="46"/>
                </a:xfrm>
                <a:custGeom>
                  <a:avLst/>
                  <a:gdLst/>
                  <a:ahLst/>
                  <a:cxnLst>
                    <a:cxn ang="0">
                      <a:pos x="5" y="81"/>
                    </a:cxn>
                    <a:cxn ang="0">
                      <a:pos x="0" y="92"/>
                    </a:cxn>
                    <a:cxn ang="0">
                      <a:pos x="6" y="106"/>
                    </a:cxn>
                    <a:cxn ang="0">
                      <a:pos x="17" y="115"/>
                    </a:cxn>
                    <a:cxn ang="0">
                      <a:pos x="31" y="126"/>
                    </a:cxn>
                    <a:cxn ang="0">
                      <a:pos x="44" y="129"/>
                    </a:cxn>
                    <a:cxn ang="0">
                      <a:pos x="59" y="133"/>
                    </a:cxn>
                    <a:cxn ang="0">
                      <a:pos x="69" y="136"/>
                    </a:cxn>
                    <a:cxn ang="0">
                      <a:pos x="75" y="136"/>
                    </a:cxn>
                    <a:cxn ang="0">
                      <a:pos x="83" y="134"/>
                    </a:cxn>
                    <a:cxn ang="0">
                      <a:pos x="96" y="127"/>
                    </a:cxn>
                    <a:cxn ang="0">
                      <a:pos x="108" y="120"/>
                    </a:cxn>
                    <a:cxn ang="0">
                      <a:pos x="119" y="111"/>
                    </a:cxn>
                    <a:cxn ang="0">
                      <a:pos x="122" y="107"/>
                    </a:cxn>
                    <a:cxn ang="0">
                      <a:pos x="113" y="105"/>
                    </a:cxn>
                    <a:cxn ang="0">
                      <a:pos x="102" y="107"/>
                    </a:cxn>
                    <a:cxn ang="0">
                      <a:pos x="85" y="111"/>
                    </a:cxn>
                    <a:cxn ang="0">
                      <a:pos x="74" y="117"/>
                    </a:cxn>
                    <a:cxn ang="0">
                      <a:pos x="102" y="98"/>
                    </a:cxn>
                    <a:cxn ang="0">
                      <a:pos x="48" y="102"/>
                    </a:cxn>
                    <a:cxn ang="0">
                      <a:pos x="84" y="81"/>
                    </a:cxn>
                    <a:cxn ang="0">
                      <a:pos x="129" y="47"/>
                    </a:cxn>
                    <a:cxn ang="0">
                      <a:pos x="90" y="48"/>
                    </a:cxn>
                    <a:cxn ang="0">
                      <a:pos x="97" y="42"/>
                    </a:cxn>
                    <a:cxn ang="0">
                      <a:pos x="67" y="18"/>
                    </a:cxn>
                    <a:cxn ang="0">
                      <a:pos x="77" y="22"/>
                    </a:cxn>
                    <a:cxn ang="0">
                      <a:pos x="93" y="26"/>
                    </a:cxn>
                    <a:cxn ang="0">
                      <a:pos x="106" y="29"/>
                    </a:cxn>
                    <a:cxn ang="0">
                      <a:pos x="117" y="29"/>
                    </a:cxn>
                    <a:cxn ang="0">
                      <a:pos x="121" y="25"/>
                    </a:cxn>
                    <a:cxn ang="0">
                      <a:pos x="112" y="19"/>
                    </a:cxn>
                    <a:cxn ang="0">
                      <a:pos x="99" y="11"/>
                    </a:cxn>
                    <a:cxn ang="0">
                      <a:pos x="82" y="3"/>
                    </a:cxn>
                    <a:cxn ang="0">
                      <a:pos x="74" y="0"/>
                    </a:cxn>
                    <a:cxn ang="0">
                      <a:pos x="67" y="0"/>
                    </a:cxn>
                    <a:cxn ang="0">
                      <a:pos x="59" y="1"/>
                    </a:cxn>
                    <a:cxn ang="0">
                      <a:pos x="49" y="4"/>
                    </a:cxn>
                    <a:cxn ang="0">
                      <a:pos x="33" y="8"/>
                    </a:cxn>
                    <a:cxn ang="0">
                      <a:pos x="21" y="16"/>
                    </a:cxn>
                    <a:cxn ang="0">
                      <a:pos x="9" y="26"/>
                    </a:cxn>
                    <a:cxn ang="0">
                      <a:pos x="3" y="38"/>
                    </a:cxn>
                    <a:cxn ang="0">
                      <a:pos x="4" y="52"/>
                    </a:cxn>
                    <a:cxn ang="0">
                      <a:pos x="14" y="63"/>
                    </a:cxn>
                  </a:cxnLst>
                  <a:rect l="0" t="0" r="r" b="b"/>
                  <a:pathLst>
                    <a:path w="129" h="136">
                      <a:moveTo>
                        <a:pt x="10" y="75"/>
                      </a:moveTo>
                      <a:lnTo>
                        <a:pt x="5" y="81"/>
                      </a:lnTo>
                      <a:lnTo>
                        <a:pt x="2" y="87"/>
                      </a:lnTo>
                      <a:lnTo>
                        <a:pt x="0" y="92"/>
                      </a:lnTo>
                      <a:lnTo>
                        <a:pt x="2" y="99"/>
                      </a:lnTo>
                      <a:lnTo>
                        <a:pt x="6" y="106"/>
                      </a:lnTo>
                      <a:lnTo>
                        <a:pt x="10" y="112"/>
                      </a:lnTo>
                      <a:lnTo>
                        <a:pt x="17" y="115"/>
                      </a:lnTo>
                      <a:lnTo>
                        <a:pt x="24" y="121"/>
                      </a:lnTo>
                      <a:lnTo>
                        <a:pt x="31" y="126"/>
                      </a:lnTo>
                      <a:lnTo>
                        <a:pt x="37" y="128"/>
                      </a:lnTo>
                      <a:lnTo>
                        <a:pt x="44" y="129"/>
                      </a:lnTo>
                      <a:lnTo>
                        <a:pt x="54" y="132"/>
                      </a:lnTo>
                      <a:lnTo>
                        <a:pt x="59" y="133"/>
                      </a:lnTo>
                      <a:lnTo>
                        <a:pt x="65" y="135"/>
                      </a:lnTo>
                      <a:lnTo>
                        <a:pt x="69" y="136"/>
                      </a:lnTo>
                      <a:lnTo>
                        <a:pt x="72" y="136"/>
                      </a:lnTo>
                      <a:lnTo>
                        <a:pt x="75" y="136"/>
                      </a:lnTo>
                      <a:lnTo>
                        <a:pt x="79" y="136"/>
                      </a:lnTo>
                      <a:lnTo>
                        <a:pt x="83" y="134"/>
                      </a:lnTo>
                      <a:lnTo>
                        <a:pt x="88" y="132"/>
                      </a:lnTo>
                      <a:lnTo>
                        <a:pt x="96" y="127"/>
                      </a:lnTo>
                      <a:lnTo>
                        <a:pt x="102" y="124"/>
                      </a:lnTo>
                      <a:lnTo>
                        <a:pt x="108" y="120"/>
                      </a:lnTo>
                      <a:lnTo>
                        <a:pt x="114" y="115"/>
                      </a:lnTo>
                      <a:lnTo>
                        <a:pt x="119" y="111"/>
                      </a:lnTo>
                      <a:lnTo>
                        <a:pt x="122" y="109"/>
                      </a:lnTo>
                      <a:lnTo>
                        <a:pt x="122" y="107"/>
                      </a:lnTo>
                      <a:lnTo>
                        <a:pt x="118" y="106"/>
                      </a:lnTo>
                      <a:lnTo>
                        <a:pt x="113" y="105"/>
                      </a:lnTo>
                      <a:lnTo>
                        <a:pt x="107" y="105"/>
                      </a:lnTo>
                      <a:lnTo>
                        <a:pt x="102" y="107"/>
                      </a:lnTo>
                      <a:lnTo>
                        <a:pt x="94" y="109"/>
                      </a:lnTo>
                      <a:lnTo>
                        <a:pt x="85" y="111"/>
                      </a:lnTo>
                      <a:lnTo>
                        <a:pt x="79" y="114"/>
                      </a:lnTo>
                      <a:lnTo>
                        <a:pt x="74" y="117"/>
                      </a:lnTo>
                      <a:lnTo>
                        <a:pt x="69" y="118"/>
                      </a:lnTo>
                      <a:lnTo>
                        <a:pt x="102" y="98"/>
                      </a:lnTo>
                      <a:lnTo>
                        <a:pt x="96" y="92"/>
                      </a:lnTo>
                      <a:lnTo>
                        <a:pt x="48" y="102"/>
                      </a:lnTo>
                      <a:lnTo>
                        <a:pt x="88" y="87"/>
                      </a:lnTo>
                      <a:lnTo>
                        <a:pt x="84" y="81"/>
                      </a:lnTo>
                      <a:lnTo>
                        <a:pt x="128" y="87"/>
                      </a:lnTo>
                      <a:lnTo>
                        <a:pt x="129" y="47"/>
                      </a:lnTo>
                      <a:lnTo>
                        <a:pt x="88" y="54"/>
                      </a:lnTo>
                      <a:lnTo>
                        <a:pt x="90" y="48"/>
                      </a:lnTo>
                      <a:lnTo>
                        <a:pt x="48" y="34"/>
                      </a:lnTo>
                      <a:lnTo>
                        <a:pt x="97" y="42"/>
                      </a:lnTo>
                      <a:lnTo>
                        <a:pt x="103" y="37"/>
                      </a:lnTo>
                      <a:lnTo>
                        <a:pt x="67" y="18"/>
                      </a:lnTo>
                      <a:lnTo>
                        <a:pt x="72" y="19"/>
                      </a:lnTo>
                      <a:lnTo>
                        <a:pt x="77" y="22"/>
                      </a:lnTo>
                      <a:lnTo>
                        <a:pt x="83" y="24"/>
                      </a:lnTo>
                      <a:lnTo>
                        <a:pt x="93" y="26"/>
                      </a:lnTo>
                      <a:lnTo>
                        <a:pt x="101" y="27"/>
                      </a:lnTo>
                      <a:lnTo>
                        <a:pt x="106" y="29"/>
                      </a:lnTo>
                      <a:lnTo>
                        <a:pt x="112" y="30"/>
                      </a:lnTo>
                      <a:lnTo>
                        <a:pt x="117" y="29"/>
                      </a:lnTo>
                      <a:lnTo>
                        <a:pt x="121" y="26"/>
                      </a:lnTo>
                      <a:lnTo>
                        <a:pt x="121" y="25"/>
                      </a:lnTo>
                      <a:lnTo>
                        <a:pt x="118" y="23"/>
                      </a:lnTo>
                      <a:lnTo>
                        <a:pt x="112" y="19"/>
                      </a:lnTo>
                      <a:lnTo>
                        <a:pt x="105" y="15"/>
                      </a:lnTo>
                      <a:lnTo>
                        <a:pt x="99" y="11"/>
                      </a:lnTo>
                      <a:lnTo>
                        <a:pt x="92" y="7"/>
                      </a:lnTo>
                      <a:lnTo>
                        <a:pt x="82" y="3"/>
                      </a:lnTo>
                      <a:lnTo>
                        <a:pt x="78" y="1"/>
                      </a:lnTo>
                      <a:lnTo>
                        <a:pt x="74" y="0"/>
                      </a:lnTo>
                      <a:lnTo>
                        <a:pt x="70" y="0"/>
                      </a:lnTo>
                      <a:lnTo>
                        <a:pt x="67" y="0"/>
                      </a:lnTo>
                      <a:lnTo>
                        <a:pt x="64" y="0"/>
                      </a:lnTo>
                      <a:lnTo>
                        <a:pt x="59" y="1"/>
                      </a:lnTo>
                      <a:lnTo>
                        <a:pt x="54" y="3"/>
                      </a:lnTo>
                      <a:lnTo>
                        <a:pt x="49" y="4"/>
                      </a:lnTo>
                      <a:lnTo>
                        <a:pt x="40" y="7"/>
                      </a:lnTo>
                      <a:lnTo>
                        <a:pt x="33" y="8"/>
                      </a:lnTo>
                      <a:lnTo>
                        <a:pt x="27" y="11"/>
                      </a:lnTo>
                      <a:lnTo>
                        <a:pt x="21" y="16"/>
                      </a:lnTo>
                      <a:lnTo>
                        <a:pt x="14" y="22"/>
                      </a:lnTo>
                      <a:lnTo>
                        <a:pt x="9" y="26"/>
                      </a:lnTo>
                      <a:lnTo>
                        <a:pt x="6" y="31"/>
                      </a:lnTo>
                      <a:lnTo>
                        <a:pt x="3" y="38"/>
                      </a:lnTo>
                      <a:lnTo>
                        <a:pt x="2" y="46"/>
                      </a:lnTo>
                      <a:lnTo>
                        <a:pt x="4" y="52"/>
                      </a:lnTo>
                      <a:lnTo>
                        <a:pt x="8" y="58"/>
                      </a:lnTo>
                      <a:lnTo>
                        <a:pt x="14" y="63"/>
                      </a:lnTo>
                      <a:lnTo>
                        <a:pt x="10" y="75"/>
                      </a:lnTo>
                      <a:close/>
                    </a:path>
                  </a:pathLst>
                </a:custGeom>
                <a:solidFill>
                  <a:srgbClr val="FF7F3F"/>
                </a:solidFill>
                <a:ln w="9525">
                  <a:noFill/>
                  <a:round/>
                  <a:headEnd/>
                  <a:tailEnd/>
                </a:ln>
              </p:spPr>
              <p:txBody>
                <a:bodyPr/>
                <a:lstStyle/>
                <a:p>
                  <a:endParaRPr lang="en-US"/>
                </a:p>
              </p:txBody>
            </p:sp>
            <p:sp>
              <p:nvSpPr>
                <p:cNvPr id="329" name="Freeform 295"/>
                <p:cNvSpPr>
                  <a:spLocks/>
                </p:cNvSpPr>
                <p:nvPr/>
              </p:nvSpPr>
              <p:spPr bwMode="auto">
                <a:xfrm>
                  <a:off x="651" y="3488"/>
                  <a:ext cx="13" cy="5"/>
                </a:xfrm>
                <a:custGeom>
                  <a:avLst/>
                  <a:gdLst/>
                  <a:ahLst/>
                  <a:cxnLst>
                    <a:cxn ang="0">
                      <a:pos x="1" y="15"/>
                    </a:cxn>
                    <a:cxn ang="0">
                      <a:pos x="0" y="2"/>
                    </a:cxn>
                    <a:cxn ang="0">
                      <a:pos x="40" y="0"/>
                    </a:cxn>
                    <a:cxn ang="0">
                      <a:pos x="1" y="15"/>
                    </a:cxn>
                  </a:cxnLst>
                  <a:rect l="0" t="0" r="r" b="b"/>
                  <a:pathLst>
                    <a:path w="40" h="15">
                      <a:moveTo>
                        <a:pt x="1" y="15"/>
                      </a:moveTo>
                      <a:lnTo>
                        <a:pt x="0" y="2"/>
                      </a:lnTo>
                      <a:lnTo>
                        <a:pt x="40" y="0"/>
                      </a:lnTo>
                      <a:lnTo>
                        <a:pt x="1" y="15"/>
                      </a:lnTo>
                      <a:close/>
                    </a:path>
                  </a:pathLst>
                </a:custGeom>
                <a:solidFill>
                  <a:srgbClr val="F2CC0C"/>
                </a:solidFill>
                <a:ln w="9525">
                  <a:noFill/>
                  <a:round/>
                  <a:headEnd/>
                  <a:tailEnd/>
                </a:ln>
              </p:spPr>
              <p:txBody>
                <a:bodyPr/>
                <a:lstStyle/>
                <a:p>
                  <a:endParaRPr lang="en-US"/>
                </a:p>
              </p:txBody>
            </p:sp>
            <p:sp>
              <p:nvSpPr>
                <p:cNvPr id="330" name="Freeform 296"/>
                <p:cNvSpPr>
                  <a:spLocks/>
                </p:cNvSpPr>
                <p:nvPr/>
              </p:nvSpPr>
              <p:spPr bwMode="auto">
                <a:xfrm>
                  <a:off x="649" y="3477"/>
                  <a:ext cx="15" cy="5"/>
                </a:xfrm>
                <a:custGeom>
                  <a:avLst/>
                  <a:gdLst/>
                  <a:ahLst/>
                  <a:cxnLst>
                    <a:cxn ang="0">
                      <a:pos x="0" y="13"/>
                    </a:cxn>
                    <a:cxn ang="0">
                      <a:pos x="7" y="0"/>
                    </a:cxn>
                    <a:cxn ang="0">
                      <a:pos x="44" y="10"/>
                    </a:cxn>
                    <a:cxn ang="0">
                      <a:pos x="0" y="13"/>
                    </a:cxn>
                  </a:cxnLst>
                  <a:rect l="0" t="0" r="r" b="b"/>
                  <a:pathLst>
                    <a:path w="44" h="13">
                      <a:moveTo>
                        <a:pt x="0" y="13"/>
                      </a:moveTo>
                      <a:lnTo>
                        <a:pt x="7" y="0"/>
                      </a:lnTo>
                      <a:lnTo>
                        <a:pt x="44" y="10"/>
                      </a:lnTo>
                      <a:lnTo>
                        <a:pt x="0" y="13"/>
                      </a:lnTo>
                      <a:close/>
                    </a:path>
                  </a:pathLst>
                </a:custGeom>
                <a:solidFill>
                  <a:srgbClr val="F2CC0C"/>
                </a:solidFill>
                <a:ln w="9525">
                  <a:noFill/>
                  <a:round/>
                  <a:headEnd/>
                  <a:tailEnd/>
                </a:ln>
              </p:spPr>
              <p:txBody>
                <a:bodyPr/>
                <a:lstStyle/>
                <a:p>
                  <a:endParaRPr lang="en-US"/>
                </a:p>
              </p:txBody>
            </p:sp>
            <p:sp>
              <p:nvSpPr>
                <p:cNvPr id="331" name="Freeform 297"/>
                <p:cNvSpPr>
                  <a:spLocks/>
                </p:cNvSpPr>
                <p:nvPr/>
              </p:nvSpPr>
              <p:spPr bwMode="auto">
                <a:xfrm>
                  <a:off x="690" y="3622"/>
                  <a:ext cx="84" cy="59"/>
                </a:xfrm>
                <a:custGeom>
                  <a:avLst/>
                  <a:gdLst/>
                  <a:ahLst/>
                  <a:cxnLst>
                    <a:cxn ang="0">
                      <a:pos x="251" y="107"/>
                    </a:cxn>
                    <a:cxn ang="0">
                      <a:pos x="245" y="121"/>
                    </a:cxn>
                    <a:cxn ang="0">
                      <a:pos x="234" y="135"/>
                    </a:cxn>
                    <a:cxn ang="0">
                      <a:pos x="222" y="147"/>
                    </a:cxn>
                    <a:cxn ang="0">
                      <a:pos x="207" y="156"/>
                    </a:cxn>
                    <a:cxn ang="0">
                      <a:pos x="189" y="164"/>
                    </a:cxn>
                    <a:cxn ang="0">
                      <a:pos x="171" y="171"/>
                    </a:cxn>
                    <a:cxn ang="0">
                      <a:pos x="150" y="175"/>
                    </a:cxn>
                    <a:cxn ang="0">
                      <a:pos x="128" y="176"/>
                    </a:cxn>
                    <a:cxn ang="0">
                      <a:pos x="105" y="175"/>
                    </a:cxn>
                    <a:cxn ang="0">
                      <a:pos x="83" y="170"/>
                    </a:cxn>
                    <a:cxn ang="0">
                      <a:pos x="63" y="164"/>
                    </a:cxn>
                    <a:cxn ang="0">
                      <a:pos x="45" y="155"/>
                    </a:cxn>
                    <a:cxn ang="0">
                      <a:pos x="31" y="144"/>
                    </a:cxn>
                    <a:cxn ang="0">
                      <a:pos x="18" y="132"/>
                    </a:cxn>
                    <a:cxn ang="0">
                      <a:pos x="9" y="119"/>
                    </a:cxn>
                    <a:cxn ang="0">
                      <a:pos x="2" y="104"/>
                    </a:cxn>
                    <a:cxn ang="0">
                      <a:pos x="1" y="99"/>
                    </a:cxn>
                    <a:cxn ang="0">
                      <a:pos x="1" y="96"/>
                    </a:cxn>
                    <a:cxn ang="0">
                      <a:pos x="0" y="92"/>
                    </a:cxn>
                    <a:cxn ang="0">
                      <a:pos x="0" y="88"/>
                    </a:cxn>
                    <a:cxn ang="0">
                      <a:pos x="2" y="70"/>
                    </a:cxn>
                    <a:cxn ang="0">
                      <a:pos x="11" y="53"/>
                    </a:cxn>
                    <a:cxn ang="0">
                      <a:pos x="22" y="38"/>
                    </a:cxn>
                    <a:cxn ang="0">
                      <a:pos x="38" y="25"/>
                    </a:cxn>
                    <a:cxn ang="0">
                      <a:pos x="57" y="15"/>
                    </a:cxn>
                    <a:cxn ang="0">
                      <a:pos x="79" y="7"/>
                    </a:cxn>
                    <a:cxn ang="0">
                      <a:pos x="103" y="2"/>
                    </a:cxn>
                    <a:cxn ang="0">
                      <a:pos x="128" y="0"/>
                    </a:cxn>
                    <a:cxn ang="0">
                      <a:pos x="153" y="2"/>
                    </a:cxn>
                    <a:cxn ang="0">
                      <a:pos x="177" y="7"/>
                    </a:cxn>
                    <a:cxn ang="0">
                      <a:pos x="199" y="15"/>
                    </a:cxn>
                    <a:cxn ang="0">
                      <a:pos x="218" y="25"/>
                    </a:cxn>
                    <a:cxn ang="0">
                      <a:pos x="232" y="38"/>
                    </a:cxn>
                    <a:cxn ang="0">
                      <a:pos x="245" y="53"/>
                    </a:cxn>
                    <a:cxn ang="0">
                      <a:pos x="252" y="70"/>
                    </a:cxn>
                    <a:cxn ang="0">
                      <a:pos x="254" y="88"/>
                    </a:cxn>
                    <a:cxn ang="0">
                      <a:pos x="254" y="92"/>
                    </a:cxn>
                    <a:cxn ang="0">
                      <a:pos x="253" y="98"/>
                    </a:cxn>
                    <a:cxn ang="0">
                      <a:pos x="252" y="103"/>
                    </a:cxn>
                    <a:cxn ang="0">
                      <a:pos x="251" y="107"/>
                    </a:cxn>
                  </a:cxnLst>
                  <a:rect l="0" t="0" r="r" b="b"/>
                  <a:pathLst>
                    <a:path w="254" h="176">
                      <a:moveTo>
                        <a:pt x="251" y="107"/>
                      </a:moveTo>
                      <a:lnTo>
                        <a:pt x="245" y="121"/>
                      </a:lnTo>
                      <a:lnTo>
                        <a:pt x="234" y="135"/>
                      </a:lnTo>
                      <a:lnTo>
                        <a:pt x="222" y="147"/>
                      </a:lnTo>
                      <a:lnTo>
                        <a:pt x="207" y="156"/>
                      </a:lnTo>
                      <a:lnTo>
                        <a:pt x="189" y="164"/>
                      </a:lnTo>
                      <a:lnTo>
                        <a:pt x="171" y="171"/>
                      </a:lnTo>
                      <a:lnTo>
                        <a:pt x="150" y="175"/>
                      </a:lnTo>
                      <a:lnTo>
                        <a:pt x="128" y="176"/>
                      </a:lnTo>
                      <a:lnTo>
                        <a:pt x="105" y="175"/>
                      </a:lnTo>
                      <a:lnTo>
                        <a:pt x="83" y="170"/>
                      </a:lnTo>
                      <a:lnTo>
                        <a:pt x="63" y="164"/>
                      </a:lnTo>
                      <a:lnTo>
                        <a:pt x="45" y="155"/>
                      </a:lnTo>
                      <a:lnTo>
                        <a:pt x="31" y="144"/>
                      </a:lnTo>
                      <a:lnTo>
                        <a:pt x="18" y="132"/>
                      </a:lnTo>
                      <a:lnTo>
                        <a:pt x="9" y="119"/>
                      </a:lnTo>
                      <a:lnTo>
                        <a:pt x="2" y="104"/>
                      </a:lnTo>
                      <a:lnTo>
                        <a:pt x="1" y="99"/>
                      </a:lnTo>
                      <a:lnTo>
                        <a:pt x="1" y="96"/>
                      </a:lnTo>
                      <a:lnTo>
                        <a:pt x="0" y="92"/>
                      </a:lnTo>
                      <a:lnTo>
                        <a:pt x="0" y="88"/>
                      </a:lnTo>
                      <a:lnTo>
                        <a:pt x="2" y="70"/>
                      </a:lnTo>
                      <a:lnTo>
                        <a:pt x="11" y="53"/>
                      </a:lnTo>
                      <a:lnTo>
                        <a:pt x="22" y="38"/>
                      </a:lnTo>
                      <a:lnTo>
                        <a:pt x="38" y="25"/>
                      </a:lnTo>
                      <a:lnTo>
                        <a:pt x="57" y="15"/>
                      </a:lnTo>
                      <a:lnTo>
                        <a:pt x="79" y="7"/>
                      </a:lnTo>
                      <a:lnTo>
                        <a:pt x="103" y="2"/>
                      </a:lnTo>
                      <a:lnTo>
                        <a:pt x="128" y="0"/>
                      </a:lnTo>
                      <a:lnTo>
                        <a:pt x="153" y="2"/>
                      </a:lnTo>
                      <a:lnTo>
                        <a:pt x="177" y="7"/>
                      </a:lnTo>
                      <a:lnTo>
                        <a:pt x="199" y="15"/>
                      </a:lnTo>
                      <a:lnTo>
                        <a:pt x="218" y="25"/>
                      </a:lnTo>
                      <a:lnTo>
                        <a:pt x="232" y="38"/>
                      </a:lnTo>
                      <a:lnTo>
                        <a:pt x="245" y="53"/>
                      </a:lnTo>
                      <a:lnTo>
                        <a:pt x="252" y="70"/>
                      </a:lnTo>
                      <a:lnTo>
                        <a:pt x="254" y="88"/>
                      </a:lnTo>
                      <a:lnTo>
                        <a:pt x="254" y="92"/>
                      </a:lnTo>
                      <a:lnTo>
                        <a:pt x="253" y="98"/>
                      </a:lnTo>
                      <a:lnTo>
                        <a:pt x="252" y="103"/>
                      </a:lnTo>
                      <a:lnTo>
                        <a:pt x="251" y="107"/>
                      </a:lnTo>
                      <a:close/>
                    </a:path>
                  </a:pathLst>
                </a:custGeom>
                <a:solidFill>
                  <a:srgbClr val="C1CCD6"/>
                </a:solidFill>
                <a:ln w="9525">
                  <a:noFill/>
                  <a:round/>
                  <a:headEnd/>
                  <a:tailEnd/>
                </a:ln>
              </p:spPr>
              <p:txBody>
                <a:bodyPr/>
                <a:lstStyle/>
                <a:p>
                  <a:endParaRPr lang="en-US"/>
                </a:p>
              </p:txBody>
            </p:sp>
            <p:sp>
              <p:nvSpPr>
                <p:cNvPr id="332" name="Freeform 298"/>
                <p:cNvSpPr>
                  <a:spLocks/>
                </p:cNvSpPr>
                <p:nvPr/>
              </p:nvSpPr>
              <p:spPr bwMode="auto">
                <a:xfrm>
                  <a:off x="690" y="3622"/>
                  <a:ext cx="84" cy="59"/>
                </a:xfrm>
                <a:custGeom>
                  <a:avLst/>
                  <a:gdLst/>
                  <a:ahLst/>
                  <a:cxnLst>
                    <a:cxn ang="0">
                      <a:pos x="251" y="107"/>
                    </a:cxn>
                    <a:cxn ang="0">
                      <a:pos x="251" y="107"/>
                    </a:cxn>
                    <a:cxn ang="0">
                      <a:pos x="245" y="121"/>
                    </a:cxn>
                    <a:cxn ang="0">
                      <a:pos x="234" y="135"/>
                    </a:cxn>
                    <a:cxn ang="0">
                      <a:pos x="222" y="147"/>
                    </a:cxn>
                    <a:cxn ang="0">
                      <a:pos x="207" y="156"/>
                    </a:cxn>
                    <a:cxn ang="0">
                      <a:pos x="189" y="164"/>
                    </a:cxn>
                    <a:cxn ang="0">
                      <a:pos x="171" y="171"/>
                    </a:cxn>
                    <a:cxn ang="0">
                      <a:pos x="150" y="175"/>
                    </a:cxn>
                    <a:cxn ang="0">
                      <a:pos x="128" y="176"/>
                    </a:cxn>
                    <a:cxn ang="0">
                      <a:pos x="128" y="176"/>
                    </a:cxn>
                    <a:cxn ang="0">
                      <a:pos x="105" y="175"/>
                    </a:cxn>
                    <a:cxn ang="0">
                      <a:pos x="83" y="170"/>
                    </a:cxn>
                    <a:cxn ang="0">
                      <a:pos x="63" y="164"/>
                    </a:cxn>
                    <a:cxn ang="0">
                      <a:pos x="45" y="155"/>
                    </a:cxn>
                    <a:cxn ang="0">
                      <a:pos x="31" y="144"/>
                    </a:cxn>
                    <a:cxn ang="0">
                      <a:pos x="18" y="132"/>
                    </a:cxn>
                    <a:cxn ang="0">
                      <a:pos x="9" y="119"/>
                    </a:cxn>
                    <a:cxn ang="0">
                      <a:pos x="2" y="104"/>
                    </a:cxn>
                    <a:cxn ang="0">
                      <a:pos x="2" y="104"/>
                    </a:cxn>
                    <a:cxn ang="0">
                      <a:pos x="1" y="99"/>
                    </a:cxn>
                    <a:cxn ang="0">
                      <a:pos x="1" y="96"/>
                    </a:cxn>
                    <a:cxn ang="0">
                      <a:pos x="0" y="92"/>
                    </a:cxn>
                    <a:cxn ang="0">
                      <a:pos x="0" y="88"/>
                    </a:cxn>
                    <a:cxn ang="0">
                      <a:pos x="0" y="88"/>
                    </a:cxn>
                    <a:cxn ang="0">
                      <a:pos x="2" y="70"/>
                    </a:cxn>
                    <a:cxn ang="0">
                      <a:pos x="11" y="53"/>
                    </a:cxn>
                    <a:cxn ang="0">
                      <a:pos x="22" y="38"/>
                    </a:cxn>
                    <a:cxn ang="0">
                      <a:pos x="38" y="25"/>
                    </a:cxn>
                    <a:cxn ang="0">
                      <a:pos x="57" y="15"/>
                    </a:cxn>
                    <a:cxn ang="0">
                      <a:pos x="79" y="7"/>
                    </a:cxn>
                    <a:cxn ang="0">
                      <a:pos x="103" y="2"/>
                    </a:cxn>
                    <a:cxn ang="0">
                      <a:pos x="128" y="0"/>
                    </a:cxn>
                    <a:cxn ang="0">
                      <a:pos x="128" y="0"/>
                    </a:cxn>
                    <a:cxn ang="0">
                      <a:pos x="153" y="2"/>
                    </a:cxn>
                    <a:cxn ang="0">
                      <a:pos x="177" y="7"/>
                    </a:cxn>
                    <a:cxn ang="0">
                      <a:pos x="199" y="15"/>
                    </a:cxn>
                    <a:cxn ang="0">
                      <a:pos x="218" y="25"/>
                    </a:cxn>
                    <a:cxn ang="0">
                      <a:pos x="232" y="38"/>
                    </a:cxn>
                    <a:cxn ang="0">
                      <a:pos x="245" y="53"/>
                    </a:cxn>
                    <a:cxn ang="0">
                      <a:pos x="252" y="70"/>
                    </a:cxn>
                    <a:cxn ang="0">
                      <a:pos x="254" y="88"/>
                    </a:cxn>
                    <a:cxn ang="0">
                      <a:pos x="254" y="88"/>
                    </a:cxn>
                    <a:cxn ang="0">
                      <a:pos x="254" y="92"/>
                    </a:cxn>
                    <a:cxn ang="0">
                      <a:pos x="253" y="98"/>
                    </a:cxn>
                    <a:cxn ang="0">
                      <a:pos x="252" y="103"/>
                    </a:cxn>
                    <a:cxn ang="0">
                      <a:pos x="251" y="107"/>
                    </a:cxn>
                  </a:cxnLst>
                  <a:rect l="0" t="0" r="r" b="b"/>
                  <a:pathLst>
                    <a:path w="254" h="176">
                      <a:moveTo>
                        <a:pt x="251" y="107"/>
                      </a:moveTo>
                      <a:lnTo>
                        <a:pt x="251" y="107"/>
                      </a:lnTo>
                      <a:lnTo>
                        <a:pt x="245" y="121"/>
                      </a:lnTo>
                      <a:lnTo>
                        <a:pt x="234" y="135"/>
                      </a:lnTo>
                      <a:lnTo>
                        <a:pt x="222" y="147"/>
                      </a:lnTo>
                      <a:lnTo>
                        <a:pt x="207" y="156"/>
                      </a:lnTo>
                      <a:lnTo>
                        <a:pt x="189" y="164"/>
                      </a:lnTo>
                      <a:lnTo>
                        <a:pt x="171" y="171"/>
                      </a:lnTo>
                      <a:lnTo>
                        <a:pt x="150" y="175"/>
                      </a:lnTo>
                      <a:lnTo>
                        <a:pt x="128" y="176"/>
                      </a:lnTo>
                      <a:lnTo>
                        <a:pt x="128" y="176"/>
                      </a:lnTo>
                      <a:lnTo>
                        <a:pt x="105" y="175"/>
                      </a:lnTo>
                      <a:lnTo>
                        <a:pt x="83" y="170"/>
                      </a:lnTo>
                      <a:lnTo>
                        <a:pt x="63" y="164"/>
                      </a:lnTo>
                      <a:lnTo>
                        <a:pt x="45" y="155"/>
                      </a:lnTo>
                      <a:lnTo>
                        <a:pt x="31" y="144"/>
                      </a:lnTo>
                      <a:lnTo>
                        <a:pt x="18" y="132"/>
                      </a:lnTo>
                      <a:lnTo>
                        <a:pt x="9" y="119"/>
                      </a:lnTo>
                      <a:lnTo>
                        <a:pt x="2" y="104"/>
                      </a:lnTo>
                      <a:lnTo>
                        <a:pt x="2" y="104"/>
                      </a:lnTo>
                      <a:lnTo>
                        <a:pt x="1" y="99"/>
                      </a:lnTo>
                      <a:lnTo>
                        <a:pt x="1" y="96"/>
                      </a:lnTo>
                      <a:lnTo>
                        <a:pt x="0" y="92"/>
                      </a:lnTo>
                      <a:lnTo>
                        <a:pt x="0" y="88"/>
                      </a:lnTo>
                      <a:lnTo>
                        <a:pt x="0" y="88"/>
                      </a:lnTo>
                      <a:lnTo>
                        <a:pt x="2" y="70"/>
                      </a:lnTo>
                      <a:lnTo>
                        <a:pt x="11" y="53"/>
                      </a:lnTo>
                      <a:lnTo>
                        <a:pt x="22" y="38"/>
                      </a:lnTo>
                      <a:lnTo>
                        <a:pt x="38" y="25"/>
                      </a:lnTo>
                      <a:lnTo>
                        <a:pt x="57" y="15"/>
                      </a:lnTo>
                      <a:lnTo>
                        <a:pt x="79" y="7"/>
                      </a:lnTo>
                      <a:lnTo>
                        <a:pt x="103" y="2"/>
                      </a:lnTo>
                      <a:lnTo>
                        <a:pt x="128" y="0"/>
                      </a:lnTo>
                      <a:lnTo>
                        <a:pt x="128" y="0"/>
                      </a:lnTo>
                      <a:lnTo>
                        <a:pt x="153" y="2"/>
                      </a:lnTo>
                      <a:lnTo>
                        <a:pt x="177" y="7"/>
                      </a:lnTo>
                      <a:lnTo>
                        <a:pt x="199" y="15"/>
                      </a:lnTo>
                      <a:lnTo>
                        <a:pt x="218" y="25"/>
                      </a:lnTo>
                      <a:lnTo>
                        <a:pt x="232" y="38"/>
                      </a:lnTo>
                      <a:lnTo>
                        <a:pt x="245" y="53"/>
                      </a:lnTo>
                      <a:lnTo>
                        <a:pt x="252" y="70"/>
                      </a:lnTo>
                      <a:lnTo>
                        <a:pt x="254" y="88"/>
                      </a:lnTo>
                      <a:lnTo>
                        <a:pt x="254" y="88"/>
                      </a:lnTo>
                      <a:lnTo>
                        <a:pt x="254" y="92"/>
                      </a:lnTo>
                      <a:lnTo>
                        <a:pt x="253" y="98"/>
                      </a:lnTo>
                      <a:lnTo>
                        <a:pt x="252" y="103"/>
                      </a:lnTo>
                      <a:lnTo>
                        <a:pt x="251" y="107"/>
                      </a:lnTo>
                    </a:path>
                  </a:pathLst>
                </a:custGeom>
                <a:noFill/>
                <a:ln w="0">
                  <a:solidFill>
                    <a:srgbClr val="8499AD"/>
                  </a:solidFill>
                  <a:prstDash val="solid"/>
                  <a:round/>
                  <a:headEnd/>
                  <a:tailEnd/>
                </a:ln>
              </p:spPr>
              <p:txBody>
                <a:bodyPr/>
                <a:lstStyle/>
                <a:p>
                  <a:endParaRPr lang="en-US"/>
                </a:p>
              </p:txBody>
            </p:sp>
            <p:sp>
              <p:nvSpPr>
                <p:cNvPr id="333" name="Freeform 299"/>
                <p:cNvSpPr>
                  <a:spLocks/>
                </p:cNvSpPr>
                <p:nvPr/>
              </p:nvSpPr>
              <p:spPr bwMode="auto">
                <a:xfrm>
                  <a:off x="697" y="3627"/>
                  <a:ext cx="71" cy="50"/>
                </a:xfrm>
                <a:custGeom>
                  <a:avLst/>
                  <a:gdLst/>
                  <a:ahLst/>
                  <a:cxnLst>
                    <a:cxn ang="0">
                      <a:pos x="108" y="149"/>
                    </a:cxn>
                    <a:cxn ang="0">
                      <a:pos x="86" y="148"/>
                    </a:cxn>
                    <a:cxn ang="0">
                      <a:pos x="66" y="143"/>
                    </a:cxn>
                    <a:cxn ang="0">
                      <a:pos x="47" y="136"/>
                    </a:cxn>
                    <a:cxn ang="0">
                      <a:pos x="31" y="127"/>
                    </a:cxn>
                    <a:cxn ang="0">
                      <a:pos x="19" y="116"/>
                    </a:cxn>
                    <a:cxn ang="0">
                      <a:pos x="8" y="103"/>
                    </a:cxn>
                    <a:cxn ang="0">
                      <a:pos x="2" y="89"/>
                    </a:cxn>
                    <a:cxn ang="0">
                      <a:pos x="0" y="74"/>
                    </a:cxn>
                    <a:cxn ang="0">
                      <a:pos x="2" y="59"/>
                    </a:cxn>
                    <a:cxn ang="0">
                      <a:pos x="8" y="45"/>
                    </a:cxn>
                    <a:cxn ang="0">
                      <a:pos x="19" y="32"/>
                    </a:cxn>
                    <a:cxn ang="0">
                      <a:pos x="31" y="22"/>
                    </a:cxn>
                    <a:cxn ang="0">
                      <a:pos x="47" y="12"/>
                    </a:cxn>
                    <a:cxn ang="0">
                      <a:pos x="66" y="5"/>
                    </a:cxn>
                    <a:cxn ang="0">
                      <a:pos x="86" y="1"/>
                    </a:cxn>
                    <a:cxn ang="0">
                      <a:pos x="108" y="0"/>
                    </a:cxn>
                    <a:cxn ang="0">
                      <a:pos x="130" y="1"/>
                    </a:cxn>
                    <a:cxn ang="0">
                      <a:pos x="150" y="5"/>
                    </a:cxn>
                    <a:cxn ang="0">
                      <a:pos x="168" y="12"/>
                    </a:cxn>
                    <a:cxn ang="0">
                      <a:pos x="184" y="22"/>
                    </a:cxn>
                    <a:cxn ang="0">
                      <a:pos x="197" y="32"/>
                    </a:cxn>
                    <a:cxn ang="0">
                      <a:pos x="207" y="45"/>
                    </a:cxn>
                    <a:cxn ang="0">
                      <a:pos x="213" y="59"/>
                    </a:cxn>
                    <a:cxn ang="0">
                      <a:pos x="215" y="74"/>
                    </a:cxn>
                    <a:cxn ang="0">
                      <a:pos x="213" y="89"/>
                    </a:cxn>
                    <a:cxn ang="0">
                      <a:pos x="207" y="103"/>
                    </a:cxn>
                    <a:cxn ang="0">
                      <a:pos x="197" y="116"/>
                    </a:cxn>
                    <a:cxn ang="0">
                      <a:pos x="184" y="127"/>
                    </a:cxn>
                    <a:cxn ang="0">
                      <a:pos x="168" y="136"/>
                    </a:cxn>
                    <a:cxn ang="0">
                      <a:pos x="150" y="143"/>
                    </a:cxn>
                    <a:cxn ang="0">
                      <a:pos x="130" y="148"/>
                    </a:cxn>
                    <a:cxn ang="0">
                      <a:pos x="108" y="149"/>
                    </a:cxn>
                  </a:cxnLst>
                  <a:rect l="0" t="0" r="r" b="b"/>
                  <a:pathLst>
                    <a:path w="215" h="149">
                      <a:moveTo>
                        <a:pt x="108" y="149"/>
                      </a:moveTo>
                      <a:lnTo>
                        <a:pt x="86" y="148"/>
                      </a:lnTo>
                      <a:lnTo>
                        <a:pt x="66" y="143"/>
                      </a:lnTo>
                      <a:lnTo>
                        <a:pt x="47" y="136"/>
                      </a:lnTo>
                      <a:lnTo>
                        <a:pt x="31" y="127"/>
                      </a:lnTo>
                      <a:lnTo>
                        <a:pt x="19" y="116"/>
                      </a:lnTo>
                      <a:lnTo>
                        <a:pt x="8" y="103"/>
                      </a:lnTo>
                      <a:lnTo>
                        <a:pt x="2" y="89"/>
                      </a:lnTo>
                      <a:lnTo>
                        <a:pt x="0" y="74"/>
                      </a:lnTo>
                      <a:lnTo>
                        <a:pt x="2" y="59"/>
                      </a:lnTo>
                      <a:lnTo>
                        <a:pt x="8" y="45"/>
                      </a:lnTo>
                      <a:lnTo>
                        <a:pt x="19" y="32"/>
                      </a:lnTo>
                      <a:lnTo>
                        <a:pt x="31" y="22"/>
                      </a:lnTo>
                      <a:lnTo>
                        <a:pt x="47" y="12"/>
                      </a:lnTo>
                      <a:lnTo>
                        <a:pt x="66" y="5"/>
                      </a:lnTo>
                      <a:lnTo>
                        <a:pt x="86" y="1"/>
                      </a:lnTo>
                      <a:lnTo>
                        <a:pt x="108" y="0"/>
                      </a:lnTo>
                      <a:lnTo>
                        <a:pt x="130" y="1"/>
                      </a:lnTo>
                      <a:lnTo>
                        <a:pt x="150" y="5"/>
                      </a:lnTo>
                      <a:lnTo>
                        <a:pt x="168" y="12"/>
                      </a:lnTo>
                      <a:lnTo>
                        <a:pt x="184" y="22"/>
                      </a:lnTo>
                      <a:lnTo>
                        <a:pt x="197" y="32"/>
                      </a:lnTo>
                      <a:lnTo>
                        <a:pt x="207" y="45"/>
                      </a:lnTo>
                      <a:lnTo>
                        <a:pt x="213" y="59"/>
                      </a:lnTo>
                      <a:lnTo>
                        <a:pt x="215" y="74"/>
                      </a:lnTo>
                      <a:lnTo>
                        <a:pt x="213" y="89"/>
                      </a:lnTo>
                      <a:lnTo>
                        <a:pt x="207" y="103"/>
                      </a:lnTo>
                      <a:lnTo>
                        <a:pt x="197" y="116"/>
                      </a:lnTo>
                      <a:lnTo>
                        <a:pt x="184" y="127"/>
                      </a:lnTo>
                      <a:lnTo>
                        <a:pt x="168" y="136"/>
                      </a:lnTo>
                      <a:lnTo>
                        <a:pt x="150" y="143"/>
                      </a:lnTo>
                      <a:lnTo>
                        <a:pt x="130" y="148"/>
                      </a:lnTo>
                      <a:lnTo>
                        <a:pt x="108" y="149"/>
                      </a:lnTo>
                      <a:close/>
                    </a:path>
                  </a:pathLst>
                </a:custGeom>
                <a:solidFill>
                  <a:srgbClr val="0A335B"/>
                </a:solidFill>
                <a:ln w="9525">
                  <a:noFill/>
                  <a:round/>
                  <a:headEnd/>
                  <a:tailEnd/>
                </a:ln>
              </p:spPr>
              <p:txBody>
                <a:bodyPr/>
                <a:lstStyle/>
                <a:p>
                  <a:endParaRPr lang="en-US"/>
                </a:p>
              </p:txBody>
            </p:sp>
            <p:sp>
              <p:nvSpPr>
                <p:cNvPr id="334" name="Freeform 300"/>
                <p:cNvSpPr>
                  <a:spLocks/>
                </p:cNvSpPr>
                <p:nvPr/>
              </p:nvSpPr>
              <p:spPr bwMode="auto">
                <a:xfrm>
                  <a:off x="697" y="3627"/>
                  <a:ext cx="71" cy="50"/>
                </a:xfrm>
                <a:custGeom>
                  <a:avLst/>
                  <a:gdLst/>
                  <a:ahLst/>
                  <a:cxnLst>
                    <a:cxn ang="0">
                      <a:pos x="108" y="149"/>
                    </a:cxn>
                    <a:cxn ang="0">
                      <a:pos x="108" y="149"/>
                    </a:cxn>
                    <a:cxn ang="0">
                      <a:pos x="86" y="148"/>
                    </a:cxn>
                    <a:cxn ang="0">
                      <a:pos x="66" y="143"/>
                    </a:cxn>
                    <a:cxn ang="0">
                      <a:pos x="47" y="136"/>
                    </a:cxn>
                    <a:cxn ang="0">
                      <a:pos x="31" y="127"/>
                    </a:cxn>
                    <a:cxn ang="0">
                      <a:pos x="19" y="116"/>
                    </a:cxn>
                    <a:cxn ang="0">
                      <a:pos x="8" y="103"/>
                    </a:cxn>
                    <a:cxn ang="0">
                      <a:pos x="2" y="89"/>
                    </a:cxn>
                    <a:cxn ang="0">
                      <a:pos x="0" y="74"/>
                    </a:cxn>
                    <a:cxn ang="0">
                      <a:pos x="0" y="74"/>
                    </a:cxn>
                    <a:cxn ang="0">
                      <a:pos x="2" y="59"/>
                    </a:cxn>
                    <a:cxn ang="0">
                      <a:pos x="8" y="45"/>
                    </a:cxn>
                    <a:cxn ang="0">
                      <a:pos x="19" y="32"/>
                    </a:cxn>
                    <a:cxn ang="0">
                      <a:pos x="31" y="22"/>
                    </a:cxn>
                    <a:cxn ang="0">
                      <a:pos x="47" y="12"/>
                    </a:cxn>
                    <a:cxn ang="0">
                      <a:pos x="66" y="5"/>
                    </a:cxn>
                    <a:cxn ang="0">
                      <a:pos x="86" y="1"/>
                    </a:cxn>
                    <a:cxn ang="0">
                      <a:pos x="108" y="0"/>
                    </a:cxn>
                    <a:cxn ang="0">
                      <a:pos x="108" y="0"/>
                    </a:cxn>
                    <a:cxn ang="0">
                      <a:pos x="130" y="1"/>
                    </a:cxn>
                    <a:cxn ang="0">
                      <a:pos x="150" y="5"/>
                    </a:cxn>
                    <a:cxn ang="0">
                      <a:pos x="168" y="12"/>
                    </a:cxn>
                    <a:cxn ang="0">
                      <a:pos x="184" y="22"/>
                    </a:cxn>
                    <a:cxn ang="0">
                      <a:pos x="197" y="32"/>
                    </a:cxn>
                    <a:cxn ang="0">
                      <a:pos x="207" y="45"/>
                    </a:cxn>
                    <a:cxn ang="0">
                      <a:pos x="213" y="59"/>
                    </a:cxn>
                    <a:cxn ang="0">
                      <a:pos x="215" y="74"/>
                    </a:cxn>
                    <a:cxn ang="0">
                      <a:pos x="215" y="74"/>
                    </a:cxn>
                    <a:cxn ang="0">
                      <a:pos x="213" y="89"/>
                    </a:cxn>
                    <a:cxn ang="0">
                      <a:pos x="207" y="103"/>
                    </a:cxn>
                    <a:cxn ang="0">
                      <a:pos x="197" y="116"/>
                    </a:cxn>
                    <a:cxn ang="0">
                      <a:pos x="184" y="127"/>
                    </a:cxn>
                    <a:cxn ang="0">
                      <a:pos x="168" y="136"/>
                    </a:cxn>
                    <a:cxn ang="0">
                      <a:pos x="150" y="143"/>
                    </a:cxn>
                    <a:cxn ang="0">
                      <a:pos x="130" y="148"/>
                    </a:cxn>
                    <a:cxn ang="0">
                      <a:pos x="108" y="149"/>
                    </a:cxn>
                  </a:cxnLst>
                  <a:rect l="0" t="0" r="r" b="b"/>
                  <a:pathLst>
                    <a:path w="215" h="149">
                      <a:moveTo>
                        <a:pt x="108" y="149"/>
                      </a:moveTo>
                      <a:lnTo>
                        <a:pt x="108" y="149"/>
                      </a:lnTo>
                      <a:lnTo>
                        <a:pt x="86" y="148"/>
                      </a:lnTo>
                      <a:lnTo>
                        <a:pt x="66" y="143"/>
                      </a:lnTo>
                      <a:lnTo>
                        <a:pt x="47" y="136"/>
                      </a:lnTo>
                      <a:lnTo>
                        <a:pt x="31" y="127"/>
                      </a:lnTo>
                      <a:lnTo>
                        <a:pt x="19" y="116"/>
                      </a:lnTo>
                      <a:lnTo>
                        <a:pt x="8" y="103"/>
                      </a:lnTo>
                      <a:lnTo>
                        <a:pt x="2" y="89"/>
                      </a:lnTo>
                      <a:lnTo>
                        <a:pt x="0" y="74"/>
                      </a:lnTo>
                      <a:lnTo>
                        <a:pt x="0" y="74"/>
                      </a:lnTo>
                      <a:lnTo>
                        <a:pt x="2" y="59"/>
                      </a:lnTo>
                      <a:lnTo>
                        <a:pt x="8" y="45"/>
                      </a:lnTo>
                      <a:lnTo>
                        <a:pt x="19" y="32"/>
                      </a:lnTo>
                      <a:lnTo>
                        <a:pt x="31" y="22"/>
                      </a:lnTo>
                      <a:lnTo>
                        <a:pt x="47" y="12"/>
                      </a:lnTo>
                      <a:lnTo>
                        <a:pt x="66" y="5"/>
                      </a:lnTo>
                      <a:lnTo>
                        <a:pt x="86" y="1"/>
                      </a:lnTo>
                      <a:lnTo>
                        <a:pt x="108" y="0"/>
                      </a:lnTo>
                      <a:lnTo>
                        <a:pt x="108" y="0"/>
                      </a:lnTo>
                      <a:lnTo>
                        <a:pt x="130" y="1"/>
                      </a:lnTo>
                      <a:lnTo>
                        <a:pt x="150" y="5"/>
                      </a:lnTo>
                      <a:lnTo>
                        <a:pt x="168" y="12"/>
                      </a:lnTo>
                      <a:lnTo>
                        <a:pt x="184" y="22"/>
                      </a:lnTo>
                      <a:lnTo>
                        <a:pt x="197" y="32"/>
                      </a:lnTo>
                      <a:lnTo>
                        <a:pt x="207" y="45"/>
                      </a:lnTo>
                      <a:lnTo>
                        <a:pt x="213" y="59"/>
                      </a:lnTo>
                      <a:lnTo>
                        <a:pt x="215" y="74"/>
                      </a:lnTo>
                      <a:lnTo>
                        <a:pt x="215" y="74"/>
                      </a:lnTo>
                      <a:lnTo>
                        <a:pt x="213" y="89"/>
                      </a:lnTo>
                      <a:lnTo>
                        <a:pt x="207" y="103"/>
                      </a:lnTo>
                      <a:lnTo>
                        <a:pt x="197" y="116"/>
                      </a:lnTo>
                      <a:lnTo>
                        <a:pt x="184" y="127"/>
                      </a:lnTo>
                      <a:lnTo>
                        <a:pt x="168" y="136"/>
                      </a:lnTo>
                      <a:lnTo>
                        <a:pt x="150" y="143"/>
                      </a:lnTo>
                      <a:lnTo>
                        <a:pt x="130" y="148"/>
                      </a:lnTo>
                      <a:lnTo>
                        <a:pt x="108" y="149"/>
                      </a:lnTo>
                    </a:path>
                  </a:pathLst>
                </a:custGeom>
                <a:noFill/>
                <a:ln w="0">
                  <a:solidFill>
                    <a:srgbClr val="000033"/>
                  </a:solidFill>
                  <a:prstDash val="solid"/>
                  <a:round/>
                  <a:headEnd/>
                  <a:tailEnd/>
                </a:ln>
              </p:spPr>
              <p:txBody>
                <a:bodyPr/>
                <a:lstStyle/>
                <a:p>
                  <a:endParaRPr lang="en-US"/>
                </a:p>
              </p:txBody>
            </p:sp>
            <p:sp>
              <p:nvSpPr>
                <p:cNvPr id="335" name="Freeform 301"/>
                <p:cNvSpPr>
                  <a:spLocks/>
                </p:cNvSpPr>
                <p:nvPr/>
              </p:nvSpPr>
              <p:spPr bwMode="auto">
                <a:xfrm>
                  <a:off x="691" y="3657"/>
                  <a:ext cx="83" cy="31"/>
                </a:xfrm>
                <a:custGeom>
                  <a:avLst/>
                  <a:gdLst/>
                  <a:ahLst/>
                  <a:cxnLst>
                    <a:cxn ang="0">
                      <a:pos x="0" y="1"/>
                    </a:cxn>
                    <a:cxn ang="0">
                      <a:pos x="5" y="29"/>
                    </a:cxn>
                    <a:cxn ang="0">
                      <a:pos x="11" y="44"/>
                    </a:cxn>
                    <a:cxn ang="0">
                      <a:pos x="20" y="57"/>
                    </a:cxn>
                    <a:cxn ang="0">
                      <a:pos x="32" y="67"/>
                    </a:cxn>
                    <a:cxn ang="0">
                      <a:pos x="45" y="76"/>
                    </a:cxn>
                    <a:cxn ang="0">
                      <a:pos x="61" y="83"/>
                    </a:cxn>
                    <a:cxn ang="0">
                      <a:pos x="80" y="88"/>
                    </a:cxn>
                    <a:cxn ang="0">
                      <a:pos x="101" y="91"/>
                    </a:cxn>
                    <a:cxn ang="0">
                      <a:pos x="125" y="93"/>
                    </a:cxn>
                    <a:cxn ang="0">
                      <a:pos x="144" y="91"/>
                    </a:cxn>
                    <a:cxn ang="0">
                      <a:pos x="162" y="87"/>
                    </a:cxn>
                    <a:cxn ang="0">
                      <a:pos x="181" y="81"/>
                    </a:cxn>
                    <a:cxn ang="0">
                      <a:pos x="199" y="73"/>
                    </a:cxn>
                    <a:cxn ang="0">
                      <a:pos x="215" y="62"/>
                    </a:cxn>
                    <a:cxn ang="0">
                      <a:pos x="228" y="52"/>
                    </a:cxn>
                    <a:cxn ang="0">
                      <a:pos x="239" y="39"/>
                    </a:cxn>
                    <a:cxn ang="0">
                      <a:pos x="246" y="26"/>
                    </a:cxn>
                    <a:cxn ang="0">
                      <a:pos x="249" y="0"/>
                    </a:cxn>
                    <a:cxn ang="0">
                      <a:pos x="243" y="15"/>
                    </a:cxn>
                    <a:cxn ang="0">
                      <a:pos x="233" y="29"/>
                    </a:cxn>
                    <a:cxn ang="0">
                      <a:pos x="222" y="41"/>
                    </a:cxn>
                    <a:cxn ang="0">
                      <a:pos x="206" y="52"/>
                    </a:cxn>
                    <a:cxn ang="0">
                      <a:pos x="188" y="61"/>
                    </a:cxn>
                    <a:cxn ang="0">
                      <a:pos x="169" y="67"/>
                    </a:cxn>
                    <a:cxn ang="0">
                      <a:pos x="148" y="72"/>
                    </a:cxn>
                    <a:cxn ang="0">
                      <a:pos x="125" y="73"/>
                    </a:cxn>
                    <a:cxn ang="0">
                      <a:pos x="102" y="72"/>
                    </a:cxn>
                    <a:cxn ang="0">
                      <a:pos x="81" y="68"/>
                    </a:cxn>
                    <a:cxn ang="0">
                      <a:pos x="61" y="61"/>
                    </a:cxn>
                    <a:cxn ang="0">
                      <a:pos x="44" y="53"/>
                    </a:cxn>
                    <a:cxn ang="0">
                      <a:pos x="29" y="43"/>
                    </a:cxn>
                    <a:cxn ang="0">
                      <a:pos x="17" y="31"/>
                    </a:cxn>
                    <a:cxn ang="0">
                      <a:pos x="7" y="17"/>
                    </a:cxn>
                    <a:cxn ang="0">
                      <a:pos x="0" y="1"/>
                    </a:cxn>
                  </a:cxnLst>
                  <a:rect l="0" t="0" r="r" b="b"/>
                  <a:pathLst>
                    <a:path w="249" h="93">
                      <a:moveTo>
                        <a:pt x="0" y="1"/>
                      </a:moveTo>
                      <a:lnTo>
                        <a:pt x="5" y="29"/>
                      </a:lnTo>
                      <a:lnTo>
                        <a:pt x="11" y="44"/>
                      </a:lnTo>
                      <a:lnTo>
                        <a:pt x="20" y="57"/>
                      </a:lnTo>
                      <a:lnTo>
                        <a:pt x="32" y="67"/>
                      </a:lnTo>
                      <a:lnTo>
                        <a:pt x="45" y="76"/>
                      </a:lnTo>
                      <a:lnTo>
                        <a:pt x="61" y="83"/>
                      </a:lnTo>
                      <a:lnTo>
                        <a:pt x="80" y="88"/>
                      </a:lnTo>
                      <a:lnTo>
                        <a:pt x="101" y="91"/>
                      </a:lnTo>
                      <a:lnTo>
                        <a:pt x="125" y="93"/>
                      </a:lnTo>
                      <a:lnTo>
                        <a:pt x="144" y="91"/>
                      </a:lnTo>
                      <a:lnTo>
                        <a:pt x="162" y="87"/>
                      </a:lnTo>
                      <a:lnTo>
                        <a:pt x="181" y="81"/>
                      </a:lnTo>
                      <a:lnTo>
                        <a:pt x="199" y="73"/>
                      </a:lnTo>
                      <a:lnTo>
                        <a:pt x="215" y="62"/>
                      </a:lnTo>
                      <a:lnTo>
                        <a:pt x="228" y="52"/>
                      </a:lnTo>
                      <a:lnTo>
                        <a:pt x="239" y="39"/>
                      </a:lnTo>
                      <a:lnTo>
                        <a:pt x="246" y="26"/>
                      </a:lnTo>
                      <a:lnTo>
                        <a:pt x="249" y="0"/>
                      </a:lnTo>
                      <a:lnTo>
                        <a:pt x="243" y="15"/>
                      </a:lnTo>
                      <a:lnTo>
                        <a:pt x="233" y="29"/>
                      </a:lnTo>
                      <a:lnTo>
                        <a:pt x="222" y="41"/>
                      </a:lnTo>
                      <a:lnTo>
                        <a:pt x="206" y="52"/>
                      </a:lnTo>
                      <a:lnTo>
                        <a:pt x="188" y="61"/>
                      </a:lnTo>
                      <a:lnTo>
                        <a:pt x="169" y="67"/>
                      </a:lnTo>
                      <a:lnTo>
                        <a:pt x="148" y="72"/>
                      </a:lnTo>
                      <a:lnTo>
                        <a:pt x="125" y="73"/>
                      </a:lnTo>
                      <a:lnTo>
                        <a:pt x="102" y="72"/>
                      </a:lnTo>
                      <a:lnTo>
                        <a:pt x="81" y="68"/>
                      </a:lnTo>
                      <a:lnTo>
                        <a:pt x="61" y="61"/>
                      </a:lnTo>
                      <a:lnTo>
                        <a:pt x="44" y="53"/>
                      </a:lnTo>
                      <a:lnTo>
                        <a:pt x="29" y="43"/>
                      </a:lnTo>
                      <a:lnTo>
                        <a:pt x="17" y="31"/>
                      </a:lnTo>
                      <a:lnTo>
                        <a:pt x="7" y="17"/>
                      </a:lnTo>
                      <a:lnTo>
                        <a:pt x="0" y="1"/>
                      </a:lnTo>
                      <a:close/>
                    </a:path>
                  </a:pathLst>
                </a:custGeom>
                <a:solidFill>
                  <a:srgbClr val="8499AD"/>
                </a:solidFill>
                <a:ln w="9525">
                  <a:noFill/>
                  <a:round/>
                  <a:headEnd/>
                  <a:tailEnd/>
                </a:ln>
              </p:spPr>
              <p:txBody>
                <a:bodyPr/>
                <a:lstStyle/>
                <a:p>
                  <a:endParaRPr lang="en-US"/>
                </a:p>
              </p:txBody>
            </p:sp>
            <p:sp>
              <p:nvSpPr>
                <p:cNvPr id="336" name="Freeform 302"/>
                <p:cNvSpPr>
                  <a:spLocks/>
                </p:cNvSpPr>
                <p:nvPr/>
              </p:nvSpPr>
              <p:spPr bwMode="auto">
                <a:xfrm>
                  <a:off x="692" y="3606"/>
                  <a:ext cx="84" cy="59"/>
                </a:xfrm>
                <a:custGeom>
                  <a:avLst/>
                  <a:gdLst/>
                  <a:ahLst/>
                  <a:cxnLst>
                    <a:cxn ang="0">
                      <a:pos x="251" y="108"/>
                    </a:cxn>
                    <a:cxn ang="0">
                      <a:pos x="245" y="122"/>
                    </a:cxn>
                    <a:cxn ang="0">
                      <a:pos x="235" y="136"/>
                    </a:cxn>
                    <a:cxn ang="0">
                      <a:pos x="222" y="147"/>
                    </a:cxn>
                    <a:cxn ang="0">
                      <a:pos x="207" y="157"/>
                    </a:cxn>
                    <a:cxn ang="0">
                      <a:pos x="190" y="165"/>
                    </a:cxn>
                    <a:cxn ang="0">
                      <a:pos x="171" y="172"/>
                    </a:cxn>
                    <a:cxn ang="0">
                      <a:pos x="150" y="175"/>
                    </a:cxn>
                    <a:cxn ang="0">
                      <a:pos x="128" y="176"/>
                    </a:cxn>
                    <a:cxn ang="0">
                      <a:pos x="105" y="175"/>
                    </a:cxn>
                    <a:cxn ang="0">
                      <a:pos x="83" y="170"/>
                    </a:cxn>
                    <a:cxn ang="0">
                      <a:pos x="63" y="165"/>
                    </a:cxn>
                    <a:cxn ang="0">
                      <a:pos x="45" y="155"/>
                    </a:cxn>
                    <a:cxn ang="0">
                      <a:pos x="31" y="145"/>
                    </a:cxn>
                    <a:cxn ang="0">
                      <a:pos x="18" y="132"/>
                    </a:cxn>
                    <a:cxn ang="0">
                      <a:pos x="9" y="118"/>
                    </a:cxn>
                    <a:cxn ang="0">
                      <a:pos x="3" y="103"/>
                    </a:cxn>
                    <a:cxn ang="0">
                      <a:pos x="2" y="100"/>
                    </a:cxn>
                    <a:cxn ang="0">
                      <a:pos x="2" y="95"/>
                    </a:cxn>
                    <a:cxn ang="0">
                      <a:pos x="0" y="92"/>
                    </a:cxn>
                    <a:cxn ang="0">
                      <a:pos x="0" y="88"/>
                    </a:cxn>
                    <a:cxn ang="0">
                      <a:pos x="3" y="71"/>
                    </a:cxn>
                    <a:cxn ang="0">
                      <a:pos x="11" y="53"/>
                    </a:cxn>
                    <a:cxn ang="0">
                      <a:pos x="22" y="38"/>
                    </a:cxn>
                    <a:cxn ang="0">
                      <a:pos x="38" y="26"/>
                    </a:cxn>
                    <a:cxn ang="0">
                      <a:pos x="57" y="15"/>
                    </a:cxn>
                    <a:cxn ang="0">
                      <a:pos x="79" y="7"/>
                    </a:cxn>
                    <a:cxn ang="0">
                      <a:pos x="103" y="2"/>
                    </a:cxn>
                    <a:cxn ang="0">
                      <a:pos x="128" y="0"/>
                    </a:cxn>
                    <a:cxn ang="0">
                      <a:pos x="153" y="2"/>
                    </a:cxn>
                    <a:cxn ang="0">
                      <a:pos x="177" y="7"/>
                    </a:cxn>
                    <a:cxn ang="0">
                      <a:pos x="199" y="15"/>
                    </a:cxn>
                    <a:cxn ang="0">
                      <a:pos x="218" y="26"/>
                    </a:cxn>
                    <a:cxn ang="0">
                      <a:pos x="233" y="38"/>
                    </a:cxn>
                    <a:cxn ang="0">
                      <a:pos x="245" y="53"/>
                    </a:cxn>
                    <a:cxn ang="0">
                      <a:pos x="252" y="71"/>
                    </a:cxn>
                    <a:cxn ang="0">
                      <a:pos x="254" y="88"/>
                    </a:cxn>
                    <a:cxn ang="0">
                      <a:pos x="254" y="93"/>
                    </a:cxn>
                    <a:cxn ang="0">
                      <a:pos x="253" y="99"/>
                    </a:cxn>
                    <a:cxn ang="0">
                      <a:pos x="252" y="103"/>
                    </a:cxn>
                    <a:cxn ang="0">
                      <a:pos x="251" y="108"/>
                    </a:cxn>
                  </a:cxnLst>
                  <a:rect l="0" t="0" r="r" b="b"/>
                  <a:pathLst>
                    <a:path w="254" h="176">
                      <a:moveTo>
                        <a:pt x="251" y="108"/>
                      </a:moveTo>
                      <a:lnTo>
                        <a:pt x="245" y="122"/>
                      </a:lnTo>
                      <a:lnTo>
                        <a:pt x="235" y="136"/>
                      </a:lnTo>
                      <a:lnTo>
                        <a:pt x="222" y="147"/>
                      </a:lnTo>
                      <a:lnTo>
                        <a:pt x="207" y="157"/>
                      </a:lnTo>
                      <a:lnTo>
                        <a:pt x="190" y="165"/>
                      </a:lnTo>
                      <a:lnTo>
                        <a:pt x="171" y="172"/>
                      </a:lnTo>
                      <a:lnTo>
                        <a:pt x="150" y="175"/>
                      </a:lnTo>
                      <a:lnTo>
                        <a:pt x="128" y="176"/>
                      </a:lnTo>
                      <a:lnTo>
                        <a:pt x="105" y="175"/>
                      </a:lnTo>
                      <a:lnTo>
                        <a:pt x="83" y="170"/>
                      </a:lnTo>
                      <a:lnTo>
                        <a:pt x="63" y="165"/>
                      </a:lnTo>
                      <a:lnTo>
                        <a:pt x="45" y="155"/>
                      </a:lnTo>
                      <a:lnTo>
                        <a:pt x="31" y="145"/>
                      </a:lnTo>
                      <a:lnTo>
                        <a:pt x="18" y="132"/>
                      </a:lnTo>
                      <a:lnTo>
                        <a:pt x="9" y="118"/>
                      </a:lnTo>
                      <a:lnTo>
                        <a:pt x="3" y="103"/>
                      </a:lnTo>
                      <a:lnTo>
                        <a:pt x="2" y="100"/>
                      </a:lnTo>
                      <a:lnTo>
                        <a:pt x="2" y="95"/>
                      </a:lnTo>
                      <a:lnTo>
                        <a:pt x="0" y="92"/>
                      </a:lnTo>
                      <a:lnTo>
                        <a:pt x="0" y="88"/>
                      </a:lnTo>
                      <a:lnTo>
                        <a:pt x="3" y="71"/>
                      </a:lnTo>
                      <a:lnTo>
                        <a:pt x="11" y="53"/>
                      </a:lnTo>
                      <a:lnTo>
                        <a:pt x="22" y="38"/>
                      </a:lnTo>
                      <a:lnTo>
                        <a:pt x="38" y="26"/>
                      </a:lnTo>
                      <a:lnTo>
                        <a:pt x="57" y="15"/>
                      </a:lnTo>
                      <a:lnTo>
                        <a:pt x="79" y="7"/>
                      </a:lnTo>
                      <a:lnTo>
                        <a:pt x="103" y="2"/>
                      </a:lnTo>
                      <a:lnTo>
                        <a:pt x="128" y="0"/>
                      </a:lnTo>
                      <a:lnTo>
                        <a:pt x="153" y="2"/>
                      </a:lnTo>
                      <a:lnTo>
                        <a:pt x="177" y="7"/>
                      </a:lnTo>
                      <a:lnTo>
                        <a:pt x="199" y="15"/>
                      </a:lnTo>
                      <a:lnTo>
                        <a:pt x="218" y="26"/>
                      </a:lnTo>
                      <a:lnTo>
                        <a:pt x="233" y="38"/>
                      </a:lnTo>
                      <a:lnTo>
                        <a:pt x="245" y="53"/>
                      </a:lnTo>
                      <a:lnTo>
                        <a:pt x="252" y="71"/>
                      </a:lnTo>
                      <a:lnTo>
                        <a:pt x="254" y="88"/>
                      </a:lnTo>
                      <a:lnTo>
                        <a:pt x="254" y="93"/>
                      </a:lnTo>
                      <a:lnTo>
                        <a:pt x="253" y="99"/>
                      </a:lnTo>
                      <a:lnTo>
                        <a:pt x="252" y="103"/>
                      </a:lnTo>
                      <a:lnTo>
                        <a:pt x="251" y="108"/>
                      </a:lnTo>
                      <a:close/>
                    </a:path>
                  </a:pathLst>
                </a:custGeom>
                <a:solidFill>
                  <a:srgbClr val="C1CCD6"/>
                </a:solidFill>
                <a:ln w="9525">
                  <a:noFill/>
                  <a:round/>
                  <a:headEnd/>
                  <a:tailEnd/>
                </a:ln>
              </p:spPr>
              <p:txBody>
                <a:bodyPr/>
                <a:lstStyle/>
                <a:p>
                  <a:endParaRPr lang="en-US"/>
                </a:p>
              </p:txBody>
            </p:sp>
            <p:sp>
              <p:nvSpPr>
                <p:cNvPr id="337" name="Freeform 303"/>
                <p:cNvSpPr>
                  <a:spLocks/>
                </p:cNvSpPr>
                <p:nvPr/>
              </p:nvSpPr>
              <p:spPr bwMode="auto">
                <a:xfrm>
                  <a:off x="692" y="3606"/>
                  <a:ext cx="84" cy="59"/>
                </a:xfrm>
                <a:custGeom>
                  <a:avLst/>
                  <a:gdLst/>
                  <a:ahLst/>
                  <a:cxnLst>
                    <a:cxn ang="0">
                      <a:pos x="251" y="108"/>
                    </a:cxn>
                    <a:cxn ang="0">
                      <a:pos x="251" y="108"/>
                    </a:cxn>
                    <a:cxn ang="0">
                      <a:pos x="245" y="122"/>
                    </a:cxn>
                    <a:cxn ang="0">
                      <a:pos x="235" y="136"/>
                    </a:cxn>
                    <a:cxn ang="0">
                      <a:pos x="222" y="147"/>
                    </a:cxn>
                    <a:cxn ang="0">
                      <a:pos x="207" y="157"/>
                    </a:cxn>
                    <a:cxn ang="0">
                      <a:pos x="190" y="165"/>
                    </a:cxn>
                    <a:cxn ang="0">
                      <a:pos x="171" y="172"/>
                    </a:cxn>
                    <a:cxn ang="0">
                      <a:pos x="150" y="175"/>
                    </a:cxn>
                    <a:cxn ang="0">
                      <a:pos x="128" y="176"/>
                    </a:cxn>
                    <a:cxn ang="0">
                      <a:pos x="128" y="176"/>
                    </a:cxn>
                    <a:cxn ang="0">
                      <a:pos x="105" y="175"/>
                    </a:cxn>
                    <a:cxn ang="0">
                      <a:pos x="83" y="170"/>
                    </a:cxn>
                    <a:cxn ang="0">
                      <a:pos x="63" y="165"/>
                    </a:cxn>
                    <a:cxn ang="0">
                      <a:pos x="45" y="155"/>
                    </a:cxn>
                    <a:cxn ang="0">
                      <a:pos x="31" y="145"/>
                    </a:cxn>
                    <a:cxn ang="0">
                      <a:pos x="18" y="132"/>
                    </a:cxn>
                    <a:cxn ang="0">
                      <a:pos x="9" y="118"/>
                    </a:cxn>
                    <a:cxn ang="0">
                      <a:pos x="3" y="103"/>
                    </a:cxn>
                    <a:cxn ang="0">
                      <a:pos x="3" y="103"/>
                    </a:cxn>
                    <a:cxn ang="0">
                      <a:pos x="2" y="100"/>
                    </a:cxn>
                    <a:cxn ang="0">
                      <a:pos x="2" y="95"/>
                    </a:cxn>
                    <a:cxn ang="0">
                      <a:pos x="0" y="92"/>
                    </a:cxn>
                    <a:cxn ang="0">
                      <a:pos x="0" y="88"/>
                    </a:cxn>
                    <a:cxn ang="0">
                      <a:pos x="0" y="88"/>
                    </a:cxn>
                    <a:cxn ang="0">
                      <a:pos x="3" y="71"/>
                    </a:cxn>
                    <a:cxn ang="0">
                      <a:pos x="11" y="53"/>
                    </a:cxn>
                    <a:cxn ang="0">
                      <a:pos x="22" y="38"/>
                    </a:cxn>
                    <a:cxn ang="0">
                      <a:pos x="38" y="26"/>
                    </a:cxn>
                    <a:cxn ang="0">
                      <a:pos x="57" y="15"/>
                    </a:cxn>
                    <a:cxn ang="0">
                      <a:pos x="79" y="7"/>
                    </a:cxn>
                    <a:cxn ang="0">
                      <a:pos x="103" y="2"/>
                    </a:cxn>
                    <a:cxn ang="0">
                      <a:pos x="128" y="0"/>
                    </a:cxn>
                    <a:cxn ang="0">
                      <a:pos x="128" y="0"/>
                    </a:cxn>
                    <a:cxn ang="0">
                      <a:pos x="153" y="2"/>
                    </a:cxn>
                    <a:cxn ang="0">
                      <a:pos x="177" y="7"/>
                    </a:cxn>
                    <a:cxn ang="0">
                      <a:pos x="199" y="15"/>
                    </a:cxn>
                    <a:cxn ang="0">
                      <a:pos x="218" y="26"/>
                    </a:cxn>
                    <a:cxn ang="0">
                      <a:pos x="233" y="38"/>
                    </a:cxn>
                    <a:cxn ang="0">
                      <a:pos x="245" y="53"/>
                    </a:cxn>
                    <a:cxn ang="0">
                      <a:pos x="252" y="71"/>
                    </a:cxn>
                    <a:cxn ang="0">
                      <a:pos x="254" y="88"/>
                    </a:cxn>
                    <a:cxn ang="0">
                      <a:pos x="254" y="88"/>
                    </a:cxn>
                    <a:cxn ang="0">
                      <a:pos x="254" y="93"/>
                    </a:cxn>
                    <a:cxn ang="0">
                      <a:pos x="253" y="99"/>
                    </a:cxn>
                    <a:cxn ang="0">
                      <a:pos x="252" y="103"/>
                    </a:cxn>
                    <a:cxn ang="0">
                      <a:pos x="251" y="108"/>
                    </a:cxn>
                  </a:cxnLst>
                  <a:rect l="0" t="0" r="r" b="b"/>
                  <a:pathLst>
                    <a:path w="254" h="176">
                      <a:moveTo>
                        <a:pt x="251" y="108"/>
                      </a:moveTo>
                      <a:lnTo>
                        <a:pt x="251" y="108"/>
                      </a:lnTo>
                      <a:lnTo>
                        <a:pt x="245" y="122"/>
                      </a:lnTo>
                      <a:lnTo>
                        <a:pt x="235" y="136"/>
                      </a:lnTo>
                      <a:lnTo>
                        <a:pt x="222" y="147"/>
                      </a:lnTo>
                      <a:lnTo>
                        <a:pt x="207" y="157"/>
                      </a:lnTo>
                      <a:lnTo>
                        <a:pt x="190" y="165"/>
                      </a:lnTo>
                      <a:lnTo>
                        <a:pt x="171" y="172"/>
                      </a:lnTo>
                      <a:lnTo>
                        <a:pt x="150" y="175"/>
                      </a:lnTo>
                      <a:lnTo>
                        <a:pt x="128" y="176"/>
                      </a:lnTo>
                      <a:lnTo>
                        <a:pt x="128" y="176"/>
                      </a:lnTo>
                      <a:lnTo>
                        <a:pt x="105" y="175"/>
                      </a:lnTo>
                      <a:lnTo>
                        <a:pt x="83" y="170"/>
                      </a:lnTo>
                      <a:lnTo>
                        <a:pt x="63" y="165"/>
                      </a:lnTo>
                      <a:lnTo>
                        <a:pt x="45" y="155"/>
                      </a:lnTo>
                      <a:lnTo>
                        <a:pt x="31" y="145"/>
                      </a:lnTo>
                      <a:lnTo>
                        <a:pt x="18" y="132"/>
                      </a:lnTo>
                      <a:lnTo>
                        <a:pt x="9" y="118"/>
                      </a:lnTo>
                      <a:lnTo>
                        <a:pt x="3" y="103"/>
                      </a:lnTo>
                      <a:lnTo>
                        <a:pt x="3" y="103"/>
                      </a:lnTo>
                      <a:lnTo>
                        <a:pt x="2" y="100"/>
                      </a:lnTo>
                      <a:lnTo>
                        <a:pt x="2" y="95"/>
                      </a:lnTo>
                      <a:lnTo>
                        <a:pt x="0" y="92"/>
                      </a:lnTo>
                      <a:lnTo>
                        <a:pt x="0" y="88"/>
                      </a:lnTo>
                      <a:lnTo>
                        <a:pt x="0" y="88"/>
                      </a:lnTo>
                      <a:lnTo>
                        <a:pt x="3" y="71"/>
                      </a:lnTo>
                      <a:lnTo>
                        <a:pt x="11" y="53"/>
                      </a:lnTo>
                      <a:lnTo>
                        <a:pt x="22" y="38"/>
                      </a:lnTo>
                      <a:lnTo>
                        <a:pt x="38" y="26"/>
                      </a:lnTo>
                      <a:lnTo>
                        <a:pt x="57" y="15"/>
                      </a:lnTo>
                      <a:lnTo>
                        <a:pt x="79" y="7"/>
                      </a:lnTo>
                      <a:lnTo>
                        <a:pt x="103" y="2"/>
                      </a:lnTo>
                      <a:lnTo>
                        <a:pt x="128" y="0"/>
                      </a:lnTo>
                      <a:lnTo>
                        <a:pt x="128" y="0"/>
                      </a:lnTo>
                      <a:lnTo>
                        <a:pt x="153" y="2"/>
                      </a:lnTo>
                      <a:lnTo>
                        <a:pt x="177" y="7"/>
                      </a:lnTo>
                      <a:lnTo>
                        <a:pt x="199" y="15"/>
                      </a:lnTo>
                      <a:lnTo>
                        <a:pt x="218" y="26"/>
                      </a:lnTo>
                      <a:lnTo>
                        <a:pt x="233" y="38"/>
                      </a:lnTo>
                      <a:lnTo>
                        <a:pt x="245" y="53"/>
                      </a:lnTo>
                      <a:lnTo>
                        <a:pt x="252" y="71"/>
                      </a:lnTo>
                      <a:lnTo>
                        <a:pt x="254" y="88"/>
                      </a:lnTo>
                      <a:lnTo>
                        <a:pt x="254" y="88"/>
                      </a:lnTo>
                      <a:lnTo>
                        <a:pt x="254" y="93"/>
                      </a:lnTo>
                      <a:lnTo>
                        <a:pt x="253" y="99"/>
                      </a:lnTo>
                      <a:lnTo>
                        <a:pt x="252" y="103"/>
                      </a:lnTo>
                      <a:lnTo>
                        <a:pt x="251" y="108"/>
                      </a:lnTo>
                    </a:path>
                  </a:pathLst>
                </a:custGeom>
                <a:noFill/>
                <a:ln w="0">
                  <a:solidFill>
                    <a:srgbClr val="8499AD"/>
                  </a:solidFill>
                  <a:prstDash val="solid"/>
                  <a:round/>
                  <a:headEnd/>
                  <a:tailEnd/>
                </a:ln>
              </p:spPr>
              <p:txBody>
                <a:bodyPr/>
                <a:lstStyle/>
                <a:p>
                  <a:endParaRPr lang="en-US"/>
                </a:p>
              </p:txBody>
            </p:sp>
            <p:sp>
              <p:nvSpPr>
                <p:cNvPr id="338" name="Freeform 304"/>
                <p:cNvSpPr>
                  <a:spLocks/>
                </p:cNvSpPr>
                <p:nvPr/>
              </p:nvSpPr>
              <p:spPr bwMode="auto">
                <a:xfrm>
                  <a:off x="699" y="3611"/>
                  <a:ext cx="72" cy="50"/>
                </a:xfrm>
                <a:custGeom>
                  <a:avLst/>
                  <a:gdLst/>
                  <a:ahLst/>
                  <a:cxnLst>
                    <a:cxn ang="0">
                      <a:pos x="108" y="151"/>
                    </a:cxn>
                    <a:cxn ang="0">
                      <a:pos x="86" y="150"/>
                    </a:cxn>
                    <a:cxn ang="0">
                      <a:pos x="66" y="145"/>
                    </a:cxn>
                    <a:cxn ang="0">
                      <a:pos x="47" y="138"/>
                    </a:cxn>
                    <a:cxn ang="0">
                      <a:pos x="32" y="129"/>
                    </a:cxn>
                    <a:cxn ang="0">
                      <a:pos x="19" y="117"/>
                    </a:cxn>
                    <a:cxn ang="0">
                      <a:pos x="9" y="104"/>
                    </a:cxn>
                    <a:cxn ang="0">
                      <a:pos x="2" y="90"/>
                    </a:cxn>
                    <a:cxn ang="0">
                      <a:pos x="0" y="75"/>
                    </a:cxn>
                    <a:cxn ang="0">
                      <a:pos x="2" y="60"/>
                    </a:cxn>
                    <a:cxn ang="0">
                      <a:pos x="9" y="46"/>
                    </a:cxn>
                    <a:cxn ang="0">
                      <a:pos x="19" y="34"/>
                    </a:cxn>
                    <a:cxn ang="0">
                      <a:pos x="32" y="22"/>
                    </a:cxn>
                    <a:cxn ang="0">
                      <a:pos x="47" y="13"/>
                    </a:cxn>
                    <a:cxn ang="0">
                      <a:pos x="66" y="6"/>
                    </a:cxn>
                    <a:cxn ang="0">
                      <a:pos x="86" y="1"/>
                    </a:cxn>
                    <a:cxn ang="0">
                      <a:pos x="108" y="0"/>
                    </a:cxn>
                    <a:cxn ang="0">
                      <a:pos x="130" y="1"/>
                    </a:cxn>
                    <a:cxn ang="0">
                      <a:pos x="150" y="6"/>
                    </a:cxn>
                    <a:cxn ang="0">
                      <a:pos x="168" y="13"/>
                    </a:cxn>
                    <a:cxn ang="0">
                      <a:pos x="184" y="22"/>
                    </a:cxn>
                    <a:cxn ang="0">
                      <a:pos x="197" y="34"/>
                    </a:cxn>
                    <a:cxn ang="0">
                      <a:pos x="207" y="46"/>
                    </a:cxn>
                    <a:cxn ang="0">
                      <a:pos x="214" y="60"/>
                    </a:cxn>
                    <a:cxn ang="0">
                      <a:pos x="216" y="75"/>
                    </a:cxn>
                    <a:cxn ang="0">
                      <a:pos x="214" y="90"/>
                    </a:cxn>
                    <a:cxn ang="0">
                      <a:pos x="207" y="104"/>
                    </a:cxn>
                    <a:cxn ang="0">
                      <a:pos x="197" y="117"/>
                    </a:cxn>
                    <a:cxn ang="0">
                      <a:pos x="184" y="129"/>
                    </a:cxn>
                    <a:cxn ang="0">
                      <a:pos x="168" y="138"/>
                    </a:cxn>
                    <a:cxn ang="0">
                      <a:pos x="150" y="145"/>
                    </a:cxn>
                    <a:cxn ang="0">
                      <a:pos x="130" y="150"/>
                    </a:cxn>
                    <a:cxn ang="0">
                      <a:pos x="108" y="151"/>
                    </a:cxn>
                  </a:cxnLst>
                  <a:rect l="0" t="0" r="r" b="b"/>
                  <a:pathLst>
                    <a:path w="216" h="151">
                      <a:moveTo>
                        <a:pt x="108" y="151"/>
                      </a:moveTo>
                      <a:lnTo>
                        <a:pt x="86" y="150"/>
                      </a:lnTo>
                      <a:lnTo>
                        <a:pt x="66" y="145"/>
                      </a:lnTo>
                      <a:lnTo>
                        <a:pt x="47" y="138"/>
                      </a:lnTo>
                      <a:lnTo>
                        <a:pt x="32" y="129"/>
                      </a:lnTo>
                      <a:lnTo>
                        <a:pt x="19" y="117"/>
                      </a:lnTo>
                      <a:lnTo>
                        <a:pt x="9" y="104"/>
                      </a:lnTo>
                      <a:lnTo>
                        <a:pt x="2" y="90"/>
                      </a:lnTo>
                      <a:lnTo>
                        <a:pt x="0" y="75"/>
                      </a:lnTo>
                      <a:lnTo>
                        <a:pt x="2" y="60"/>
                      </a:lnTo>
                      <a:lnTo>
                        <a:pt x="9" y="46"/>
                      </a:lnTo>
                      <a:lnTo>
                        <a:pt x="19" y="34"/>
                      </a:lnTo>
                      <a:lnTo>
                        <a:pt x="32" y="22"/>
                      </a:lnTo>
                      <a:lnTo>
                        <a:pt x="47" y="13"/>
                      </a:lnTo>
                      <a:lnTo>
                        <a:pt x="66" y="6"/>
                      </a:lnTo>
                      <a:lnTo>
                        <a:pt x="86" y="1"/>
                      </a:lnTo>
                      <a:lnTo>
                        <a:pt x="108" y="0"/>
                      </a:lnTo>
                      <a:lnTo>
                        <a:pt x="130" y="1"/>
                      </a:lnTo>
                      <a:lnTo>
                        <a:pt x="150" y="6"/>
                      </a:lnTo>
                      <a:lnTo>
                        <a:pt x="168" y="13"/>
                      </a:lnTo>
                      <a:lnTo>
                        <a:pt x="184" y="22"/>
                      </a:lnTo>
                      <a:lnTo>
                        <a:pt x="197" y="34"/>
                      </a:lnTo>
                      <a:lnTo>
                        <a:pt x="207" y="46"/>
                      </a:lnTo>
                      <a:lnTo>
                        <a:pt x="214" y="60"/>
                      </a:lnTo>
                      <a:lnTo>
                        <a:pt x="216" y="75"/>
                      </a:lnTo>
                      <a:lnTo>
                        <a:pt x="214" y="90"/>
                      </a:lnTo>
                      <a:lnTo>
                        <a:pt x="207" y="104"/>
                      </a:lnTo>
                      <a:lnTo>
                        <a:pt x="197" y="117"/>
                      </a:lnTo>
                      <a:lnTo>
                        <a:pt x="184" y="129"/>
                      </a:lnTo>
                      <a:lnTo>
                        <a:pt x="168" y="138"/>
                      </a:lnTo>
                      <a:lnTo>
                        <a:pt x="150" y="145"/>
                      </a:lnTo>
                      <a:lnTo>
                        <a:pt x="130" y="150"/>
                      </a:lnTo>
                      <a:lnTo>
                        <a:pt x="108" y="151"/>
                      </a:lnTo>
                      <a:close/>
                    </a:path>
                  </a:pathLst>
                </a:custGeom>
                <a:solidFill>
                  <a:srgbClr val="0A335B"/>
                </a:solidFill>
                <a:ln w="9525">
                  <a:noFill/>
                  <a:round/>
                  <a:headEnd/>
                  <a:tailEnd/>
                </a:ln>
              </p:spPr>
              <p:txBody>
                <a:bodyPr/>
                <a:lstStyle/>
                <a:p>
                  <a:endParaRPr lang="en-US"/>
                </a:p>
              </p:txBody>
            </p:sp>
            <p:sp>
              <p:nvSpPr>
                <p:cNvPr id="339" name="Freeform 305"/>
                <p:cNvSpPr>
                  <a:spLocks/>
                </p:cNvSpPr>
                <p:nvPr/>
              </p:nvSpPr>
              <p:spPr bwMode="auto">
                <a:xfrm>
                  <a:off x="699" y="3611"/>
                  <a:ext cx="72" cy="50"/>
                </a:xfrm>
                <a:custGeom>
                  <a:avLst/>
                  <a:gdLst/>
                  <a:ahLst/>
                  <a:cxnLst>
                    <a:cxn ang="0">
                      <a:pos x="108" y="151"/>
                    </a:cxn>
                    <a:cxn ang="0">
                      <a:pos x="108" y="151"/>
                    </a:cxn>
                    <a:cxn ang="0">
                      <a:pos x="86" y="150"/>
                    </a:cxn>
                    <a:cxn ang="0">
                      <a:pos x="66" y="145"/>
                    </a:cxn>
                    <a:cxn ang="0">
                      <a:pos x="47" y="138"/>
                    </a:cxn>
                    <a:cxn ang="0">
                      <a:pos x="32" y="129"/>
                    </a:cxn>
                    <a:cxn ang="0">
                      <a:pos x="19" y="117"/>
                    </a:cxn>
                    <a:cxn ang="0">
                      <a:pos x="9" y="104"/>
                    </a:cxn>
                    <a:cxn ang="0">
                      <a:pos x="2" y="90"/>
                    </a:cxn>
                    <a:cxn ang="0">
                      <a:pos x="0" y="75"/>
                    </a:cxn>
                    <a:cxn ang="0">
                      <a:pos x="0" y="75"/>
                    </a:cxn>
                    <a:cxn ang="0">
                      <a:pos x="2" y="60"/>
                    </a:cxn>
                    <a:cxn ang="0">
                      <a:pos x="9" y="46"/>
                    </a:cxn>
                    <a:cxn ang="0">
                      <a:pos x="19" y="34"/>
                    </a:cxn>
                    <a:cxn ang="0">
                      <a:pos x="32" y="22"/>
                    </a:cxn>
                    <a:cxn ang="0">
                      <a:pos x="47" y="13"/>
                    </a:cxn>
                    <a:cxn ang="0">
                      <a:pos x="66" y="6"/>
                    </a:cxn>
                    <a:cxn ang="0">
                      <a:pos x="86" y="1"/>
                    </a:cxn>
                    <a:cxn ang="0">
                      <a:pos x="108" y="0"/>
                    </a:cxn>
                    <a:cxn ang="0">
                      <a:pos x="108" y="0"/>
                    </a:cxn>
                    <a:cxn ang="0">
                      <a:pos x="130" y="1"/>
                    </a:cxn>
                    <a:cxn ang="0">
                      <a:pos x="150" y="6"/>
                    </a:cxn>
                    <a:cxn ang="0">
                      <a:pos x="168" y="13"/>
                    </a:cxn>
                    <a:cxn ang="0">
                      <a:pos x="184" y="22"/>
                    </a:cxn>
                    <a:cxn ang="0">
                      <a:pos x="197" y="34"/>
                    </a:cxn>
                    <a:cxn ang="0">
                      <a:pos x="207" y="46"/>
                    </a:cxn>
                    <a:cxn ang="0">
                      <a:pos x="214" y="60"/>
                    </a:cxn>
                    <a:cxn ang="0">
                      <a:pos x="216" y="75"/>
                    </a:cxn>
                    <a:cxn ang="0">
                      <a:pos x="216" y="75"/>
                    </a:cxn>
                    <a:cxn ang="0">
                      <a:pos x="214" y="90"/>
                    </a:cxn>
                    <a:cxn ang="0">
                      <a:pos x="207" y="104"/>
                    </a:cxn>
                    <a:cxn ang="0">
                      <a:pos x="197" y="117"/>
                    </a:cxn>
                    <a:cxn ang="0">
                      <a:pos x="184" y="129"/>
                    </a:cxn>
                    <a:cxn ang="0">
                      <a:pos x="168" y="138"/>
                    </a:cxn>
                    <a:cxn ang="0">
                      <a:pos x="150" y="145"/>
                    </a:cxn>
                    <a:cxn ang="0">
                      <a:pos x="130" y="150"/>
                    </a:cxn>
                    <a:cxn ang="0">
                      <a:pos x="108" y="151"/>
                    </a:cxn>
                  </a:cxnLst>
                  <a:rect l="0" t="0" r="r" b="b"/>
                  <a:pathLst>
                    <a:path w="216" h="151">
                      <a:moveTo>
                        <a:pt x="108" y="151"/>
                      </a:moveTo>
                      <a:lnTo>
                        <a:pt x="108" y="151"/>
                      </a:lnTo>
                      <a:lnTo>
                        <a:pt x="86" y="150"/>
                      </a:lnTo>
                      <a:lnTo>
                        <a:pt x="66" y="145"/>
                      </a:lnTo>
                      <a:lnTo>
                        <a:pt x="47" y="138"/>
                      </a:lnTo>
                      <a:lnTo>
                        <a:pt x="32" y="129"/>
                      </a:lnTo>
                      <a:lnTo>
                        <a:pt x="19" y="117"/>
                      </a:lnTo>
                      <a:lnTo>
                        <a:pt x="9" y="104"/>
                      </a:lnTo>
                      <a:lnTo>
                        <a:pt x="2" y="90"/>
                      </a:lnTo>
                      <a:lnTo>
                        <a:pt x="0" y="75"/>
                      </a:lnTo>
                      <a:lnTo>
                        <a:pt x="0" y="75"/>
                      </a:lnTo>
                      <a:lnTo>
                        <a:pt x="2" y="60"/>
                      </a:lnTo>
                      <a:lnTo>
                        <a:pt x="9" y="46"/>
                      </a:lnTo>
                      <a:lnTo>
                        <a:pt x="19" y="34"/>
                      </a:lnTo>
                      <a:lnTo>
                        <a:pt x="32" y="22"/>
                      </a:lnTo>
                      <a:lnTo>
                        <a:pt x="47" y="13"/>
                      </a:lnTo>
                      <a:lnTo>
                        <a:pt x="66" y="6"/>
                      </a:lnTo>
                      <a:lnTo>
                        <a:pt x="86" y="1"/>
                      </a:lnTo>
                      <a:lnTo>
                        <a:pt x="108" y="0"/>
                      </a:lnTo>
                      <a:lnTo>
                        <a:pt x="108" y="0"/>
                      </a:lnTo>
                      <a:lnTo>
                        <a:pt x="130" y="1"/>
                      </a:lnTo>
                      <a:lnTo>
                        <a:pt x="150" y="6"/>
                      </a:lnTo>
                      <a:lnTo>
                        <a:pt x="168" y="13"/>
                      </a:lnTo>
                      <a:lnTo>
                        <a:pt x="184" y="22"/>
                      </a:lnTo>
                      <a:lnTo>
                        <a:pt x="197" y="34"/>
                      </a:lnTo>
                      <a:lnTo>
                        <a:pt x="207" y="46"/>
                      </a:lnTo>
                      <a:lnTo>
                        <a:pt x="214" y="60"/>
                      </a:lnTo>
                      <a:lnTo>
                        <a:pt x="216" y="75"/>
                      </a:lnTo>
                      <a:lnTo>
                        <a:pt x="216" y="75"/>
                      </a:lnTo>
                      <a:lnTo>
                        <a:pt x="214" y="90"/>
                      </a:lnTo>
                      <a:lnTo>
                        <a:pt x="207" y="104"/>
                      </a:lnTo>
                      <a:lnTo>
                        <a:pt x="197" y="117"/>
                      </a:lnTo>
                      <a:lnTo>
                        <a:pt x="184" y="129"/>
                      </a:lnTo>
                      <a:lnTo>
                        <a:pt x="168" y="138"/>
                      </a:lnTo>
                      <a:lnTo>
                        <a:pt x="150" y="145"/>
                      </a:lnTo>
                      <a:lnTo>
                        <a:pt x="130" y="150"/>
                      </a:lnTo>
                      <a:lnTo>
                        <a:pt x="108" y="151"/>
                      </a:lnTo>
                    </a:path>
                  </a:pathLst>
                </a:custGeom>
                <a:noFill/>
                <a:ln w="0">
                  <a:solidFill>
                    <a:srgbClr val="000033"/>
                  </a:solidFill>
                  <a:prstDash val="solid"/>
                  <a:round/>
                  <a:headEnd/>
                  <a:tailEnd/>
                </a:ln>
              </p:spPr>
              <p:txBody>
                <a:bodyPr/>
                <a:lstStyle/>
                <a:p>
                  <a:endParaRPr lang="en-US"/>
                </a:p>
              </p:txBody>
            </p:sp>
            <p:sp>
              <p:nvSpPr>
                <p:cNvPr id="340" name="Freeform 306"/>
                <p:cNvSpPr>
                  <a:spLocks/>
                </p:cNvSpPr>
                <p:nvPr/>
              </p:nvSpPr>
              <p:spPr bwMode="auto">
                <a:xfrm>
                  <a:off x="693" y="3641"/>
                  <a:ext cx="83" cy="31"/>
                </a:xfrm>
                <a:custGeom>
                  <a:avLst/>
                  <a:gdLst/>
                  <a:ahLst/>
                  <a:cxnLst>
                    <a:cxn ang="0">
                      <a:pos x="0" y="1"/>
                    </a:cxn>
                    <a:cxn ang="0">
                      <a:pos x="4" y="29"/>
                    </a:cxn>
                    <a:cxn ang="0">
                      <a:pos x="10" y="43"/>
                    </a:cxn>
                    <a:cxn ang="0">
                      <a:pos x="19" y="56"/>
                    </a:cxn>
                    <a:cxn ang="0">
                      <a:pos x="31" y="67"/>
                    </a:cxn>
                    <a:cxn ang="0">
                      <a:pos x="45" y="77"/>
                    </a:cxn>
                    <a:cxn ang="0">
                      <a:pos x="60" y="84"/>
                    </a:cxn>
                    <a:cxn ang="0">
                      <a:pos x="79" y="88"/>
                    </a:cxn>
                    <a:cxn ang="0">
                      <a:pos x="100" y="92"/>
                    </a:cxn>
                    <a:cxn ang="0">
                      <a:pos x="124" y="93"/>
                    </a:cxn>
                    <a:cxn ang="0">
                      <a:pos x="143" y="92"/>
                    </a:cxn>
                    <a:cxn ang="0">
                      <a:pos x="162" y="87"/>
                    </a:cxn>
                    <a:cxn ang="0">
                      <a:pos x="180" y="81"/>
                    </a:cxn>
                    <a:cxn ang="0">
                      <a:pos x="198" y="73"/>
                    </a:cxn>
                    <a:cxn ang="0">
                      <a:pos x="214" y="63"/>
                    </a:cxn>
                    <a:cxn ang="0">
                      <a:pos x="227" y="52"/>
                    </a:cxn>
                    <a:cxn ang="0">
                      <a:pos x="238" y="40"/>
                    </a:cxn>
                    <a:cxn ang="0">
                      <a:pos x="245" y="27"/>
                    </a:cxn>
                    <a:cxn ang="0">
                      <a:pos x="248" y="0"/>
                    </a:cxn>
                    <a:cxn ang="0">
                      <a:pos x="242" y="15"/>
                    </a:cxn>
                    <a:cxn ang="0">
                      <a:pos x="233" y="29"/>
                    </a:cxn>
                    <a:cxn ang="0">
                      <a:pos x="221" y="42"/>
                    </a:cxn>
                    <a:cxn ang="0">
                      <a:pos x="206" y="52"/>
                    </a:cxn>
                    <a:cxn ang="0">
                      <a:pos x="188" y="62"/>
                    </a:cxn>
                    <a:cxn ang="0">
                      <a:pos x="168" y="67"/>
                    </a:cxn>
                    <a:cxn ang="0">
                      <a:pos x="147" y="72"/>
                    </a:cxn>
                    <a:cxn ang="0">
                      <a:pos x="124" y="73"/>
                    </a:cxn>
                    <a:cxn ang="0">
                      <a:pos x="101" y="72"/>
                    </a:cxn>
                    <a:cxn ang="0">
                      <a:pos x="80" y="69"/>
                    </a:cxn>
                    <a:cxn ang="0">
                      <a:pos x="60" y="62"/>
                    </a:cxn>
                    <a:cxn ang="0">
                      <a:pos x="44" y="54"/>
                    </a:cxn>
                    <a:cxn ang="0">
                      <a:pos x="28" y="43"/>
                    </a:cxn>
                    <a:cxn ang="0">
                      <a:pos x="16" y="30"/>
                    </a:cxn>
                    <a:cxn ang="0">
                      <a:pos x="6" y="16"/>
                    </a:cxn>
                    <a:cxn ang="0">
                      <a:pos x="0" y="1"/>
                    </a:cxn>
                  </a:cxnLst>
                  <a:rect l="0" t="0" r="r" b="b"/>
                  <a:pathLst>
                    <a:path w="248" h="93">
                      <a:moveTo>
                        <a:pt x="0" y="1"/>
                      </a:moveTo>
                      <a:lnTo>
                        <a:pt x="4" y="29"/>
                      </a:lnTo>
                      <a:lnTo>
                        <a:pt x="10" y="43"/>
                      </a:lnTo>
                      <a:lnTo>
                        <a:pt x="19" y="56"/>
                      </a:lnTo>
                      <a:lnTo>
                        <a:pt x="31" y="67"/>
                      </a:lnTo>
                      <a:lnTo>
                        <a:pt x="45" y="77"/>
                      </a:lnTo>
                      <a:lnTo>
                        <a:pt x="60" y="84"/>
                      </a:lnTo>
                      <a:lnTo>
                        <a:pt x="79" y="88"/>
                      </a:lnTo>
                      <a:lnTo>
                        <a:pt x="100" y="92"/>
                      </a:lnTo>
                      <a:lnTo>
                        <a:pt x="124" y="93"/>
                      </a:lnTo>
                      <a:lnTo>
                        <a:pt x="143" y="92"/>
                      </a:lnTo>
                      <a:lnTo>
                        <a:pt x="162" y="87"/>
                      </a:lnTo>
                      <a:lnTo>
                        <a:pt x="180" y="81"/>
                      </a:lnTo>
                      <a:lnTo>
                        <a:pt x="198" y="73"/>
                      </a:lnTo>
                      <a:lnTo>
                        <a:pt x="214" y="63"/>
                      </a:lnTo>
                      <a:lnTo>
                        <a:pt x="227" y="52"/>
                      </a:lnTo>
                      <a:lnTo>
                        <a:pt x="238" y="40"/>
                      </a:lnTo>
                      <a:lnTo>
                        <a:pt x="245" y="27"/>
                      </a:lnTo>
                      <a:lnTo>
                        <a:pt x="248" y="0"/>
                      </a:lnTo>
                      <a:lnTo>
                        <a:pt x="242" y="15"/>
                      </a:lnTo>
                      <a:lnTo>
                        <a:pt x="233" y="29"/>
                      </a:lnTo>
                      <a:lnTo>
                        <a:pt x="221" y="42"/>
                      </a:lnTo>
                      <a:lnTo>
                        <a:pt x="206" y="52"/>
                      </a:lnTo>
                      <a:lnTo>
                        <a:pt x="188" y="62"/>
                      </a:lnTo>
                      <a:lnTo>
                        <a:pt x="168" y="67"/>
                      </a:lnTo>
                      <a:lnTo>
                        <a:pt x="147" y="72"/>
                      </a:lnTo>
                      <a:lnTo>
                        <a:pt x="124" y="73"/>
                      </a:lnTo>
                      <a:lnTo>
                        <a:pt x="101" y="72"/>
                      </a:lnTo>
                      <a:lnTo>
                        <a:pt x="80" y="69"/>
                      </a:lnTo>
                      <a:lnTo>
                        <a:pt x="60" y="62"/>
                      </a:lnTo>
                      <a:lnTo>
                        <a:pt x="44" y="54"/>
                      </a:lnTo>
                      <a:lnTo>
                        <a:pt x="28" y="43"/>
                      </a:lnTo>
                      <a:lnTo>
                        <a:pt x="16" y="30"/>
                      </a:lnTo>
                      <a:lnTo>
                        <a:pt x="6" y="16"/>
                      </a:lnTo>
                      <a:lnTo>
                        <a:pt x="0" y="1"/>
                      </a:lnTo>
                      <a:close/>
                    </a:path>
                  </a:pathLst>
                </a:custGeom>
                <a:solidFill>
                  <a:srgbClr val="8499AD"/>
                </a:solidFill>
                <a:ln w="9525">
                  <a:noFill/>
                  <a:round/>
                  <a:headEnd/>
                  <a:tailEnd/>
                </a:ln>
              </p:spPr>
              <p:txBody>
                <a:bodyPr/>
                <a:lstStyle/>
                <a:p>
                  <a:endParaRPr lang="en-US"/>
                </a:p>
              </p:txBody>
            </p:sp>
            <p:sp>
              <p:nvSpPr>
                <p:cNvPr id="341" name="Freeform 307"/>
                <p:cNvSpPr>
                  <a:spLocks/>
                </p:cNvSpPr>
                <p:nvPr/>
              </p:nvSpPr>
              <p:spPr bwMode="auto">
                <a:xfrm>
                  <a:off x="691" y="3588"/>
                  <a:ext cx="84" cy="59"/>
                </a:xfrm>
                <a:custGeom>
                  <a:avLst/>
                  <a:gdLst/>
                  <a:ahLst/>
                  <a:cxnLst>
                    <a:cxn ang="0">
                      <a:pos x="251" y="107"/>
                    </a:cxn>
                    <a:cxn ang="0">
                      <a:pos x="245" y="121"/>
                    </a:cxn>
                    <a:cxn ang="0">
                      <a:pos x="234" y="135"/>
                    </a:cxn>
                    <a:cxn ang="0">
                      <a:pos x="222" y="147"/>
                    </a:cxn>
                    <a:cxn ang="0">
                      <a:pos x="207" y="156"/>
                    </a:cxn>
                    <a:cxn ang="0">
                      <a:pos x="190" y="164"/>
                    </a:cxn>
                    <a:cxn ang="0">
                      <a:pos x="171" y="171"/>
                    </a:cxn>
                    <a:cxn ang="0">
                      <a:pos x="150" y="175"/>
                    </a:cxn>
                    <a:cxn ang="0">
                      <a:pos x="128" y="176"/>
                    </a:cxn>
                    <a:cxn ang="0">
                      <a:pos x="105" y="175"/>
                    </a:cxn>
                    <a:cxn ang="0">
                      <a:pos x="83" y="170"/>
                    </a:cxn>
                    <a:cxn ang="0">
                      <a:pos x="63" y="164"/>
                    </a:cxn>
                    <a:cxn ang="0">
                      <a:pos x="45" y="155"/>
                    </a:cxn>
                    <a:cxn ang="0">
                      <a:pos x="31" y="144"/>
                    </a:cxn>
                    <a:cxn ang="0">
                      <a:pos x="18" y="132"/>
                    </a:cxn>
                    <a:cxn ang="0">
                      <a:pos x="9" y="118"/>
                    </a:cxn>
                    <a:cxn ang="0">
                      <a:pos x="2" y="103"/>
                    </a:cxn>
                    <a:cxn ang="0">
                      <a:pos x="1" y="99"/>
                    </a:cxn>
                    <a:cxn ang="0">
                      <a:pos x="1" y="95"/>
                    </a:cxn>
                    <a:cxn ang="0">
                      <a:pos x="0" y="91"/>
                    </a:cxn>
                    <a:cxn ang="0">
                      <a:pos x="0" y="88"/>
                    </a:cxn>
                    <a:cxn ang="0">
                      <a:pos x="2" y="70"/>
                    </a:cxn>
                    <a:cxn ang="0">
                      <a:pos x="11" y="53"/>
                    </a:cxn>
                    <a:cxn ang="0">
                      <a:pos x="22" y="38"/>
                    </a:cxn>
                    <a:cxn ang="0">
                      <a:pos x="38" y="25"/>
                    </a:cxn>
                    <a:cxn ang="0">
                      <a:pos x="57" y="15"/>
                    </a:cxn>
                    <a:cxn ang="0">
                      <a:pos x="79" y="6"/>
                    </a:cxn>
                    <a:cxn ang="0">
                      <a:pos x="103" y="2"/>
                    </a:cxn>
                    <a:cxn ang="0">
                      <a:pos x="128" y="0"/>
                    </a:cxn>
                    <a:cxn ang="0">
                      <a:pos x="153" y="2"/>
                    </a:cxn>
                    <a:cxn ang="0">
                      <a:pos x="177" y="6"/>
                    </a:cxn>
                    <a:cxn ang="0">
                      <a:pos x="199" y="15"/>
                    </a:cxn>
                    <a:cxn ang="0">
                      <a:pos x="218" y="25"/>
                    </a:cxn>
                    <a:cxn ang="0">
                      <a:pos x="232" y="38"/>
                    </a:cxn>
                    <a:cxn ang="0">
                      <a:pos x="245" y="53"/>
                    </a:cxn>
                    <a:cxn ang="0">
                      <a:pos x="252" y="70"/>
                    </a:cxn>
                    <a:cxn ang="0">
                      <a:pos x="254" y="88"/>
                    </a:cxn>
                    <a:cxn ang="0">
                      <a:pos x="254" y="92"/>
                    </a:cxn>
                    <a:cxn ang="0">
                      <a:pos x="253" y="97"/>
                    </a:cxn>
                    <a:cxn ang="0">
                      <a:pos x="252" y="103"/>
                    </a:cxn>
                    <a:cxn ang="0">
                      <a:pos x="251" y="107"/>
                    </a:cxn>
                  </a:cxnLst>
                  <a:rect l="0" t="0" r="r" b="b"/>
                  <a:pathLst>
                    <a:path w="254" h="176">
                      <a:moveTo>
                        <a:pt x="251" y="107"/>
                      </a:moveTo>
                      <a:lnTo>
                        <a:pt x="245" y="121"/>
                      </a:lnTo>
                      <a:lnTo>
                        <a:pt x="234" y="135"/>
                      </a:lnTo>
                      <a:lnTo>
                        <a:pt x="222" y="147"/>
                      </a:lnTo>
                      <a:lnTo>
                        <a:pt x="207" y="156"/>
                      </a:lnTo>
                      <a:lnTo>
                        <a:pt x="190" y="164"/>
                      </a:lnTo>
                      <a:lnTo>
                        <a:pt x="171" y="171"/>
                      </a:lnTo>
                      <a:lnTo>
                        <a:pt x="150" y="175"/>
                      </a:lnTo>
                      <a:lnTo>
                        <a:pt x="128" y="176"/>
                      </a:lnTo>
                      <a:lnTo>
                        <a:pt x="105" y="175"/>
                      </a:lnTo>
                      <a:lnTo>
                        <a:pt x="83" y="170"/>
                      </a:lnTo>
                      <a:lnTo>
                        <a:pt x="63" y="164"/>
                      </a:lnTo>
                      <a:lnTo>
                        <a:pt x="45" y="155"/>
                      </a:lnTo>
                      <a:lnTo>
                        <a:pt x="31" y="144"/>
                      </a:lnTo>
                      <a:lnTo>
                        <a:pt x="18" y="132"/>
                      </a:lnTo>
                      <a:lnTo>
                        <a:pt x="9" y="118"/>
                      </a:lnTo>
                      <a:lnTo>
                        <a:pt x="2" y="103"/>
                      </a:lnTo>
                      <a:lnTo>
                        <a:pt x="1" y="99"/>
                      </a:lnTo>
                      <a:lnTo>
                        <a:pt x="1" y="95"/>
                      </a:lnTo>
                      <a:lnTo>
                        <a:pt x="0" y="91"/>
                      </a:lnTo>
                      <a:lnTo>
                        <a:pt x="0" y="88"/>
                      </a:lnTo>
                      <a:lnTo>
                        <a:pt x="2" y="70"/>
                      </a:lnTo>
                      <a:lnTo>
                        <a:pt x="11" y="53"/>
                      </a:lnTo>
                      <a:lnTo>
                        <a:pt x="22" y="38"/>
                      </a:lnTo>
                      <a:lnTo>
                        <a:pt x="38" y="25"/>
                      </a:lnTo>
                      <a:lnTo>
                        <a:pt x="57" y="15"/>
                      </a:lnTo>
                      <a:lnTo>
                        <a:pt x="79" y="6"/>
                      </a:lnTo>
                      <a:lnTo>
                        <a:pt x="103" y="2"/>
                      </a:lnTo>
                      <a:lnTo>
                        <a:pt x="128" y="0"/>
                      </a:lnTo>
                      <a:lnTo>
                        <a:pt x="153" y="2"/>
                      </a:lnTo>
                      <a:lnTo>
                        <a:pt x="177" y="6"/>
                      </a:lnTo>
                      <a:lnTo>
                        <a:pt x="199" y="15"/>
                      </a:lnTo>
                      <a:lnTo>
                        <a:pt x="218" y="25"/>
                      </a:lnTo>
                      <a:lnTo>
                        <a:pt x="232" y="38"/>
                      </a:lnTo>
                      <a:lnTo>
                        <a:pt x="245" y="53"/>
                      </a:lnTo>
                      <a:lnTo>
                        <a:pt x="252" y="70"/>
                      </a:lnTo>
                      <a:lnTo>
                        <a:pt x="254" y="88"/>
                      </a:lnTo>
                      <a:lnTo>
                        <a:pt x="254" y="92"/>
                      </a:lnTo>
                      <a:lnTo>
                        <a:pt x="253" y="97"/>
                      </a:lnTo>
                      <a:lnTo>
                        <a:pt x="252" y="103"/>
                      </a:lnTo>
                      <a:lnTo>
                        <a:pt x="251" y="107"/>
                      </a:lnTo>
                      <a:close/>
                    </a:path>
                  </a:pathLst>
                </a:custGeom>
                <a:solidFill>
                  <a:srgbClr val="C1CCD6"/>
                </a:solidFill>
                <a:ln w="9525">
                  <a:noFill/>
                  <a:round/>
                  <a:headEnd/>
                  <a:tailEnd/>
                </a:ln>
              </p:spPr>
              <p:txBody>
                <a:bodyPr/>
                <a:lstStyle/>
                <a:p>
                  <a:endParaRPr lang="en-US"/>
                </a:p>
              </p:txBody>
            </p:sp>
            <p:sp>
              <p:nvSpPr>
                <p:cNvPr id="342" name="Freeform 308"/>
                <p:cNvSpPr>
                  <a:spLocks/>
                </p:cNvSpPr>
                <p:nvPr/>
              </p:nvSpPr>
              <p:spPr bwMode="auto">
                <a:xfrm>
                  <a:off x="691" y="3588"/>
                  <a:ext cx="84" cy="59"/>
                </a:xfrm>
                <a:custGeom>
                  <a:avLst/>
                  <a:gdLst/>
                  <a:ahLst/>
                  <a:cxnLst>
                    <a:cxn ang="0">
                      <a:pos x="251" y="107"/>
                    </a:cxn>
                    <a:cxn ang="0">
                      <a:pos x="251" y="107"/>
                    </a:cxn>
                    <a:cxn ang="0">
                      <a:pos x="245" y="121"/>
                    </a:cxn>
                    <a:cxn ang="0">
                      <a:pos x="234" y="135"/>
                    </a:cxn>
                    <a:cxn ang="0">
                      <a:pos x="222" y="147"/>
                    </a:cxn>
                    <a:cxn ang="0">
                      <a:pos x="207" y="156"/>
                    </a:cxn>
                    <a:cxn ang="0">
                      <a:pos x="190" y="164"/>
                    </a:cxn>
                    <a:cxn ang="0">
                      <a:pos x="171" y="171"/>
                    </a:cxn>
                    <a:cxn ang="0">
                      <a:pos x="150" y="175"/>
                    </a:cxn>
                    <a:cxn ang="0">
                      <a:pos x="128" y="176"/>
                    </a:cxn>
                    <a:cxn ang="0">
                      <a:pos x="128" y="176"/>
                    </a:cxn>
                    <a:cxn ang="0">
                      <a:pos x="105" y="175"/>
                    </a:cxn>
                    <a:cxn ang="0">
                      <a:pos x="83" y="170"/>
                    </a:cxn>
                    <a:cxn ang="0">
                      <a:pos x="63" y="164"/>
                    </a:cxn>
                    <a:cxn ang="0">
                      <a:pos x="45" y="155"/>
                    </a:cxn>
                    <a:cxn ang="0">
                      <a:pos x="31" y="144"/>
                    </a:cxn>
                    <a:cxn ang="0">
                      <a:pos x="18" y="132"/>
                    </a:cxn>
                    <a:cxn ang="0">
                      <a:pos x="9" y="118"/>
                    </a:cxn>
                    <a:cxn ang="0">
                      <a:pos x="2" y="103"/>
                    </a:cxn>
                    <a:cxn ang="0">
                      <a:pos x="2" y="103"/>
                    </a:cxn>
                    <a:cxn ang="0">
                      <a:pos x="1" y="99"/>
                    </a:cxn>
                    <a:cxn ang="0">
                      <a:pos x="1" y="95"/>
                    </a:cxn>
                    <a:cxn ang="0">
                      <a:pos x="0" y="91"/>
                    </a:cxn>
                    <a:cxn ang="0">
                      <a:pos x="0" y="88"/>
                    </a:cxn>
                    <a:cxn ang="0">
                      <a:pos x="0" y="88"/>
                    </a:cxn>
                    <a:cxn ang="0">
                      <a:pos x="2" y="70"/>
                    </a:cxn>
                    <a:cxn ang="0">
                      <a:pos x="11" y="53"/>
                    </a:cxn>
                    <a:cxn ang="0">
                      <a:pos x="22" y="38"/>
                    </a:cxn>
                    <a:cxn ang="0">
                      <a:pos x="38" y="25"/>
                    </a:cxn>
                    <a:cxn ang="0">
                      <a:pos x="57" y="15"/>
                    </a:cxn>
                    <a:cxn ang="0">
                      <a:pos x="79" y="6"/>
                    </a:cxn>
                    <a:cxn ang="0">
                      <a:pos x="103" y="2"/>
                    </a:cxn>
                    <a:cxn ang="0">
                      <a:pos x="128" y="0"/>
                    </a:cxn>
                    <a:cxn ang="0">
                      <a:pos x="128" y="0"/>
                    </a:cxn>
                    <a:cxn ang="0">
                      <a:pos x="153" y="2"/>
                    </a:cxn>
                    <a:cxn ang="0">
                      <a:pos x="177" y="6"/>
                    </a:cxn>
                    <a:cxn ang="0">
                      <a:pos x="199" y="15"/>
                    </a:cxn>
                    <a:cxn ang="0">
                      <a:pos x="218" y="25"/>
                    </a:cxn>
                    <a:cxn ang="0">
                      <a:pos x="232" y="38"/>
                    </a:cxn>
                    <a:cxn ang="0">
                      <a:pos x="245" y="53"/>
                    </a:cxn>
                    <a:cxn ang="0">
                      <a:pos x="252" y="70"/>
                    </a:cxn>
                    <a:cxn ang="0">
                      <a:pos x="254" y="88"/>
                    </a:cxn>
                    <a:cxn ang="0">
                      <a:pos x="254" y="88"/>
                    </a:cxn>
                    <a:cxn ang="0">
                      <a:pos x="254" y="92"/>
                    </a:cxn>
                    <a:cxn ang="0">
                      <a:pos x="253" y="97"/>
                    </a:cxn>
                    <a:cxn ang="0">
                      <a:pos x="252" y="103"/>
                    </a:cxn>
                    <a:cxn ang="0">
                      <a:pos x="251" y="107"/>
                    </a:cxn>
                  </a:cxnLst>
                  <a:rect l="0" t="0" r="r" b="b"/>
                  <a:pathLst>
                    <a:path w="254" h="176">
                      <a:moveTo>
                        <a:pt x="251" y="107"/>
                      </a:moveTo>
                      <a:lnTo>
                        <a:pt x="251" y="107"/>
                      </a:lnTo>
                      <a:lnTo>
                        <a:pt x="245" y="121"/>
                      </a:lnTo>
                      <a:lnTo>
                        <a:pt x="234" y="135"/>
                      </a:lnTo>
                      <a:lnTo>
                        <a:pt x="222" y="147"/>
                      </a:lnTo>
                      <a:lnTo>
                        <a:pt x="207" y="156"/>
                      </a:lnTo>
                      <a:lnTo>
                        <a:pt x="190" y="164"/>
                      </a:lnTo>
                      <a:lnTo>
                        <a:pt x="171" y="171"/>
                      </a:lnTo>
                      <a:lnTo>
                        <a:pt x="150" y="175"/>
                      </a:lnTo>
                      <a:lnTo>
                        <a:pt x="128" y="176"/>
                      </a:lnTo>
                      <a:lnTo>
                        <a:pt x="128" y="176"/>
                      </a:lnTo>
                      <a:lnTo>
                        <a:pt x="105" y="175"/>
                      </a:lnTo>
                      <a:lnTo>
                        <a:pt x="83" y="170"/>
                      </a:lnTo>
                      <a:lnTo>
                        <a:pt x="63" y="164"/>
                      </a:lnTo>
                      <a:lnTo>
                        <a:pt x="45" y="155"/>
                      </a:lnTo>
                      <a:lnTo>
                        <a:pt x="31" y="144"/>
                      </a:lnTo>
                      <a:lnTo>
                        <a:pt x="18" y="132"/>
                      </a:lnTo>
                      <a:lnTo>
                        <a:pt x="9" y="118"/>
                      </a:lnTo>
                      <a:lnTo>
                        <a:pt x="2" y="103"/>
                      </a:lnTo>
                      <a:lnTo>
                        <a:pt x="2" y="103"/>
                      </a:lnTo>
                      <a:lnTo>
                        <a:pt x="1" y="99"/>
                      </a:lnTo>
                      <a:lnTo>
                        <a:pt x="1" y="95"/>
                      </a:lnTo>
                      <a:lnTo>
                        <a:pt x="0" y="91"/>
                      </a:lnTo>
                      <a:lnTo>
                        <a:pt x="0" y="88"/>
                      </a:lnTo>
                      <a:lnTo>
                        <a:pt x="0" y="88"/>
                      </a:lnTo>
                      <a:lnTo>
                        <a:pt x="2" y="70"/>
                      </a:lnTo>
                      <a:lnTo>
                        <a:pt x="11" y="53"/>
                      </a:lnTo>
                      <a:lnTo>
                        <a:pt x="22" y="38"/>
                      </a:lnTo>
                      <a:lnTo>
                        <a:pt x="38" y="25"/>
                      </a:lnTo>
                      <a:lnTo>
                        <a:pt x="57" y="15"/>
                      </a:lnTo>
                      <a:lnTo>
                        <a:pt x="79" y="6"/>
                      </a:lnTo>
                      <a:lnTo>
                        <a:pt x="103" y="2"/>
                      </a:lnTo>
                      <a:lnTo>
                        <a:pt x="128" y="0"/>
                      </a:lnTo>
                      <a:lnTo>
                        <a:pt x="128" y="0"/>
                      </a:lnTo>
                      <a:lnTo>
                        <a:pt x="153" y="2"/>
                      </a:lnTo>
                      <a:lnTo>
                        <a:pt x="177" y="6"/>
                      </a:lnTo>
                      <a:lnTo>
                        <a:pt x="199" y="15"/>
                      </a:lnTo>
                      <a:lnTo>
                        <a:pt x="218" y="25"/>
                      </a:lnTo>
                      <a:lnTo>
                        <a:pt x="232" y="38"/>
                      </a:lnTo>
                      <a:lnTo>
                        <a:pt x="245" y="53"/>
                      </a:lnTo>
                      <a:lnTo>
                        <a:pt x="252" y="70"/>
                      </a:lnTo>
                      <a:lnTo>
                        <a:pt x="254" y="88"/>
                      </a:lnTo>
                      <a:lnTo>
                        <a:pt x="254" y="88"/>
                      </a:lnTo>
                      <a:lnTo>
                        <a:pt x="254" y="92"/>
                      </a:lnTo>
                      <a:lnTo>
                        <a:pt x="253" y="97"/>
                      </a:lnTo>
                      <a:lnTo>
                        <a:pt x="252" y="103"/>
                      </a:lnTo>
                      <a:lnTo>
                        <a:pt x="251" y="107"/>
                      </a:lnTo>
                    </a:path>
                  </a:pathLst>
                </a:custGeom>
                <a:noFill/>
                <a:ln w="0">
                  <a:solidFill>
                    <a:srgbClr val="8499AD"/>
                  </a:solidFill>
                  <a:prstDash val="solid"/>
                  <a:round/>
                  <a:headEnd/>
                  <a:tailEnd/>
                </a:ln>
              </p:spPr>
              <p:txBody>
                <a:bodyPr/>
                <a:lstStyle/>
                <a:p>
                  <a:endParaRPr lang="en-US"/>
                </a:p>
              </p:txBody>
            </p:sp>
            <p:sp>
              <p:nvSpPr>
                <p:cNvPr id="343" name="Freeform 309"/>
                <p:cNvSpPr>
                  <a:spLocks/>
                </p:cNvSpPr>
                <p:nvPr/>
              </p:nvSpPr>
              <p:spPr bwMode="auto">
                <a:xfrm>
                  <a:off x="698" y="3593"/>
                  <a:ext cx="72" cy="50"/>
                </a:xfrm>
                <a:custGeom>
                  <a:avLst/>
                  <a:gdLst/>
                  <a:ahLst/>
                  <a:cxnLst>
                    <a:cxn ang="0">
                      <a:pos x="108" y="151"/>
                    </a:cxn>
                    <a:cxn ang="0">
                      <a:pos x="86" y="150"/>
                    </a:cxn>
                    <a:cxn ang="0">
                      <a:pos x="66" y="145"/>
                    </a:cxn>
                    <a:cxn ang="0">
                      <a:pos x="47" y="138"/>
                    </a:cxn>
                    <a:cxn ang="0">
                      <a:pos x="32" y="129"/>
                    </a:cxn>
                    <a:cxn ang="0">
                      <a:pos x="19" y="118"/>
                    </a:cxn>
                    <a:cxn ang="0">
                      <a:pos x="9" y="105"/>
                    </a:cxn>
                    <a:cxn ang="0">
                      <a:pos x="2" y="91"/>
                    </a:cxn>
                    <a:cxn ang="0">
                      <a:pos x="0" y="76"/>
                    </a:cxn>
                    <a:cxn ang="0">
                      <a:pos x="2" y="61"/>
                    </a:cxn>
                    <a:cxn ang="0">
                      <a:pos x="9" y="47"/>
                    </a:cxn>
                    <a:cxn ang="0">
                      <a:pos x="19" y="34"/>
                    </a:cxn>
                    <a:cxn ang="0">
                      <a:pos x="32" y="22"/>
                    </a:cxn>
                    <a:cxn ang="0">
                      <a:pos x="47" y="13"/>
                    </a:cxn>
                    <a:cxn ang="0">
                      <a:pos x="66" y="6"/>
                    </a:cxn>
                    <a:cxn ang="0">
                      <a:pos x="86" y="2"/>
                    </a:cxn>
                    <a:cxn ang="0">
                      <a:pos x="108" y="0"/>
                    </a:cxn>
                    <a:cxn ang="0">
                      <a:pos x="130" y="2"/>
                    </a:cxn>
                    <a:cxn ang="0">
                      <a:pos x="150" y="6"/>
                    </a:cxn>
                    <a:cxn ang="0">
                      <a:pos x="167" y="13"/>
                    </a:cxn>
                    <a:cxn ang="0">
                      <a:pos x="184" y="22"/>
                    </a:cxn>
                    <a:cxn ang="0">
                      <a:pos x="197" y="34"/>
                    </a:cxn>
                    <a:cxn ang="0">
                      <a:pos x="207" y="47"/>
                    </a:cxn>
                    <a:cxn ang="0">
                      <a:pos x="213" y="61"/>
                    </a:cxn>
                    <a:cxn ang="0">
                      <a:pos x="216" y="76"/>
                    </a:cxn>
                    <a:cxn ang="0">
                      <a:pos x="213" y="91"/>
                    </a:cxn>
                    <a:cxn ang="0">
                      <a:pos x="207" y="105"/>
                    </a:cxn>
                    <a:cxn ang="0">
                      <a:pos x="197" y="118"/>
                    </a:cxn>
                    <a:cxn ang="0">
                      <a:pos x="184" y="129"/>
                    </a:cxn>
                    <a:cxn ang="0">
                      <a:pos x="167" y="138"/>
                    </a:cxn>
                    <a:cxn ang="0">
                      <a:pos x="150" y="145"/>
                    </a:cxn>
                    <a:cxn ang="0">
                      <a:pos x="130" y="150"/>
                    </a:cxn>
                    <a:cxn ang="0">
                      <a:pos x="108" y="151"/>
                    </a:cxn>
                  </a:cxnLst>
                  <a:rect l="0" t="0" r="r" b="b"/>
                  <a:pathLst>
                    <a:path w="216" h="151">
                      <a:moveTo>
                        <a:pt x="108" y="151"/>
                      </a:moveTo>
                      <a:lnTo>
                        <a:pt x="86" y="150"/>
                      </a:lnTo>
                      <a:lnTo>
                        <a:pt x="66" y="145"/>
                      </a:lnTo>
                      <a:lnTo>
                        <a:pt x="47" y="138"/>
                      </a:lnTo>
                      <a:lnTo>
                        <a:pt x="32" y="129"/>
                      </a:lnTo>
                      <a:lnTo>
                        <a:pt x="19" y="118"/>
                      </a:lnTo>
                      <a:lnTo>
                        <a:pt x="9" y="105"/>
                      </a:lnTo>
                      <a:lnTo>
                        <a:pt x="2" y="91"/>
                      </a:lnTo>
                      <a:lnTo>
                        <a:pt x="0" y="76"/>
                      </a:lnTo>
                      <a:lnTo>
                        <a:pt x="2" y="61"/>
                      </a:lnTo>
                      <a:lnTo>
                        <a:pt x="9" y="47"/>
                      </a:lnTo>
                      <a:lnTo>
                        <a:pt x="19" y="34"/>
                      </a:lnTo>
                      <a:lnTo>
                        <a:pt x="32" y="22"/>
                      </a:lnTo>
                      <a:lnTo>
                        <a:pt x="47" y="13"/>
                      </a:lnTo>
                      <a:lnTo>
                        <a:pt x="66" y="6"/>
                      </a:lnTo>
                      <a:lnTo>
                        <a:pt x="86" y="2"/>
                      </a:lnTo>
                      <a:lnTo>
                        <a:pt x="108" y="0"/>
                      </a:lnTo>
                      <a:lnTo>
                        <a:pt x="130" y="2"/>
                      </a:lnTo>
                      <a:lnTo>
                        <a:pt x="150" y="6"/>
                      </a:lnTo>
                      <a:lnTo>
                        <a:pt x="167" y="13"/>
                      </a:lnTo>
                      <a:lnTo>
                        <a:pt x="184" y="22"/>
                      </a:lnTo>
                      <a:lnTo>
                        <a:pt x="197" y="34"/>
                      </a:lnTo>
                      <a:lnTo>
                        <a:pt x="207" y="47"/>
                      </a:lnTo>
                      <a:lnTo>
                        <a:pt x="213" y="61"/>
                      </a:lnTo>
                      <a:lnTo>
                        <a:pt x="216" y="76"/>
                      </a:lnTo>
                      <a:lnTo>
                        <a:pt x="213" y="91"/>
                      </a:lnTo>
                      <a:lnTo>
                        <a:pt x="207" y="105"/>
                      </a:lnTo>
                      <a:lnTo>
                        <a:pt x="197" y="118"/>
                      </a:lnTo>
                      <a:lnTo>
                        <a:pt x="184" y="129"/>
                      </a:lnTo>
                      <a:lnTo>
                        <a:pt x="167" y="138"/>
                      </a:lnTo>
                      <a:lnTo>
                        <a:pt x="150" y="145"/>
                      </a:lnTo>
                      <a:lnTo>
                        <a:pt x="130" y="150"/>
                      </a:lnTo>
                      <a:lnTo>
                        <a:pt x="108" y="151"/>
                      </a:lnTo>
                      <a:close/>
                    </a:path>
                  </a:pathLst>
                </a:custGeom>
                <a:solidFill>
                  <a:srgbClr val="0A335B"/>
                </a:solidFill>
                <a:ln w="9525">
                  <a:noFill/>
                  <a:round/>
                  <a:headEnd/>
                  <a:tailEnd/>
                </a:ln>
              </p:spPr>
              <p:txBody>
                <a:bodyPr/>
                <a:lstStyle/>
                <a:p>
                  <a:endParaRPr lang="en-US"/>
                </a:p>
              </p:txBody>
            </p:sp>
            <p:sp>
              <p:nvSpPr>
                <p:cNvPr id="344" name="Freeform 310"/>
                <p:cNvSpPr>
                  <a:spLocks/>
                </p:cNvSpPr>
                <p:nvPr/>
              </p:nvSpPr>
              <p:spPr bwMode="auto">
                <a:xfrm>
                  <a:off x="698" y="3593"/>
                  <a:ext cx="72" cy="50"/>
                </a:xfrm>
                <a:custGeom>
                  <a:avLst/>
                  <a:gdLst/>
                  <a:ahLst/>
                  <a:cxnLst>
                    <a:cxn ang="0">
                      <a:pos x="108" y="151"/>
                    </a:cxn>
                    <a:cxn ang="0">
                      <a:pos x="108" y="151"/>
                    </a:cxn>
                    <a:cxn ang="0">
                      <a:pos x="86" y="150"/>
                    </a:cxn>
                    <a:cxn ang="0">
                      <a:pos x="66" y="145"/>
                    </a:cxn>
                    <a:cxn ang="0">
                      <a:pos x="47" y="138"/>
                    </a:cxn>
                    <a:cxn ang="0">
                      <a:pos x="32" y="129"/>
                    </a:cxn>
                    <a:cxn ang="0">
                      <a:pos x="19" y="118"/>
                    </a:cxn>
                    <a:cxn ang="0">
                      <a:pos x="9" y="105"/>
                    </a:cxn>
                    <a:cxn ang="0">
                      <a:pos x="2" y="91"/>
                    </a:cxn>
                    <a:cxn ang="0">
                      <a:pos x="0" y="76"/>
                    </a:cxn>
                    <a:cxn ang="0">
                      <a:pos x="0" y="76"/>
                    </a:cxn>
                    <a:cxn ang="0">
                      <a:pos x="2" y="61"/>
                    </a:cxn>
                    <a:cxn ang="0">
                      <a:pos x="9" y="47"/>
                    </a:cxn>
                    <a:cxn ang="0">
                      <a:pos x="19" y="34"/>
                    </a:cxn>
                    <a:cxn ang="0">
                      <a:pos x="32" y="22"/>
                    </a:cxn>
                    <a:cxn ang="0">
                      <a:pos x="47" y="13"/>
                    </a:cxn>
                    <a:cxn ang="0">
                      <a:pos x="66" y="6"/>
                    </a:cxn>
                    <a:cxn ang="0">
                      <a:pos x="86" y="2"/>
                    </a:cxn>
                    <a:cxn ang="0">
                      <a:pos x="108" y="0"/>
                    </a:cxn>
                    <a:cxn ang="0">
                      <a:pos x="108" y="0"/>
                    </a:cxn>
                    <a:cxn ang="0">
                      <a:pos x="130" y="2"/>
                    </a:cxn>
                    <a:cxn ang="0">
                      <a:pos x="150" y="6"/>
                    </a:cxn>
                    <a:cxn ang="0">
                      <a:pos x="167" y="13"/>
                    </a:cxn>
                    <a:cxn ang="0">
                      <a:pos x="184" y="22"/>
                    </a:cxn>
                    <a:cxn ang="0">
                      <a:pos x="197" y="34"/>
                    </a:cxn>
                    <a:cxn ang="0">
                      <a:pos x="207" y="47"/>
                    </a:cxn>
                    <a:cxn ang="0">
                      <a:pos x="213" y="61"/>
                    </a:cxn>
                    <a:cxn ang="0">
                      <a:pos x="216" y="76"/>
                    </a:cxn>
                    <a:cxn ang="0">
                      <a:pos x="216" y="76"/>
                    </a:cxn>
                    <a:cxn ang="0">
                      <a:pos x="213" y="91"/>
                    </a:cxn>
                    <a:cxn ang="0">
                      <a:pos x="207" y="105"/>
                    </a:cxn>
                    <a:cxn ang="0">
                      <a:pos x="197" y="118"/>
                    </a:cxn>
                    <a:cxn ang="0">
                      <a:pos x="184" y="129"/>
                    </a:cxn>
                    <a:cxn ang="0">
                      <a:pos x="167" y="138"/>
                    </a:cxn>
                    <a:cxn ang="0">
                      <a:pos x="150" y="145"/>
                    </a:cxn>
                    <a:cxn ang="0">
                      <a:pos x="130" y="150"/>
                    </a:cxn>
                    <a:cxn ang="0">
                      <a:pos x="108" y="151"/>
                    </a:cxn>
                  </a:cxnLst>
                  <a:rect l="0" t="0" r="r" b="b"/>
                  <a:pathLst>
                    <a:path w="216" h="151">
                      <a:moveTo>
                        <a:pt x="108" y="151"/>
                      </a:moveTo>
                      <a:lnTo>
                        <a:pt x="108" y="151"/>
                      </a:lnTo>
                      <a:lnTo>
                        <a:pt x="86" y="150"/>
                      </a:lnTo>
                      <a:lnTo>
                        <a:pt x="66" y="145"/>
                      </a:lnTo>
                      <a:lnTo>
                        <a:pt x="47" y="138"/>
                      </a:lnTo>
                      <a:lnTo>
                        <a:pt x="32" y="129"/>
                      </a:lnTo>
                      <a:lnTo>
                        <a:pt x="19" y="118"/>
                      </a:lnTo>
                      <a:lnTo>
                        <a:pt x="9" y="105"/>
                      </a:lnTo>
                      <a:lnTo>
                        <a:pt x="2" y="91"/>
                      </a:lnTo>
                      <a:lnTo>
                        <a:pt x="0" y="76"/>
                      </a:lnTo>
                      <a:lnTo>
                        <a:pt x="0" y="76"/>
                      </a:lnTo>
                      <a:lnTo>
                        <a:pt x="2" y="61"/>
                      </a:lnTo>
                      <a:lnTo>
                        <a:pt x="9" y="47"/>
                      </a:lnTo>
                      <a:lnTo>
                        <a:pt x="19" y="34"/>
                      </a:lnTo>
                      <a:lnTo>
                        <a:pt x="32" y="22"/>
                      </a:lnTo>
                      <a:lnTo>
                        <a:pt x="47" y="13"/>
                      </a:lnTo>
                      <a:lnTo>
                        <a:pt x="66" y="6"/>
                      </a:lnTo>
                      <a:lnTo>
                        <a:pt x="86" y="2"/>
                      </a:lnTo>
                      <a:lnTo>
                        <a:pt x="108" y="0"/>
                      </a:lnTo>
                      <a:lnTo>
                        <a:pt x="108" y="0"/>
                      </a:lnTo>
                      <a:lnTo>
                        <a:pt x="130" y="2"/>
                      </a:lnTo>
                      <a:lnTo>
                        <a:pt x="150" y="6"/>
                      </a:lnTo>
                      <a:lnTo>
                        <a:pt x="167" y="13"/>
                      </a:lnTo>
                      <a:lnTo>
                        <a:pt x="184" y="22"/>
                      </a:lnTo>
                      <a:lnTo>
                        <a:pt x="197" y="34"/>
                      </a:lnTo>
                      <a:lnTo>
                        <a:pt x="207" y="47"/>
                      </a:lnTo>
                      <a:lnTo>
                        <a:pt x="213" y="61"/>
                      </a:lnTo>
                      <a:lnTo>
                        <a:pt x="216" y="76"/>
                      </a:lnTo>
                      <a:lnTo>
                        <a:pt x="216" y="76"/>
                      </a:lnTo>
                      <a:lnTo>
                        <a:pt x="213" y="91"/>
                      </a:lnTo>
                      <a:lnTo>
                        <a:pt x="207" y="105"/>
                      </a:lnTo>
                      <a:lnTo>
                        <a:pt x="197" y="118"/>
                      </a:lnTo>
                      <a:lnTo>
                        <a:pt x="184" y="129"/>
                      </a:lnTo>
                      <a:lnTo>
                        <a:pt x="167" y="138"/>
                      </a:lnTo>
                      <a:lnTo>
                        <a:pt x="150" y="145"/>
                      </a:lnTo>
                      <a:lnTo>
                        <a:pt x="130" y="150"/>
                      </a:lnTo>
                      <a:lnTo>
                        <a:pt x="108" y="151"/>
                      </a:lnTo>
                    </a:path>
                  </a:pathLst>
                </a:custGeom>
                <a:noFill/>
                <a:ln w="0">
                  <a:solidFill>
                    <a:srgbClr val="000033"/>
                  </a:solidFill>
                  <a:prstDash val="solid"/>
                  <a:round/>
                  <a:headEnd/>
                  <a:tailEnd/>
                </a:ln>
              </p:spPr>
              <p:txBody>
                <a:bodyPr/>
                <a:lstStyle/>
                <a:p>
                  <a:endParaRPr lang="en-US"/>
                </a:p>
              </p:txBody>
            </p:sp>
            <p:sp>
              <p:nvSpPr>
                <p:cNvPr id="345" name="Freeform 311"/>
                <p:cNvSpPr>
                  <a:spLocks/>
                </p:cNvSpPr>
                <p:nvPr/>
              </p:nvSpPr>
              <p:spPr bwMode="auto">
                <a:xfrm>
                  <a:off x="692" y="3623"/>
                  <a:ext cx="83" cy="30"/>
                </a:xfrm>
                <a:custGeom>
                  <a:avLst/>
                  <a:gdLst/>
                  <a:ahLst/>
                  <a:cxnLst>
                    <a:cxn ang="0">
                      <a:pos x="0" y="1"/>
                    </a:cxn>
                    <a:cxn ang="0">
                      <a:pos x="5" y="28"/>
                    </a:cxn>
                    <a:cxn ang="0">
                      <a:pos x="11" y="43"/>
                    </a:cxn>
                    <a:cxn ang="0">
                      <a:pos x="20" y="55"/>
                    </a:cxn>
                    <a:cxn ang="0">
                      <a:pos x="32" y="67"/>
                    </a:cxn>
                    <a:cxn ang="0">
                      <a:pos x="45" y="75"/>
                    </a:cxn>
                    <a:cxn ang="0">
                      <a:pos x="61" y="83"/>
                    </a:cxn>
                    <a:cxn ang="0">
                      <a:pos x="80" y="88"/>
                    </a:cxn>
                    <a:cxn ang="0">
                      <a:pos x="101" y="91"/>
                    </a:cxn>
                    <a:cxn ang="0">
                      <a:pos x="125" y="92"/>
                    </a:cxn>
                    <a:cxn ang="0">
                      <a:pos x="144" y="91"/>
                    </a:cxn>
                    <a:cxn ang="0">
                      <a:pos x="162" y="87"/>
                    </a:cxn>
                    <a:cxn ang="0">
                      <a:pos x="181" y="81"/>
                    </a:cxn>
                    <a:cxn ang="0">
                      <a:pos x="199" y="73"/>
                    </a:cxn>
                    <a:cxn ang="0">
                      <a:pos x="215" y="62"/>
                    </a:cxn>
                    <a:cxn ang="0">
                      <a:pos x="228" y="52"/>
                    </a:cxn>
                    <a:cxn ang="0">
                      <a:pos x="239" y="39"/>
                    </a:cxn>
                    <a:cxn ang="0">
                      <a:pos x="246" y="26"/>
                    </a:cxn>
                    <a:cxn ang="0">
                      <a:pos x="249" y="0"/>
                    </a:cxn>
                    <a:cxn ang="0">
                      <a:pos x="243" y="15"/>
                    </a:cxn>
                    <a:cxn ang="0">
                      <a:pos x="234" y="29"/>
                    </a:cxn>
                    <a:cxn ang="0">
                      <a:pos x="222" y="41"/>
                    </a:cxn>
                    <a:cxn ang="0">
                      <a:pos x="206" y="52"/>
                    </a:cxn>
                    <a:cxn ang="0">
                      <a:pos x="189" y="61"/>
                    </a:cxn>
                    <a:cxn ang="0">
                      <a:pos x="169" y="67"/>
                    </a:cxn>
                    <a:cxn ang="0">
                      <a:pos x="148" y="72"/>
                    </a:cxn>
                    <a:cxn ang="0">
                      <a:pos x="125" y="73"/>
                    </a:cxn>
                    <a:cxn ang="0">
                      <a:pos x="102" y="72"/>
                    </a:cxn>
                    <a:cxn ang="0">
                      <a:pos x="81" y="68"/>
                    </a:cxn>
                    <a:cxn ang="0">
                      <a:pos x="61" y="61"/>
                    </a:cxn>
                    <a:cxn ang="0">
                      <a:pos x="44" y="53"/>
                    </a:cxn>
                    <a:cxn ang="0">
                      <a:pos x="29" y="43"/>
                    </a:cxn>
                    <a:cxn ang="0">
                      <a:pos x="17" y="30"/>
                    </a:cxn>
                    <a:cxn ang="0">
                      <a:pos x="7" y="16"/>
                    </a:cxn>
                    <a:cxn ang="0">
                      <a:pos x="0" y="1"/>
                    </a:cxn>
                  </a:cxnLst>
                  <a:rect l="0" t="0" r="r" b="b"/>
                  <a:pathLst>
                    <a:path w="249" h="92">
                      <a:moveTo>
                        <a:pt x="0" y="1"/>
                      </a:moveTo>
                      <a:lnTo>
                        <a:pt x="5" y="28"/>
                      </a:lnTo>
                      <a:lnTo>
                        <a:pt x="11" y="43"/>
                      </a:lnTo>
                      <a:lnTo>
                        <a:pt x="20" y="55"/>
                      </a:lnTo>
                      <a:lnTo>
                        <a:pt x="32" y="67"/>
                      </a:lnTo>
                      <a:lnTo>
                        <a:pt x="45" y="75"/>
                      </a:lnTo>
                      <a:lnTo>
                        <a:pt x="61" y="83"/>
                      </a:lnTo>
                      <a:lnTo>
                        <a:pt x="80" y="88"/>
                      </a:lnTo>
                      <a:lnTo>
                        <a:pt x="101" y="91"/>
                      </a:lnTo>
                      <a:lnTo>
                        <a:pt x="125" y="92"/>
                      </a:lnTo>
                      <a:lnTo>
                        <a:pt x="144" y="91"/>
                      </a:lnTo>
                      <a:lnTo>
                        <a:pt x="162" y="87"/>
                      </a:lnTo>
                      <a:lnTo>
                        <a:pt x="181" y="81"/>
                      </a:lnTo>
                      <a:lnTo>
                        <a:pt x="199" y="73"/>
                      </a:lnTo>
                      <a:lnTo>
                        <a:pt x="215" y="62"/>
                      </a:lnTo>
                      <a:lnTo>
                        <a:pt x="228" y="52"/>
                      </a:lnTo>
                      <a:lnTo>
                        <a:pt x="239" y="39"/>
                      </a:lnTo>
                      <a:lnTo>
                        <a:pt x="246" y="26"/>
                      </a:lnTo>
                      <a:lnTo>
                        <a:pt x="249" y="0"/>
                      </a:lnTo>
                      <a:lnTo>
                        <a:pt x="243" y="15"/>
                      </a:lnTo>
                      <a:lnTo>
                        <a:pt x="234" y="29"/>
                      </a:lnTo>
                      <a:lnTo>
                        <a:pt x="222" y="41"/>
                      </a:lnTo>
                      <a:lnTo>
                        <a:pt x="206" y="52"/>
                      </a:lnTo>
                      <a:lnTo>
                        <a:pt x="189" y="61"/>
                      </a:lnTo>
                      <a:lnTo>
                        <a:pt x="169" y="67"/>
                      </a:lnTo>
                      <a:lnTo>
                        <a:pt x="148" y="72"/>
                      </a:lnTo>
                      <a:lnTo>
                        <a:pt x="125" y="73"/>
                      </a:lnTo>
                      <a:lnTo>
                        <a:pt x="102" y="72"/>
                      </a:lnTo>
                      <a:lnTo>
                        <a:pt x="81" y="68"/>
                      </a:lnTo>
                      <a:lnTo>
                        <a:pt x="61" y="61"/>
                      </a:lnTo>
                      <a:lnTo>
                        <a:pt x="44" y="53"/>
                      </a:lnTo>
                      <a:lnTo>
                        <a:pt x="29" y="43"/>
                      </a:lnTo>
                      <a:lnTo>
                        <a:pt x="17" y="30"/>
                      </a:lnTo>
                      <a:lnTo>
                        <a:pt x="7" y="16"/>
                      </a:lnTo>
                      <a:lnTo>
                        <a:pt x="0" y="1"/>
                      </a:lnTo>
                      <a:close/>
                    </a:path>
                  </a:pathLst>
                </a:custGeom>
                <a:solidFill>
                  <a:srgbClr val="8499AD"/>
                </a:solidFill>
                <a:ln w="9525">
                  <a:noFill/>
                  <a:round/>
                  <a:headEnd/>
                  <a:tailEnd/>
                </a:ln>
              </p:spPr>
              <p:txBody>
                <a:bodyPr/>
                <a:lstStyle/>
                <a:p>
                  <a:endParaRPr lang="en-US"/>
                </a:p>
              </p:txBody>
            </p:sp>
            <p:sp>
              <p:nvSpPr>
                <p:cNvPr id="346" name="Freeform 312"/>
                <p:cNvSpPr>
                  <a:spLocks/>
                </p:cNvSpPr>
                <p:nvPr/>
              </p:nvSpPr>
              <p:spPr bwMode="auto">
                <a:xfrm>
                  <a:off x="693" y="3572"/>
                  <a:ext cx="85" cy="59"/>
                </a:xfrm>
                <a:custGeom>
                  <a:avLst/>
                  <a:gdLst/>
                  <a:ahLst/>
                  <a:cxnLst>
                    <a:cxn ang="0">
                      <a:pos x="250" y="109"/>
                    </a:cxn>
                    <a:cxn ang="0">
                      <a:pos x="244" y="123"/>
                    </a:cxn>
                    <a:cxn ang="0">
                      <a:pos x="234" y="135"/>
                    </a:cxn>
                    <a:cxn ang="0">
                      <a:pos x="221" y="147"/>
                    </a:cxn>
                    <a:cxn ang="0">
                      <a:pos x="207" y="158"/>
                    </a:cxn>
                    <a:cxn ang="0">
                      <a:pos x="189" y="166"/>
                    </a:cxn>
                    <a:cxn ang="0">
                      <a:pos x="170" y="171"/>
                    </a:cxn>
                    <a:cxn ang="0">
                      <a:pos x="149" y="176"/>
                    </a:cxn>
                    <a:cxn ang="0">
                      <a:pos x="127" y="177"/>
                    </a:cxn>
                    <a:cxn ang="0">
                      <a:pos x="104" y="176"/>
                    </a:cxn>
                    <a:cxn ang="0">
                      <a:pos x="82" y="171"/>
                    </a:cxn>
                    <a:cxn ang="0">
                      <a:pos x="62" y="164"/>
                    </a:cxn>
                    <a:cxn ang="0">
                      <a:pos x="45" y="156"/>
                    </a:cxn>
                    <a:cxn ang="0">
                      <a:pos x="30" y="145"/>
                    </a:cxn>
                    <a:cxn ang="0">
                      <a:pos x="17" y="133"/>
                    </a:cxn>
                    <a:cxn ang="0">
                      <a:pos x="8" y="119"/>
                    </a:cxn>
                    <a:cxn ang="0">
                      <a:pos x="2" y="104"/>
                    </a:cxn>
                    <a:cxn ang="0">
                      <a:pos x="1" y="100"/>
                    </a:cxn>
                    <a:cxn ang="0">
                      <a:pos x="1" y="96"/>
                    </a:cxn>
                    <a:cxn ang="0">
                      <a:pos x="0" y="93"/>
                    </a:cxn>
                    <a:cxn ang="0">
                      <a:pos x="0" y="88"/>
                    </a:cxn>
                    <a:cxn ang="0">
                      <a:pos x="2" y="71"/>
                    </a:cxn>
                    <a:cxn ang="0">
                      <a:pos x="10" y="53"/>
                    </a:cxn>
                    <a:cxn ang="0">
                      <a:pos x="22" y="38"/>
                    </a:cxn>
                    <a:cxn ang="0">
                      <a:pos x="37" y="25"/>
                    </a:cxn>
                    <a:cxn ang="0">
                      <a:pos x="56" y="15"/>
                    </a:cxn>
                    <a:cxn ang="0">
                      <a:pos x="78" y="7"/>
                    </a:cxn>
                    <a:cxn ang="0">
                      <a:pos x="102" y="2"/>
                    </a:cxn>
                    <a:cxn ang="0">
                      <a:pos x="127" y="0"/>
                    </a:cxn>
                    <a:cxn ang="0">
                      <a:pos x="152" y="2"/>
                    </a:cxn>
                    <a:cxn ang="0">
                      <a:pos x="176" y="7"/>
                    </a:cxn>
                    <a:cxn ang="0">
                      <a:pos x="198" y="15"/>
                    </a:cxn>
                    <a:cxn ang="0">
                      <a:pos x="217" y="25"/>
                    </a:cxn>
                    <a:cxn ang="0">
                      <a:pos x="232" y="38"/>
                    </a:cxn>
                    <a:cxn ang="0">
                      <a:pos x="244" y="53"/>
                    </a:cxn>
                    <a:cxn ang="0">
                      <a:pos x="252" y="71"/>
                    </a:cxn>
                    <a:cxn ang="0">
                      <a:pos x="254" y="88"/>
                    </a:cxn>
                    <a:cxn ang="0">
                      <a:pos x="254" y="93"/>
                    </a:cxn>
                    <a:cxn ang="0">
                      <a:pos x="253" y="98"/>
                    </a:cxn>
                    <a:cxn ang="0">
                      <a:pos x="252" y="103"/>
                    </a:cxn>
                    <a:cxn ang="0">
                      <a:pos x="250" y="109"/>
                    </a:cxn>
                  </a:cxnLst>
                  <a:rect l="0" t="0" r="r" b="b"/>
                  <a:pathLst>
                    <a:path w="254" h="177">
                      <a:moveTo>
                        <a:pt x="250" y="109"/>
                      </a:moveTo>
                      <a:lnTo>
                        <a:pt x="244" y="123"/>
                      </a:lnTo>
                      <a:lnTo>
                        <a:pt x="234" y="135"/>
                      </a:lnTo>
                      <a:lnTo>
                        <a:pt x="221" y="147"/>
                      </a:lnTo>
                      <a:lnTo>
                        <a:pt x="207" y="158"/>
                      </a:lnTo>
                      <a:lnTo>
                        <a:pt x="189" y="166"/>
                      </a:lnTo>
                      <a:lnTo>
                        <a:pt x="170" y="171"/>
                      </a:lnTo>
                      <a:lnTo>
                        <a:pt x="149" y="176"/>
                      </a:lnTo>
                      <a:lnTo>
                        <a:pt x="127" y="177"/>
                      </a:lnTo>
                      <a:lnTo>
                        <a:pt x="104" y="176"/>
                      </a:lnTo>
                      <a:lnTo>
                        <a:pt x="82" y="171"/>
                      </a:lnTo>
                      <a:lnTo>
                        <a:pt x="62" y="164"/>
                      </a:lnTo>
                      <a:lnTo>
                        <a:pt x="45" y="156"/>
                      </a:lnTo>
                      <a:lnTo>
                        <a:pt x="30" y="145"/>
                      </a:lnTo>
                      <a:lnTo>
                        <a:pt x="17" y="133"/>
                      </a:lnTo>
                      <a:lnTo>
                        <a:pt x="8" y="119"/>
                      </a:lnTo>
                      <a:lnTo>
                        <a:pt x="2" y="104"/>
                      </a:lnTo>
                      <a:lnTo>
                        <a:pt x="1" y="100"/>
                      </a:lnTo>
                      <a:lnTo>
                        <a:pt x="1" y="96"/>
                      </a:lnTo>
                      <a:lnTo>
                        <a:pt x="0" y="93"/>
                      </a:lnTo>
                      <a:lnTo>
                        <a:pt x="0" y="88"/>
                      </a:lnTo>
                      <a:lnTo>
                        <a:pt x="2" y="71"/>
                      </a:lnTo>
                      <a:lnTo>
                        <a:pt x="10" y="53"/>
                      </a:lnTo>
                      <a:lnTo>
                        <a:pt x="22" y="38"/>
                      </a:lnTo>
                      <a:lnTo>
                        <a:pt x="37" y="25"/>
                      </a:lnTo>
                      <a:lnTo>
                        <a:pt x="56" y="15"/>
                      </a:lnTo>
                      <a:lnTo>
                        <a:pt x="78" y="7"/>
                      </a:lnTo>
                      <a:lnTo>
                        <a:pt x="102" y="2"/>
                      </a:lnTo>
                      <a:lnTo>
                        <a:pt x="127" y="0"/>
                      </a:lnTo>
                      <a:lnTo>
                        <a:pt x="152" y="2"/>
                      </a:lnTo>
                      <a:lnTo>
                        <a:pt x="176" y="7"/>
                      </a:lnTo>
                      <a:lnTo>
                        <a:pt x="198" y="15"/>
                      </a:lnTo>
                      <a:lnTo>
                        <a:pt x="217" y="25"/>
                      </a:lnTo>
                      <a:lnTo>
                        <a:pt x="232" y="38"/>
                      </a:lnTo>
                      <a:lnTo>
                        <a:pt x="244" y="53"/>
                      </a:lnTo>
                      <a:lnTo>
                        <a:pt x="252" y="71"/>
                      </a:lnTo>
                      <a:lnTo>
                        <a:pt x="254" y="88"/>
                      </a:lnTo>
                      <a:lnTo>
                        <a:pt x="254" y="93"/>
                      </a:lnTo>
                      <a:lnTo>
                        <a:pt x="253" y="98"/>
                      </a:lnTo>
                      <a:lnTo>
                        <a:pt x="252" y="103"/>
                      </a:lnTo>
                      <a:lnTo>
                        <a:pt x="250" y="109"/>
                      </a:lnTo>
                      <a:close/>
                    </a:path>
                  </a:pathLst>
                </a:custGeom>
                <a:solidFill>
                  <a:srgbClr val="C1CCD6"/>
                </a:solidFill>
                <a:ln w="9525">
                  <a:noFill/>
                  <a:round/>
                  <a:headEnd/>
                  <a:tailEnd/>
                </a:ln>
              </p:spPr>
              <p:txBody>
                <a:bodyPr/>
                <a:lstStyle/>
                <a:p>
                  <a:endParaRPr lang="en-US"/>
                </a:p>
              </p:txBody>
            </p:sp>
            <p:sp>
              <p:nvSpPr>
                <p:cNvPr id="347" name="Freeform 313"/>
                <p:cNvSpPr>
                  <a:spLocks/>
                </p:cNvSpPr>
                <p:nvPr/>
              </p:nvSpPr>
              <p:spPr bwMode="auto">
                <a:xfrm>
                  <a:off x="693" y="3572"/>
                  <a:ext cx="85" cy="59"/>
                </a:xfrm>
                <a:custGeom>
                  <a:avLst/>
                  <a:gdLst/>
                  <a:ahLst/>
                  <a:cxnLst>
                    <a:cxn ang="0">
                      <a:pos x="250" y="109"/>
                    </a:cxn>
                    <a:cxn ang="0">
                      <a:pos x="250" y="109"/>
                    </a:cxn>
                    <a:cxn ang="0">
                      <a:pos x="244" y="123"/>
                    </a:cxn>
                    <a:cxn ang="0">
                      <a:pos x="234" y="135"/>
                    </a:cxn>
                    <a:cxn ang="0">
                      <a:pos x="221" y="147"/>
                    </a:cxn>
                    <a:cxn ang="0">
                      <a:pos x="207" y="158"/>
                    </a:cxn>
                    <a:cxn ang="0">
                      <a:pos x="189" y="166"/>
                    </a:cxn>
                    <a:cxn ang="0">
                      <a:pos x="170" y="171"/>
                    </a:cxn>
                    <a:cxn ang="0">
                      <a:pos x="149" y="176"/>
                    </a:cxn>
                    <a:cxn ang="0">
                      <a:pos x="127" y="177"/>
                    </a:cxn>
                    <a:cxn ang="0">
                      <a:pos x="127" y="177"/>
                    </a:cxn>
                    <a:cxn ang="0">
                      <a:pos x="104" y="176"/>
                    </a:cxn>
                    <a:cxn ang="0">
                      <a:pos x="82" y="171"/>
                    </a:cxn>
                    <a:cxn ang="0">
                      <a:pos x="62" y="164"/>
                    </a:cxn>
                    <a:cxn ang="0">
                      <a:pos x="45" y="156"/>
                    </a:cxn>
                    <a:cxn ang="0">
                      <a:pos x="30" y="145"/>
                    </a:cxn>
                    <a:cxn ang="0">
                      <a:pos x="17" y="133"/>
                    </a:cxn>
                    <a:cxn ang="0">
                      <a:pos x="8" y="119"/>
                    </a:cxn>
                    <a:cxn ang="0">
                      <a:pos x="2" y="104"/>
                    </a:cxn>
                    <a:cxn ang="0">
                      <a:pos x="2" y="104"/>
                    </a:cxn>
                    <a:cxn ang="0">
                      <a:pos x="1" y="100"/>
                    </a:cxn>
                    <a:cxn ang="0">
                      <a:pos x="1" y="96"/>
                    </a:cxn>
                    <a:cxn ang="0">
                      <a:pos x="0" y="93"/>
                    </a:cxn>
                    <a:cxn ang="0">
                      <a:pos x="0" y="88"/>
                    </a:cxn>
                    <a:cxn ang="0">
                      <a:pos x="0" y="88"/>
                    </a:cxn>
                    <a:cxn ang="0">
                      <a:pos x="2" y="71"/>
                    </a:cxn>
                    <a:cxn ang="0">
                      <a:pos x="10" y="53"/>
                    </a:cxn>
                    <a:cxn ang="0">
                      <a:pos x="22" y="38"/>
                    </a:cxn>
                    <a:cxn ang="0">
                      <a:pos x="37" y="25"/>
                    </a:cxn>
                    <a:cxn ang="0">
                      <a:pos x="56" y="15"/>
                    </a:cxn>
                    <a:cxn ang="0">
                      <a:pos x="78" y="7"/>
                    </a:cxn>
                    <a:cxn ang="0">
                      <a:pos x="102" y="2"/>
                    </a:cxn>
                    <a:cxn ang="0">
                      <a:pos x="127" y="0"/>
                    </a:cxn>
                    <a:cxn ang="0">
                      <a:pos x="127" y="0"/>
                    </a:cxn>
                    <a:cxn ang="0">
                      <a:pos x="152" y="2"/>
                    </a:cxn>
                    <a:cxn ang="0">
                      <a:pos x="176" y="7"/>
                    </a:cxn>
                    <a:cxn ang="0">
                      <a:pos x="198" y="15"/>
                    </a:cxn>
                    <a:cxn ang="0">
                      <a:pos x="217" y="25"/>
                    </a:cxn>
                    <a:cxn ang="0">
                      <a:pos x="232" y="38"/>
                    </a:cxn>
                    <a:cxn ang="0">
                      <a:pos x="244" y="53"/>
                    </a:cxn>
                    <a:cxn ang="0">
                      <a:pos x="252" y="71"/>
                    </a:cxn>
                    <a:cxn ang="0">
                      <a:pos x="254" y="88"/>
                    </a:cxn>
                    <a:cxn ang="0">
                      <a:pos x="254" y="88"/>
                    </a:cxn>
                    <a:cxn ang="0">
                      <a:pos x="254" y="93"/>
                    </a:cxn>
                    <a:cxn ang="0">
                      <a:pos x="253" y="98"/>
                    </a:cxn>
                    <a:cxn ang="0">
                      <a:pos x="252" y="103"/>
                    </a:cxn>
                    <a:cxn ang="0">
                      <a:pos x="250" y="109"/>
                    </a:cxn>
                  </a:cxnLst>
                  <a:rect l="0" t="0" r="r" b="b"/>
                  <a:pathLst>
                    <a:path w="254" h="177">
                      <a:moveTo>
                        <a:pt x="250" y="109"/>
                      </a:moveTo>
                      <a:lnTo>
                        <a:pt x="250" y="109"/>
                      </a:lnTo>
                      <a:lnTo>
                        <a:pt x="244" y="123"/>
                      </a:lnTo>
                      <a:lnTo>
                        <a:pt x="234" y="135"/>
                      </a:lnTo>
                      <a:lnTo>
                        <a:pt x="221" y="147"/>
                      </a:lnTo>
                      <a:lnTo>
                        <a:pt x="207" y="158"/>
                      </a:lnTo>
                      <a:lnTo>
                        <a:pt x="189" y="166"/>
                      </a:lnTo>
                      <a:lnTo>
                        <a:pt x="170" y="171"/>
                      </a:lnTo>
                      <a:lnTo>
                        <a:pt x="149" y="176"/>
                      </a:lnTo>
                      <a:lnTo>
                        <a:pt x="127" y="177"/>
                      </a:lnTo>
                      <a:lnTo>
                        <a:pt x="127" y="177"/>
                      </a:lnTo>
                      <a:lnTo>
                        <a:pt x="104" y="176"/>
                      </a:lnTo>
                      <a:lnTo>
                        <a:pt x="82" y="171"/>
                      </a:lnTo>
                      <a:lnTo>
                        <a:pt x="62" y="164"/>
                      </a:lnTo>
                      <a:lnTo>
                        <a:pt x="45" y="156"/>
                      </a:lnTo>
                      <a:lnTo>
                        <a:pt x="30" y="145"/>
                      </a:lnTo>
                      <a:lnTo>
                        <a:pt x="17" y="133"/>
                      </a:lnTo>
                      <a:lnTo>
                        <a:pt x="8" y="119"/>
                      </a:lnTo>
                      <a:lnTo>
                        <a:pt x="2" y="104"/>
                      </a:lnTo>
                      <a:lnTo>
                        <a:pt x="2" y="104"/>
                      </a:lnTo>
                      <a:lnTo>
                        <a:pt x="1" y="100"/>
                      </a:lnTo>
                      <a:lnTo>
                        <a:pt x="1" y="96"/>
                      </a:lnTo>
                      <a:lnTo>
                        <a:pt x="0" y="93"/>
                      </a:lnTo>
                      <a:lnTo>
                        <a:pt x="0" y="88"/>
                      </a:lnTo>
                      <a:lnTo>
                        <a:pt x="0" y="88"/>
                      </a:lnTo>
                      <a:lnTo>
                        <a:pt x="2" y="71"/>
                      </a:lnTo>
                      <a:lnTo>
                        <a:pt x="10" y="53"/>
                      </a:lnTo>
                      <a:lnTo>
                        <a:pt x="22" y="38"/>
                      </a:lnTo>
                      <a:lnTo>
                        <a:pt x="37" y="25"/>
                      </a:lnTo>
                      <a:lnTo>
                        <a:pt x="56" y="15"/>
                      </a:lnTo>
                      <a:lnTo>
                        <a:pt x="78" y="7"/>
                      </a:lnTo>
                      <a:lnTo>
                        <a:pt x="102" y="2"/>
                      </a:lnTo>
                      <a:lnTo>
                        <a:pt x="127" y="0"/>
                      </a:lnTo>
                      <a:lnTo>
                        <a:pt x="127" y="0"/>
                      </a:lnTo>
                      <a:lnTo>
                        <a:pt x="152" y="2"/>
                      </a:lnTo>
                      <a:lnTo>
                        <a:pt x="176" y="7"/>
                      </a:lnTo>
                      <a:lnTo>
                        <a:pt x="198" y="15"/>
                      </a:lnTo>
                      <a:lnTo>
                        <a:pt x="217" y="25"/>
                      </a:lnTo>
                      <a:lnTo>
                        <a:pt x="232" y="38"/>
                      </a:lnTo>
                      <a:lnTo>
                        <a:pt x="244" y="53"/>
                      </a:lnTo>
                      <a:lnTo>
                        <a:pt x="252" y="71"/>
                      </a:lnTo>
                      <a:lnTo>
                        <a:pt x="254" y="88"/>
                      </a:lnTo>
                      <a:lnTo>
                        <a:pt x="254" y="88"/>
                      </a:lnTo>
                      <a:lnTo>
                        <a:pt x="254" y="93"/>
                      </a:lnTo>
                      <a:lnTo>
                        <a:pt x="253" y="98"/>
                      </a:lnTo>
                      <a:lnTo>
                        <a:pt x="252" y="103"/>
                      </a:lnTo>
                      <a:lnTo>
                        <a:pt x="250" y="109"/>
                      </a:lnTo>
                    </a:path>
                  </a:pathLst>
                </a:custGeom>
                <a:noFill/>
                <a:ln w="0">
                  <a:solidFill>
                    <a:srgbClr val="8499AD"/>
                  </a:solidFill>
                  <a:prstDash val="solid"/>
                  <a:round/>
                  <a:headEnd/>
                  <a:tailEnd/>
                </a:ln>
              </p:spPr>
              <p:txBody>
                <a:bodyPr/>
                <a:lstStyle/>
                <a:p>
                  <a:endParaRPr lang="en-US"/>
                </a:p>
              </p:txBody>
            </p:sp>
            <p:sp>
              <p:nvSpPr>
                <p:cNvPr id="348" name="Freeform 314"/>
                <p:cNvSpPr>
                  <a:spLocks/>
                </p:cNvSpPr>
                <p:nvPr/>
              </p:nvSpPr>
              <p:spPr bwMode="auto">
                <a:xfrm>
                  <a:off x="700" y="3577"/>
                  <a:ext cx="72" cy="50"/>
                </a:xfrm>
                <a:custGeom>
                  <a:avLst/>
                  <a:gdLst/>
                  <a:ahLst/>
                  <a:cxnLst>
                    <a:cxn ang="0">
                      <a:pos x="107" y="149"/>
                    </a:cxn>
                    <a:cxn ang="0">
                      <a:pos x="85" y="148"/>
                    </a:cxn>
                    <a:cxn ang="0">
                      <a:pos x="65" y="144"/>
                    </a:cxn>
                    <a:cxn ang="0">
                      <a:pos x="47" y="137"/>
                    </a:cxn>
                    <a:cxn ang="0">
                      <a:pos x="31" y="127"/>
                    </a:cxn>
                    <a:cxn ang="0">
                      <a:pos x="18" y="117"/>
                    </a:cxn>
                    <a:cxn ang="0">
                      <a:pos x="8" y="104"/>
                    </a:cxn>
                    <a:cxn ang="0">
                      <a:pos x="2" y="90"/>
                    </a:cxn>
                    <a:cxn ang="0">
                      <a:pos x="0" y="75"/>
                    </a:cxn>
                    <a:cxn ang="0">
                      <a:pos x="2" y="60"/>
                    </a:cxn>
                    <a:cxn ang="0">
                      <a:pos x="8" y="46"/>
                    </a:cxn>
                    <a:cxn ang="0">
                      <a:pos x="18" y="34"/>
                    </a:cxn>
                    <a:cxn ang="0">
                      <a:pos x="31" y="22"/>
                    </a:cxn>
                    <a:cxn ang="0">
                      <a:pos x="47" y="13"/>
                    </a:cxn>
                    <a:cxn ang="0">
                      <a:pos x="65" y="6"/>
                    </a:cxn>
                    <a:cxn ang="0">
                      <a:pos x="85" y="1"/>
                    </a:cxn>
                    <a:cxn ang="0">
                      <a:pos x="107" y="0"/>
                    </a:cxn>
                    <a:cxn ang="0">
                      <a:pos x="129" y="1"/>
                    </a:cxn>
                    <a:cxn ang="0">
                      <a:pos x="149" y="6"/>
                    </a:cxn>
                    <a:cxn ang="0">
                      <a:pos x="167" y="13"/>
                    </a:cxn>
                    <a:cxn ang="0">
                      <a:pos x="183" y="22"/>
                    </a:cxn>
                    <a:cxn ang="0">
                      <a:pos x="196" y="34"/>
                    </a:cxn>
                    <a:cxn ang="0">
                      <a:pos x="206" y="46"/>
                    </a:cxn>
                    <a:cxn ang="0">
                      <a:pos x="213" y="60"/>
                    </a:cxn>
                    <a:cxn ang="0">
                      <a:pos x="215" y="75"/>
                    </a:cxn>
                    <a:cxn ang="0">
                      <a:pos x="213" y="90"/>
                    </a:cxn>
                    <a:cxn ang="0">
                      <a:pos x="206" y="104"/>
                    </a:cxn>
                    <a:cxn ang="0">
                      <a:pos x="196" y="117"/>
                    </a:cxn>
                    <a:cxn ang="0">
                      <a:pos x="183" y="127"/>
                    </a:cxn>
                    <a:cxn ang="0">
                      <a:pos x="167" y="137"/>
                    </a:cxn>
                    <a:cxn ang="0">
                      <a:pos x="149" y="144"/>
                    </a:cxn>
                    <a:cxn ang="0">
                      <a:pos x="129" y="148"/>
                    </a:cxn>
                    <a:cxn ang="0">
                      <a:pos x="107" y="149"/>
                    </a:cxn>
                  </a:cxnLst>
                  <a:rect l="0" t="0" r="r" b="b"/>
                  <a:pathLst>
                    <a:path w="215" h="149">
                      <a:moveTo>
                        <a:pt x="107" y="149"/>
                      </a:moveTo>
                      <a:lnTo>
                        <a:pt x="85" y="148"/>
                      </a:lnTo>
                      <a:lnTo>
                        <a:pt x="65" y="144"/>
                      </a:lnTo>
                      <a:lnTo>
                        <a:pt x="47" y="137"/>
                      </a:lnTo>
                      <a:lnTo>
                        <a:pt x="31" y="127"/>
                      </a:lnTo>
                      <a:lnTo>
                        <a:pt x="18" y="117"/>
                      </a:lnTo>
                      <a:lnTo>
                        <a:pt x="8" y="104"/>
                      </a:lnTo>
                      <a:lnTo>
                        <a:pt x="2" y="90"/>
                      </a:lnTo>
                      <a:lnTo>
                        <a:pt x="0" y="75"/>
                      </a:lnTo>
                      <a:lnTo>
                        <a:pt x="2" y="60"/>
                      </a:lnTo>
                      <a:lnTo>
                        <a:pt x="8" y="46"/>
                      </a:lnTo>
                      <a:lnTo>
                        <a:pt x="18" y="34"/>
                      </a:lnTo>
                      <a:lnTo>
                        <a:pt x="31" y="22"/>
                      </a:lnTo>
                      <a:lnTo>
                        <a:pt x="47" y="13"/>
                      </a:lnTo>
                      <a:lnTo>
                        <a:pt x="65" y="6"/>
                      </a:lnTo>
                      <a:lnTo>
                        <a:pt x="85" y="1"/>
                      </a:lnTo>
                      <a:lnTo>
                        <a:pt x="107" y="0"/>
                      </a:lnTo>
                      <a:lnTo>
                        <a:pt x="129" y="1"/>
                      </a:lnTo>
                      <a:lnTo>
                        <a:pt x="149" y="6"/>
                      </a:lnTo>
                      <a:lnTo>
                        <a:pt x="167" y="13"/>
                      </a:lnTo>
                      <a:lnTo>
                        <a:pt x="183" y="22"/>
                      </a:lnTo>
                      <a:lnTo>
                        <a:pt x="196" y="34"/>
                      </a:lnTo>
                      <a:lnTo>
                        <a:pt x="206" y="46"/>
                      </a:lnTo>
                      <a:lnTo>
                        <a:pt x="213" y="60"/>
                      </a:lnTo>
                      <a:lnTo>
                        <a:pt x="215" y="75"/>
                      </a:lnTo>
                      <a:lnTo>
                        <a:pt x="213" y="90"/>
                      </a:lnTo>
                      <a:lnTo>
                        <a:pt x="206" y="104"/>
                      </a:lnTo>
                      <a:lnTo>
                        <a:pt x="196" y="117"/>
                      </a:lnTo>
                      <a:lnTo>
                        <a:pt x="183" y="127"/>
                      </a:lnTo>
                      <a:lnTo>
                        <a:pt x="167" y="137"/>
                      </a:lnTo>
                      <a:lnTo>
                        <a:pt x="149" y="144"/>
                      </a:lnTo>
                      <a:lnTo>
                        <a:pt x="129" y="148"/>
                      </a:lnTo>
                      <a:lnTo>
                        <a:pt x="107" y="149"/>
                      </a:lnTo>
                      <a:close/>
                    </a:path>
                  </a:pathLst>
                </a:custGeom>
                <a:solidFill>
                  <a:srgbClr val="0A335B"/>
                </a:solidFill>
                <a:ln w="9525">
                  <a:noFill/>
                  <a:round/>
                  <a:headEnd/>
                  <a:tailEnd/>
                </a:ln>
              </p:spPr>
              <p:txBody>
                <a:bodyPr/>
                <a:lstStyle/>
                <a:p>
                  <a:endParaRPr lang="en-US"/>
                </a:p>
              </p:txBody>
            </p:sp>
            <p:sp>
              <p:nvSpPr>
                <p:cNvPr id="349" name="Freeform 315"/>
                <p:cNvSpPr>
                  <a:spLocks/>
                </p:cNvSpPr>
                <p:nvPr/>
              </p:nvSpPr>
              <p:spPr bwMode="auto">
                <a:xfrm>
                  <a:off x="700" y="3577"/>
                  <a:ext cx="72" cy="50"/>
                </a:xfrm>
                <a:custGeom>
                  <a:avLst/>
                  <a:gdLst/>
                  <a:ahLst/>
                  <a:cxnLst>
                    <a:cxn ang="0">
                      <a:pos x="107" y="149"/>
                    </a:cxn>
                    <a:cxn ang="0">
                      <a:pos x="107" y="149"/>
                    </a:cxn>
                    <a:cxn ang="0">
                      <a:pos x="85" y="148"/>
                    </a:cxn>
                    <a:cxn ang="0">
                      <a:pos x="65" y="144"/>
                    </a:cxn>
                    <a:cxn ang="0">
                      <a:pos x="47" y="137"/>
                    </a:cxn>
                    <a:cxn ang="0">
                      <a:pos x="31" y="127"/>
                    </a:cxn>
                    <a:cxn ang="0">
                      <a:pos x="18" y="117"/>
                    </a:cxn>
                    <a:cxn ang="0">
                      <a:pos x="8" y="104"/>
                    </a:cxn>
                    <a:cxn ang="0">
                      <a:pos x="2" y="90"/>
                    </a:cxn>
                    <a:cxn ang="0">
                      <a:pos x="0" y="75"/>
                    </a:cxn>
                    <a:cxn ang="0">
                      <a:pos x="0" y="75"/>
                    </a:cxn>
                    <a:cxn ang="0">
                      <a:pos x="2" y="60"/>
                    </a:cxn>
                    <a:cxn ang="0">
                      <a:pos x="8" y="46"/>
                    </a:cxn>
                    <a:cxn ang="0">
                      <a:pos x="18" y="34"/>
                    </a:cxn>
                    <a:cxn ang="0">
                      <a:pos x="31" y="22"/>
                    </a:cxn>
                    <a:cxn ang="0">
                      <a:pos x="47" y="13"/>
                    </a:cxn>
                    <a:cxn ang="0">
                      <a:pos x="65" y="6"/>
                    </a:cxn>
                    <a:cxn ang="0">
                      <a:pos x="85" y="1"/>
                    </a:cxn>
                    <a:cxn ang="0">
                      <a:pos x="107" y="0"/>
                    </a:cxn>
                    <a:cxn ang="0">
                      <a:pos x="107" y="0"/>
                    </a:cxn>
                    <a:cxn ang="0">
                      <a:pos x="129" y="1"/>
                    </a:cxn>
                    <a:cxn ang="0">
                      <a:pos x="149" y="6"/>
                    </a:cxn>
                    <a:cxn ang="0">
                      <a:pos x="167" y="13"/>
                    </a:cxn>
                    <a:cxn ang="0">
                      <a:pos x="183" y="22"/>
                    </a:cxn>
                    <a:cxn ang="0">
                      <a:pos x="196" y="34"/>
                    </a:cxn>
                    <a:cxn ang="0">
                      <a:pos x="206" y="46"/>
                    </a:cxn>
                    <a:cxn ang="0">
                      <a:pos x="213" y="60"/>
                    </a:cxn>
                    <a:cxn ang="0">
                      <a:pos x="215" y="75"/>
                    </a:cxn>
                    <a:cxn ang="0">
                      <a:pos x="215" y="75"/>
                    </a:cxn>
                    <a:cxn ang="0">
                      <a:pos x="213" y="90"/>
                    </a:cxn>
                    <a:cxn ang="0">
                      <a:pos x="206" y="104"/>
                    </a:cxn>
                    <a:cxn ang="0">
                      <a:pos x="196" y="117"/>
                    </a:cxn>
                    <a:cxn ang="0">
                      <a:pos x="183" y="127"/>
                    </a:cxn>
                    <a:cxn ang="0">
                      <a:pos x="167" y="137"/>
                    </a:cxn>
                    <a:cxn ang="0">
                      <a:pos x="149" y="144"/>
                    </a:cxn>
                    <a:cxn ang="0">
                      <a:pos x="129" y="148"/>
                    </a:cxn>
                    <a:cxn ang="0">
                      <a:pos x="107" y="149"/>
                    </a:cxn>
                  </a:cxnLst>
                  <a:rect l="0" t="0" r="r" b="b"/>
                  <a:pathLst>
                    <a:path w="215" h="149">
                      <a:moveTo>
                        <a:pt x="107" y="149"/>
                      </a:moveTo>
                      <a:lnTo>
                        <a:pt x="107" y="149"/>
                      </a:lnTo>
                      <a:lnTo>
                        <a:pt x="85" y="148"/>
                      </a:lnTo>
                      <a:lnTo>
                        <a:pt x="65" y="144"/>
                      </a:lnTo>
                      <a:lnTo>
                        <a:pt x="47" y="137"/>
                      </a:lnTo>
                      <a:lnTo>
                        <a:pt x="31" y="127"/>
                      </a:lnTo>
                      <a:lnTo>
                        <a:pt x="18" y="117"/>
                      </a:lnTo>
                      <a:lnTo>
                        <a:pt x="8" y="104"/>
                      </a:lnTo>
                      <a:lnTo>
                        <a:pt x="2" y="90"/>
                      </a:lnTo>
                      <a:lnTo>
                        <a:pt x="0" y="75"/>
                      </a:lnTo>
                      <a:lnTo>
                        <a:pt x="0" y="75"/>
                      </a:lnTo>
                      <a:lnTo>
                        <a:pt x="2" y="60"/>
                      </a:lnTo>
                      <a:lnTo>
                        <a:pt x="8" y="46"/>
                      </a:lnTo>
                      <a:lnTo>
                        <a:pt x="18" y="34"/>
                      </a:lnTo>
                      <a:lnTo>
                        <a:pt x="31" y="22"/>
                      </a:lnTo>
                      <a:lnTo>
                        <a:pt x="47" y="13"/>
                      </a:lnTo>
                      <a:lnTo>
                        <a:pt x="65" y="6"/>
                      </a:lnTo>
                      <a:lnTo>
                        <a:pt x="85" y="1"/>
                      </a:lnTo>
                      <a:lnTo>
                        <a:pt x="107" y="0"/>
                      </a:lnTo>
                      <a:lnTo>
                        <a:pt x="107" y="0"/>
                      </a:lnTo>
                      <a:lnTo>
                        <a:pt x="129" y="1"/>
                      </a:lnTo>
                      <a:lnTo>
                        <a:pt x="149" y="6"/>
                      </a:lnTo>
                      <a:lnTo>
                        <a:pt x="167" y="13"/>
                      </a:lnTo>
                      <a:lnTo>
                        <a:pt x="183" y="22"/>
                      </a:lnTo>
                      <a:lnTo>
                        <a:pt x="196" y="34"/>
                      </a:lnTo>
                      <a:lnTo>
                        <a:pt x="206" y="46"/>
                      </a:lnTo>
                      <a:lnTo>
                        <a:pt x="213" y="60"/>
                      </a:lnTo>
                      <a:lnTo>
                        <a:pt x="215" y="75"/>
                      </a:lnTo>
                      <a:lnTo>
                        <a:pt x="215" y="75"/>
                      </a:lnTo>
                      <a:lnTo>
                        <a:pt x="213" y="90"/>
                      </a:lnTo>
                      <a:lnTo>
                        <a:pt x="206" y="104"/>
                      </a:lnTo>
                      <a:lnTo>
                        <a:pt x="196" y="117"/>
                      </a:lnTo>
                      <a:lnTo>
                        <a:pt x="183" y="127"/>
                      </a:lnTo>
                      <a:lnTo>
                        <a:pt x="167" y="137"/>
                      </a:lnTo>
                      <a:lnTo>
                        <a:pt x="149" y="144"/>
                      </a:lnTo>
                      <a:lnTo>
                        <a:pt x="129" y="148"/>
                      </a:lnTo>
                      <a:lnTo>
                        <a:pt x="107" y="149"/>
                      </a:lnTo>
                    </a:path>
                  </a:pathLst>
                </a:custGeom>
                <a:noFill/>
                <a:ln w="0">
                  <a:solidFill>
                    <a:srgbClr val="000033"/>
                  </a:solidFill>
                  <a:prstDash val="solid"/>
                  <a:round/>
                  <a:headEnd/>
                  <a:tailEnd/>
                </a:ln>
              </p:spPr>
              <p:txBody>
                <a:bodyPr/>
                <a:lstStyle/>
                <a:p>
                  <a:endParaRPr lang="en-US"/>
                </a:p>
              </p:txBody>
            </p:sp>
            <p:sp>
              <p:nvSpPr>
                <p:cNvPr id="350" name="Freeform 316"/>
                <p:cNvSpPr>
                  <a:spLocks/>
                </p:cNvSpPr>
                <p:nvPr/>
              </p:nvSpPr>
              <p:spPr bwMode="auto">
                <a:xfrm>
                  <a:off x="694" y="3606"/>
                  <a:ext cx="83" cy="31"/>
                </a:xfrm>
                <a:custGeom>
                  <a:avLst/>
                  <a:gdLst/>
                  <a:ahLst/>
                  <a:cxnLst>
                    <a:cxn ang="0">
                      <a:pos x="0" y="2"/>
                    </a:cxn>
                    <a:cxn ang="0">
                      <a:pos x="4" y="29"/>
                    </a:cxn>
                    <a:cxn ang="0">
                      <a:pos x="10" y="44"/>
                    </a:cxn>
                    <a:cxn ang="0">
                      <a:pos x="20" y="57"/>
                    </a:cxn>
                    <a:cxn ang="0">
                      <a:pos x="31" y="67"/>
                    </a:cxn>
                    <a:cxn ang="0">
                      <a:pos x="45" y="77"/>
                    </a:cxn>
                    <a:cxn ang="0">
                      <a:pos x="60" y="83"/>
                    </a:cxn>
                    <a:cxn ang="0">
                      <a:pos x="79" y="88"/>
                    </a:cxn>
                    <a:cxn ang="0">
                      <a:pos x="100" y="92"/>
                    </a:cxn>
                    <a:cxn ang="0">
                      <a:pos x="124" y="93"/>
                    </a:cxn>
                    <a:cxn ang="0">
                      <a:pos x="143" y="92"/>
                    </a:cxn>
                    <a:cxn ang="0">
                      <a:pos x="162" y="87"/>
                    </a:cxn>
                    <a:cxn ang="0">
                      <a:pos x="181" y="81"/>
                    </a:cxn>
                    <a:cxn ang="0">
                      <a:pos x="198" y="73"/>
                    </a:cxn>
                    <a:cxn ang="0">
                      <a:pos x="214" y="64"/>
                    </a:cxn>
                    <a:cxn ang="0">
                      <a:pos x="228" y="52"/>
                    </a:cxn>
                    <a:cxn ang="0">
                      <a:pos x="238" y="39"/>
                    </a:cxn>
                    <a:cxn ang="0">
                      <a:pos x="245" y="27"/>
                    </a:cxn>
                    <a:cxn ang="0">
                      <a:pos x="249" y="0"/>
                    </a:cxn>
                    <a:cxn ang="0">
                      <a:pos x="242" y="15"/>
                    </a:cxn>
                    <a:cxn ang="0">
                      <a:pos x="233" y="30"/>
                    </a:cxn>
                    <a:cxn ang="0">
                      <a:pos x="221" y="43"/>
                    </a:cxn>
                    <a:cxn ang="0">
                      <a:pos x="206" y="53"/>
                    </a:cxn>
                    <a:cxn ang="0">
                      <a:pos x="188" y="63"/>
                    </a:cxn>
                    <a:cxn ang="0">
                      <a:pos x="168" y="68"/>
                    </a:cxn>
                    <a:cxn ang="0">
                      <a:pos x="147" y="73"/>
                    </a:cxn>
                    <a:cxn ang="0">
                      <a:pos x="124" y="74"/>
                    </a:cxn>
                    <a:cxn ang="0">
                      <a:pos x="101" y="73"/>
                    </a:cxn>
                    <a:cxn ang="0">
                      <a:pos x="80" y="70"/>
                    </a:cxn>
                    <a:cxn ang="0">
                      <a:pos x="60" y="63"/>
                    </a:cxn>
                    <a:cxn ang="0">
                      <a:pos x="44" y="55"/>
                    </a:cxn>
                    <a:cxn ang="0">
                      <a:pos x="28" y="44"/>
                    </a:cxn>
                    <a:cxn ang="0">
                      <a:pos x="16" y="31"/>
                    </a:cxn>
                    <a:cxn ang="0">
                      <a:pos x="6" y="17"/>
                    </a:cxn>
                    <a:cxn ang="0">
                      <a:pos x="0" y="2"/>
                    </a:cxn>
                  </a:cxnLst>
                  <a:rect l="0" t="0" r="r" b="b"/>
                  <a:pathLst>
                    <a:path w="249" h="93">
                      <a:moveTo>
                        <a:pt x="0" y="2"/>
                      </a:moveTo>
                      <a:lnTo>
                        <a:pt x="4" y="29"/>
                      </a:lnTo>
                      <a:lnTo>
                        <a:pt x="10" y="44"/>
                      </a:lnTo>
                      <a:lnTo>
                        <a:pt x="20" y="57"/>
                      </a:lnTo>
                      <a:lnTo>
                        <a:pt x="31" y="67"/>
                      </a:lnTo>
                      <a:lnTo>
                        <a:pt x="45" y="77"/>
                      </a:lnTo>
                      <a:lnTo>
                        <a:pt x="60" y="83"/>
                      </a:lnTo>
                      <a:lnTo>
                        <a:pt x="79" y="88"/>
                      </a:lnTo>
                      <a:lnTo>
                        <a:pt x="100" y="92"/>
                      </a:lnTo>
                      <a:lnTo>
                        <a:pt x="124" y="93"/>
                      </a:lnTo>
                      <a:lnTo>
                        <a:pt x="143" y="92"/>
                      </a:lnTo>
                      <a:lnTo>
                        <a:pt x="162" y="87"/>
                      </a:lnTo>
                      <a:lnTo>
                        <a:pt x="181" y="81"/>
                      </a:lnTo>
                      <a:lnTo>
                        <a:pt x="198" y="73"/>
                      </a:lnTo>
                      <a:lnTo>
                        <a:pt x="214" y="64"/>
                      </a:lnTo>
                      <a:lnTo>
                        <a:pt x="228" y="52"/>
                      </a:lnTo>
                      <a:lnTo>
                        <a:pt x="238" y="39"/>
                      </a:lnTo>
                      <a:lnTo>
                        <a:pt x="245" y="27"/>
                      </a:lnTo>
                      <a:lnTo>
                        <a:pt x="249" y="0"/>
                      </a:lnTo>
                      <a:lnTo>
                        <a:pt x="242" y="15"/>
                      </a:lnTo>
                      <a:lnTo>
                        <a:pt x="233" y="30"/>
                      </a:lnTo>
                      <a:lnTo>
                        <a:pt x="221" y="43"/>
                      </a:lnTo>
                      <a:lnTo>
                        <a:pt x="206" y="53"/>
                      </a:lnTo>
                      <a:lnTo>
                        <a:pt x="188" y="63"/>
                      </a:lnTo>
                      <a:lnTo>
                        <a:pt x="168" y="68"/>
                      </a:lnTo>
                      <a:lnTo>
                        <a:pt x="147" y="73"/>
                      </a:lnTo>
                      <a:lnTo>
                        <a:pt x="124" y="74"/>
                      </a:lnTo>
                      <a:lnTo>
                        <a:pt x="101" y="73"/>
                      </a:lnTo>
                      <a:lnTo>
                        <a:pt x="80" y="70"/>
                      </a:lnTo>
                      <a:lnTo>
                        <a:pt x="60" y="63"/>
                      </a:lnTo>
                      <a:lnTo>
                        <a:pt x="44" y="55"/>
                      </a:lnTo>
                      <a:lnTo>
                        <a:pt x="28" y="44"/>
                      </a:lnTo>
                      <a:lnTo>
                        <a:pt x="16" y="31"/>
                      </a:lnTo>
                      <a:lnTo>
                        <a:pt x="6" y="17"/>
                      </a:lnTo>
                      <a:lnTo>
                        <a:pt x="0" y="2"/>
                      </a:lnTo>
                      <a:close/>
                    </a:path>
                  </a:pathLst>
                </a:custGeom>
                <a:solidFill>
                  <a:srgbClr val="8499AD"/>
                </a:solidFill>
                <a:ln w="9525">
                  <a:noFill/>
                  <a:round/>
                  <a:headEnd/>
                  <a:tailEnd/>
                </a:ln>
              </p:spPr>
              <p:txBody>
                <a:bodyPr/>
                <a:lstStyle/>
                <a:p>
                  <a:endParaRPr lang="en-US"/>
                </a:p>
              </p:txBody>
            </p:sp>
            <p:sp>
              <p:nvSpPr>
                <p:cNvPr id="351" name="Freeform 317"/>
                <p:cNvSpPr>
                  <a:spLocks/>
                </p:cNvSpPr>
                <p:nvPr/>
              </p:nvSpPr>
              <p:spPr bwMode="auto">
                <a:xfrm>
                  <a:off x="690" y="3557"/>
                  <a:ext cx="85" cy="59"/>
                </a:xfrm>
                <a:custGeom>
                  <a:avLst/>
                  <a:gdLst/>
                  <a:ahLst/>
                  <a:cxnLst>
                    <a:cxn ang="0">
                      <a:pos x="250" y="109"/>
                    </a:cxn>
                    <a:cxn ang="0">
                      <a:pos x="244" y="123"/>
                    </a:cxn>
                    <a:cxn ang="0">
                      <a:pos x="234" y="135"/>
                    </a:cxn>
                    <a:cxn ang="0">
                      <a:pos x="222" y="147"/>
                    </a:cxn>
                    <a:cxn ang="0">
                      <a:pos x="206" y="157"/>
                    </a:cxn>
                    <a:cxn ang="0">
                      <a:pos x="189" y="166"/>
                    </a:cxn>
                    <a:cxn ang="0">
                      <a:pos x="170" y="171"/>
                    </a:cxn>
                    <a:cxn ang="0">
                      <a:pos x="149" y="176"/>
                    </a:cxn>
                    <a:cxn ang="0">
                      <a:pos x="127" y="177"/>
                    </a:cxn>
                    <a:cxn ang="0">
                      <a:pos x="104" y="176"/>
                    </a:cxn>
                    <a:cxn ang="0">
                      <a:pos x="83" y="171"/>
                    </a:cxn>
                    <a:cxn ang="0">
                      <a:pos x="63" y="164"/>
                    </a:cxn>
                    <a:cxn ang="0">
                      <a:pos x="45" y="156"/>
                    </a:cxn>
                    <a:cxn ang="0">
                      <a:pos x="30" y="145"/>
                    </a:cxn>
                    <a:cxn ang="0">
                      <a:pos x="17" y="133"/>
                    </a:cxn>
                    <a:cxn ang="0">
                      <a:pos x="9" y="119"/>
                    </a:cxn>
                    <a:cxn ang="0">
                      <a:pos x="2" y="104"/>
                    </a:cxn>
                    <a:cxn ang="0">
                      <a:pos x="1" y="99"/>
                    </a:cxn>
                    <a:cxn ang="0">
                      <a:pos x="1" y="96"/>
                    </a:cxn>
                    <a:cxn ang="0">
                      <a:pos x="0" y="93"/>
                    </a:cxn>
                    <a:cxn ang="0">
                      <a:pos x="0" y="88"/>
                    </a:cxn>
                    <a:cxn ang="0">
                      <a:pos x="2" y="70"/>
                    </a:cxn>
                    <a:cxn ang="0">
                      <a:pos x="10" y="53"/>
                    </a:cxn>
                    <a:cxn ang="0">
                      <a:pos x="22" y="38"/>
                    </a:cxn>
                    <a:cxn ang="0">
                      <a:pos x="37" y="25"/>
                    </a:cxn>
                    <a:cxn ang="0">
                      <a:pos x="56" y="15"/>
                    </a:cxn>
                    <a:cxn ang="0">
                      <a:pos x="78" y="7"/>
                    </a:cxn>
                    <a:cxn ang="0">
                      <a:pos x="102" y="2"/>
                    </a:cxn>
                    <a:cxn ang="0">
                      <a:pos x="127" y="0"/>
                    </a:cxn>
                    <a:cxn ang="0">
                      <a:pos x="152" y="2"/>
                    </a:cxn>
                    <a:cxn ang="0">
                      <a:pos x="176" y="7"/>
                    </a:cxn>
                    <a:cxn ang="0">
                      <a:pos x="198" y="15"/>
                    </a:cxn>
                    <a:cxn ang="0">
                      <a:pos x="217" y="25"/>
                    </a:cxn>
                    <a:cxn ang="0">
                      <a:pos x="231" y="38"/>
                    </a:cxn>
                    <a:cxn ang="0">
                      <a:pos x="244" y="53"/>
                    </a:cxn>
                    <a:cxn ang="0">
                      <a:pos x="251" y="70"/>
                    </a:cxn>
                    <a:cxn ang="0">
                      <a:pos x="253" y="88"/>
                    </a:cxn>
                    <a:cxn ang="0">
                      <a:pos x="253" y="93"/>
                    </a:cxn>
                    <a:cxn ang="0">
                      <a:pos x="252" y="98"/>
                    </a:cxn>
                    <a:cxn ang="0">
                      <a:pos x="251" y="103"/>
                    </a:cxn>
                    <a:cxn ang="0">
                      <a:pos x="250" y="109"/>
                    </a:cxn>
                  </a:cxnLst>
                  <a:rect l="0" t="0" r="r" b="b"/>
                  <a:pathLst>
                    <a:path w="253" h="177">
                      <a:moveTo>
                        <a:pt x="250" y="109"/>
                      </a:moveTo>
                      <a:lnTo>
                        <a:pt x="244" y="123"/>
                      </a:lnTo>
                      <a:lnTo>
                        <a:pt x="234" y="135"/>
                      </a:lnTo>
                      <a:lnTo>
                        <a:pt x="222" y="147"/>
                      </a:lnTo>
                      <a:lnTo>
                        <a:pt x="206" y="157"/>
                      </a:lnTo>
                      <a:lnTo>
                        <a:pt x="189" y="166"/>
                      </a:lnTo>
                      <a:lnTo>
                        <a:pt x="170" y="171"/>
                      </a:lnTo>
                      <a:lnTo>
                        <a:pt x="149" y="176"/>
                      </a:lnTo>
                      <a:lnTo>
                        <a:pt x="127" y="177"/>
                      </a:lnTo>
                      <a:lnTo>
                        <a:pt x="104" y="176"/>
                      </a:lnTo>
                      <a:lnTo>
                        <a:pt x="83" y="171"/>
                      </a:lnTo>
                      <a:lnTo>
                        <a:pt x="63" y="164"/>
                      </a:lnTo>
                      <a:lnTo>
                        <a:pt x="45" y="156"/>
                      </a:lnTo>
                      <a:lnTo>
                        <a:pt x="30" y="145"/>
                      </a:lnTo>
                      <a:lnTo>
                        <a:pt x="17" y="133"/>
                      </a:lnTo>
                      <a:lnTo>
                        <a:pt x="9" y="119"/>
                      </a:lnTo>
                      <a:lnTo>
                        <a:pt x="2" y="104"/>
                      </a:lnTo>
                      <a:lnTo>
                        <a:pt x="1" y="99"/>
                      </a:lnTo>
                      <a:lnTo>
                        <a:pt x="1" y="96"/>
                      </a:lnTo>
                      <a:lnTo>
                        <a:pt x="0" y="93"/>
                      </a:lnTo>
                      <a:lnTo>
                        <a:pt x="0" y="88"/>
                      </a:lnTo>
                      <a:lnTo>
                        <a:pt x="2" y="70"/>
                      </a:lnTo>
                      <a:lnTo>
                        <a:pt x="10" y="53"/>
                      </a:lnTo>
                      <a:lnTo>
                        <a:pt x="22" y="38"/>
                      </a:lnTo>
                      <a:lnTo>
                        <a:pt x="37" y="25"/>
                      </a:lnTo>
                      <a:lnTo>
                        <a:pt x="56" y="15"/>
                      </a:lnTo>
                      <a:lnTo>
                        <a:pt x="78" y="7"/>
                      </a:lnTo>
                      <a:lnTo>
                        <a:pt x="102" y="2"/>
                      </a:lnTo>
                      <a:lnTo>
                        <a:pt x="127" y="0"/>
                      </a:lnTo>
                      <a:lnTo>
                        <a:pt x="152" y="2"/>
                      </a:lnTo>
                      <a:lnTo>
                        <a:pt x="176" y="7"/>
                      </a:lnTo>
                      <a:lnTo>
                        <a:pt x="198" y="15"/>
                      </a:lnTo>
                      <a:lnTo>
                        <a:pt x="217" y="25"/>
                      </a:lnTo>
                      <a:lnTo>
                        <a:pt x="231" y="38"/>
                      </a:lnTo>
                      <a:lnTo>
                        <a:pt x="244" y="53"/>
                      </a:lnTo>
                      <a:lnTo>
                        <a:pt x="251" y="70"/>
                      </a:lnTo>
                      <a:lnTo>
                        <a:pt x="253" y="88"/>
                      </a:lnTo>
                      <a:lnTo>
                        <a:pt x="253" y="93"/>
                      </a:lnTo>
                      <a:lnTo>
                        <a:pt x="252" y="98"/>
                      </a:lnTo>
                      <a:lnTo>
                        <a:pt x="251" y="103"/>
                      </a:lnTo>
                      <a:lnTo>
                        <a:pt x="250" y="109"/>
                      </a:lnTo>
                      <a:close/>
                    </a:path>
                  </a:pathLst>
                </a:custGeom>
                <a:solidFill>
                  <a:srgbClr val="C1CCD6"/>
                </a:solidFill>
                <a:ln w="9525">
                  <a:noFill/>
                  <a:round/>
                  <a:headEnd/>
                  <a:tailEnd/>
                </a:ln>
              </p:spPr>
              <p:txBody>
                <a:bodyPr/>
                <a:lstStyle/>
                <a:p>
                  <a:endParaRPr lang="en-US"/>
                </a:p>
              </p:txBody>
            </p:sp>
            <p:sp>
              <p:nvSpPr>
                <p:cNvPr id="352" name="Freeform 318"/>
                <p:cNvSpPr>
                  <a:spLocks/>
                </p:cNvSpPr>
                <p:nvPr/>
              </p:nvSpPr>
              <p:spPr bwMode="auto">
                <a:xfrm>
                  <a:off x="690" y="3557"/>
                  <a:ext cx="85" cy="59"/>
                </a:xfrm>
                <a:custGeom>
                  <a:avLst/>
                  <a:gdLst/>
                  <a:ahLst/>
                  <a:cxnLst>
                    <a:cxn ang="0">
                      <a:pos x="250" y="109"/>
                    </a:cxn>
                    <a:cxn ang="0">
                      <a:pos x="250" y="109"/>
                    </a:cxn>
                    <a:cxn ang="0">
                      <a:pos x="244" y="123"/>
                    </a:cxn>
                    <a:cxn ang="0">
                      <a:pos x="234" y="135"/>
                    </a:cxn>
                    <a:cxn ang="0">
                      <a:pos x="222" y="147"/>
                    </a:cxn>
                    <a:cxn ang="0">
                      <a:pos x="206" y="157"/>
                    </a:cxn>
                    <a:cxn ang="0">
                      <a:pos x="189" y="166"/>
                    </a:cxn>
                    <a:cxn ang="0">
                      <a:pos x="170" y="171"/>
                    </a:cxn>
                    <a:cxn ang="0">
                      <a:pos x="149" y="176"/>
                    </a:cxn>
                    <a:cxn ang="0">
                      <a:pos x="127" y="177"/>
                    </a:cxn>
                    <a:cxn ang="0">
                      <a:pos x="127" y="177"/>
                    </a:cxn>
                    <a:cxn ang="0">
                      <a:pos x="104" y="176"/>
                    </a:cxn>
                    <a:cxn ang="0">
                      <a:pos x="83" y="171"/>
                    </a:cxn>
                    <a:cxn ang="0">
                      <a:pos x="63" y="164"/>
                    </a:cxn>
                    <a:cxn ang="0">
                      <a:pos x="45" y="156"/>
                    </a:cxn>
                    <a:cxn ang="0">
                      <a:pos x="30" y="145"/>
                    </a:cxn>
                    <a:cxn ang="0">
                      <a:pos x="17" y="133"/>
                    </a:cxn>
                    <a:cxn ang="0">
                      <a:pos x="9" y="119"/>
                    </a:cxn>
                    <a:cxn ang="0">
                      <a:pos x="2" y="104"/>
                    </a:cxn>
                    <a:cxn ang="0">
                      <a:pos x="2" y="104"/>
                    </a:cxn>
                    <a:cxn ang="0">
                      <a:pos x="1" y="99"/>
                    </a:cxn>
                    <a:cxn ang="0">
                      <a:pos x="1" y="96"/>
                    </a:cxn>
                    <a:cxn ang="0">
                      <a:pos x="0" y="93"/>
                    </a:cxn>
                    <a:cxn ang="0">
                      <a:pos x="0" y="88"/>
                    </a:cxn>
                    <a:cxn ang="0">
                      <a:pos x="0" y="88"/>
                    </a:cxn>
                    <a:cxn ang="0">
                      <a:pos x="2" y="70"/>
                    </a:cxn>
                    <a:cxn ang="0">
                      <a:pos x="10" y="53"/>
                    </a:cxn>
                    <a:cxn ang="0">
                      <a:pos x="22" y="38"/>
                    </a:cxn>
                    <a:cxn ang="0">
                      <a:pos x="37" y="25"/>
                    </a:cxn>
                    <a:cxn ang="0">
                      <a:pos x="56" y="15"/>
                    </a:cxn>
                    <a:cxn ang="0">
                      <a:pos x="78" y="7"/>
                    </a:cxn>
                    <a:cxn ang="0">
                      <a:pos x="102" y="2"/>
                    </a:cxn>
                    <a:cxn ang="0">
                      <a:pos x="127" y="0"/>
                    </a:cxn>
                    <a:cxn ang="0">
                      <a:pos x="127" y="0"/>
                    </a:cxn>
                    <a:cxn ang="0">
                      <a:pos x="152" y="2"/>
                    </a:cxn>
                    <a:cxn ang="0">
                      <a:pos x="176" y="7"/>
                    </a:cxn>
                    <a:cxn ang="0">
                      <a:pos x="198" y="15"/>
                    </a:cxn>
                    <a:cxn ang="0">
                      <a:pos x="217" y="25"/>
                    </a:cxn>
                    <a:cxn ang="0">
                      <a:pos x="231" y="38"/>
                    </a:cxn>
                    <a:cxn ang="0">
                      <a:pos x="244" y="53"/>
                    </a:cxn>
                    <a:cxn ang="0">
                      <a:pos x="251" y="70"/>
                    </a:cxn>
                    <a:cxn ang="0">
                      <a:pos x="253" y="88"/>
                    </a:cxn>
                    <a:cxn ang="0">
                      <a:pos x="253" y="88"/>
                    </a:cxn>
                    <a:cxn ang="0">
                      <a:pos x="253" y="93"/>
                    </a:cxn>
                    <a:cxn ang="0">
                      <a:pos x="252" y="98"/>
                    </a:cxn>
                    <a:cxn ang="0">
                      <a:pos x="251" y="103"/>
                    </a:cxn>
                    <a:cxn ang="0">
                      <a:pos x="250" y="109"/>
                    </a:cxn>
                  </a:cxnLst>
                  <a:rect l="0" t="0" r="r" b="b"/>
                  <a:pathLst>
                    <a:path w="253" h="177">
                      <a:moveTo>
                        <a:pt x="250" y="109"/>
                      </a:moveTo>
                      <a:lnTo>
                        <a:pt x="250" y="109"/>
                      </a:lnTo>
                      <a:lnTo>
                        <a:pt x="244" y="123"/>
                      </a:lnTo>
                      <a:lnTo>
                        <a:pt x="234" y="135"/>
                      </a:lnTo>
                      <a:lnTo>
                        <a:pt x="222" y="147"/>
                      </a:lnTo>
                      <a:lnTo>
                        <a:pt x="206" y="157"/>
                      </a:lnTo>
                      <a:lnTo>
                        <a:pt x="189" y="166"/>
                      </a:lnTo>
                      <a:lnTo>
                        <a:pt x="170" y="171"/>
                      </a:lnTo>
                      <a:lnTo>
                        <a:pt x="149" y="176"/>
                      </a:lnTo>
                      <a:lnTo>
                        <a:pt x="127" y="177"/>
                      </a:lnTo>
                      <a:lnTo>
                        <a:pt x="127" y="177"/>
                      </a:lnTo>
                      <a:lnTo>
                        <a:pt x="104" y="176"/>
                      </a:lnTo>
                      <a:lnTo>
                        <a:pt x="83" y="171"/>
                      </a:lnTo>
                      <a:lnTo>
                        <a:pt x="63" y="164"/>
                      </a:lnTo>
                      <a:lnTo>
                        <a:pt x="45" y="156"/>
                      </a:lnTo>
                      <a:lnTo>
                        <a:pt x="30" y="145"/>
                      </a:lnTo>
                      <a:lnTo>
                        <a:pt x="17" y="133"/>
                      </a:lnTo>
                      <a:lnTo>
                        <a:pt x="9" y="119"/>
                      </a:lnTo>
                      <a:lnTo>
                        <a:pt x="2" y="104"/>
                      </a:lnTo>
                      <a:lnTo>
                        <a:pt x="2" y="104"/>
                      </a:lnTo>
                      <a:lnTo>
                        <a:pt x="1" y="99"/>
                      </a:lnTo>
                      <a:lnTo>
                        <a:pt x="1" y="96"/>
                      </a:lnTo>
                      <a:lnTo>
                        <a:pt x="0" y="93"/>
                      </a:lnTo>
                      <a:lnTo>
                        <a:pt x="0" y="88"/>
                      </a:lnTo>
                      <a:lnTo>
                        <a:pt x="0" y="88"/>
                      </a:lnTo>
                      <a:lnTo>
                        <a:pt x="2" y="70"/>
                      </a:lnTo>
                      <a:lnTo>
                        <a:pt x="10" y="53"/>
                      </a:lnTo>
                      <a:lnTo>
                        <a:pt x="22" y="38"/>
                      </a:lnTo>
                      <a:lnTo>
                        <a:pt x="37" y="25"/>
                      </a:lnTo>
                      <a:lnTo>
                        <a:pt x="56" y="15"/>
                      </a:lnTo>
                      <a:lnTo>
                        <a:pt x="78" y="7"/>
                      </a:lnTo>
                      <a:lnTo>
                        <a:pt x="102" y="2"/>
                      </a:lnTo>
                      <a:lnTo>
                        <a:pt x="127" y="0"/>
                      </a:lnTo>
                      <a:lnTo>
                        <a:pt x="127" y="0"/>
                      </a:lnTo>
                      <a:lnTo>
                        <a:pt x="152" y="2"/>
                      </a:lnTo>
                      <a:lnTo>
                        <a:pt x="176" y="7"/>
                      </a:lnTo>
                      <a:lnTo>
                        <a:pt x="198" y="15"/>
                      </a:lnTo>
                      <a:lnTo>
                        <a:pt x="217" y="25"/>
                      </a:lnTo>
                      <a:lnTo>
                        <a:pt x="231" y="38"/>
                      </a:lnTo>
                      <a:lnTo>
                        <a:pt x="244" y="53"/>
                      </a:lnTo>
                      <a:lnTo>
                        <a:pt x="251" y="70"/>
                      </a:lnTo>
                      <a:lnTo>
                        <a:pt x="253" y="88"/>
                      </a:lnTo>
                      <a:lnTo>
                        <a:pt x="253" y="88"/>
                      </a:lnTo>
                      <a:lnTo>
                        <a:pt x="253" y="93"/>
                      </a:lnTo>
                      <a:lnTo>
                        <a:pt x="252" y="98"/>
                      </a:lnTo>
                      <a:lnTo>
                        <a:pt x="251" y="103"/>
                      </a:lnTo>
                      <a:lnTo>
                        <a:pt x="250" y="109"/>
                      </a:lnTo>
                    </a:path>
                  </a:pathLst>
                </a:custGeom>
                <a:noFill/>
                <a:ln w="0">
                  <a:solidFill>
                    <a:srgbClr val="8499AD"/>
                  </a:solidFill>
                  <a:prstDash val="solid"/>
                  <a:round/>
                  <a:headEnd/>
                  <a:tailEnd/>
                </a:ln>
              </p:spPr>
              <p:txBody>
                <a:bodyPr/>
                <a:lstStyle/>
                <a:p>
                  <a:endParaRPr lang="en-US"/>
                </a:p>
              </p:txBody>
            </p:sp>
            <p:sp>
              <p:nvSpPr>
                <p:cNvPr id="353" name="Freeform 319"/>
                <p:cNvSpPr>
                  <a:spLocks/>
                </p:cNvSpPr>
                <p:nvPr/>
              </p:nvSpPr>
              <p:spPr bwMode="auto">
                <a:xfrm>
                  <a:off x="697" y="3562"/>
                  <a:ext cx="72" cy="50"/>
                </a:xfrm>
                <a:custGeom>
                  <a:avLst/>
                  <a:gdLst/>
                  <a:ahLst/>
                  <a:cxnLst>
                    <a:cxn ang="0">
                      <a:pos x="108" y="149"/>
                    </a:cxn>
                    <a:cxn ang="0">
                      <a:pos x="86" y="148"/>
                    </a:cxn>
                    <a:cxn ang="0">
                      <a:pos x="66" y="144"/>
                    </a:cxn>
                    <a:cxn ang="0">
                      <a:pos x="47" y="137"/>
                    </a:cxn>
                    <a:cxn ang="0">
                      <a:pos x="32" y="127"/>
                    </a:cxn>
                    <a:cxn ang="0">
                      <a:pos x="19" y="117"/>
                    </a:cxn>
                    <a:cxn ang="0">
                      <a:pos x="9" y="104"/>
                    </a:cxn>
                    <a:cxn ang="0">
                      <a:pos x="2" y="90"/>
                    </a:cxn>
                    <a:cxn ang="0">
                      <a:pos x="0" y="75"/>
                    </a:cxn>
                    <a:cxn ang="0">
                      <a:pos x="2" y="60"/>
                    </a:cxn>
                    <a:cxn ang="0">
                      <a:pos x="9" y="46"/>
                    </a:cxn>
                    <a:cxn ang="0">
                      <a:pos x="19" y="33"/>
                    </a:cxn>
                    <a:cxn ang="0">
                      <a:pos x="32" y="22"/>
                    </a:cxn>
                    <a:cxn ang="0">
                      <a:pos x="47" y="13"/>
                    </a:cxn>
                    <a:cxn ang="0">
                      <a:pos x="66" y="6"/>
                    </a:cxn>
                    <a:cxn ang="0">
                      <a:pos x="86" y="1"/>
                    </a:cxn>
                    <a:cxn ang="0">
                      <a:pos x="108" y="0"/>
                    </a:cxn>
                    <a:cxn ang="0">
                      <a:pos x="130" y="1"/>
                    </a:cxn>
                    <a:cxn ang="0">
                      <a:pos x="150" y="6"/>
                    </a:cxn>
                    <a:cxn ang="0">
                      <a:pos x="168" y="13"/>
                    </a:cxn>
                    <a:cxn ang="0">
                      <a:pos x="184" y="22"/>
                    </a:cxn>
                    <a:cxn ang="0">
                      <a:pos x="197" y="33"/>
                    </a:cxn>
                    <a:cxn ang="0">
                      <a:pos x="207" y="46"/>
                    </a:cxn>
                    <a:cxn ang="0">
                      <a:pos x="213" y="60"/>
                    </a:cxn>
                    <a:cxn ang="0">
                      <a:pos x="215" y="75"/>
                    </a:cxn>
                    <a:cxn ang="0">
                      <a:pos x="213" y="90"/>
                    </a:cxn>
                    <a:cxn ang="0">
                      <a:pos x="207" y="104"/>
                    </a:cxn>
                    <a:cxn ang="0">
                      <a:pos x="197" y="117"/>
                    </a:cxn>
                    <a:cxn ang="0">
                      <a:pos x="184" y="127"/>
                    </a:cxn>
                    <a:cxn ang="0">
                      <a:pos x="168" y="137"/>
                    </a:cxn>
                    <a:cxn ang="0">
                      <a:pos x="150" y="144"/>
                    </a:cxn>
                    <a:cxn ang="0">
                      <a:pos x="130" y="148"/>
                    </a:cxn>
                    <a:cxn ang="0">
                      <a:pos x="108" y="149"/>
                    </a:cxn>
                  </a:cxnLst>
                  <a:rect l="0" t="0" r="r" b="b"/>
                  <a:pathLst>
                    <a:path w="215" h="149">
                      <a:moveTo>
                        <a:pt x="108" y="149"/>
                      </a:moveTo>
                      <a:lnTo>
                        <a:pt x="86" y="148"/>
                      </a:lnTo>
                      <a:lnTo>
                        <a:pt x="66" y="144"/>
                      </a:lnTo>
                      <a:lnTo>
                        <a:pt x="47" y="137"/>
                      </a:lnTo>
                      <a:lnTo>
                        <a:pt x="32" y="127"/>
                      </a:lnTo>
                      <a:lnTo>
                        <a:pt x="19" y="117"/>
                      </a:lnTo>
                      <a:lnTo>
                        <a:pt x="9" y="104"/>
                      </a:lnTo>
                      <a:lnTo>
                        <a:pt x="2" y="90"/>
                      </a:lnTo>
                      <a:lnTo>
                        <a:pt x="0" y="75"/>
                      </a:lnTo>
                      <a:lnTo>
                        <a:pt x="2" y="60"/>
                      </a:lnTo>
                      <a:lnTo>
                        <a:pt x="9" y="46"/>
                      </a:lnTo>
                      <a:lnTo>
                        <a:pt x="19" y="33"/>
                      </a:lnTo>
                      <a:lnTo>
                        <a:pt x="32" y="22"/>
                      </a:lnTo>
                      <a:lnTo>
                        <a:pt x="47" y="13"/>
                      </a:lnTo>
                      <a:lnTo>
                        <a:pt x="66" y="6"/>
                      </a:lnTo>
                      <a:lnTo>
                        <a:pt x="86" y="1"/>
                      </a:lnTo>
                      <a:lnTo>
                        <a:pt x="108" y="0"/>
                      </a:lnTo>
                      <a:lnTo>
                        <a:pt x="130" y="1"/>
                      </a:lnTo>
                      <a:lnTo>
                        <a:pt x="150" y="6"/>
                      </a:lnTo>
                      <a:lnTo>
                        <a:pt x="168" y="13"/>
                      </a:lnTo>
                      <a:lnTo>
                        <a:pt x="184" y="22"/>
                      </a:lnTo>
                      <a:lnTo>
                        <a:pt x="197" y="33"/>
                      </a:lnTo>
                      <a:lnTo>
                        <a:pt x="207" y="46"/>
                      </a:lnTo>
                      <a:lnTo>
                        <a:pt x="213" y="60"/>
                      </a:lnTo>
                      <a:lnTo>
                        <a:pt x="215" y="75"/>
                      </a:lnTo>
                      <a:lnTo>
                        <a:pt x="213" y="90"/>
                      </a:lnTo>
                      <a:lnTo>
                        <a:pt x="207" y="104"/>
                      </a:lnTo>
                      <a:lnTo>
                        <a:pt x="197" y="117"/>
                      </a:lnTo>
                      <a:lnTo>
                        <a:pt x="184" y="127"/>
                      </a:lnTo>
                      <a:lnTo>
                        <a:pt x="168" y="137"/>
                      </a:lnTo>
                      <a:lnTo>
                        <a:pt x="150" y="144"/>
                      </a:lnTo>
                      <a:lnTo>
                        <a:pt x="130" y="148"/>
                      </a:lnTo>
                      <a:lnTo>
                        <a:pt x="108" y="149"/>
                      </a:lnTo>
                      <a:close/>
                    </a:path>
                  </a:pathLst>
                </a:custGeom>
                <a:solidFill>
                  <a:srgbClr val="0A335B"/>
                </a:solidFill>
                <a:ln w="9525">
                  <a:noFill/>
                  <a:round/>
                  <a:headEnd/>
                  <a:tailEnd/>
                </a:ln>
              </p:spPr>
              <p:txBody>
                <a:bodyPr/>
                <a:lstStyle/>
                <a:p>
                  <a:endParaRPr lang="en-US"/>
                </a:p>
              </p:txBody>
            </p:sp>
            <p:sp>
              <p:nvSpPr>
                <p:cNvPr id="354" name="Freeform 320"/>
                <p:cNvSpPr>
                  <a:spLocks/>
                </p:cNvSpPr>
                <p:nvPr/>
              </p:nvSpPr>
              <p:spPr bwMode="auto">
                <a:xfrm>
                  <a:off x="697" y="3562"/>
                  <a:ext cx="72" cy="50"/>
                </a:xfrm>
                <a:custGeom>
                  <a:avLst/>
                  <a:gdLst/>
                  <a:ahLst/>
                  <a:cxnLst>
                    <a:cxn ang="0">
                      <a:pos x="108" y="149"/>
                    </a:cxn>
                    <a:cxn ang="0">
                      <a:pos x="108" y="149"/>
                    </a:cxn>
                    <a:cxn ang="0">
                      <a:pos x="86" y="148"/>
                    </a:cxn>
                    <a:cxn ang="0">
                      <a:pos x="66" y="144"/>
                    </a:cxn>
                    <a:cxn ang="0">
                      <a:pos x="47" y="137"/>
                    </a:cxn>
                    <a:cxn ang="0">
                      <a:pos x="32" y="127"/>
                    </a:cxn>
                    <a:cxn ang="0">
                      <a:pos x="19" y="117"/>
                    </a:cxn>
                    <a:cxn ang="0">
                      <a:pos x="9" y="104"/>
                    </a:cxn>
                    <a:cxn ang="0">
                      <a:pos x="2" y="90"/>
                    </a:cxn>
                    <a:cxn ang="0">
                      <a:pos x="0" y="75"/>
                    </a:cxn>
                    <a:cxn ang="0">
                      <a:pos x="0" y="75"/>
                    </a:cxn>
                    <a:cxn ang="0">
                      <a:pos x="2" y="60"/>
                    </a:cxn>
                    <a:cxn ang="0">
                      <a:pos x="9" y="46"/>
                    </a:cxn>
                    <a:cxn ang="0">
                      <a:pos x="19" y="33"/>
                    </a:cxn>
                    <a:cxn ang="0">
                      <a:pos x="32" y="22"/>
                    </a:cxn>
                    <a:cxn ang="0">
                      <a:pos x="47" y="13"/>
                    </a:cxn>
                    <a:cxn ang="0">
                      <a:pos x="66" y="6"/>
                    </a:cxn>
                    <a:cxn ang="0">
                      <a:pos x="86" y="1"/>
                    </a:cxn>
                    <a:cxn ang="0">
                      <a:pos x="108" y="0"/>
                    </a:cxn>
                    <a:cxn ang="0">
                      <a:pos x="108" y="0"/>
                    </a:cxn>
                    <a:cxn ang="0">
                      <a:pos x="130" y="1"/>
                    </a:cxn>
                    <a:cxn ang="0">
                      <a:pos x="150" y="6"/>
                    </a:cxn>
                    <a:cxn ang="0">
                      <a:pos x="168" y="13"/>
                    </a:cxn>
                    <a:cxn ang="0">
                      <a:pos x="184" y="22"/>
                    </a:cxn>
                    <a:cxn ang="0">
                      <a:pos x="197" y="33"/>
                    </a:cxn>
                    <a:cxn ang="0">
                      <a:pos x="207" y="46"/>
                    </a:cxn>
                    <a:cxn ang="0">
                      <a:pos x="213" y="60"/>
                    </a:cxn>
                    <a:cxn ang="0">
                      <a:pos x="215" y="75"/>
                    </a:cxn>
                    <a:cxn ang="0">
                      <a:pos x="215" y="75"/>
                    </a:cxn>
                    <a:cxn ang="0">
                      <a:pos x="213" y="90"/>
                    </a:cxn>
                    <a:cxn ang="0">
                      <a:pos x="207" y="104"/>
                    </a:cxn>
                    <a:cxn ang="0">
                      <a:pos x="197" y="117"/>
                    </a:cxn>
                    <a:cxn ang="0">
                      <a:pos x="184" y="127"/>
                    </a:cxn>
                    <a:cxn ang="0">
                      <a:pos x="168" y="137"/>
                    </a:cxn>
                    <a:cxn ang="0">
                      <a:pos x="150" y="144"/>
                    </a:cxn>
                    <a:cxn ang="0">
                      <a:pos x="130" y="148"/>
                    </a:cxn>
                    <a:cxn ang="0">
                      <a:pos x="108" y="149"/>
                    </a:cxn>
                  </a:cxnLst>
                  <a:rect l="0" t="0" r="r" b="b"/>
                  <a:pathLst>
                    <a:path w="215" h="149">
                      <a:moveTo>
                        <a:pt x="108" y="149"/>
                      </a:moveTo>
                      <a:lnTo>
                        <a:pt x="108" y="149"/>
                      </a:lnTo>
                      <a:lnTo>
                        <a:pt x="86" y="148"/>
                      </a:lnTo>
                      <a:lnTo>
                        <a:pt x="66" y="144"/>
                      </a:lnTo>
                      <a:lnTo>
                        <a:pt x="47" y="137"/>
                      </a:lnTo>
                      <a:lnTo>
                        <a:pt x="32" y="127"/>
                      </a:lnTo>
                      <a:lnTo>
                        <a:pt x="19" y="117"/>
                      </a:lnTo>
                      <a:lnTo>
                        <a:pt x="9" y="104"/>
                      </a:lnTo>
                      <a:lnTo>
                        <a:pt x="2" y="90"/>
                      </a:lnTo>
                      <a:lnTo>
                        <a:pt x="0" y="75"/>
                      </a:lnTo>
                      <a:lnTo>
                        <a:pt x="0" y="75"/>
                      </a:lnTo>
                      <a:lnTo>
                        <a:pt x="2" y="60"/>
                      </a:lnTo>
                      <a:lnTo>
                        <a:pt x="9" y="46"/>
                      </a:lnTo>
                      <a:lnTo>
                        <a:pt x="19" y="33"/>
                      </a:lnTo>
                      <a:lnTo>
                        <a:pt x="32" y="22"/>
                      </a:lnTo>
                      <a:lnTo>
                        <a:pt x="47" y="13"/>
                      </a:lnTo>
                      <a:lnTo>
                        <a:pt x="66" y="6"/>
                      </a:lnTo>
                      <a:lnTo>
                        <a:pt x="86" y="1"/>
                      </a:lnTo>
                      <a:lnTo>
                        <a:pt x="108" y="0"/>
                      </a:lnTo>
                      <a:lnTo>
                        <a:pt x="108" y="0"/>
                      </a:lnTo>
                      <a:lnTo>
                        <a:pt x="130" y="1"/>
                      </a:lnTo>
                      <a:lnTo>
                        <a:pt x="150" y="6"/>
                      </a:lnTo>
                      <a:lnTo>
                        <a:pt x="168" y="13"/>
                      </a:lnTo>
                      <a:lnTo>
                        <a:pt x="184" y="22"/>
                      </a:lnTo>
                      <a:lnTo>
                        <a:pt x="197" y="33"/>
                      </a:lnTo>
                      <a:lnTo>
                        <a:pt x="207" y="46"/>
                      </a:lnTo>
                      <a:lnTo>
                        <a:pt x="213" y="60"/>
                      </a:lnTo>
                      <a:lnTo>
                        <a:pt x="215" y="75"/>
                      </a:lnTo>
                      <a:lnTo>
                        <a:pt x="215" y="75"/>
                      </a:lnTo>
                      <a:lnTo>
                        <a:pt x="213" y="90"/>
                      </a:lnTo>
                      <a:lnTo>
                        <a:pt x="207" y="104"/>
                      </a:lnTo>
                      <a:lnTo>
                        <a:pt x="197" y="117"/>
                      </a:lnTo>
                      <a:lnTo>
                        <a:pt x="184" y="127"/>
                      </a:lnTo>
                      <a:lnTo>
                        <a:pt x="168" y="137"/>
                      </a:lnTo>
                      <a:lnTo>
                        <a:pt x="150" y="144"/>
                      </a:lnTo>
                      <a:lnTo>
                        <a:pt x="130" y="148"/>
                      </a:lnTo>
                      <a:lnTo>
                        <a:pt x="108" y="149"/>
                      </a:lnTo>
                    </a:path>
                  </a:pathLst>
                </a:custGeom>
                <a:noFill/>
                <a:ln w="0">
                  <a:solidFill>
                    <a:srgbClr val="000033"/>
                  </a:solidFill>
                  <a:prstDash val="solid"/>
                  <a:round/>
                  <a:headEnd/>
                  <a:tailEnd/>
                </a:ln>
              </p:spPr>
              <p:txBody>
                <a:bodyPr/>
                <a:lstStyle/>
                <a:p>
                  <a:endParaRPr lang="en-US"/>
                </a:p>
              </p:txBody>
            </p:sp>
            <p:sp>
              <p:nvSpPr>
                <p:cNvPr id="355" name="Freeform 321"/>
                <p:cNvSpPr>
                  <a:spLocks/>
                </p:cNvSpPr>
                <p:nvPr/>
              </p:nvSpPr>
              <p:spPr bwMode="auto">
                <a:xfrm>
                  <a:off x="691" y="3592"/>
                  <a:ext cx="83" cy="31"/>
                </a:xfrm>
                <a:custGeom>
                  <a:avLst/>
                  <a:gdLst/>
                  <a:ahLst/>
                  <a:cxnLst>
                    <a:cxn ang="0">
                      <a:pos x="0" y="2"/>
                    </a:cxn>
                    <a:cxn ang="0">
                      <a:pos x="5" y="29"/>
                    </a:cxn>
                    <a:cxn ang="0">
                      <a:pos x="11" y="44"/>
                    </a:cxn>
                    <a:cxn ang="0">
                      <a:pos x="20" y="57"/>
                    </a:cxn>
                    <a:cxn ang="0">
                      <a:pos x="32" y="67"/>
                    </a:cxn>
                    <a:cxn ang="0">
                      <a:pos x="45" y="76"/>
                    </a:cxn>
                    <a:cxn ang="0">
                      <a:pos x="62" y="83"/>
                    </a:cxn>
                    <a:cxn ang="0">
                      <a:pos x="80" y="88"/>
                    </a:cxn>
                    <a:cxn ang="0">
                      <a:pos x="102" y="92"/>
                    </a:cxn>
                    <a:cxn ang="0">
                      <a:pos x="125" y="93"/>
                    </a:cxn>
                    <a:cxn ang="0">
                      <a:pos x="144" y="92"/>
                    </a:cxn>
                    <a:cxn ang="0">
                      <a:pos x="163" y="87"/>
                    </a:cxn>
                    <a:cxn ang="0">
                      <a:pos x="182" y="81"/>
                    </a:cxn>
                    <a:cxn ang="0">
                      <a:pos x="200" y="73"/>
                    </a:cxn>
                    <a:cxn ang="0">
                      <a:pos x="216" y="64"/>
                    </a:cxn>
                    <a:cxn ang="0">
                      <a:pos x="229" y="52"/>
                    </a:cxn>
                    <a:cxn ang="0">
                      <a:pos x="240" y="39"/>
                    </a:cxn>
                    <a:cxn ang="0">
                      <a:pos x="246" y="27"/>
                    </a:cxn>
                    <a:cxn ang="0">
                      <a:pos x="250" y="0"/>
                    </a:cxn>
                    <a:cxn ang="0">
                      <a:pos x="244" y="15"/>
                    </a:cxn>
                    <a:cxn ang="0">
                      <a:pos x="235" y="30"/>
                    </a:cxn>
                    <a:cxn ang="0">
                      <a:pos x="222" y="43"/>
                    </a:cxn>
                    <a:cxn ang="0">
                      <a:pos x="207" y="53"/>
                    </a:cxn>
                    <a:cxn ang="0">
                      <a:pos x="190" y="63"/>
                    </a:cxn>
                    <a:cxn ang="0">
                      <a:pos x="170" y="68"/>
                    </a:cxn>
                    <a:cxn ang="0">
                      <a:pos x="148" y="73"/>
                    </a:cxn>
                    <a:cxn ang="0">
                      <a:pos x="125" y="74"/>
                    </a:cxn>
                    <a:cxn ang="0">
                      <a:pos x="102" y="73"/>
                    </a:cxn>
                    <a:cxn ang="0">
                      <a:pos x="81" y="70"/>
                    </a:cxn>
                    <a:cxn ang="0">
                      <a:pos x="61" y="63"/>
                    </a:cxn>
                    <a:cxn ang="0">
                      <a:pos x="44" y="54"/>
                    </a:cxn>
                    <a:cxn ang="0">
                      <a:pos x="30" y="44"/>
                    </a:cxn>
                    <a:cxn ang="0">
                      <a:pos x="17" y="31"/>
                    </a:cxn>
                    <a:cxn ang="0">
                      <a:pos x="8" y="17"/>
                    </a:cxn>
                    <a:cxn ang="0">
                      <a:pos x="0" y="2"/>
                    </a:cxn>
                  </a:cxnLst>
                  <a:rect l="0" t="0" r="r" b="b"/>
                  <a:pathLst>
                    <a:path w="250" h="93">
                      <a:moveTo>
                        <a:pt x="0" y="2"/>
                      </a:moveTo>
                      <a:lnTo>
                        <a:pt x="5" y="29"/>
                      </a:lnTo>
                      <a:lnTo>
                        <a:pt x="11" y="44"/>
                      </a:lnTo>
                      <a:lnTo>
                        <a:pt x="20" y="57"/>
                      </a:lnTo>
                      <a:lnTo>
                        <a:pt x="32" y="67"/>
                      </a:lnTo>
                      <a:lnTo>
                        <a:pt x="45" y="76"/>
                      </a:lnTo>
                      <a:lnTo>
                        <a:pt x="62" y="83"/>
                      </a:lnTo>
                      <a:lnTo>
                        <a:pt x="80" y="88"/>
                      </a:lnTo>
                      <a:lnTo>
                        <a:pt x="102" y="92"/>
                      </a:lnTo>
                      <a:lnTo>
                        <a:pt x="125" y="93"/>
                      </a:lnTo>
                      <a:lnTo>
                        <a:pt x="144" y="92"/>
                      </a:lnTo>
                      <a:lnTo>
                        <a:pt x="163" y="87"/>
                      </a:lnTo>
                      <a:lnTo>
                        <a:pt x="182" y="81"/>
                      </a:lnTo>
                      <a:lnTo>
                        <a:pt x="200" y="73"/>
                      </a:lnTo>
                      <a:lnTo>
                        <a:pt x="216" y="64"/>
                      </a:lnTo>
                      <a:lnTo>
                        <a:pt x="229" y="52"/>
                      </a:lnTo>
                      <a:lnTo>
                        <a:pt x="240" y="39"/>
                      </a:lnTo>
                      <a:lnTo>
                        <a:pt x="246" y="27"/>
                      </a:lnTo>
                      <a:lnTo>
                        <a:pt x="250" y="0"/>
                      </a:lnTo>
                      <a:lnTo>
                        <a:pt x="244" y="15"/>
                      </a:lnTo>
                      <a:lnTo>
                        <a:pt x="235" y="30"/>
                      </a:lnTo>
                      <a:lnTo>
                        <a:pt x="222" y="43"/>
                      </a:lnTo>
                      <a:lnTo>
                        <a:pt x="207" y="53"/>
                      </a:lnTo>
                      <a:lnTo>
                        <a:pt x="190" y="63"/>
                      </a:lnTo>
                      <a:lnTo>
                        <a:pt x="170" y="68"/>
                      </a:lnTo>
                      <a:lnTo>
                        <a:pt x="148" y="73"/>
                      </a:lnTo>
                      <a:lnTo>
                        <a:pt x="125" y="74"/>
                      </a:lnTo>
                      <a:lnTo>
                        <a:pt x="102" y="73"/>
                      </a:lnTo>
                      <a:lnTo>
                        <a:pt x="81" y="70"/>
                      </a:lnTo>
                      <a:lnTo>
                        <a:pt x="61" y="63"/>
                      </a:lnTo>
                      <a:lnTo>
                        <a:pt x="44" y="54"/>
                      </a:lnTo>
                      <a:lnTo>
                        <a:pt x="30" y="44"/>
                      </a:lnTo>
                      <a:lnTo>
                        <a:pt x="17" y="31"/>
                      </a:lnTo>
                      <a:lnTo>
                        <a:pt x="8" y="17"/>
                      </a:lnTo>
                      <a:lnTo>
                        <a:pt x="0" y="2"/>
                      </a:lnTo>
                      <a:close/>
                    </a:path>
                  </a:pathLst>
                </a:custGeom>
                <a:solidFill>
                  <a:srgbClr val="8499AD"/>
                </a:solidFill>
                <a:ln w="9525">
                  <a:noFill/>
                  <a:round/>
                  <a:headEnd/>
                  <a:tailEnd/>
                </a:ln>
              </p:spPr>
              <p:txBody>
                <a:bodyPr/>
                <a:lstStyle/>
                <a:p>
                  <a:endParaRPr lang="en-US"/>
                </a:p>
              </p:txBody>
            </p:sp>
            <p:sp>
              <p:nvSpPr>
                <p:cNvPr id="356" name="Freeform 322"/>
                <p:cNvSpPr>
                  <a:spLocks/>
                </p:cNvSpPr>
                <p:nvPr/>
              </p:nvSpPr>
              <p:spPr bwMode="auto">
                <a:xfrm>
                  <a:off x="693" y="3541"/>
                  <a:ext cx="84" cy="59"/>
                </a:xfrm>
                <a:custGeom>
                  <a:avLst/>
                  <a:gdLst/>
                  <a:ahLst/>
                  <a:cxnLst>
                    <a:cxn ang="0">
                      <a:pos x="249" y="108"/>
                    </a:cxn>
                    <a:cxn ang="0">
                      <a:pos x="243" y="122"/>
                    </a:cxn>
                    <a:cxn ang="0">
                      <a:pos x="234" y="136"/>
                    </a:cxn>
                    <a:cxn ang="0">
                      <a:pos x="221" y="147"/>
                    </a:cxn>
                    <a:cxn ang="0">
                      <a:pos x="205" y="157"/>
                    </a:cxn>
                    <a:cxn ang="0">
                      <a:pos x="189" y="165"/>
                    </a:cxn>
                    <a:cxn ang="0">
                      <a:pos x="169" y="172"/>
                    </a:cxn>
                    <a:cxn ang="0">
                      <a:pos x="148" y="175"/>
                    </a:cxn>
                    <a:cxn ang="0">
                      <a:pos x="126" y="176"/>
                    </a:cxn>
                    <a:cxn ang="0">
                      <a:pos x="103" y="175"/>
                    </a:cxn>
                    <a:cxn ang="0">
                      <a:pos x="82" y="171"/>
                    </a:cxn>
                    <a:cxn ang="0">
                      <a:pos x="62" y="165"/>
                    </a:cxn>
                    <a:cxn ang="0">
                      <a:pos x="45" y="156"/>
                    </a:cxn>
                    <a:cxn ang="0">
                      <a:pos x="29" y="145"/>
                    </a:cxn>
                    <a:cxn ang="0">
                      <a:pos x="16" y="132"/>
                    </a:cxn>
                    <a:cxn ang="0">
                      <a:pos x="8" y="120"/>
                    </a:cxn>
                    <a:cxn ang="0">
                      <a:pos x="2" y="105"/>
                    </a:cxn>
                    <a:cxn ang="0">
                      <a:pos x="1" y="100"/>
                    </a:cxn>
                    <a:cxn ang="0">
                      <a:pos x="1" y="96"/>
                    </a:cxn>
                    <a:cxn ang="0">
                      <a:pos x="0" y="93"/>
                    </a:cxn>
                    <a:cxn ang="0">
                      <a:pos x="0" y="88"/>
                    </a:cxn>
                    <a:cxn ang="0">
                      <a:pos x="2" y="71"/>
                    </a:cxn>
                    <a:cxn ang="0">
                      <a:pos x="9" y="54"/>
                    </a:cxn>
                    <a:cxn ang="0">
                      <a:pos x="22" y="38"/>
                    </a:cxn>
                    <a:cxn ang="0">
                      <a:pos x="36" y="26"/>
                    </a:cxn>
                    <a:cxn ang="0">
                      <a:pos x="55" y="15"/>
                    </a:cxn>
                    <a:cxn ang="0">
                      <a:pos x="77" y="7"/>
                    </a:cxn>
                    <a:cxn ang="0">
                      <a:pos x="101" y="3"/>
                    </a:cxn>
                    <a:cxn ang="0">
                      <a:pos x="126" y="0"/>
                    </a:cxn>
                    <a:cxn ang="0">
                      <a:pos x="151" y="3"/>
                    </a:cxn>
                    <a:cxn ang="0">
                      <a:pos x="175" y="7"/>
                    </a:cxn>
                    <a:cxn ang="0">
                      <a:pos x="197" y="15"/>
                    </a:cxn>
                    <a:cxn ang="0">
                      <a:pos x="216" y="26"/>
                    </a:cxn>
                    <a:cxn ang="0">
                      <a:pos x="231" y="38"/>
                    </a:cxn>
                    <a:cxn ang="0">
                      <a:pos x="243" y="54"/>
                    </a:cxn>
                    <a:cxn ang="0">
                      <a:pos x="250" y="71"/>
                    </a:cxn>
                    <a:cxn ang="0">
                      <a:pos x="253" y="88"/>
                    </a:cxn>
                    <a:cxn ang="0">
                      <a:pos x="253" y="93"/>
                    </a:cxn>
                    <a:cxn ang="0">
                      <a:pos x="251" y="99"/>
                    </a:cxn>
                    <a:cxn ang="0">
                      <a:pos x="250" y="103"/>
                    </a:cxn>
                    <a:cxn ang="0">
                      <a:pos x="249" y="108"/>
                    </a:cxn>
                  </a:cxnLst>
                  <a:rect l="0" t="0" r="r" b="b"/>
                  <a:pathLst>
                    <a:path w="253" h="176">
                      <a:moveTo>
                        <a:pt x="249" y="108"/>
                      </a:moveTo>
                      <a:lnTo>
                        <a:pt x="243" y="122"/>
                      </a:lnTo>
                      <a:lnTo>
                        <a:pt x="234" y="136"/>
                      </a:lnTo>
                      <a:lnTo>
                        <a:pt x="221" y="147"/>
                      </a:lnTo>
                      <a:lnTo>
                        <a:pt x="205" y="157"/>
                      </a:lnTo>
                      <a:lnTo>
                        <a:pt x="189" y="165"/>
                      </a:lnTo>
                      <a:lnTo>
                        <a:pt x="169" y="172"/>
                      </a:lnTo>
                      <a:lnTo>
                        <a:pt x="148" y="175"/>
                      </a:lnTo>
                      <a:lnTo>
                        <a:pt x="126" y="176"/>
                      </a:lnTo>
                      <a:lnTo>
                        <a:pt x="103" y="175"/>
                      </a:lnTo>
                      <a:lnTo>
                        <a:pt x="82" y="171"/>
                      </a:lnTo>
                      <a:lnTo>
                        <a:pt x="62" y="165"/>
                      </a:lnTo>
                      <a:lnTo>
                        <a:pt x="45" y="156"/>
                      </a:lnTo>
                      <a:lnTo>
                        <a:pt x="29" y="145"/>
                      </a:lnTo>
                      <a:lnTo>
                        <a:pt x="16" y="132"/>
                      </a:lnTo>
                      <a:lnTo>
                        <a:pt x="8" y="120"/>
                      </a:lnTo>
                      <a:lnTo>
                        <a:pt x="2" y="105"/>
                      </a:lnTo>
                      <a:lnTo>
                        <a:pt x="1" y="100"/>
                      </a:lnTo>
                      <a:lnTo>
                        <a:pt x="1" y="96"/>
                      </a:lnTo>
                      <a:lnTo>
                        <a:pt x="0" y="93"/>
                      </a:lnTo>
                      <a:lnTo>
                        <a:pt x="0" y="88"/>
                      </a:lnTo>
                      <a:lnTo>
                        <a:pt x="2" y="71"/>
                      </a:lnTo>
                      <a:lnTo>
                        <a:pt x="9" y="54"/>
                      </a:lnTo>
                      <a:lnTo>
                        <a:pt x="22" y="38"/>
                      </a:lnTo>
                      <a:lnTo>
                        <a:pt x="36" y="26"/>
                      </a:lnTo>
                      <a:lnTo>
                        <a:pt x="55" y="15"/>
                      </a:lnTo>
                      <a:lnTo>
                        <a:pt x="77" y="7"/>
                      </a:lnTo>
                      <a:lnTo>
                        <a:pt x="101" y="3"/>
                      </a:lnTo>
                      <a:lnTo>
                        <a:pt x="126" y="0"/>
                      </a:lnTo>
                      <a:lnTo>
                        <a:pt x="151" y="3"/>
                      </a:lnTo>
                      <a:lnTo>
                        <a:pt x="175" y="7"/>
                      </a:lnTo>
                      <a:lnTo>
                        <a:pt x="197" y="15"/>
                      </a:lnTo>
                      <a:lnTo>
                        <a:pt x="216" y="26"/>
                      </a:lnTo>
                      <a:lnTo>
                        <a:pt x="231" y="38"/>
                      </a:lnTo>
                      <a:lnTo>
                        <a:pt x="243" y="54"/>
                      </a:lnTo>
                      <a:lnTo>
                        <a:pt x="250" y="71"/>
                      </a:lnTo>
                      <a:lnTo>
                        <a:pt x="253" y="88"/>
                      </a:lnTo>
                      <a:lnTo>
                        <a:pt x="253" y="93"/>
                      </a:lnTo>
                      <a:lnTo>
                        <a:pt x="251" y="99"/>
                      </a:lnTo>
                      <a:lnTo>
                        <a:pt x="250" y="103"/>
                      </a:lnTo>
                      <a:lnTo>
                        <a:pt x="249" y="108"/>
                      </a:lnTo>
                      <a:close/>
                    </a:path>
                  </a:pathLst>
                </a:custGeom>
                <a:solidFill>
                  <a:srgbClr val="C1CCD6"/>
                </a:solidFill>
                <a:ln w="9525">
                  <a:noFill/>
                  <a:round/>
                  <a:headEnd/>
                  <a:tailEnd/>
                </a:ln>
              </p:spPr>
              <p:txBody>
                <a:bodyPr/>
                <a:lstStyle/>
                <a:p>
                  <a:endParaRPr lang="en-US"/>
                </a:p>
              </p:txBody>
            </p:sp>
            <p:sp>
              <p:nvSpPr>
                <p:cNvPr id="357" name="Freeform 323"/>
                <p:cNvSpPr>
                  <a:spLocks/>
                </p:cNvSpPr>
                <p:nvPr/>
              </p:nvSpPr>
              <p:spPr bwMode="auto">
                <a:xfrm>
                  <a:off x="693" y="3541"/>
                  <a:ext cx="84" cy="59"/>
                </a:xfrm>
                <a:custGeom>
                  <a:avLst/>
                  <a:gdLst/>
                  <a:ahLst/>
                  <a:cxnLst>
                    <a:cxn ang="0">
                      <a:pos x="249" y="108"/>
                    </a:cxn>
                    <a:cxn ang="0">
                      <a:pos x="249" y="108"/>
                    </a:cxn>
                    <a:cxn ang="0">
                      <a:pos x="243" y="122"/>
                    </a:cxn>
                    <a:cxn ang="0">
                      <a:pos x="234" y="136"/>
                    </a:cxn>
                    <a:cxn ang="0">
                      <a:pos x="221" y="147"/>
                    </a:cxn>
                    <a:cxn ang="0">
                      <a:pos x="205" y="157"/>
                    </a:cxn>
                    <a:cxn ang="0">
                      <a:pos x="189" y="165"/>
                    </a:cxn>
                    <a:cxn ang="0">
                      <a:pos x="169" y="172"/>
                    </a:cxn>
                    <a:cxn ang="0">
                      <a:pos x="148" y="175"/>
                    </a:cxn>
                    <a:cxn ang="0">
                      <a:pos x="126" y="176"/>
                    </a:cxn>
                    <a:cxn ang="0">
                      <a:pos x="126" y="176"/>
                    </a:cxn>
                    <a:cxn ang="0">
                      <a:pos x="103" y="175"/>
                    </a:cxn>
                    <a:cxn ang="0">
                      <a:pos x="82" y="171"/>
                    </a:cxn>
                    <a:cxn ang="0">
                      <a:pos x="62" y="165"/>
                    </a:cxn>
                    <a:cxn ang="0">
                      <a:pos x="45" y="156"/>
                    </a:cxn>
                    <a:cxn ang="0">
                      <a:pos x="29" y="145"/>
                    </a:cxn>
                    <a:cxn ang="0">
                      <a:pos x="16" y="132"/>
                    </a:cxn>
                    <a:cxn ang="0">
                      <a:pos x="8" y="120"/>
                    </a:cxn>
                    <a:cxn ang="0">
                      <a:pos x="2" y="105"/>
                    </a:cxn>
                    <a:cxn ang="0">
                      <a:pos x="2" y="105"/>
                    </a:cxn>
                    <a:cxn ang="0">
                      <a:pos x="1" y="100"/>
                    </a:cxn>
                    <a:cxn ang="0">
                      <a:pos x="1" y="96"/>
                    </a:cxn>
                    <a:cxn ang="0">
                      <a:pos x="0" y="93"/>
                    </a:cxn>
                    <a:cxn ang="0">
                      <a:pos x="0" y="88"/>
                    </a:cxn>
                    <a:cxn ang="0">
                      <a:pos x="0" y="88"/>
                    </a:cxn>
                    <a:cxn ang="0">
                      <a:pos x="2" y="71"/>
                    </a:cxn>
                    <a:cxn ang="0">
                      <a:pos x="9" y="54"/>
                    </a:cxn>
                    <a:cxn ang="0">
                      <a:pos x="22" y="38"/>
                    </a:cxn>
                    <a:cxn ang="0">
                      <a:pos x="36" y="26"/>
                    </a:cxn>
                    <a:cxn ang="0">
                      <a:pos x="55" y="15"/>
                    </a:cxn>
                    <a:cxn ang="0">
                      <a:pos x="77" y="7"/>
                    </a:cxn>
                    <a:cxn ang="0">
                      <a:pos x="101" y="3"/>
                    </a:cxn>
                    <a:cxn ang="0">
                      <a:pos x="126" y="0"/>
                    </a:cxn>
                    <a:cxn ang="0">
                      <a:pos x="126" y="0"/>
                    </a:cxn>
                    <a:cxn ang="0">
                      <a:pos x="151" y="3"/>
                    </a:cxn>
                    <a:cxn ang="0">
                      <a:pos x="175" y="7"/>
                    </a:cxn>
                    <a:cxn ang="0">
                      <a:pos x="197" y="15"/>
                    </a:cxn>
                    <a:cxn ang="0">
                      <a:pos x="216" y="26"/>
                    </a:cxn>
                    <a:cxn ang="0">
                      <a:pos x="231" y="38"/>
                    </a:cxn>
                    <a:cxn ang="0">
                      <a:pos x="243" y="54"/>
                    </a:cxn>
                    <a:cxn ang="0">
                      <a:pos x="250" y="71"/>
                    </a:cxn>
                    <a:cxn ang="0">
                      <a:pos x="253" y="88"/>
                    </a:cxn>
                    <a:cxn ang="0">
                      <a:pos x="253" y="88"/>
                    </a:cxn>
                    <a:cxn ang="0">
                      <a:pos x="253" y="93"/>
                    </a:cxn>
                    <a:cxn ang="0">
                      <a:pos x="251" y="99"/>
                    </a:cxn>
                    <a:cxn ang="0">
                      <a:pos x="250" y="103"/>
                    </a:cxn>
                    <a:cxn ang="0">
                      <a:pos x="249" y="108"/>
                    </a:cxn>
                  </a:cxnLst>
                  <a:rect l="0" t="0" r="r" b="b"/>
                  <a:pathLst>
                    <a:path w="253" h="176">
                      <a:moveTo>
                        <a:pt x="249" y="108"/>
                      </a:moveTo>
                      <a:lnTo>
                        <a:pt x="249" y="108"/>
                      </a:lnTo>
                      <a:lnTo>
                        <a:pt x="243" y="122"/>
                      </a:lnTo>
                      <a:lnTo>
                        <a:pt x="234" y="136"/>
                      </a:lnTo>
                      <a:lnTo>
                        <a:pt x="221" y="147"/>
                      </a:lnTo>
                      <a:lnTo>
                        <a:pt x="205" y="157"/>
                      </a:lnTo>
                      <a:lnTo>
                        <a:pt x="189" y="165"/>
                      </a:lnTo>
                      <a:lnTo>
                        <a:pt x="169" y="172"/>
                      </a:lnTo>
                      <a:lnTo>
                        <a:pt x="148" y="175"/>
                      </a:lnTo>
                      <a:lnTo>
                        <a:pt x="126" y="176"/>
                      </a:lnTo>
                      <a:lnTo>
                        <a:pt x="126" y="176"/>
                      </a:lnTo>
                      <a:lnTo>
                        <a:pt x="103" y="175"/>
                      </a:lnTo>
                      <a:lnTo>
                        <a:pt x="82" y="171"/>
                      </a:lnTo>
                      <a:lnTo>
                        <a:pt x="62" y="165"/>
                      </a:lnTo>
                      <a:lnTo>
                        <a:pt x="45" y="156"/>
                      </a:lnTo>
                      <a:lnTo>
                        <a:pt x="29" y="145"/>
                      </a:lnTo>
                      <a:lnTo>
                        <a:pt x="16" y="132"/>
                      </a:lnTo>
                      <a:lnTo>
                        <a:pt x="8" y="120"/>
                      </a:lnTo>
                      <a:lnTo>
                        <a:pt x="2" y="105"/>
                      </a:lnTo>
                      <a:lnTo>
                        <a:pt x="2" y="105"/>
                      </a:lnTo>
                      <a:lnTo>
                        <a:pt x="1" y="100"/>
                      </a:lnTo>
                      <a:lnTo>
                        <a:pt x="1" y="96"/>
                      </a:lnTo>
                      <a:lnTo>
                        <a:pt x="0" y="93"/>
                      </a:lnTo>
                      <a:lnTo>
                        <a:pt x="0" y="88"/>
                      </a:lnTo>
                      <a:lnTo>
                        <a:pt x="0" y="88"/>
                      </a:lnTo>
                      <a:lnTo>
                        <a:pt x="2" y="71"/>
                      </a:lnTo>
                      <a:lnTo>
                        <a:pt x="9" y="54"/>
                      </a:lnTo>
                      <a:lnTo>
                        <a:pt x="22" y="38"/>
                      </a:lnTo>
                      <a:lnTo>
                        <a:pt x="36" y="26"/>
                      </a:lnTo>
                      <a:lnTo>
                        <a:pt x="55" y="15"/>
                      </a:lnTo>
                      <a:lnTo>
                        <a:pt x="77" y="7"/>
                      </a:lnTo>
                      <a:lnTo>
                        <a:pt x="101" y="3"/>
                      </a:lnTo>
                      <a:lnTo>
                        <a:pt x="126" y="0"/>
                      </a:lnTo>
                      <a:lnTo>
                        <a:pt x="126" y="0"/>
                      </a:lnTo>
                      <a:lnTo>
                        <a:pt x="151" y="3"/>
                      </a:lnTo>
                      <a:lnTo>
                        <a:pt x="175" y="7"/>
                      </a:lnTo>
                      <a:lnTo>
                        <a:pt x="197" y="15"/>
                      </a:lnTo>
                      <a:lnTo>
                        <a:pt x="216" y="26"/>
                      </a:lnTo>
                      <a:lnTo>
                        <a:pt x="231" y="38"/>
                      </a:lnTo>
                      <a:lnTo>
                        <a:pt x="243" y="54"/>
                      </a:lnTo>
                      <a:lnTo>
                        <a:pt x="250" y="71"/>
                      </a:lnTo>
                      <a:lnTo>
                        <a:pt x="253" y="88"/>
                      </a:lnTo>
                      <a:lnTo>
                        <a:pt x="253" y="88"/>
                      </a:lnTo>
                      <a:lnTo>
                        <a:pt x="253" y="93"/>
                      </a:lnTo>
                      <a:lnTo>
                        <a:pt x="251" y="99"/>
                      </a:lnTo>
                      <a:lnTo>
                        <a:pt x="250" y="103"/>
                      </a:lnTo>
                      <a:lnTo>
                        <a:pt x="249" y="108"/>
                      </a:lnTo>
                    </a:path>
                  </a:pathLst>
                </a:custGeom>
                <a:noFill/>
                <a:ln w="0">
                  <a:solidFill>
                    <a:srgbClr val="8499AD"/>
                  </a:solidFill>
                  <a:prstDash val="solid"/>
                  <a:round/>
                  <a:headEnd/>
                  <a:tailEnd/>
                </a:ln>
              </p:spPr>
              <p:txBody>
                <a:bodyPr/>
                <a:lstStyle/>
                <a:p>
                  <a:endParaRPr lang="en-US"/>
                </a:p>
              </p:txBody>
            </p:sp>
            <p:sp>
              <p:nvSpPr>
                <p:cNvPr id="358" name="Freeform 324"/>
                <p:cNvSpPr>
                  <a:spLocks/>
                </p:cNvSpPr>
                <p:nvPr/>
              </p:nvSpPr>
              <p:spPr bwMode="auto">
                <a:xfrm>
                  <a:off x="699" y="3546"/>
                  <a:ext cx="72" cy="50"/>
                </a:xfrm>
                <a:custGeom>
                  <a:avLst/>
                  <a:gdLst/>
                  <a:ahLst/>
                  <a:cxnLst>
                    <a:cxn ang="0">
                      <a:pos x="108" y="150"/>
                    </a:cxn>
                    <a:cxn ang="0">
                      <a:pos x="86" y="149"/>
                    </a:cxn>
                    <a:cxn ang="0">
                      <a:pos x="66" y="144"/>
                    </a:cxn>
                    <a:cxn ang="0">
                      <a:pos x="47" y="137"/>
                    </a:cxn>
                    <a:cxn ang="0">
                      <a:pos x="32" y="128"/>
                    </a:cxn>
                    <a:cxn ang="0">
                      <a:pos x="19" y="116"/>
                    </a:cxn>
                    <a:cxn ang="0">
                      <a:pos x="9" y="103"/>
                    </a:cxn>
                    <a:cxn ang="0">
                      <a:pos x="3" y="90"/>
                    </a:cxn>
                    <a:cxn ang="0">
                      <a:pos x="0" y="75"/>
                    </a:cxn>
                    <a:cxn ang="0">
                      <a:pos x="3" y="59"/>
                    </a:cxn>
                    <a:cxn ang="0">
                      <a:pos x="9" y="46"/>
                    </a:cxn>
                    <a:cxn ang="0">
                      <a:pos x="19" y="33"/>
                    </a:cxn>
                    <a:cxn ang="0">
                      <a:pos x="32" y="22"/>
                    </a:cxn>
                    <a:cxn ang="0">
                      <a:pos x="47" y="13"/>
                    </a:cxn>
                    <a:cxn ang="0">
                      <a:pos x="66" y="6"/>
                    </a:cxn>
                    <a:cxn ang="0">
                      <a:pos x="86" y="1"/>
                    </a:cxn>
                    <a:cxn ang="0">
                      <a:pos x="108" y="0"/>
                    </a:cxn>
                    <a:cxn ang="0">
                      <a:pos x="130" y="1"/>
                    </a:cxn>
                    <a:cxn ang="0">
                      <a:pos x="150" y="6"/>
                    </a:cxn>
                    <a:cxn ang="0">
                      <a:pos x="169" y="13"/>
                    </a:cxn>
                    <a:cxn ang="0">
                      <a:pos x="184" y="22"/>
                    </a:cxn>
                    <a:cxn ang="0">
                      <a:pos x="197" y="33"/>
                    </a:cxn>
                    <a:cxn ang="0">
                      <a:pos x="207" y="46"/>
                    </a:cxn>
                    <a:cxn ang="0">
                      <a:pos x="214" y="59"/>
                    </a:cxn>
                    <a:cxn ang="0">
                      <a:pos x="216" y="75"/>
                    </a:cxn>
                    <a:cxn ang="0">
                      <a:pos x="214" y="90"/>
                    </a:cxn>
                    <a:cxn ang="0">
                      <a:pos x="207" y="103"/>
                    </a:cxn>
                    <a:cxn ang="0">
                      <a:pos x="197" y="116"/>
                    </a:cxn>
                    <a:cxn ang="0">
                      <a:pos x="184" y="128"/>
                    </a:cxn>
                    <a:cxn ang="0">
                      <a:pos x="169" y="137"/>
                    </a:cxn>
                    <a:cxn ang="0">
                      <a:pos x="150" y="144"/>
                    </a:cxn>
                    <a:cxn ang="0">
                      <a:pos x="130" y="149"/>
                    </a:cxn>
                    <a:cxn ang="0">
                      <a:pos x="108" y="150"/>
                    </a:cxn>
                  </a:cxnLst>
                  <a:rect l="0" t="0" r="r" b="b"/>
                  <a:pathLst>
                    <a:path w="216" h="150">
                      <a:moveTo>
                        <a:pt x="108" y="150"/>
                      </a:moveTo>
                      <a:lnTo>
                        <a:pt x="86" y="149"/>
                      </a:lnTo>
                      <a:lnTo>
                        <a:pt x="66" y="144"/>
                      </a:lnTo>
                      <a:lnTo>
                        <a:pt x="47" y="137"/>
                      </a:lnTo>
                      <a:lnTo>
                        <a:pt x="32" y="128"/>
                      </a:lnTo>
                      <a:lnTo>
                        <a:pt x="19" y="116"/>
                      </a:lnTo>
                      <a:lnTo>
                        <a:pt x="9" y="103"/>
                      </a:lnTo>
                      <a:lnTo>
                        <a:pt x="3" y="90"/>
                      </a:lnTo>
                      <a:lnTo>
                        <a:pt x="0" y="75"/>
                      </a:lnTo>
                      <a:lnTo>
                        <a:pt x="3" y="59"/>
                      </a:lnTo>
                      <a:lnTo>
                        <a:pt x="9" y="46"/>
                      </a:lnTo>
                      <a:lnTo>
                        <a:pt x="19" y="33"/>
                      </a:lnTo>
                      <a:lnTo>
                        <a:pt x="32" y="22"/>
                      </a:lnTo>
                      <a:lnTo>
                        <a:pt x="47" y="13"/>
                      </a:lnTo>
                      <a:lnTo>
                        <a:pt x="66" y="6"/>
                      </a:lnTo>
                      <a:lnTo>
                        <a:pt x="86" y="1"/>
                      </a:lnTo>
                      <a:lnTo>
                        <a:pt x="108" y="0"/>
                      </a:lnTo>
                      <a:lnTo>
                        <a:pt x="130" y="1"/>
                      </a:lnTo>
                      <a:lnTo>
                        <a:pt x="150" y="6"/>
                      </a:lnTo>
                      <a:lnTo>
                        <a:pt x="169" y="13"/>
                      </a:lnTo>
                      <a:lnTo>
                        <a:pt x="184" y="22"/>
                      </a:lnTo>
                      <a:lnTo>
                        <a:pt x="197" y="33"/>
                      </a:lnTo>
                      <a:lnTo>
                        <a:pt x="207" y="46"/>
                      </a:lnTo>
                      <a:lnTo>
                        <a:pt x="214" y="59"/>
                      </a:lnTo>
                      <a:lnTo>
                        <a:pt x="216" y="75"/>
                      </a:lnTo>
                      <a:lnTo>
                        <a:pt x="214" y="90"/>
                      </a:lnTo>
                      <a:lnTo>
                        <a:pt x="207" y="103"/>
                      </a:lnTo>
                      <a:lnTo>
                        <a:pt x="197" y="116"/>
                      </a:lnTo>
                      <a:lnTo>
                        <a:pt x="184" y="128"/>
                      </a:lnTo>
                      <a:lnTo>
                        <a:pt x="169" y="137"/>
                      </a:lnTo>
                      <a:lnTo>
                        <a:pt x="150" y="144"/>
                      </a:lnTo>
                      <a:lnTo>
                        <a:pt x="130" y="149"/>
                      </a:lnTo>
                      <a:lnTo>
                        <a:pt x="108" y="150"/>
                      </a:lnTo>
                      <a:close/>
                    </a:path>
                  </a:pathLst>
                </a:custGeom>
                <a:solidFill>
                  <a:srgbClr val="0A335B"/>
                </a:solidFill>
                <a:ln w="9525">
                  <a:noFill/>
                  <a:round/>
                  <a:headEnd/>
                  <a:tailEnd/>
                </a:ln>
              </p:spPr>
              <p:txBody>
                <a:bodyPr/>
                <a:lstStyle/>
                <a:p>
                  <a:endParaRPr lang="en-US"/>
                </a:p>
              </p:txBody>
            </p:sp>
            <p:sp>
              <p:nvSpPr>
                <p:cNvPr id="359" name="Freeform 325"/>
                <p:cNvSpPr>
                  <a:spLocks/>
                </p:cNvSpPr>
                <p:nvPr/>
              </p:nvSpPr>
              <p:spPr bwMode="auto">
                <a:xfrm>
                  <a:off x="699" y="3546"/>
                  <a:ext cx="72" cy="50"/>
                </a:xfrm>
                <a:custGeom>
                  <a:avLst/>
                  <a:gdLst/>
                  <a:ahLst/>
                  <a:cxnLst>
                    <a:cxn ang="0">
                      <a:pos x="108" y="150"/>
                    </a:cxn>
                    <a:cxn ang="0">
                      <a:pos x="108" y="150"/>
                    </a:cxn>
                    <a:cxn ang="0">
                      <a:pos x="86" y="149"/>
                    </a:cxn>
                    <a:cxn ang="0">
                      <a:pos x="66" y="144"/>
                    </a:cxn>
                    <a:cxn ang="0">
                      <a:pos x="47" y="137"/>
                    </a:cxn>
                    <a:cxn ang="0">
                      <a:pos x="32" y="128"/>
                    </a:cxn>
                    <a:cxn ang="0">
                      <a:pos x="19" y="116"/>
                    </a:cxn>
                    <a:cxn ang="0">
                      <a:pos x="9" y="103"/>
                    </a:cxn>
                    <a:cxn ang="0">
                      <a:pos x="3" y="90"/>
                    </a:cxn>
                    <a:cxn ang="0">
                      <a:pos x="0" y="75"/>
                    </a:cxn>
                    <a:cxn ang="0">
                      <a:pos x="0" y="75"/>
                    </a:cxn>
                    <a:cxn ang="0">
                      <a:pos x="3" y="59"/>
                    </a:cxn>
                    <a:cxn ang="0">
                      <a:pos x="9" y="46"/>
                    </a:cxn>
                    <a:cxn ang="0">
                      <a:pos x="19" y="33"/>
                    </a:cxn>
                    <a:cxn ang="0">
                      <a:pos x="32" y="22"/>
                    </a:cxn>
                    <a:cxn ang="0">
                      <a:pos x="47" y="13"/>
                    </a:cxn>
                    <a:cxn ang="0">
                      <a:pos x="66" y="6"/>
                    </a:cxn>
                    <a:cxn ang="0">
                      <a:pos x="86" y="1"/>
                    </a:cxn>
                    <a:cxn ang="0">
                      <a:pos x="108" y="0"/>
                    </a:cxn>
                    <a:cxn ang="0">
                      <a:pos x="108" y="0"/>
                    </a:cxn>
                    <a:cxn ang="0">
                      <a:pos x="130" y="1"/>
                    </a:cxn>
                    <a:cxn ang="0">
                      <a:pos x="150" y="6"/>
                    </a:cxn>
                    <a:cxn ang="0">
                      <a:pos x="169" y="13"/>
                    </a:cxn>
                    <a:cxn ang="0">
                      <a:pos x="184" y="22"/>
                    </a:cxn>
                    <a:cxn ang="0">
                      <a:pos x="197" y="33"/>
                    </a:cxn>
                    <a:cxn ang="0">
                      <a:pos x="207" y="46"/>
                    </a:cxn>
                    <a:cxn ang="0">
                      <a:pos x="214" y="59"/>
                    </a:cxn>
                    <a:cxn ang="0">
                      <a:pos x="216" y="75"/>
                    </a:cxn>
                    <a:cxn ang="0">
                      <a:pos x="216" y="75"/>
                    </a:cxn>
                    <a:cxn ang="0">
                      <a:pos x="214" y="90"/>
                    </a:cxn>
                    <a:cxn ang="0">
                      <a:pos x="207" y="103"/>
                    </a:cxn>
                    <a:cxn ang="0">
                      <a:pos x="197" y="116"/>
                    </a:cxn>
                    <a:cxn ang="0">
                      <a:pos x="184" y="128"/>
                    </a:cxn>
                    <a:cxn ang="0">
                      <a:pos x="169" y="137"/>
                    </a:cxn>
                    <a:cxn ang="0">
                      <a:pos x="150" y="144"/>
                    </a:cxn>
                    <a:cxn ang="0">
                      <a:pos x="130" y="149"/>
                    </a:cxn>
                    <a:cxn ang="0">
                      <a:pos x="108" y="150"/>
                    </a:cxn>
                  </a:cxnLst>
                  <a:rect l="0" t="0" r="r" b="b"/>
                  <a:pathLst>
                    <a:path w="216" h="150">
                      <a:moveTo>
                        <a:pt x="108" y="150"/>
                      </a:moveTo>
                      <a:lnTo>
                        <a:pt x="108" y="150"/>
                      </a:lnTo>
                      <a:lnTo>
                        <a:pt x="86" y="149"/>
                      </a:lnTo>
                      <a:lnTo>
                        <a:pt x="66" y="144"/>
                      </a:lnTo>
                      <a:lnTo>
                        <a:pt x="47" y="137"/>
                      </a:lnTo>
                      <a:lnTo>
                        <a:pt x="32" y="128"/>
                      </a:lnTo>
                      <a:lnTo>
                        <a:pt x="19" y="116"/>
                      </a:lnTo>
                      <a:lnTo>
                        <a:pt x="9" y="103"/>
                      </a:lnTo>
                      <a:lnTo>
                        <a:pt x="3" y="90"/>
                      </a:lnTo>
                      <a:lnTo>
                        <a:pt x="0" y="75"/>
                      </a:lnTo>
                      <a:lnTo>
                        <a:pt x="0" y="75"/>
                      </a:lnTo>
                      <a:lnTo>
                        <a:pt x="3" y="59"/>
                      </a:lnTo>
                      <a:lnTo>
                        <a:pt x="9" y="46"/>
                      </a:lnTo>
                      <a:lnTo>
                        <a:pt x="19" y="33"/>
                      </a:lnTo>
                      <a:lnTo>
                        <a:pt x="32" y="22"/>
                      </a:lnTo>
                      <a:lnTo>
                        <a:pt x="47" y="13"/>
                      </a:lnTo>
                      <a:lnTo>
                        <a:pt x="66" y="6"/>
                      </a:lnTo>
                      <a:lnTo>
                        <a:pt x="86" y="1"/>
                      </a:lnTo>
                      <a:lnTo>
                        <a:pt x="108" y="0"/>
                      </a:lnTo>
                      <a:lnTo>
                        <a:pt x="108" y="0"/>
                      </a:lnTo>
                      <a:lnTo>
                        <a:pt x="130" y="1"/>
                      </a:lnTo>
                      <a:lnTo>
                        <a:pt x="150" y="6"/>
                      </a:lnTo>
                      <a:lnTo>
                        <a:pt x="169" y="13"/>
                      </a:lnTo>
                      <a:lnTo>
                        <a:pt x="184" y="22"/>
                      </a:lnTo>
                      <a:lnTo>
                        <a:pt x="197" y="33"/>
                      </a:lnTo>
                      <a:lnTo>
                        <a:pt x="207" y="46"/>
                      </a:lnTo>
                      <a:lnTo>
                        <a:pt x="214" y="59"/>
                      </a:lnTo>
                      <a:lnTo>
                        <a:pt x="216" y="75"/>
                      </a:lnTo>
                      <a:lnTo>
                        <a:pt x="216" y="75"/>
                      </a:lnTo>
                      <a:lnTo>
                        <a:pt x="214" y="90"/>
                      </a:lnTo>
                      <a:lnTo>
                        <a:pt x="207" y="103"/>
                      </a:lnTo>
                      <a:lnTo>
                        <a:pt x="197" y="116"/>
                      </a:lnTo>
                      <a:lnTo>
                        <a:pt x="184" y="128"/>
                      </a:lnTo>
                      <a:lnTo>
                        <a:pt x="169" y="137"/>
                      </a:lnTo>
                      <a:lnTo>
                        <a:pt x="150" y="144"/>
                      </a:lnTo>
                      <a:lnTo>
                        <a:pt x="130" y="149"/>
                      </a:lnTo>
                      <a:lnTo>
                        <a:pt x="108" y="150"/>
                      </a:lnTo>
                    </a:path>
                  </a:pathLst>
                </a:custGeom>
                <a:noFill/>
                <a:ln w="0">
                  <a:solidFill>
                    <a:srgbClr val="000033"/>
                  </a:solidFill>
                  <a:prstDash val="solid"/>
                  <a:round/>
                  <a:headEnd/>
                  <a:tailEnd/>
                </a:ln>
              </p:spPr>
              <p:txBody>
                <a:bodyPr/>
                <a:lstStyle/>
                <a:p>
                  <a:endParaRPr lang="en-US"/>
                </a:p>
              </p:txBody>
            </p:sp>
            <p:sp>
              <p:nvSpPr>
                <p:cNvPr id="360" name="Freeform 326"/>
                <p:cNvSpPr>
                  <a:spLocks/>
                </p:cNvSpPr>
                <p:nvPr/>
              </p:nvSpPr>
              <p:spPr bwMode="auto">
                <a:xfrm>
                  <a:off x="693" y="3576"/>
                  <a:ext cx="83" cy="31"/>
                </a:xfrm>
                <a:custGeom>
                  <a:avLst/>
                  <a:gdLst/>
                  <a:ahLst/>
                  <a:cxnLst>
                    <a:cxn ang="0">
                      <a:pos x="0" y="2"/>
                    </a:cxn>
                    <a:cxn ang="0">
                      <a:pos x="4" y="29"/>
                    </a:cxn>
                    <a:cxn ang="0">
                      <a:pos x="10" y="44"/>
                    </a:cxn>
                    <a:cxn ang="0">
                      <a:pos x="20" y="57"/>
                    </a:cxn>
                    <a:cxn ang="0">
                      <a:pos x="31" y="68"/>
                    </a:cxn>
                    <a:cxn ang="0">
                      <a:pos x="45" y="77"/>
                    </a:cxn>
                    <a:cxn ang="0">
                      <a:pos x="61" y="84"/>
                    </a:cxn>
                    <a:cxn ang="0">
                      <a:pos x="79" y="89"/>
                    </a:cxn>
                    <a:cxn ang="0">
                      <a:pos x="101" y="92"/>
                    </a:cxn>
                    <a:cxn ang="0">
                      <a:pos x="124" y="93"/>
                    </a:cxn>
                    <a:cxn ang="0">
                      <a:pos x="143" y="92"/>
                    </a:cxn>
                    <a:cxn ang="0">
                      <a:pos x="163" y="87"/>
                    </a:cxn>
                    <a:cxn ang="0">
                      <a:pos x="182" y="82"/>
                    </a:cxn>
                    <a:cxn ang="0">
                      <a:pos x="199" y="73"/>
                    </a:cxn>
                    <a:cxn ang="0">
                      <a:pos x="215" y="63"/>
                    </a:cxn>
                    <a:cxn ang="0">
                      <a:pos x="229" y="53"/>
                    </a:cxn>
                    <a:cxn ang="0">
                      <a:pos x="239" y="40"/>
                    </a:cxn>
                    <a:cxn ang="0">
                      <a:pos x="245" y="27"/>
                    </a:cxn>
                    <a:cxn ang="0">
                      <a:pos x="249" y="0"/>
                    </a:cxn>
                    <a:cxn ang="0">
                      <a:pos x="243" y="15"/>
                    </a:cxn>
                    <a:cxn ang="0">
                      <a:pos x="234" y="29"/>
                    </a:cxn>
                    <a:cxn ang="0">
                      <a:pos x="221" y="42"/>
                    </a:cxn>
                    <a:cxn ang="0">
                      <a:pos x="207" y="53"/>
                    </a:cxn>
                    <a:cxn ang="0">
                      <a:pos x="189" y="62"/>
                    </a:cxn>
                    <a:cxn ang="0">
                      <a:pos x="169" y="68"/>
                    </a:cxn>
                    <a:cxn ang="0">
                      <a:pos x="147" y="72"/>
                    </a:cxn>
                    <a:cxn ang="0">
                      <a:pos x="124" y="73"/>
                    </a:cxn>
                    <a:cxn ang="0">
                      <a:pos x="101" y="72"/>
                    </a:cxn>
                    <a:cxn ang="0">
                      <a:pos x="80" y="69"/>
                    </a:cxn>
                    <a:cxn ang="0">
                      <a:pos x="60" y="62"/>
                    </a:cxn>
                    <a:cxn ang="0">
                      <a:pos x="44" y="54"/>
                    </a:cxn>
                    <a:cxn ang="0">
                      <a:pos x="29" y="43"/>
                    </a:cxn>
                    <a:cxn ang="0">
                      <a:pos x="16" y="31"/>
                    </a:cxn>
                    <a:cxn ang="0">
                      <a:pos x="7" y="17"/>
                    </a:cxn>
                    <a:cxn ang="0">
                      <a:pos x="0" y="2"/>
                    </a:cxn>
                  </a:cxnLst>
                  <a:rect l="0" t="0" r="r" b="b"/>
                  <a:pathLst>
                    <a:path w="249" h="93">
                      <a:moveTo>
                        <a:pt x="0" y="2"/>
                      </a:moveTo>
                      <a:lnTo>
                        <a:pt x="4" y="29"/>
                      </a:lnTo>
                      <a:lnTo>
                        <a:pt x="10" y="44"/>
                      </a:lnTo>
                      <a:lnTo>
                        <a:pt x="20" y="57"/>
                      </a:lnTo>
                      <a:lnTo>
                        <a:pt x="31" y="68"/>
                      </a:lnTo>
                      <a:lnTo>
                        <a:pt x="45" y="77"/>
                      </a:lnTo>
                      <a:lnTo>
                        <a:pt x="61" y="84"/>
                      </a:lnTo>
                      <a:lnTo>
                        <a:pt x="79" y="89"/>
                      </a:lnTo>
                      <a:lnTo>
                        <a:pt x="101" y="92"/>
                      </a:lnTo>
                      <a:lnTo>
                        <a:pt x="124" y="93"/>
                      </a:lnTo>
                      <a:lnTo>
                        <a:pt x="143" y="92"/>
                      </a:lnTo>
                      <a:lnTo>
                        <a:pt x="163" y="87"/>
                      </a:lnTo>
                      <a:lnTo>
                        <a:pt x="182" y="82"/>
                      </a:lnTo>
                      <a:lnTo>
                        <a:pt x="199" y="73"/>
                      </a:lnTo>
                      <a:lnTo>
                        <a:pt x="215" y="63"/>
                      </a:lnTo>
                      <a:lnTo>
                        <a:pt x="229" y="53"/>
                      </a:lnTo>
                      <a:lnTo>
                        <a:pt x="239" y="40"/>
                      </a:lnTo>
                      <a:lnTo>
                        <a:pt x="245" y="27"/>
                      </a:lnTo>
                      <a:lnTo>
                        <a:pt x="249" y="0"/>
                      </a:lnTo>
                      <a:lnTo>
                        <a:pt x="243" y="15"/>
                      </a:lnTo>
                      <a:lnTo>
                        <a:pt x="234" y="29"/>
                      </a:lnTo>
                      <a:lnTo>
                        <a:pt x="221" y="42"/>
                      </a:lnTo>
                      <a:lnTo>
                        <a:pt x="207" y="53"/>
                      </a:lnTo>
                      <a:lnTo>
                        <a:pt x="189" y="62"/>
                      </a:lnTo>
                      <a:lnTo>
                        <a:pt x="169" y="68"/>
                      </a:lnTo>
                      <a:lnTo>
                        <a:pt x="147" y="72"/>
                      </a:lnTo>
                      <a:lnTo>
                        <a:pt x="124" y="73"/>
                      </a:lnTo>
                      <a:lnTo>
                        <a:pt x="101" y="72"/>
                      </a:lnTo>
                      <a:lnTo>
                        <a:pt x="80" y="69"/>
                      </a:lnTo>
                      <a:lnTo>
                        <a:pt x="60" y="62"/>
                      </a:lnTo>
                      <a:lnTo>
                        <a:pt x="44" y="54"/>
                      </a:lnTo>
                      <a:lnTo>
                        <a:pt x="29" y="43"/>
                      </a:lnTo>
                      <a:lnTo>
                        <a:pt x="16" y="31"/>
                      </a:lnTo>
                      <a:lnTo>
                        <a:pt x="7" y="17"/>
                      </a:lnTo>
                      <a:lnTo>
                        <a:pt x="0" y="2"/>
                      </a:lnTo>
                      <a:close/>
                    </a:path>
                  </a:pathLst>
                </a:custGeom>
                <a:solidFill>
                  <a:srgbClr val="8499AD"/>
                </a:solidFill>
                <a:ln w="9525">
                  <a:noFill/>
                  <a:round/>
                  <a:headEnd/>
                  <a:tailEnd/>
                </a:ln>
              </p:spPr>
              <p:txBody>
                <a:bodyPr/>
                <a:lstStyle/>
                <a:p>
                  <a:endParaRPr lang="en-US"/>
                </a:p>
              </p:txBody>
            </p:sp>
            <p:sp>
              <p:nvSpPr>
                <p:cNvPr id="361" name="Freeform 327"/>
                <p:cNvSpPr>
                  <a:spLocks/>
                </p:cNvSpPr>
                <p:nvPr/>
              </p:nvSpPr>
              <p:spPr bwMode="auto">
                <a:xfrm>
                  <a:off x="691" y="3523"/>
                  <a:ext cx="85" cy="59"/>
                </a:xfrm>
                <a:custGeom>
                  <a:avLst/>
                  <a:gdLst/>
                  <a:ahLst/>
                  <a:cxnLst>
                    <a:cxn ang="0">
                      <a:pos x="250" y="108"/>
                    </a:cxn>
                    <a:cxn ang="0">
                      <a:pos x="244" y="121"/>
                    </a:cxn>
                    <a:cxn ang="0">
                      <a:pos x="235" y="135"/>
                    </a:cxn>
                    <a:cxn ang="0">
                      <a:pos x="222" y="147"/>
                    </a:cxn>
                    <a:cxn ang="0">
                      <a:pos x="206" y="156"/>
                    </a:cxn>
                    <a:cxn ang="0">
                      <a:pos x="190" y="164"/>
                    </a:cxn>
                    <a:cxn ang="0">
                      <a:pos x="170" y="171"/>
                    </a:cxn>
                    <a:cxn ang="0">
                      <a:pos x="149" y="175"/>
                    </a:cxn>
                    <a:cxn ang="0">
                      <a:pos x="127" y="176"/>
                    </a:cxn>
                    <a:cxn ang="0">
                      <a:pos x="104" y="175"/>
                    </a:cxn>
                    <a:cxn ang="0">
                      <a:pos x="83" y="170"/>
                    </a:cxn>
                    <a:cxn ang="0">
                      <a:pos x="63" y="164"/>
                    </a:cxn>
                    <a:cxn ang="0">
                      <a:pos x="45" y="155"/>
                    </a:cxn>
                    <a:cxn ang="0">
                      <a:pos x="30" y="145"/>
                    </a:cxn>
                    <a:cxn ang="0">
                      <a:pos x="17" y="132"/>
                    </a:cxn>
                    <a:cxn ang="0">
                      <a:pos x="9" y="118"/>
                    </a:cxn>
                    <a:cxn ang="0">
                      <a:pos x="3" y="103"/>
                    </a:cxn>
                    <a:cxn ang="0">
                      <a:pos x="1" y="99"/>
                    </a:cxn>
                    <a:cxn ang="0">
                      <a:pos x="1" y="96"/>
                    </a:cxn>
                    <a:cxn ang="0">
                      <a:pos x="0" y="92"/>
                    </a:cxn>
                    <a:cxn ang="0">
                      <a:pos x="0" y="88"/>
                    </a:cxn>
                    <a:cxn ang="0">
                      <a:pos x="3" y="70"/>
                    </a:cxn>
                    <a:cxn ang="0">
                      <a:pos x="10" y="53"/>
                    </a:cxn>
                    <a:cxn ang="0">
                      <a:pos x="22" y="38"/>
                    </a:cxn>
                    <a:cxn ang="0">
                      <a:pos x="37" y="25"/>
                    </a:cxn>
                    <a:cxn ang="0">
                      <a:pos x="56" y="15"/>
                    </a:cxn>
                    <a:cxn ang="0">
                      <a:pos x="78" y="7"/>
                    </a:cxn>
                    <a:cxn ang="0">
                      <a:pos x="102" y="2"/>
                    </a:cxn>
                    <a:cxn ang="0">
                      <a:pos x="127" y="0"/>
                    </a:cxn>
                    <a:cxn ang="0">
                      <a:pos x="152" y="2"/>
                    </a:cxn>
                    <a:cxn ang="0">
                      <a:pos x="176" y="7"/>
                    </a:cxn>
                    <a:cxn ang="0">
                      <a:pos x="198" y="15"/>
                    </a:cxn>
                    <a:cxn ang="0">
                      <a:pos x="217" y="25"/>
                    </a:cxn>
                    <a:cxn ang="0">
                      <a:pos x="231" y="38"/>
                    </a:cxn>
                    <a:cxn ang="0">
                      <a:pos x="244" y="53"/>
                    </a:cxn>
                    <a:cxn ang="0">
                      <a:pos x="251" y="70"/>
                    </a:cxn>
                    <a:cxn ang="0">
                      <a:pos x="253" y="88"/>
                    </a:cxn>
                    <a:cxn ang="0">
                      <a:pos x="253" y="92"/>
                    </a:cxn>
                    <a:cxn ang="0">
                      <a:pos x="252" y="98"/>
                    </a:cxn>
                    <a:cxn ang="0">
                      <a:pos x="251" y="103"/>
                    </a:cxn>
                    <a:cxn ang="0">
                      <a:pos x="250" y="108"/>
                    </a:cxn>
                  </a:cxnLst>
                  <a:rect l="0" t="0" r="r" b="b"/>
                  <a:pathLst>
                    <a:path w="253" h="176">
                      <a:moveTo>
                        <a:pt x="250" y="108"/>
                      </a:moveTo>
                      <a:lnTo>
                        <a:pt x="244" y="121"/>
                      </a:lnTo>
                      <a:lnTo>
                        <a:pt x="235" y="135"/>
                      </a:lnTo>
                      <a:lnTo>
                        <a:pt x="222" y="147"/>
                      </a:lnTo>
                      <a:lnTo>
                        <a:pt x="206" y="156"/>
                      </a:lnTo>
                      <a:lnTo>
                        <a:pt x="190" y="164"/>
                      </a:lnTo>
                      <a:lnTo>
                        <a:pt x="170" y="171"/>
                      </a:lnTo>
                      <a:lnTo>
                        <a:pt x="149" y="175"/>
                      </a:lnTo>
                      <a:lnTo>
                        <a:pt x="127" y="176"/>
                      </a:lnTo>
                      <a:lnTo>
                        <a:pt x="104" y="175"/>
                      </a:lnTo>
                      <a:lnTo>
                        <a:pt x="83" y="170"/>
                      </a:lnTo>
                      <a:lnTo>
                        <a:pt x="63" y="164"/>
                      </a:lnTo>
                      <a:lnTo>
                        <a:pt x="45" y="155"/>
                      </a:lnTo>
                      <a:lnTo>
                        <a:pt x="30" y="145"/>
                      </a:lnTo>
                      <a:lnTo>
                        <a:pt x="17" y="132"/>
                      </a:lnTo>
                      <a:lnTo>
                        <a:pt x="9" y="118"/>
                      </a:lnTo>
                      <a:lnTo>
                        <a:pt x="3" y="103"/>
                      </a:lnTo>
                      <a:lnTo>
                        <a:pt x="1" y="99"/>
                      </a:lnTo>
                      <a:lnTo>
                        <a:pt x="1" y="96"/>
                      </a:lnTo>
                      <a:lnTo>
                        <a:pt x="0" y="92"/>
                      </a:lnTo>
                      <a:lnTo>
                        <a:pt x="0" y="88"/>
                      </a:lnTo>
                      <a:lnTo>
                        <a:pt x="3" y="70"/>
                      </a:lnTo>
                      <a:lnTo>
                        <a:pt x="10" y="53"/>
                      </a:lnTo>
                      <a:lnTo>
                        <a:pt x="22" y="38"/>
                      </a:lnTo>
                      <a:lnTo>
                        <a:pt x="37" y="25"/>
                      </a:lnTo>
                      <a:lnTo>
                        <a:pt x="56" y="15"/>
                      </a:lnTo>
                      <a:lnTo>
                        <a:pt x="78" y="7"/>
                      </a:lnTo>
                      <a:lnTo>
                        <a:pt x="102" y="2"/>
                      </a:lnTo>
                      <a:lnTo>
                        <a:pt x="127" y="0"/>
                      </a:lnTo>
                      <a:lnTo>
                        <a:pt x="152" y="2"/>
                      </a:lnTo>
                      <a:lnTo>
                        <a:pt x="176" y="7"/>
                      </a:lnTo>
                      <a:lnTo>
                        <a:pt x="198" y="15"/>
                      </a:lnTo>
                      <a:lnTo>
                        <a:pt x="217" y="25"/>
                      </a:lnTo>
                      <a:lnTo>
                        <a:pt x="231" y="38"/>
                      </a:lnTo>
                      <a:lnTo>
                        <a:pt x="244" y="53"/>
                      </a:lnTo>
                      <a:lnTo>
                        <a:pt x="251" y="70"/>
                      </a:lnTo>
                      <a:lnTo>
                        <a:pt x="253" y="88"/>
                      </a:lnTo>
                      <a:lnTo>
                        <a:pt x="253" y="92"/>
                      </a:lnTo>
                      <a:lnTo>
                        <a:pt x="252" y="98"/>
                      </a:lnTo>
                      <a:lnTo>
                        <a:pt x="251" y="103"/>
                      </a:lnTo>
                      <a:lnTo>
                        <a:pt x="250" y="108"/>
                      </a:lnTo>
                      <a:close/>
                    </a:path>
                  </a:pathLst>
                </a:custGeom>
                <a:solidFill>
                  <a:srgbClr val="C1CCD6"/>
                </a:solidFill>
                <a:ln w="9525">
                  <a:noFill/>
                  <a:round/>
                  <a:headEnd/>
                  <a:tailEnd/>
                </a:ln>
              </p:spPr>
              <p:txBody>
                <a:bodyPr/>
                <a:lstStyle/>
                <a:p>
                  <a:endParaRPr lang="en-US"/>
                </a:p>
              </p:txBody>
            </p:sp>
            <p:sp>
              <p:nvSpPr>
                <p:cNvPr id="362" name="Freeform 328"/>
                <p:cNvSpPr>
                  <a:spLocks/>
                </p:cNvSpPr>
                <p:nvPr/>
              </p:nvSpPr>
              <p:spPr bwMode="auto">
                <a:xfrm>
                  <a:off x="691" y="3523"/>
                  <a:ext cx="85" cy="59"/>
                </a:xfrm>
                <a:custGeom>
                  <a:avLst/>
                  <a:gdLst/>
                  <a:ahLst/>
                  <a:cxnLst>
                    <a:cxn ang="0">
                      <a:pos x="250" y="108"/>
                    </a:cxn>
                    <a:cxn ang="0">
                      <a:pos x="250" y="108"/>
                    </a:cxn>
                    <a:cxn ang="0">
                      <a:pos x="244" y="121"/>
                    </a:cxn>
                    <a:cxn ang="0">
                      <a:pos x="235" y="135"/>
                    </a:cxn>
                    <a:cxn ang="0">
                      <a:pos x="222" y="147"/>
                    </a:cxn>
                    <a:cxn ang="0">
                      <a:pos x="206" y="156"/>
                    </a:cxn>
                    <a:cxn ang="0">
                      <a:pos x="190" y="164"/>
                    </a:cxn>
                    <a:cxn ang="0">
                      <a:pos x="170" y="171"/>
                    </a:cxn>
                    <a:cxn ang="0">
                      <a:pos x="149" y="175"/>
                    </a:cxn>
                    <a:cxn ang="0">
                      <a:pos x="127" y="176"/>
                    </a:cxn>
                    <a:cxn ang="0">
                      <a:pos x="127" y="176"/>
                    </a:cxn>
                    <a:cxn ang="0">
                      <a:pos x="104" y="175"/>
                    </a:cxn>
                    <a:cxn ang="0">
                      <a:pos x="83" y="170"/>
                    </a:cxn>
                    <a:cxn ang="0">
                      <a:pos x="63" y="164"/>
                    </a:cxn>
                    <a:cxn ang="0">
                      <a:pos x="45" y="155"/>
                    </a:cxn>
                    <a:cxn ang="0">
                      <a:pos x="30" y="145"/>
                    </a:cxn>
                    <a:cxn ang="0">
                      <a:pos x="17" y="132"/>
                    </a:cxn>
                    <a:cxn ang="0">
                      <a:pos x="9" y="118"/>
                    </a:cxn>
                    <a:cxn ang="0">
                      <a:pos x="3" y="103"/>
                    </a:cxn>
                    <a:cxn ang="0">
                      <a:pos x="3" y="103"/>
                    </a:cxn>
                    <a:cxn ang="0">
                      <a:pos x="1" y="99"/>
                    </a:cxn>
                    <a:cxn ang="0">
                      <a:pos x="1" y="96"/>
                    </a:cxn>
                    <a:cxn ang="0">
                      <a:pos x="0" y="92"/>
                    </a:cxn>
                    <a:cxn ang="0">
                      <a:pos x="0" y="88"/>
                    </a:cxn>
                    <a:cxn ang="0">
                      <a:pos x="0" y="88"/>
                    </a:cxn>
                    <a:cxn ang="0">
                      <a:pos x="3" y="70"/>
                    </a:cxn>
                    <a:cxn ang="0">
                      <a:pos x="10" y="53"/>
                    </a:cxn>
                    <a:cxn ang="0">
                      <a:pos x="22" y="38"/>
                    </a:cxn>
                    <a:cxn ang="0">
                      <a:pos x="37" y="25"/>
                    </a:cxn>
                    <a:cxn ang="0">
                      <a:pos x="56" y="15"/>
                    </a:cxn>
                    <a:cxn ang="0">
                      <a:pos x="78" y="7"/>
                    </a:cxn>
                    <a:cxn ang="0">
                      <a:pos x="102" y="2"/>
                    </a:cxn>
                    <a:cxn ang="0">
                      <a:pos x="127" y="0"/>
                    </a:cxn>
                    <a:cxn ang="0">
                      <a:pos x="127" y="0"/>
                    </a:cxn>
                    <a:cxn ang="0">
                      <a:pos x="152" y="2"/>
                    </a:cxn>
                    <a:cxn ang="0">
                      <a:pos x="176" y="7"/>
                    </a:cxn>
                    <a:cxn ang="0">
                      <a:pos x="198" y="15"/>
                    </a:cxn>
                    <a:cxn ang="0">
                      <a:pos x="217" y="25"/>
                    </a:cxn>
                    <a:cxn ang="0">
                      <a:pos x="231" y="38"/>
                    </a:cxn>
                    <a:cxn ang="0">
                      <a:pos x="244" y="53"/>
                    </a:cxn>
                    <a:cxn ang="0">
                      <a:pos x="251" y="70"/>
                    </a:cxn>
                    <a:cxn ang="0">
                      <a:pos x="253" y="88"/>
                    </a:cxn>
                    <a:cxn ang="0">
                      <a:pos x="253" y="88"/>
                    </a:cxn>
                    <a:cxn ang="0">
                      <a:pos x="253" y="92"/>
                    </a:cxn>
                    <a:cxn ang="0">
                      <a:pos x="252" y="98"/>
                    </a:cxn>
                    <a:cxn ang="0">
                      <a:pos x="251" y="103"/>
                    </a:cxn>
                    <a:cxn ang="0">
                      <a:pos x="250" y="108"/>
                    </a:cxn>
                  </a:cxnLst>
                  <a:rect l="0" t="0" r="r" b="b"/>
                  <a:pathLst>
                    <a:path w="253" h="176">
                      <a:moveTo>
                        <a:pt x="250" y="108"/>
                      </a:moveTo>
                      <a:lnTo>
                        <a:pt x="250" y="108"/>
                      </a:lnTo>
                      <a:lnTo>
                        <a:pt x="244" y="121"/>
                      </a:lnTo>
                      <a:lnTo>
                        <a:pt x="235" y="135"/>
                      </a:lnTo>
                      <a:lnTo>
                        <a:pt x="222" y="147"/>
                      </a:lnTo>
                      <a:lnTo>
                        <a:pt x="206" y="156"/>
                      </a:lnTo>
                      <a:lnTo>
                        <a:pt x="190" y="164"/>
                      </a:lnTo>
                      <a:lnTo>
                        <a:pt x="170" y="171"/>
                      </a:lnTo>
                      <a:lnTo>
                        <a:pt x="149" y="175"/>
                      </a:lnTo>
                      <a:lnTo>
                        <a:pt x="127" y="176"/>
                      </a:lnTo>
                      <a:lnTo>
                        <a:pt x="127" y="176"/>
                      </a:lnTo>
                      <a:lnTo>
                        <a:pt x="104" y="175"/>
                      </a:lnTo>
                      <a:lnTo>
                        <a:pt x="83" y="170"/>
                      </a:lnTo>
                      <a:lnTo>
                        <a:pt x="63" y="164"/>
                      </a:lnTo>
                      <a:lnTo>
                        <a:pt x="45" y="155"/>
                      </a:lnTo>
                      <a:lnTo>
                        <a:pt x="30" y="145"/>
                      </a:lnTo>
                      <a:lnTo>
                        <a:pt x="17" y="132"/>
                      </a:lnTo>
                      <a:lnTo>
                        <a:pt x="9" y="118"/>
                      </a:lnTo>
                      <a:lnTo>
                        <a:pt x="3" y="103"/>
                      </a:lnTo>
                      <a:lnTo>
                        <a:pt x="3" y="103"/>
                      </a:lnTo>
                      <a:lnTo>
                        <a:pt x="1" y="99"/>
                      </a:lnTo>
                      <a:lnTo>
                        <a:pt x="1" y="96"/>
                      </a:lnTo>
                      <a:lnTo>
                        <a:pt x="0" y="92"/>
                      </a:lnTo>
                      <a:lnTo>
                        <a:pt x="0" y="88"/>
                      </a:lnTo>
                      <a:lnTo>
                        <a:pt x="0" y="88"/>
                      </a:lnTo>
                      <a:lnTo>
                        <a:pt x="3" y="70"/>
                      </a:lnTo>
                      <a:lnTo>
                        <a:pt x="10" y="53"/>
                      </a:lnTo>
                      <a:lnTo>
                        <a:pt x="22" y="38"/>
                      </a:lnTo>
                      <a:lnTo>
                        <a:pt x="37" y="25"/>
                      </a:lnTo>
                      <a:lnTo>
                        <a:pt x="56" y="15"/>
                      </a:lnTo>
                      <a:lnTo>
                        <a:pt x="78" y="7"/>
                      </a:lnTo>
                      <a:lnTo>
                        <a:pt x="102" y="2"/>
                      </a:lnTo>
                      <a:lnTo>
                        <a:pt x="127" y="0"/>
                      </a:lnTo>
                      <a:lnTo>
                        <a:pt x="127" y="0"/>
                      </a:lnTo>
                      <a:lnTo>
                        <a:pt x="152" y="2"/>
                      </a:lnTo>
                      <a:lnTo>
                        <a:pt x="176" y="7"/>
                      </a:lnTo>
                      <a:lnTo>
                        <a:pt x="198" y="15"/>
                      </a:lnTo>
                      <a:lnTo>
                        <a:pt x="217" y="25"/>
                      </a:lnTo>
                      <a:lnTo>
                        <a:pt x="231" y="38"/>
                      </a:lnTo>
                      <a:lnTo>
                        <a:pt x="244" y="53"/>
                      </a:lnTo>
                      <a:lnTo>
                        <a:pt x="251" y="70"/>
                      </a:lnTo>
                      <a:lnTo>
                        <a:pt x="253" y="88"/>
                      </a:lnTo>
                      <a:lnTo>
                        <a:pt x="253" y="88"/>
                      </a:lnTo>
                      <a:lnTo>
                        <a:pt x="253" y="92"/>
                      </a:lnTo>
                      <a:lnTo>
                        <a:pt x="252" y="98"/>
                      </a:lnTo>
                      <a:lnTo>
                        <a:pt x="251" y="103"/>
                      </a:lnTo>
                      <a:lnTo>
                        <a:pt x="250" y="108"/>
                      </a:lnTo>
                    </a:path>
                  </a:pathLst>
                </a:custGeom>
                <a:noFill/>
                <a:ln w="0">
                  <a:solidFill>
                    <a:srgbClr val="8499AD"/>
                  </a:solidFill>
                  <a:prstDash val="solid"/>
                  <a:round/>
                  <a:headEnd/>
                  <a:tailEnd/>
                </a:ln>
              </p:spPr>
              <p:txBody>
                <a:bodyPr/>
                <a:lstStyle/>
                <a:p>
                  <a:endParaRPr lang="en-US"/>
                </a:p>
              </p:txBody>
            </p:sp>
            <p:sp>
              <p:nvSpPr>
                <p:cNvPr id="363" name="Freeform 329"/>
                <p:cNvSpPr>
                  <a:spLocks/>
                </p:cNvSpPr>
                <p:nvPr/>
              </p:nvSpPr>
              <p:spPr bwMode="auto">
                <a:xfrm>
                  <a:off x="698" y="3528"/>
                  <a:ext cx="72" cy="50"/>
                </a:xfrm>
                <a:custGeom>
                  <a:avLst/>
                  <a:gdLst/>
                  <a:ahLst/>
                  <a:cxnLst>
                    <a:cxn ang="0">
                      <a:pos x="108" y="150"/>
                    </a:cxn>
                    <a:cxn ang="0">
                      <a:pos x="86" y="149"/>
                    </a:cxn>
                    <a:cxn ang="0">
                      <a:pos x="66" y="145"/>
                    </a:cxn>
                    <a:cxn ang="0">
                      <a:pos x="47" y="138"/>
                    </a:cxn>
                    <a:cxn ang="0">
                      <a:pos x="32" y="128"/>
                    </a:cxn>
                    <a:cxn ang="0">
                      <a:pos x="19" y="117"/>
                    </a:cxn>
                    <a:cxn ang="0">
                      <a:pos x="9" y="104"/>
                    </a:cxn>
                    <a:cxn ang="0">
                      <a:pos x="2" y="90"/>
                    </a:cxn>
                    <a:cxn ang="0">
                      <a:pos x="0" y="75"/>
                    </a:cxn>
                    <a:cxn ang="0">
                      <a:pos x="2" y="60"/>
                    </a:cxn>
                    <a:cxn ang="0">
                      <a:pos x="9" y="46"/>
                    </a:cxn>
                    <a:cxn ang="0">
                      <a:pos x="19" y="33"/>
                    </a:cxn>
                    <a:cxn ang="0">
                      <a:pos x="32" y="22"/>
                    </a:cxn>
                    <a:cxn ang="0">
                      <a:pos x="47" y="12"/>
                    </a:cxn>
                    <a:cxn ang="0">
                      <a:pos x="66" y="5"/>
                    </a:cxn>
                    <a:cxn ang="0">
                      <a:pos x="86" y="1"/>
                    </a:cxn>
                    <a:cxn ang="0">
                      <a:pos x="108" y="0"/>
                    </a:cxn>
                    <a:cxn ang="0">
                      <a:pos x="130" y="1"/>
                    </a:cxn>
                    <a:cxn ang="0">
                      <a:pos x="150" y="5"/>
                    </a:cxn>
                    <a:cxn ang="0">
                      <a:pos x="169" y="12"/>
                    </a:cxn>
                    <a:cxn ang="0">
                      <a:pos x="184" y="22"/>
                    </a:cxn>
                    <a:cxn ang="0">
                      <a:pos x="197" y="33"/>
                    </a:cxn>
                    <a:cxn ang="0">
                      <a:pos x="207" y="46"/>
                    </a:cxn>
                    <a:cxn ang="0">
                      <a:pos x="214" y="60"/>
                    </a:cxn>
                    <a:cxn ang="0">
                      <a:pos x="216" y="75"/>
                    </a:cxn>
                    <a:cxn ang="0">
                      <a:pos x="214" y="90"/>
                    </a:cxn>
                    <a:cxn ang="0">
                      <a:pos x="207" y="104"/>
                    </a:cxn>
                    <a:cxn ang="0">
                      <a:pos x="197" y="117"/>
                    </a:cxn>
                    <a:cxn ang="0">
                      <a:pos x="184" y="128"/>
                    </a:cxn>
                    <a:cxn ang="0">
                      <a:pos x="169" y="138"/>
                    </a:cxn>
                    <a:cxn ang="0">
                      <a:pos x="150" y="145"/>
                    </a:cxn>
                    <a:cxn ang="0">
                      <a:pos x="130" y="149"/>
                    </a:cxn>
                    <a:cxn ang="0">
                      <a:pos x="108" y="150"/>
                    </a:cxn>
                  </a:cxnLst>
                  <a:rect l="0" t="0" r="r" b="b"/>
                  <a:pathLst>
                    <a:path w="216" h="150">
                      <a:moveTo>
                        <a:pt x="108" y="150"/>
                      </a:moveTo>
                      <a:lnTo>
                        <a:pt x="86" y="149"/>
                      </a:lnTo>
                      <a:lnTo>
                        <a:pt x="66" y="145"/>
                      </a:lnTo>
                      <a:lnTo>
                        <a:pt x="47" y="138"/>
                      </a:lnTo>
                      <a:lnTo>
                        <a:pt x="32" y="128"/>
                      </a:lnTo>
                      <a:lnTo>
                        <a:pt x="19" y="117"/>
                      </a:lnTo>
                      <a:lnTo>
                        <a:pt x="9" y="104"/>
                      </a:lnTo>
                      <a:lnTo>
                        <a:pt x="2" y="90"/>
                      </a:lnTo>
                      <a:lnTo>
                        <a:pt x="0" y="75"/>
                      </a:lnTo>
                      <a:lnTo>
                        <a:pt x="2" y="60"/>
                      </a:lnTo>
                      <a:lnTo>
                        <a:pt x="9" y="46"/>
                      </a:lnTo>
                      <a:lnTo>
                        <a:pt x="19" y="33"/>
                      </a:lnTo>
                      <a:lnTo>
                        <a:pt x="32" y="22"/>
                      </a:lnTo>
                      <a:lnTo>
                        <a:pt x="47" y="12"/>
                      </a:lnTo>
                      <a:lnTo>
                        <a:pt x="66" y="5"/>
                      </a:lnTo>
                      <a:lnTo>
                        <a:pt x="86" y="1"/>
                      </a:lnTo>
                      <a:lnTo>
                        <a:pt x="108" y="0"/>
                      </a:lnTo>
                      <a:lnTo>
                        <a:pt x="130" y="1"/>
                      </a:lnTo>
                      <a:lnTo>
                        <a:pt x="150" y="5"/>
                      </a:lnTo>
                      <a:lnTo>
                        <a:pt x="169" y="12"/>
                      </a:lnTo>
                      <a:lnTo>
                        <a:pt x="184" y="22"/>
                      </a:lnTo>
                      <a:lnTo>
                        <a:pt x="197" y="33"/>
                      </a:lnTo>
                      <a:lnTo>
                        <a:pt x="207" y="46"/>
                      </a:lnTo>
                      <a:lnTo>
                        <a:pt x="214" y="60"/>
                      </a:lnTo>
                      <a:lnTo>
                        <a:pt x="216" y="75"/>
                      </a:lnTo>
                      <a:lnTo>
                        <a:pt x="214" y="90"/>
                      </a:lnTo>
                      <a:lnTo>
                        <a:pt x="207" y="104"/>
                      </a:lnTo>
                      <a:lnTo>
                        <a:pt x="197" y="117"/>
                      </a:lnTo>
                      <a:lnTo>
                        <a:pt x="184" y="128"/>
                      </a:lnTo>
                      <a:lnTo>
                        <a:pt x="169" y="138"/>
                      </a:lnTo>
                      <a:lnTo>
                        <a:pt x="150" y="145"/>
                      </a:lnTo>
                      <a:lnTo>
                        <a:pt x="130" y="149"/>
                      </a:lnTo>
                      <a:lnTo>
                        <a:pt x="108" y="150"/>
                      </a:lnTo>
                      <a:close/>
                    </a:path>
                  </a:pathLst>
                </a:custGeom>
                <a:solidFill>
                  <a:srgbClr val="0A335B"/>
                </a:solidFill>
                <a:ln w="9525">
                  <a:noFill/>
                  <a:round/>
                  <a:headEnd/>
                  <a:tailEnd/>
                </a:ln>
              </p:spPr>
              <p:txBody>
                <a:bodyPr/>
                <a:lstStyle/>
                <a:p>
                  <a:endParaRPr lang="en-US"/>
                </a:p>
              </p:txBody>
            </p:sp>
            <p:sp>
              <p:nvSpPr>
                <p:cNvPr id="364" name="Freeform 330"/>
                <p:cNvSpPr>
                  <a:spLocks/>
                </p:cNvSpPr>
                <p:nvPr/>
              </p:nvSpPr>
              <p:spPr bwMode="auto">
                <a:xfrm>
                  <a:off x="698" y="3528"/>
                  <a:ext cx="72" cy="50"/>
                </a:xfrm>
                <a:custGeom>
                  <a:avLst/>
                  <a:gdLst/>
                  <a:ahLst/>
                  <a:cxnLst>
                    <a:cxn ang="0">
                      <a:pos x="108" y="150"/>
                    </a:cxn>
                    <a:cxn ang="0">
                      <a:pos x="108" y="150"/>
                    </a:cxn>
                    <a:cxn ang="0">
                      <a:pos x="86" y="149"/>
                    </a:cxn>
                    <a:cxn ang="0">
                      <a:pos x="66" y="145"/>
                    </a:cxn>
                    <a:cxn ang="0">
                      <a:pos x="47" y="138"/>
                    </a:cxn>
                    <a:cxn ang="0">
                      <a:pos x="32" y="128"/>
                    </a:cxn>
                    <a:cxn ang="0">
                      <a:pos x="19" y="117"/>
                    </a:cxn>
                    <a:cxn ang="0">
                      <a:pos x="9" y="104"/>
                    </a:cxn>
                    <a:cxn ang="0">
                      <a:pos x="2" y="90"/>
                    </a:cxn>
                    <a:cxn ang="0">
                      <a:pos x="0" y="75"/>
                    </a:cxn>
                    <a:cxn ang="0">
                      <a:pos x="0" y="75"/>
                    </a:cxn>
                    <a:cxn ang="0">
                      <a:pos x="2" y="60"/>
                    </a:cxn>
                    <a:cxn ang="0">
                      <a:pos x="9" y="46"/>
                    </a:cxn>
                    <a:cxn ang="0">
                      <a:pos x="19" y="33"/>
                    </a:cxn>
                    <a:cxn ang="0">
                      <a:pos x="32" y="22"/>
                    </a:cxn>
                    <a:cxn ang="0">
                      <a:pos x="47" y="12"/>
                    </a:cxn>
                    <a:cxn ang="0">
                      <a:pos x="66" y="5"/>
                    </a:cxn>
                    <a:cxn ang="0">
                      <a:pos x="86" y="1"/>
                    </a:cxn>
                    <a:cxn ang="0">
                      <a:pos x="108" y="0"/>
                    </a:cxn>
                    <a:cxn ang="0">
                      <a:pos x="108" y="0"/>
                    </a:cxn>
                    <a:cxn ang="0">
                      <a:pos x="130" y="1"/>
                    </a:cxn>
                    <a:cxn ang="0">
                      <a:pos x="150" y="5"/>
                    </a:cxn>
                    <a:cxn ang="0">
                      <a:pos x="169" y="12"/>
                    </a:cxn>
                    <a:cxn ang="0">
                      <a:pos x="184" y="22"/>
                    </a:cxn>
                    <a:cxn ang="0">
                      <a:pos x="197" y="33"/>
                    </a:cxn>
                    <a:cxn ang="0">
                      <a:pos x="207" y="46"/>
                    </a:cxn>
                    <a:cxn ang="0">
                      <a:pos x="214" y="60"/>
                    </a:cxn>
                    <a:cxn ang="0">
                      <a:pos x="216" y="75"/>
                    </a:cxn>
                    <a:cxn ang="0">
                      <a:pos x="216" y="75"/>
                    </a:cxn>
                    <a:cxn ang="0">
                      <a:pos x="214" y="90"/>
                    </a:cxn>
                    <a:cxn ang="0">
                      <a:pos x="207" y="104"/>
                    </a:cxn>
                    <a:cxn ang="0">
                      <a:pos x="197" y="117"/>
                    </a:cxn>
                    <a:cxn ang="0">
                      <a:pos x="184" y="128"/>
                    </a:cxn>
                    <a:cxn ang="0">
                      <a:pos x="169" y="138"/>
                    </a:cxn>
                    <a:cxn ang="0">
                      <a:pos x="150" y="145"/>
                    </a:cxn>
                    <a:cxn ang="0">
                      <a:pos x="130" y="149"/>
                    </a:cxn>
                    <a:cxn ang="0">
                      <a:pos x="108" y="150"/>
                    </a:cxn>
                  </a:cxnLst>
                  <a:rect l="0" t="0" r="r" b="b"/>
                  <a:pathLst>
                    <a:path w="216" h="150">
                      <a:moveTo>
                        <a:pt x="108" y="150"/>
                      </a:moveTo>
                      <a:lnTo>
                        <a:pt x="108" y="150"/>
                      </a:lnTo>
                      <a:lnTo>
                        <a:pt x="86" y="149"/>
                      </a:lnTo>
                      <a:lnTo>
                        <a:pt x="66" y="145"/>
                      </a:lnTo>
                      <a:lnTo>
                        <a:pt x="47" y="138"/>
                      </a:lnTo>
                      <a:lnTo>
                        <a:pt x="32" y="128"/>
                      </a:lnTo>
                      <a:lnTo>
                        <a:pt x="19" y="117"/>
                      </a:lnTo>
                      <a:lnTo>
                        <a:pt x="9" y="104"/>
                      </a:lnTo>
                      <a:lnTo>
                        <a:pt x="2" y="90"/>
                      </a:lnTo>
                      <a:lnTo>
                        <a:pt x="0" y="75"/>
                      </a:lnTo>
                      <a:lnTo>
                        <a:pt x="0" y="75"/>
                      </a:lnTo>
                      <a:lnTo>
                        <a:pt x="2" y="60"/>
                      </a:lnTo>
                      <a:lnTo>
                        <a:pt x="9" y="46"/>
                      </a:lnTo>
                      <a:lnTo>
                        <a:pt x="19" y="33"/>
                      </a:lnTo>
                      <a:lnTo>
                        <a:pt x="32" y="22"/>
                      </a:lnTo>
                      <a:lnTo>
                        <a:pt x="47" y="12"/>
                      </a:lnTo>
                      <a:lnTo>
                        <a:pt x="66" y="5"/>
                      </a:lnTo>
                      <a:lnTo>
                        <a:pt x="86" y="1"/>
                      </a:lnTo>
                      <a:lnTo>
                        <a:pt x="108" y="0"/>
                      </a:lnTo>
                      <a:lnTo>
                        <a:pt x="108" y="0"/>
                      </a:lnTo>
                      <a:lnTo>
                        <a:pt x="130" y="1"/>
                      </a:lnTo>
                      <a:lnTo>
                        <a:pt x="150" y="5"/>
                      </a:lnTo>
                      <a:lnTo>
                        <a:pt x="169" y="12"/>
                      </a:lnTo>
                      <a:lnTo>
                        <a:pt x="184" y="22"/>
                      </a:lnTo>
                      <a:lnTo>
                        <a:pt x="197" y="33"/>
                      </a:lnTo>
                      <a:lnTo>
                        <a:pt x="207" y="46"/>
                      </a:lnTo>
                      <a:lnTo>
                        <a:pt x="214" y="60"/>
                      </a:lnTo>
                      <a:lnTo>
                        <a:pt x="216" y="75"/>
                      </a:lnTo>
                      <a:lnTo>
                        <a:pt x="216" y="75"/>
                      </a:lnTo>
                      <a:lnTo>
                        <a:pt x="214" y="90"/>
                      </a:lnTo>
                      <a:lnTo>
                        <a:pt x="207" y="104"/>
                      </a:lnTo>
                      <a:lnTo>
                        <a:pt x="197" y="117"/>
                      </a:lnTo>
                      <a:lnTo>
                        <a:pt x="184" y="128"/>
                      </a:lnTo>
                      <a:lnTo>
                        <a:pt x="169" y="138"/>
                      </a:lnTo>
                      <a:lnTo>
                        <a:pt x="150" y="145"/>
                      </a:lnTo>
                      <a:lnTo>
                        <a:pt x="130" y="149"/>
                      </a:lnTo>
                      <a:lnTo>
                        <a:pt x="108" y="150"/>
                      </a:lnTo>
                    </a:path>
                  </a:pathLst>
                </a:custGeom>
                <a:noFill/>
                <a:ln w="0">
                  <a:solidFill>
                    <a:srgbClr val="000033"/>
                  </a:solidFill>
                  <a:prstDash val="solid"/>
                  <a:round/>
                  <a:headEnd/>
                  <a:tailEnd/>
                </a:ln>
              </p:spPr>
              <p:txBody>
                <a:bodyPr/>
                <a:lstStyle/>
                <a:p>
                  <a:endParaRPr lang="en-US"/>
                </a:p>
              </p:txBody>
            </p:sp>
            <p:sp>
              <p:nvSpPr>
                <p:cNvPr id="365" name="Freeform 331"/>
                <p:cNvSpPr>
                  <a:spLocks/>
                </p:cNvSpPr>
                <p:nvPr/>
              </p:nvSpPr>
              <p:spPr bwMode="auto">
                <a:xfrm>
                  <a:off x="692" y="3558"/>
                  <a:ext cx="83" cy="31"/>
                </a:xfrm>
                <a:custGeom>
                  <a:avLst/>
                  <a:gdLst/>
                  <a:ahLst/>
                  <a:cxnLst>
                    <a:cxn ang="0">
                      <a:pos x="0" y="1"/>
                    </a:cxn>
                    <a:cxn ang="0">
                      <a:pos x="4" y="29"/>
                    </a:cxn>
                    <a:cxn ang="0">
                      <a:pos x="10" y="44"/>
                    </a:cxn>
                    <a:cxn ang="0">
                      <a:pos x="19" y="57"/>
                    </a:cxn>
                    <a:cxn ang="0">
                      <a:pos x="31" y="67"/>
                    </a:cxn>
                    <a:cxn ang="0">
                      <a:pos x="44" y="76"/>
                    </a:cxn>
                    <a:cxn ang="0">
                      <a:pos x="61" y="83"/>
                    </a:cxn>
                    <a:cxn ang="0">
                      <a:pos x="79" y="88"/>
                    </a:cxn>
                    <a:cxn ang="0">
                      <a:pos x="101" y="92"/>
                    </a:cxn>
                    <a:cxn ang="0">
                      <a:pos x="124" y="93"/>
                    </a:cxn>
                    <a:cxn ang="0">
                      <a:pos x="143" y="92"/>
                    </a:cxn>
                    <a:cxn ang="0">
                      <a:pos x="163" y="87"/>
                    </a:cxn>
                    <a:cxn ang="0">
                      <a:pos x="181" y="81"/>
                    </a:cxn>
                    <a:cxn ang="0">
                      <a:pos x="199" y="73"/>
                    </a:cxn>
                    <a:cxn ang="0">
                      <a:pos x="215" y="63"/>
                    </a:cxn>
                    <a:cxn ang="0">
                      <a:pos x="228" y="52"/>
                    </a:cxn>
                    <a:cxn ang="0">
                      <a:pos x="239" y="39"/>
                    </a:cxn>
                    <a:cxn ang="0">
                      <a:pos x="246" y="27"/>
                    </a:cxn>
                    <a:cxn ang="0">
                      <a:pos x="249" y="0"/>
                    </a:cxn>
                    <a:cxn ang="0">
                      <a:pos x="243" y="15"/>
                    </a:cxn>
                    <a:cxn ang="0">
                      <a:pos x="234" y="29"/>
                    </a:cxn>
                    <a:cxn ang="0">
                      <a:pos x="221" y="42"/>
                    </a:cxn>
                    <a:cxn ang="0">
                      <a:pos x="206" y="52"/>
                    </a:cxn>
                    <a:cxn ang="0">
                      <a:pos x="189" y="61"/>
                    </a:cxn>
                    <a:cxn ang="0">
                      <a:pos x="169" y="67"/>
                    </a:cxn>
                    <a:cxn ang="0">
                      <a:pos x="147" y="72"/>
                    </a:cxn>
                    <a:cxn ang="0">
                      <a:pos x="124" y="73"/>
                    </a:cxn>
                    <a:cxn ang="0">
                      <a:pos x="101" y="72"/>
                    </a:cxn>
                    <a:cxn ang="0">
                      <a:pos x="80" y="68"/>
                    </a:cxn>
                    <a:cxn ang="0">
                      <a:pos x="60" y="61"/>
                    </a:cxn>
                    <a:cxn ang="0">
                      <a:pos x="43" y="53"/>
                    </a:cxn>
                    <a:cxn ang="0">
                      <a:pos x="29" y="43"/>
                    </a:cxn>
                    <a:cxn ang="0">
                      <a:pos x="16" y="30"/>
                    </a:cxn>
                    <a:cxn ang="0">
                      <a:pos x="7" y="16"/>
                    </a:cxn>
                    <a:cxn ang="0">
                      <a:pos x="0" y="1"/>
                    </a:cxn>
                  </a:cxnLst>
                  <a:rect l="0" t="0" r="r" b="b"/>
                  <a:pathLst>
                    <a:path w="249" h="93">
                      <a:moveTo>
                        <a:pt x="0" y="1"/>
                      </a:moveTo>
                      <a:lnTo>
                        <a:pt x="4" y="29"/>
                      </a:lnTo>
                      <a:lnTo>
                        <a:pt x="10" y="44"/>
                      </a:lnTo>
                      <a:lnTo>
                        <a:pt x="19" y="57"/>
                      </a:lnTo>
                      <a:lnTo>
                        <a:pt x="31" y="67"/>
                      </a:lnTo>
                      <a:lnTo>
                        <a:pt x="44" y="76"/>
                      </a:lnTo>
                      <a:lnTo>
                        <a:pt x="61" y="83"/>
                      </a:lnTo>
                      <a:lnTo>
                        <a:pt x="79" y="88"/>
                      </a:lnTo>
                      <a:lnTo>
                        <a:pt x="101" y="92"/>
                      </a:lnTo>
                      <a:lnTo>
                        <a:pt x="124" y="93"/>
                      </a:lnTo>
                      <a:lnTo>
                        <a:pt x="143" y="92"/>
                      </a:lnTo>
                      <a:lnTo>
                        <a:pt x="163" y="87"/>
                      </a:lnTo>
                      <a:lnTo>
                        <a:pt x="181" y="81"/>
                      </a:lnTo>
                      <a:lnTo>
                        <a:pt x="199" y="73"/>
                      </a:lnTo>
                      <a:lnTo>
                        <a:pt x="215" y="63"/>
                      </a:lnTo>
                      <a:lnTo>
                        <a:pt x="228" y="52"/>
                      </a:lnTo>
                      <a:lnTo>
                        <a:pt x="239" y="39"/>
                      </a:lnTo>
                      <a:lnTo>
                        <a:pt x="246" y="27"/>
                      </a:lnTo>
                      <a:lnTo>
                        <a:pt x="249" y="0"/>
                      </a:lnTo>
                      <a:lnTo>
                        <a:pt x="243" y="15"/>
                      </a:lnTo>
                      <a:lnTo>
                        <a:pt x="234" y="29"/>
                      </a:lnTo>
                      <a:lnTo>
                        <a:pt x="221" y="42"/>
                      </a:lnTo>
                      <a:lnTo>
                        <a:pt x="206" y="52"/>
                      </a:lnTo>
                      <a:lnTo>
                        <a:pt x="189" y="61"/>
                      </a:lnTo>
                      <a:lnTo>
                        <a:pt x="169" y="67"/>
                      </a:lnTo>
                      <a:lnTo>
                        <a:pt x="147" y="72"/>
                      </a:lnTo>
                      <a:lnTo>
                        <a:pt x="124" y="73"/>
                      </a:lnTo>
                      <a:lnTo>
                        <a:pt x="101" y="72"/>
                      </a:lnTo>
                      <a:lnTo>
                        <a:pt x="80" y="68"/>
                      </a:lnTo>
                      <a:lnTo>
                        <a:pt x="60" y="61"/>
                      </a:lnTo>
                      <a:lnTo>
                        <a:pt x="43" y="53"/>
                      </a:lnTo>
                      <a:lnTo>
                        <a:pt x="29" y="43"/>
                      </a:lnTo>
                      <a:lnTo>
                        <a:pt x="16" y="30"/>
                      </a:lnTo>
                      <a:lnTo>
                        <a:pt x="7" y="16"/>
                      </a:lnTo>
                      <a:lnTo>
                        <a:pt x="0" y="1"/>
                      </a:lnTo>
                      <a:close/>
                    </a:path>
                  </a:pathLst>
                </a:custGeom>
                <a:solidFill>
                  <a:srgbClr val="8499AD"/>
                </a:solidFill>
                <a:ln w="9525">
                  <a:noFill/>
                  <a:round/>
                  <a:headEnd/>
                  <a:tailEnd/>
                </a:ln>
              </p:spPr>
              <p:txBody>
                <a:bodyPr/>
                <a:lstStyle/>
                <a:p>
                  <a:endParaRPr lang="en-US"/>
                </a:p>
              </p:txBody>
            </p:sp>
            <p:sp>
              <p:nvSpPr>
                <p:cNvPr id="366" name="Freeform 332"/>
                <p:cNvSpPr>
                  <a:spLocks/>
                </p:cNvSpPr>
                <p:nvPr/>
              </p:nvSpPr>
              <p:spPr bwMode="auto">
                <a:xfrm>
                  <a:off x="694" y="3507"/>
                  <a:ext cx="84" cy="59"/>
                </a:xfrm>
                <a:custGeom>
                  <a:avLst/>
                  <a:gdLst/>
                  <a:ahLst/>
                  <a:cxnLst>
                    <a:cxn ang="0">
                      <a:pos x="250" y="109"/>
                    </a:cxn>
                    <a:cxn ang="0">
                      <a:pos x="243" y="123"/>
                    </a:cxn>
                    <a:cxn ang="0">
                      <a:pos x="234" y="137"/>
                    </a:cxn>
                    <a:cxn ang="0">
                      <a:pos x="221" y="148"/>
                    </a:cxn>
                    <a:cxn ang="0">
                      <a:pos x="206" y="158"/>
                    </a:cxn>
                    <a:cxn ang="0">
                      <a:pos x="189" y="166"/>
                    </a:cxn>
                    <a:cxn ang="0">
                      <a:pos x="169" y="173"/>
                    </a:cxn>
                    <a:cxn ang="0">
                      <a:pos x="148" y="176"/>
                    </a:cxn>
                    <a:cxn ang="0">
                      <a:pos x="126" y="177"/>
                    </a:cxn>
                    <a:cxn ang="0">
                      <a:pos x="103" y="176"/>
                    </a:cxn>
                    <a:cxn ang="0">
                      <a:pos x="82" y="172"/>
                    </a:cxn>
                    <a:cxn ang="0">
                      <a:pos x="62" y="166"/>
                    </a:cxn>
                    <a:cxn ang="0">
                      <a:pos x="45" y="157"/>
                    </a:cxn>
                    <a:cxn ang="0">
                      <a:pos x="29" y="146"/>
                    </a:cxn>
                    <a:cxn ang="0">
                      <a:pos x="16" y="133"/>
                    </a:cxn>
                    <a:cxn ang="0">
                      <a:pos x="8" y="119"/>
                    </a:cxn>
                    <a:cxn ang="0">
                      <a:pos x="2" y="104"/>
                    </a:cxn>
                    <a:cxn ang="0">
                      <a:pos x="1" y="101"/>
                    </a:cxn>
                    <a:cxn ang="0">
                      <a:pos x="0" y="96"/>
                    </a:cxn>
                    <a:cxn ang="0">
                      <a:pos x="0" y="93"/>
                    </a:cxn>
                    <a:cxn ang="0">
                      <a:pos x="0" y="89"/>
                    </a:cxn>
                    <a:cxn ang="0">
                      <a:pos x="2" y="72"/>
                    </a:cxn>
                    <a:cxn ang="0">
                      <a:pos x="9" y="55"/>
                    </a:cxn>
                    <a:cxn ang="0">
                      <a:pos x="22" y="39"/>
                    </a:cxn>
                    <a:cxn ang="0">
                      <a:pos x="36" y="27"/>
                    </a:cxn>
                    <a:cxn ang="0">
                      <a:pos x="55" y="15"/>
                    </a:cxn>
                    <a:cxn ang="0">
                      <a:pos x="77" y="7"/>
                    </a:cxn>
                    <a:cxn ang="0">
                      <a:pos x="101" y="2"/>
                    </a:cxn>
                    <a:cxn ang="0">
                      <a:pos x="126" y="0"/>
                    </a:cxn>
                    <a:cxn ang="0">
                      <a:pos x="151" y="2"/>
                    </a:cxn>
                    <a:cxn ang="0">
                      <a:pos x="175" y="7"/>
                    </a:cxn>
                    <a:cxn ang="0">
                      <a:pos x="197" y="15"/>
                    </a:cxn>
                    <a:cxn ang="0">
                      <a:pos x="216" y="27"/>
                    </a:cxn>
                    <a:cxn ang="0">
                      <a:pos x="231" y="39"/>
                    </a:cxn>
                    <a:cxn ang="0">
                      <a:pos x="243" y="55"/>
                    </a:cxn>
                    <a:cxn ang="0">
                      <a:pos x="251" y="72"/>
                    </a:cxn>
                    <a:cxn ang="0">
                      <a:pos x="253" y="89"/>
                    </a:cxn>
                    <a:cxn ang="0">
                      <a:pos x="253" y="94"/>
                    </a:cxn>
                    <a:cxn ang="0">
                      <a:pos x="252" y="99"/>
                    </a:cxn>
                    <a:cxn ang="0">
                      <a:pos x="251" y="104"/>
                    </a:cxn>
                    <a:cxn ang="0">
                      <a:pos x="250" y="109"/>
                    </a:cxn>
                  </a:cxnLst>
                  <a:rect l="0" t="0" r="r" b="b"/>
                  <a:pathLst>
                    <a:path w="253" h="177">
                      <a:moveTo>
                        <a:pt x="250" y="109"/>
                      </a:moveTo>
                      <a:lnTo>
                        <a:pt x="243" y="123"/>
                      </a:lnTo>
                      <a:lnTo>
                        <a:pt x="234" y="137"/>
                      </a:lnTo>
                      <a:lnTo>
                        <a:pt x="221" y="148"/>
                      </a:lnTo>
                      <a:lnTo>
                        <a:pt x="206" y="158"/>
                      </a:lnTo>
                      <a:lnTo>
                        <a:pt x="189" y="166"/>
                      </a:lnTo>
                      <a:lnTo>
                        <a:pt x="169" y="173"/>
                      </a:lnTo>
                      <a:lnTo>
                        <a:pt x="148" y="176"/>
                      </a:lnTo>
                      <a:lnTo>
                        <a:pt x="126" y="177"/>
                      </a:lnTo>
                      <a:lnTo>
                        <a:pt x="103" y="176"/>
                      </a:lnTo>
                      <a:lnTo>
                        <a:pt x="82" y="172"/>
                      </a:lnTo>
                      <a:lnTo>
                        <a:pt x="62" y="166"/>
                      </a:lnTo>
                      <a:lnTo>
                        <a:pt x="45" y="157"/>
                      </a:lnTo>
                      <a:lnTo>
                        <a:pt x="29" y="146"/>
                      </a:lnTo>
                      <a:lnTo>
                        <a:pt x="16" y="133"/>
                      </a:lnTo>
                      <a:lnTo>
                        <a:pt x="8" y="119"/>
                      </a:lnTo>
                      <a:lnTo>
                        <a:pt x="2" y="104"/>
                      </a:lnTo>
                      <a:lnTo>
                        <a:pt x="1" y="101"/>
                      </a:lnTo>
                      <a:lnTo>
                        <a:pt x="0" y="96"/>
                      </a:lnTo>
                      <a:lnTo>
                        <a:pt x="0" y="93"/>
                      </a:lnTo>
                      <a:lnTo>
                        <a:pt x="0" y="89"/>
                      </a:lnTo>
                      <a:lnTo>
                        <a:pt x="2" y="72"/>
                      </a:lnTo>
                      <a:lnTo>
                        <a:pt x="9" y="55"/>
                      </a:lnTo>
                      <a:lnTo>
                        <a:pt x="22" y="39"/>
                      </a:lnTo>
                      <a:lnTo>
                        <a:pt x="36" y="27"/>
                      </a:lnTo>
                      <a:lnTo>
                        <a:pt x="55" y="15"/>
                      </a:lnTo>
                      <a:lnTo>
                        <a:pt x="77" y="7"/>
                      </a:lnTo>
                      <a:lnTo>
                        <a:pt x="101" y="2"/>
                      </a:lnTo>
                      <a:lnTo>
                        <a:pt x="126" y="0"/>
                      </a:lnTo>
                      <a:lnTo>
                        <a:pt x="151" y="2"/>
                      </a:lnTo>
                      <a:lnTo>
                        <a:pt x="175" y="7"/>
                      </a:lnTo>
                      <a:lnTo>
                        <a:pt x="197" y="15"/>
                      </a:lnTo>
                      <a:lnTo>
                        <a:pt x="216" y="27"/>
                      </a:lnTo>
                      <a:lnTo>
                        <a:pt x="231" y="39"/>
                      </a:lnTo>
                      <a:lnTo>
                        <a:pt x="243" y="55"/>
                      </a:lnTo>
                      <a:lnTo>
                        <a:pt x="251" y="72"/>
                      </a:lnTo>
                      <a:lnTo>
                        <a:pt x="253" y="89"/>
                      </a:lnTo>
                      <a:lnTo>
                        <a:pt x="253" y="94"/>
                      </a:lnTo>
                      <a:lnTo>
                        <a:pt x="252" y="99"/>
                      </a:lnTo>
                      <a:lnTo>
                        <a:pt x="251" y="104"/>
                      </a:lnTo>
                      <a:lnTo>
                        <a:pt x="250" y="109"/>
                      </a:lnTo>
                      <a:close/>
                    </a:path>
                  </a:pathLst>
                </a:custGeom>
                <a:solidFill>
                  <a:srgbClr val="C1CCD6"/>
                </a:solidFill>
                <a:ln w="9525">
                  <a:noFill/>
                  <a:round/>
                  <a:headEnd/>
                  <a:tailEnd/>
                </a:ln>
              </p:spPr>
              <p:txBody>
                <a:bodyPr/>
                <a:lstStyle/>
                <a:p>
                  <a:endParaRPr lang="en-US"/>
                </a:p>
              </p:txBody>
            </p:sp>
            <p:sp>
              <p:nvSpPr>
                <p:cNvPr id="367" name="Freeform 333"/>
                <p:cNvSpPr>
                  <a:spLocks/>
                </p:cNvSpPr>
                <p:nvPr/>
              </p:nvSpPr>
              <p:spPr bwMode="auto">
                <a:xfrm>
                  <a:off x="694" y="3507"/>
                  <a:ext cx="84" cy="59"/>
                </a:xfrm>
                <a:custGeom>
                  <a:avLst/>
                  <a:gdLst/>
                  <a:ahLst/>
                  <a:cxnLst>
                    <a:cxn ang="0">
                      <a:pos x="250" y="109"/>
                    </a:cxn>
                    <a:cxn ang="0">
                      <a:pos x="250" y="109"/>
                    </a:cxn>
                    <a:cxn ang="0">
                      <a:pos x="243" y="123"/>
                    </a:cxn>
                    <a:cxn ang="0">
                      <a:pos x="234" y="137"/>
                    </a:cxn>
                    <a:cxn ang="0">
                      <a:pos x="221" y="148"/>
                    </a:cxn>
                    <a:cxn ang="0">
                      <a:pos x="206" y="158"/>
                    </a:cxn>
                    <a:cxn ang="0">
                      <a:pos x="189" y="166"/>
                    </a:cxn>
                    <a:cxn ang="0">
                      <a:pos x="169" y="173"/>
                    </a:cxn>
                    <a:cxn ang="0">
                      <a:pos x="148" y="176"/>
                    </a:cxn>
                    <a:cxn ang="0">
                      <a:pos x="126" y="177"/>
                    </a:cxn>
                    <a:cxn ang="0">
                      <a:pos x="126" y="177"/>
                    </a:cxn>
                    <a:cxn ang="0">
                      <a:pos x="103" y="176"/>
                    </a:cxn>
                    <a:cxn ang="0">
                      <a:pos x="82" y="172"/>
                    </a:cxn>
                    <a:cxn ang="0">
                      <a:pos x="62" y="166"/>
                    </a:cxn>
                    <a:cxn ang="0">
                      <a:pos x="45" y="157"/>
                    </a:cxn>
                    <a:cxn ang="0">
                      <a:pos x="29" y="146"/>
                    </a:cxn>
                    <a:cxn ang="0">
                      <a:pos x="16" y="133"/>
                    </a:cxn>
                    <a:cxn ang="0">
                      <a:pos x="8" y="119"/>
                    </a:cxn>
                    <a:cxn ang="0">
                      <a:pos x="2" y="104"/>
                    </a:cxn>
                    <a:cxn ang="0">
                      <a:pos x="2" y="104"/>
                    </a:cxn>
                    <a:cxn ang="0">
                      <a:pos x="1" y="101"/>
                    </a:cxn>
                    <a:cxn ang="0">
                      <a:pos x="0" y="96"/>
                    </a:cxn>
                    <a:cxn ang="0">
                      <a:pos x="0" y="93"/>
                    </a:cxn>
                    <a:cxn ang="0">
                      <a:pos x="0" y="89"/>
                    </a:cxn>
                    <a:cxn ang="0">
                      <a:pos x="0" y="89"/>
                    </a:cxn>
                    <a:cxn ang="0">
                      <a:pos x="2" y="72"/>
                    </a:cxn>
                    <a:cxn ang="0">
                      <a:pos x="9" y="55"/>
                    </a:cxn>
                    <a:cxn ang="0">
                      <a:pos x="22" y="39"/>
                    </a:cxn>
                    <a:cxn ang="0">
                      <a:pos x="36" y="27"/>
                    </a:cxn>
                    <a:cxn ang="0">
                      <a:pos x="55" y="15"/>
                    </a:cxn>
                    <a:cxn ang="0">
                      <a:pos x="77" y="7"/>
                    </a:cxn>
                    <a:cxn ang="0">
                      <a:pos x="101" y="2"/>
                    </a:cxn>
                    <a:cxn ang="0">
                      <a:pos x="126" y="0"/>
                    </a:cxn>
                    <a:cxn ang="0">
                      <a:pos x="126" y="0"/>
                    </a:cxn>
                    <a:cxn ang="0">
                      <a:pos x="151" y="2"/>
                    </a:cxn>
                    <a:cxn ang="0">
                      <a:pos x="175" y="7"/>
                    </a:cxn>
                    <a:cxn ang="0">
                      <a:pos x="197" y="15"/>
                    </a:cxn>
                    <a:cxn ang="0">
                      <a:pos x="216" y="27"/>
                    </a:cxn>
                    <a:cxn ang="0">
                      <a:pos x="231" y="39"/>
                    </a:cxn>
                    <a:cxn ang="0">
                      <a:pos x="243" y="55"/>
                    </a:cxn>
                    <a:cxn ang="0">
                      <a:pos x="251" y="72"/>
                    </a:cxn>
                    <a:cxn ang="0">
                      <a:pos x="253" y="89"/>
                    </a:cxn>
                    <a:cxn ang="0">
                      <a:pos x="253" y="89"/>
                    </a:cxn>
                    <a:cxn ang="0">
                      <a:pos x="253" y="94"/>
                    </a:cxn>
                    <a:cxn ang="0">
                      <a:pos x="252" y="99"/>
                    </a:cxn>
                    <a:cxn ang="0">
                      <a:pos x="251" y="104"/>
                    </a:cxn>
                    <a:cxn ang="0">
                      <a:pos x="250" y="109"/>
                    </a:cxn>
                  </a:cxnLst>
                  <a:rect l="0" t="0" r="r" b="b"/>
                  <a:pathLst>
                    <a:path w="253" h="177">
                      <a:moveTo>
                        <a:pt x="250" y="109"/>
                      </a:moveTo>
                      <a:lnTo>
                        <a:pt x="250" y="109"/>
                      </a:lnTo>
                      <a:lnTo>
                        <a:pt x="243" y="123"/>
                      </a:lnTo>
                      <a:lnTo>
                        <a:pt x="234" y="137"/>
                      </a:lnTo>
                      <a:lnTo>
                        <a:pt x="221" y="148"/>
                      </a:lnTo>
                      <a:lnTo>
                        <a:pt x="206" y="158"/>
                      </a:lnTo>
                      <a:lnTo>
                        <a:pt x="189" y="166"/>
                      </a:lnTo>
                      <a:lnTo>
                        <a:pt x="169" y="173"/>
                      </a:lnTo>
                      <a:lnTo>
                        <a:pt x="148" y="176"/>
                      </a:lnTo>
                      <a:lnTo>
                        <a:pt x="126" y="177"/>
                      </a:lnTo>
                      <a:lnTo>
                        <a:pt x="126" y="177"/>
                      </a:lnTo>
                      <a:lnTo>
                        <a:pt x="103" y="176"/>
                      </a:lnTo>
                      <a:lnTo>
                        <a:pt x="82" y="172"/>
                      </a:lnTo>
                      <a:lnTo>
                        <a:pt x="62" y="166"/>
                      </a:lnTo>
                      <a:lnTo>
                        <a:pt x="45" y="157"/>
                      </a:lnTo>
                      <a:lnTo>
                        <a:pt x="29" y="146"/>
                      </a:lnTo>
                      <a:lnTo>
                        <a:pt x="16" y="133"/>
                      </a:lnTo>
                      <a:lnTo>
                        <a:pt x="8" y="119"/>
                      </a:lnTo>
                      <a:lnTo>
                        <a:pt x="2" y="104"/>
                      </a:lnTo>
                      <a:lnTo>
                        <a:pt x="2" y="104"/>
                      </a:lnTo>
                      <a:lnTo>
                        <a:pt x="1" y="101"/>
                      </a:lnTo>
                      <a:lnTo>
                        <a:pt x="0" y="96"/>
                      </a:lnTo>
                      <a:lnTo>
                        <a:pt x="0" y="93"/>
                      </a:lnTo>
                      <a:lnTo>
                        <a:pt x="0" y="89"/>
                      </a:lnTo>
                      <a:lnTo>
                        <a:pt x="0" y="89"/>
                      </a:lnTo>
                      <a:lnTo>
                        <a:pt x="2" y="72"/>
                      </a:lnTo>
                      <a:lnTo>
                        <a:pt x="9" y="55"/>
                      </a:lnTo>
                      <a:lnTo>
                        <a:pt x="22" y="39"/>
                      </a:lnTo>
                      <a:lnTo>
                        <a:pt x="36" y="27"/>
                      </a:lnTo>
                      <a:lnTo>
                        <a:pt x="55" y="15"/>
                      </a:lnTo>
                      <a:lnTo>
                        <a:pt x="77" y="7"/>
                      </a:lnTo>
                      <a:lnTo>
                        <a:pt x="101" y="2"/>
                      </a:lnTo>
                      <a:lnTo>
                        <a:pt x="126" y="0"/>
                      </a:lnTo>
                      <a:lnTo>
                        <a:pt x="126" y="0"/>
                      </a:lnTo>
                      <a:lnTo>
                        <a:pt x="151" y="2"/>
                      </a:lnTo>
                      <a:lnTo>
                        <a:pt x="175" y="7"/>
                      </a:lnTo>
                      <a:lnTo>
                        <a:pt x="197" y="15"/>
                      </a:lnTo>
                      <a:lnTo>
                        <a:pt x="216" y="27"/>
                      </a:lnTo>
                      <a:lnTo>
                        <a:pt x="231" y="39"/>
                      </a:lnTo>
                      <a:lnTo>
                        <a:pt x="243" y="55"/>
                      </a:lnTo>
                      <a:lnTo>
                        <a:pt x="251" y="72"/>
                      </a:lnTo>
                      <a:lnTo>
                        <a:pt x="253" y="89"/>
                      </a:lnTo>
                      <a:lnTo>
                        <a:pt x="253" y="89"/>
                      </a:lnTo>
                      <a:lnTo>
                        <a:pt x="253" y="94"/>
                      </a:lnTo>
                      <a:lnTo>
                        <a:pt x="252" y="99"/>
                      </a:lnTo>
                      <a:lnTo>
                        <a:pt x="251" y="104"/>
                      </a:lnTo>
                      <a:lnTo>
                        <a:pt x="250" y="109"/>
                      </a:lnTo>
                    </a:path>
                  </a:pathLst>
                </a:custGeom>
                <a:noFill/>
                <a:ln w="0">
                  <a:solidFill>
                    <a:srgbClr val="8499AD"/>
                  </a:solidFill>
                  <a:prstDash val="solid"/>
                  <a:round/>
                  <a:headEnd/>
                  <a:tailEnd/>
                </a:ln>
              </p:spPr>
              <p:txBody>
                <a:bodyPr/>
                <a:lstStyle/>
                <a:p>
                  <a:endParaRPr lang="en-US"/>
                </a:p>
              </p:txBody>
            </p:sp>
            <p:sp>
              <p:nvSpPr>
                <p:cNvPr id="368" name="Freeform 334"/>
                <p:cNvSpPr>
                  <a:spLocks/>
                </p:cNvSpPr>
                <p:nvPr/>
              </p:nvSpPr>
              <p:spPr bwMode="auto">
                <a:xfrm>
                  <a:off x="700" y="3512"/>
                  <a:ext cx="72" cy="50"/>
                </a:xfrm>
                <a:custGeom>
                  <a:avLst/>
                  <a:gdLst/>
                  <a:ahLst/>
                  <a:cxnLst>
                    <a:cxn ang="0">
                      <a:pos x="107" y="150"/>
                    </a:cxn>
                    <a:cxn ang="0">
                      <a:pos x="85" y="149"/>
                    </a:cxn>
                    <a:cxn ang="0">
                      <a:pos x="65" y="144"/>
                    </a:cxn>
                    <a:cxn ang="0">
                      <a:pos x="47" y="137"/>
                    </a:cxn>
                    <a:cxn ang="0">
                      <a:pos x="31" y="128"/>
                    </a:cxn>
                    <a:cxn ang="0">
                      <a:pos x="18" y="117"/>
                    </a:cxn>
                    <a:cxn ang="0">
                      <a:pos x="8" y="104"/>
                    </a:cxn>
                    <a:cxn ang="0">
                      <a:pos x="2" y="91"/>
                    </a:cxn>
                    <a:cxn ang="0">
                      <a:pos x="0" y="75"/>
                    </a:cxn>
                    <a:cxn ang="0">
                      <a:pos x="2" y="60"/>
                    </a:cxn>
                    <a:cxn ang="0">
                      <a:pos x="8" y="46"/>
                    </a:cxn>
                    <a:cxn ang="0">
                      <a:pos x="18" y="34"/>
                    </a:cxn>
                    <a:cxn ang="0">
                      <a:pos x="31" y="22"/>
                    </a:cxn>
                    <a:cxn ang="0">
                      <a:pos x="47" y="13"/>
                    </a:cxn>
                    <a:cxn ang="0">
                      <a:pos x="65" y="6"/>
                    </a:cxn>
                    <a:cxn ang="0">
                      <a:pos x="85" y="1"/>
                    </a:cxn>
                    <a:cxn ang="0">
                      <a:pos x="107" y="0"/>
                    </a:cxn>
                    <a:cxn ang="0">
                      <a:pos x="129" y="1"/>
                    </a:cxn>
                    <a:cxn ang="0">
                      <a:pos x="149" y="6"/>
                    </a:cxn>
                    <a:cxn ang="0">
                      <a:pos x="168" y="13"/>
                    </a:cxn>
                    <a:cxn ang="0">
                      <a:pos x="184" y="22"/>
                    </a:cxn>
                    <a:cxn ang="0">
                      <a:pos x="196" y="34"/>
                    </a:cxn>
                    <a:cxn ang="0">
                      <a:pos x="207" y="46"/>
                    </a:cxn>
                    <a:cxn ang="0">
                      <a:pos x="213" y="60"/>
                    </a:cxn>
                    <a:cxn ang="0">
                      <a:pos x="215" y="75"/>
                    </a:cxn>
                    <a:cxn ang="0">
                      <a:pos x="213" y="91"/>
                    </a:cxn>
                    <a:cxn ang="0">
                      <a:pos x="207" y="104"/>
                    </a:cxn>
                    <a:cxn ang="0">
                      <a:pos x="196" y="117"/>
                    </a:cxn>
                    <a:cxn ang="0">
                      <a:pos x="184" y="128"/>
                    </a:cxn>
                    <a:cxn ang="0">
                      <a:pos x="168" y="137"/>
                    </a:cxn>
                    <a:cxn ang="0">
                      <a:pos x="149" y="144"/>
                    </a:cxn>
                    <a:cxn ang="0">
                      <a:pos x="129" y="149"/>
                    </a:cxn>
                    <a:cxn ang="0">
                      <a:pos x="107" y="150"/>
                    </a:cxn>
                  </a:cxnLst>
                  <a:rect l="0" t="0" r="r" b="b"/>
                  <a:pathLst>
                    <a:path w="215" h="150">
                      <a:moveTo>
                        <a:pt x="107" y="150"/>
                      </a:moveTo>
                      <a:lnTo>
                        <a:pt x="85" y="149"/>
                      </a:lnTo>
                      <a:lnTo>
                        <a:pt x="65" y="144"/>
                      </a:lnTo>
                      <a:lnTo>
                        <a:pt x="47" y="137"/>
                      </a:lnTo>
                      <a:lnTo>
                        <a:pt x="31" y="128"/>
                      </a:lnTo>
                      <a:lnTo>
                        <a:pt x="18" y="117"/>
                      </a:lnTo>
                      <a:lnTo>
                        <a:pt x="8" y="104"/>
                      </a:lnTo>
                      <a:lnTo>
                        <a:pt x="2" y="91"/>
                      </a:lnTo>
                      <a:lnTo>
                        <a:pt x="0" y="75"/>
                      </a:lnTo>
                      <a:lnTo>
                        <a:pt x="2" y="60"/>
                      </a:lnTo>
                      <a:lnTo>
                        <a:pt x="8" y="46"/>
                      </a:lnTo>
                      <a:lnTo>
                        <a:pt x="18" y="34"/>
                      </a:lnTo>
                      <a:lnTo>
                        <a:pt x="31" y="22"/>
                      </a:lnTo>
                      <a:lnTo>
                        <a:pt x="47" y="13"/>
                      </a:lnTo>
                      <a:lnTo>
                        <a:pt x="65" y="6"/>
                      </a:lnTo>
                      <a:lnTo>
                        <a:pt x="85" y="1"/>
                      </a:lnTo>
                      <a:lnTo>
                        <a:pt x="107" y="0"/>
                      </a:lnTo>
                      <a:lnTo>
                        <a:pt x="129" y="1"/>
                      </a:lnTo>
                      <a:lnTo>
                        <a:pt x="149" y="6"/>
                      </a:lnTo>
                      <a:lnTo>
                        <a:pt x="168" y="13"/>
                      </a:lnTo>
                      <a:lnTo>
                        <a:pt x="184" y="22"/>
                      </a:lnTo>
                      <a:lnTo>
                        <a:pt x="196" y="34"/>
                      </a:lnTo>
                      <a:lnTo>
                        <a:pt x="207" y="46"/>
                      </a:lnTo>
                      <a:lnTo>
                        <a:pt x="213" y="60"/>
                      </a:lnTo>
                      <a:lnTo>
                        <a:pt x="215" y="75"/>
                      </a:lnTo>
                      <a:lnTo>
                        <a:pt x="213" y="91"/>
                      </a:lnTo>
                      <a:lnTo>
                        <a:pt x="207" y="104"/>
                      </a:lnTo>
                      <a:lnTo>
                        <a:pt x="196" y="117"/>
                      </a:lnTo>
                      <a:lnTo>
                        <a:pt x="184" y="128"/>
                      </a:lnTo>
                      <a:lnTo>
                        <a:pt x="168" y="137"/>
                      </a:lnTo>
                      <a:lnTo>
                        <a:pt x="149" y="144"/>
                      </a:lnTo>
                      <a:lnTo>
                        <a:pt x="129" y="149"/>
                      </a:lnTo>
                      <a:lnTo>
                        <a:pt x="107" y="150"/>
                      </a:lnTo>
                      <a:close/>
                    </a:path>
                  </a:pathLst>
                </a:custGeom>
                <a:solidFill>
                  <a:srgbClr val="0A335B"/>
                </a:solidFill>
                <a:ln w="9525">
                  <a:noFill/>
                  <a:round/>
                  <a:headEnd/>
                  <a:tailEnd/>
                </a:ln>
              </p:spPr>
              <p:txBody>
                <a:bodyPr/>
                <a:lstStyle/>
                <a:p>
                  <a:endParaRPr lang="en-US"/>
                </a:p>
              </p:txBody>
            </p:sp>
            <p:sp>
              <p:nvSpPr>
                <p:cNvPr id="369" name="Freeform 335"/>
                <p:cNvSpPr>
                  <a:spLocks/>
                </p:cNvSpPr>
                <p:nvPr/>
              </p:nvSpPr>
              <p:spPr bwMode="auto">
                <a:xfrm>
                  <a:off x="700" y="3512"/>
                  <a:ext cx="72" cy="50"/>
                </a:xfrm>
                <a:custGeom>
                  <a:avLst/>
                  <a:gdLst/>
                  <a:ahLst/>
                  <a:cxnLst>
                    <a:cxn ang="0">
                      <a:pos x="107" y="150"/>
                    </a:cxn>
                    <a:cxn ang="0">
                      <a:pos x="107" y="150"/>
                    </a:cxn>
                    <a:cxn ang="0">
                      <a:pos x="85" y="149"/>
                    </a:cxn>
                    <a:cxn ang="0">
                      <a:pos x="65" y="144"/>
                    </a:cxn>
                    <a:cxn ang="0">
                      <a:pos x="47" y="137"/>
                    </a:cxn>
                    <a:cxn ang="0">
                      <a:pos x="31" y="128"/>
                    </a:cxn>
                    <a:cxn ang="0">
                      <a:pos x="18" y="117"/>
                    </a:cxn>
                    <a:cxn ang="0">
                      <a:pos x="8" y="104"/>
                    </a:cxn>
                    <a:cxn ang="0">
                      <a:pos x="2" y="91"/>
                    </a:cxn>
                    <a:cxn ang="0">
                      <a:pos x="0" y="75"/>
                    </a:cxn>
                    <a:cxn ang="0">
                      <a:pos x="0" y="75"/>
                    </a:cxn>
                    <a:cxn ang="0">
                      <a:pos x="2" y="60"/>
                    </a:cxn>
                    <a:cxn ang="0">
                      <a:pos x="8" y="46"/>
                    </a:cxn>
                    <a:cxn ang="0">
                      <a:pos x="18" y="34"/>
                    </a:cxn>
                    <a:cxn ang="0">
                      <a:pos x="31" y="22"/>
                    </a:cxn>
                    <a:cxn ang="0">
                      <a:pos x="47" y="13"/>
                    </a:cxn>
                    <a:cxn ang="0">
                      <a:pos x="65" y="6"/>
                    </a:cxn>
                    <a:cxn ang="0">
                      <a:pos x="85" y="1"/>
                    </a:cxn>
                    <a:cxn ang="0">
                      <a:pos x="107" y="0"/>
                    </a:cxn>
                    <a:cxn ang="0">
                      <a:pos x="107" y="0"/>
                    </a:cxn>
                    <a:cxn ang="0">
                      <a:pos x="129" y="1"/>
                    </a:cxn>
                    <a:cxn ang="0">
                      <a:pos x="149" y="6"/>
                    </a:cxn>
                    <a:cxn ang="0">
                      <a:pos x="168" y="13"/>
                    </a:cxn>
                    <a:cxn ang="0">
                      <a:pos x="184" y="22"/>
                    </a:cxn>
                    <a:cxn ang="0">
                      <a:pos x="196" y="34"/>
                    </a:cxn>
                    <a:cxn ang="0">
                      <a:pos x="207" y="46"/>
                    </a:cxn>
                    <a:cxn ang="0">
                      <a:pos x="213" y="60"/>
                    </a:cxn>
                    <a:cxn ang="0">
                      <a:pos x="215" y="75"/>
                    </a:cxn>
                    <a:cxn ang="0">
                      <a:pos x="215" y="75"/>
                    </a:cxn>
                    <a:cxn ang="0">
                      <a:pos x="213" y="91"/>
                    </a:cxn>
                    <a:cxn ang="0">
                      <a:pos x="207" y="104"/>
                    </a:cxn>
                    <a:cxn ang="0">
                      <a:pos x="196" y="117"/>
                    </a:cxn>
                    <a:cxn ang="0">
                      <a:pos x="184" y="128"/>
                    </a:cxn>
                    <a:cxn ang="0">
                      <a:pos x="168" y="137"/>
                    </a:cxn>
                    <a:cxn ang="0">
                      <a:pos x="149" y="144"/>
                    </a:cxn>
                    <a:cxn ang="0">
                      <a:pos x="129" y="149"/>
                    </a:cxn>
                    <a:cxn ang="0">
                      <a:pos x="107" y="150"/>
                    </a:cxn>
                  </a:cxnLst>
                  <a:rect l="0" t="0" r="r" b="b"/>
                  <a:pathLst>
                    <a:path w="215" h="150">
                      <a:moveTo>
                        <a:pt x="107" y="150"/>
                      </a:moveTo>
                      <a:lnTo>
                        <a:pt x="107" y="150"/>
                      </a:lnTo>
                      <a:lnTo>
                        <a:pt x="85" y="149"/>
                      </a:lnTo>
                      <a:lnTo>
                        <a:pt x="65" y="144"/>
                      </a:lnTo>
                      <a:lnTo>
                        <a:pt x="47" y="137"/>
                      </a:lnTo>
                      <a:lnTo>
                        <a:pt x="31" y="128"/>
                      </a:lnTo>
                      <a:lnTo>
                        <a:pt x="18" y="117"/>
                      </a:lnTo>
                      <a:lnTo>
                        <a:pt x="8" y="104"/>
                      </a:lnTo>
                      <a:lnTo>
                        <a:pt x="2" y="91"/>
                      </a:lnTo>
                      <a:lnTo>
                        <a:pt x="0" y="75"/>
                      </a:lnTo>
                      <a:lnTo>
                        <a:pt x="0" y="75"/>
                      </a:lnTo>
                      <a:lnTo>
                        <a:pt x="2" y="60"/>
                      </a:lnTo>
                      <a:lnTo>
                        <a:pt x="8" y="46"/>
                      </a:lnTo>
                      <a:lnTo>
                        <a:pt x="18" y="34"/>
                      </a:lnTo>
                      <a:lnTo>
                        <a:pt x="31" y="22"/>
                      </a:lnTo>
                      <a:lnTo>
                        <a:pt x="47" y="13"/>
                      </a:lnTo>
                      <a:lnTo>
                        <a:pt x="65" y="6"/>
                      </a:lnTo>
                      <a:lnTo>
                        <a:pt x="85" y="1"/>
                      </a:lnTo>
                      <a:lnTo>
                        <a:pt x="107" y="0"/>
                      </a:lnTo>
                      <a:lnTo>
                        <a:pt x="107" y="0"/>
                      </a:lnTo>
                      <a:lnTo>
                        <a:pt x="129" y="1"/>
                      </a:lnTo>
                      <a:lnTo>
                        <a:pt x="149" y="6"/>
                      </a:lnTo>
                      <a:lnTo>
                        <a:pt x="168" y="13"/>
                      </a:lnTo>
                      <a:lnTo>
                        <a:pt x="184" y="22"/>
                      </a:lnTo>
                      <a:lnTo>
                        <a:pt x="196" y="34"/>
                      </a:lnTo>
                      <a:lnTo>
                        <a:pt x="207" y="46"/>
                      </a:lnTo>
                      <a:lnTo>
                        <a:pt x="213" y="60"/>
                      </a:lnTo>
                      <a:lnTo>
                        <a:pt x="215" y="75"/>
                      </a:lnTo>
                      <a:lnTo>
                        <a:pt x="215" y="75"/>
                      </a:lnTo>
                      <a:lnTo>
                        <a:pt x="213" y="91"/>
                      </a:lnTo>
                      <a:lnTo>
                        <a:pt x="207" y="104"/>
                      </a:lnTo>
                      <a:lnTo>
                        <a:pt x="196" y="117"/>
                      </a:lnTo>
                      <a:lnTo>
                        <a:pt x="184" y="128"/>
                      </a:lnTo>
                      <a:lnTo>
                        <a:pt x="168" y="137"/>
                      </a:lnTo>
                      <a:lnTo>
                        <a:pt x="149" y="144"/>
                      </a:lnTo>
                      <a:lnTo>
                        <a:pt x="129" y="149"/>
                      </a:lnTo>
                      <a:lnTo>
                        <a:pt x="107" y="150"/>
                      </a:lnTo>
                    </a:path>
                  </a:pathLst>
                </a:custGeom>
                <a:noFill/>
                <a:ln w="0">
                  <a:solidFill>
                    <a:srgbClr val="000033"/>
                  </a:solidFill>
                  <a:prstDash val="solid"/>
                  <a:round/>
                  <a:headEnd/>
                  <a:tailEnd/>
                </a:ln>
              </p:spPr>
              <p:txBody>
                <a:bodyPr/>
                <a:lstStyle/>
                <a:p>
                  <a:endParaRPr lang="en-US"/>
                </a:p>
              </p:txBody>
            </p:sp>
            <p:sp>
              <p:nvSpPr>
                <p:cNvPr id="370" name="Freeform 336"/>
                <p:cNvSpPr>
                  <a:spLocks/>
                </p:cNvSpPr>
                <p:nvPr/>
              </p:nvSpPr>
              <p:spPr bwMode="auto">
                <a:xfrm>
                  <a:off x="694" y="3542"/>
                  <a:ext cx="84" cy="31"/>
                </a:xfrm>
                <a:custGeom>
                  <a:avLst/>
                  <a:gdLst/>
                  <a:ahLst/>
                  <a:cxnLst>
                    <a:cxn ang="0">
                      <a:pos x="0" y="2"/>
                    </a:cxn>
                    <a:cxn ang="0">
                      <a:pos x="4" y="28"/>
                    </a:cxn>
                    <a:cxn ang="0">
                      <a:pos x="10" y="43"/>
                    </a:cxn>
                    <a:cxn ang="0">
                      <a:pos x="20" y="56"/>
                    </a:cxn>
                    <a:cxn ang="0">
                      <a:pos x="31" y="68"/>
                    </a:cxn>
                    <a:cxn ang="0">
                      <a:pos x="45" y="76"/>
                    </a:cxn>
                    <a:cxn ang="0">
                      <a:pos x="61" y="84"/>
                    </a:cxn>
                    <a:cxn ang="0">
                      <a:pos x="79" y="89"/>
                    </a:cxn>
                    <a:cxn ang="0">
                      <a:pos x="101" y="92"/>
                    </a:cxn>
                    <a:cxn ang="0">
                      <a:pos x="124" y="93"/>
                    </a:cxn>
                    <a:cxn ang="0">
                      <a:pos x="143" y="92"/>
                    </a:cxn>
                    <a:cxn ang="0">
                      <a:pos x="162" y="87"/>
                    </a:cxn>
                    <a:cxn ang="0">
                      <a:pos x="181" y="82"/>
                    </a:cxn>
                    <a:cxn ang="0">
                      <a:pos x="198" y="73"/>
                    </a:cxn>
                    <a:cxn ang="0">
                      <a:pos x="214" y="63"/>
                    </a:cxn>
                    <a:cxn ang="0">
                      <a:pos x="228" y="53"/>
                    </a:cxn>
                    <a:cxn ang="0">
                      <a:pos x="238" y="40"/>
                    </a:cxn>
                    <a:cxn ang="0">
                      <a:pos x="245" y="27"/>
                    </a:cxn>
                    <a:cxn ang="0">
                      <a:pos x="250" y="0"/>
                    </a:cxn>
                    <a:cxn ang="0">
                      <a:pos x="243" y="15"/>
                    </a:cxn>
                    <a:cxn ang="0">
                      <a:pos x="234" y="29"/>
                    </a:cxn>
                    <a:cxn ang="0">
                      <a:pos x="221" y="42"/>
                    </a:cxn>
                    <a:cxn ang="0">
                      <a:pos x="207" y="53"/>
                    </a:cxn>
                    <a:cxn ang="0">
                      <a:pos x="189" y="62"/>
                    </a:cxn>
                    <a:cxn ang="0">
                      <a:pos x="169" y="68"/>
                    </a:cxn>
                    <a:cxn ang="0">
                      <a:pos x="147" y="72"/>
                    </a:cxn>
                    <a:cxn ang="0">
                      <a:pos x="124" y="73"/>
                    </a:cxn>
                    <a:cxn ang="0">
                      <a:pos x="101" y="72"/>
                    </a:cxn>
                    <a:cxn ang="0">
                      <a:pos x="80" y="69"/>
                    </a:cxn>
                    <a:cxn ang="0">
                      <a:pos x="60" y="62"/>
                    </a:cxn>
                    <a:cxn ang="0">
                      <a:pos x="44" y="54"/>
                    </a:cxn>
                    <a:cxn ang="0">
                      <a:pos x="29" y="43"/>
                    </a:cxn>
                    <a:cxn ang="0">
                      <a:pos x="17" y="31"/>
                    </a:cxn>
                    <a:cxn ang="0">
                      <a:pos x="7" y="17"/>
                    </a:cxn>
                    <a:cxn ang="0">
                      <a:pos x="0" y="2"/>
                    </a:cxn>
                  </a:cxnLst>
                  <a:rect l="0" t="0" r="r" b="b"/>
                  <a:pathLst>
                    <a:path w="250" h="93">
                      <a:moveTo>
                        <a:pt x="0" y="2"/>
                      </a:moveTo>
                      <a:lnTo>
                        <a:pt x="4" y="28"/>
                      </a:lnTo>
                      <a:lnTo>
                        <a:pt x="10" y="43"/>
                      </a:lnTo>
                      <a:lnTo>
                        <a:pt x="20" y="56"/>
                      </a:lnTo>
                      <a:lnTo>
                        <a:pt x="31" y="68"/>
                      </a:lnTo>
                      <a:lnTo>
                        <a:pt x="45" y="76"/>
                      </a:lnTo>
                      <a:lnTo>
                        <a:pt x="61" y="84"/>
                      </a:lnTo>
                      <a:lnTo>
                        <a:pt x="79" y="89"/>
                      </a:lnTo>
                      <a:lnTo>
                        <a:pt x="101" y="92"/>
                      </a:lnTo>
                      <a:lnTo>
                        <a:pt x="124" y="93"/>
                      </a:lnTo>
                      <a:lnTo>
                        <a:pt x="143" y="92"/>
                      </a:lnTo>
                      <a:lnTo>
                        <a:pt x="162" y="87"/>
                      </a:lnTo>
                      <a:lnTo>
                        <a:pt x="181" y="82"/>
                      </a:lnTo>
                      <a:lnTo>
                        <a:pt x="198" y="73"/>
                      </a:lnTo>
                      <a:lnTo>
                        <a:pt x="214" y="63"/>
                      </a:lnTo>
                      <a:lnTo>
                        <a:pt x="228" y="53"/>
                      </a:lnTo>
                      <a:lnTo>
                        <a:pt x="238" y="40"/>
                      </a:lnTo>
                      <a:lnTo>
                        <a:pt x="245" y="27"/>
                      </a:lnTo>
                      <a:lnTo>
                        <a:pt x="250" y="0"/>
                      </a:lnTo>
                      <a:lnTo>
                        <a:pt x="243" y="15"/>
                      </a:lnTo>
                      <a:lnTo>
                        <a:pt x="234" y="29"/>
                      </a:lnTo>
                      <a:lnTo>
                        <a:pt x="221" y="42"/>
                      </a:lnTo>
                      <a:lnTo>
                        <a:pt x="207" y="53"/>
                      </a:lnTo>
                      <a:lnTo>
                        <a:pt x="189" y="62"/>
                      </a:lnTo>
                      <a:lnTo>
                        <a:pt x="169" y="68"/>
                      </a:lnTo>
                      <a:lnTo>
                        <a:pt x="147" y="72"/>
                      </a:lnTo>
                      <a:lnTo>
                        <a:pt x="124" y="73"/>
                      </a:lnTo>
                      <a:lnTo>
                        <a:pt x="101" y="72"/>
                      </a:lnTo>
                      <a:lnTo>
                        <a:pt x="80" y="69"/>
                      </a:lnTo>
                      <a:lnTo>
                        <a:pt x="60" y="62"/>
                      </a:lnTo>
                      <a:lnTo>
                        <a:pt x="44" y="54"/>
                      </a:lnTo>
                      <a:lnTo>
                        <a:pt x="29" y="43"/>
                      </a:lnTo>
                      <a:lnTo>
                        <a:pt x="17" y="31"/>
                      </a:lnTo>
                      <a:lnTo>
                        <a:pt x="7" y="17"/>
                      </a:lnTo>
                      <a:lnTo>
                        <a:pt x="0" y="2"/>
                      </a:lnTo>
                      <a:close/>
                    </a:path>
                  </a:pathLst>
                </a:custGeom>
                <a:solidFill>
                  <a:srgbClr val="8499AD"/>
                </a:solidFill>
                <a:ln w="9525">
                  <a:noFill/>
                  <a:round/>
                  <a:headEnd/>
                  <a:tailEnd/>
                </a:ln>
              </p:spPr>
              <p:txBody>
                <a:bodyPr/>
                <a:lstStyle/>
                <a:p>
                  <a:endParaRPr lang="en-US"/>
                </a:p>
              </p:txBody>
            </p:sp>
            <p:sp>
              <p:nvSpPr>
                <p:cNvPr id="371" name="Freeform 337"/>
                <p:cNvSpPr>
                  <a:spLocks/>
                </p:cNvSpPr>
                <p:nvPr/>
              </p:nvSpPr>
              <p:spPr bwMode="auto">
                <a:xfrm>
                  <a:off x="695" y="3492"/>
                  <a:ext cx="85" cy="59"/>
                </a:xfrm>
                <a:custGeom>
                  <a:avLst/>
                  <a:gdLst/>
                  <a:ahLst/>
                  <a:cxnLst>
                    <a:cxn ang="0">
                      <a:pos x="250" y="108"/>
                    </a:cxn>
                    <a:cxn ang="0">
                      <a:pos x="243" y="122"/>
                    </a:cxn>
                    <a:cxn ang="0">
                      <a:pos x="234" y="135"/>
                    </a:cxn>
                    <a:cxn ang="0">
                      <a:pos x="221" y="147"/>
                    </a:cxn>
                    <a:cxn ang="0">
                      <a:pos x="206" y="156"/>
                    </a:cxn>
                    <a:cxn ang="0">
                      <a:pos x="189" y="164"/>
                    </a:cxn>
                    <a:cxn ang="0">
                      <a:pos x="169" y="171"/>
                    </a:cxn>
                    <a:cxn ang="0">
                      <a:pos x="148" y="175"/>
                    </a:cxn>
                    <a:cxn ang="0">
                      <a:pos x="126" y="176"/>
                    </a:cxn>
                    <a:cxn ang="0">
                      <a:pos x="103" y="175"/>
                    </a:cxn>
                    <a:cxn ang="0">
                      <a:pos x="82" y="170"/>
                    </a:cxn>
                    <a:cxn ang="0">
                      <a:pos x="63" y="164"/>
                    </a:cxn>
                    <a:cxn ang="0">
                      <a:pos x="45" y="155"/>
                    </a:cxn>
                    <a:cxn ang="0">
                      <a:pos x="29" y="145"/>
                    </a:cxn>
                    <a:cxn ang="0">
                      <a:pos x="18" y="132"/>
                    </a:cxn>
                    <a:cxn ang="0">
                      <a:pos x="8" y="118"/>
                    </a:cxn>
                    <a:cxn ang="0">
                      <a:pos x="2" y="103"/>
                    </a:cxn>
                    <a:cxn ang="0">
                      <a:pos x="1" y="100"/>
                    </a:cxn>
                    <a:cxn ang="0">
                      <a:pos x="1" y="95"/>
                    </a:cxn>
                    <a:cxn ang="0">
                      <a:pos x="0" y="91"/>
                    </a:cxn>
                    <a:cxn ang="0">
                      <a:pos x="0" y="88"/>
                    </a:cxn>
                    <a:cxn ang="0">
                      <a:pos x="2" y="71"/>
                    </a:cxn>
                    <a:cxn ang="0">
                      <a:pos x="9" y="53"/>
                    </a:cxn>
                    <a:cxn ang="0">
                      <a:pos x="22" y="38"/>
                    </a:cxn>
                    <a:cxn ang="0">
                      <a:pos x="36" y="25"/>
                    </a:cxn>
                    <a:cxn ang="0">
                      <a:pos x="55" y="15"/>
                    </a:cxn>
                    <a:cxn ang="0">
                      <a:pos x="77" y="7"/>
                    </a:cxn>
                    <a:cxn ang="0">
                      <a:pos x="101" y="2"/>
                    </a:cxn>
                    <a:cxn ang="0">
                      <a:pos x="126" y="0"/>
                    </a:cxn>
                    <a:cxn ang="0">
                      <a:pos x="151" y="2"/>
                    </a:cxn>
                    <a:cxn ang="0">
                      <a:pos x="175" y="7"/>
                    </a:cxn>
                    <a:cxn ang="0">
                      <a:pos x="197" y="15"/>
                    </a:cxn>
                    <a:cxn ang="0">
                      <a:pos x="216" y="25"/>
                    </a:cxn>
                    <a:cxn ang="0">
                      <a:pos x="232" y="38"/>
                    </a:cxn>
                    <a:cxn ang="0">
                      <a:pos x="243" y="53"/>
                    </a:cxn>
                    <a:cxn ang="0">
                      <a:pos x="252" y="71"/>
                    </a:cxn>
                    <a:cxn ang="0">
                      <a:pos x="254" y="88"/>
                    </a:cxn>
                    <a:cxn ang="0">
                      <a:pos x="254" y="93"/>
                    </a:cxn>
                    <a:cxn ang="0">
                      <a:pos x="253" y="97"/>
                    </a:cxn>
                    <a:cxn ang="0">
                      <a:pos x="251" y="103"/>
                    </a:cxn>
                    <a:cxn ang="0">
                      <a:pos x="250" y="108"/>
                    </a:cxn>
                  </a:cxnLst>
                  <a:rect l="0" t="0" r="r" b="b"/>
                  <a:pathLst>
                    <a:path w="254" h="176">
                      <a:moveTo>
                        <a:pt x="250" y="108"/>
                      </a:moveTo>
                      <a:lnTo>
                        <a:pt x="243" y="122"/>
                      </a:lnTo>
                      <a:lnTo>
                        <a:pt x="234" y="135"/>
                      </a:lnTo>
                      <a:lnTo>
                        <a:pt x="221" y="147"/>
                      </a:lnTo>
                      <a:lnTo>
                        <a:pt x="206" y="156"/>
                      </a:lnTo>
                      <a:lnTo>
                        <a:pt x="189" y="164"/>
                      </a:lnTo>
                      <a:lnTo>
                        <a:pt x="169" y="171"/>
                      </a:lnTo>
                      <a:lnTo>
                        <a:pt x="148" y="175"/>
                      </a:lnTo>
                      <a:lnTo>
                        <a:pt x="126" y="176"/>
                      </a:lnTo>
                      <a:lnTo>
                        <a:pt x="103" y="175"/>
                      </a:lnTo>
                      <a:lnTo>
                        <a:pt x="82" y="170"/>
                      </a:lnTo>
                      <a:lnTo>
                        <a:pt x="63" y="164"/>
                      </a:lnTo>
                      <a:lnTo>
                        <a:pt x="45" y="155"/>
                      </a:lnTo>
                      <a:lnTo>
                        <a:pt x="29" y="145"/>
                      </a:lnTo>
                      <a:lnTo>
                        <a:pt x="18" y="132"/>
                      </a:lnTo>
                      <a:lnTo>
                        <a:pt x="8" y="118"/>
                      </a:lnTo>
                      <a:lnTo>
                        <a:pt x="2" y="103"/>
                      </a:lnTo>
                      <a:lnTo>
                        <a:pt x="1" y="100"/>
                      </a:lnTo>
                      <a:lnTo>
                        <a:pt x="1" y="95"/>
                      </a:lnTo>
                      <a:lnTo>
                        <a:pt x="0" y="91"/>
                      </a:lnTo>
                      <a:lnTo>
                        <a:pt x="0" y="88"/>
                      </a:lnTo>
                      <a:lnTo>
                        <a:pt x="2" y="71"/>
                      </a:lnTo>
                      <a:lnTo>
                        <a:pt x="9" y="53"/>
                      </a:lnTo>
                      <a:lnTo>
                        <a:pt x="22" y="38"/>
                      </a:lnTo>
                      <a:lnTo>
                        <a:pt x="36" y="25"/>
                      </a:lnTo>
                      <a:lnTo>
                        <a:pt x="55" y="15"/>
                      </a:lnTo>
                      <a:lnTo>
                        <a:pt x="77" y="7"/>
                      </a:lnTo>
                      <a:lnTo>
                        <a:pt x="101" y="2"/>
                      </a:lnTo>
                      <a:lnTo>
                        <a:pt x="126" y="0"/>
                      </a:lnTo>
                      <a:lnTo>
                        <a:pt x="151" y="2"/>
                      </a:lnTo>
                      <a:lnTo>
                        <a:pt x="175" y="7"/>
                      </a:lnTo>
                      <a:lnTo>
                        <a:pt x="197" y="15"/>
                      </a:lnTo>
                      <a:lnTo>
                        <a:pt x="216" y="25"/>
                      </a:lnTo>
                      <a:lnTo>
                        <a:pt x="232" y="38"/>
                      </a:lnTo>
                      <a:lnTo>
                        <a:pt x="243" y="53"/>
                      </a:lnTo>
                      <a:lnTo>
                        <a:pt x="252" y="71"/>
                      </a:lnTo>
                      <a:lnTo>
                        <a:pt x="254" y="88"/>
                      </a:lnTo>
                      <a:lnTo>
                        <a:pt x="254" y="93"/>
                      </a:lnTo>
                      <a:lnTo>
                        <a:pt x="253" y="97"/>
                      </a:lnTo>
                      <a:lnTo>
                        <a:pt x="251" y="103"/>
                      </a:lnTo>
                      <a:lnTo>
                        <a:pt x="250" y="108"/>
                      </a:lnTo>
                      <a:close/>
                    </a:path>
                  </a:pathLst>
                </a:custGeom>
                <a:solidFill>
                  <a:srgbClr val="C1CCD6"/>
                </a:solidFill>
                <a:ln w="9525">
                  <a:noFill/>
                  <a:round/>
                  <a:headEnd/>
                  <a:tailEnd/>
                </a:ln>
              </p:spPr>
              <p:txBody>
                <a:bodyPr/>
                <a:lstStyle/>
                <a:p>
                  <a:endParaRPr lang="en-US"/>
                </a:p>
              </p:txBody>
            </p:sp>
            <p:sp>
              <p:nvSpPr>
                <p:cNvPr id="372" name="Freeform 338"/>
                <p:cNvSpPr>
                  <a:spLocks/>
                </p:cNvSpPr>
                <p:nvPr/>
              </p:nvSpPr>
              <p:spPr bwMode="auto">
                <a:xfrm>
                  <a:off x="695" y="3492"/>
                  <a:ext cx="85" cy="59"/>
                </a:xfrm>
                <a:custGeom>
                  <a:avLst/>
                  <a:gdLst/>
                  <a:ahLst/>
                  <a:cxnLst>
                    <a:cxn ang="0">
                      <a:pos x="250" y="108"/>
                    </a:cxn>
                    <a:cxn ang="0">
                      <a:pos x="250" y="108"/>
                    </a:cxn>
                    <a:cxn ang="0">
                      <a:pos x="243" y="122"/>
                    </a:cxn>
                    <a:cxn ang="0">
                      <a:pos x="234" y="135"/>
                    </a:cxn>
                    <a:cxn ang="0">
                      <a:pos x="221" y="147"/>
                    </a:cxn>
                    <a:cxn ang="0">
                      <a:pos x="206" y="156"/>
                    </a:cxn>
                    <a:cxn ang="0">
                      <a:pos x="189" y="164"/>
                    </a:cxn>
                    <a:cxn ang="0">
                      <a:pos x="169" y="171"/>
                    </a:cxn>
                    <a:cxn ang="0">
                      <a:pos x="148" y="175"/>
                    </a:cxn>
                    <a:cxn ang="0">
                      <a:pos x="126" y="176"/>
                    </a:cxn>
                    <a:cxn ang="0">
                      <a:pos x="126" y="176"/>
                    </a:cxn>
                    <a:cxn ang="0">
                      <a:pos x="103" y="175"/>
                    </a:cxn>
                    <a:cxn ang="0">
                      <a:pos x="82" y="170"/>
                    </a:cxn>
                    <a:cxn ang="0">
                      <a:pos x="63" y="164"/>
                    </a:cxn>
                    <a:cxn ang="0">
                      <a:pos x="45" y="155"/>
                    </a:cxn>
                    <a:cxn ang="0">
                      <a:pos x="29" y="145"/>
                    </a:cxn>
                    <a:cxn ang="0">
                      <a:pos x="18" y="132"/>
                    </a:cxn>
                    <a:cxn ang="0">
                      <a:pos x="8" y="118"/>
                    </a:cxn>
                    <a:cxn ang="0">
                      <a:pos x="2" y="103"/>
                    </a:cxn>
                    <a:cxn ang="0">
                      <a:pos x="2" y="103"/>
                    </a:cxn>
                    <a:cxn ang="0">
                      <a:pos x="1" y="100"/>
                    </a:cxn>
                    <a:cxn ang="0">
                      <a:pos x="1" y="95"/>
                    </a:cxn>
                    <a:cxn ang="0">
                      <a:pos x="0" y="91"/>
                    </a:cxn>
                    <a:cxn ang="0">
                      <a:pos x="0" y="88"/>
                    </a:cxn>
                    <a:cxn ang="0">
                      <a:pos x="0" y="88"/>
                    </a:cxn>
                    <a:cxn ang="0">
                      <a:pos x="2" y="71"/>
                    </a:cxn>
                    <a:cxn ang="0">
                      <a:pos x="9" y="53"/>
                    </a:cxn>
                    <a:cxn ang="0">
                      <a:pos x="22" y="38"/>
                    </a:cxn>
                    <a:cxn ang="0">
                      <a:pos x="36" y="25"/>
                    </a:cxn>
                    <a:cxn ang="0">
                      <a:pos x="55" y="15"/>
                    </a:cxn>
                    <a:cxn ang="0">
                      <a:pos x="77" y="7"/>
                    </a:cxn>
                    <a:cxn ang="0">
                      <a:pos x="101" y="2"/>
                    </a:cxn>
                    <a:cxn ang="0">
                      <a:pos x="126" y="0"/>
                    </a:cxn>
                    <a:cxn ang="0">
                      <a:pos x="126" y="0"/>
                    </a:cxn>
                    <a:cxn ang="0">
                      <a:pos x="151" y="2"/>
                    </a:cxn>
                    <a:cxn ang="0">
                      <a:pos x="175" y="7"/>
                    </a:cxn>
                    <a:cxn ang="0">
                      <a:pos x="197" y="15"/>
                    </a:cxn>
                    <a:cxn ang="0">
                      <a:pos x="216" y="25"/>
                    </a:cxn>
                    <a:cxn ang="0">
                      <a:pos x="232" y="38"/>
                    </a:cxn>
                    <a:cxn ang="0">
                      <a:pos x="243" y="53"/>
                    </a:cxn>
                    <a:cxn ang="0">
                      <a:pos x="252" y="71"/>
                    </a:cxn>
                    <a:cxn ang="0">
                      <a:pos x="254" y="88"/>
                    </a:cxn>
                    <a:cxn ang="0">
                      <a:pos x="254" y="88"/>
                    </a:cxn>
                    <a:cxn ang="0">
                      <a:pos x="254" y="93"/>
                    </a:cxn>
                    <a:cxn ang="0">
                      <a:pos x="253" y="97"/>
                    </a:cxn>
                    <a:cxn ang="0">
                      <a:pos x="251" y="103"/>
                    </a:cxn>
                    <a:cxn ang="0">
                      <a:pos x="250" y="108"/>
                    </a:cxn>
                  </a:cxnLst>
                  <a:rect l="0" t="0" r="r" b="b"/>
                  <a:pathLst>
                    <a:path w="254" h="176">
                      <a:moveTo>
                        <a:pt x="250" y="108"/>
                      </a:moveTo>
                      <a:lnTo>
                        <a:pt x="250" y="108"/>
                      </a:lnTo>
                      <a:lnTo>
                        <a:pt x="243" y="122"/>
                      </a:lnTo>
                      <a:lnTo>
                        <a:pt x="234" y="135"/>
                      </a:lnTo>
                      <a:lnTo>
                        <a:pt x="221" y="147"/>
                      </a:lnTo>
                      <a:lnTo>
                        <a:pt x="206" y="156"/>
                      </a:lnTo>
                      <a:lnTo>
                        <a:pt x="189" y="164"/>
                      </a:lnTo>
                      <a:lnTo>
                        <a:pt x="169" y="171"/>
                      </a:lnTo>
                      <a:lnTo>
                        <a:pt x="148" y="175"/>
                      </a:lnTo>
                      <a:lnTo>
                        <a:pt x="126" y="176"/>
                      </a:lnTo>
                      <a:lnTo>
                        <a:pt x="126" y="176"/>
                      </a:lnTo>
                      <a:lnTo>
                        <a:pt x="103" y="175"/>
                      </a:lnTo>
                      <a:lnTo>
                        <a:pt x="82" y="170"/>
                      </a:lnTo>
                      <a:lnTo>
                        <a:pt x="63" y="164"/>
                      </a:lnTo>
                      <a:lnTo>
                        <a:pt x="45" y="155"/>
                      </a:lnTo>
                      <a:lnTo>
                        <a:pt x="29" y="145"/>
                      </a:lnTo>
                      <a:lnTo>
                        <a:pt x="18" y="132"/>
                      </a:lnTo>
                      <a:lnTo>
                        <a:pt x="8" y="118"/>
                      </a:lnTo>
                      <a:lnTo>
                        <a:pt x="2" y="103"/>
                      </a:lnTo>
                      <a:lnTo>
                        <a:pt x="2" y="103"/>
                      </a:lnTo>
                      <a:lnTo>
                        <a:pt x="1" y="100"/>
                      </a:lnTo>
                      <a:lnTo>
                        <a:pt x="1" y="95"/>
                      </a:lnTo>
                      <a:lnTo>
                        <a:pt x="0" y="91"/>
                      </a:lnTo>
                      <a:lnTo>
                        <a:pt x="0" y="88"/>
                      </a:lnTo>
                      <a:lnTo>
                        <a:pt x="0" y="88"/>
                      </a:lnTo>
                      <a:lnTo>
                        <a:pt x="2" y="71"/>
                      </a:lnTo>
                      <a:lnTo>
                        <a:pt x="9" y="53"/>
                      </a:lnTo>
                      <a:lnTo>
                        <a:pt x="22" y="38"/>
                      </a:lnTo>
                      <a:lnTo>
                        <a:pt x="36" y="25"/>
                      </a:lnTo>
                      <a:lnTo>
                        <a:pt x="55" y="15"/>
                      </a:lnTo>
                      <a:lnTo>
                        <a:pt x="77" y="7"/>
                      </a:lnTo>
                      <a:lnTo>
                        <a:pt x="101" y="2"/>
                      </a:lnTo>
                      <a:lnTo>
                        <a:pt x="126" y="0"/>
                      </a:lnTo>
                      <a:lnTo>
                        <a:pt x="126" y="0"/>
                      </a:lnTo>
                      <a:lnTo>
                        <a:pt x="151" y="2"/>
                      </a:lnTo>
                      <a:lnTo>
                        <a:pt x="175" y="7"/>
                      </a:lnTo>
                      <a:lnTo>
                        <a:pt x="197" y="15"/>
                      </a:lnTo>
                      <a:lnTo>
                        <a:pt x="216" y="25"/>
                      </a:lnTo>
                      <a:lnTo>
                        <a:pt x="232" y="38"/>
                      </a:lnTo>
                      <a:lnTo>
                        <a:pt x="243" y="53"/>
                      </a:lnTo>
                      <a:lnTo>
                        <a:pt x="252" y="71"/>
                      </a:lnTo>
                      <a:lnTo>
                        <a:pt x="254" y="88"/>
                      </a:lnTo>
                      <a:lnTo>
                        <a:pt x="254" y="88"/>
                      </a:lnTo>
                      <a:lnTo>
                        <a:pt x="254" y="93"/>
                      </a:lnTo>
                      <a:lnTo>
                        <a:pt x="253" y="97"/>
                      </a:lnTo>
                      <a:lnTo>
                        <a:pt x="251" y="103"/>
                      </a:lnTo>
                      <a:lnTo>
                        <a:pt x="250" y="108"/>
                      </a:lnTo>
                    </a:path>
                  </a:pathLst>
                </a:custGeom>
                <a:noFill/>
                <a:ln w="0">
                  <a:solidFill>
                    <a:srgbClr val="8499AD"/>
                  </a:solidFill>
                  <a:prstDash val="solid"/>
                  <a:round/>
                  <a:headEnd/>
                  <a:tailEnd/>
                </a:ln>
              </p:spPr>
              <p:txBody>
                <a:bodyPr/>
                <a:lstStyle/>
                <a:p>
                  <a:endParaRPr lang="en-US"/>
                </a:p>
              </p:txBody>
            </p:sp>
            <p:sp>
              <p:nvSpPr>
                <p:cNvPr id="373" name="Freeform 339"/>
                <p:cNvSpPr>
                  <a:spLocks/>
                </p:cNvSpPr>
                <p:nvPr/>
              </p:nvSpPr>
              <p:spPr bwMode="auto">
                <a:xfrm>
                  <a:off x="702" y="3497"/>
                  <a:ext cx="71" cy="50"/>
                </a:xfrm>
                <a:custGeom>
                  <a:avLst/>
                  <a:gdLst/>
                  <a:ahLst/>
                  <a:cxnLst>
                    <a:cxn ang="0">
                      <a:pos x="107" y="150"/>
                    </a:cxn>
                    <a:cxn ang="0">
                      <a:pos x="85" y="149"/>
                    </a:cxn>
                    <a:cxn ang="0">
                      <a:pos x="66" y="145"/>
                    </a:cxn>
                    <a:cxn ang="0">
                      <a:pos x="47" y="138"/>
                    </a:cxn>
                    <a:cxn ang="0">
                      <a:pos x="31" y="128"/>
                    </a:cxn>
                    <a:cxn ang="0">
                      <a:pos x="19" y="117"/>
                    </a:cxn>
                    <a:cxn ang="0">
                      <a:pos x="8" y="104"/>
                    </a:cxn>
                    <a:cxn ang="0">
                      <a:pos x="2" y="90"/>
                    </a:cxn>
                    <a:cxn ang="0">
                      <a:pos x="0" y="75"/>
                    </a:cxn>
                    <a:cxn ang="0">
                      <a:pos x="2" y="60"/>
                    </a:cxn>
                    <a:cxn ang="0">
                      <a:pos x="8" y="46"/>
                    </a:cxn>
                    <a:cxn ang="0">
                      <a:pos x="19" y="33"/>
                    </a:cxn>
                    <a:cxn ang="0">
                      <a:pos x="31" y="22"/>
                    </a:cxn>
                    <a:cxn ang="0">
                      <a:pos x="47" y="12"/>
                    </a:cxn>
                    <a:cxn ang="0">
                      <a:pos x="66" y="6"/>
                    </a:cxn>
                    <a:cxn ang="0">
                      <a:pos x="85" y="1"/>
                    </a:cxn>
                    <a:cxn ang="0">
                      <a:pos x="107" y="0"/>
                    </a:cxn>
                    <a:cxn ang="0">
                      <a:pos x="129" y="1"/>
                    </a:cxn>
                    <a:cxn ang="0">
                      <a:pos x="149" y="6"/>
                    </a:cxn>
                    <a:cxn ang="0">
                      <a:pos x="168" y="12"/>
                    </a:cxn>
                    <a:cxn ang="0">
                      <a:pos x="184" y="22"/>
                    </a:cxn>
                    <a:cxn ang="0">
                      <a:pos x="196" y="33"/>
                    </a:cxn>
                    <a:cxn ang="0">
                      <a:pos x="207" y="46"/>
                    </a:cxn>
                    <a:cxn ang="0">
                      <a:pos x="213" y="60"/>
                    </a:cxn>
                    <a:cxn ang="0">
                      <a:pos x="215" y="75"/>
                    </a:cxn>
                    <a:cxn ang="0">
                      <a:pos x="213" y="90"/>
                    </a:cxn>
                    <a:cxn ang="0">
                      <a:pos x="207" y="104"/>
                    </a:cxn>
                    <a:cxn ang="0">
                      <a:pos x="196" y="117"/>
                    </a:cxn>
                    <a:cxn ang="0">
                      <a:pos x="184" y="128"/>
                    </a:cxn>
                    <a:cxn ang="0">
                      <a:pos x="168" y="138"/>
                    </a:cxn>
                    <a:cxn ang="0">
                      <a:pos x="149" y="145"/>
                    </a:cxn>
                    <a:cxn ang="0">
                      <a:pos x="129" y="149"/>
                    </a:cxn>
                    <a:cxn ang="0">
                      <a:pos x="107" y="150"/>
                    </a:cxn>
                  </a:cxnLst>
                  <a:rect l="0" t="0" r="r" b="b"/>
                  <a:pathLst>
                    <a:path w="215" h="150">
                      <a:moveTo>
                        <a:pt x="107" y="150"/>
                      </a:moveTo>
                      <a:lnTo>
                        <a:pt x="85" y="149"/>
                      </a:lnTo>
                      <a:lnTo>
                        <a:pt x="66" y="145"/>
                      </a:lnTo>
                      <a:lnTo>
                        <a:pt x="47" y="138"/>
                      </a:lnTo>
                      <a:lnTo>
                        <a:pt x="31" y="128"/>
                      </a:lnTo>
                      <a:lnTo>
                        <a:pt x="19" y="117"/>
                      </a:lnTo>
                      <a:lnTo>
                        <a:pt x="8" y="104"/>
                      </a:lnTo>
                      <a:lnTo>
                        <a:pt x="2" y="90"/>
                      </a:lnTo>
                      <a:lnTo>
                        <a:pt x="0" y="75"/>
                      </a:lnTo>
                      <a:lnTo>
                        <a:pt x="2" y="60"/>
                      </a:lnTo>
                      <a:lnTo>
                        <a:pt x="8" y="46"/>
                      </a:lnTo>
                      <a:lnTo>
                        <a:pt x="19" y="33"/>
                      </a:lnTo>
                      <a:lnTo>
                        <a:pt x="31" y="22"/>
                      </a:lnTo>
                      <a:lnTo>
                        <a:pt x="47" y="12"/>
                      </a:lnTo>
                      <a:lnTo>
                        <a:pt x="66" y="6"/>
                      </a:lnTo>
                      <a:lnTo>
                        <a:pt x="85" y="1"/>
                      </a:lnTo>
                      <a:lnTo>
                        <a:pt x="107" y="0"/>
                      </a:lnTo>
                      <a:lnTo>
                        <a:pt x="129" y="1"/>
                      </a:lnTo>
                      <a:lnTo>
                        <a:pt x="149" y="6"/>
                      </a:lnTo>
                      <a:lnTo>
                        <a:pt x="168" y="12"/>
                      </a:lnTo>
                      <a:lnTo>
                        <a:pt x="184" y="22"/>
                      </a:lnTo>
                      <a:lnTo>
                        <a:pt x="196" y="33"/>
                      </a:lnTo>
                      <a:lnTo>
                        <a:pt x="207" y="46"/>
                      </a:lnTo>
                      <a:lnTo>
                        <a:pt x="213" y="60"/>
                      </a:lnTo>
                      <a:lnTo>
                        <a:pt x="215" y="75"/>
                      </a:lnTo>
                      <a:lnTo>
                        <a:pt x="213" y="90"/>
                      </a:lnTo>
                      <a:lnTo>
                        <a:pt x="207" y="104"/>
                      </a:lnTo>
                      <a:lnTo>
                        <a:pt x="196" y="117"/>
                      </a:lnTo>
                      <a:lnTo>
                        <a:pt x="184" y="128"/>
                      </a:lnTo>
                      <a:lnTo>
                        <a:pt x="168" y="138"/>
                      </a:lnTo>
                      <a:lnTo>
                        <a:pt x="149" y="145"/>
                      </a:lnTo>
                      <a:lnTo>
                        <a:pt x="129" y="149"/>
                      </a:lnTo>
                      <a:lnTo>
                        <a:pt x="107" y="150"/>
                      </a:lnTo>
                      <a:close/>
                    </a:path>
                  </a:pathLst>
                </a:custGeom>
                <a:solidFill>
                  <a:srgbClr val="000033"/>
                </a:solidFill>
                <a:ln w="9525">
                  <a:noFill/>
                  <a:round/>
                  <a:headEnd/>
                  <a:tailEnd/>
                </a:ln>
              </p:spPr>
              <p:txBody>
                <a:bodyPr/>
                <a:lstStyle/>
                <a:p>
                  <a:endParaRPr lang="en-US"/>
                </a:p>
              </p:txBody>
            </p:sp>
            <p:sp>
              <p:nvSpPr>
                <p:cNvPr id="374" name="Freeform 340"/>
                <p:cNvSpPr>
                  <a:spLocks/>
                </p:cNvSpPr>
                <p:nvPr/>
              </p:nvSpPr>
              <p:spPr bwMode="auto">
                <a:xfrm>
                  <a:off x="702" y="3497"/>
                  <a:ext cx="71" cy="50"/>
                </a:xfrm>
                <a:custGeom>
                  <a:avLst/>
                  <a:gdLst/>
                  <a:ahLst/>
                  <a:cxnLst>
                    <a:cxn ang="0">
                      <a:pos x="107" y="150"/>
                    </a:cxn>
                    <a:cxn ang="0">
                      <a:pos x="107" y="150"/>
                    </a:cxn>
                    <a:cxn ang="0">
                      <a:pos x="85" y="149"/>
                    </a:cxn>
                    <a:cxn ang="0">
                      <a:pos x="66" y="145"/>
                    </a:cxn>
                    <a:cxn ang="0">
                      <a:pos x="47" y="138"/>
                    </a:cxn>
                    <a:cxn ang="0">
                      <a:pos x="31" y="128"/>
                    </a:cxn>
                    <a:cxn ang="0">
                      <a:pos x="19" y="117"/>
                    </a:cxn>
                    <a:cxn ang="0">
                      <a:pos x="8" y="104"/>
                    </a:cxn>
                    <a:cxn ang="0">
                      <a:pos x="2" y="90"/>
                    </a:cxn>
                    <a:cxn ang="0">
                      <a:pos x="0" y="75"/>
                    </a:cxn>
                    <a:cxn ang="0">
                      <a:pos x="0" y="75"/>
                    </a:cxn>
                    <a:cxn ang="0">
                      <a:pos x="2" y="60"/>
                    </a:cxn>
                    <a:cxn ang="0">
                      <a:pos x="8" y="46"/>
                    </a:cxn>
                    <a:cxn ang="0">
                      <a:pos x="19" y="33"/>
                    </a:cxn>
                    <a:cxn ang="0">
                      <a:pos x="31" y="22"/>
                    </a:cxn>
                    <a:cxn ang="0">
                      <a:pos x="47" y="12"/>
                    </a:cxn>
                    <a:cxn ang="0">
                      <a:pos x="66" y="6"/>
                    </a:cxn>
                    <a:cxn ang="0">
                      <a:pos x="85" y="1"/>
                    </a:cxn>
                    <a:cxn ang="0">
                      <a:pos x="107" y="0"/>
                    </a:cxn>
                    <a:cxn ang="0">
                      <a:pos x="107" y="0"/>
                    </a:cxn>
                    <a:cxn ang="0">
                      <a:pos x="129" y="1"/>
                    </a:cxn>
                    <a:cxn ang="0">
                      <a:pos x="149" y="6"/>
                    </a:cxn>
                    <a:cxn ang="0">
                      <a:pos x="168" y="12"/>
                    </a:cxn>
                    <a:cxn ang="0">
                      <a:pos x="184" y="22"/>
                    </a:cxn>
                    <a:cxn ang="0">
                      <a:pos x="196" y="33"/>
                    </a:cxn>
                    <a:cxn ang="0">
                      <a:pos x="207" y="46"/>
                    </a:cxn>
                    <a:cxn ang="0">
                      <a:pos x="213" y="60"/>
                    </a:cxn>
                    <a:cxn ang="0">
                      <a:pos x="215" y="75"/>
                    </a:cxn>
                    <a:cxn ang="0">
                      <a:pos x="215" y="75"/>
                    </a:cxn>
                    <a:cxn ang="0">
                      <a:pos x="213" y="90"/>
                    </a:cxn>
                    <a:cxn ang="0">
                      <a:pos x="207" y="104"/>
                    </a:cxn>
                    <a:cxn ang="0">
                      <a:pos x="196" y="117"/>
                    </a:cxn>
                    <a:cxn ang="0">
                      <a:pos x="184" y="128"/>
                    </a:cxn>
                    <a:cxn ang="0">
                      <a:pos x="168" y="138"/>
                    </a:cxn>
                    <a:cxn ang="0">
                      <a:pos x="149" y="145"/>
                    </a:cxn>
                    <a:cxn ang="0">
                      <a:pos x="129" y="149"/>
                    </a:cxn>
                    <a:cxn ang="0">
                      <a:pos x="107" y="150"/>
                    </a:cxn>
                  </a:cxnLst>
                  <a:rect l="0" t="0" r="r" b="b"/>
                  <a:pathLst>
                    <a:path w="215" h="150">
                      <a:moveTo>
                        <a:pt x="107" y="150"/>
                      </a:moveTo>
                      <a:lnTo>
                        <a:pt x="107" y="150"/>
                      </a:lnTo>
                      <a:lnTo>
                        <a:pt x="85" y="149"/>
                      </a:lnTo>
                      <a:lnTo>
                        <a:pt x="66" y="145"/>
                      </a:lnTo>
                      <a:lnTo>
                        <a:pt x="47" y="138"/>
                      </a:lnTo>
                      <a:lnTo>
                        <a:pt x="31" y="128"/>
                      </a:lnTo>
                      <a:lnTo>
                        <a:pt x="19" y="117"/>
                      </a:lnTo>
                      <a:lnTo>
                        <a:pt x="8" y="104"/>
                      </a:lnTo>
                      <a:lnTo>
                        <a:pt x="2" y="90"/>
                      </a:lnTo>
                      <a:lnTo>
                        <a:pt x="0" y="75"/>
                      </a:lnTo>
                      <a:lnTo>
                        <a:pt x="0" y="75"/>
                      </a:lnTo>
                      <a:lnTo>
                        <a:pt x="2" y="60"/>
                      </a:lnTo>
                      <a:lnTo>
                        <a:pt x="8" y="46"/>
                      </a:lnTo>
                      <a:lnTo>
                        <a:pt x="19" y="33"/>
                      </a:lnTo>
                      <a:lnTo>
                        <a:pt x="31" y="22"/>
                      </a:lnTo>
                      <a:lnTo>
                        <a:pt x="47" y="12"/>
                      </a:lnTo>
                      <a:lnTo>
                        <a:pt x="66" y="6"/>
                      </a:lnTo>
                      <a:lnTo>
                        <a:pt x="85" y="1"/>
                      </a:lnTo>
                      <a:lnTo>
                        <a:pt x="107" y="0"/>
                      </a:lnTo>
                      <a:lnTo>
                        <a:pt x="107" y="0"/>
                      </a:lnTo>
                      <a:lnTo>
                        <a:pt x="129" y="1"/>
                      </a:lnTo>
                      <a:lnTo>
                        <a:pt x="149" y="6"/>
                      </a:lnTo>
                      <a:lnTo>
                        <a:pt x="168" y="12"/>
                      </a:lnTo>
                      <a:lnTo>
                        <a:pt x="184" y="22"/>
                      </a:lnTo>
                      <a:lnTo>
                        <a:pt x="196" y="33"/>
                      </a:lnTo>
                      <a:lnTo>
                        <a:pt x="207" y="46"/>
                      </a:lnTo>
                      <a:lnTo>
                        <a:pt x="213" y="60"/>
                      </a:lnTo>
                      <a:lnTo>
                        <a:pt x="215" y="75"/>
                      </a:lnTo>
                      <a:lnTo>
                        <a:pt x="215" y="75"/>
                      </a:lnTo>
                      <a:lnTo>
                        <a:pt x="213" y="90"/>
                      </a:lnTo>
                      <a:lnTo>
                        <a:pt x="207" y="104"/>
                      </a:lnTo>
                      <a:lnTo>
                        <a:pt x="196" y="117"/>
                      </a:lnTo>
                      <a:lnTo>
                        <a:pt x="184" y="128"/>
                      </a:lnTo>
                      <a:lnTo>
                        <a:pt x="168" y="138"/>
                      </a:lnTo>
                      <a:lnTo>
                        <a:pt x="149" y="145"/>
                      </a:lnTo>
                      <a:lnTo>
                        <a:pt x="129" y="149"/>
                      </a:lnTo>
                      <a:lnTo>
                        <a:pt x="107" y="150"/>
                      </a:lnTo>
                    </a:path>
                  </a:pathLst>
                </a:custGeom>
                <a:noFill/>
                <a:ln w="0">
                  <a:solidFill>
                    <a:srgbClr val="000033"/>
                  </a:solidFill>
                  <a:prstDash val="solid"/>
                  <a:round/>
                  <a:headEnd/>
                  <a:tailEnd/>
                </a:ln>
              </p:spPr>
              <p:txBody>
                <a:bodyPr/>
                <a:lstStyle/>
                <a:p>
                  <a:endParaRPr lang="en-US"/>
                </a:p>
              </p:txBody>
            </p:sp>
            <p:sp>
              <p:nvSpPr>
                <p:cNvPr id="375" name="Freeform 341"/>
                <p:cNvSpPr>
                  <a:spLocks/>
                </p:cNvSpPr>
                <p:nvPr/>
              </p:nvSpPr>
              <p:spPr bwMode="auto">
                <a:xfrm>
                  <a:off x="696" y="3526"/>
                  <a:ext cx="83" cy="31"/>
                </a:xfrm>
                <a:custGeom>
                  <a:avLst/>
                  <a:gdLst/>
                  <a:ahLst/>
                  <a:cxnLst>
                    <a:cxn ang="0">
                      <a:pos x="0" y="1"/>
                    </a:cxn>
                    <a:cxn ang="0">
                      <a:pos x="5" y="28"/>
                    </a:cxn>
                    <a:cxn ang="0">
                      <a:pos x="11" y="43"/>
                    </a:cxn>
                    <a:cxn ang="0">
                      <a:pos x="21" y="56"/>
                    </a:cxn>
                    <a:cxn ang="0">
                      <a:pos x="32" y="67"/>
                    </a:cxn>
                    <a:cxn ang="0">
                      <a:pos x="46" y="75"/>
                    </a:cxn>
                    <a:cxn ang="0">
                      <a:pos x="62" y="83"/>
                    </a:cxn>
                    <a:cxn ang="0">
                      <a:pos x="80" y="88"/>
                    </a:cxn>
                    <a:cxn ang="0">
                      <a:pos x="101" y="92"/>
                    </a:cxn>
                    <a:cxn ang="0">
                      <a:pos x="124" y="93"/>
                    </a:cxn>
                    <a:cxn ang="0">
                      <a:pos x="143" y="92"/>
                    </a:cxn>
                    <a:cxn ang="0">
                      <a:pos x="163" y="87"/>
                    </a:cxn>
                    <a:cxn ang="0">
                      <a:pos x="182" y="81"/>
                    </a:cxn>
                    <a:cxn ang="0">
                      <a:pos x="200" y="73"/>
                    </a:cxn>
                    <a:cxn ang="0">
                      <a:pos x="215" y="63"/>
                    </a:cxn>
                    <a:cxn ang="0">
                      <a:pos x="229" y="52"/>
                    </a:cxn>
                    <a:cxn ang="0">
                      <a:pos x="239" y="39"/>
                    </a:cxn>
                    <a:cxn ang="0">
                      <a:pos x="247" y="27"/>
                    </a:cxn>
                    <a:cxn ang="0">
                      <a:pos x="250" y="0"/>
                    </a:cxn>
                    <a:cxn ang="0">
                      <a:pos x="244" y="15"/>
                    </a:cxn>
                    <a:cxn ang="0">
                      <a:pos x="234" y="29"/>
                    </a:cxn>
                    <a:cxn ang="0">
                      <a:pos x="222" y="42"/>
                    </a:cxn>
                    <a:cxn ang="0">
                      <a:pos x="207" y="52"/>
                    </a:cxn>
                    <a:cxn ang="0">
                      <a:pos x="189" y="61"/>
                    </a:cxn>
                    <a:cxn ang="0">
                      <a:pos x="169" y="67"/>
                    </a:cxn>
                    <a:cxn ang="0">
                      <a:pos x="147" y="72"/>
                    </a:cxn>
                    <a:cxn ang="0">
                      <a:pos x="124" y="73"/>
                    </a:cxn>
                    <a:cxn ang="0">
                      <a:pos x="101" y="72"/>
                    </a:cxn>
                    <a:cxn ang="0">
                      <a:pos x="80" y="68"/>
                    </a:cxn>
                    <a:cxn ang="0">
                      <a:pos x="62" y="61"/>
                    </a:cxn>
                    <a:cxn ang="0">
                      <a:pos x="44" y="53"/>
                    </a:cxn>
                    <a:cxn ang="0">
                      <a:pos x="29" y="43"/>
                    </a:cxn>
                    <a:cxn ang="0">
                      <a:pos x="17" y="30"/>
                    </a:cxn>
                    <a:cxn ang="0">
                      <a:pos x="7" y="16"/>
                    </a:cxn>
                    <a:cxn ang="0">
                      <a:pos x="0" y="1"/>
                    </a:cxn>
                  </a:cxnLst>
                  <a:rect l="0" t="0" r="r" b="b"/>
                  <a:pathLst>
                    <a:path w="250" h="93">
                      <a:moveTo>
                        <a:pt x="0" y="1"/>
                      </a:moveTo>
                      <a:lnTo>
                        <a:pt x="5" y="28"/>
                      </a:lnTo>
                      <a:lnTo>
                        <a:pt x="11" y="43"/>
                      </a:lnTo>
                      <a:lnTo>
                        <a:pt x="21" y="56"/>
                      </a:lnTo>
                      <a:lnTo>
                        <a:pt x="32" y="67"/>
                      </a:lnTo>
                      <a:lnTo>
                        <a:pt x="46" y="75"/>
                      </a:lnTo>
                      <a:lnTo>
                        <a:pt x="62" y="83"/>
                      </a:lnTo>
                      <a:lnTo>
                        <a:pt x="80" y="88"/>
                      </a:lnTo>
                      <a:lnTo>
                        <a:pt x="101" y="92"/>
                      </a:lnTo>
                      <a:lnTo>
                        <a:pt x="124" y="93"/>
                      </a:lnTo>
                      <a:lnTo>
                        <a:pt x="143" y="92"/>
                      </a:lnTo>
                      <a:lnTo>
                        <a:pt x="163" y="87"/>
                      </a:lnTo>
                      <a:lnTo>
                        <a:pt x="182" y="81"/>
                      </a:lnTo>
                      <a:lnTo>
                        <a:pt x="200" y="73"/>
                      </a:lnTo>
                      <a:lnTo>
                        <a:pt x="215" y="63"/>
                      </a:lnTo>
                      <a:lnTo>
                        <a:pt x="229" y="52"/>
                      </a:lnTo>
                      <a:lnTo>
                        <a:pt x="239" y="39"/>
                      </a:lnTo>
                      <a:lnTo>
                        <a:pt x="247" y="27"/>
                      </a:lnTo>
                      <a:lnTo>
                        <a:pt x="250" y="0"/>
                      </a:lnTo>
                      <a:lnTo>
                        <a:pt x="244" y="15"/>
                      </a:lnTo>
                      <a:lnTo>
                        <a:pt x="234" y="29"/>
                      </a:lnTo>
                      <a:lnTo>
                        <a:pt x="222" y="42"/>
                      </a:lnTo>
                      <a:lnTo>
                        <a:pt x="207" y="52"/>
                      </a:lnTo>
                      <a:lnTo>
                        <a:pt x="189" y="61"/>
                      </a:lnTo>
                      <a:lnTo>
                        <a:pt x="169" y="67"/>
                      </a:lnTo>
                      <a:lnTo>
                        <a:pt x="147" y="72"/>
                      </a:lnTo>
                      <a:lnTo>
                        <a:pt x="124" y="73"/>
                      </a:lnTo>
                      <a:lnTo>
                        <a:pt x="101" y="72"/>
                      </a:lnTo>
                      <a:lnTo>
                        <a:pt x="80" y="68"/>
                      </a:lnTo>
                      <a:lnTo>
                        <a:pt x="62" y="61"/>
                      </a:lnTo>
                      <a:lnTo>
                        <a:pt x="44" y="53"/>
                      </a:lnTo>
                      <a:lnTo>
                        <a:pt x="29" y="43"/>
                      </a:lnTo>
                      <a:lnTo>
                        <a:pt x="17" y="30"/>
                      </a:lnTo>
                      <a:lnTo>
                        <a:pt x="7" y="16"/>
                      </a:lnTo>
                      <a:lnTo>
                        <a:pt x="0" y="1"/>
                      </a:lnTo>
                      <a:close/>
                    </a:path>
                  </a:pathLst>
                </a:custGeom>
                <a:solidFill>
                  <a:srgbClr val="8499AD"/>
                </a:solidFill>
                <a:ln w="9525">
                  <a:noFill/>
                  <a:round/>
                  <a:headEnd/>
                  <a:tailEnd/>
                </a:ln>
              </p:spPr>
              <p:txBody>
                <a:bodyPr/>
                <a:lstStyle/>
                <a:p>
                  <a:endParaRPr lang="en-US"/>
                </a:p>
              </p:txBody>
            </p:sp>
            <p:sp>
              <p:nvSpPr>
                <p:cNvPr id="376" name="Freeform 342"/>
                <p:cNvSpPr>
                  <a:spLocks/>
                </p:cNvSpPr>
                <p:nvPr/>
              </p:nvSpPr>
              <p:spPr bwMode="auto">
                <a:xfrm>
                  <a:off x="706" y="3498"/>
                  <a:ext cx="64" cy="48"/>
                </a:xfrm>
                <a:custGeom>
                  <a:avLst/>
                  <a:gdLst/>
                  <a:ahLst/>
                  <a:cxnLst>
                    <a:cxn ang="0">
                      <a:pos x="0" y="71"/>
                    </a:cxn>
                    <a:cxn ang="0">
                      <a:pos x="2" y="57"/>
                    </a:cxn>
                    <a:cxn ang="0">
                      <a:pos x="8" y="43"/>
                    </a:cxn>
                    <a:cxn ang="0">
                      <a:pos x="17" y="32"/>
                    </a:cxn>
                    <a:cxn ang="0">
                      <a:pos x="29" y="21"/>
                    </a:cxn>
                    <a:cxn ang="0">
                      <a:pos x="42" y="12"/>
                    </a:cxn>
                    <a:cxn ang="0">
                      <a:pos x="59" y="6"/>
                    </a:cxn>
                    <a:cxn ang="0">
                      <a:pos x="77" y="2"/>
                    </a:cxn>
                    <a:cxn ang="0">
                      <a:pos x="96" y="0"/>
                    </a:cxn>
                    <a:cxn ang="0">
                      <a:pos x="115" y="2"/>
                    </a:cxn>
                    <a:cxn ang="0">
                      <a:pos x="133" y="6"/>
                    </a:cxn>
                    <a:cxn ang="0">
                      <a:pos x="150" y="12"/>
                    </a:cxn>
                    <a:cxn ang="0">
                      <a:pos x="163" y="21"/>
                    </a:cxn>
                    <a:cxn ang="0">
                      <a:pos x="175" y="32"/>
                    </a:cxn>
                    <a:cxn ang="0">
                      <a:pos x="184" y="43"/>
                    </a:cxn>
                    <a:cxn ang="0">
                      <a:pos x="190" y="57"/>
                    </a:cxn>
                    <a:cxn ang="0">
                      <a:pos x="192" y="71"/>
                    </a:cxn>
                    <a:cxn ang="0">
                      <a:pos x="190" y="85"/>
                    </a:cxn>
                    <a:cxn ang="0">
                      <a:pos x="184" y="99"/>
                    </a:cxn>
                    <a:cxn ang="0">
                      <a:pos x="175" y="112"/>
                    </a:cxn>
                    <a:cxn ang="0">
                      <a:pos x="163" y="122"/>
                    </a:cxn>
                    <a:cxn ang="0">
                      <a:pos x="150" y="130"/>
                    </a:cxn>
                    <a:cxn ang="0">
                      <a:pos x="133" y="137"/>
                    </a:cxn>
                    <a:cxn ang="0">
                      <a:pos x="115" y="142"/>
                    </a:cxn>
                    <a:cxn ang="0">
                      <a:pos x="96" y="143"/>
                    </a:cxn>
                    <a:cxn ang="0">
                      <a:pos x="77" y="142"/>
                    </a:cxn>
                    <a:cxn ang="0">
                      <a:pos x="59" y="137"/>
                    </a:cxn>
                    <a:cxn ang="0">
                      <a:pos x="42" y="130"/>
                    </a:cxn>
                    <a:cxn ang="0">
                      <a:pos x="29" y="122"/>
                    </a:cxn>
                    <a:cxn ang="0">
                      <a:pos x="17" y="112"/>
                    </a:cxn>
                    <a:cxn ang="0">
                      <a:pos x="8" y="99"/>
                    </a:cxn>
                    <a:cxn ang="0">
                      <a:pos x="2" y="85"/>
                    </a:cxn>
                    <a:cxn ang="0">
                      <a:pos x="0" y="71"/>
                    </a:cxn>
                  </a:cxnLst>
                  <a:rect l="0" t="0" r="r" b="b"/>
                  <a:pathLst>
                    <a:path w="192" h="143">
                      <a:moveTo>
                        <a:pt x="0" y="71"/>
                      </a:moveTo>
                      <a:lnTo>
                        <a:pt x="2" y="57"/>
                      </a:lnTo>
                      <a:lnTo>
                        <a:pt x="8" y="43"/>
                      </a:lnTo>
                      <a:lnTo>
                        <a:pt x="17" y="32"/>
                      </a:lnTo>
                      <a:lnTo>
                        <a:pt x="29" y="21"/>
                      </a:lnTo>
                      <a:lnTo>
                        <a:pt x="42" y="12"/>
                      </a:lnTo>
                      <a:lnTo>
                        <a:pt x="59" y="6"/>
                      </a:lnTo>
                      <a:lnTo>
                        <a:pt x="77" y="2"/>
                      </a:lnTo>
                      <a:lnTo>
                        <a:pt x="96" y="0"/>
                      </a:lnTo>
                      <a:lnTo>
                        <a:pt x="115" y="2"/>
                      </a:lnTo>
                      <a:lnTo>
                        <a:pt x="133" y="6"/>
                      </a:lnTo>
                      <a:lnTo>
                        <a:pt x="150" y="12"/>
                      </a:lnTo>
                      <a:lnTo>
                        <a:pt x="163" y="21"/>
                      </a:lnTo>
                      <a:lnTo>
                        <a:pt x="175" y="32"/>
                      </a:lnTo>
                      <a:lnTo>
                        <a:pt x="184" y="43"/>
                      </a:lnTo>
                      <a:lnTo>
                        <a:pt x="190" y="57"/>
                      </a:lnTo>
                      <a:lnTo>
                        <a:pt x="192" y="71"/>
                      </a:lnTo>
                      <a:lnTo>
                        <a:pt x="190" y="85"/>
                      </a:lnTo>
                      <a:lnTo>
                        <a:pt x="184" y="99"/>
                      </a:lnTo>
                      <a:lnTo>
                        <a:pt x="175" y="112"/>
                      </a:lnTo>
                      <a:lnTo>
                        <a:pt x="163" y="122"/>
                      </a:lnTo>
                      <a:lnTo>
                        <a:pt x="150" y="130"/>
                      </a:lnTo>
                      <a:lnTo>
                        <a:pt x="133" y="137"/>
                      </a:lnTo>
                      <a:lnTo>
                        <a:pt x="115" y="142"/>
                      </a:lnTo>
                      <a:lnTo>
                        <a:pt x="96" y="143"/>
                      </a:lnTo>
                      <a:lnTo>
                        <a:pt x="77" y="142"/>
                      </a:lnTo>
                      <a:lnTo>
                        <a:pt x="59" y="137"/>
                      </a:lnTo>
                      <a:lnTo>
                        <a:pt x="42" y="130"/>
                      </a:lnTo>
                      <a:lnTo>
                        <a:pt x="29" y="122"/>
                      </a:lnTo>
                      <a:lnTo>
                        <a:pt x="17" y="112"/>
                      </a:lnTo>
                      <a:lnTo>
                        <a:pt x="8" y="99"/>
                      </a:lnTo>
                      <a:lnTo>
                        <a:pt x="2" y="85"/>
                      </a:lnTo>
                      <a:lnTo>
                        <a:pt x="0" y="71"/>
                      </a:lnTo>
                      <a:close/>
                    </a:path>
                  </a:pathLst>
                </a:custGeom>
                <a:solidFill>
                  <a:srgbClr val="0A335B"/>
                </a:solidFill>
                <a:ln w="9525">
                  <a:noFill/>
                  <a:round/>
                  <a:headEnd/>
                  <a:tailEnd/>
                </a:ln>
              </p:spPr>
              <p:txBody>
                <a:bodyPr/>
                <a:lstStyle/>
                <a:p>
                  <a:endParaRPr lang="en-US"/>
                </a:p>
              </p:txBody>
            </p:sp>
            <p:sp>
              <p:nvSpPr>
                <p:cNvPr id="377" name="Freeform 343"/>
                <p:cNvSpPr>
                  <a:spLocks/>
                </p:cNvSpPr>
                <p:nvPr/>
              </p:nvSpPr>
              <p:spPr bwMode="auto">
                <a:xfrm>
                  <a:off x="715" y="3498"/>
                  <a:ext cx="43" cy="45"/>
                </a:xfrm>
                <a:custGeom>
                  <a:avLst/>
                  <a:gdLst/>
                  <a:ahLst/>
                  <a:cxnLst>
                    <a:cxn ang="0">
                      <a:pos x="125" y="81"/>
                    </a:cxn>
                    <a:cxn ang="0">
                      <a:pos x="130" y="93"/>
                    </a:cxn>
                    <a:cxn ang="0">
                      <a:pos x="124" y="108"/>
                    </a:cxn>
                    <a:cxn ang="0">
                      <a:pos x="113" y="117"/>
                    </a:cxn>
                    <a:cxn ang="0">
                      <a:pos x="99" y="128"/>
                    </a:cxn>
                    <a:cxn ang="0">
                      <a:pos x="86" y="131"/>
                    </a:cxn>
                    <a:cxn ang="0">
                      <a:pos x="70" y="135"/>
                    </a:cxn>
                    <a:cxn ang="0">
                      <a:pos x="61" y="137"/>
                    </a:cxn>
                    <a:cxn ang="0">
                      <a:pos x="55" y="137"/>
                    </a:cxn>
                    <a:cxn ang="0">
                      <a:pos x="46" y="136"/>
                    </a:cxn>
                    <a:cxn ang="0">
                      <a:pos x="34" y="129"/>
                    </a:cxn>
                    <a:cxn ang="0">
                      <a:pos x="21" y="121"/>
                    </a:cxn>
                    <a:cxn ang="0">
                      <a:pos x="11" y="112"/>
                    </a:cxn>
                    <a:cxn ang="0">
                      <a:pos x="8" y="108"/>
                    </a:cxn>
                    <a:cxn ang="0">
                      <a:pos x="17" y="106"/>
                    </a:cxn>
                    <a:cxn ang="0">
                      <a:pos x="28" y="108"/>
                    </a:cxn>
                    <a:cxn ang="0">
                      <a:pos x="44" y="113"/>
                    </a:cxn>
                    <a:cxn ang="0">
                      <a:pos x="56" y="117"/>
                    </a:cxn>
                    <a:cxn ang="0">
                      <a:pos x="28" y="99"/>
                    </a:cxn>
                    <a:cxn ang="0">
                      <a:pos x="82" y="103"/>
                    </a:cxn>
                    <a:cxn ang="0">
                      <a:pos x="45" y="83"/>
                    </a:cxn>
                    <a:cxn ang="0">
                      <a:pos x="0" y="48"/>
                    </a:cxn>
                    <a:cxn ang="0">
                      <a:pos x="40" y="50"/>
                    </a:cxn>
                    <a:cxn ang="0">
                      <a:pos x="33" y="43"/>
                    </a:cxn>
                    <a:cxn ang="0">
                      <a:pos x="63" y="20"/>
                    </a:cxn>
                    <a:cxn ang="0">
                      <a:pos x="53" y="22"/>
                    </a:cxn>
                    <a:cxn ang="0">
                      <a:pos x="37" y="27"/>
                    </a:cxn>
                    <a:cxn ang="0">
                      <a:pos x="23" y="30"/>
                    </a:cxn>
                    <a:cxn ang="0">
                      <a:pos x="13" y="29"/>
                    </a:cxn>
                    <a:cxn ang="0">
                      <a:pos x="9" y="26"/>
                    </a:cxn>
                    <a:cxn ang="0">
                      <a:pos x="18" y="20"/>
                    </a:cxn>
                    <a:cxn ang="0">
                      <a:pos x="31" y="12"/>
                    </a:cxn>
                    <a:cxn ang="0">
                      <a:pos x="47" y="4"/>
                    </a:cxn>
                    <a:cxn ang="0">
                      <a:pos x="56" y="0"/>
                    </a:cxn>
                    <a:cxn ang="0">
                      <a:pos x="63" y="0"/>
                    </a:cxn>
                    <a:cxn ang="0">
                      <a:pos x="70" y="1"/>
                    </a:cxn>
                    <a:cxn ang="0">
                      <a:pos x="81" y="5"/>
                    </a:cxn>
                    <a:cxn ang="0">
                      <a:pos x="97" y="9"/>
                    </a:cxn>
                    <a:cxn ang="0">
                      <a:pos x="109" y="18"/>
                    </a:cxn>
                    <a:cxn ang="0">
                      <a:pos x="121" y="27"/>
                    </a:cxn>
                    <a:cxn ang="0">
                      <a:pos x="127" y="40"/>
                    </a:cxn>
                    <a:cxn ang="0">
                      <a:pos x="126" y="54"/>
                    </a:cxn>
                    <a:cxn ang="0">
                      <a:pos x="115" y="64"/>
                    </a:cxn>
                  </a:cxnLst>
                  <a:rect l="0" t="0" r="r" b="b"/>
                  <a:pathLst>
                    <a:path w="130" h="137">
                      <a:moveTo>
                        <a:pt x="120" y="76"/>
                      </a:moveTo>
                      <a:lnTo>
                        <a:pt x="125" y="81"/>
                      </a:lnTo>
                      <a:lnTo>
                        <a:pt x="129" y="87"/>
                      </a:lnTo>
                      <a:lnTo>
                        <a:pt x="130" y="93"/>
                      </a:lnTo>
                      <a:lnTo>
                        <a:pt x="128" y="101"/>
                      </a:lnTo>
                      <a:lnTo>
                        <a:pt x="124" y="108"/>
                      </a:lnTo>
                      <a:lnTo>
                        <a:pt x="120" y="113"/>
                      </a:lnTo>
                      <a:lnTo>
                        <a:pt x="113" y="117"/>
                      </a:lnTo>
                      <a:lnTo>
                        <a:pt x="106" y="123"/>
                      </a:lnTo>
                      <a:lnTo>
                        <a:pt x="99" y="128"/>
                      </a:lnTo>
                      <a:lnTo>
                        <a:pt x="92" y="130"/>
                      </a:lnTo>
                      <a:lnTo>
                        <a:pt x="86" y="131"/>
                      </a:lnTo>
                      <a:lnTo>
                        <a:pt x="76" y="134"/>
                      </a:lnTo>
                      <a:lnTo>
                        <a:pt x="70" y="135"/>
                      </a:lnTo>
                      <a:lnTo>
                        <a:pt x="65" y="136"/>
                      </a:lnTo>
                      <a:lnTo>
                        <a:pt x="61" y="137"/>
                      </a:lnTo>
                      <a:lnTo>
                        <a:pt x="58" y="137"/>
                      </a:lnTo>
                      <a:lnTo>
                        <a:pt x="55" y="137"/>
                      </a:lnTo>
                      <a:lnTo>
                        <a:pt x="51" y="137"/>
                      </a:lnTo>
                      <a:lnTo>
                        <a:pt x="46" y="136"/>
                      </a:lnTo>
                      <a:lnTo>
                        <a:pt x="42" y="134"/>
                      </a:lnTo>
                      <a:lnTo>
                        <a:pt x="34" y="129"/>
                      </a:lnTo>
                      <a:lnTo>
                        <a:pt x="28" y="124"/>
                      </a:lnTo>
                      <a:lnTo>
                        <a:pt x="21" y="121"/>
                      </a:lnTo>
                      <a:lnTo>
                        <a:pt x="16" y="116"/>
                      </a:lnTo>
                      <a:lnTo>
                        <a:pt x="11" y="112"/>
                      </a:lnTo>
                      <a:lnTo>
                        <a:pt x="8" y="109"/>
                      </a:lnTo>
                      <a:lnTo>
                        <a:pt x="8" y="108"/>
                      </a:lnTo>
                      <a:lnTo>
                        <a:pt x="12" y="107"/>
                      </a:lnTo>
                      <a:lnTo>
                        <a:pt x="17" y="106"/>
                      </a:lnTo>
                      <a:lnTo>
                        <a:pt x="22" y="107"/>
                      </a:lnTo>
                      <a:lnTo>
                        <a:pt x="28" y="108"/>
                      </a:lnTo>
                      <a:lnTo>
                        <a:pt x="36" y="110"/>
                      </a:lnTo>
                      <a:lnTo>
                        <a:pt x="44" y="113"/>
                      </a:lnTo>
                      <a:lnTo>
                        <a:pt x="51" y="116"/>
                      </a:lnTo>
                      <a:lnTo>
                        <a:pt x="56" y="117"/>
                      </a:lnTo>
                      <a:lnTo>
                        <a:pt x="61" y="118"/>
                      </a:lnTo>
                      <a:lnTo>
                        <a:pt x="28" y="99"/>
                      </a:lnTo>
                      <a:lnTo>
                        <a:pt x="34" y="94"/>
                      </a:lnTo>
                      <a:lnTo>
                        <a:pt x="82" y="103"/>
                      </a:lnTo>
                      <a:lnTo>
                        <a:pt x="42" y="87"/>
                      </a:lnTo>
                      <a:lnTo>
                        <a:pt x="45" y="83"/>
                      </a:lnTo>
                      <a:lnTo>
                        <a:pt x="2" y="88"/>
                      </a:lnTo>
                      <a:lnTo>
                        <a:pt x="0" y="48"/>
                      </a:lnTo>
                      <a:lnTo>
                        <a:pt x="42" y="56"/>
                      </a:lnTo>
                      <a:lnTo>
                        <a:pt x="40" y="50"/>
                      </a:lnTo>
                      <a:lnTo>
                        <a:pt x="82" y="36"/>
                      </a:lnTo>
                      <a:lnTo>
                        <a:pt x="33" y="43"/>
                      </a:lnTo>
                      <a:lnTo>
                        <a:pt x="27" y="37"/>
                      </a:lnTo>
                      <a:lnTo>
                        <a:pt x="63" y="20"/>
                      </a:lnTo>
                      <a:lnTo>
                        <a:pt x="58" y="21"/>
                      </a:lnTo>
                      <a:lnTo>
                        <a:pt x="53" y="22"/>
                      </a:lnTo>
                      <a:lnTo>
                        <a:pt x="46" y="25"/>
                      </a:lnTo>
                      <a:lnTo>
                        <a:pt x="37" y="27"/>
                      </a:lnTo>
                      <a:lnTo>
                        <a:pt x="29" y="29"/>
                      </a:lnTo>
                      <a:lnTo>
                        <a:pt x="23" y="30"/>
                      </a:lnTo>
                      <a:lnTo>
                        <a:pt x="18" y="30"/>
                      </a:lnTo>
                      <a:lnTo>
                        <a:pt x="13" y="29"/>
                      </a:lnTo>
                      <a:lnTo>
                        <a:pt x="9" y="28"/>
                      </a:lnTo>
                      <a:lnTo>
                        <a:pt x="9" y="26"/>
                      </a:lnTo>
                      <a:lnTo>
                        <a:pt x="12" y="23"/>
                      </a:lnTo>
                      <a:lnTo>
                        <a:pt x="18" y="20"/>
                      </a:lnTo>
                      <a:lnTo>
                        <a:pt x="24" y="16"/>
                      </a:lnTo>
                      <a:lnTo>
                        <a:pt x="31" y="12"/>
                      </a:lnTo>
                      <a:lnTo>
                        <a:pt x="38" y="8"/>
                      </a:lnTo>
                      <a:lnTo>
                        <a:pt x="47" y="4"/>
                      </a:lnTo>
                      <a:lnTo>
                        <a:pt x="52" y="1"/>
                      </a:lnTo>
                      <a:lnTo>
                        <a:pt x="56" y="0"/>
                      </a:lnTo>
                      <a:lnTo>
                        <a:pt x="60" y="0"/>
                      </a:lnTo>
                      <a:lnTo>
                        <a:pt x="63" y="0"/>
                      </a:lnTo>
                      <a:lnTo>
                        <a:pt x="66" y="1"/>
                      </a:lnTo>
                      <a:lnTo>
                        <a:pt x="70" y="1"/>
                      </a:lnTo>
                      <a:lnTo>
                        <a:pt x="76" y="4"/>
                      </a:lnTo>
                      <a:lnTo>
                        <a:pt x="81" y="5"/>
                      </a:lnTo>
                      <a:lnTo>
                        <a:pt x="90" y="7"/>
                      </a:lnTo>
                      <a:lnTo>
                        <a:pt x="97" y="9"/>
                      </a:lnTo>
                      <a:lnTo>
                        <a:pt x="103" y="12"/>
                      </a:lnTo>
                      <a:lnTo>
                        <a:pt x="109" y="18"/>
                      </a:lnTo>
                      <a:lnTo>
                        <a:pt x="115" y="23"/>
                      </a:lnTo>
                      <a:lnTo>
                        <a:pt x="121" y="27"/>
                      </a:lnTo>
                      <a:lnTo>
                        <a:pt x="124" y="33"/>
                      </a:lnTo>
                      <a:lnTo>
                        <a:pt x="127" y="40"/>
                      </a:lnTo>
                      <a:lnTo>
                        <a:pt x="128" y="48"/>
                      </a:lnTo>
                      <a:lnTo>
                        <a:pt x="126" y="54"/>
                      </a:lnTo>
                      <a:lnTo>
                        <a:pt x="122" y="58"/>
                      </a:lnTo>
                      <a:lnTo>
                        <a:pt x="115" y="64"/>
                      </a:lnTo>
                      <a:lnTo>
                        <a:pt x="120" y="76"/>
                      </a:lnTo>
                      <a:close/>
                    </a:path>
                  </a:pathLst>
                </a:custGeom>
                <a:solidFill>
                  <a:srgbClr val="8499AD"/>
                </a:solidFill>
                <a:ln w="9525">
                  <a:noFill/>
                  <a:round/>
                  <a:headEnd/>
                  <a:tailEnd/>
                </a:ln>
              </p:spPr>
              <p:txBody>
                <a:bodyPr/>
                <a:lstStyle/>
                <a:p>
                  <a:endParaRPr lang="en-US"/>
                </a:p>
              </p:txBody>
            </p:sp>
            <p:sp>
              <p:nvSpPr>
                <p:cNvPr id="378" name="Freeform 344"/>
                <p:cNvSpPr>
                  <a:spLocks/>
                </p:cNvSpPr>
                <p:nvPr/>
              </p:nvSpPr>
              <p:spPr bwMode="auto">
                <a:xfrm>
                  <a:off x="734" y="3524"/>
                  <a:ext cx="14" cy="5"/>
                </a:xfrm>
                <a:custGeom>
                  <a:avLst/>
                  <a:gdLst/>
                  <a:ahLst/>
                  <a:cxnLst>
                    <a:cxn ang="0">
                      <a:pos x="39" y="14"/>
                    </a:cxn>
                    <a:cxn ang="0">
                      <a:pos x="40" y="1"/>
                    </a:cxn>
                    <a:cxn ang="0">
                      <a:pos x="0" y="0"/>
                    </a:cxn>
                    <a:cxn ang="0">
                      <a:pos x="39" y="14"/>
                    </a:cxn>
                  </a:cxnLst>
                  <a:rect l="0" t="0" r="r" b="b"/>
                  <a:pathLst>
                    <a:path w="40" h="14">
                      <a:moveTo>
                        <a:pt x="39" y="14"/>
                      </a:moveTo>
                      <a:lnTo>
                        <a:pt x="40" y="1"/>
                      </a:lnTo>
                      <a:lnTo>
                        <a:pt x="0" y="0"/>
                      </a:lnTo>
                      <a:lnTo>
                        <a:pt x="39" y="14"/>
                      </a:lnTo>
                      <a:close/>
                    </a:path>
                  </a:pathLst>
                </a:custGeom>
                <a:solidFill>
                  <a:srgbClr val="3F3F3F"/>
                </a:solidFill>
                <a:ln w="9525">
                  <a:noFill/>
                  <a:round/>
                  <a:headEnd/>
                  <a:tailEnd/>
                </a:ln>
              </p:spPr>
              <p:txBody>
                <a:bodyPr/>
                <a:lstStyle/>
                <a:p>
                  <a:endParaRPr lang="en-US"/>
                </a:p>
              </p:txBody>
            </p:sp>
            <p:sp>
              <p:nvSpPr>
                <p:cNvPr id="379" name="Freeform 345"/>
                <p:cNvSpPr>
                  <a:spLocks/>
                </p:cNvSpPr>
                <p:nvPr/>
              </p:nvSpPr>
              <p:spPr bwMode="auto">
                <a:xfrm>
                  <a:off x="734" y="3513"/>
                  <a:ext cx="15" cy="4"/>
                </a:xfrm>
                <a:custGeom>
                  <a:avLst/>
                  <a:gdLst/>
                  <a:ahLst/>
                  <a:cxnLst>
                    <a:cxn ang="0">
                      <a:pos x="44" y="11"/>
                    </a:cxn>
                    <a:cxn ang="0">
                      <a:pos x="37" y="0"/>
                    </a:cxn>
                    <a:cxn ang="0">
                      <a:pos x="0" y="9"/>
                    </a:cxn>
                    <a:cxn ang="0">
                      <a:pos x="44" y="11"/>
                    </a:cxn>
                  </a:cxnLst>
                  <a:rect l="0" t="0" r="r" b="b"/>
                  <a:pathLst>
                    <a:path w="44" h="11">
                      <a:moveTo>
                        <a:pt x="44" y="11"/>
                      </a:moveTo>
                      <a:lnTo>
                        <a:pt x="37" y="0"/>
                      </a:lnTo>
                      <a:lnTo>
                        <a:pt x="0" y="9"/>
                      </a:lnTo>
                      <a:lnTo>
                        <a:pt x="44" y="11"/>
                      </a:lnTo>
                      <a:close/>
                    </a:path>
                  </a:pathLst>
                </a:custGeom>
                <a:solidFill>
                  <a:srgbClr val="3F3F3F"/>
                </a:solidFill>
                <a:ln w="9525">
                  <a:noFill/>
                  <a:round/>
                  <a:headEnd/>
                  <a:tailEnd/>
                </a:ln>
              </p:spPr>
              <p:txBody>
                <a:bodyPr/>
                <a:lstStyle/>
                <a:p>
                  <a:endParaRPr lang="en-US"/>
                </a:p>
              </p:txBody>
            </p:sp>
            <p:sp>
              <p:nvSpPr>
                <p:cNvPr id="380" name="Freeform 346"/>
                <p:cNvSpPr>
                  <a:spLocks/>
                </p:cNvSpPr>
                <p:nvPr/>
              </p:nvSpPr>
              <p:spPr bwMode="auto">
                <a:xfrm>
                  <a:off x="568" y="3689"/>
                  <a:ext cx="85" cy="59"/>
                </a:xfrm>
                <a:custGeom>
                  <a:avLst/>
                  <a:gdLst/>
                  <a:ahLst/>
                  <a:cxnLst>
                    <a:cxn ang="0">
                      <a:pos x="4" y="108"/>
                    </a:cxn>
                    <a:cxn ang="0">
                      <a:pos x="10" y="122"/>
                    </a:cxn>
                    <a:cxn ang="0">
                      <a:pos x="19" y="136"/>
                    </a:cxn>
                    <a:cxn ang="0">
                      <a:pos x="32" y="147"/>
                    </a:cxn>
                    <a:cxn ang="0">
                      <a:pos x="48" y="157"/>
                    </a:cxn>
                    <a:cxn ang="0">
                      <a:pos x="64" y="165"/>
                    </a:cxn>
                    <a:cxn ang="0">
                      <a:pos x="84" y="172"/>
                    </a:cxn>
                    <a:cxn ang="0">
                      <a:pos x="105" y="175"/>
                    </a:cxn>
                    <a:cxn ang="0">
                      <a:pos x="127" y="176"/>
                    </a:cxn>
                    <a:cxn ang="0">
                      <a:pos x="150" y="175"/>
                    </a:cxn>
                    <a:cxn ang="0">
                      <a:pos x="171" y="171"/>
                    </a:cxn>
                    <a:cxn ang="0">
                      <a:pos x="191" y="165"/>
                    </a:cxn>
                    <a:cxn ang="0">
                      <a:pos x="208" y="156"/>
                    </a:cxn>
                    <a:cxn ang="0">
                      <a:pos x="224" y="145"/>
                    </a:cxn>
                    <a:cxn ang="0">
                      <a:pos x="236" y="132"/>
                    </a:cxn>
                    <a:cxn ang="0">
                      <a:pos x="245" y="120"/>
                    </a:cxn>
                    <a:cxn ang="0">
                      <a:pos x="251" y="104"/>
                    </a:cxn>
                    <a:cxn ang="0">
                      <a:pos x="252" y="100"/>
                    </a:cxn>
                    <a:cxn ang="0">
                      <a:pos x="252" y="96"/>
                    </a:cxn>
                    <a:cxn ang="0">
                      <a:pos x="253" y="93"/>
                    </a:cxn>
                    <a:cxn ang="0">
                      <a:pos x="253" y="88"/>
                    </a:cxn>
                    <a:cxn ang="0">
                      <a:pos x="251" y="71"/>
                    </a:cxn>
                    <a:cxn ang="0">
                      <a:pos x="244" y="53"/>
                    </a:cxn>
                    <a:cxn ang="0">
                      <a:pos x="231" y="38"/>
                    </a:cxn>
                    <a:cxn ang="0">
                      <a:pos x="217" y="26"/>
                    </a:cxn>
                    <a:cxn ang="0">
                      <a:pos x="198" y="15"/>
                    </a:cxn>
                    <a:cxn ang="0">
                      <a:pos x="176" y="7"/>
                    </a:cxn>
                    <a:cxn ang="0">
                      <a:pos x="152" y="2"/>
                    </a:cxn>
                    <a:cxn ang="0">
                      <a:pos x="127" y="0"/>
                    </a:cxn>
                    <a:cxn ang="0">
                      <a:pos x="102" y="2"/>
                    </a:cxn>
                    <a:cxn ang="0">
                      <a:pos x="78" y="7"/>
                    </a:cxn>
                    <a:cxn ang="0">
                      <a:pos x="56" y="15"/>
                    </a:cxn>
                    <a:cxn ang="0">
                      <a:pos x="37" y="26"/>
                    </a:cxn>
                    <a:cxn ang="0">
                      <a:pos x="22" y="38"/>
                    </a:cxn>
                    <a:cxn ang="0">
                      <a:pos x="10" y="53"/>
                    </a:cxn>
                    <a:cxn ang="0">
                      <a:pos x="3" y="71"/>
                    </a:cxn>
                    <a:cxn ang="0">
                      <a:pos x="0" y="88"/>
                    </a:cxn>
                    <a:cxn ang="0">
                      <a:pos x="0" y="93"/>
                    </a:cxn>
                    <a:cxn ang="0">
                      <a:pos x="2" y="99"/>
                    </a:cxn>
                    <a:cxn ang="0">
                      <a:pos x="3" y="103"/>
                    </a:cxn>
                    <a:cxn ang="0">
                      <a:pos x="4" y="108"/>
                    </a:cxn>
                  </a:cxnLst>
                  <a:rect l="0" t="0" r="r" b="b"/>
                  <a:pathLst>
                    <a:path w="253" h="176">
                      <a:moveTo>
                        <a:pt x="4" y="108"/>
                      </a:moveTo>
                      <a:lnTo>
                        <a:pt x="10" y="122"/>
                      </a:lnTo>
                      <a:lnTo>
                        <a:pt x="19" y="136"/>
                      </a:lnTo>
                      <a:lnTo>
                        <a:pt x="32" y="147"/>
                      </a:lnTo>
                      <a:lnTo>
                        <a:pt x="48" y="157"/>
                      </a:lnTo>
                      <a:lnTo>
                        <a:pt x="64" y="165"/>
                      </a:lnTo>
                      <a:lnTo>
                        <a:pt x="84" y="172"/>
                      </a:lnTo>
                      <a:lnTo>
                        <a:pt x="105" y="175"/>
                      </a:lnTo>
                      <a:lnTo>
                        <a:pt x="127" y="176"/>
                      </a:lnTo>
                      <a:lnTo>
                        <a:pt x="150" y="175"/>
                      </a:lnTo>
                      <a:lnTo>
                        <a:pt x="171" y="171"/>
                      </a:lnTo>
                      <a:lnTo>
                        <a:pt x="191" y="165"/>
                      </a:lnTo>
                      <a:lnTo>
                        <a:pt x="208" y="156"/>
                      </a:lnTo>
                      <a:lnTo>
                        <a:pt x="224" y="145"/>
                      </a:lnTo>
                      <a:lnTo>
                        <a:pt x="236" y="132"/>
                      </a:lnTo>
                      <a:lnTo>
                        <a:pt x="245" y="120"/>
                      </a:lnTo>
                      <a:lnTo>
                        <a:pt x="251" y="104"/>
                      </a:lnTo>
                      <a:lnTo>
                        <a:pt x="252" y="100"/>
                      </a:lnTo>
                      <a:lnTo>
                        <a:pt x="252" y="96"/>
                      </a:lnTo>
                      <a:lnTo>
                        <a:pt x="253" y="93"/>
                      </a:lnTo>
                      <a:lnTo>
                        <a:pt x="253" y="88"/>
                      </a:lnTo>
                      <a:lnTo>
                        <a:pt x="251" y="71"/>
                      </a:lnTo>
                      <a:lnTo>
                        <a:pt x="244" y="53"/>
                      </a:lnTo>
                      <a:lnTo>
                        <a:pt x="231" y="38"/>
                      </a:lnTo>
                      <a:lnTo>
                        <a:pt x="217" y="26"/>
                      </a:lnTo>
                      <a:lnTo>
                        <a:pt x="198" y="15"/>
                      </a:lnTo>
                      <a:lnTo>
                        <a:pt x="176" y="7"/>
                      </a:lnTo>
                      <a:lnTo>
                        <a:pt x="152" y="2"/>
                      </a:lnTo>
                      <a:lnTo>
                        <a:pt x="127" y="0"/>
                      </a:lnTo>
                      <a:lnTo>
                        <a:pt x="102" y="2"/>
                      </a:lnTo>
                      <a:lnTo>
                        <a:pt x="78" y="7"/>
                      </a:lnTo>
                      <a:lnTo>
                        <a:pt x="56" y="15"/>
                      </a:lnTo>
                      <a:lnTo>
                        <a:pt x="37" y="26"/>
                      </a:lnTo>
                      <a:lnTo>
                        <a:pt x="22" y="38"/>
                      </a:lnTo>
                      <a:lnTo>
                        <a:pt x="10" y="53"/>
                      </a:lnTo>
                      <a:lnTo>
                        <a:pt x="3" y="71"/>
                      </a:lnTo>
                      <a:lnTo>
                        <a:pt x="0" y="88"/>
                      </a:lnTo>
                      <a:lnTo>
                        <a:pt x="0" y="93"/>
                      </a:lnTo>
                      <a:lnTo>
                        <a:pt x="2" y="99"/>
                      </a:lnTo>
                      <a:lnTo>
                        <a:pt x="3" y="103"/>
                      </a:lnTo>
                      <a:lnTo>
                        <a:pt x="4" y="108"/>
                      </a:lnTo>
                      <a:close/>
                    </a:path>
                  </a:pathLst>
                </a:custGeom>
                <a:solidFill>
                  <a:srgbClr val="C1CCD6"/>
                </a:solidFill>
                <a:ln w="9525">
                  <a:noFill/>
                  <a:round/>
                  <a:headEnd/>
                  <a:tailEnd/>
                </a:ln>
              </p:spPr>
              <p:txBody>
                <a:bodyPr/>
                <a:lstStyle/>
                <a:p>
                  <a:endParaRPr lang="en-US"/>
                </a:p>
              </p:txBody>
            </p:sp>
            <p:sp>
              <p:nvSpPr>
                <p:cNvPr id="381" name="Freeform 347"/>
                <p:cNvSpPr>
                  <a:spLocks/>
                </p:cNvSpPr>
                <p:nvPr/>
              </p:nvSpPr>
              <p:spPr bwMode="auto">
                <a:xfrm>
                  <a:off x="568" y="3689"/>
                  <a:ext cx="85" cy="59"/>
                </a:xfrm>
                <a:custGeom>
                  <a:avLst/>
                  <a:gdLst/>
                  <a:ahLst/>
                  <a:cxnLst>
                    <a:cxn ang="0">
                      <a:pos x="4" y="108"/>
                    </a:cxn>
                    <a:cxn ang="0">
                      <a:pos x="4" y="108"/>
                    </a:cxn>
                    <a:cxn ang="0">
                      <a:pos x="10" y="122"/>
                    </a:cxn>
                    <a:cxn ang="0">
                      <a:pos x="19" y="136"/>
                    </a:cxn>
                    <a:cxn ang="0">
                      <a:pos x="32" y="147"/>
                    </a:cxn>
                    <a:cxn ang="0">
                      <a:pos x="48" y="157"/>
                    </a:cxn>
                    <a:cxn ang="0">
                      <a:pos x="64" y="165"/>
                    </a:cxn>
                    <a:cxn ang="0">
                      <a:pos x="84" y="172"/>
                    </a:cxn>
                    <a:cxn ang="0">
                      <a:pos x="105" y="175"/>
                    </a:cxn>
                    <a:cxn ang="0">
                      <a:pos x="127" y="176"/>
                    </a:cxn>
                    <a:cxn ang="0">
                      <a:pos x="127" y="176"/>
                    </a:cxn>
                    <a:cxn ang="0">
                      <a:pos x="150" y="175"/>
                    </a:cxn>
                    <a:cxn ang="0">
                      <a:pos x="171" y="171"/>
                    </a:cxn>
                    <a:cxn ang="0">
                      <a:pos x="191" y="165"/>
                    </a:cxn>
                    <a:cxn ang="0">
                      <a:pos x="208" y="156"/>
                    </a:cxn>
                    <a:cxn ang="0">
                      <a:pos x="224" y="145"/>
                    </a:cxn>
                    <a:cxn ang="0">
                      <a:pos x="236" y="132"/>
                    </a:cxn>
                    <a:cxn ang="0">
                      <a:pos x="245" y="120"/>
                    </a:cxn>
                    <a:cxn ang="0">
                      <a:pos x="251" y="104"/>
                    </a:cxn>
                    <a:cxn ang="0">
                      <a:pos x="251" y="104"/>
                    </a:cxn>
                    <a:cxn ang="0">
                      <a:pos x="252" y="100"/>
                    </a:cxn>
                    <a:cxn ang="0">
                      <a:pos x="252" y="96"/>
                    </a:cxn>
                    <a:cxn ang="0">
                      <a:pos x="253" y="93"/>
                    </a:cxn>
                    <a:cxn ang="0">
                      <a:pos x="253" y="88"/>
                    </a:cxn>
                    <a:cxn ang="0">
                      <a:pos x="253" y="88"/>
                    </a:cxn>
                    <a:cxn ang="0">
                      <a:pos x="251" y="71"/>
                    </a:cxn>
                    <a:cxn ang="0">
                      <a:pos x="244" y="53"/>
                    </a:cxn>
                    <a:cxn ang="0">
                      <a:pos x="231" y="38"/>
                    </a:cxn>
                    <a:cxn ang="0">
                      <a:pos x="217" y="26"/>
                    </a:cxn>
                    <a:cxn ang="0">
                      <a:pos x="198" y="15"/>
                    </a:cxn>
                    <a:cxn ang="0">
                      <a:pos x="176" y="7"/>
                    </a:cxn>
                    <a:cxn ang="0">
                      <a:pos x="152" y="2"/>
                    </a:cxn>
                    <a:cxn ang="0">
                      <a:pos x="127" y="0"/>
                    </a:cxn>
                    <a:cxn ang="0">
                      <a:pos x="127" y="0"/>
                    </a:cxn>
                    <a:cxn ang="0">
                      <a:pos x="102" y="2"/>
                    </a:cxn>
                    <a:cxn ang="0">
                      <a:pos x="78" y="7"/>
                    </a:cxn>
                    <a:cxn ang="0">
                      <a:pos x="56" y="15"/>
                    </a:cxn>
                    <a:cxn ang="0">
                      <a:pos x="37" y="26"/>
                    </a:cxn>
                    <a:cxn ang="0">
                      <a:pos x="22" y="38"/>
                    </a:cxn>
                    <a:cxn ang="0">
                      <a:pos x="10" y="53"/>
                    </a:cxn>
                    <a:cxn ang="0">
                      <a:pos x="3" y="71"/>
                    </a:cxn>
                    <a:cxn ang="0">
                      <a:pos x="0" y="88"/>
                    </a:cxn>
                    <a:cxn ang="0">
                      <a:pos x="0" y="88"/>
                    </a:cxn>
                    <a:cxn ang="0">
                      <a:pos x="0" y="93"/>
                    </a:cxn>
                    <a:cxn ang="0">
                      <a:pos x="2" y="99"/>
                    </a:cxn>
                    <a:cxn ang="0">
                      <a:pos x="3" y="103"/>
                    </a:cxn>
                    <a:cxn ang="0">
                      <a:pos x="4" y="108"/>
                    </a:cxn>
                  </a:cxnLst>
                  <a:rect l="0" t="0" r="r" b="b"/>
                  <a:pathLst>
                    <a:path w="253" h="176">
                      <a:moveTo>
                        <a:pt x="4" y="108"/>
                      </a:moveTo>
                      <a:lnTo>
                        <a:pt x="4" y="108"/>
                      </a:lnTo>
                      <a:lnTo>
                        <a:pt x="10" y="122"/>
                      </a:lnTo>
                      <a:lnTo>
                        <a:pt x="19" y="136"/>
                      </a:lnTo>
                      <a:lnTo>
                        <a:pt x="32" y="147"/>
                      </a:lnTo>
                      <a:lnTo>
                        <a:pt x="48" y="157"/>
                      </a:lnTo>
                      <a:lnTo>
                        <a:pt x="64" y="165"/>
                      </a:lnTo>
                      <a:lnTo>
                        <a:pt x="84" y="172"/>
                      </a:lnTo>
                      <a:lnTo>
                        <a:pt x="105" y="175"/>
                      </a:lnTo>
                      <a:lnTo>
                        <a:pt x="127" y="176"/>
                      </a:lnTo>
                      <a:lnTo>
                        <a:pt x="127" y="176"/>
                      </a:lnTo>
                      <a:lnTo>
                        <a:pt x="150" y="175"/>
                      </a:lnTo>
                      <a:lnTo>
                        <a:pt x="171" y="171"/>
                      </a:lnTo>
                      <a:lnTo>
                        <a:pt x="191" y="165"/>
                      </a:lnTo>
                      <a:lnTo>
                        <a:pt x="208" y="156"/>
                      </a:lnTo>
                      <a:lnTo>
                        <a:pt x="224" y="145"/>
                      </a:lnTo>
                      <a:lnTo>
                        <a:pt x="236" y="132"/>
                      </a:lnTo>
                      <a:lnTo>
                        <a:pt x="245" y="120"/>
                      </a:lnTo>
                      <a:lnTo>
                        <a:pt x="251" y="104"/>
                      </a:lnTo>
                      <a:lnTo>
                        <a:pt x="251" y="104"/>
                      </a:lnTo>
                      <a:lnTo>
                        <a:pt x="252" y="100"/>
                      </a:lnTo>
                      <a:lnTo>
                        <a:pt x="252" y="96"/>
                      </a:lnTo>
                      <a:lnTo>
                        <a:pt x="253" y="93"/>
                      </a:lnTo>
                      <a:lnTo>
                        <a:pt x="253" y="88"/>
                      </a:lnTo>
                      <a:lnTo>
                        <a:pt x="253" y="88"/>
                      </a:lnTo>
                      <a:lnTo>
                        <a:pt x="251" y="71"/>
                      </a:lnTo>
                      <a:lnTo>
                        <a:pt x="244" y="53"/>
                      </a:lnTo>
                      <a:lnTo>
                        <a:pt x="231" y="38"/>
                      </a:lnTo>
                      <a:lnTo>
                        <a:pt x="217" y="26"/>
                      </a:lnTo>
                      <a:lnTo>
                        <a:pt x="198" y="15"/>
                      </a:lnTo>
                      <a:lnTo>
                        <a:pt x="176" y="7"/>
                      </a:lnTo>
                      <a:lnTo>
                        <a:pt x="152" y="2"/>
                      </a:lnTo>
                      <a:lnTo>
                        <a:pt x="127" y="0"/>
                      </a:lnTo>
                      <a:lnTo>
                        <a:pt x="127" y="0"/>
                      </a:lnTo>
                      <a:lnTo>
                        <a:pt x="102" y="2"/>
                      </a:lnTo>
                      <a:lnTo>
                        <a:pt x="78" y="7"/>
                      </a:lnTo>
                      <a:lnTo>
                        <a:pt x="56" y="15"/>
                      </a:lnTo>
                      <a:lnTo>
                        <a:pt x="37" y="26"/>
                      </a:lnTo>
                      <a:lnTo>
                        <a:pt x="22" y="38"/>
                      </a:lnTo>
                      <a:lnTo>
                        <a:pt x="10" y="53"/>
                      </a:lnTo>
                      <a:lnTo>
                        <a:pt x="3" y="71"/>
                      </a:lnTo>
                      <a:lnTo>
                        <a:pt x="0" y="88"/>
                      </a:lnTo>
                      <a:lnTo>
                        <a:pt x="0" y="88"/>
                      </a:lnTo>
                      <a:lnTo>
                        <a:pt x="0" y="93"/>
                      </a:lnTo>
                      <a:lnTo>
                        <a:pt x="2" y="99"/>
                      </a:lnTo>
                      <a:lnTo>
                        <a:pt x="3" y="103"/>
                      </a:lnTo>
                      <a:lnTo>
                        <a:pt x="4" y="108"/>
                      </a:lnTo>
                    </a:path>
                  </a:pathLst>
                </a:custGeom>
                <a:noFill/>
                <a:ln w="0">
                  <a:solidFill>
                    <a:srgbClr val="8499AD"/>
                  </a:solidFill>
                  <a:prstDash val="solid"/>
                  <a:round/>
                  <a:headEnd/>
                  <a:tailEnd/>
                </a:ln>
              </p:spPr>
              <p:txBody>
                <a:bodyPr/>
                <a:lstStyle/>
                <a:p>
                  <a:endParaRPr lang="en-US"/>
                </a:p>
              </p:txBody>
            </p:sp>
            <p:sp>
              <p:nvSpPr>
                <p:cNvPr id="382" name="Freeform 348"/>
                <p:cNvSpPr>
                  <a:spLocks/>
                </p:cNvSpPr>
                <p:nvPr/>
              </p:nvSpPr>
              <p:spPr bwMode="auto">
                <a:xfrm>
                  <a:off x="574" y="3694"/>
                  <a:ext cx="72" cy="50"/>
                </a:xfrm>
                <a:custGeom>
                  <a:avLst/>
                  <a:gdLst/>
                  <a:ahLst/>
                  <a:cxnLst>
                    <a:cxn ang="0">
                      <a:pos x="108" y="150"/>
                    </a:cxn>
                    <a:cxn ang="0">
                      <a:pos x="130" y="149"/>
                    </a:cxn>
                    <a:cxn ang="0">
                      <a:pos x="150" y="144"/>
                    </a:cxn>
                    <a:cxn ang="0">
                      <a:pos x="169" y="137"/>
                    </a:cxn>
                    <a:cxn ang="0">
                      <a:pos x="184" y="128"/>
                    </a:cxn>
                    <a:cxn ang="0">
                      <a:pos x="197" y="116"/>
                    </a:cxn>
                    <a:cxn ang="0">
                      <a:pos x="207" y="103"/>
                    </a:cxn>
                    <a:cxn ang="0">
                      <a:pos x="213" y="89"/>
                    </a:cxn>
                    <a:cxn ang="0">
                      <a:pos x="216" y="74"/>
                    </a:cxn>
                    <a:cxn ang="0">
                      <a:pos x="213" y="59"/>
                    </a:cxn>
                    <a:cxn ang="0">
                      <a:pos x="207" y="45"/>
                    </a:cxn>
                    <a:cxn ang="0">
                      <a:pos x="197" y="33"/>
                    </a:cxn>
                    <a:cxn ang="0">
                      <a:pos x="184" y="22"/>
                    </a:cxn>
                    <a:cxn ang="0">
                      <a:pos x="169" y="13"/>
                    </a:cxn>
                    <a:cxn ang="0">
                      <a:pos x="150" y="6"/>
                    </a:cxn>
                    <a:cxn ang="0">
                      <a:pos x="130" y="1"/>
                    </a:cxn>
                    <a:cxn ang="0">
                      <a:pos x="108" y="0"/>
                    </a:cxn>
                    <a:cxn ang="0">
                      <a:pos x="86" y="1"/>
                    </a:cxn>
                    <a:cxn ang="0">
                      <a:pos x="66" y="6"/>
                    </a:cxn>
                    <a:cxn ang="0">
                      <a:pos x="47" y="13"/>
                    </a:cxn>
                    <a:cxn ang="0">
                      <a:pos x="32" y="22"/>
                    </a:cxn>
                    <a:cxn ang="0">
                      <a:pos x="19" y="33"/>
                    </a:cxn>
                    <a:cxn ang="0">
                      <a:pos x="9" y="45"/>
                    </a:cxn>
                    <a:cxn ang="0">
                      <a:pos x="2" y="59"/>
                    </a:cxn>
                    <a:cxn ang="0">
                      <a:pos x="0" y="74"/>
                    </a:cxn>
                    <a:cxn ang="0">
                      <a:pos x="2" y="89"/>
                    </a:cxn>
                    <a:cxn ang="0">
                      <a:pos x="9" y="103"/>
                    </a:cxn>
                    <a:cxn ang="0">
                      <a:pos x="19" y="116"/>
                    </a:cxn>
                    <a:cxn ang="0">
                      <a:pos x="32" y="128"/>
                    </a:cxn>
                    <a:cxn ang="0">
                      <a:pos x="47" y="137"/>
                    </a:cxn>
                    <a:cxn ang="0">
                      <a:pos x="66" y="144"/>
                    </a:cxn>
                    <a:cxn ang="0">
                      <a:pos x="86" y="149"/>
                    </a:cxn>
                    <a:cxn ang="0">
                      <a:pos x="108" y="150"/>
                    </a:cxn>
                  </a:cxnLst>
                  <a:rect l="0" t="0" r="r" b="b"/>
                  <a:pathLst>
                    <a:path w="216" h="150">
                      <a:moveTo>
                        <a:pt x="108" y="150"/>
                      </a:moveTo>
                      <a:lnTo>
                        <a:pt x="130" y="149"/>
                      </a:lnTo>
                      <a:lnTo>
                        <a:pt x="150" y="144"/>
                      </a:lnTo>
                      <a:lnTo>
                        <a:pt x="169" y="137"/>
                      </a:lnTo>
                      <a:lnTo>
                        <a:pt x="184" y="128"/>
                      </a:lnTo>
                      <a:lnTo>
                        <a:pt x="197" y="116"/>
                      </a:lnTo>
                      <a:lnTo>
                        <a:pt x="207" y="103"/>
                      </a:lnTo>
                      <a:lnTo>
                        <a:pt x="213" y="89"/>
                      </a:lnTo>
                      <a:lnTo>
                        <a:pt x="216" y="74"/>
                      </a:lnTo>
                      <a:lnTo>
                        <a:pt x="213" y="59"/>
                      </a:lnTo>
                      <a:lnTo>
                        <a:pt x="207" y="45"/>
                      </a:lnTo>
                      <a:lnTo>
                        <a:pt x="197" y="33"/>
                      </a:lnTo>
                      <a:lnTo>
                        <a:pt x="184" y="22"/>
                      </a:lnTo>
                      <a:lnTo>
                        <a:pt x="169" y="13"/>
                      </a:lnTo>
                      <a:lnTo>
                        <a:pt x="150" y="6"/>
                      </a:lnTo>
                      <a:lnTo>
                        <a:pt x="130" y="1"/>
                      </a:lnTo>
                      <a:lnTo>
                        <a:pt x="108" y="0"/>
                      </a:lnTo>
                      <a:lnTo>
                        <a:pt x="86" y="1"/>
                      </a:lnTo>
                      <a:lnTo>
                        <a:pt x="66" y="6"/>
                      </a:lnTo>
                      <a:lnTo>
                        <a:pt x="47" y="13"/>
                      </a:lnTo>
                      <a:lnTo>
                        <a:pt x="32" y="22"/>
                      </a:lnTo>
                      <a:lnTo>
                        <a:pt x="19" y="33"/>
                      </a:lnTo>
                      <a:lnTo>
                        <a:pt x="9" y="45"/>
                      </a:lnTo>
                      <a:lnTo>
                        <a:pt x="2" y="59"/>
                      </a:lnTo>
                      <a:lnTo>
                        <a:pt x="0" y="74"/>
                      </a:lnTo>
                      <a:lnTo>
                        <a:pt x="2" y="89"/>
                      </a:lnTo>
                      <a:lnTo>
                        <a:pt x="9" y="103"/>
                      </a:lnTo>
                      <a:lnTo>
                        <a:pt x="19" y="116"/>
                      </a:lnTo>
                      <a:lnTo>
                        <a:pt x="32" y="128"/>
                      </a:lnTo>
                      <a:lnTo>
                        <a:pt x="47" y="137"/>
                      </a:lnTo>
                      <a:lnTo>
                        <a:pt x="66" y="144"/>
                      </a:lnTo>
                      <a:lnTo>
                        <a:pt x="86" y="149"/>
                      </a:lnTo>
                      <a:lnTo>
                        <a:pt x="108" y="150"/>
                      </a:lnTo>
                      <a:close/>
                    </a:path>
                  </a:pathLst>
                </a:custGeom>
                <a:solidFill>
                  <a:srgbClr val="0A335B"/>
                </a:solidFill>
                <a:ln w="9525">
                  <a:noFill/>
                  <a:round/>
                  <a:headEnd/>
                  <a:tailEnd/>
                </a:ln>
              </p:spPr>
              <p:txBody>
                <a:bodyPr/>
                <a:lstStyle/>
                <a:p>
                  <a:endParaRPr lang="en-US"/>
                </a:p>
              </p:txBody>
            </p:sp>
            <p:sp>
              <p:nvSpPr>
                <p:cNvPr id="383" name="Freeform 349"/>
                <p:cNvSpPr>
                  <a:spLocks/>
                </p:cNvSpPr>
                <p:nvPr/>
              </p:nvSpPr>
              <p:spPr bwMode="auto">
                <a:xfrm>
                  <a:off x="574" y="3694"/>
                  <a:ext cx="72" cy="50"/>
                </a:xfrm>
                <a:custGeom>
                  <a:avLst/>
                  <a:gdLst/>
                  <a:ahLst/>
                  <a:cxnLst>
                    <a:cxn ang="0">
                      <a:pos x="108" y="150"/>
                    </a:cxn>
                    <a:cxn ang="0">
                      <a:pos x="108" y="150"/>
                    </a:cxn>
                    <a:cxn ang="0">
                      <a:pos x="130" y="149"/>
                    </a:cxn>
                    <a:cxn ang="0">
                      <a:pos x="150" y="144"/>
                    </a:cxn>
                    <a:cxn ang="0">
                      <a:pos x="169" y="137"/>
                    </a:cxn>
                    <a:cxn ang="0">
                      <a:pos x="184" y="128"/>
                    </a:cxn>
                    <a:cxn ang="0">
                      <a:pos x="197" y="116"/>
                    </a:cxn>
                    <a:cxn ang="0">
                      <a:pos x="207" y="103"/>
                    </a:cxn>
                    <a:cxn ang="0">
                      <a:pos x="213" y="89"/>
                    </a:cxn>
                    <a:cxn ang="0">
                      <a:pos x="216" y="74"/>
                    </a:cxn>
                    <a:cxn ang="0">
                      <a:pos x="216" y="74"/>
                    </a:cxn>
                    <a:cxn ang="0">
                      <a:pos x="213" y="59"/>
                    </a:cxn>
                    <a:cxn ang="0">
                      <a:pos x="207" y="45"/>
                    </a:cxn>
                    <a:cxn ang="0">
                      <a:pos x="197" y="33"/>
                    </a:cxn>
                    <a:cxn ang="0">
                      <a:pos x="184" y="22"/>
                    </a:cxn>
                    <a:cxn ang="0">
                      <a:pos x="169" y="13"/>
                    </a:cxn>
                    <a:cxn ang="0">
                      <a:pos x="150" y="6"/>
                    </a:cxn>
                    <a:cxn ang="0">
                      <a:pos x="130" y="1"/>
                    </a:cxn>
                    <a:cxn ang="0">
                      <a:pos x="108" y="0"/>
                    </a:cxn>
                    <a:cxn ang="0">
                      <a:pos x="108" y="0"/>
                    </a:cxn>
                    <a:cxn ang="0">
                      <a:pos x="86" y="1"/>
                    </a:cxn>
                    <a:cxn ang="0">
                      <a:pos x="66" y="6"/>
                    </a:cxn>
                    <a:cxn ang="0">
                      <a:pos x="47" y="13"/>
                    </a:cxn>
                    <a:cxn ang="0">
                      <a:pos x="32" y="22"/>
                    </a:cxn>
                    <a:cxn ang="0">
                      <a:pos x="19" y="33"/>
                    </a:cxn>
                    <a:cxn ang="0">
                      <a:pos x="9" y="45"/>
                    </a:cxn>
                    <a:cxn ang="0">
                      <a:pos x="2" y="59"/>
                    </a:cxn>
                    <a:cxn ang="0">
                      <a:pos x="0" y="74"/>
                    </a:cxn>
                    <a:cxn ang="0">
                      <a:pos x="0" y="74"/>
                    </a:cxn>
                    <a:cxn ang="0">
                      <a:pos x="2" y="89"/>
                    </a:cxn>
                    <a:cxn ang="0">
                      <a:pos x="9" y="103"/>
                    </a:cxn>
                    <a:cxn ang="0">
                      <a:pos x="19" y="116"/>
                    </a:cxn>
                    <a:cxn ang="0">
                      <a:pos x="32" y="128"/>
                    </a:cxn>
                    <a:cxn ang="0">
                      <a:pos x="47" y="137"/>
                    </a:cxn>
                    <a:cxn ang="0">
                      <a:pos x="66" y="144"/>
                    </a:cxn>
                    <a:cxn ang="0">
                      <a:pos x="86" y="149"/>
                    </a:cxn>
                    <a:cxn ang="0">
                      <a:pos x="108" y="150"/>
                    </a:cxn>
                  </a:cxnLst>
                  <a:rect l="0" t="0" r="r" b="b"/>
                  <a:pathLst>
                    <a:path w="216" h="150">
                      <a:moveTo>
                        <a:pt x="108" y="150"/>
                      </a:moveTo>
                      <a:lnTo>
                        <a:pt x="108" y="150"/>
                      </a:lnTo>
                      <a:lnTo>
                        <a:pt x="130" y="149"/>
                      </a:lnTo>
                      <a:lnTo>
                        <a:pt x="150" y="144"/>
                      </a:lnTo>
                      <a:lnTo>
                        <a:pt x="169" y="137"/>
                      </a:lnTo>
                      <a:lnTo>
                        <a:pt x="184" y="128"/>
                      </a:lnTo>
                      <a:lnTo>
                        <a:pt x="197" y="116"/>
                      </a:lnTo>
                      <a:lnTo>
                        <a:pt x="207" y="103"/>
                      </a:lnTo>
                      <a:lnTo>
                        <a:pt x="213" y="89"/>
                      </a:lnTo>
                      <a:lnTo>
                        <a:pt x="216" y="74"/>
                      </a:lnTo>
                      <a:lnTo>
                        <a:pt x="216" y="74"/>
                      </a:lnTo>
                      <a:lnTo>
                        <a:pt x="213" y="59"/>
                      </a:lnTo>
                      <a:lnTo>
                        <a:pt x="207" y="45"/>
                      </a:lnTo>
                      <a:lnTo>
                        <a:pt x="197" y="33"/>
                      </a:lnTo>
                      <a:lnTo>
                        <a:pt x="184" y="22"/>
                      </a:lnTo>
                      <a:lnTo>
                        <a:pt x="169" y="13"/>
                      </a:lnTo>
                      <a:lnTo>
                        <a:pt x="150" y="6"/>
                      </a:lnTo>
                      <a:lnTo>
                        <a:pt x="130" y="1"/>
                      </a:lnTo>
                      <a:lnTo>
                        <a:pt x="108" y="0"/>
                      </a:lnTo>
                      <a:lnTo>
                        <a:pt x="108" y="0"/>
                      </a:lnTo>
                      <a:lnTo>
                        <a:pt x="86" y="1"/>
                      </a:lnTo>
                      <a:lnTo>
                        <a:pt x="66" y="6"/>
                      </a:lnTo>
                      <a:lnTo>
                        <a:pt x="47" y="13"/>
                      </a:lnTo>
                      <a:lnTo>
                        <a:pt x="32" y="22"/>
                      </a:lnTo>
                      <a:lnTo>
                        <a:pt x="19" y="33"/>
                      </a:lnTo>
                      <a:lnTo>
                        <a:pt x="9" y="45"/>
                      </a:lnTo>
                      <a:lnTo>
                        <a:pt x="2" y="59"/>
                      </a:lnTo>
                      <a:lnTo>
                        <a:pt x="0" y="74"/>
                      </a:lnTo>
                      <a:lnTo>
                        <a:pt x="0" y="74"/>
                      </a:lnTo>
                      <a:lnTo>
                        <a:pt x="2" y="89"/>
                      </a:lnTo>
                      <a:lnTo>
                        <a:pt x="9" y="103"/>
                      </a:lnTo>
                      <a:lnTo>
                        <a:pt x="19" y="116"/>
                      </a:lnTo>
                      <a:lnTo>
                        <a:pt x="32" y="128"/>
                      </a:lnTo>
                      <a:lnTo>
                        <a:pt x="47" y="137"/>
                      </a:lnTo>
                      <a:lnTo>
                        <a:pt x="66" y="144"/>
                      </a:lnTo>
                      <a:lnTo>
                        <a:pt x="86" y="149"/>
                      </a:lnTo>
                      <a:lnTo>
                        <a:pt x="108" y="150"/>
                      </a:lnTo>
                    </a:path>
                  </a:pathLst>
                </a:custGeom>
                <a:noFill/>
                <a:ln w="0">
                  <a:solidFill>
                    <a:srgbClr val="000033"/>
                  </a:solidFill>
                  <a:prstDash val="solid"/>
                  <a:round/>
                  <a:headEnd/>
                  <a:tailEnd/>
                </a:ln>
              </p:spPr>
              <p:txBody>
                <a:bodyPr/>
                <a:lstStyle/>
                <a:p>
                  <a:endParaRPr lang="en-US"/>
                </a:p>
              </p:txBody>
            </p:sp>
            <p:sp>
              <p:nvSpPr>
                <p:cNvPr id="384" name="Freeform 350"/>
                <p:cNvSpPr>
                  <a:spLocks/>
                </p:cNvSpPr>
                <p:nvPr/>
              </p:nvSpPr>
              <p:spPr bwMode="auto">
                <a:xfrm>
                  <a:off x="569" y="3723"/>
                  <a:ext cx="83" cy="31"/>
                </a:xfrm>
                <a:custGeom>
                  <a:avLst/>
                  <a:gdLst/>
                  <a:ahLst/>
                  <a:cxnLst>
                    <a:cxn ang="0">
                      <a:pos x="249" y="1"/>
                    </a:cxn>
                    <a:cxn ang="0">
                      <a:pos x="245" y="29"/>
                    </a:cxn>
                    <a:cxn ang="0">
                      <a:pos x="238" y="44"/>
                    </a:cxn>
                    <a:cxn ang="0">
                      <a:pos x="229" y="57"/>
                    </a:cxn>
                    <a:cxn ang="0">
                      <a:pos x="218" y="68"/>
                    </a:cxn>
                    <a:cxn ang="0">
                      <a:pos x="204" y="77"/>
                    </a:cxn>
                    <a:cxn ang="0">
                      <a:pos x="188" y="84"/>
                    </a:cxn>
                    <a:cxn ang="0">
                      <a:pos x="169" y="88"/>
                    </a:cxn>
                    <a:cxn ang="0">
                      <a:pos x="148" y="92"/>
                    </a:cxn>
                    <a:cxn ang="0">
                      <a:pos x="125" y="93"/>
                    </a:cxn>
                    <a:cxn ang="0">
                      <a:pos x="106" y="92"/>
                    </a:cxn>
                    <a:cxn ang="0">
                      <a:pos x="86" y="87"/>
                    </a:cxn>
                    <a:cxn ang="0">
                      <a:pos x="67" y="81"/>
                    </a:cxn>
                    <a:cxn ang="0">
                      <a:pos x="50" y="73"/>
                    </a:cxn>
                    <a:cxn ang="0">
                      <a:pos x="34" y="63"/>
                    </a:cxn>
                    <a:cxn ang="0">
                      <a:pos x="20" y="53"/>
                    </a:cxn>
                    <a:cxn ang="0">
                      <a:pos x="10" y="40"/>
                    </a:cxn>
                    <a:cxn ang="0">
                      <a:pos x="3" y="27"/>
                    </a:cxn>
                    <a:cxn ang="0">
                      <a:pos x="0" y="0"/>
                    </a:cxn>
                    <a:cxn ang="0">
                      <a:pos x="6" y="15"/>
                    </a:cxn>
                    <a:cxn ang="0">
                      <a:pos x="15" y="29"/>
                    </a:cxn>
                    <a:cxn ang="0">
                      <a:pos x="28" y="42"/>
                    </a:cxn>
                    <a:cxn ang="0">
                      <a:pos x="42" y="53"/>
                    </a:cxn>
                    <a:cxn ang="0">
                      <a:pos x="60" y="62"/>
                    </a:cxn>
                    <a:cxn ang="0">
                      <a:pos x="80" y="68"/>
                    </a:cxn>
                    <a:cxn ang="0">
                      <a:pos x="102" y="72"/>
                    </a:cxn>
                    <a:cxn ang="0">
                      <a:pos x="125" y="73"/>
                    </a:cxn>
                    <a:cxn ang="0">
                      <a:pos x="148" y="72"/>
                    </a:cxn>
                    <a:cxn ang="0">
                      <a:pos x="169" y="69"/>
                    </a:cxn>
                    <a:cxn ang="0">
                      <a:pos x="188" y="62"/>
                    </a:cxn>
                    <a:cxn ang="0">
                      <a:pos x="205" y="54"/>
                    </a:cxn>
                    <a:cxn ang="0">
                      <a:pos x="220" y="43"/>
                    </a:cxn>
                    <a:cxn ang="0">
                      <a:pos x="233" y="32"/>
                    </a:cxn>
                    <a:cxn ang="0">
                      <a:pos x="242" y="18"/>
                    </a:cxn>
                    <a:cxn ang="0">
                      <a:pos x="249" y="1"/>
                    </a:cxn>
                  </a:cxnLst>
                  <a:rect l="0" t="0" r="r" b="b"/>
                  <a:pathLst>
                    <a:path w="249" h="93">
                      <a:moveTo>
                        <a:pt x="249" y="1"/>
                      </a:moveTo>
                      <a:lnTo>
                        <a:pt x="245" y="29"/>
                      </a:lnTo>
                      <a:lnTo>
                        <a:pt x="238" y="44"/>
                      </a:lnTo>
                      <a:lnTo>
                        <a:pt x="229" y="57"/>
                      </a:lnTo>
                      <a:lnTo>
                        <a:pt x="218" y="68"/>
                      </a:lnTo>
                      <a:lnTo>
                        <a:pt x="204" y="77"/>
                      </a:lnTo>
                      <a:lnTo>
                        <a:pt x="188" y="84"/>
                      </a:lnTo>
                      <a:lnTo>
                        <a:pt x="169" y="88"/>
                      </a:lnTo>
                      <a:lnTo>
                        <a:pt x="148" y="92"/>
                      </a:lnTo>
                      <a:lnTo>
                        <a:pt x="125" y="93"/>
                      </a:lnTo>
                      <a:lnTo>
                        <a:pt x="106" y="92"/>
                      </a:lnTo>
                      <a:lnTo>
                        <a:pt x="86" y="87"/>
                      </a:lnTo>
                      <a:lnTo>
                        <a:pt x="67" y="81"/>
                      </a:lnTo>
                      <a:lnTo>
                        <a:pt x="50" y="73"/>
                      </a:lnTo>
                      <a:lnTo>
                        <a:pt x="34" y="63"/>
                      </a:lnTo>
                      <a:lnTo>
                        <a:pt x="20" y="53"/>
                      </a:lnTo>
                      <a:lnTo>
                        <a:pt x="10" y="40"/>
                      </a:lnTo>
                      <a:lnTo>
                        <a:pt x="3" y="27"/>
                      </a:lnTo>
                      <a:lnTo>
                        <a:pt x="0" y="0"/>
                      </a:lnTo>
                      <a:lnTo>
                        <a:pt x="6" y="15"/>
                      </a:lnTo>
                      <a:lnTo>
                        <a:pt x="15" y="29"/>
                      </a:lnTo>
                      <a:lnTo>
                        <a:pt x="28" y="42"/>
                      </a:lnTo>
                      <a:lnTo>
                        <a:pt x="42" y="53"/>
                      </a:lnTo>
                      <a:lnTo>
                        <a:pt x="60" y="62"/>
                      </a:lnTo>
                      <a:lnTo>
                        <a:pt x="80" y="68"/>
                      </a:lnTo>
                      <a:lnTo>
                        <a:pt x="102" y="72"/>
                      </a:lnTo>
                      <a:lnTo>
                        <a:pt x="125" y="73"/>
                      </a:lnTo>
                      <a:lnTo>
                        <a:pt x="148" y="72"/>
                      </a:lnTo>
                      <a:lnTo>
                        <a:pt x="169" y="69"/>
                      </a:lnTo>
                      <a:lnTo>
                        <a:pt x="188" y="62"/>
                      </a:lnTo>
                      <a:lnTo>
                        <a:pt x="205" y="54"/>
                      </a:lnTo>
                      <a:lnTo>
                        <a:pt x="220" y="43"/>
                      </a:lnTo>
                      <a:lnTo>
                        <a:pt x="233" y="32"/>
                      </a:lnTo>
                      <a:lnTo>
                        <a:pt x="242" y="18"/>
                      </a:lnTo>
                      <a:lnTo>
                        <a:pt x="249" y="1"/>
                      </a:lnTo>
                      <a:close/>
                    </a:path>
                  </a:pathLst>
                </a:custGeom>
                <a:solidFill>
                  <a:srgbClr val="8499AD"/>
                </a:solidFill>
                <a:ln w="9525">
                  <a:noFill/>
                  <a:round/>
                  <a:headEnd/>
                  <a:tailEnd/>
                </a:ln>
              </p:spPr>
              <p:txBody>
                <a:bodyPr/>
                <a:lstStyle/>
                <a:p>
                  <a:endParaRPr lang="en-US"/>
                </a:p>
              </p:txBody>
            </p:sp>
            <p:sp>
              <p:nvSpPr>
                <p:cNvPr id="385" name="Freeform 351"/>
                <p:cNvSpPr>
                  <a:spLocks/>
                </p:cNvSpPr>
                <p:nvPr/>
              </p:nvSpPr>
              <p:spPr bwMode="auto">
                <a:xfrm>
                  <a:off x="566" y="3673"/>
                  <a:ext cx="85" cy="59"/>
                </a:xfrm>
                <a:custGeom>
                  <a:avLst/>
                  <a:gdLst/>
                  <a:ahLst/>
                  <a:cxnLst>
                    <a:cxn ang="0">
                      <a:pos x="3" y="107"/>
                    </a:cxn>
                    <a:cxn ang="0">
                      <a:pos x="10" y="121"/>
                    </a:cxn>
                    <a:cxn ang="0">
                      <a:pos x="19" y="135"/>
                    </a:cxn>
                    <a:cxn ang="0">
                      <a:pos x="32" y="147"/>
                    </a:cxn>
                    <a:cxn ang="0">
                      <a:pos x="47" y="156"/>
                    </a:cxn>
                    <a:cxn ang="0">
                      <a:pos x="64" y="164"/>
                    </a:cxn>
                    <a:cxn ang="0">
                      <a:pos x="84" y="171"/>
                    </a:cxn>
                    <a:cxn ang="0">
                      <a:pos x="105" y="175"/>
                    </a:cxn>
                    <a:cxn ang="0">
                      <a:pos x="127" y="176"/>
                    </a:cxn>
                    <a:cxn ang="0">
                      <a:pos x="150" y="175"/>
                    </a:cxn>
                    <a:cxn ang="0">
                      <a:pos x="171" y="170"/>
                    </a:cxn>
                    <a:cxn ang="0">
                      <a:pos x="190" y="164"/>
                    </a:cxn>
                    <a:cxn ang="0">
                      <a:pos x="208" y="155"/>
                    </a:cxn>
                    <a:cxn ang="0">
                      <a:pos x="224" y="145"/>
                    </a:cxn>
                    <a:cxn ang="0">
                      <a:pos x="235" y="132"/>
                    </a:cxn>
                    <a:cxn ang="0">
                      <a:pos x="245" y="118"/>
                    </a:cxn>
                    <a:cxn ang="0">
                      <a:pos x="251" y="103"/>
                    </a:cxn>
                    <a:cxn ang="0">
                      <a:pos x="252" y="99"/>
                    </a:cxn>
                    <a:cxn ang="0">
                      <a:pos x="252" y="95"/>
                    </a:cxn>
                    <a:cxn ang="0">
                      <a:pos x="253" y="91"/>
                    </a:cxn>
                    <a:cxn ang="0">
                      <a:pos x="253" y="88"/>
                    </a:cxn>
                    <a:cxn ang="0">
                      <a:pos x="251" y="70"/>
                    </a:cxn>
                    <a:cxn ang="0">
                      <a:pos x="244" y="53"/>
                    </a:cxn>
                    <a:cxn ang="0">
                      <a:pos x="231" y="38"/>
                    </a:cxn>
                    <a:cxn ang="0">
                      <a:pos x="217" y="25"/>
                    </a:cxn>
                    <a:cxn ang="0">
                      <a:pos x="198" y="15"/>
                    </a:cxn>
                    <a:cxn ang="0">
                      <a:pos x="176" y="7"/>
                    </a:cxn>
                    <a:cxn ang="0">
                      <a:pos x="152" y="2"/>
                    </a:cxn>
                    <a:cxn ang="0">
                      <a:pos x="127" y="0"/>
                    </a:cxn>
                    <a:cxn ang="0">
                      <a:pos x="102" y="2"/>
                    </a:cxn>
                    <a:cxn ang="0">
                      <a:pos x="78" y="7"/>
                    </a:cxn>
                    <a:cxn ang="0">
                      <a:pos x="56" y="15"/>
                    </a:cxn>
                    <a:cxn ang="0">
                      <a:pos x="37" y="25"/>
                    </a:cxn>
                    <a:cxn ang="0">
                      <a:pos x="22" y="38"/>
                    </a:cxn>
                    <a:cxn ang="0">
                      <a:pos x="10" y="53"/>
                    </a:cxn>
                    <a:cxn ang="0">
                      <a:pos x="2" y="70"/>
                    </a:cxn>
                    <a:cxn ang="0">
                      <a:pos x="0" y="88"/>
                    </a:cxn>
                    <a:cxn ang="0">
                      <a:pos x="0" y="92"/>
                    </a:cxn>
                    <a:cxn ang="0">
                      <a:pos x="1" y="97"/>
                    </a:cxn>
                    <a:cxn ang="0">
                      <a:pos x="2" y="103"/>
                    </a:cxn>
                    <a:cxn ang="0">
                      <a:pos x="3" y="107"/>
                    </a:cxn>
                  </a:cxnLst>
                  <a:rect l="0" t="0" r="r" b="b"/>
                  <a:pathLst>
                    <a:path w="253" h="176">
                      <a:moveTo>
                        <a:pt x="3" y="107"/>
                      </a:moveTo>
                      <a:lnTo>
                        <a:pt x="10" y="121"/>
                      </a:lnTo>
                      <a:lnTo>
                        <a:pt x="19" y="135"/>
                      </a:lnTo>
                      <a:lnTo>
                        <a:pt x="32" y="147"/>
                      </a:lnTo>
                      <a:lnTo>
                        <a:pt x="47" y="156"/>
                      </a:lnTo>
                      <a:lnTo>
                        <a:pt x="64" y="164"/>
                      </a:lnTo>
                      <a:lnTo>
                        <a:pt x="84" y="171"/>
                      </a:lnTo>
                      <a:lnTo>
                        <a:pt x="105" y="175"/>
                      </a:lnTo>
                      <a:lnTo>
                        <a:pt x="127" y="176"/>
                      </a:lnTo>
                      <a:lnTo>
                        <a:pt x="150" y="175"/>
                      </a:lnTo>
                      <a:lnTo>
                        <a:pt x="171" y="170"/>
                      </a:lnTo>
                      <a:lnTo>
                        <a:pt x="190" y="164"/>
                      </a:lnTo>
                      <a:lnTo>
                        <a:pt x="208" y="155"/>
                      </a:lnTo>
                      <a:lnTo>
                        <a:pt x="224" y="145"/>
                      </a:lnTo>
                      <a:lnTo>
                        <a:pt x="235" y="132"/>
                      </a:lnTo>
                      <a:lnTo>
                        <a:pt x="245" y="118"/>
                      </a:lnTo>
                      <a:lnTo>
                        <a:pt x="251" y="103"/>
                      </a:lnTo>
                      <a:lnTo>
                        <a:pt x="252" y="99"/>
                      </a:lnTo>
                      <a:lnTo>
                        <a:pt x="252" y="95"/>
                      </a:lnTo>
                      <a:lnTo>
                        <a:pt x="253" y="91"/>
                      </a:lnTo>
                      <a:lnTo>
                        <a:pt x="253" y="88"/>
                      </a:lnTo>
                      <a:lnTo>
                        <a:pt x="251" y="70"/>
                      </a:lnTo>
                      <a:lnTo>
                        <a:pt x="244" y="53"/>
                      </a:lnTo>
                      <a:lnTo>
                        <a:pt x="231" y="38"/>
                      </a:lnTo>
                      <a:lnTo>
                        <a:pt x="217" y="25"/>
                      </a:lnTo>
                      <a:lnTo>
                        <a:pt x="198" y="15"/>
                      </a:lnTo>
                      <a:lnTo>
                        <a:pt x="176" y="7"/>
                      </a:lnTo>
                      <a:lnTo>
                        <a:pt x="152" y="2"/>
                      </a:lnTo>
                      <a:lnTo>
                        <a:pt x="127" y="0"/>
                      </a:lnTo>
                      <a:lnTo>
                        <a:pt x="102" y="2"/>
                      </a:lnTo>
                      <a:lnTo>
                        <a:pt x="78" y="7"/>
                      </a:lnTo>
                      <a:lnTo>
                        <a:pt x="56" y="15"/>
                      </a:lnTo>
                      <a:lnTo>
                        <a:pt x="37" y="25"/>
                      </a:lnTo>
                      <a:lnTo>
                        <a:pt x="22" y="38"/>
                      </a:lnTo>
                      <a:lnTo>
                        <a:pt x="10" y="53"/>
                      </a:lnTo>
                      <a:lnTo>
                        <a:pt x="2" y="70"/>
                      </a:lnTo>
                      <a:lnTo>
                        <a:pt x="0" y="88"/>
                      </a:lnTo>
                      <a:lnTo>
                        <a:pt x="0" y="92"/>
                      </a:lnTo>
                      <a:lnTo>
                        <a:pt x="1" y="97"/>
                      </a:lnTo>
                      <a:lnTo>
                        <a:pt x="2" y="103"/>
                      </a:lnTo>
                      <a:lnTo>
                        <a:pt x="3" y="107"/>
                      </a:lnTo>
                      <a:close/>
                    </a:path>
                  </a:pathLst>
                </a:custGeom>
                <a:solidFill>
                  <a:srgbClr val="C1CCD6"/>
                </a:solidFill>
                <a:ln w="9525">
                  <a:noFill/>
                  <a:round/>
                  <a:headEnd/>
                  <a:tailEnd/>
                </a:ln>
              </p:spPr>
              <p:txBody>
                <a:bodyPr/>
                <a:lstStyle/>
                <a:p>
                  <a:endParaRPr lang="en-US"/>
                </a:p>
              </p:txBody>
            </p:sp>
            <p:sp>
              <p:nvSpPr>
                <p:cNvPr id="386" name="Freeform 352"/>
                <p:cNvSpPr>
                  <a:spLocks/>
                </p:cNvSpPr>
                <p:nvPr/>
              </p:nvSpPr>
              <p:spPr bwMode="auto">
                <a:xfrm>
                  <a:off x="566" y="3673"/>
                  <a:ext cx="85" cy="59"/>
                </a:xfrm>
                <a:custGeom>
                  <a:avLst/>
                  <a:gdLst/>
                  <a:ahLst/>
                  <a:cxnLst>
                    <a:cxn ang="0">
                      <a:pos x="3" y="107"/>
                    </a:cxn>
                    <a:cxn ang="0">
                      <a:pos x="3" y="107"/>
                    </a:cxn>
                    <a:cxn ang="0">
                      <a:pos x="10" y="121"/>
                    </a:cxn>
                    <a:cxn ang="0">
                      <a:pos x="19" y="135"/>
                    </a:cxn>
                    <a:cxn ang="0">
                      <a:pos x="32" y="147"/>
                    </a:cxn>
                    <a:cxn ang="0">
                      <a:pos x="47" y="156"/>
                    </a:cxn>
                    <a:cxn ang="0">
                      <a:pos x="64" y="164"/>
                    </a:cxn>
                    <a:cxn ang="0">
                      <a:pos x="84" y="171"/>
                    </a:cxn>
                    <a:cxn ang="0">
                      <a:pos x="105" y="175"/>
                    </a:cxn>
                    <a:cxn ang="0">
                      <a:pos x="127" y="176"/>
                    </a:cxn>
                    <a:cxn ang="0">
                      <a:pos x="127" y="176"/>
                    </a:cxn>
                    <a:cxn ang="0">
                      <a:pos x="150" y="175"/>
                    </a:cxn>
                    <a:cxn ang="0">
                      <a:pos x="171" y="170"/>
                    </a:cxn>
                    <a:cxn ang="0">
                      <a:pos x="190" y="164"/>
                    </a:cxn>
                    <a:cxn ang="0">
                      <a:pos x="208" y="155"/>
                    </a:cxn>
                    <a:cxn ang="0">
                      <a:pos x="224" y="145"/>
                    </a:cxn>
                    <a:cxn ang="0">
                      <a:pos x="235" y="132"/>
                    </a:cxn>
                    <a:cxn ang="0">
                      <a:pos x="245" y="118"/>
                    </a:cxn>
                    <a:cxn ang="0">
                      <a:pos x="251" y="103"/>
                    </a:cxn>
                    <a:cxn ang="0">
                      <a:pos x="251" y="103"/>
                    </a:cxn>
                    <a:cxn ang="0">
                      <a:pos x="252" y="99"/>
                    </a:cxn>
                    <a:cxn ang="0">
                      <a:pos x="252" y="95"/>
                    </a:cxn>
                    <a:cxn ang="0">
                      <a:pos x="253" y="91"/>
                    </a:cxn>
                    <a:cxn ang="0">
                      <a:pos x="253" y="88"/>
                    </a:cxn>
                    <a:cxn ang="0">
                      <a:pos x="253" y="88"/>
                    </a:cxn>
                    <a:cxn ang="0">
                      <a:pos x="251" y="70"/>
                    </a:cxn>
                    <a:cxn ang="0">
                      <a:pos x="244" y="53"/>
                    </a:cxn>
                    <a:cxn ang="0">
                      <a:pos x="231" y="38"/>
                    </a:cxn>
                    <a:cxn ang="0">
                      <a:pos x="217" y="25"/>
                    </a:cxn>
                    <a:cxn ang="0">
                      <a:pos x="198" y="15"/>
                    </a:cxn>
                    <a:cxn ang="0">
                      <a:pos x="176" y="7"/>
                    </a:cxn>
                    <a:cxn ang="0">
                      <a:pos x="152" y="2"/>
                    </a:cxn>
                    <a:cxn ang="0">
                      <a:pos x="127" y="0"/>
                    </a:cxn>
                    <a:cxn ang="0">
                      <a:pos x="127" y="0"/>
                    </a:cxn>
                    <a:cxn ang="0">
                      <a:pos x="102" y="2"/>
                    </a:cxn>
                    <a:cxn ang="0">
                      <a:pos x="78" y="7"/>
                    </a:cxn>
                    <a:cxn ang="0">
                      <a:pos x="56" y="15"/>
                    </a:cxn>
                    <a:cxn ang="0">
                      <a:pos x="37" y="25"/>
                    </a:cxn>
                    <a:cxn ang="0">
                      <a:pos x="22" y="38"/>
                    </a:cxn>
                    <a:cxn ang="0">
                      <a:pos x="10" y="53"/>
                    </a:cxn>
                    <a:cxn ang="0">
                      <a:pos x="2" y="70"/>
                    </a:cxn>
                    <a:cxn ang="0">
                      <a:pos x="0" y="88"/>
                    </a:cxn>
                    <a:cxn ang="0">
                      <a:pos x="0" y="88"/>
                    </a:cxn>
                    <a:cxn ang="0">
                      <a:pos x="0" y="92"/>
                    </a:cxn>
                    <a:cxn ang="0">
                      <a:pos x="1" y="97"/>
                    </a:cxn>
                    <a:cxn ang="0">
                      <a:pos x="2" y="103"/>
                    </a:cxn>
                    <a:cxn ang="0">
                      <a:pos x="3" y="107"/>
                    </a:cxn>
                  </a:cxnLst>
                  <a:rect l="0" t="0" r="r" b="b"/>
                  <a:pathLst>
                    <a:path w="253" h="176">
                      <a:moveTo>
                        <a:pt x="3" y="107"/>
                      </a:moveTo>
                      <a:lnTo>
                        <a:pt x="3" y="107"/>
                      </a:lnTo>
                      <a:lnTo>
                        <a:pt x="10" y="121"/>
                      </a:lnTo>
                      <a:lnTo>
                        <a:pt x="19" y="135"/>
                      </a:lnTo>
                      <a:lnTo>
                        <a:pt x="32" y="147"/>
                      </a:lnTo>
                      <a:lnTo>
                        <a:pt x="47" y="156"/>
                      </a:lnTo>
                      <a:lnTo>
                        <a:pt x="64" y="164"/>
                      </a:lnTo>
                      <a:lnTo>
                        <a:pt x="84" y="171"/>
                      </a:lnTo>
                      <a:lnTo>
                        <a:pt x="105" y="175"/>
                      </a:lnTo>
                      <a:lnTo>
                        <a:pt x="127" y="176"/>
                      </a:lnTo>
                      <a:lnTo>
                        <a:pt x="127" y="176"/>
                      </a:lnTo>
                      <a:lnTo>
                        <a:pt x="150" y="175"/>
                      </a:lnTo>
                      <a:lnTo>
                        <a:pt x="171" y="170"/>
                      </a:lnTo>
                      <a:lnTo>
                        <a:pt x="190" y="164"/>
                      </a:lnTo>
                      <a:lnTo>
                        <a:pt x="208" y="155"/>
                      </a:lnTo>
                      <a:lnTo>
                        <a:pt x="224" y="145"/>
                      </a:lnTo>
                      <a:lnTo>
                        <a:pt x="235" y="132"/>
                      </a:lnTo>
                      <a:lnTo>
                        <a:pt x="245" y="118"/>
                      </a:lnTo>
                      <a:lnTo>
                        <a:pt x="251" y="103"/>
                      </a:lnTo>
                      <a:lnTo>
                        <a:pt x="251" y="103"/>
                      </a:lnTo>
                      <a:lnTo>
                        <a:pt x="252" y="99"/>
                      </a:lnTo>
                      <a:lnTo>
                        <a:pt x="252" y="95"/>
                      </a:lnTo>
                      <a:lnTo>
                        <a:pt x="253" y="91"/>
                      </a:lnTo>
                      <a:lnTo>
                        <a:pt x="253" y="88"/>
                      </a:lnTo>
                      <a:lnTo>
                        <a:pt x="253" y="88"/>
                      </a:lnTo>
                      <a:lnTo>
                        <a:pt x="251" y="70"/>
                      </a:lnTo>
                      <a:lnTo>
                        <a:pt x="244" y="53"/>
                      </a:lnTo>
                      <a:lnTo>
                        <a:pt x="231" y="38"/>
                      </a:lnTo>
                      <a:lnTo>
                        <a:pt x="217" y="25"/>
                      </a:lnTo>
                      <a:lnTo>
                        <a:pt x="198" y="15"/>
                      </a:lnTo>
                      <a:lnTo>
                        <a:pt x="176" y="7"/>
                      </a:lnTo>
                      <a:lnTo>
                        <a:pt x="152" y="2"/>
                      </a:lnTo>
                      <a:lnTo>
                        <a:pt x="127" y="0"/>
                      </a:lnTo>
                      <a:lnTo>
                        <a:pt x="127" y="0"/>
                      </a:lnTo>
                      <a:lnTo>
                        <a:pt x="102" y="2"/>
                      </a:lnTo>
                      <a:lnTo>
                        <a:pt x="78" y="7"/>
                      </a:lnTo>
                      <a:lnTo>
                        <a:pt x="56" y="15"/>
                      </a:lnTo>
                      <a:lnTo>
                        <a:pt x="37" y="25"/>
                      </a:lnTo>
                      <a:lnTo>
                        <a:pt x="22" y="38"/>
                      </a:lnTo>
                      <a:lnTo>
                        <a:pt x="10" y="53"/>
                      </a:lnTo>
                      <a:lnTo>
                        <a:pt x="2" y="70"/>
                      </a:lnTo>
                      <a:lnTo>
                        <a:pt x="0" y="88"/>
                      </a:lnTo>
                      <a:lnTo>
                        <a:pt x="0" y="88"/>
                      </a:lnTo>
                      <a:lnTo>
                        <a:pt x="0" y="92"/>
                      </a:lnTo>
                      <a:lnTo>
                        <a:pt x="1" y="97"/>
                      </a:lnTo>
                      <a:lnTo>
                        <a:pt x="2" y="103"/>
                      </a:lnTo>
                      <a:lnTo>
                        <a:pt x="3" y="107"/>
                      </a:lnTo>
                    </a:path>
                  </a:pathLst>
                </a:custGeom>
                <a:noFill/>
                <a:ln w="0">
                  <a:solidFill>
                    <a:srgbClr val="8499AD"/>
                  </a:solidFill>
                  <a:prstDash val="solid"/>
                  <a:round/>
                  <a:headEnd/>
                  <a:tailEnd/>
                </a:ln>
              </p:spPr>
              <p:txBody>
                <a:bodyPr/>
                <a:lstStyle/>
                <a:p>
                  <a:endParaRPr lang="en-US"/>
                </a:p>
              </p:txBody>
            </p:sp>
            <p:sp>
              <p:nvSpPr>
                <p:cNvPr id="387" name="Freeform 353"/>
                <p:cNvSpPr>
                  <a:spLocks/>
                </p:cNvSpPr>
                <p:nvPr/>
              </p:nvSpPr>
              <p:spPr bwMode="auto">
                <a:xfrm>
                  <a:off x="572" y="3678"/>
                  <a:ext cx="72" cy="50"/>
                </a:xfrm>
                <a:custGeom>
                  <a:avLst/>
                  <a:gdLst/>
                  <a:ahLst/>
                  <a:cxnLst>
                    <a:cxn ang="0">
                      <a:pos x="108" y="150"/>
                    </a:cxn>
                    <a:cxn ang="0">
                      <a:pos x="130" y="149"/>
                    </a:cxn>
                    <a:cxn ang="0">
                      <a:pos x="149" y="144"/>
                    </a:cxn>
                    <a:cxn ang="0">
                      <a:pos x="168" y="137"/>
                    </a:cxn>
                    <a:cxn ang="0">
                      <a:pos x="184" y="128"/>
                    </a:cxn>
                    <a:cxn ang="0">
                      <a:pos x="196" y="117"/>
                    </a:cxn>
                    <a:cxn ang="0">
                      <a:pos x="207" y="104"/>
                    </a:cxn>
                    <a:cxn ang="0">
                      <a:pos x="213" y="90"/>
                    </a:cxn>
                    <a:cxn ang="0">
                      <a:pos x="215" y="75"/>
                    </a:cxn>
                    <a:cxn ang="0">
                      <a:pos x="213" y="60"/>
                    </a:cxn>
                    <a:cxn ang="0">
                      <a:pos x="207" y="46"/>
                    </a:cxn>
                    <a:cxn ang="0">
                      <a:pos x="196" y="33"/>
                    </a:cxn>
                    <a:cxn ang="0">
                      <a:pos x="184" y="22"/>
                    </a:cxn>
                    <a:cxn ang="0">
                      <a:pos x="168" y="12"/>
                    </a:cxn>
                    <a:cxn ang="0">
                      <a:pos x="149" y="5"/>
                    </a:cxn>
                    <a:cxn ang="0">
                      <a:pos x="130" y="1"/>
                    </a:cxn>
                    <a:cxn ang="0">
                      <a:pos x="108" y="0"/>
                    </a:cxn>
                    <a:cxn ang="0">
                      <a:pos x="86" y="1"/>
                    </a:cxn>
                    <a:cxn ang="0">
                      <a:pos x="66" y="5"/>
                    </a:cxn>
                    <a:cxn ang="0">
                      <a:pos x="47" y="12"/>
                    </a:cxn>
                    <a:cxn ang="0">
                      <a:pos x="31" y="22"/>
                    </a:cxn>
                    <a:cxn ang="0">
                      <a:pos x="19" y="33"/>
                    </a:cxn>
                    <a:cxn ang="0">
                      <a:pos x="8" y="46"/>
                    </a:cxn>
                    <a:cxn ang="0">
                      <a:pos x="2" y="60"/>
                    </a:cxn>
                    <a:cxn ang="0">
                      <a:pos x="0" y="75"/>
                    </a:cxn>
                    <a:cxn ang="0">
                      <a:pos x="2" y="90"/>
                    </a:cxn>
                    <a:cxn ang="0">
                      <a:pos x="8" y="104"/>
                    </a:cxn>
                    <a:cxn ang="0">
                      <a:pos x="19" y="117"/>
                    </a:cxn>
                    <a:cxn ang="0">
                      <a:pos x="31" y="128"/>
                    </a:cxn>
                    <a:cxn ang="0">
                      <a:pos x="47" y="137"/>
                    </a:cxn>
                    <a:cxn ang="0">
                      <a:pos x="66" y="144"/>
                    </a:cxn>
                    <a:cxn ang="0">
                      <a:pos x="86" y="149"/>
                    </a:cxn>
                    <a:cxn ang="0">
                      <a:pos x="108" y="150"/>
                    </a:cxn>
                  </a:cxnLst>
                  <a:rect l="0" t="0" r="r" b="b"/>
                  <a:pathLst>
                    <a:path w="215" h="150">
                      <a:moveTo>
                        <a:pt x="108" y="150"/>
                      </a:moveTo>
                      <a:lnTo>
                        <a:pt x="130" y="149"/>
                      </a:lnTo>
                      <a:lnTo>
                        <a:pt x="149" y="144"/>
                      </a:lnTo>
                      <a:lnTo>
                        <a:pt x="168" y="137"/>
                      </a:lnTo>
                      <a:lnTo>
                        <a:pt x="184" y="128"/>
                      </a:lnTo>
                      <a:lnTo>
                        <a:pt x="196" y="117"/>
                      </a:lnTo>
                      <a:lnTo>
                        <a:pt x="207" y="104"/>
                      </a:lnTo>
                      <a:lnTo>
                        <a:pt x="213" y="90"/>
                      </a:lnTo>
                      <a:lnTo>
                        <a:pt x="215" y="75"/>
                      </a:lnTo>
                      <a:lnTo>
                        <a:pt x="213" y="60"/>
                      </a:lnTo>
                      <a:lnTo>
                        <a:pt x="207" y="46"/>
                      </a:lnTo>
                      <a:lnTo>
                        <a:pt x="196" y="33"/>
                      </a:lnTo>
                      <a:lnTo>
                        <a:pt x="184" y="22"/>
                      </a:lnTo>
                      <a:lnTo>
                        <a:pt x="168" y="12"/>
                      </a:lnTo>
                      <a:lnTo>
                        <a:pt x="149" y="5"/>
                      </a:lnTo>
                      <a:lnTo>
                        <a:pt x="130" y="1"/>
                      </a:lnTo>
                      <a:lnTo>
                        <a:pt x="108" y="0"/>
                      </a:lnTo>
                      <a:lnTo>
                        <a:pt x="86" y="1"/>
                      </a:lnTo>
                      <a:lnTo>
                        <a:pt x="66" y="5"/>
                      </a:lnTo>
                      <a:lnTo>
                        <a:pt x="47" y="12"/>
                      </a:lnTo>
                      <a:lnTo>
                        <a:pt x="31" y="22"/>
                      </a:lnTo>
                      <a:lnTo>
                        <a:pt x="19" y="33"/>
                      </a:lnTo>
                      <a:lnTo>
                        <a:pt x="8" y="46"/>
                      </a:lnTo>
                      <a:lnTo>
                        <a:pt x="2" y="60"/>
                      </a:lnTo>
                      <a:lnTo>
                        <a:pt x="0" y="75"/>
                      </a:lnTo>
                      <a:lnTo>
                        <a:pt x="2" y="90"/>
                      </a:lnTo>
                      <a:lnTo>
                        <a:pt x="8" y="104"/>
                      </a:lnTo>
                      <a:lnTo>
                        <a:pt x="19" y="117"/>
                      </a:lnTo>
                      <a:lnTo>
                        <a:pt x="31" y="128"/>
                      </a:lnTo>
                      <a:lnTo>
                        <a:pt x="47" y="137"/>
                      </a:lnTo>
                      <a:lnTo>
                        <a:pt x="66" y="144"/>
                      </a:lnTo>
                      <a:lnTo>
                        <a:pt x="86" y="149"/>
                      </a:lnTo>
                      <a:lnTo>
                        <a:pt x="108" y="150"/>
                      </a:lnTo>
                      <a:close/>
                    </a:path>
                  </a:pathLst>
                </a:custGeom>
                <a:solidFill>
                  <a:srgbClr val="0A335B"/>
                </a:solidFill>
                <a:ln w="9525">
                  <a:noFill/>
                  <a:round/>
                  <a:headEnd/>
                  <a:tailEnd/>
                </a:ln>
              </p:spPr>
              <p:txBody>
                <a:bodyPr/>
                <a:lstStyle/>
                <a:p>
                  <a:endParaRPr lang="en-US"/>
                </a:p>
              </p:txBody>
            </p:sp>
            <p:sp>
              <p:nvSpPr>
                <p:cNvPr id="388" name="Freeform 354"/>
                <p:cNvSpPr>
                  <a:spLocks/>
                </p:cNvSpPr>
                <p:nvPr/>
              </p:nvSpPr>
              <p:spPr bwMode="auto">
                <a:xfrm>
                  <a:off x="572" y="3678"/>
                  <a:ext cx="72" cy="50"/>
                </a:xfrm>
                <a:custGeom>
                  <a:avLst/>
                  <a:gdLst/>
                  <a:ahLst/>
                  <a:cxnLst>
                    <a:cxn ang="0">
                      <a:pos x="108" y="150"/>
                    </a:cxn>
                    <a:cxn ang="0">
                      <a:pos x="108" y="150"/>
                    </a:cxn>
                    <a:cxn ang="0">
                      <a:pos x="130" y="149"/>
                    </a:cxn>
                    <a:cxn ang="0">
                      <a:pos x="149" y="144"/>
                    </a:cxn>
                    <a:cxn ang="0">
                      <a:pos x="168" y="137"/>
                    </a:cxn>
                    <a:cxn ang="0">
                      <a:pos x="184" y="128"/>
                    </a:cxn>
                    <a:cxn ang="0">
                      <a:pos x="196" y="117"/>
                    </a:cxn>
                    <a:cxn ang="0">
                      <a:pos x="207" y="104"/>
                    </a:cxn>
                    <a:cxn ang="0">
                      <a:pos x="213" y="90"/>
                    </a:cxn>
                    <a:cxn ang="0">
                      <a:pos x="215" y="75"/>
                    </a:cxn>
                    <a:cxn ang="0">
                      <a:pos x="215" y="75"/>
                    </a:cxn>
                    <a:cxn ang="0">
                      <a:pos x="213" y="60"/>
                    </a:cxn>
                    <a:cxn ang="0">
                      <a:pos x="207" y="46"/>
                    </a:cxn>
                    <a:cxn ang="0">
                      <a:pos x="196" y="33"/>
                    </a:cxn>
                    <a:cxn ang="0">
                      <a:pos x="184" y="22"/>
                    </a:cxn>
                    <a:cxn ang="0">
                      <a:pos x="168" y="12"/>
                    </a:cxn>
                    <a:cxn ang="0">
                      <a:pos x="149" y="5"/>
                    </a:cxn>
                    <a:cxn ang="0">
                      <a:pos x="130" y="1"/>
                    </a:cxn>
                    <a:cxn ang="0">
                      <a:pos x="108" y="0"/>
                    </a:cxn>
                    <a:cxn ang="0">
                      <a:pos x="108" y="0"/>
                    </a:cxn>
                    <a:cxn ang="0">
                      <a:pos x="86" y="1"/>
                    </a:cxn>
                    <a:cxn ang="0">
                      <a:pos x="66" y="5"/>
                    </a:cxn>
                    <a:cxn ang="0">
                      <a:pos x="47" y="12"/>
                    </a:cxn>
                    <a:cxn ang="0">
                      <a:pos x="31" y="22"/>
                    </a:cxn>
                    <a:cxn ang="0">
                      <a:pos x="19" y="33"/>
                    </a:cxn>
                    <a:cxn ang="0">
                      <a:pos x="8" y="46"/>
                    </a:cxn>
                    <a:cxn ang="0">
                      <a:pos x="2" y="60"/>
                    </a:cxn>
                    <a:cxn ang="0">
                      <a:pos x="0" y="75"/>
                    </a:cxn>
                    <a:cxn ang="0">
                      <a:pos x="0" y="75"/>
                    </a:cxn>
                    <a:cxn ang="0">
                      <a:pos x="2" y="90"/>
                    </a:cxn>
                    <a:cxn ang="0">
                      <a:pos x="8" y="104"/>
                    </a:cxn>
                    <a:cxn ang="0">
                      <a:pos x="19" y="117"/>
                    </a:cxn>
                    <a:cxn ang="0">
                      <a:pos x="31" y="128"/>
                    </a:cxn>
                    <a:cxn ang="0">
                      <a:pos x="47" y="137"/>
                    </a:cxn>
                    <a:cxn ang="0">
                      <a:pos x="66" y="144"/>
                    </a:cxn>
                    <a:cxn ang="0">
                      <a:pos x="86" y="149"/>
                    </a:cxn>
                    <a:cxn ang="0">
                      <a:pos x="108" y="150"/>
                    </a:cxn>
                  </a:cxnLst>
                  <a:rect l="0" t="0" r="r" b="b"/>
                  <a:pathLst>
                    <a:path w="215" h="150">
                      <a:moveTo>
                        <a:pt x="108" y="150"/>
                      </a:moveTo>
                      <a:lnTo>
                        <a:pt x="108" y="150"/>
                      </a:lnTo>
                      <a:lnTo>
                        <a:pt x="130" y="149"/>
                      </a:lnTo>
                      <a:lnTo>
                        <a:pt x="149" y="144"/>
                      </a:lnTo>
                      <a:lnTo>
                        <a:pt x="168" y="137"/>
                      </a:lnTo>
                      <a:lnTo>
                        <a:pt x="184" y="128"/>
                      </a:lnTo>
                      <a:lnTo>
                        <a:pt x="196" y="117"/>
                      </a:lnTo>
                      <a:lnTo>
                        <a:pt x="207" y="104"/>
                      </a:lnTo>
                      <a:lnTo>
                        <a:pt x="213" y="90"/>
                      </a:lnTo>
                      <a:lnTo>
                        <a:pt x="215" y="75"/>
                      </a:lnTo>
                      <a:lnTo>
                        <a:pt x="215" y="75"/>
                      </a:lnTo>
                      <a:lnTo>
                        <a:pt x="213" y="60"/>
                      </a:lnTo>
                      <a:lnTo>
                        <a:pt x="207" y="46"/>
                      </a:lnTo>
                      <a:lnTo>
                        <a:pt x="196" y="33"/>
                      </a:lnTo>
                      <a:lnTo>
                        <a:pt x="184" y="22"/>
                      </a:lnTo>
                      <a:lnTo>
                        <a:pt x="168" y="12"/>
                      </a:lnTo>
                      <a:lnTo>
                        <a:pt x="149" y="5"/>
                      </a:lnTo>
                      <a:lnTo>
                        <a:pt x="130" y="1"/>
                      </a:lnTo>
                      <a:lnTo>
                        <a:pt x="108" y="0"/>
                      </a:lnTo>
                      <a:lnTo>
                        <a:pt x="108" y="0"/>
                      </a:lnTo>
                      <a:lnTo>
                        <a:pt x="86" y="1"/>
                      </a:lnTo>
                      <a:lnTo>
                        <a:pt x="66" y="5"/>
                      </a:lnTo>
                      <a:lnTo>
                        <a:pt x="47" y="12"/>
                      </a:lnTo>
                      <a:lnTo>
                        <a:pt x="31" y="22"/>
                      </a:lnTo>
                      <a:lnTo>
                        <a:pt x="19" y="33"/>
                      </a:lnTo>
                      <a:lnTo>
                        <a:pt x="8" y="46"/>
                      </a:lnTo>
                      <a:lnTo>
                        <a:pt x="2" y="60"/>
                      </a:lnTo>
                      <a:lnTo>
                        <a:pt x="0" y="75"/>
                      </a:lnTo>
                      <a:lnTo>
                        <a:pt x="0" y="75"/>
                      </a:lnTo>
                      <a:lnTo>
                        <a:pt x="2" y="90"/>
                      </a:lnTo>
                      <a:lnTo>
                        <a:pt x="8" y="104"/>
                      </a:lnTo>
                      <a:lnTo>
                        <a:pt x="19" y="117"/>
                      </a:lnTo>
                      <a:lnTo>
                        <a:pt x="31" y="128"/>
                      </a:lnTo>
                      <a:lnTo>
                        <a:pt x="47" y="137"/>
                      </a:lnTo>
                      <a:lnTo>
                        <a:pt x="66" y="144"/>
                      </a:lnTo>
                      <a:lnTo>
                        <a:pt x="86" y="149"/>
                      </a:lnTo>
                      <a:lnTo>
                        <a:pt x="108" y="150"/>
                      </a:lnTo>
                    </a:path>
                  </a:pathLst>
                </a:custGeom>
                <a:noFill/>
                <a:ln w="0">
                  <a:solidFill>
                    <a:srgbClr val="000033"/>
                  </a:solidFill>
                  <a:prstDash val="solid"/>
                  <a:round/>
                  <a:headEnd/>
                  <a:tailEnd/>
                </a:ln>
              </p:spPr>
              <p:txBody>
                <a:bodyPr/>
                <a:lstStyle/>
                <a:p>
                  <a:endParaRPr lang="en-US"/>
                </a:p>
              </p:txBody>
            </p:sp>
            <p:sp>
              <p:nvSpPr>
                <p:cNvPr id="389" name="Freeform 355"/>
                <p:cNvSpPr>
                  <a:spLocks/>
                </p:cNvSpPr>
                <p:nvPr/>
              </p:nvSpPr>
              <p:spPr bwMode="auto">
                <a:xfrm>
                  <a:off x="567" y="3708"/>
                  <a:ext cx="83" cy="31"/>
                </a:xfrm>
                <a:custGeom>
                  <a:avLst/>
                  <a:gdLst/>
                  <a:ahLst/>
                  <a:cxnLst>
                    <a:cxn ang="0">
                      <a:pos x="250" y="1"/>
                    </a:cxn>
                    <a:cxn ang="0">
                      <a:pos x="246" y="29"/>
                    </a:cxn>
                    <a:cxn ang="0">
                      <a:pos x="239" y="43"/>
                    </a:cxn>
                    <a:cxn ang="0">
                      <a:pos x="230" y="55"/>
                    </a:cxn>
                    <a:cxn ang="0">
                      <a:pos x="219" y="67"/>
                    </a:cxn>
                    <a:cxn ang="0">
                      <a:pos x="205" y="76"/>
                    </a:cxn>
                    <a:cxn ang="0">
                      <a:pos x="188" y="83"/>
                    </a:cxn>
                    <a:cxn ang="0">
                      <a:pos x="170" y="88"/>
                    </a:cxn>
                    <a:cxn ang="0">
                      <a:pos x="149" y="91"/>
                    </a:cxn>
                    <a:cxn ang="0">
                      <a:pos x="126" y="93"/>
                    </a:cxn>
                    <a:cxn ang="0">
                      <a:pos x="107" y="91"/>
                    </a:cxn>
                    <a:cxn ang="0">
                      <a:pos x="87" y="87"/>
                    </a:cxn>
                    <a:cxn ang="0">
                      <a:pos x="68" y="81"/>
                    </a:cxn>
                    <a:cxn ang="0">
                      <a:pos x="50" y="73"/>
                    </a:cxn>
                    <a:cxn ang="0">
                      <a:pos x="35" y="62"/>
                    </a:cxn>
                    <a:cxn ang="0">
                      <a:pos x="21" y="52"/>
                    </a:cxn>
                    <a:cxn ang="0">
                      <a:pos x="11" y="39"/>
                    </a:cxn>
                    <a:cxn ang="0">
                      <a:pos x="3" y="26"/>
                    </a:cxn>
                    <a:cxn ang="0">
                      <a:pos x="0" y="0"/>
                    </a:cxn>
                    <a:cxn ang="0">
                      <a:pos x="7" y="15"/>
                    </a:cxn>
                    <a:cxn ang="0">
                      <a:pos x="16" y="29"/>
                    </a:cxn>
                    <a:cxn ang="0">
                      <a:pos x="28" y="42"/>
                    </a:cxn>
                    <a:cxn ang="0">
                      <a:pos x="43" y="52"/>
                    </a:cxn>
                    <a:cxn ang="0">
                      <a:pos x="61" y="61"/>
                    </a:cxn>
                    <a:cxn ang="0">
                      <a:pos x="81" y="67"/>
                    </a:cxn>
                    <a:cxn ang="0">
                      <a:pos x="103" y="72"/>
                    </a:cxn>
                    <a:cxn ang="0">
                      <a:pos x="126" y="73"/>
                    </a:cxn>
                    <a:cxn ang="0">
                      <a:pos x="149" y="72"/>
                    </a:cxn>
                    <a:cxn ang="0">
                      <a:pos x="170" y="68"/>
                    </a:cxn>
                    <a:cxn ang="0">
                      <a:pos x="188" y="61"/>
                    </a:cxn>
                    <a:cxn ang="0">
                      <a:pos x="206" y="53"/>
                    </a:cxn>
                    <a:cxn ang="0">
                      <a:pos x="221" y="43"/>
                    </a:cxn>
                    <a:cxn ang="0">
                      <a:pos x="233" y="30"/>
                    </a:cxn>
                    <a:cxn ang="0">
                      <a:pos x="243" y="16"/>
                    </a:cxn>
                    <a:cxn ang="0">
                      <a:pos x="250" y="1"/>
                    </a:cxn>
                  </a:cxnLst>
                  <a:rect l="0" t="0" r="r" b="b"/>
                  <a:pathLst>
                    <a:path w="250" h="93">
                      <a:moveTo>
                        <a:pt x="250" y="1"/>
                      </a:moveTo>
                      <a:lnTo>
                        <a:pt x="246" y="29"/>
                      </a:lnTo>
                      <a:lnTo>
                        <a:pt x="239" y="43"/>
                      </a:lnTo>
                      <a:lnTo>
                        <a:pt x="230" y="55"/>
                      </a:lnTo>
                      <a:lnTo>
                        <a:pt x="219" y="67"/>
                      </a:lnTo>
                      <a:lnTo>
                        <a:pt x="205" y="76"/>
                      </a:lnTo>
                      <a:lnTo>
                        <a:pt x="188" y="83"/>
                      </a:lnTo>
                      <a:lnTo>
                        <a:pt x="170" y="88"/>
                      </a:lnTo>
                      <a:lnTo>
                        <a:pt x="149" y="91"/>
                      </a:lnTo>
                      <a:lnTo>
                        <a:pt x="126" y="93"/>
                      </a:lnTo>
                      <a:lnTo>
                        <a:pt x="107" y="91"/>
                      </a:lnTo>
                      <a:lnTo>
                        <a:pt x="87" y="87"/>
                      </a:lnTo>
                      <a:lnTo>
                        <a:pt x="68" y="81"/>
                      </a:lnTo>
                      <a:lnTo>
                        <a:pt x="50" y="73"/>
                      </a:lnTo>
                      <a:lnTo>
                        <a:pt x="35" y="62"/>
                      </a:lnTo>
                      <a:lnTo>
                        <a:pt x="21" y="52"/>
                      </a:lnTo>
                      <a:lnTo>
                        <a:pt x="11" y="39"/>
                      </a:lnTo>
                      <a:lnTo>
                        <a:pt x="3" y="26"/>
                      </a:lnTo>
                      <a:lnTo>
                        <a:pt x="0" y="0"/>
                      </a:lnTo>
                      <a:lnTo>
                        <a:pt x="7" y="15"/>
                      </a:lnTo>
                      <a:lnTo>
                        <a:pt x="16" y="29"/>
                      </a:lnTo>
                      <a:lnTo>
                        <a:pt x="28" y="42"/>
                      </a:lnTo>
                      <a:lnTo>
                        <a:pt x="43" y="52"/>
                      </a:lnTo>
                      <a:lnTo>
                        <a:pt x="61" y="61"/>
                      </a:lnTo>
                      <a:lnTo>
                        <a:pt x="81" y="67"/>
                      </a:lnTo>
                      <a:lnTo>
                        <a:pt x="103" y="72"/>
                      </a:lnTo>
                      <a:lnTo>
                        <a:pt x="126" y="73"/>
                      </a:lnTo>
                      <a:lnTo>
                        <a:pt x="149" y="72"/>
                      </a:lnTo>
                      <a:lnTo>
                        <a:pt x="170" y="68"/>
                      </a:lnTo>
                      <a:lnTo>
                        <a:pt x="188" y="61"/>
                      </a:lnTo>
                      <a:lnTo>
                        <a:pt x="206" y="53"/>
                      </a:lnTo>
                      <a:lnTo>
                        <a:pt x="221" y="43"/>
                      </a:lnTo>
                      <a:lnTo>
                        <a:pt x="233" y="30"/>
                      </a:lnTo>
                      <a:lnTo>
                        <a:pt x="243" y="16"/>
                      </a:lnTo>
                      <a:lnTo>
                        <a:pt x="250" y="1"/>
                      </a:lnTo>
                      <a:close/>
                    </a:path>
                  </a:pathLst>
                </a:custGeom>
                <a:solidFill>
                  <a:srgbClr val="8499AD"/>
                </a:solidFill>
                <a:ln w="9525">
                  <a:noFill/>
                  <a:round/>
                  <a:headEnd/>
                  <a:tailEnd/>
                </a:ln>
              </p:spPr>
              <p:txBody>
                <a:bodyPr/>
                <a:lstStyle/>
                <a:p>
                  <a:endParaRPr lang="en-US"/>
                </a:p>
              </p:txBody>
            </p:sp>
            <p:sp>
              <p:nvSpPr>
                <p:cNvPr id="390" name="Freeform 356"/>
                <p:cNvSpPr>
                  <a:spLocks/>
                </p:cNvSpPr>
                <p:nvPr/>
              </p:nvSpPr>
              <p:spPr bwMode="auto">
                <a:xfrm>
                  <a:off x="567" y="3655"/>
                  <a:ext cx="85" cy="59"/>
                </a:xfrm>
                <a:custGeom>
                  <a:avLst/>
                  <a:gdLst/>
                  <a:ahLst/>
                  <a:cxnLst>
                    <a:cxn ang="0">
                      <a:pos x="3" y="108"/>
                    </a:cxn>
                    <a:cxn ang="0">
                      <a:pos x="10" y="122"/>
                    </a:cxn>
                    <a:cxn ang="0">
                      <a:pos x="19" y="136"/>
                    </a:cxn>
                    <a:cxn ang="0">
                      <a:pos x="32" y="147"/>
                    </a:cxn>
                    <a:cxn ang="0">
                      <a:pos x="47" y="157"/>
                    </a:cxn>
                    <a:cxn ang="0">
                      <a:pos x="64" y="165"/>
                    </a:cxn>
                    <a:cxn ang="0">
                      <a:pos x="84" y="172"/>
                    </a:cxn>
                    <a:cxn ang="0">
                      <a:pos x="105" y="175"/>
                    </a:cxn>
                    <a:cxn ang="0">
                      <a:pos x="127" y="176"/>
                    </a:cxn>
                    <a:cxn ang="0">
                      <a:pos x="150" y="175"/>
                    </a:cxn>
                    <a:cxn ang="0">
                      <a:pos x="171" y="171"/>
                    </a:cxn>
                    <a:cxn ang="0">
                      <a:pos x="191" y="165"/>
                    </a:cxn>
                    <a:cxn ang="0">
                      <a:pos x="208" y="155"/>
                    </a:cxn>
                    <a:cxn ang="0">
                      <a:pos x="224" y="145"/>
                    </a:cxn>
                    <a:cxn ang="0">
                      <a:pos x="236" y="132"/>
                    </a:cxn>
                    <a:cxn ang="0">
                      <a:pos x="245" y="118"/>
                    </a:cxn>
                    <a:cxn ang="0">
                      <a:pos x="251" y="103"/>
                    </a:cxn>
                    <a:cxn ang="0">
                      <a:pos x="252" y="100"/>
                    </a:cxn>
                    <a:cxn ang="0">
                      <a:pos x="252" y="95"/>
                    </a:cxn>
                    <a:cxn ang="0">
                      <a:pos x="253" y="92"/>
                    </a:cxn>
                    <a:cxn ang="0">
                      <a:pos x="253" y="88"/>
                    </a:cxn>
                    <a:cxn ang="0">
                      <a:pos x="251" y="71"/>
                    </a:cxn>
                    <a:cxn ang="0">
                      <a:pos x="244" y="53"/>
                    </a:cxn>
                    <a:cxn ang="0">
                      <a:pos x="231" y="38"/>
                    </a:cxn>
                    <a:cxn ang="0">
                      <a:pos x="217" y="26"/>
                    </a:cxn>
                    <a:cxn ang="0">
                      <a:pos x="198" y="15"/>
                    </a:cxn>
                    <a:cxn ang="0">
                      <a:pos x="176" y="7"/>
                    </a:cxn>
                    <a:cxn ang="0">
                      <a:pos x="152" y="2"/>
                    </a:cxn>
                    <a:cxn ang="0">
                      <a:pos x="127" y="0"/>
                    </a:cxn>
                    <a:cxn ang="0">
                      <a:pos x="102" y="2"/>
                    </a:cxn>
                    <a:cxn ang="0">
                      <a:pos x="78" y="7"/>
                    </a:cxn>
                    <a:cxn ang="0">
                      <a:pos x="56" y="15"/>
                    </a:cxn>
                    <a:cxn ang="0">
                      <a:pos x="37" y="26"/>
                    </a:cxn>
                    <a:cxn ang="0">
                      <a:pos x="22" y="38"/>
                    </a:cxn>
                    <a:cxn ang="0">
                      <a:pos x="10" y="53"/>
                    </a:cxn>
                    <a:cxn ang="0">
                      <a:pos x="2" y="71"/>
                    </a:cxn>
                    <a:cxn ang="0">
                      <a:pos x="0" y="88"/>
                    </a:cxn>
                    <a:cxn ang="0">
                      <a:pos x="0" y="93"/>
                    </a:cxn>
                    <a:cxn ang="0">
                      <a:pos x="1" y="98"/>
                    </a:cxn>
                    <a:cxn ang="0">
                      <a:pos x="2" y="103"/>
                    </a:cxn>
                    <a:cxn ang="0">
                      <a:pos x="3" y="108"/>
                    </a:cxn>
                  </a:cxnLst>
                  <a:rect l="0" t="0" r="r" b="b"/>
                  <a:pathLst>
                    <a:path w="253" h="176">
                      <a:moveTo>
                        <a:pt x="3" y="108"/>
                      </a:moveTo>
                      <a:lnTo>
                        <a:pt x="10" y="122"/>
                      </a:lnTo>
                      <a:lnTo>
                        <a:pt x="19" y="136"/>
                      </a:lnTo>
                      <a:lnTo>
                        <a:pt x="32" y="147"/>
                      </a:lnTo>
                      <a:lnTo>
                        <a:pt x="47" y="157"/>
                      </a:lnTo>
                      <a:lnTo>
                        <a:pt x="64" y="165"/>
                      </a:lnTo>
                      <a:lnTo>
                        <a:pt x="84" y="172"/>
                      </a:lnTo>
                      <a:lnTo>
                        <a:pt x="105" y="175"/>
                      </a:lnTo>
                      <a:lnTo>
                        <a:pt x="127" y="176"/>
                      </a:lnTo>
                      <a:lnTo>
                        <a:pt x="150" y="175"/>
                      </a:lnTo>
                      <a:lnTo>
                        <a:pt x="171" y="171"/>
                      </a:lnTo>
                      <a:lnTo>
                        <a:pt x="191" y="165"/>
                      </a:lnTo>
                      <a:lnTo>
                        <a:pt x="208" y="155"/>
                      </a:lnTo>
                      <a:lnTo>
                        <a:pt x="224" y="145"/>
                      </a:lnTo>
                      <a:lnTo>
                        <a:pt x="236" y="132"/>
                      </a:lnTo>
                      <a:lnTo>
                        <a:pt x="245" y="118"/>
                      </a:lnTo>
                      <a:lnTo>
                        <a:pt x="251" y="103"/>
                      </a:lnTo>
                      <a:lnTo>
                        <a:pt x="252" y="100"/>
                      </a:lnTo>
                      <a:lnTo>
                        <a:pt x="252" y="95"/>
                      </a:lnTo>
                      <a:lnTo>
                        <a:pt x="253" y="92"/>
                      </a:lnTo>
                      <a:lnTo>
                        <a:pt x="253" y="88"/>
                      </a:lnTo>
                      <a:lnTo>
                        <a:pt x="251" y="71"/>
                      </a:lnTo>
                      <a:lnTo>
                        <a:pt x="244" y="53"/>
                      </a:lnTo>
                      <a:lnTo>
                        <a:pt x="231" y="38"/>
                      </a:lnTo>
                      <a:lnTo>
                        <a:pt x="217" y="26"/>
                      </a:lnTo>
                      <a:lnTo>
                        <a:pt x="198" y="15"/>
                      </a:lnTo>
                      <a:lnTo>
                        <a:pt x="176" y="7"/>
                      </a:lnTo>
                      <a:lnTo>
                        <a:pt x="152" y="2"/>
                      </a:lnTo>
                      <a:lnTo>
                        <a:pt x="127" y="0"/>
                      </a:lnTo>
                      <a:lnTo>
                        <a:pt x="102" y="2"/>
                      </a:lnTo>
                      <a:lnTo>
                        <a:pt x="78" y="7"/>
                      </a:lnTo>
                      <a:lnTo>
                        <a:pt x="56" y="15"/>
                      </a:lnTo>
                      <a:lnTo>
                        <a:pt x="37" y="26"/>
                      </a:lnTo>
                      <a:lnTo>
                        <a:pt x="22" y="38"/>
                      </a:lnTo>
                      <a:lnTo>
                        <a:pt x="10" y="53"/>
                      </a:lnTo>
                      <a:lnTo>
                        <a:pt x="2" y="71"/>
                      </a:lnTo>
                      <a:lnTo>
                        <a:pt x="0" y="88"/>
                      </a:lnTo>
                      <a:lnTo>
                        <a:pt x="0" y="93"/>
                      </a:lnTo>
                      <a:lnTo>
                        <a:pt x="1" y="98"/>
                      </a:lnTo>
                      <a:lnTo>
                        <a:pt x="2" y="103"/>
                      </a:lnTo>
                      <a:lnTo>
                        <a:pt x="3" y="108"/>
                      </a:lnTo>
                      <a:close/>
                    </a:path>
                  </a:pathLst>
                </a:custGeom>
                <a:solidFill>
                  <a:srgbClr val="C1CCD6"/>
                </a:solidFill>
                <a:ln w="9525">
                  <a:noFill/>
                  <a:round/>
                  <a:headEnd/>
                  <a:tailEnd/>
                </a:ln>
              </p:spPr>
              <p:txBody>
                <a:bodyPr/>
                <a:lstStyle/>
                <a:p>
                  <a:endParaRPr lang="en-US"/>
                </a:p>
              </p:txBody>
            </p:sp>
            <p:sp>
              <p:nvSpPr>
                <p:cNvPr id="391" name="Freeform 357"/>
                <p:cNvSpPr>
                  <a:spLocks/>
                </p:cNvSpPr>
                <p:nvPr/>
              </p:nvSpPr>
              <p:spPr bwMode="auto">
                <a:xfrm>
                  <a:off x="567" y="3655"/>
                  <a:ext cx="85" cy="59"/>
                </a:xfrm>
                <a:custGeom>
                  <a:avLst/>
                  <a:gdLst/>
                  <a:ahLst/>
                  <a:cxnLst>
                    <a:cxn ang="0">
                      <a:pos x="3" y="108"/>
                    </a:cxn>
                    <a:cxn ang="0">
                      <a:pos x="3" y="108"/>
                    </a:cxn>
                    <a:cxn ang="0">
                      <a:pos x="10" y="122"/>
                    </a:cxn>
                    <a:cxn ang="0">
                      <a:pos x="19" y="136"/>
                    </a:cxn>
                    <a:cxn ang="0">
                      <a:pos x="32" y="147"/>
                    </a:cxn>
                    <a:cxn ang="0">
                      <a:pos x="47" y="157"/>
                    </a:cxn>
                    <a:cxn ang="0">
                      <a:pos x="64" y="165"/>
                    </a:cxn>
                    <a:cxn ang="0">
                      <a:pos x="84" y="172"/>
                    </a:cxn>
                    <a:cxn ang="0">
                      <a:pos x="105" y="175"/>
                    </a:cxn>
                    <a:cxn ang="0">
                      <a:pos x="127" y="176"/>
                    </a:cxn>
                    <a:cxn ang="0">
                      <a:pos x="127" y="176"/>
                    </a:cxn>
                    <a:cxn ang="0">
                      <a:pos x="150" y="175"/>
                    </a:cxn>
                    <a:cxn ang="0">
                      <a:pos x="171" y="171"/>
                    </a:cxn>
                    <a:cxn ang="0">
                      <a:pos x="191" y="165"/>
                    </a:cxn>
                    <a:cxn ang="0">
                      <a:pos x="208" y="155"/>
                    </a:cxn>
                    <a:cxn ang="0">
                      <a:pos x="224" y="145"/>
                    </a:cxn>
                    <a:cxn ang="0">
                      <a:pos x="236" y="132"/>
                    </a:cxn>
                    <a:cxn ang="0">
                      <a:pos x="245" y="118"/>
                    </a:cxn>
                    <a:cxn ang="0">
                      <a:pos x="251" y="103"/>
                    </a:cxn>
                    <a:cxn ang="0">
                      <a:pos x="251" y="103"/>
                    </a:cxn>
                    <a:cxn ang="0">
                      <a:pos x="252" y="100"/>
                    </a:cxn>
                    <a:cxn ang="0">
                      <a:pos x="252" y="95"/>
                    </a:cxn>
                    <a:cxn ang="0">
                      <a:pos x="253" y="92"/>
                    </a:cxn>
                    <a:cxn ang="0">
                      <a:pos x="253" y="88"/>
                    </a:cxn>
                    <a:cxn ang="0">
                      <a:pos x="253" y="88"/>
                    </a:cxn>
                    <a:cxn ang="0">
                      <a:pos x="251" y="71"/>
                    </a:cxn>
                    <a:cxn ang="0">
                      <a:pos x="244" y="53"/>
                    </a:cxn>
                    <a:cxn ang="0">
                      <a:pos x="231" y="38"/>
                    </a:cxn>
                    <a:cxn ang="0">
                      <a:pos x="217" y="26"/>
                    </a:cxn>
                    <a:cxn ang="0">
                      <a:pos x="198" y="15"/>
                    </a:cxn>
                    <a:cxn ang="0">
                      <a:pos x="176" y="7"/>
                    </a:cxn>
                    <a:cxn ang="0">
                      <a:pos x="152" y="2"/>
                    </a:cxn>
                    <a:cxn ang="0">
                      <a:pos x="127" y="0"/>
                    </a:cxn>
                    <a:cxn ang="0">
                      <a:pos x="127" y="0"/>
                    </a:cxn>
                    <a:cxn ang="0">
                      <a:pos x="102" y="2"/>
                    </a:cxn>
                    <a:cxn ang="0">
                      <a:pos x="78" y="7"/>
                    </a:cxn>
                    <a:cxn ang="0">
                      <a:pos x="56" y="15"/>
                    </a:cxn>
                    <a:cxn ang="0">
                      <a:pos x="37" y="26"/>
                    </a:cxn>
                    <a:cxn ang="0">
                      <a:pos x="22" y="38"/>
                    </a:cxn>
                    <a:cxn ang="0">
                      <a:pos x="10" y="53"/>
                    </a:cxn>
                    <a:cxn ang="0">
                      <a:pos x="2" y="71"/>
                    </a:cxn>
                    <a:cxn ang="0">
                      <a:pos x="0" y="88"/>
                    </a:cxn>
                    <a:cxn ang="0">
                      <a:pos x="0" y="88"/>
                    </a:cxn>
                    <a:cxn ang="0">
                      <a:pos x="0" y="93"/>
                    </a:cxn>
                    <a:cxn ang="0">
                      <a:pos x="1" y="98"/>
                    </a:cxn>
                    <a:cxn ang="0">
                      <a:pos x="2" y="103"/>
                    </a:cxn>
                    <a:cxn ang="0">
                      <a:pos x="3" y="108"/>
                    </a:cxn>
                  </a:cxnLst>
                  <a:rect l="0" t="0" r="r" b="b"/>
                  <a:pathLst>
                    <a:path w="253" h="176">
                      <a:moveTo>
                        <a:pt x="3" y="108"/>
                      </a:moveTo>
                      <a:lnTo>
                        <a:pt x="3" y="108"/>
                      </a:lnTo>
                      <a:lnTo>
                        <a:pt x="10" y="122"/>
                      </a:lnTo>
                      <a:lnTo>
                        <a:pt x="19" y="136"/>
                      </a:lnTo>
                      <a:lnTo>
                        <a:pt x="32" y="147"/>
                      </a:lnTo>
                      <a:lnTo>
                        <a:pt x="47" y="157"/>
                      </a:lnTo>
                      <a:lnTo>
                        <a:pt x="64" y="165"/>
                      </a:lnTo>
                      <a:lnTo>
                        <a:pt x="84" y="172"/>
                      </a:lnTo>
                      <a:lnTo>
                        <a:pt x="105" y="175"/>
                      </a:lnTo>
                      <a:lnTo>
                        <a:pt x="127" y="176"/>
                      </a:lnTo>
                      <a:lnTo>
                        <a:pt x="127" y="176"/>
                      </a:lnTo>
                      <a:lnTo>
                        <a:pt x="150" y="175"/>
                      </a:lnTo>
                      <a:lnTo>
                        <a:pt x="171" y="171"/>
                      </a:lnTo>
                      <a:lnTo>
                        <a:pt x="191" y="165"/>
                      </a:lnTo>
                      <a:lnTo>
                        <a:pt x="208" y="155"/>
                      </a:lnTo>
                      <a:lnTo>
                        <a:pt x="224" y="145"/>
                      </a:lnTo>
                      <a:lnTo>
                        <a:pt x="236" y="132"/>
                      </a:lnTo>
                      <a:lnTo>
                        <a:pt x="245" y="118"/>
                      </a:lnTo>
                      <a:lnTo>
                        <a:pt x="251" y="103"/>
                      </a:lnTo>
                      <a:lnTo>
                        <a:pt x="251" y="103"/>
                      </a:lnTo>
                      <a:lnTo>
                        <a:pt x="252" y="100"/>
                      </a:lnTo>
                      <a:lnTo>
                        <a:pt x="252" y="95"/>
                      </a:lnTo>
                      <a:lnTo>
                        <a:pt x="253" y="92"/>
                      </a:lnTo>
                      <a:lnTo>
                        <a:pt x="253" y="88"/>
                      </a:lnTo>
                      <a:lnTo>
                        <a:pt x="253" y="88"/>
                      </a:lnTo>
                      <a:lnTo>
                        <a:pt x="251" y="71"/>
                      </a:lnTo>
                      <a:lnTo>
                        <a:pt x="244" y="53"/>
                      </a:lnTo>
                      <a:lnTo>
                        <a:pt x="231" y="38"/>
                      </a:lnTo>
                      <a:lnTo>
                        <a:pt x="217" y="26"/>
                      </a:lnTo>
                      <a:lnTo>
                        <a:pt x="198" y="15"/>
                      </a:lnTo>
                      <a:lnTo>
                        <a:pt x="176" y="7"/>
                      </a:lnTo>
                      <a:lnTo>
                        <a:pt x="152" y="2"/>
                      </a:lnTo>
                      <a:lnTo>
                        <a:pt x="127" y="0"/>
                      </a:lnTo>
                      <a:lnTo>
                        <a:pt x="127" y="0"/>
                      </a:lnTo>
                      <a:lnTo>
                        <a:pt x="102" y="2"/>
                      </a:lnTo>
                      <a:lnTo>
                        <a:pt x="78" y="7"/>
                      </a:lnTo>
                      <a:lnTo>
                        <a:pt x="56" y="15"/>
                      </a:lnTo>
                      <a:lnTo>
                        <a:pt x="37" y="26"/>
                      </a:lnTo>
                      <a:lnTo>
                        <a:pt x="22" y="38"/>
                      </a:lnTo>
                      <a:lnTo>
                        <a:pt x="10" y="53"/>
                      </a:lnTo>
                      <a:lnTo>
                        <a:pt x="2" y="71"/>
                      </a:lnTo>
                      <a:lnTo>
                        <a:pt x="0" y="88"/>
                      </a:lnTo>
                      <a:lnTo>
                        <a:pt x="0" y="88"/>
                      </a:lnTo>
                      <a:lnTo>
                        <a:pt x="0" y="93"/>
                      </a:lnTo>
                      <a:lnTo>
                        <a:pt x="1" y="98"/>
                      </a:lnTo>
                      <a:lnTo>
                        <a:pt x="2" y="103"/>
                      </a:lnTo>
                      <a:lnTo>
                        <a:pt x="3" y="108"/>
                      </a:lnTo>
                    </a:path>
                  </a:pathLst>
                </a:custGeom>
                <a:noFill/>
                <a:ln w="0">
                  <a:solidFill>
                    <a:srgbClr val="8499AD"/>
                  </a:solidFill>
                  <a:prstDash val="solid"/>
                  <a:round/>
                  <a:headEnd/>
                  <a:tailEnd/>
                </a:ln>
              </p:spPr>
              <p:txBody>
                <a:bodyPr/>
                <a:lstStyle/>
                <a:p>
                  <a:endParaRPr lang="en-US"/>
                </a:p>
              </p:txBody>
            </p:sp>
            <p:sp>
              <p:nvSpPr>
                <p:cNvPr id="392" name="Freeform 358"/>
                <p:cNvSpPr>
                  <a:spLocks/>
                </p:cNvSpPr>
                <p:nvPr/>
              </p:nvSpPr>
              <p:spPr bwMode="auto">
                <a:xfrm>
                  <a:off x="573" y="3660"/>
                  <a:ext cx="72" cy="50"/>
                </a:xfrm>
                <a:custGeom>
                  <a:avLst/>
                  <a:gdLst/>
                  <a:ahLst/>
                  <a:cxnLst>
                    <a:cxn ang="0">
                      <a:pos x="108" y="151"/>
                    </a:cxn>
                    <a:cxn ang="0">
                      <a:pos x="130" y="150"/>
                    </a:cxn>
                    <a:cxn ang="0">
                      <a:pos x="150" y="145"/>
                    </a:cxn>
                    <a:cxn ang="0">
                      <a:pos x="168" y="138"/>
                    </a:cxn>
                    <a:cxn ang="0">
                      <a:pos x="184" y="129"/>
                    </a:cxn>
                    <a:cxn ang="0">
                      <a:pos x="197" y="117"/>
                    </a:cxn>
                    <a:cxn ang="0">
                      <a:pos x="207" y="104"/>
                    </a:cxn>
                    <a:cxn ang="0">
                      <a:pos x="213" y="90"/>
                    </a:cxn>
                    <a:cxn ang="0">
                      <a:pos x="215" y="75"/>
                    </a:cxn>
                    <a:cxn ang="0">
                      <a:pos x="213" y="60"/>
                    </a:cxn>
                    <a:cxn ang="0">
                      <a:pos x="207" y="46"/>
                    </a:cxn>
                    <a:cxn ang="0">
                      <a:pos x="197" y="34"/>
                    </a:cxn>
                    <a:cxn ang="0">
                      <a:pos x="184" y="22"/>
                    </a:cxn>
                    <a:cxn ang="0">
                      <a:pos x="168" y="13"/>
                    </a:cxn>
                    <a:cxn ang="0">
                      <a:pos x="150" y="6"/>
                    </a:cxn>
                    <a:cxn ang="0">
                      <a:pos x="130" y="1"/>
                    </a:cxn>
                    <a:cxn ang="0">
                      <a:pos x="108" y="0"/>
                    </a:cxn>
                    <a:cxn ang="0">
                      <a:pos x="86" y="1"/>
                    </a:cxn>
                    <a:cxn ang="0">
                      <a:pos x="66" y="6"/>
                    </a:cxn>
                    <a:cxn ang="0">
                      <a:pos x="47" y="13"/>
                    </a:cxn>
                    <a:cxn ang="0">
                      <a:pos x="31" y="22"/>
                    </a:cxn>
                    <a:cxn ang="0">
                      <a:pos x="19" y="34"/>
                    </a:cxn>
                    <a:cxn ang="0">
                      <a:pos x="8" y="46"/>
                    </a:cxn>
                    <a:cxn ang="0">
                      <a:pos x="2" y="60"/>
                    </a:cxn>
                    <a:cxn ang="0">
                      <a:pos x="0" y="75"/>
                    </a:cxn>
                    <a:cxn ang="0">
                      <a:pos x="2" y="90"/>
                    </a:cxn>
                    <a:cxn ang="0">
                      <a:pos x="8" y="104"/>
                    </a:cxn>
                    <a:cxn ang="0">
                      <a:pos x="19" y="117"/>
                    </a:cxn>
                    <a:cxn ang="0">
                      <a:pos x="31" y="129"/>
                    </a:cxn>
                    <a:cxn ang="0">
                      <a:pos x="47" y="138"/>
                    </a:cxn>
                    <a:cxn ang="0">
                      <a:pos x="66" y="145"/>
                    </a:cxn>
                    <a:cxn ang="0">
                      <a:pos x="86" y="150"/>
                    </a:cxn>
                    <a:cxn ang="0">
                      <a:pos x="108" y="151"/>
                    </a:cxn>
                  </a:cxnLst>
                  <a:rect l="0" t="0" r="r" b="b"/>
                  <a:pathLst>
                    <a:path w="215" h="151">
                      <a:moveTo>
                        <a:pt x="108" y="151"/>
                      </a:moveTo>
                      <a:lnTo>
                        <a:pt x="130" y="150"/>
                      </a:lnTo>
                      <a:lnTo>
                        <a:pt x="150" y="145"/>
                      </a:lnTo>
                      <a:lnTo>
                        <a:pt x="168" y="138"/>
                      </a:lnTo>
                      <a:lnTo>
                        <a:pt x="184" y="129"/>
                      </a:lnTo>
                      <a:lnTo>
                        <a:pt x="197" y="117"/>
                      </a:lnTo>
                      <a:lnTo>
                        <a:pt x="207" y="104"/>
                      </a:lnTo>
                      <a:lnTo>
                        <a:pt x="213" y="90"/>
                      </a:lnTo>
                      <a:lnTo>
                        <a:pt x="215" y="75"/>
                      </a:lnTo>
                      <a:lnTo>
                        <a:pt x="213" y="60"/>
                      </a:lnTo>
                      <a:lnTo>
                        <a:pt x="207" y="46"/>
                      </a:lnTo>
                      <a:lnTo>
                        <a:pt x="197" y="34"/>
                      </a:lnTo>
                      <a:lnTo>
                        <a:pt x="184" y="22"/>
                      </a:lnTo>
                      <a:lnTo>
                        <a:pt x="168" y="13"/>
                      </a:lnTo>
                      <a:lnTo>
                        <a:pt x="150" y="6"/>
                      </a:lnTo>
                      <a:lnTo>
                        <a:pt x="130" y="1"/>
                      </a:lnTo>
                      <a:lnTo>
                        <a:pt x="108" y="0"/>
                      </a:lnTo>
                      <a:lnTo>
                        <a:pt x="86" y="1"/>
                      </a:lnTo>
                      <a:lnTo>
                        <a:pt x="66" y="6"/>
                      </a:lnTo>
                      <a:lnTo>
                        <a:pt x="47" y="13"/>
                      </a:lnTo>
                      <a:lnTo>
                        <a:pt x="31" y="22"/>
                      </a:lnTo>
                      <a:lnTo>
                        <a:pt x="19" y="34"/>
                      </a:lnTo>
                      <a:lnTo>
                        <a:pt x="8" y="46"/>
                      </a:lnTo>
                      <a:lnTo>
                        <a:pt x="2" y="60"/>
                      </a:lnTo>
                      <a:lnTo>
                        <a:pt x="0" y="75"/>
                      </a:lnTo>
                      <a:lnTo>
                        <a:pt x="2" y="90"/>
                      </a:lnTo>
                      <a:lnTo>
                        <a:pt x="8" y="104"/>
                      </a:lnTo>
                      <a:lnTo>
                        <a:pt x="19" y="117"/>
                      </a:lnTo>
                      <a:lnTo>
                        <a:pt x="31" y="129"/>
                      </a:lnTo>
                      <a:lnTo>
                        <a:pt x="47" y="138"/>
                      </a:lnTo>
                      <a:lnTo>
                        <a:pt x="66" y="145"/>
                      </a:lnTo>
                      <a:lnTo>
                        <a:pt x="86" y="150"/>
                      </a:lnTo>
                      <a:lnTo>
                        <a:pt x="108" y="151"/>
                      </a:lnTo>
                      <a:close/>
                    </a:path>
                  </a:pathLst>
                </a:custGeom>
                <a:solidFill>
                  <a:srgbClr val="0A335B"/>
                </a:solidFill>
                <a:ln w="9525">
                  <a:noFill/>
                  <a:round/>
                  <a:headEnd/>
                  <a:tailEnd/>
                </a:ln>
              </p:spPr>
              <p:txBody>
                <a:bodyPr/>
                <a:lstStyle/>
                <a:p>
                  <a:endParaRPr lang="en-US"/>
                </a:p>
              </p:txBody>
            </p:sp>
            <p:sp>
              <p:nvSpPr>
                <p:cNvPr id="393" name="Freeform 359"/>
                <p:cNvSpPr>
                  <a:spLocks/>
                </p:cNvSpPr>
                <p:nvPr/>
              </p:nvSpPr>
              <p:spPr bwMode="auto">
                <a:xfrm>
                  <a:off x="573" y="3660"/>
                  <a:ext cx="72" cy="50"/>
                </a:xfrm>
                <a:custGeom>
                  <a:avLst/>
                  <a:gdLst/>
                  <a:ahLst/>
                  <a:cxnLst>
                    <a:cxn ang="0">
                      <a:pos x="108" y="151"/>
                    </a:cxn>
                    <a:cxn ang="0">
                      <a:pos x="108" y="151"/>
                    </a:cxn>
                    <a:cxn ang="0">
                      <a:pos x="130" y="150"/>
                    </a:cxn>
                    <a:cxn ang="0">
                      <a:pos x="150" y="145"/>
                    </a:cxn>
                    <a:cxn ang="0">
                      <a:pos x="168" y="138"/>
                    </a:cxn>
                    <a:cxn ang="0">
                      <a:pos x="184" y="129"/>
                    </a:cxn>
                    <a:cxn ang="0">
                      <a:pos x="197" y="117"/>
                    </a:cxn>
                    <a:cxn ang="0">
                      <a:pos x="207" y="104"/>
                    </a:cxn>
                    <a:cxn ang="0">
                      <a:pos x="213" y="90"/>
                    </a:cxn>
                    <a:cxn ang="0">
                      <a:pos x="215" y="75"/>
                    </a:cxn>
                    <a:cxn ang="0">
                      <a:pos x="215" y="75"/>
                    </a:cxn>
                    <a:cxn ang="0">
                      <a:pos x="213" y="60"/>
                    </a:cxn>
                    <a:cxn ang="0">
                      <a:pos x="207" y="46"/>
                    </a:cxn>
                    <a:cxn ang="0">
                      <a:pos x="197" y="34"/>
                    </a:cxn>
                    <a:cxn ang="0">
                      <a:pos x="184" y="22"/>
                    </a:cxn>
                    <a:cxn ang="0">
                      <a:pos x="168" y="13"/>
                    </a:cxn>
                    <a:cxn ang="0">
                      <a:pos x="150" y="6"/>
                    </a:cxn>
                    <a:cxn ang="0">
                      <a:pos x="130" y="1"/>
                    </a:cxn>
                    <a:cxn ang="0">
                      <a:pos x="108" y="0"/>
                    </a:cxn>
                    <a:cxn ang="0">
                      <a:pos x="108" y="0"/>
                    </a:cxn>
                    <a:cxn ang="0">
                      <a:pos x="86" y="1"/>
                    </a:cxn>
                    <a:cxn ang="0">
                      <a:pos x="66" y="6"/>
                    </a:cxn>
                    <a:cxn ang="0">
                      <a:pos x="47" y="13"/>
                    </a:cxn>
                    <a:cxn ang="0">
                      <a:pos x="31" y="22"/>
                    </a:cxn>
                    <a:cxn ang="0">
                      <a:pos x="19" y="34"/>
                    </a:cxn>
                    <a:cxn ang="0">
                      <a:pos x="8" y="46"/>
                    </a:cxn>
                    <a:cxn ang="0">
                      <a:pos x="2" y="60"/>
                    </a:cxn>
                    <a:cxn ang="0">
                      <a:pos x="0" y="75"/>
                    </a:cxn>
                    <a:cxn ang="0">
                      <a:pos x="0" y="75"/>
                    </a:cxn>
                    <a:cxn ang="0">
                      <a:pos x="2" y="90"/>
                    </a:cxn>
                    <a:cxn ang="0">
                      <a:pos x="8" y="104"/>
                    </a:cxn>
                    <a:cxn ang="0">
                      <a:pos x="19" y="117"/>
                    </a:cxn>
                    <a:cxn ang="0">
                      <a:pos x="31" y="129"/>
                    </a:cxn>
                    <a:cxn ang="0">
                      <a:pos x="47" y="138"/>
                    </a:cxn>
                    <a:cxn ang="0">
                      <a:pos x="66" y="145"/>
                    </a:cxn>
                    <a:cxn ang="0">
                      <a:pos x="86" y="150"/>
                    </a:cxn>
                    <a:cxn ang="0">
                      <a:pos x="108" y="151"/>
                    </a:cxn>
                  </a:cxnLst>
                  <a:rect l="0" t="0" r="r" b="b"/>
                  <a:pathLst>
                    <a:path w="215" h="151">
                      <a:moveTo>
                        <a:pt x="108" y="151"/>
                      </a:moveTo>
                      <a:lnTo>
                        <a:pt x="108" y="151"/>
                      </a:lnTo>
                      <a:lnTo>
                        <a:pt x="130" y="150"/>
                      </a:lnTo>
                      <a:lnTo>
                        <a:pt x="150" y="145"/>
                      </a:lnTo>
                      <a:lnTo>
                        <a:pt x="168" y="138"/>
                      </a:lnTo>
                      <a:lnTo>
                        <a:pt x="184" y="129"/>
                      </a:lnTo>
                      <a:lnTo>
                        <a:pt x="197" y="117"/>
                      </a:lnTo>
                      <a:lnTo>
                        <a:pt x="207" y="104"/>
                      </a:lnTo>
                      <a:lnTo>
                        <a:pt x="213" y="90"/>
                      </a:lnTo>
                      <a:lnTo>
                        <a:pt x="215" y="75"/>
                      </a:lnTo>
                      <a:lnTo>
                        <a:pt x="215" y="75"/>
                      </a:lnTo>
                      <a:lnTo>
                        <a:pt x="213" y="60"/>
                      </a:lnTo>
                      <a:lnTo>
                        <a:pt x="207" y="46"/>
                      </a:lnTo>
                      <a:lnTo>
                        <a:pt x="197" y="34"/>
                      </a:lnTo>
                      <a:lnTo>
                        <a:pt x="184" y="22"/>
                      </a:lnTo>
                      <a:lnTo>
                        <a:pt x="168" y="13"/>
                      </a:lnTo>
                      <a:lnTo>
                        <a:pt x="150" y="6"/>
                      </a:lnTo>
                      <a:lnTo>
                        <a:pt x="130" y="1"/>
                      </a:lnTo>
                      <a:lnTo>
                        <a:pt x="108" y="0"/>
                      </a:lnTo>
                      <a:lnTo>
                        <a:pt x="108" y="0"/>
                      </a:lnTo>
                      <a:lnTo>
                        <a:pt x="86" y="1"/>
                      </a:lnTo>
                      <a:lnTo>
                        <a:pt x="66" y="6"/>
                      </a:lnTo>
                      <a:lnTo>
                        <a:pt x="47" y="13"/>
                      </a:lnTo>
                      <a:lnTo>
                        <a:pt x="31" y="22"/>
                      </a:lnTo>
                      <a:lnTo>
                        <a:pt x="19" y="34"/>
                      </a:lnTo>
                      <a:lnTo>
                        <a:pt x="8" y="46"/>
                      </a:lnTo>
                      <a:lnTo>
                        <a:pt x="2" y="60"/>
                      </a:lnTo>
                      <a:lnTo>
                        <a:pt x="0" y="75"/>
                      </a:lnTo>
                      <a:lnTo>
                        <a:pt x="0" y="75"/>
                      </a:lnTo>
                      <a:lnTo>
                        <a:pt x="2" y="90"/>
                      </a:lnTo>
                      <a:lnTo>
                        <a:pt x="8" y="104"/>
                      </a:lnTo>
                      <a:lnTo>
                        <a:pt x="19" y="117"/>
                      </a:lnTo>
                      <a:lnTo>
                        <a:pt x="31" y="129"/>
                      </a:lnTo>
                      <a:lnTo>
                        <a:pt x="47" y="138"/>
                      </a:lnTo>
                      <a:lnTo>
                        <a:pt x="66" y="145"/>
                      </a:lnTo>
                      <a:lnTo>
                        <a:pt x="86" y="150"/>
                      </a:lnTo>
                      <a:lnTo>
                        <a:pt x="108" y="151"/>
                      </a:lnTo>
                    </a:path>
                  </a:pathLst>
                </a:custGeom>
                <a:noFill/>
                <a:ln w="0">
                  <a:solidFill>
                    <a:srgbClr val="000033"/>
                  </a:solidFill>
                  <a:prstDash val="solid"/>
                  <a:round/>
                  <a:headEnd/>
                  <a:tailEnd/>
                </a:ln>
              </p:spPr>
              <p:txBody>
                <a:bodyPr/>
                <a:lstStyle/>
                <a:p>
                  <a:endParaRPr lang="en-US"/>
                </a:p>
              </p:txBody>
            </p:sp>
            <p:sp>
              <p:nvSpPr>
                <p:cNvPr id="394" name="Freeform 360"/>
                <p:cNvSpPr>
                  <a:spLocks/>
                </p:cNvSpPr>
                <p:nvPr/>
              </p:nvSpPr>
              <p:spPr bwMode="auto">
                <a:xfrm>
                  <a:off x="568" y="3689"/>
                  <a:ext cx="83" cy="31"/>
                </a:xfrm>
                <a:custGeom>
                  <a:avLst/>
                  <a:gdLst/>
                  <a:ahLst/>
                  <a:cxnLst>
                    <a:cxn ang="0">
                      <a:pos x="250" y="1"/>
                    </a:cxn>
                    <a:cxn ang="0">
                      <a:pos x="246" y="28"/>
                    </a:cxn>
                    <a:cxn ang="0">
                      <a:pos x="239" y="43"/>
                    </a:cxn>
                    <a:cxn ang="0">
                      <a:pos x="230" y="56"/>
                    </a:cxn>
                    <a:cxn ang="0">
                      <a:pos x="219" y="68"/>
                    </a:cxn>
                    <a:cxn ang="0">
                      <a:pos x="205" y="76"/>
                    </a:cxn>
                    <a:cxn ang="0">
                      <a:pos x="189" y="84"/>
                    </a:cxn>
                    <a:cxn ang="0">
                      <a:pos x="170" y="88"/>
                    </a:cxn>
                    <a:cxn ang="0">
                      <a:pos x="149" y="92"/>
                    </a:cxn>
                    <a:cxn ang="0">
                      <a:pos x="126" y="93"/>
                    </a:cxn>
                    <a:cxn ang="0">
                      <a:pos x="107" y="92"/>
                    </a:cxn>
                    <a:cxn ang="0">
                      <a:pos x="87" y="87"/>
                    </a:cxn>
                    <a:cxn ang="0">
                      <a:pos x="68" y="81"/>
                    </a:cxn>
                    <a:cxn ang="0">
                      <a:pos x="51" y="73"/>
                    </a:cxn>
                    <a:cxn ang="0">
                      <a:pos x="35" y="63"/>
                    </a:cxn>
                    <a:cxn ang="0">
                      <a:pos x="21" y="52"/>
                    </a:cxn>
                    <a:cxn ang="0">
                      <a:pos x="11" y="40"/>
                    </a:cxn>
                    <a:cxn ang="0">
                      <a:pos x="4" y="27"/>
                    </a:cxn>
                    <a:cxn ang="0">
                      <a:pos x="0" y="0"/>
                    </a:cxn>
                    <a:cxn ang="0">
                      <a:pos x="7" y="15"/>
                    </a:cxn>
                    <a:cxn ang="0">
                      <a:pos x="16" y="29"/>
                    </a:cxn>
                    <a:cxn ang="0">
                      <a:pos x="29" y="42"/>
                    </a:cxn>
                    <a:cxn ang="0">
                      <a:pos x="43" y="52"/>
                    </a:cxn>
                    <a:cxn ang="0">
                      <a:pos x="61" y="62"/>
                    </a:cxn>
                    <a:cxn ang="0">
                      <a:pos x="81" y="68"/>
                    </a:cxn>
                    <a:cxn ang="0">
                      <a:pos x="103" y="72"/>
                    </a:cxn>
                    <a:cxn ang="0">
                      <a:pos x="126" y="73"/>
                    </a:cxn>
                    <a:cxn ang="0">
                      <a:pos x="149" y="72"/>
                    </a:cxn>
                    <a:cxn ang="0">
                      <a:pos x="170" y="69"/>
                    </a:cxn>
                    <a:cxn ang="0">
                      <a:pos x="189" y="62"/>
                    </a:cxn>
                    <a:cxn ang="0">
                      <a:pos x="206" y="54"/>
                    </a:cxn>
                    <a:cxn ang="0">
                      <a:pos x="221" y="43"/>
                    </a:cxn>
                    <a:cxn ang="0">
                      <a:pos x="233" y="30"/>
                    </a:cxn>
                    <a:cxn ang="0">
                      <a:pos x="243" y="17"/>
                    </a:cxn>
                    <a:cxn ang="0">
                      <a:pos x="250" y="1"/>
                    </a:cxn>
                  </a:cxnLst>
                  <a:rect l="0" t="0" r="r" b="b"/>
                  <a:pathLst>
                    <a:path w="250" h="93">
                      <a:moveTo>
                        <a:pt x="250" y="1"/>
                      </a:moveTo>
                      <a:lnTo>
                        <a:pt x="246" y="28"/>
                      </a:lnTo>
                      <a:lnTo>
                        <a:pt x="239" y="43"/>
                      </a:lnTo>
                      <a:lnTo>
                        <a:pt x="230" y="56"/>
                      </a:lnTo>
                      <a:lnTo>
                        <a:pt x="219" y="68"/>
                      </a:lnTo>
                      <a:lnTo>
                        <a:pt x="205" y="76"/>
                      </a:lnTo>
                      <a:lnTo>
                        <a:pt x="189" y="84"/>
                      </a:lnTo>
                      <a:lnTo>
                        <a:pt x="170" y="88"/>
                      </a:lnTo>
                      <a:lnTo>
                        <a:pt x="149" y="92"/>
                      </a:lnTo>
                      <a:lnTo>
                        <a:pt x="126" y="93"/>
                      </a:lnTo>
                      <a:lnTo>
                        <a:pt x="107" y="92"/>
                      </a:lnTo>
                      <a:lnTo>
                        <a:pt x="87" y="87"/>
                      </a:lnTo>
                      <a:lnTo>
                        <a:pt x="68" y="81"/>
                      </a:lnTo>
                      <a:lnTo>
                        <a:pt x="51" y="73"/>
                      </a:lnTo>
                      <a:lnTo>
                        <a:pt x="35" y="63"/>
                      </a:lnTo>
                      <a:lnTo>
                        <a:pt x="21" y="52"/>
                      </a:lnTo>
                      <a:lnTo>
                        <a:pt x="11" y="40"/>
                      </a:lnTo>
                      <a:lnTo>
                        <a:pt x="4" y="27"/>
                      </a:lnTo>
                      <a:lnTo>
                        <a:pt x="0" y="0"/>
                      </a:lnTo>
                      <a:lnTo>
                        <a:pt x="7" y="15"/>
                      </a:lnTo>
                      <a:lnTo>
                        <a:pt x="16" y="29"/>
                      </a:lnTo>
                      <a:lnTo>
                        <a:pt x="29" y="42"/>
                      </a:lnTo>
                      <a:lnTo>
                        <a:pt x="43" y="52"/>
                      </a:lnTo>
                      <a:lnTo>
                        <a:pt x="61" y="62"/>
                      </a:lnTo>
                      <a:lnTo>
                        <a:pt x="81" y="68"/>
                      </a:lnTo>
                      <a:lnTo>
                        <a:pt x="103" y="72"/>
                      </a:lnTo>
                      <a:lnTo>
                        <a:pt x="126" y="73"/>
                      </a:lnTo>
                      <a:lnTo>
                        <a:pt x="149" y="72"/>
                      </a:lnTo>
                      <a:lnTo>
                        <a:pt x="170" y="69"/>
                      </a:lnTo>
                      <a:lnTo>
                        <a:pt x="189" y="62"/>
                      </a:lnTo>
                      <a:lnTo>
                        <a:pt x="206" y="54"/>
                      </a:lnTo>
                      <a:lnTo>
                        <a:pt x="221" y="43"/>
                      </a:lnTo>
                      <a:lnTo>
                        <a:pt x="233" y="30"/>
                      </a:lnTo>
                      <a:lnTo>
                        <a:pt x="243" y="17"/>
                      </a:lnTo>
                      <a:lnTo>
                        <a:pt x="250" y="1"/>
                      </a:lnTo>
                      <a:close/>
                    </a:path>
                  </a:pathLst>
                </a:custGeom>
                <a:solidFill>
                  <a:srgbClr val="8499AD"/>
                </a:solidFill>
                <a:ln w="9525">
                  <a:noFill/>
                  <a:round/>
                  <a:headEnd/>
                  <a:tailEnd/>
                </a:ln>
              </p:spPr>
              <p:txBody>
                <a:bodyPr/>
                <a:lstStyle/>
                <a:p>
                  <a:endParaRPr lang="en-US"/>
                </a:p>
              </p:txBody>
            </p:sp>
            <p:sp>
              <p:nvSpPr>
                <p:cNvPr id="395" name="Freeform 361"/>
                <p:cNvSpPr>
                  <a:spLocks/>
                </p:cNvSpPr>
                <p:nvPr/>
              </p:nvSpPr>
              <p:spPr bwMode="auto">
                <a:xfrm>
                  <a:off x="565" y="3639"/>
                  <a:ext cx="85" cy="59"/>
                </a:xfrm>
                <a:custGeom>
                  <a:avLst/>
                  <a:gdLst/>
                  <a:ahLst/>
                  <a:cxnLst>
                    <a:cxn ang="0">
                      <a:pos x="3" y="109"/>
                    </a:cxn>
                    <a:cxn ang="0">
                      <a:pos x="9" y="123"/>
                    </a:cxn>
                    <a:cxn ang="0">
                      <a:pos x="19" y="136"/>
                    </a:cxn>
                    <a:cxn ang="0">
                      <a:pos x="31" y="148"/>
                    </a:cxn>
                    <a:cxn ang="0">
                      <a:pos x="47" y="158"/>
                    </a:cxn>
                    <a:cxn ang="0">
                      <a:pos x="64" y="166"/>
                    </a:cxn>
                    <a:cxn ang="0">
                      <a:pos x="84" y="172"/>
                    </a:cxn>
                    <a:cxn ang="0">
                      <a:pos x="105" y="177"/>
                    </a:cxn>
                    <a:cxn ang="0">
                      <a:pos x="127" y="178"/>
                    </a:cxn>
                    <a:cxn ang="0">
                      <a:pos x="150" y="177"/>
                    </a:cxn>
                    <a:cxn ang="0">
                      <a:pos x="170" y="172"/>
                    </a:cxn>
                    <a:cxn ang="0">
                      <a:pos x="190" y="165"/>
                    </a:cxn>
                    <a:cxn ang="0">
                      <a:pos x="208" y="157"/>
                    </a:cxn>
                    <a:cxn ang="0">
                      <a:pos x="224" y="145"/>
                    </a:cxn>
                    <a:cxn ang="0">
                      <a:pos x="235" y="134"/>
                    </a:cxn>
                    <a:cxn ang="0">
                      <a:pos x="245" y="120"/>
                    </a:cxn>
                    <a:cxn ang="0">
                      <a:pos x="251" y="105"/>
                    </a:cxn>
                    <a:cxn ang="0">
                      <a:pos x="252" y="100"/>
                    </a:cxn>
                    <a:cxn ang="0">
                      <a:pos x="252" y="97"/>
                    </a:cxn>
                    <a:cxn ang="0">
                      <a:pos x="253" y="93"/>
                    </a:cxn>
                    <a:cxn ang="0">
                      <a:pos x="253" y="89"/>
                    </a:cxn>
                    <a:cxn ang="0">
                      <a:pos x="251" y="71"/>
                    </a:cxn>
                    <a:cxn ang="0">
                      <a:pos x="244" y="54"/>
                    </a:cxn>
                    <a:cxn ang="0">
                      <a:pos x="231" y="39"/>
                    </a:cxn>
                    <a:cxn ang="0">
                      <a:pos x="216" y="26"/>
                    </a:cxn>
                    <a:cxn ang="0">
                      <a:pos x="198" y="15"/>
                    </a:cxn>
                    <a:cxn ang="0">
                      <a:pos x="176" y="7"/>
                    </a:cxn>
                    <a:cxn ang="0">
                      <a:pos x="152" y="3"/>
                    </a:cxn>
                    <a:cxn ang="0">
                      <a:pos x="127" y="0"/>
                    </a:cxn>
                    <a:cxn ang="0">
                      <a:pos x="101" y="3"/>
                    </a:cxn>
                    <a:cxn ang="0">
                      <a:pos x="77" y="7"/>
                    </a:cxn>
                    <a:cxn ang="0">
                      <a:pos x="55" y="15"/>
                    </a:cxn>
                    <a:cxn ang="0">
                      <a:pos x="37" y="26"/>
                    </a:cxn>
                    <a:cxn ang="0">
                      <a:pos x="22" y="39"/>
                    </a:cxn>
                    <a:cxn ang="0">
                      <a:pos x="9" y="54"/>
                    </a:cxn>
                    <a:cxn ang="0">
                      <a:pos x="2" y="71"/>
                    </a:cxn>
                    <a:cxn ang="0">
                      <a:pos x="0" y="89"/>
                    </a:cxn>
                    <a:cxn ang="0">
                      <a:pos x="0" y="93"/>
                    </a:cxn>
                    <a:cxn ang="0">
                      <a:pos x="1" y="99"/>
                    </a:cxn>
                    <a:cxn ang="0">
                      <a:pos x="2" y="104"/>
                    </a:cxn>
                    <a:cxn ang="0">
                      <a:pos x="3" y="109"/>
                    </a:cxn>
                  </a:cxnLst>
                  <a:rect l="0" t="0" r="r" b="b"/>
                  <a:pathLst>
                    <a:path w="253" h="178">
                      <a:moveTo>
                        <a:pt x="3" y="109"/>
                      </a:moveTo>
                      <a:lnTo>
                        <a:pt x="9" y="123"/>
                      </a:lnTo>
                      <a:lnTo>
                        <a:pt x="19" y="136"/>
                      </a:lnTo>
                      <a:lnTo>
                        <a:pt x="31" y="148"/>
                      </a:lnTo>
                      <a:lnTo>
                        <a:pt x="47" y="158"/>
                      </a:lnTo>
                      <a:lnTo>
                        <a:pt x="64" y="166"/>
                      </a:lnTo>
                      <a:lnTo>
                        <a:pt x="84" y="172"/>
                      </a:lnTo>
                      <a:lnTo>
                        <a:pt x="105" y="177"/>
                      </a:lnTo>
                      <a:lnTo>
                        <a:pt x="127" y="178"/>
                      </a:lnTo>
                      <a:lnTo>
                        <a:pt x="150" y="177"/>
                      </a:lnTo>
                      <a:lnTo>
                        <a:pt x="170" y="172"/>
                      </a:lnTo>
                      <a:lnTo>
                        <a:pt x="190" y="165"/>
                      </a:lnTo>
                      <a:lnTo>
                        <a:pt x="208" y="157"/>
                      </a:lnTo>
                      <a:lnTo>
                        <a:pt x="224" y="145"/>
                      </a:lnTo>
                      <a:lnTo>
                        <a:pt x="235" y="134"/>
                      </a:lnTo>
                      <a:lnTo>
                        <a:pt x="245" y="120"/>
                      </a:lnTo>
                      <a:lnTo>
                        <a:pt x="251" y="105"/>
                      </a:lnTo>
                      <a:lnTo>
                        <a:pt x="252" y="100"/>
                      </a:lnTo>
                      <a:lnTo>
                        <a:pt x="252" y="97"/>
                      </a:lnTo>
                      <a:lnTo>
                        <a:pt x="253" y="93"/>
                      </a:lnTo>
                      <a:lnTo>
                        <a:pt x="253" y="89"/>
                      </a:lnTo>
                      <a:lnTo>
                        <a:pt x="251" y="71"/>
                      </a:lnTo>
                      <a:lnTo>
                        <a:pt x="244" y="54"/>
                      </a:lnTo>
                      <a:lnTo>
                        <a:pt x="231" y="39"/>
                      </a:lnTo>
                      <a:lnTo>
                        <a:pt x="216" y="26"/>
                      </a:lnTo>
                      <a:lnTo>
                        <a:pt x="198" y="15"/>
                      </a:lnTo>
                      <a:lnTo>
                        <a:pt x="176" y="7"/>
                      </a:lnTo>
                      <a:lnTo>
                        <a:pt x="152" y="3"/>
                      </a:lnTo>
                      <a:lnTo>
                        <a:pt x="127" y="0"/>
                      </a:lnTo>
                      <a:lnTo>
                        <a:pt x="101" y="3"/>
                      </a:lnTo>
                      <a:lnTo>
                        <a:pt x="77" y="7"/>
                      </a:lnTo>
                      <a:lnTo>
                        <a:pt x="55" y="15"/>
                      </a:lnTo>
                      <a:lnTo>
                        <a:pt x="37" y="26"/>
                      </a:lnTo>
                      <a:lnTo>
                        <a:pt x="22" y="39"/>
                      </a:lnTo>
                      <a:lnTo>
                        <a:pt x="9" y="54"/>
                      </a:lnTo>
                      <a:lnTo>
                        <a:pt x="2" y="71"/>
                      </a:lnTo>
                      <a:lnTo>
                        <a:pt x="0" y="89"/>
                      </a:lnTo>
                      <a:lnTo>
                        <a:pt x="0" y="93"/>
                      </a:lnTo>
                      <a:lnTo>
                        <a:pt x="1" y="99"/>
                      </a:lnTo>
                      <a:lnTo>
                        <a:pt x="2" y="104"/>
                      </a:lnTo>
                      <a:lnTo>
                        <a:pt x="3" y="109"/>
                      </a:lnTo>
                      <a:close/>
                    </a:path>
                  </a:pathLst>
                </a:custGeom>
                <a:solidFill>
                  <a:srgbClr val="C1CCD6"/>
                </a:solidFill>
                <a:ln w="9525">
                  <a:noFill/>
                  <a:round/>
                  <a:headEnd/>
                  <a:tailEnd/>
                </a:ln>
              </p:spPr>
              <p:txBody>
                <a:bodyPr/>
                <a:lstStyle/>
                <a:p>
                  <a:endParaRPr lang="en-US"/>
                </a:p>
              </p:txBody>
            </p:sp>
            <p:sp>
              <p:nvSpPr>
                <p:cNvPr id="396" name="Freeform 362"/>
                <p:cNvSpPr>
                  <a:spLocks/>
                </p:cNvSpPr>
                <p:nvPr/>
              </p:nvSpPr>
              <p:spPr bwMode="auto">
                <a:xfrm>
                  <a:off x="565" y="3639"/>
                  <a:ext cx="85" cy="59"/>
                </a:xfrm>
                <a:custGeom>
                  <a:avLst/>
                  <a:gdLst/>
                  <a:ahLst/>
                  <a:cxnLst>
                    <a:cxn ang="0">
                      <a:pos x="3" y="109"/>
                    </a:cxn>
                    <a:cxn ang="0">
                      <a:pos x="3" y="109"/>
                    </a:cxn>
                    <a:cxn ang="0">
                      <a:pos x="9" y="123"/>
                    </a:cxn>
                    <a:cxn ang="0">
                      <a:pos x="19" y="136"/>
                    </a:cxn>
                    <a:cxn ang="0">
                      <a:pos x="31" y="148"/>
                    </a:cxn>
                    <a:cxn ang="0">
                      <a:pos x="47" y="158"/>
                    </a:cxn>
                    <a:cxn ang="0">
                      <a:pos x="64" y="166"/>
                    </a:cxn>
                    <a:cxn ang="0">
                      <a:pos x="84" y="172"/>
                    </a:cxn>
                    <a:cxn ang="0">
                      <a:pos x="105" y="177"/>
                    </a:cxn>
                    <a:cxn ang="0">
                      <a:pos x="127" y="178"/>
                    </a:cxn>
                    <a:cxn ang="0">
                      <a:pos x="127" y="178"/>
                    </a:cxn>
                    <a:cxn ang="0">
                      <a:pos x="150" y="177"/>
                    </a:cxn>
                    <a:cxn ang="0">
                      <a:pos x="170" y="172"/>
                    </a:cxn>
                    <a:cxn ang="0">
                      <a:pos x="190" y="165"/>
                    </a:cxn>
                    <a:cxn ang="0">
                      <a:pos x="208" y="157"/>
                    </a:cxn>
                    <a:cxn ang="0">
                      <a:pos x="224" y="145"/>
                    </a:cxn>
                    <a:cxn ang="0">
                      <a:pos x="235" y="134"/>
                    </a:cxn>
                    <a:cxn ang="0">
                      <a:pos x="245" y="120"/>
                    </a:cxn>
                    <a:cxn ang="0">
                      <a:pos x="251" y="105"/>
                    </a:cxn>
                    <a:cxn ang="0">
                      <a:pos x="251" y="105"/>
                    </a:cxn>
                    <a:cxn ang="0">
                      <a:pos x="252" y="100"/>
                    </a:cxn>
                    <a:cxn ang="0">
                      <a:pos x="252" y="97"/>
                    </a:cxn>
                    <a:cxn ang="0">
                      <a:pos x="253" y="93"/>
                    </a:cxn>
                    <a:cxn ang="0">
                      <a:pos x="253" y="89"/>
                    </a:cxn>
                    <a:cxn ang="0">
                      <a:pos x="253" y="89"/>
                    </a:cxn>
                    <a:cxn ang="0">
                      <a:pos x="251" y="71"/>
                    </a:cxn>
                    <a:cxn ang="0">
                      <a:pos x="244" y="54"/>
                    </a:cxn>
                    <a:cxn ang="0">
                      <a:pos x="231" y="39"/>
                    </a:cxn>
                    <a:cxn ang="0">
                      <a:pos x="216" y="26"/>
                    </a:cxn>
                    <a:cxn ang="0">
                      <a:pos x="198" y="15"/>
                    </a:cxn>
                    <a:cxn ang="0">
                      <a:pos x="176" y="7"/>
                    </a:cxn>
                    <a:cxn ang="0">
                      <a:pos x="152" y="3"/>
                    </a:cxn>
                    <a:cxn ang="0">
                      <a:pos x="127" y="0"/>
                    </a:cxn>
                    <a:cxn ang="0">
                      <a:pos x="127" y="0"/>
                    </a:cxn>
                    <a:cxn ang="0">
                      <a:pos x="101" y="3"/>
                    </a:cxn>
                    <a:cxn ang="0">
                      <a:pos x="77" y="7"/>
                    </a:cxn>
                    <a:cxn ang="0">
                      <a:pos x="55" y="15"/>
                    </a:cxn>
                    <a:cxn ang="0">
                      <a:pos x="37" y="26"/>
                    </a:cxn>
                    <a:cxn ang="0">
                      <a:pos x="22" y="39"/>
                    </a:cxn>
                    <a:cxn ang="0">
                      <a:pos x="9" y="54"/>
                    </a:cxn>
                    <a:cxn ang="0">
                      <a:pos x="2" y="71"/>
                    </a:cxn>
                    <a:cxn ang="0">
                      <a:pos x="0" y="89"/>
                    </a:cxn>
                    <a:cxn ang="0">
                      <a:pos x="0" y="89"/>
                    </a:cxn>
                    <a:cxn ang="0">
                      <a:pos x="0" y="93"/>
                    </a:cxn>
                    <a:cxn ang="0">
                      <a:pos x="1" y="99"/>
                    </a:cxn>
                    <a:cxn ang="0">
                      <a:pos x="2" y="104"/>
                    </a:cxn>
                    <a:cxn ang="0">
                      <a:pos x="3" y="109"/>
                    </a:cxn>
                  </a:cxnLst>
                  <a:rect l="0" t="0" r="r" b="b"/>
                  <a:pathLst>
                    <a:path w="253" h="178">
                      <a:moveTo>
                        <a:pt x="3" y="109"/>
                      </a:moveTo>
                      <a:lnTo>
                        <a:pt x="3" y="109"/>
                      </a:lnTo>
                      <a:lnTo>
                        <a:pt x="9" y="123"/>
                      </a:lnTo>
                      <a:lnTo>
                        <a:pt x="19" y="136"/>
                      </a:lnTo>
                      <a:lnTo>
                        <a:pt x="31" y="148"/>
                      </a:lnTo>
                      <a:lnTo>
                        <a:pt x="47" y="158"/>
                      </a:lnTo>
                      <a:lnTo>
                        <a:pt x="64" y="166"/>
                      </a:lnTo>
                      <a:lnTo>
                        <a:pt x="84" y="172"/>
                      </a:lnTo>
                      <a:lnTo>
                        <a:pt x="105" y="177"/>
                      </a:lnTo>
                      <a:lnTo>
                        <a:pt x="127" y="178"/>
                      </a:lnTo>
                      <a:lnTo>
                        <a:pt x="127" y="178"/>
                      </a:lnTo>
                      <a:lnTo>
                        <a:pt x="150" y="177"/>
                      </a:lnTo>
                      <a:lnTo>
                        <a:pt x="170" y="172"/>
                      </a:lnTo>
                      <a:lnTo>
                        <a:pt x="190" y="165"/>
                      </a:lnTo>
                      <a:lnTo>
                        <a:pt x="208" y="157"/>
                      </a:lnTo>
                      <a:lnTo>
                        <a:pt x="224" y="145"/>
                      </a:lnTo>
                      <a:lnTo>
                        <a:pt x="235" y="134"/>
                      </a:lnTo>
                      <a:lnTo>
                        <a:pt x="245" y="120"/>
                      </a:lnTo>
                      <a:lnTo>
                        <a:pt x="251" y="105"/>
                      </a:lnTo>
                      <a:lnTo>
                        <a:pt x="251" y="105"/>
                      </a:lnTo>
                      <a:lnTo>
                        <a:pt x="252" y="100"/>
                      </a:lnTo>
                      <a:lnTo>
                        <a:pt x="252" y="97"/>
                      </a:lnTo>
                      <a:lnTo>
                        <a:pt x="253" y="93"/>
                      </a:lnTo>
                      <a:lnTo>
                        <a:pt x="253" y="89"/>
                      </a:lnTo>
                      <a:lnTo>
                        <a:pt x="253" y="89"/>
                      </a:lnTo>
                      <a:lnTo>
                        <a:pt x="251" y="71"/>
                      </a:lnTo>
                      <a:lnTo>
                        <a:pt x="244" y="54"/>
                      </a:lnTo>
                      <a:lnTo>
                        <a:pt x="231" y="39"/>
                      </a:lnTo>
                      <a:lnTo>
                        <a:pt x="216" y="26"/>
                      </a:lnTo>
                      <a:lnTo>
                        <a:pt x="198" y="15"/>
                      </a:lnTo>
                      <a:lnTo>
                        <a:pt x="176" y="7"/>
                      </a:lnTo>
                      <a:lnTo>
                        <a:pt x="152" y="3"/>
                      </a:lnTo>
                      <a:lnTo>
                        <a:pt x="127" y="0"/>
                      </a:lnTo>
                      <a:lnTo>
                        <a:pt x="127" y="0"/>
                      </a:lnTo>
                      <a:lnTo>
                        <a:pt x="101" y="3"/>
                      </a:lnTo>
                      <a:lnTo>
                        <a:pt x="77" y="7"/>
                      </a:lnTo>
                      <a:lnTo>
                        <a:pt x="55" y="15"/>
                      </a:lnTo>
                      <a:lnTo>
                        <a:pt x="37" y="26"/>
                      </a:lnTo>
                      <a:lnTo>
                        <a:pt x="22" y="39"/>
                      </a:lnTo>
                      <a:lnTo>
                        <a:pt x="9" y="54"/>
                      </a:lnTo>
                      <a:lnTo>
                        <a:pt x="2" y="71"/>
                      </a:lnTo>
                      <a:lnTo>
                        <a:pt x="0" y="89"/>
                      </a:lnTo>
                      <a:lnTo>
                        <a:pt x="0" y="89"/>
                      </a:lnTo>
                      <a:lnTo>
                        <a:pt x="0" y="93"/>
                      </a:lnTo>
                      <a:lnTo>
                        <a:pt x="1" y="99"/>
                      </a:lnTo>
                      <a:lnTo>
                        <a:pt x="2" y="104"/>
                      </a:lnTo>
                      <a:lnTo>
                        <a:pt x="3" y="109"/>
                      </a:lnTo>
                    </a:path>
                  </a:pathLst>
                </a:custGeom>
                <a:noFill/>
                <a:ln w="0">
                  <a:solidFill>
                    <a:srgbClr val="8499AD"/>
                  </a:solidFill>
                  <a:prstDash val="solid"/>
                  <a:round/>
                  <a:headEnd/>
                  <a:tailEnd/>
                </a:ln>
              </p:spPr>
              <p:txBody>
                <a:bodyPr/>
                <a:lstStyle/>
                <a:p>
                  <a:endParaRPr lang="en-US"/>
                </a:p>
              </p:txBody>
            </p:sp>
            <p:sp>
              <p:nvSpPr>
                <p:cNvPr id="397" name="Freeform 363"/>
                <p:cNvSpPr>
                  <a:spLocks/>
                </p:cNvSpPr>
                <p:nvPr/>
              </p:nvSpPr>
              <p:spPr bwMode="auto">
                <a:xfrm>
                  <a:off x="571" y="3644"/>
                  <a:ext cx="72" cy="50"/>
                </a:xfrm>
                <a:custGeom>
                  <a:avLst/>
                  <a:gdLst/>
                  <a:ahLst/>
                  <a:cxnLst>
                    <a:cxn ang="0">
                      <a:pos x="107" y="150"/>
                    </a:cxn>
                    <a:cxn ang="0">
                      <a:pos x="129" y="149"/>
                    </a:cxn>
                    <a:cxn ang="0">
                      <a:pos x="149" y="144"/>
                    </a:cxn>
                    <a:cxn ang="0">
                      <a:pos x="168" y="137"/>
                    </a:cxn>
                    <a:cxn ang="0">
                      <a:pos x="184" y="128"/>
                    </a:cxn>
                    <a:cxn ang="0">
                      <a:pos x="196" y="118"/>
                    </a:cxn>
                    <a:cxn ang="0">
                      <a:pos x="207" y="105"/>
                    </a:cxn>
                    <a:cxn ang="0">
                      <a:pos x="213" y="91"/>
                    </a:cxn>
                    <a:cxn ang="0">
                      <a:pos x="215" y="76"/>
                    </a:cxn>
                    <a:cxn ang="0">
                      <a:pos x="213" y="61"/>
                    </a:cxn>
                    <a:cxn ang="0">
                      <a:pos x="207" y="47"/>
                    </a:cxn>
                    <a:cxn ang="0">
                      <a:pos x="196" y="34"/>
                    </a:cxn>
                    <a:cxn ang="0">
                      <a:pos x="184" y="23"/>
                    </a:cxn>
                    <a:cxn ang="0">
                      <a:pos x="168" y="13"/>
                    </a:cxn>
                    <a:cxn ang="0">
                      <a:pos x="149" y="6"/>
                    </a:cxn>
                    <a:cxn ang="0">
                      <a:pos x="129" y="2"/>
                    </a:cxn>
                    <a:cxn ang="0">
                      <a:pos x="107" y="0"/>
                    </a:cxn>
                    <a:cxn ang="0">
                      <a:pos x="86" y="2"/>
                    </a:cxn>
                    <a:cxn ang="0">
                      <a:pos x="66" y="6"/>
                    </a:cxn>
                    <a:cxn ang="0">
                      <a:pos x="47" y="13"/>
                    </a:cxn>
                    <a:cxn ang="0">
                      <a:pos x="31" y="23"/>
                    </a:cxn>
                    <a:cxn ang="0">
                      <a:pos x="19" y="34"/>
                    </a:cxn>
                    <a:cxn ang="0">
                      <a:pos x="8" y="47"/>
                    </a:cxn>
                    <a:cxn ang="0">
                      <a:pos x="2" y="61"/>
                    </a:cxn>
                    <a:cxn ang="0">
                      <a:pos x="0" y="76"/>
                    </a:cxn>
                    <a:cxn ang="0">
                      <a:pos x="2" y="91"/>
                    </a:cxn>
                    <a:cxn ang="0">
                      <a:pos x="8" y="105"/>
                    </a:cxn>
                    <a:cxn ang="0">
                      <a:pos x="19" y="118"/>
                    </a:cxn>
                    <a:cxn ang="0">
                      <a:pos x="31" y="128"/>
                    </a:cxn>
                    <a:cxn ang="0">
                      <a:pos x="47" y="137"/>
                    </a:cxn>
                    <a:cxn ang="0">
                      <a:pos x="66" y="144"/>
                    </a:cxn>
                    <a:cxn ang="0">
                      <a:pos x="86" y="149"/>
                    </a:cxn>
                    <a:cxn ang="0">
                      <a:pos x="107" y="150"/>
                    </a:cxn>
                  </a:cxnLst>
                  <a:rect l="0" t="0" r="r" b="b"/>
                  <a:pathLst>
                    <a:path w="215" h="150">
                      <a:moveTo>
                        <a:pt x="107" y="150"/>
                      </a:moveTo>
                      <a:lnTo>
                        <a:pt x="129" y="149"/>
                      </a:lnTo>
                      <a:lnTo>
                        <a:pt x="149" y="144"/>
                      </a:lnTo>
                      <a:lnTo>
                        <a:pt x="168" y="137"/>
                      </a:lnTo>
                      <a:lnTo>
                        <a:pt x="184" y="128"/>
                      </a:lnTo>
                      <a:lnTo>
                        <a:pt x="196" y="118"/>
                      </a:lnTo>
                      <a:lnTo>
                        <a:pt x="207" y="105"/>
                      </a:lnTo>
                      <a:lnTo>
                        <a:pt x="213" y="91"/>
                      </a:lnTo>
                      <a:lnTo>
                        <a:pt x="215" y="76"/>
                      </a:lnTo>
                      <a:lnTo>
                        <a:pt x="213" y="61"/>
                      </a:lnTo>
                      <a:lnTo>
                        <a:pt x="207" y="47"/>
                      </a:lnTo>
                      <a:lnTo>
                        <a:pt x="196" y="34"/>
                      </a:lnTo>
                      <a:lnTo>
                        <a:pt x="184" y="23"/>
                      </a:lnTo>
                      <a:lnTo>
                        <a:pt x="168" y="13"/>
                      </a:lnTo>
                      <a:lnTo>
                        <a:pt x="149" y="6"/>
                      </a:lnTo>
                      <a:lnTo>
                        <a:pt x="129" y="2"/>
                      </a:lnTo>
                      <a:lnTo>
                        <a:pt x="107" y="0"/>
                      </a:lnTo>
                      <a:lnTo>
                        <a:pt x="86" y="2"/>
                      </a:lnTo>
                      <a:lnTo>
                        <a:pt x="66" y="6"/>
                      </a:lnTo>
                      <a:lnTo>
                        <a:pt x="47" y="13"/>
                      </a:lnTo>
                      <a:lnTo>
                        <a:pt x="31" y="23"/>
                      </a:lnTo>
                      <a:lnTo>
                        <a:pt x="19" y="34"/>
                      </a:lnTo>
                      <a:lnTo>
                        <a:pt x="8" y="47"/>
                      </a:lnTo>
                      <a:lnTo>
                        <a:pt x="2" y="61"/>
                      </a:lnTo>
                      <a:lnTo>
                        <a:pt x="0" y="76"/>
                      </a:lnTo>
                      <a:lnTo>
                        <a:pt x="2" y="91"/>
                      </a:lnTo>
                      <a:lnTo>
                        <a:pt x="8" y="105"/>
                      </a:lnTo>
                      <a:lnTo>
                        <a:pt x="19" y="118"/>
                      </a:lnTo>
                      <a:lnTo>
                        <a:pt x="31" y="128"/>
                      </a:lnTo>
                      <a:lnTo>
                        <a:pt x="47" y="137"/>
                      </a:lnTo>
                      <a:lnTo>
                        <a:pt x="66" y="144"/>
                      </a:lnTo>
                      <a:lnTo>
                        <a:pt x="86" y="149"/>
                      </a:lnTo>
                      <a:lnTo>
                        <a:pt x="107" y="150"/>
                      </a:lnTo>
                      <a:close/>
                    </a:path>
                  </a:pathLst>
                </a:custGeom>
                <a:solidFill>
                  <a:srgbClr val="0A335B"/>
                </a:solidFill>
                <a:ln w="9525">
                  <a:noFill/>
                  <a:round/>
                  <a:headEnd/>
                  <a:tailEnd/>
                </a:ln>
              </p:spPr>
              <p:txBody>
                <a:bodyPr/>
                <a:lstStyle/>
                <a:p>
                  <a:endParaRPr lang="en-US"/>
                </a:p>
              </p:txBody>
            </p:sp>
            <p:sp>
              <p:nvSpPr>
                <p:cNvPr id="398" name="Freeform 364"/>
                <p:cNvSpPr>
                  <a:spLocks/>
                </p:cNvSpPr>
                <p:nvPr/>
              </p:nvSpPr>
              <p:spPr bwMode="auto">
                <a:xfrm>
                  <a:off x="571" y="3644"/>
                  <a:ext cx="72" cy="50"/>
                </a:xfrm>
                <a:custGeom>
                  <a:avLst/>
                  <a:gdLst/>
                  <a:ahLst/>
                  <a:cxnLst>
                    <a:cxn ang="0">
                      <a:pos x="107" y="150"/>
                    </a:cxn>
                    <a:cxn ang="0">
                      <a:pos x="107" y="150"/>
                    </a:cxn>
                    <a:cxn ang="0">
                      <a:pos x="129" y="149"/>
                    </a:cxn>
                    <a:cxn ang="0">
                      <a:pos x="149" y="144"/>
                    </a:cxn>
                    <a:cxn ang="0">
                      <a:pos x="168" y="137"/>
                    </a:cxn>
                    <a:cxn ang="0">
                      <a:pos x="184" y="128"/>
                    </a:cxn>
                    <a:cxn ang="0">
                      <a:pos x="196" y="118"/>
                    </a:cxn>
                    <a:cxn ang="0">
                      <a:pos x="207" y="105"/>
                    </a:cxn>
                    <a:cxn ang="0">
                      <a:pos x="213" y="91"/>
                    </a:cxn>
                    <a:cxn ang="0">
                      <a:pos x="215" y="76"/>
                    </a:cxn>
                    <a:cxn ang="0">
                      <a:pos x="215" y="76"/>
                    </a:cxn>
                    <a:cxn ang="0">
                      <a:pos x="213" y="61"/>
                    </a:cxn>
                    <a:cxn ang="0">
                      <a:pos x="207" y="47"/>
                    </a:cxn>
                    <a:cxn ang="0">
                      <a:pos x="196" y="34"/>
                    </a:cxn>
                    <a:cxn ang="0">
                      <a:pos x="184" y="23"/>
                    </a:cxn>
                    <a:cxn ang="0">
                      <a:pos x="168" y="13"/>
                    </a:cxn>
                    <a:cxn ang="0">
                      <a:pos x="149" y="6"/>
                    </a:cxn>
                    <a:cxn ang="0">
                      <a:pos x="129" y="2"/>
                    </a:cxn>
                    <a:cxn ang="0">
                      <a:pos x="107" y="0"/>
                    </a:cxn>
                    <a:cxn ang="0">
                      <a:pos x="107" y="0"/>
                    </a:cxn>
                    <a:cxn ang="0">
                      <a:pos x="86" y="2"/>
                    </a:cxn>
                    <a:cxn ang="0">
                      <a:pos x="66" y="6"/>
                    </a:cxn>
                    <a:cxn ang="0">
                      <a:pos x="47" y="13"/>
                    </a:cxn>
                    <a:cxn ang="0">
                      <a:pos x="31" y="23"/>
                    </a:cxn>
                    <a:cxn ang="0">
                      <a:pos x="19" y="34"/>
                    </a:cxn>
                    <a:cxn ang="0">
                      <a:pos x="8" y="47"/>
                    </a:cxn>
                    <a:cxn ang="0">
                      <a:pos x="2" y="61"/>
                    </a:cxn>
                    <a:cxn ang="0">
                      <a:pos x="0" y="76"/>
                    </a:cxn>
                    <a:cxn ang="0">
                      <a:pos x="0" y="76"/>
                    </a:cxn>
                    <a:cxn ang="0">
                      <a:pos x="2" y="91"/>
                    </a:cxn>
                    <a:cxn ang="0">
                      <a:pos x="8" y="105"/>
                    </a:cxn>
                    <a:cxn ang="0">
                      <a:pos x="19" y="118"/>
                    </a:cxn>
                    <a:cxn ang="0">
                      <a:pos x="31" y="128"/>
                    </a:cxn>
                    <a:cxn ang="0">
                      <a:pos x="47" y="137"/>
                    </a:cxn>
                    <a:cxn ang="0">
                      <a:pos x="66" y="144"/>
                    </a:cxn>
                    <a:cxn ang="0">
                      <a:pos x="86" y="149"/>
                    </a:cxn>
                    <a:cxn ang="0">
                      <a:pos x="107" y="150"/>
                    </a:cxn>
                  </a:cxnLst>
                  <a:rect l="0" t="0" r="r" b="b"/>
                  <a:pathLst>
                    <a:path w="215" h="150">
                      <a:moveTo>
                        <a:pt x="107" y="150"/>
                      </a:moveTo>
                      <a:lnTo>
                        <a:pt x="107" y="150"/>
                      </a:lnTo>
                      <a:lnTo>
                        <a:pt x="129" y="149"/>
                      </a:lnTo>
                      <a:lnTo>
                        <a:pt x="149" y="144"/>
                      </a:lnTo>
                      <a:lnTo>
                        <a:pt x="168" y="137"/>
                      </a:lnTo>
                      <a:lnTo>
                        <a:pt x="184" y="128"/>
                      </a:lnTo>
                      <a:lnTo>
                        <a:pt x="196" y="118"/>
                      </a:lnTo>
                      <a:lnTo>
                        <a:pt x="207" y="105"/>
                      </a:lnTo>
                      <a:lnTo>
                        <a:pt x="213" y="91"/>
                      </a:lnTo>
                      <a:lnTo>
                        <a:pt x="215" y="76"/>
                      </a:lnTo>
                      <a:lnTo>
                        <a:pt x="215" y="76"/>
                      </a:lnTo>
                      <a:lnTo>
                        <a:pt x="213" y="61"/>
                      </a:lnTo>
                      <a:lnTo>
                        <a:pt x="207" y="47"/>
                      </a:lnTo>
                      <a:lnTo>
                        <a:pt x="196" y="34"/>
                      </a:lnTo>
                      <a:lnTo>
                        <a:pt x="184" y="23"/>
                      </a:lnTo>
                      <a:lnTo>
                        <a:pt x="168" y="13"/>
                      </a:lnTo>
                      <a:lnTo>
                        <a:pt x="149" y="6"/>
                      </a:lnTo>
                      <a:lnTo>
                        <a:pt x="129" y="2"/>
                      </a:lnTo>
                      <a:lnTo>
                        <a:pt x="107" y="0"/>
                      </a:lnTo>
                      <a:lnTo>
                        <a:pt x="107" y="0"/>
                      </a:lnTo>
                      <a:lnTo>
                        <a:pt x="86" y="2"/>
                      </a:lnTo>
                      <a:lnTo>
                        <a:pt x="66" y="6"/>
                      </a:lnTo>
                      <a:lnTo>
                        <a:pt x="47" y="13"/>
                      </a:lnTo>
                      <a:lnTo>
                        <a:pt x="31" y="23"/>
                      </a:lnTo>
                      <a:lnTo>
                        <a:pt x="19" y="34"/>
                      </a:lnTo>
                      <a:lnTo>
                        <a:pt x="8" y="47"/>
                      </a:lnTo>
                      <a:lnTo>
                        <a:pt x="2" y="61"/>
                      </a:lnTo>
                      <a:lnTo>
                        <a:pt x="0" y="76"/>
                      </a:lnTo>
                      <a:lnTo>
                        <a:pt x="0" y="76"/>
                      </a:lnTo>
                      <a:lnTo>
                        <a:pt x="2" y="91"/>
                      </a:lnTo>
                      <a:lnTo>
                        <a:pt x="8" y="105"/>
                      </a:lnTo>
                      <a:lnTo>
                        <a:pt x="19" y="118"/>
                      </a:lnTo>
                      <a:lnTo>
                        <a:pt x="31" y="128"/>
                      </a:lnTo>
                      <a:lnTo>
                        <a:pt x="47" y="137"/>
                      </a:lnTo>
                      <a:lnTo>
                        <a:pt x="66" y="144"/>
                      </a:lnTo>
                      <a:lnTo>
                        <a:pt x="86" y="149"/>
                      </a:lnTo>
                      <a:lnTo>
                        <a:pt x="107" y="150"/>
                      </a:lnTo>
                    </a:path>
                  </a:pathLst>
                </a:custGeom>
                <a:noFill/>
                <a:ln w="0">
                  <a:solidFill>
                    <a:srgbClr val="000033"/>
                  </a:solidFill>
                  <a:prstDash val="solid"/>
                  <a:round/>
                  <a:headEnd/>
                  <a:tailEnd/>
                </a:ln>
              </p:spPr>
              <p:txBody>
                <a:bodyPr/>
                <a:lstStyle/>
                <a:p>
                  <a:endParaRPr lang="en-US"/>
                </a:p>
              </p:txBody>
            </p:sp>
            <p:sp>
              <p:nvSpPr>
                <p:cNvPr id="399" name="Freeform 365"/>
                <p:cNvSpPr>
                  <a:spLocks/>
                </p:cNvSpPr>
                <p:nvPr/>
              </p:nvSpPr>
              <p:spPr bwMode="auto">
                <a:xfrm>
                  <a:off x="566" y="3673"/>
                  <a:ext cx="83" cy="31"/>
                </a:xfrm>
                <a:custGeom>
                  <a:avLst/>
                  <a:gdLst/>
                  <a:ahLst/>
                  <a:cxnLst>
                    <a:cxn ang="0">
                      <a:pos x="250" y="2"/>
                    </a:cxn>
                    <a:cxn ang="0">
                      <a:pos x="246" y="29"/>
                    </a:cxn>
                    <a:cxn ang="0">
                      <a:pos x="239" y="44"/>
                    </a:cxn>
                    <a:cxn ang="0">
                      <a:pos x="230" y="56"/>
                    </a:cxn>
                    <a:cxn ang="0">
                      <a:pos x="219" y="67"/>
                    </a:cxn>
                    <a:cxn ang="0">
                      <a:pos x="205" y="76"/>
                    </a:cxn>
                    <a:cxn ang="0">
                      <a:pos x="188" y="83"/>
                    </a:cxn>
                    <a:cxn ang="0">
                      <a:pos x="170" y="88"/>
                    </a:cxn>
                    <a:cxn ang="0">
                      <a:pos x="149" y="91"/>
                    </a:cxn>
                    <a:cxn ang="0">
                      <a:pos x="126" y="92"/>
                    </a:cxn>
                    <a:cxn ang="0">
                      <a:pos x="107" y="91"/>
                    </a:cxn>
                    <a:cxn ang="0">
                      <a:pos x="87" y="87"/>
                    </a:cxn>
                    <a:cxn ang="0">
                      <a:pos x="68" y="81"/>
                    </a:cxn>
                    <a:cxn ang="0">
                      <a:pos x="50" y="73"/>
                    </a:cxn>
                    <a:cxn ang="0">
                      <a:pos x="35" y="63"/>
                    </a:cxn>
                    <a:cxn ang="0">
                      <a:pos x="21" y="52"/>
                    </a:cxn>
                    <a:cxn ang="0">
                      <a:pos x="11" y="39"/>
                    </a:cxn>
                    <a:cxn ang="0">
                      <a:pos x="3" y="26"/>
                    </a:cxn>
                    <a:cxn ang="0">
                      <a:pos x="0" y="0"/>
                    </a:cxn>
                    <a:cxn ang="0">
                      <a:pos x="6" y="15"/>
                    </a:cxn>
                    <a:cxn ang="0">
                      <a:pos x="16" y="30"/>
                    </a:cxn>
                    <a:cxn ang="0">
                      <a:pos x="28" y="43"/>
                    </a:cxn>
                    <a:cxn ang="0">
                      <a:pos x="43" y="53"/>
                    </a:cxn>
                    <a:cxn ang="0">
                      <a:pos x="61" y="62"/>
                    </a:cxn>
                    <a:cxn ang="0">
                      <a:pos x="81" y="68"/>
                    </a:cxn>
                    <a:cxn ang="0">
                      <a:pos x="103" y="73"/>
                    </a:cxn>
                    <a:cxn ang="0">
                      <a:pos x="126" y="74"/>
                    </a:cxn>
                    <a:cxn ang="0">
                      <a:pos x="149" y="73"/>
                    </a:cxn>
                    <a:cxn ang="0">
                      <a:pos x="169" y="69"/>
                    </a:cxn>
                    <a:cxn ang="0">
                      <a:pos x="188" y="62"/>
                    </a:cxn>
                    <a:cxn ang="0">
                      <a:pos x="206" y="54"/>
                    </a:cxn>
                    <a:cxn ang="0">
                      <a:pos x="221" y="44"/>
                    </a:cxn>
                    <a:cxn ang="0">
                      <a:pos x="233" y="31"/>
                    </a:cxn>
                    <a:cxn ang="0">
                      <a:pos x="243" y="17"/>
                    </a:cxn>
                    <a:cxn ang="0">
                      <a:pos x="250" y="2"/>
                    </a:cxn>
                  </a:cxnLst>
                  <a:rect l="0" t="0" r="r" b="b"/>
                  <a:pathLst>
                    <a:path w="250" h="92">
                      <a:moveTo>
                        <a:pt x="250" y="2"/>
                      </a:moveTo>
                      <a:lnTo>
                        <a:pt x="246" y="29"/>
                      </a:lnTo>
                      <a:lnTo>
                        <a:pt x="239" y="44"/>
                      </a:lnTo>
                      <a:lnTo>
                        <a:pt x="230" y="56"/>
                      </a:lnTo>
                      <a:lnTo>
                        <a:pt x="219" y="67"/>
                      </a:lnTo>
                      <a:lnTo>
                        <a:pt x="205" y="76"/>
                      </a:lnTo>
                      <a:lnTo>
                        <a:pt x="188" y="83"/>
                      </a:lnTo>
                      <a:lnTo>
                        <a:pt x="170" y="88"/>
                      </a:lnTo>
                      <a:lnTo>
                        <a:pt x="149" y="91"/>
                      </a:lnTo>
                      <a:lnTo>
                        <a:pt x="126" y="92"/>
                      </a:lnTo>
                      <a:lnTo>
                        <a:pt x="107" y="91"/>
                      </a:lnTo>
                      <a:lnTo>
                        <a:pt x="87" y="87"/>
                      </a:lnTo>
                      <a:lnTo>
                        <a:pt x="68" y="81"/>
                      </a:lnTo>
                      <a:lnTo>
                        <a:pt x="50" y="73"/>
                      </a:lnTo>
                      <a:lnTo>
                        <a:pt x="35" y="63"/>
                      </a:lnTo>
                      <a:lnTo>
                        <a:pt x="21" y="52"/>
                      </a:lnTo>
                      <a:lnTo>
                        <a:pt x="11" y="39"/>
                      </a:lnTo>
                      <a:lnTo>
                        <a:pt x="3" y="26"/>
                      </a:lnTo>
                      <a:lnTo>
                        <a:pt x="0" y="0"/>
                      </a:lnTo>
                      <a:lnTo>
                        <a:pt x="6" y="15"/>
                      </a:lnTo>
                      <a:lnTo>
                        <a:pt x="16" y="30"/>
                      </a:lnTo>
                      <a:lnTo>
                        <a:pt x="28" y="43"/>
                      </a:lnTo>
                      <a:lnTo>
                        <a:pt x="43" y="53"/>
                      </a:lnTo>
                      <a:lnTo>
                        <a:pt x="61" y="62"/>
                      </a:lnTo>
                      <a:lnTo>
                        <a:pt x="81" y="68"/>
                      </a:lnTo>
                      <a:lnTo>
                        <a:pt x="103" y="73"/>
                      </a:lnTo>
                      <a:lnTo>
                        <a:pt x="126" y="74"/>
                      </a:lnTo>
                      <a:lnTo>
                        <a:pt x="149" y="73"/>
                      </a:lnTo>
                      <a:lnTo>
                        <a:pt x="169" y="69"/>
                      </a:lnTo>
                      <a:lnTo>
                        <a:pt x="188" y="62"/>
                      </a:lnTo>
                      <a:lnTo>
                        <a:pt x="206" y="54"/>
                      </a:lnTo>
                      <a:lnTo>
                        <a:pt x="221" y="44"/>
                      </a:lnTo>
                      <a:lnTo>
                        <a:pt x="233" y="31"/>
                      </a:lnTo>
                      <a:lnTo>
                        <a:pt x="243" y="17"/>
                      </a:lnTo>
                      <a:lnTo>
                        <a:pt x="250" y="2"/>
                      </a:lnTo>
                      <a:close/>
                    </a:path>
                  </a:pathLst>
                </a:custGeom>
                <a:solidFill>
                  <a:srgbClr val="8499AD"/>
                </a:solidFill>
                <a:ln w="9525">
                  <a:noFill/>
                  <a:round/>
                  <a:headEnd/>
                  <a:tailEnd/>
                </a:ln>
              </p:spPr>
              <p:txBody>
                <a:bodyPr/>
                <a:lstStyle/>
                <a:p>
                  <a:endParaRPr lang="en-US"/>
                </a:p>
              </p:txBody>
            </p:sp>
            <p:sp>
              <p:nvSpPr>
                <p:cNvPr id="400" name="Freeform 366"/>
                <p:cNvSpPr>
                  <a:spLocks/>
                </p:cNvSpPr>
                <p:nvPr/>
              </p:nvSpPr>
              <p:spPr bwMode="auto">
                <a:xfrm>
                  <a:off x="568" y="3624"/>
                  <a:ext cx="84" cy="59"/>
                </a:xfrm>
                <a:custGeom>
                  <a:avLst/>
                  <a:gdLst/>
                  <a:ahLst/>
                  <a:cxnLst>
                    <a:cxn ang="0">
                      <a:pos x="4" y="109"/>
                    </a:cxn>
                    <a:cxn ang="0">
                      <a:pos x="10" y="123"/>
                    </a:cxn>
                    <a:cxn ang="0">
                      <a:pos x="20" y="136"/>
                    </a:cxn>
                    <a:cxn ang="0">
                      <a:pos x="33" y="148"/>
                    </a:cxn>
                    <a:cxn ang="0">
                      <a:pos x="48" y="158"/>
                    </a:cxn>
                    <a:cxn ang="0">
                      <a:pos x="65" y="166"/>
                    </a:cxn>
                    <a:cxn ang="0">
                      <a:pos x="84" y="172"/>
                    </a:cxn>
                    <a:cxn ang="0">
                      <a:pos x="105" y="177"/>
                    </a:cxn>
                    <a:cxn ang="0">
                      <a:pos x="127" y="178"/>
                    </a:cxn>
                    <a:cxn ang="0">
                      <a:pos x="150" y="177"/>
                    </a:cxn>
                    <a:cxn ang="0">
                      <a:pos x="172" y="172"/>
                    </a:cxn>
                    <a:cxn ang="0">
                      <a:pos x="192" y="165"/>
                    </a:cxn>
                    <a:cxn ang="0">
                      <a:pos x="209" y="157"/>
                    </a:cxn>
                    <a:cxn ang="0">
                      <a:pos x="224" y="145"/>
                    </a:cxn>
                    <a:cxn ang="0">
                      <a:pos x="237" y="134"/>
                    </a:cxn>
                    <a:cxn ang="0">
                      <a:pos x="246" y="120"/>
                    </a:cxn>
                    <a:cxn ang="0">
                      <a:pos x="252" y="105"/>
                    </a:cxn>
                    <a:cxn ang="0">
                      <a:pos x="253" y="100"/>
                    </a:cxn>
                    <a:cxn ang="0">
                      <a:pos x="253" y="97"/>
                    </a:cxn>
                    <a:cxn ang="0">
                      <a:pos x="254" y="93"/>
                    </a:cxn>
                    <a:cxn ang="0">
                      <a:pos x="254" y="88"/>
                    </a:cxn>
                    <a:cxn ang="0">
                      <a:pos x="252" y="71"/>
                    </a:cxn>
                    <a:cxn ang="0">
                      <a:pos x="244" y="54"/>
                    </a:cxn>
                    <a:cxn ang="0">
                      <a:pos x="232" y="39"/>
                    </a:cxn>
                    <a:cxn ang="0">
                      <a:pos x="217" y="26"/>
                    </a:cxn>
                    <a:cxn ang="0">
                      <a:pos x="198" y="15"/>
                    </a:cxn>
                    <a:cxn ang="0">
                      <a:pos x="176" y="7"/>
                    </a:cxn>
                    <a:cxn ang="0">
                      <a:pos x="152" y="3"/>
                    </a:cxn>
                    <a:cxn ang="0">
                      <a:pos x="127" y="0"/>
                    </a:cxn>
                    <a:cxn ang="0">
                      <a:pos x="102" y="3"/>
                    </a:cxn>
                    <a:cxn ang="0">
                      <a:pos x="78" y="7"/>
                    </a:cxn>
                    <a:cxn ang="0">
                      <a:pos x="56" y="15"/>
                    </a:cxn>
                    <a:cxn ang="0">
                      <a:pos x="37" y="26"/>
                    </a:cxn>
                    <a:cxn ang="0">
                      <a:pos x="22" y="39"/>
                    </a:cxn>
                    <a:cxn ang="0">
                      <a:pos x="10" y="54"/>
                    </a:cxn>
                    <a:cxn ang="0">
                      <a:pos x="2" y="71"/>
                    </a:cxn>
                    <a:cxn ang="0">
                      <a:pos x="0" y="88"/>
                    </a:cxn>
                    <a:cxn ang="0">
                      <a:pos x="0" y="93"/>
                    </a:cxn>
                    <a:cxn ang="0">
                      <a:pos x="1" y="99"/>
                    </a:cxn>
                    <a:cxn ang="0">
                      <a:pos x="2" y="104"/>
                    </a:cxn>
                    <a:cxn ang="0">
                      <a:pos x="4" y="109"/>
                    </a:cxn>
                  </a:cxnLst>
                  <a:rect l="0" t="0" r="r" b="b"/>
                  <a:pathLst>
                    <a:path w="254" h="178">
                      <a:moveTo>
                        <a:pt x="4" y="109"/>
                      </a:moveTo>
                      <a:lnTo>
                        <a:pt x="10" y="123"/>
                      </a:lnTo>
                      <a:lnTo>
                        <a:pt x="20" y="136"/>
                      </a:lnTo>
                      <a:lnTo>
                        <a:pt x="33" y="148"/>
                      </a:lnTo>
                      <a:lnTo>
                        <a:pt x="48" y="158"/>
                      </a:lnTo>
                      <a:lnTo>
                        <a:pt x="65" y="166"/>
                      </a:lnTo>
                      <a:lnTo>
                        <a:pt x="84" y="172"/>
                      </a:lnTo>
                      <a:lnTo>
                        <a:pt x="105" y="177"/>
                      </a:lnTo>
                      <a:lnTo>
                        <a:pt x="127" y="178"/>
                      </a:lnTo>
                      <a:lnTo>
                        <a:pt x="150" y="177"/>
                      </a:lnTo>
                      <a:lnTo>
                        <a:pt x="172" y="172"/>
                      </a:lnTo>
                      <a:lnTo>
                        <a:pt x="192" y="165"/>
                      </a:lnTo>
                      <a:lnTo>
                        <a:pt x="209" y="157"/>
                      </a:lnTo>
                      <a:lnTo>
                        <a:pt x="224" y="145"/>
                      </a:lnTo>
                      <a:lnTo>
                        <a:pt x="237" y="134"/>
                      </a:lnTo>
                      <a:lnTo>
                        <a:pt x="246" y="120"/>
                      </a:lnTo>
                      <a:lnTo>
                        <a:pt x="252" y="105"/>
                      </a:lnTo>
                      <a:lnTo>
                        <a:pt x="253" y="100"/>
                      </a:lnTo>
                      <a:lnTo>
                        <a:pt x="253" y="97"/>
                      </a:lnTo>
                      <a:lnTo>
                        <a:pt x="254" y="93"/>
                      </a:lnTo>
                      <a:lnTo>
                        <a:pt x="254" y="88"/>
                      </a:lnTo>
                      <a:lnTo>
                        <a:pt x="252" y="71"/>
                      </a:lnTo>
                      <a:lnTo>
                        <a:pt x="244" y="54"/>
                      </a:lnTo>
                      <a:lnTo>
                        <a:pt x="232" y="39"/>
                      </a:lnTo>
                      <a:lnTo>
                        <a:pt x="217" y="26"/>
                      </a:lnTo>
                      <a:lnTo>
                        <a:pt x="198" y="15"/>
                      </a:lnTo>
                      <a:lnTo>
                        <a:pt x="176" y="7"/>
                      </a:lnTo>
                      <a:lnTo>
                        <a:pt x="152" y="3"/>
                      </a:lnTo>
                      <a:lnTo>
                        <a:pt x="127" y="0"/>
                      </a:lnTo>
                      <a:lnTo>
                        <a:pt x="102" y="3"/>
                      </a:lnTo>
                      <a:lnTo>
                        <a:pt x="78" y="7"/>
                      </a:lnTo>
                      <a:lnTo>
                        <a:pt x="56" y="15"/>
                      </a:lnTo>
                      <a:lnTo>
                        <a:pt x="37" y="26"/>
                      </a:lnTo>
                      <a:lnTo>
                        <a:pt x="22" y="39"/>
                      </a:lnTo>
                      <a:lnTo>
                        <a:pt x="10" y="54"/>
                      </a:lnTo>
                      <a:lnTo>
                        <a:pt x="2" y="71"/>
                      </a:lnTo>
                      <a:lnTo>
                        <a:pt x="0" y="88"/>
                      </a:lnTo>
                      <a:lnTo>
                        <a:pt x="0" y="93"/>
                      </a:lnTo>
                      <a:lnTo>
                        <a:pt x="1" y="99"/>
                      </a:lnTo>
                      <a:lnTo>
                        <a:pt x="2" y="104"/>
                      </a:lnTo>
                      <a:lnTo>
                        <a:pt x="4" y="109"/>
                      </a:lnTo>
                      <a:close/>
                    </a:path>
                  </a:pathLst>
                </a:custGeom>
                <a:solidFill>
                  <a:srgbClr val="C1CCD6"/>
                </a:solidFill>
                <a:ln w="9525">
                  <a:noFill/>
                  <a:round/>
                  <a:headEnd/>
                  <a:tailEnd/>
                </a:ln>
              </p:spPr>
              <p:txBody>
                <a:bodyPr/>
                <a:lstStyle/>
                <a:p>
                  <a:endParaRPr lang="en-US"/>
                </a:p>
              </p:txBody>
            </p:sp>
            <p:sp>
              <p:nvSpPr>
                <p:cNvPr id="401" name="Freeform 367"/>
                <p:cNvSpPr>
                  <a:spLocks/>
                </p:cNvSpPr>
                <p:nvPr/>
              </p:nvSpPr>
              <p:spPr bwMode="auto">
                <a:xfrm>
                  <a:off x="568" y="3624"/>
                  <a:ext cx="84" cy="59"/>
                </a:xfrm>
                <a:custGeom>
                  <a:avLst/>
                  <a:gdLst/>
                  <a:ahLst/>
                  <a:cxnLst>
                    <a:cxn ang="0">
                      <a:pos x="4" y="109"/>
                    </a:cxn>
                    <a:cxn ang="0">
                      <a:pos x="4" y="109"/>
                    </a:cxn>
                    <a:cxn ang="0">
                      <a:pos x="10" y="123"/>
                    </a:cxn>
                    <a:cxn ang="0">
                      <a:pos x="20" y="136"/>
                    </a:cxn>
                    <a:cxn ang="0">
                      <a:pos x="33" y="148"/>
                    </a:cxn>
                    <a:cxn ang="0">
                      <a:pos x="48" y="158"/>
                    </a:cxn>
                    <a:cxn ang="0">
                      <a:pos x="65" y="166"/>
                    </a:cxn>
                    <a:cxn ang="0">
                      <a:pos x="84" y="172"/>
                    </a:cxn>
                    <a:cxn ang="0">
                      <a:pos x="105" y="177"/>
                    </a:cxn>
                    <a:cxn ang="0">
                      <a:pos x="127" y="178"/>
                    </a:cxn>
                    <a:cxn ang="0">
                      <a:pos x="127" y="178"/>
                    </a:cxn>
                    <a:cxn ang="0">
                      <a:pos x="150" y="177"/>
                    </a:cxn>
                    <a:cxn ang="0">
                      <a:pos x="172" y="172"/>
                    </a:cxn>
                    <a:cxn ang="0">
                      <a:pos x="192" y="165"/>
                    </a:cxn>
                    <a:cxn ang="0">
                      <a:pos x="209" y="157"/>
                    </a:cxn>
                    <a:cxn ang="0">
                      <a:pos x="224" y="145"/>
                    </a:cxn>
                    <a:cxn ang="0">
                      <a:pos x="237" y="134"/>
                    </a:cxn>
                    <a:cxn ang="0">
                      <a:pos x="246" y="120"/>
                    </a:cxn>
                    <a:cxn ang="0">
                      <a:pos x="252" y="105"/>
                    </a:cxn>
                    <a:cxn ang="0">
                      <a:pos x="252" y="105"/>
                    </a:cxn>
                    <a:cxn ang="0">
                      <a:pos x="253" y="100"/>
                    </a:cxn>
                    <a:cxn ang="0">
                      <a:pos x="253" y="97"/>
                    </a:cxn>
                    <a:cxn ang="0">
                      <a:pos x="254" y="93"/>
                    </a:cxn>
                    <a:cxn ang="0">
                      <a:pos x="254" y="88"/>
                    </a:cxn>
                    <a:cxn ang="0">
                      <a:pos x="254" y="88"/>
                    </a:cxn>
                    <a:cxn ang="0">
                      <a:pos x="252" y="71"/>
                    </a:cxn>
                    <a:cxn ang="0">
                      <a:pos x="244" y="54"/>
                    </a:cxn>
                    <a:cxn ang="0">
                      <a:pos x="232" y="39"/>
                    </a:cxn>
                    <a:cxn ang="0">
                      <a:pos x="217" y="26"/>
                    </a:cxn>
                    <a:cxn ang="0">
                      <a:pos x="198" y="15"/>
                    </a:cxn>
                    <a:cxn ang="0">
                      <a:pos x="176" y="7"/>
                    </a:cxn>
                    <a:cxn ang="0">
                      <a:pos x="152" y="3"/>
                    </a:cxn>
                    <a:cxn ang="0">
                      <a:pos x="127" y="0"/>
                    </a:cxn>
                    <a:cxn ang="0">
                      <a:pos x="127" y="0"/>
                    </a:cxn>
                    <a:cxn ang="0">
                      <a:pos x="102" y="3"/>
                    </a:cxn>
                    <a:cxn ang="0">
                      <a:pos x="78" y="7"/>
                    </a:cxn>
                    <a:cxn ang="0">
                      <a:pos x="56" y="15"/>
                    </a:cxn>
                    <a:cxn ang="0">
                      <a:pos x="37" y="26"/>
                    </a:cxn>
                    <a:cxn ang="0">
                      <a:pos x="22" y="39"/>
                    </a:cxn>
                    <a:cxn ang="0">
                      <a:pos x="10" y="54"/>
                    </a:cxn>
                    <a:cxn ang="0">
                      <a:pos x="2" y="71"/>
                    </a:cxn>
                    <a:cxn ang="0">
                      <a:pos x="0" y="88"/>
                    </a:cxn>
                    <a:cxn ang="0">
                      <a:pos x="0" y="88"/>
                    </a:cxn>
                    <a:cxn ang="0">
                      <a:pos x="0" y="93"/>
                    </a:cxn>
                    <a:cxn ang="0">
                      <a:pos x="1" y="99"/>
                    </a:cxn>
                    <a:cxn ang="0">
                      <a:pos x="2" y="104"/>
                    </a:cxn>
                    <a:cxn ang="0">
                      <a:pos x="4" y="109"/>
                    </a:cxn>
                  </a:cxnLst>
                  <a:rect l="0" t="0" r="r" b="b"/>
                  <a:pathLst>
                    <a:path w="254" h="178">
                      <a:moveTo>
                        <a:pt x="4" y="109"/>
                      </a:moveTo>
                      <a:lnTo>
                        <a:pt x="4" y="109"/>
                      </a:lnTo>
                      <a:lnTo>
                        <a:pt x="10" y="123"/>
                      </a:lnTo>
                      <a:lnTo>
                        <a:pt x="20" y="136"/>
                      </a:lnTo>
                      <a:lnTo>
                        <a:pt x="33" y="148"/>
                      </a:lnTo>
                      <a:lnTo>
                        <a:pt x="48" y="158"/>
                      </a:lnTo>
                      <a:lnTo>
                        <a:pt x="65" y="166"/>
                      </a:lnTo>
                      <a:lnTo>
                        <a:pt x="84" y="172"/>
                      </a:lnTo>
                      <a:lnTo>
                        <a:pt x="105" y="177"/>
                      </a:lnTo>
                      <a:lnTo>
                        <a:pt x="127" y="178"/>
                      </a:lnTo>
                      <a:lnTo>
                        <a:pt x="127" y="178"/>
                      </a:lnTo>
                      <a:lnTo>
                        <a:pt x="150" y="177"/>
                      </a:lnTo>
                      <a:lnTo>
                        <a:pt x="172" y="172"/>
                      </a:lnTo>
                      <a:lnTo>
                        <a:pt x="192" y="165"/>
                      </a:lnTo>
                      <a:lnTo>
                        <a:pt x="209" y="157"/>
                      </a:lnTo>
                      <a:lnTo>
                        <a:pt x="224" y="145"/>
                      </a:lnTo>
                      <a:lnTo>
                        <a:pt x="237" y="134"/>
                      </a:lnTo>
                      <a:lnTo>
                        <a:pt x="246" y="120"/>
                      </a:lnTo>
                      <a:lnTo>
                        <a:pt x="252" y="105"/>
                      </a:lnTo>
                      <a:lnTo>
                        <a:pt x="252" y="105"/>
                      </a:lnTo>
                      <a:lnTo>
                        <a:pt x="253" y="100"/>
                      </a:lnTo>
                      <a:lnTo>
                        <a:pt x="253" y="97"/>
                      </a:lnTo>
                      <a:lnTo>
                        <a:pt x="254" y="93"/>
                      </a:lnTo>
                      <a:lnTo>
                        <a:pt x="254" y="88"/>
                      </a:lnTo>
                      <a:lnTo>
                        <a:pt x="254" y="88"/>
                      </a:lnTo>
                      <a:lnTo>
                        <a:pt x="252" y="71"/>
                      </a:lnTo>
                      <a:lnTo>
                        <a:pt x="244" y="54"/>
                      </a:lnTo>
                      <a:lnTo>
                        <a:pt x="232" y="39"/>
                      </a:lnTo>
                      <a:lnTo>
                        <a:pt x="217" y="26"/>
                      </a:lnTo>
                      <a:lnTo>
                        <a:pt x="198" y="15"/>
                      </a:lnTo>
                      <a:lnTo>
                        <a:pt x="176" y="7"/>
                      </a:lnTo>
                      <a:lnTo>
                        <a:pt x="152" y="3"/>
                      </a:lnTo>
                      <a:lnTo>
                        <a:pt x="127" y="0"/>
                      </a:lnTo>
                      <a:lnTo>
                        <a:pt x="127" y="0"/>
                      </a:lnTo>
                      <a:lnTo>
                        <a:pt x="102" y="3"/>
                      </a:lnTo>
                      <a:lnTo>
                        <a:pt x="78" y="7"/>
                      </a:lnTo>
                      <a:lnTo>
                        <a:pt x="56" y="15"/>
                      </a:lnTo>
                      <a:lnTo>
                        <a:pt x="37" y="26"/>
                      </a:lnTo>
                      <a:lnTo>
                        <a:pt x="22" y="39"/>
                      </a:lnTo>
                      <a:lnTo>
                        <a:pt x="10" y="54"/>
                      </a:lnTo>
                      <a:lnTo>
                        <a:pt x="2" y="71"/>
                      </a:lnTo>
                      <a:lnTo>
                        <a:pt x="0" y="88"/>
                      </a:lnTo>
                      <a:lnTo>
                        <a:pt x="0" y="88"/>
                      </a:lnTo>
                      <a:lnTo>
                        <a:pt x="0" y="93"/>
                      </a:lnTo>
                      <a:lnTo>
                        <a:pt x="1" y="99"/>
                      </a:lnTo>
                      <a:lnTo>
                        <a:pt x="2" y="104"/>
                      </a:lnTo>
                      <a:lnTo>
                        <a:pt x="4" y="109"/>
                      </a:lnTo>
                    </a:path>
                  </a:pathLst>
                </a:custGeom>
                <a:noFill/>
                <a:ln w="0">
                  <a:solidFill>
                    <a:srgbClr val="8499AD"/>
                  </a:solidFill>
                  <a:prstDash val="solid"/>
                  <a:round/>
                  <a:headEnd/>
                  <a:tailEnd/>
                </a:ln>
              </p:spPr>
              <p:txBody>
                <a:bodyPr/>
                <a:lstStyle/>
                <a:p>
                  <a:endParaRPr lang="en-US"/>
                </a:p>
              </p:txBody>
            </p:sp>
            <p:sp>
              <p:nvSpPr>
                <p:cNvPr id="402" name="Freeform 368"/>
                <p:cNvSpPr>
                  <a:spLocks/>
                </p:cNvSpPr>
                <p:nvPr/>
              </p:nvSpPr>
              <p:spPr bwMode="auto">
                <a:xfrm>
                  <a:off x="574" y="3629"/>
                  <a:ext cx="71" cy="50"/>
                </a:xfrm>
                <a:custGeom>
                  <a:avLst/>
                  <a:gdLst/>
                  <a:ahLst/>
                  <a:cxnLst>
                    <a:cxn ang="0">
                      <a:pos x="108" y="150"/>
                    </a:cxn>
                    <a:cxn ang="0">
                      <a:pos x="130" y="149"/>
                    </a:cxn>
                    <a:cxn ang="0">
                      <a:pos x="150" y="144"/>
                    </a:cxn>
                    <a:cxn ang="0">
                      <a:pos x="168" y="137"/>
                    </a:cxn>
                    <a:cxn ang="0">
                      <a:pos x="184" y="128"/>
                    </a:cxn>
                    <a:cxn ang="0">
                      <a:pos x="197" y="118"/>
                    </a:cxn>
                    <a:cxn ang="0">
                      <a:pos x="207" y="105"/>
                    </a:cxn>
                    <a:cxn ang="0">
                      <a:pos x="213" y="91"/>
                    </a:cxn>
                    <a:cxn ang="0">
                      <a:pos x="215" y="76"/>
                    </a:cxn>
                    <a:cxn ang="0">
                      <a:pos x="213" y="61"/>
                    </a:cxn>
                    <a:cxn ang="0">
                      <a:pos x="207" y="47"/>
                    </a:cxn>
                    <a:cxn ang="0">
                      <a:pos x="197" y="34"/>
                    </a:cxn>
                    <a:cxn ang="0">
                      <a:pos x="184" y="22"/>
                    </a:cxn>
                    <a:cxn ang="0">
                      <a:pos x="168" y="13"/>
                    </a:cxn>
                    <a:cxn ang="0">
                      <a:pos x="150" y="6"/>
                    </a:cxn>
                    <a:cxn ang="0">
                      <a:pos x="130" y="2"/>
                    </a:cxn>
                    <a:cxn ang="0">
                      <a:pos x="108" y="0"/>
                    </a:cxn>
                    <a:cxn ang="0">
                      <a:pos x="86" y="2"/>
                    </a:cxn>
                    <a:cxn ang="0">
                      <a:pos x="66" y="6"/>
                    </a:cxn>
                    <a:cxn ang="0">
                      <a:pos x="47" y="13"/>
                    </a:cxn>
                    <a:cxn ang="0">
                      <a:pos x="32" y="22"/>
                    </a:cxn>
                    <a:cxn ang="0">
                      <a:pos x="19" y="34"/>
                    </a:cxn>
                    <a:cxn ang="0">
                      <a:pos x="9" y="47"/>
                    </a:cxn>
                    <a:cxn ang="0">
                      <a:pos x="2" y="61"/>
                    </a:cxn>
                    <a:cxn ang="0">
                      <a:pos x="0" y="76"/>
                    </a:cxn>
                    <a:cxn ang="0">
                      <a:pos x="2" y="91"/>
                    </a:cxn>
                    <a:cxn ang="0">
                      <a:pos x="9" y="105"/>
                    </a:cxn>
                    <a:cxn ang="0">
                      <a:pos x="19" y="118"/>
                    </a:cxn>
                    <a:cxn ang="0">
                      <a:pos x="32" y="128"/>
                    </a:cxn>
                    <a:cxn ang="0">
                      <a:pos x="47" y="137"/>
                    </a:cxn>
                    <a:cxn ang="0">
                      <a:pos x="66" y="144"/>
                    </a:cxn>
                    <a:cxn ang="0">
                      <a:pos x="86" y="149"/>
                    </a:cxn>
                    <a:cxn ang="0">
                      <a:pos x="108" y="150"/>
                    </a:cxn>
                  </a:cxnLst>
                  <a:rect l="0" t="0" r="r" b="b"/>
                  <a:pathLst>
                    <a:path w="215" h="150">
                      <a:moveTo>
                        <a:pt x="108" y="150"/>
                      </a:moveTo>
                      <a:lnTo>
                        <a:pt x="130" y="149"/>
                      </a:lnTo>
                      <a:lnTo>
                        <a:pt x="150" y="144"/>
                      </a:lnTo>
                      <a:lnTo>
                        <a:pt x="168" y="137"/>
                      </a:lnTo>
                      <a:lnTo>
                        <a:pt x="184" y="128"/>
                      </a:lnTo>
                      <a:lnTo>
                        <a:pt x="197" y="118"/>
                      </a:lnTo>
                      <a:lnTo>
                        <a:pt x="207" y="105"/>
                      </a:lnTo>
                      <a:lnTo>
                        <a:pt x="213" y="91"/>
                      </a:lnTo>
                      <a:lnTo>
                        <a:pt x="215" y="76"/>
                      </a:lnTo>
                      <a:lnTo>
                        <a:pt x="213" y="61"/>
                      </a:lnTo>
                      <a:lnTo>
                        <a:pt x="207" y="47"/>
                      </a:lnTo>
                      <a:lnTo>
                        <a:pt x="197" y="34"/>
                      </a:lnTo>
                      <a:lnTo>
                        <a:pt x="184" y="22"/>
                      </a:lnTo>
                      <a:lnTo>
                        <a:pt x="168" y="13"/>
                      </a:lnTo>
                      <a:lnTo>
                        <a:pt x="150" y="6"/>
                      </a:lnTo>
                      <a:lnTo>
                        <a:pt x="130" y="2"/>
                      </a:lnTo>
                      <a:lnTo>
                        <a:pt x="108" y="0"/>
                      </a:lnTo>
                      <a:lnTo>
                        <a:pt x="86" y="2"/>
                      </a:lnTo>
                      <a:lnTo>
                        <a:pt x="66" y="6"/>
                      </a:lnTo>
                      <a:lnTo>
                        <a:pt x="47" y="13"/>
                      </a:lnTo>
                      <a:lnTo>
                        <a:pt x="32" y="22"/>
                      </a:lnTo>
                      <a:lnTo>
                        <a:pt x="19" y="34"/>
                      </a:lnTo>
                      <a:lnTo>
                        <a:pt x="9" y="47"/>
                      </a:lnTo>
                      <a:lnTo>
                        <a:pt x="2" y="61"/>
                      </a:lnTo>
                      <a:lnTo>
                        <a:pt x="0" y="76"/>
                      </a:lnTo>
                      <a:lnTo>
                        <a:pt x="2" y="91"/>
                      </a:lnTo>
                      <a:lnTo>
                        <a:pt x="9" y="105"/>
                      </a:lnTo>
                      <a:lnTo>
                        <a:pt x="19" y="118"/>
                      </a:lnTo>
                      <a:lnTo>
                        <a:pt x="32" y="128"/>
                      </a:lnTo>
                      <a:lnTo>
                        <a:pt x="47" y="137"/>
                      </a:lnTo>
                      <a:lnTo>
                        <a:pt x="66" y="144"/>
                      </a:lnTo>
                      <a:lnTo>
                        <a:pt x="86" y="149"/>
                      </a:lnTo>
                      <a:lnTo>
                        <a:pt x="108" y="150"/>
                      </a:lnTo>
                      <a:close/>
                    </a:path>
                  </a:pathLst>
                </a:custGeom>
                <a:solidFill>
                  <a:srgbClr val="0A335B"/>
                </a:solidFill>
                <a:ln w="9525">
                  <a:noFill/>
                  <a:round/>
                  <a:headEnd/>
                  <a:tailEnd/>
                </a:ln>
              </p:spPr>
              <p:txBody>
                <a:bodyPr/>
                <a:lstStyle/>
                <a:p>
                  <a:endParaRPr lang="en-US"/>
                </a:p>
              </p:txBody>
            </p:sp>
            <p:sp>
              <p:nvSpPr>
                <p:cNvPr id="403" name="Freeform 369"/>
                <p:cNvSpPr>
                  <a:spLocks/>
                </p:cNvSpPr>
                <p:nvPr/>
              </p:nvSpPr>
              <p:spPr bwMode="auto">
                <a:xfrm>
                  <a:off x="574" y="3629"/>
                  <a:ext cx="71" cy="50"/>
                </a:xfrm>
                <a:custGeom>
                  <a:avLst/>
                  <a:gdLst/>
                  <a:ahLst/>
                  <a:cxnLst>
                    <a:cxn ang="0">
                      <a:pos x="108" y="150"/>
                    </a:cxn>
                    <a:cxn ang="0">
                      <a:pos x="108" y="150"/>
                    </a:cxn>
                    <a:cxn ang="0">
                      <a:pos x="130" y="149"/>
                    </a:cxn>
                    <a:cxn ang="0">
                      <a:pos x="150" y="144"/>
                    </a:cxn>
                    <a:cxn ang="0">
                      <a:pos x="168" y="137"/>
                    </a:cxn>
                    <a:cxn ang="0">
                      <a:pos x="184" y="128"/>
                    </a:cxn>
                    <a:cxn ang="0">
                      <a:pos x="197" y="118"/>
                    </a:cxn>
                    <a:cxn ang="0">
                      <a:pos x="207" y="105"/>
                    </a:cxn>
                    <a:cxn ang="0">
                      <a:pos x="213" y="91"/>
                    </a:cxn>
                    <a:cxn ang="0">
                      <a:pos x="215" y="76"/>
                    </a:cxn>
                    <a:cxn ang="0">
                      <a:pos x="215" y="76"/>
                    </a:cxn>
                    <a:cxn ang="0">
                      <a:pos x="213" y="61"/>
                    </a:cxn>
                    <a:cxn ang="0">
                      <a:pos x="207" y="47"/>
                    </a:cxn>
                    <a:cxn ang="0">
                      <a:pos x="197" y="34"/>
                    </a:cxn>
                    <a:cxn ang="0">
                      <a:pos x="184" y="22"/>
                    </a:cxn>
                    <a:cxn ang="0">
                      <a:pos x="168" y="13"/>
                    </a:cxn>
                    <a:cxn ang="0">
                      <a:pos x="150" y="6"/>
                    </a:cxn>
                    <a:cxn ang="0">
                      <a:pos x="130" y="2"/>
                    </a:cxn>
                    <a:cxn ang="0">
                      <a:pos x="108" y="0"/>
                    </a:cxn>
                    <a:cxn ang="0">
                      <a:pos x="108" y="0"/>
                    </a:cxn>
                    <a:cxn ang="0">
                      <a:pos x="86" y="2"/>
                    </a:cxn>
                    <a:cxn ang="0">
                      <a:pos x="66" y="6"/>
                    </a:cxn>
                    <a:cxn ang="0">
                      <a:pos x="47" y="13"/>
                    </a:cxn>
                    <a:cxn ang="0">
                      <a:pos x="32" y="22"/>
                    </a:cxn>
                    <a:cxn ang="0">
                      <a:pos x="19" y="34"/>
                    </a:cxn>
                    <a:cxn ang="0">
                      <a:pos x="9" y="47"/>
                    </a:cxn>
                    <a:cxn ang="0">
                      <a:pos x="2" y="61"/>
                    </a:cxn>
                    <a:cxn ang="0">
                      <a:pos x="0" y="76"/>
                    </a:cxn>
                    <a:cxn ang="0">
                      <a:pos x="0" y="76"/>
                    </a:cxn>
                    <a:cxn ang="0">
                      <a:pos x="2" y="91"/>
                    </a:cxn>
                    <a:cxn ang="0">
                      <a:pos x="9" y="105"/>
                    </a:cxn>
                    <a:cxn ang="0">
                      <a:pos x="19" y="118"/>
                    </a:cxn>
                    <a:cxn ang="0">
                      <a:pos x="32" y="128"/>
                    </a:cxn>
                    <a:cxn ang="0">
                      <a:pos x="47" y="137"/>
                    </a:cxn>
                    <a:cxn ang="0">
                      <a:pos x="66" y="144"/>
                    </a:cxn>
                    <a:cxn ang="0">
                      <a:pos x="86" y="149"/>
                    </a:cxn>
                    <a:cxn ang="0">
                      <a:pos x="108" y="150"/>
                    </a:cxn>
                  </a:cxnLst>
                  <a:rect l="0" t="0" r="r" b="b"/>
                  <a:pathLst>
                    <a:path w="215" h="150">
                      <a:moveTo>
                        <a:pt x="108" y="150"/>
                      </a:moveTo>
                      <a:lnTo>
                        <a:pt x="108" y="150"/>
                      </a:lnTo>
                      <a:lnTo>
                        <a:pt x="130" y="149"/>
                      </a:lnTo>
                      <a:lnTo>
                        <a:pt x="150" y="144"/>
                      </a:lnTo>
                      <a:lnTo>
                        <a:pt x="168" y="137"/>
                      </a:lnTo>
                      <a:lnTo>
                        <a:pt x="184" y="128"/>
                      </a:lnTo>
                      <a:lnTo>
                        <a:pt x="197" y="118"/>
                      </a:lnTo>
                      <a:lnTo>
                        <a:pt x="207" y="105"/>
                      </a:lnTo>
                      <a:lnTo>
                        <a:pt x="213" y="91"/>
                      </a:lnTo>
                      <a:lnTo>
                        <a:pt x="215" y="76"/>
                      </a:lnTo>
                      <a:lnTo>
                        <a:pt x="215" y="76"/>
                      </a:lnTo>
                      <a:lnTo>
                        <a:pt x="213" y="61"/>
                      </a:lnTo>
                      <a:lnTo>
                        <a:pt x="207" y="47"/>
                      </a:lnTo>
                      <a:lnTo>
                        <a:pt x="197" y="34"/>
                      </a:lnTo>
                      <a:lnTo>
                        <a:pt x="184" y="22"/>
                      </a:lnTo>
                      <a:lnTo>
                        <a:pt x="168" y="13"/>
                      </a:lnTo>
                      <a:lnTo>
                        <a:pt x="150" y="6"/>
                      </a:lnTo>
                      <a:lnTo>
                        <a:pt x="130" y="2"/>
                      </a:lnTo>
                      <a:lnTo>
                        <a:pt x="108" y="0"/>
                      </a:lnTo>
                      <a:lnTo>
                        <a:pt x="108" y="0"/>
                      </a:lnTo>
                      <a:lnTo>
                        <a:pt x="86" y="2"/>
                      </a:lnTo>
                      <a:lnTo>
                        <a:pt x="66" y="6"/>
                      </a:lnTo>
                      <a:lnTo>
                        <a:pt x="47" y="13"/>
                      </a:lnTo>
                      <a:lnTo>
                        <a:pt x="32" y="22"/>
                      </a:lnTo>
                      <a:lnTo>
                        <a:pt x="19" y="34"/>
                      </a:lnTo>
                      <a:lnTo>
                        <a:pt x="9" y="47"/>
                      </a:lnTo>
                      <a:lnTo>
                        <a:pt x="2" y="61"/>
                      </a:lnTo>
                      <a:lnTo>
                        <a:pt x="0" y="76"/>
                      </a:lnTo>
                      <a:lnTo>
                        <a:pt x="0" y="76"/>
                      </a:lnTo>
                      <a:lnTo>
                        <a:pt x="2" y="91"/>
                      </a:lnTo>
                      <a:lnTo>
                        <a:pt x="9" y="105"/>
                      </a:lnTo>
                      <a:lnTo>
                        <a:pt x="19" y="118"/>
                      </a:lnTo>
                      <a:lnTo>
                        <a:pt x="32" y="128"/>
                      </a:lnTo>
                      <a:lnTo>
                        <a:pt x="47" y="137"/>
                      </a:lnTo>
                      <a:lnTo>
                        <a:pt x="66" y="144"/>
                      </a:lnTo>
                      <a:lnTo>
                        <a:pt x="86" y="149"/>
                      </a:lnTo>
                      <a:lnTo>
                        <a:pt x="108" y="150"/>
                      </a:lnTo>
                    </a:path>
                  </a:pathLst>
                </a:custGeom>
                <a:noFill/>
                <a:ln w="0">
                  <a:solidFill>
                    <a:srgbClr val="000033"/>
                  </a:solidFill>
                  <a:prstDash val="solid"/>
                  <a:round/>
                  <a:headEnd/>
                  <a:tailEnd/>
                </a:ln>
              </p:spPr>
              <p:txBody>
                <a:bodyPr/>
                <a:lstStyle/>
                <a:p>
                  <a:endParaRPr lang="en-US"/>
                </a:p>
              </p:txBody>
            </p:sp>
            <p:sp>
              <p:nvSpPr>
                <p:cNvPr id="404" name="Freeform 370"/>
                <p:cNvSpPr>
                  <a:spLocks/>
                </p:cNvSpPr>
                <p:nvPr/>
              </p:nvSpPr>
              <p:spPr bwMode="auto">
                <a:xfrm>
                  <a:off x="568" y="3659"/>
                  <a:ext cx="83" cy="30"/>
                </a:xfrm>
                <a:custGeom>
                  <a:avLst/>
                  <a:gdLst/>
                  <a:ahLst/>
                  <a:cxnLst>
                    <a:cxn ang="0">
                      <a:pos x="249" y="2"/>
                    </a:cxn>
                    <a:cxn ang="0">
                      <a:pos x="245" y="29"/>
                    </a:cxn>
                    <a:cxn ang="0">
                      <a:pos x="239" y="44"/>
                    </a:cxn>
                    <a:cxn ang="0">
                      <a:pos x="229" y="56"/>
                    </a:cxn>
                    <a:cxn ang="0">
                      <a:pos x="218" y="67"/>
                    </a:cxn>
                    <a:cxn ang="0">
                      <a:pos x="204" y="76"/>
                    </a:cxn>
                    <a:cxn ang="0">
                      <a:pos x="189" y="83"/>
                    </a:cxn>
                    <a:cxn ang="0">
                      <a:pos x="170" y="88"/>
                    </a:cxn>
                    <a:cxn ang="0">
                      <a:pos x="149" y="91"/>
                    </a:cxn>
                    <a:cxn ang="0">
                      <a:pos x="125" y="92"/>
                    </a:cxn>
                    <a:cxn ang="0">
                      <a:pos x="106" y="91"/>
                    </a:cxn>
                    <a:cxn ang="0">
                      <a:pos x="87" y="87"/>
                    </a:cxn>
                    <a:cxn ang="0">
                      <a:pos x="68" y="81"/>
                    </a:cxn>
                    <a:cxn ang="0">
                      <a:pos x="51" y="73"/>
                    </a:cxn>
                    <a:cxn ang="0">
                      <a:pos x="35" y="63"/>
                    </a:cxn>
                    <a:cxn ang="0">
                      <a:pos x="21" y="52"/>
                    </a:cxn>
                    <a:cxn ang="0">
                      <a:pos x="11" y="39"/>
                    </a:cxn>
                    <a:cxn ang="0">
                      <a:pos x="4" y="26"/>
                    </a:cxn>
                    <a:cxn ang="0">
                      <a:pos x="0" y="0"/>
                    </a:cxn>
                    <a:cxn ang="0">
                      <a:pos x="7" y="15"/>
                    </a:cxn>
                    <a:cxn ang="0">
                      <a:pos x="16" y="30"/>
                    </a:cxn>
                    <a:cxn ang="0">
                      <a:pos x="28" y="42"/>
                    </a:cxn>
                    <a:cxn ang="0">
                      <a:pos x="43" y="53"/>
                    </a:cxn>
                    <a:cxn ang="0">
                      <a:pos x="61" y="62"/>
                    </a:cxn>
                    <a:cxn ang="0">
                      <a:pos x="81" y="68"/>
                    </a:cxn>
                    <a:cxn ang="0">
                      <a:pos x="102" y="73"/>
                    </a:cxn>
                    <a:cxn ang="0">
                      <a:pos x="125" y="74"/>
                    </a:cxn>
                    <a:cxn ang="0">
                      <a:pos x="148" y="73"/>
                    </a:cxn>
                    <a:cxn ang="0">
                      <a:pos x="170" y="69"/>
                    </a:cxn>
                    <a:cxn ang="0">
                      <a:pos x="189" y="62"/>
                    </a:cxn>
                    <a:cxn ang="0">
                      <a:pos x="206" y="54"/>
                    </a:cxn>
                    <a:cxn ang="0">
                      <a:pos x="221" y="44"/>
                    </a:cxn>
                    <a:cxn ang="0">
                      <a:pos x="234" y="31"/>
                    </a:cxn>
                    <a:cxn ang="0">
                      <a:pos x="243" y="17"/>
                    </a:cxn>
                    <a:cxn ang="0">
                      <a:pos x="249" y="2"/>
                    </a:cxn>
                  </a:cxnLst>
                  <a:rect l="0" t="0" r="r" b="b"/>
                  <a:pathLst>
                    <a:path w="249" h="92">
                      <a:moveTo>
                        <a:pt x="249" y="2"/>
                      </a:moveTo>
                      <a:lnTo>
                        <a:pt x="245" y="29"/>
                      </a:lnTo>
                      <a:lnTo>
                        <a:pt x="239" y="44"/>
                      </a:lnTo>
                      <a:lnTo>
                        <a:pt x="229" y="56"/>
                      </a:lnTo>
                      <a:lnTo>
                        <a:pt x="218" y="67"/>
                      </a:lnTo>
                      <a:lnTo>
                        <a:pt x="204" y="76"/>
                      </a:lnTo>
                      <a:lnTo>
                        <a:pt x="189" y="83"/>
                      </a:lnTo>
                      <a:lnTo>
                        <a:pt x="170" y="88"/>
                      </a:lnTo>
                      <a:lnTo>
                        <a:pt x="149" y="91"/>
                      </a:lnTo>
                      <a:lnTo>
                        <a:pt x="125" y="92"/>
                      </a:lnTo>
                      <a:lnTo>
                        <a:pt x="106" y="91"/>
                      </a:lnTo>
                      <a:lnTo>
                        <a:pt x="87" y="87"/>
                      </a:lnTo>
                      <a:lnTo>
                        <a:pt x="68" y="81"/>
                      </a:lnTo>
                      <a:lnTo>
                        <a:pt x="51" y="73"/>
                      </a:lnTo>
                      <a:lnTo>
                        <a:pt x="35" y="63"/>
                      </a:lnTo>
                      <a:lnTo>
                        <a:pt x="21" y="52"/>
                      </a:lnTo>
                      <a:lnTo>
                        <a:pt x="11" y="39"/>
                      </a:lnTo>
                      <a:lnTo>
                        <a:pt x="4" y="26"/>
                      </a:lnTo>
                      <a:lnTo>
                        <a:pt x="0" y="0"/>
                      </a:lnTo>
                      <a:lnTo>
                        <a:pt x="7" y="15"/>
                      </a:lnTo>
                      <a:lnTo>
                        <a:pt x="16" y="30"/>
                      </a:lnTo>
                      <a:lnTo>
                        <a:pt x="28" y="42"/>
                      </a:lnTo>
                      <a:lnTo>
                        <a:pt x="43" y="53"/>
                      </a:lnTo>
                      <a:lnTo>
                        <a:pt x="61" y="62"/>
                      </a:lnTo>
                      <a:lnTo>
                        <a:pt x="81" y="68"/>
                      </a:lnTo>
                      <a:lnTo>
                        <a:pt x="102" y="73"/>
                      </a:lnTo>
                      <a:lnTo>
                        <a:pt x="125" y="74"/>
                      </a:lnTo>
                      <a:lnTo>
                        <a:pt x="148" y="73"/>
                      </a:lnTo>
                      <a:lnTo>
                        <a:pt x="170" y="69"/>
                      </a:lnTo>
                      <a:lnTo>
                        <a:pt x="189" y="62"/>
                      </a:lnTo>
                      <a:lnTo>
                        <a:pt x="206" y="54"/>
                      </a:lnTo>
                      <a:lnTo>
                        <a:pt x="221" y="44"/>
                      </a:lnTo>
                      <a:lnTo>
                        <a:pt x="234" y="31"/>
                      </a:lnTo>
                      <a:lnTo>
                        <a:pt x="243" y="17"/>
                      </a:lnTo>
                      <a:lnTo>
                        <a:pt x="249" y="2"/>
                      </a:lnTo>
                      <a:close/>
                    </a:path>
                  </a:pathLst>
                </a:custGeom>
                <a:solidFill>
                  <a:srgbClr val="8499AD"/>
                </a:solidFill>
                <a:ln w="9525">
                  <a:noFill/>
                  <a:round/>
                  <a:headEnd/>
                  <a:tailEnd/>
                </a:ln>
              </p:spPr>
              <p:txBody>
                <a:bodyPr/>
                <a:lstStyle/>
                <a:p>
                  <a:endParaRPr lang="en-US"/>
                </a:p>
              </p:txBody>
            </p:sp>
            <p:sp>
              <p:nvSpPr>
                <p:cNvPr id="405" name="Freeform 371"/>
                <p:cNvSpPr>
                  <a:spLocks/>
                </p:cNvSpPr>
                <p:nvPr/>
              </p:nvSpPr>
              <p:spPr bwMode="auto">
                <a:xfrm>
                  <a:off x="566" y="3608"/>
                  <a:ext cx="84" cy="59"/>
                </a:xfrm>
                <a:custGeom>
                  <a:avLst/>
                  <a:gdLst/>
                  <a:ahLst/>
                  <a:cxnLst>
                    <a:cxn ang="0">
                      <a:pos x="3" y="108"/>
                    </a:cxn>
                    <a:cxn ang="0">
                      <a:pos x="10" y="122"/>
                    </a:cxn>
                    <a:cxn ang="0">
                      <a:pos x="20" y="135"/>
                    </a:cxn>
                    <a:cxn ang="0">
                      <a:pos x="33" y="147"/>
                    </a:cxn>
                    <a:cxn ang="0">
                      <a:pos x="48" y="156"/>
                    </a:cxn>
                    <a:cxn ang="0">
                      <a:pos x="65" y="164"/>
                    </a:cxn>
                    <a:cxn ang="0">
                      <a:pos x="84" y="171"/>
                    </a:cxn>
                    <a:cxn ang="0">
                      <a:pos x="105" y="175"/>
                    </a:cxn>
                    <a:cxn ang="0">
                      <a:pos x="127" y="176"/>
                    </a:cxn>
                    <a:cxn ang="0">
                      <a:pos x="150" y="175"/>
                    </a:cxn>
                    <a:cxn ang="0">
                      <a:pos x="172" y="170"/>
                    </a:cxn>
                    <a:cxn ang="0">
                      <a:pos x="191" y="164"/>
                    </a:cxn>
                    <a:cxn ang="0">
                      <a:pos x="209" y="155"/>
                    </a:cxn>
                    <a:cxn ang="0">
                      <a:pos x="224" y="145"/>
                    </a:cxn>
                    <a:cxn ang="0">
                      <a:pos x="236" y="132"/>
                    </a:cxn>
                    <a:cxn ang="0">
                      <a:pos x="246" y="118"/>
                    </a:cxn>
                    <a:cxn ang="0">
                      <a:pos x="252" y="103"/>
                    </a:cxn>
                    <a:cxn ang="0">
                      <a:pos x="253" y="100"/>
                    </a:cxn>
                    <a:cxn ang="0">
                      <a:pos x="253" y="96"/>
                    </a:cxn>
                    <a:cxn ang="0">
                      <a:pos x="254" y="93"/>
                    </a:cxn>
                    <a:cxn ang="0">
                      <a:pos x="254" y="88"/>
                    </a:cxn>
                    <a:cxn ang="0">
                      <a:pos x="252" y="71"/>
                    </a:cxn>
                    <a:cxn ang="0">
                      <a:pos x="244" y="53"/>
                    </a:cxn>
                    <a:cxn ang="0">
                      <a:pos x="232" y="38"/>
                    </a:cxn>
                    <a:cxn ang="0">
                      <a:pos x="216" y="25"/>
                    </a:cxn>
                    <a:cxn ang="0">
                      <a:pos x="198" y="15"/>
                    </a:cxn>
                    <a:cxn ang="0">
                      <a:pos x="176" y="7"/>
                    </a:cxn>
                    <a:cxn ang="0">
                      <a:pos x="152" y="2"/>
                    </a:cxn>
                    <a:cxn ang="0">
                      <a:pos x="127" y="0"/>
                    </a:cxn>
                    <a:cxn ang="0">
                      <a:pos x="102" y="2"/>
                    </a:cxn>
                    <a:cxn ang="0">
                      <a:pos x="77" y="7"/>
                    </a:cxn>
                    <a:cxn ang="0">
                      <a:pos x="56" y="15"/>
                    </a:cxn>
                    <a:cxn ang="0">
                      <a:pos x="37" y="25"/>
                    </a:cxn>
                    <a:cxn ang="0">
                      <a:pos x="22" y="38"/>
                    </a:cxn>
                    <a:cxn ang="0">
                      <a:pos x="10" y="53"/>
                    </a:cxn>
                    <a:cxn ang="0">
                      <a:pos x="2" y="71"/>
                    </a:cxn>
                    <a:cxn ang="0">
                      <a:pos x="0" y="88"/>
                    </a:cxn>
                    <a:cxn ang="0">
                      <a:pos x="0" y="93"/>
                    </a:cxn>
                    <a:cxn ang="0">
                      <a:pos x="1" y="98"/>
                    </a:cxn>
                    <a:cxn ang="0">
                      <a:pos x="2" y="103"/>
                    </a:cxn>
                    <a:cxn ang="0">
                      <a:pos x="3" y="108"/>
                    </a:cxn>
                  </a:cxnLst>
                  <a:rect l="0" t="0" r="r" b="b"/>
                  <a:pathLst>
                    <a:path w="254" h="176">
                      <a:moveTo>
                        <a:pt x="3" y="108"/>
                      </a:moveTo>
                      <a:lnTo>
                        <a:pt x="10" y="122"/>
                      </a:lnTo>
                      <a:lnTo>
                        <a:pt x="20" y="135"/>
                      </a:lnTo>
                      <a:lnTo>
                        <a:pt x="33" y="147"/>
                      </a:lnTo>
                      <a:lnTo>
                        <a:pt x="48" y="156"/>
                      </a:lnTo>
                      <a:lnTo>
                        <a:pt x="65" y="164"/>
                      </a:lnTo>
                      <a:lnTo>
                        <a:pt x="84" y="171"/>
                      </a:lnTo>
                      <a:lnTo>
                        <a:pt x="105" y="175"/>
                      </a:lnTo>
                      <a:lnTo>
                        <a:pt x="127" y="176"/>
                      </a:lnTo>
                      <a:lnTo>
                        <a:pt x="150" y="175"/>
                      </a:lnTo>
                      <a:lnTo>
                        <a:pt x="172" y="170"/>
                      </a:lnTo>
                      <a:lnTo>
                        <a:pt x="191" y="164"/>
                      </a:lnTo>
                      <a:lnTo>
                        <a:pt x="209" y="155"/>
                      </a:lnTo>
                      <a:lnTo>
                        <a:pt x="224" y="145"/>
                      </a:lnTo>
                      <a:lnTo>
                        <a:pt x="236" y="132"/>
                      </a:lnTo>
                      <a:lnTo>
                        <a:pt x="246" y="118"/>
                      </a:lnTo>
                      <a:lnTo>
                        <a:pt x="252" y="103"/>
                      </a:lnTo>
                      <a:lnTo>
                        <a:pt x="253" y="100"/>
                      </a:lnTo>
                      <a:lnTo>
                        <a:pt x="253" y="96"/>
                      </a:lnTo>
                      <a:lnTo>
                        <a:pt x="254" y="93"/>
                      </a:lnTo>
                      <a:lnTo>
                        <a:pt x="254" y="88"/>
                      </a:lnTo>
                      <a:lnTo>
                        <a:pt x="252" y="71"/>
                      </a:lnTo>
                      <a:lnTo>
                        <a:pt x="244" y="53"/>
                      </a:lnTo>
                      <a:lnTo>
                        <a:pt x="232" y="38"/>
                      </a:lnTo>
                      <a:lnTo>
                        <a:pt x="216" y="25"/>
                      </a:lnTo>
                      <a:lnTo>
                        <a:pt x="198" y="15"/>
                      </a:lnTo>
                      <a:lnTo>
                        <a:pt x="176" y="7"/>
                      </a:lnTo>
                      <a:lnTo>
                        <a:pt x="152" y="2"/>
                      </a:lnTo>
                      <a:lnTo>
                        <a:pt x="127" y="0"/>
                      </a:lnTo>
                      <a:lnTo>
                        <a:pt x="102" y="2"/>
                      </a:lnTo>
                      <a:lnTo>
                        <a:pt x="77" y="7"/>
                      </a:lnTo>
                      <a:lnTo>
                        <a:pt x="56" y="15"/>
                      </a:lnTo>
                      <a:lnTo>
                        <a:pt x="37" y="25"/>
                      </a:lnTo>
                      <a:lnTo>
                        <a:pt x="22" y="38"/>
                      </a:lnTo>
                      <a:lnTo>
                        <a:pt x="10" y="53"/>
                      </a:lnTo>
                      <a:lnTo>
                        <a:pt x="2" y="71"/>
                      </a:lnTo>
                      <a:lnTo>
                        <a:pt x="0" y="88"/>
                      </a:lnTo>
                      <a:lnTo>
                        <a:pt x="0" y="93"/>
                      </a:lnTo>
                      <a:lnTo>
                        <a:pt x="1" y="98"/>
                      </a:lnTo>
                      <a:lnTo>
                        <a:pt x="2" y="103"/>
                      </a:lnTo>
                      <a:lnTo>
                        <a:pt x="3" y="108"/>
                      </a:lnTo>
                      <a:close/>
                    </a:path>
                  </a:pathLst>
                </a:custGeom>
                <a:solidFill>
                  <a:srgbClr val="C1CCD6"/>
                </a:solidFill>
                <a:ln w="9525">
                  <a:noFill/>
                  <a:round/>
                  <a:headEnd/>
                  <a:tailEnd/>
                </a:ln>
              </p:spPr>
              <p:txBody>
                <a:bodyPr/>
                <a:lstStyle/>
                <a:p>
                  <a:endParaRPr lang="en-US"/>
                </a:p>
              </p:txBody>
            </p:sp>
            <p:sp>
              <p:nvSpPr>
                <p:cNvPr id="406" name="Freeform 372"/>
                <p:cNvSpPr>
                  <a:spLocks/>
                </p:cNvSpPr>
                <p:nvPr/>
              </p:nvSpPr>
              <p:spPr bwMode="auto">
                <a:xfrm>
                  <a:off x="566" y="3608"/>
                  <a:ext cx="84" cy="59"/>
                </a:xfrm>
                <a:custGeom>
                  <a:avLst/>
                  <a:gdLst/>
                  <a:ahLst/>
                  <a:cxnLst>
                    <a:cxn ang="0">
                      <a:pos x="3" y="108"/>
                    </a:cxn>
                    <a:cxn ang="0">
                      <a:pos x="3" y="108"/>
                    </a:cxn>
                    <a:cxn ang="0">
                      <a:pos x="10" y="122"/>
                    </a:cxn>
                    <a:cxn ang="0">
                      <a:pos x="20" y="135"/>
                    </a:cxn>
                    <a:cxn ang="0">
                      <a:pos x="33" y="147"/>
                    </a:cxn>
                    <a:cxn ang="0">
                      <a:pos x="48" y="156"/>
                    </a:cxn>
                    <a:cxn ang="0">
                      <a:pos x="65" y="164"/>
                    </a:cxn>
                    <a:cxn ang="0">
                      <a:pos x="84" y="171"/>
                    </a:cxn>
                    <a:cxn ang="0">
                      <a:pos x="105" y="175"/>
                    </a:cxn>
                    <a:cxn ang="0">
                      <a:pos x="127" y="176"/>
                    </a:cxn>
                    <a:cxn ang="0">
                      <a:pos x="127" y="176"/>
                    </a:cxn>
                    <a:cxn ang="0">
                      <a:pos x="150" y="175"/>
                    </a:cxn>
                    <a:cxn ang="0">
                      <a:pos x="172" y="170"/>
                    </a:cxn>
                    <a:cxn ang="0">
                      <a:pos x="191" y="164"/>
                    </a:cxn>
                    <a:cxn ang="0">
                      <a:pos x="209" y="155"/>
                    </a:cxn>
                    <a:cxn ang="0">
                      <a:pos x="224" y="145"/>
                    </a:cxn>
                    <a:cxn ang="0">
                      <a:pos x="236" y="132"/>
                    </a:cxn>
                    <a:cxn ang="0">
                      <a:pos x="246" y="118"/>
                    </a:cxn>
                    <a:cxn ang="0">
                      <a:pos x="252" y="103"/>
                    </a:cxn>
                    <a:cxn ang="0">
                      <a:pos x="252" y="103"/>
                    </a:cxn>
                    <a:cxn ang="0">
                      <a:pos x="253" y="100"/>
                    </a:cxn>
                    <a:cxn ang="0">
                      <a:pos x="253" y="96"/>
                    </a:cxn>
                    <a:cxn ang="0">
                      <a:pos x="254" y="93"/>
                    </a:cxn>
                    <a:cxn ang="0">
                      <a:pos x="254" y="88"/>
                    </a:cxn>
                    <a:cxn ang="0">
                      <a:pos x="254" y="88"/>
                    </a:cxn>
                    <a:cxn ang="0">
                      <a:pos x="252" y="71"/>
                    </a:cxn>
                    <a:cxn ang="0">
                      <a:pos x="244" y="53"/>
                    </a:cxn>
                    <a:cxn ang="0">
                      <a:pos x="232" y="38"/>
                    </a:cxn>
                    <a:cxn ang="0">
                      <a:pos x="216" y="25"/>
                    </a:cxn>
                    <a:cxn ang="0">
                      <a:pos x="198" y="15"/>
                    </a:cxn>
                    <a:cxn ang="0">
                      <a:pos x="176" y="7"/>
                    </a:cxn>
                    <a:cxn ang="0">
                      <a:pos x="152" y="2"/>
                    </a:cxn>
                    <a:cxn ang="0">
                      <a:pos x="127" y="0"/>
                    </a:cxn>
                    <a:cxn ang="0">
                      <a:pos x="127" y="0"/>
                    </a:cxn>
                    <a:cxn ang="0">
                      <a:pos x="102" y="2"/>
                    </a:cxn>
                    <a:cxn ang="0">
                      <a:pos x="77" y="7"/>
                    </a:cxn>
                    <a:cxn ang="0">
                      <a:pos x="56" y="15"/>
                    </a:cxn>
                    <a:cxn ang="0">
                      <a:pos x="37" y="25"/>
                    </a:cxn>
                    <a:cxn ang="0">
                      <a:pos x="22" y="38"/>
                    </a:cxn>
                    <a:cxn ang="0">
                      <a:pos x="10" y="53"/>
                    </a:cxn>
                    <a:cxn ang="0">
                      <a:pos x="2" y="71"/>
                    </a:cxn>
                    <a:cxn ang="0">
                      <a:pos x="0" y="88"/>
                    </a:cxn>
                    <a:cxn ang="0">
                      <a:pos x="0" y="88"/>
                    </a:cxn>
                    <a:cxn ang="0">
                      <a:pos x="0" y="93"/>
                    </a:cxn>
                    <a:cxn ang="0">
                      <a:pos x="1" y="98"/>
                    </a:cxn>
                    <a:cxn ang="0">
                      <a:pos x="2" y="103"/>
                    </a:cxn>
                    <a:cxn ang="0">
                      <a:pos x="3" y="108"/>
                    </a:cxn>
                  </a:cxnLst>
                  <a:rect l="0" t="0" r="r" b="b"/>
                  <a:pathLst>
                    <a:path w="254" h="176">
                      <a:moveTo>
                        <a:pt x="3" y="108"/>
                      </a:moveTo>
                      <a:lnTo>
                        <a:pt x="3" y="108"/>
                      </a:lnTo>
                      <a:lnTo>
                        <a:pt x="10" y="122"/>
                      </a:lnTo>
                      <a:lnTo>
                        <a:pt x="20" y="135"/>
                      </a:lnTo>
                      <a:lnTo>
                        <a:pt x="33" y="147"/>
                      </a:lnTo>
                      <a:lnTo>
                        <a:pt x="48" y="156"/>
                      </a:lnTo>
                      <a:lnTo>
                        <a:pt x="65" y="164"/>
                      </a:lnTo>
                      <a:lnTo>
                        <a:pt x="84" y="171"/>
                      </a:lnTo>
                      <a:lnTo>
                        <a:pt x="105" y="175"/>
                      </a:lnTo>
                      <a:lnTo>
                        <a:pt x="127" y="176"/>
                      </a:lnTo>
                      <a:lnTo>
                        <a:pt x="127" y="176"/>
                      </a:lnTo>
                      <a:lnTo>
                        <a:pt x="150" y="175"/>
                      </a:lnTo>
                      <a:lnTo>
                        <a:pt x="172" y="170"/>
                      </a:lnTo>
                      <a:lnTo>
                        <a:pt x="191" y="164"/>
                      </a:lnTo>
                      <a:lnTo>
                        <a:pt x="209" y="155"/>
                      </a:lnTo>
                      <a:lnTo>
                        <a:pt x="224" y="145"/>
                      </a:lnTo>
                      <a:lnTo>
                        <a:pt x="236" y="132"/>
                      </a:lnTo>
                      <a:lnTo>
                        <a:pt x="246" y="118"/>
                      </a:lnTo>
                      <a:lnTo>
                        <a:pt x="252" y="103"/>
                      </a:lnTo>
                      <a:lnTo>
                        <a:pt x="252" y="103"/>
                      </a:lnTo>
                      <a:lnTo>
                        <a:pt x="253" y="100"/>
                      </a:lnTo>
                      <a:lnTo>
                        <a:pt x="253" y="96"/>
                      </a:lnTo>
                      <a:lnTo>
                        <a:pt x="254" y="93"/>
                      </a:lnTo>
                      <a:lnTo>
                        <a:pt x="254" y="88"/>
                      </a:lnTo>
                      <a:lnTo>
                        <a:pt x="254" y="88"/>
                      </a:lnTo>
                      <a:lnTo>
                        <a:pt x="252" y="71"/>
                      </a:lnTo>
                      <a:lnTo>
                        <a:pt x="244" y="53"/>
                      </a:lnTo>
                      <a:lnTo>
                        <a:pt x="232" y="38"/>
                      </a:lnTo>
                      <a:lnTo>
                        <a:pt x="216" y="25"/>
                      </a:lnTo>
                      <a:lnTo>
                        <a:pt x="198" y="15"/>
                      </a:lnTo>
                      <a:lnTo>
                        <a:pt x="176" y="7"/>
                      </a:lnTo>
                      <a:lnTo>
                        <a:pt x="152" y="2"/>
                      </a:lnTo>
                      <a:lnTo>
                        <a:pt x="127" y="0"/>
                      </a:lnTo>
                      <a:lnTo>
                        <a:pt x="127" y="0"/>
                      </a:lnTo>
                      <a:lnTo>
                        <a:pt x="102" y="2"/>
                      </a:lnTo>
                      <a:lnTo>
                        <a:pt x="77" y="7"/>
                      </a:lnTo>
                      <a:lnTo>
                        <a:pt x="56" y="15"/>
                      </a:lnTo>
                      <a:lnTo>
                        <a:pt x="37" y="25"/>
                      </a:lnTo>
                      <a:lnTo>
                        <a:pt x="22" y="38"/>
                      </a:lnTo>
                      <a:lnTo>
                        <a:pt x="10" y="53"/>
                      </a:lnTo>
                      <a:lnTo>
                        <a:pt x="2" y="71"/>
                      </a:lnTo>
                      <a:lnTo>
                        <a:pt x="0" y="88"/>
                      </a:lnTo>
                      <a:lnTo>
                        <a:pt x="0" y="88"/>
                      </a:lnTo>
                      <a:lnTo>
                        <a:pt x="0" y="93"/>
                      </a:lnTo>
                      <a:lnTo>
                        <a:pt x="1" y="98"/>
                      </a:lnTo>
                      <a:lnTo>
                        <a:pt x="2" y="103"/>
                      </a:lnTo>
                      <a:lnTo>
                        <a:pt x="3" y="108"/>
                      </a:lnTo>
                    </a:path>
                  </a:pathLst>
                </a:custGeom>
                <a:noFill/>
                <a:ln w="0">
                  <a:solidFill>
                    <a:srgbClr val="8499AD"/>
                  </a:solidFill>
                  <a:prstDash val="solid"/>
                  <a:round/>
                  <a:headEnd/>
                  <a:tailEnd/>
                </a:ln>
              </p:spPr>
              <p:txBody>
                <a:bodyPr/>
                <a:lstStyle/>
                <a:p>
                  <a:endParaRPr lang="en-US"/>
                </a:p>
              </p:txBody>
            </p:sp>
            <p:sp>
              <p:nvSpPr>
                <p:cNvPr id="407" name="Freeform 373"/>
                <p:cNvSpPr>
                  <a:spLocks/>
                </p:cNvSpPr>
                <p:nvPr/>
              </p:nvSpPr>
              <p:spPr bwMode="auto">
                <a:xfrm>
                  <a:off x="572" y="3613"/>
                  <a:ext cx="71" cy="50"/>
                </a:xfrm>
                <a:custGeom>
                  <a:avLst/>
                  <a:gdLst/>
                  <a:ahLst/>
                  <a:cxnLst>
                    <a:cxn ang="0">
                      <a:pos x="108" y="149"/>
                    </a:cxn>
                    <a:cxn ang="0">
                      <a:pos x="129" y="148"/>
                    </a:cxn>
                    <a:cxn ang="0">
                      <a:pos x="149" y="144"/>
                    </a:cxn>
                    <a:cxn ang="0">
                      <a:pos x="168" y="137"/>
                    </a:cxn>
                    <a:cxn ang="0">
                      <a:pos x="184" y="127"/>
                    </a:cxn>
                    <a:cxn ang="0">
                      <a:pos x="196" y="116"/>
                    </a:cxn>
                    <a:cxn ang="0">
                      <a:pos x="207" y="103"/>
                    </a:cxn>
                    <a:cxn ang="0">
                      <a:pos x="213" y="89"/>
                    </a:cxn>
                    <a:cxn ang="0">
                      <a:pos x="215" y="74"/>
                    </a:cxn>
                    <a:cxn ang="0">
                      <a:pos x="213" y="59"/>
                    </a:cxn>
                    <a:cxn ang="0">
                      <a:pos x="207" y="45"/>
                    </a:cxn>
                    <a:cxn ang="0">
                      <a:pos x="196" y="32"/>
                    </a:cxn>
                    <a:cxn ang="0">
                      <a:pos x="184" y="22"/>
                    </a:cxn>
                    <a:cxn ang="0">
                      <a:pos x="168" y="13"/>
                    </a:cxn>
                    <a:cxn ang="0">
                      <a:pos x="149" y="6"/>
                    </a:cxn>
                    <a:cxn ang="0">
                      <a:pos x="129" y="1"/>
                    </a:cxn>
                    <a:cxn ang="0">
                      <a:pos x="108" y="0"/>
                    </a:cxn>
                    <a:cxn ang="0">
                      <a:pos x="86" y="1"/>
                    </a:cxn>
                    <a:cxn ang="0">
                      <a:pos x="66" y="6"/>
                    </a:cxn>
                    <a:cxn ang="0">
                      <a:pos x="47" y="13"/>
                    </a:cxn>
                    <a:cxn ang="0">
                      <a:pos x="31" y="22"/>
                    </a:cxn>
                    <a:cxn ang="0">
                      <a:pos x="19" y="32"/>
                    </a:cxn>
                    <a:cxn ang="0">
                      <a:pos x="8" y="45"/>
                    </a:cxn>
                    <a:cxn ang="0">
                      <a:pos x="2" y="59"/>
                    </a:cxn>
                    <a:cxn ang="0">
                      <a:pos x="0" y="74"/>
                    </a:cxn>
                    <a:cxn ang="0">
                      <a:pos x="2" y="89"/>
                    </a:cxn>
                    <a:cxn ang="0">
                      <a:pos x="8" y="103"/>
                    </a:cxn>
                    <a:cxn ang="0">
                      <a:pos x="19" y="116"/>
                    </a:cxn>
                    <a:cxn ang="0">
                      <a:pos x="31" y="127"/>
                    </a:cxn>
                    <a:cxn ang="0">
                      <a:pos x="47" y="137"/>
                    </a:cxn>
                    <a:cxn ang="0">
                      <a:pos x="66" y="144"/>
                    </a:cxn>
                    <a:cxn ang="0">
                      <a:pos x="86" y="148"/>
                    </a:cxn>
                    <a:cxn ang="0">
                      <a:pos x="108" y="149"/>
                    </a:cxn>
                  </a:cxnLst>
                  <a:rect l="0" t="0" r="r" b="b"/>
                  <a:pathLst>
                    <a:path w="215" h="149">
                      <a:moveTo>
                        <a:pt x="108" y="149"/>
                      </a:moveTo>
                      <a:lnTo>
                        <a:pt x="129" y="148"/>
                      </a:lnTo>
                      <a:lnTo>
                        <a:pt x="149" y="144"/>
                      </a:lnTo>
                      <a:lnTo>
                        <a:pt x="168" y="137"/>
                      </a:lnTo>
                      <a:lnTo>
                        <a:pt x="184" y="127"/>
                      </a:lnTo>
                      <a:lnTo>
                        <a:pt x="196" y="116"/>
                      </a:lnTo>
                      <a:lnTo>
                        <a:pt x="207" y="103"/>
                      </a:lnTo>
                      <a:lnTo>
                        <a:pt x="213" y="89"/>
                      </a:lnTo>
                      <a:lnTo>
                        <a:pt x="215" y="74"/>
                      </a:lnTo>
                      <a:lnTo>
                        <a:pt x="213" y="59"/>
                      </a:lnTo>
                      <a:lnTo>
                        <a:pt x="207" y="45"/>
                      </a:lnTo>
                      <a:lnTo>
                        <a:pt x="196" y="32"/>
                      </a:lnTo>
                      <a:lnTo>
                        <a:pt x="184" y="22"/>
                      </a:lnTo>
                      <a:lnTo>
                        <a:pt x="168" y="13"/>
                      </a:lnTo>
                      <a:lnTo>
                        <a:pt x="149" y="6"/>
                      </a:lnTo>
                      <a:lnTo>
                        <a:pt x="129" y="1"/>
                      </a:lnTo>
                      <a:lnTo>
                        <a:pt x="108" y="0"/>
                      </a:lnTo>
                      <a:lnTo>
                        <a:pt x="86" y="1"/>
                      </a:lnTo>
                      <a:lnTo>
                        <a:pt x="66" y="6"/>
                      </a:lnTo>
                      <a:lnTo>
                        <a:pt x="47" y="13"/>
                      </a:lnTo>
                      <a:lnTo>
                        <a:pt x="31" y="22"/>
                      </a:lnTo>
                      <a:lnTo>
                        <a:pt x="19" y="32"/>
                      </a:lnTo>
                      <a:lnTo>
                        <a:pt x="8" y="45"/>
                      </a:lnTo>
                      <a:lnTo>
                        <a:pt x="2" y="59"/>
                      </a:lnTo>
                      <a:lnTo>
                        <a:pt x="0" y="74"/>
                      </a:lnTo>
                      <a:lnTo>
                        <a:pt x="2" y="89"/>
                      </a:lnTo>
                      <a:lnTo>
                        <a:pt x="8" y="103"/>
                      </a:lnTo>
                      <a:lnTo>
                        <a:pt x="19" y="116"/>
                      </a:lnTo>
                      <a:lnTo>
                        <a:pt x="31" y="127"/>
                      </a:lnTo>
                      <a:lnTo>
                        <a:pt x="47" y="137"/>
                      </a:lnTo>
                      <a:lnTo>
                        <a:pt x="66" y="144"/>
                      </a:lnTo>
                      <a:lnTo>
                        <a:pt x="86" y="148"/>
                      </a:lnTo>
                      <a:lnTo>
                        <a:pt x="108" y="149"/>
                      </a:lnTo>
                      <a:close/>
                    </a:path>
                  </a:pathLst>
                </a:custGeom>
                <a:solidFill>
                  <a:srgbClr val="0A335B"/>
                </a:solidFill>
                <a:ln w="9525">
                  <a:noFill/>
                  <a:round/>
                  <a:headEnd/>
                  <a:tailEnd/>
                </a:ln>
              </p:spPr>
              <p:txBody>
                <a:bodyPr/>
                <a:lstStyle/>
                <a:p>
                  <a:endParaRPr lang="en-US"/>
                </a:p>
              </p:txBody>
            </p:sp>
            <p:sp>
              <p:nvSpPr>
                <p:cNvPr id="408" name="Freeform 374"/>
                <p:cNvSpPr>
                  <a:spLocks/>
                </p:cNvSpPr>
                <p:nvPr/>
              </p:nvSpPr>
              <p:spPr bwMode="auto">
                <a:xfrm>
                  <a:off x="572" y="3613"/>
                  <a:ext cx="71" cy="50"/>
                </a:xfrm>
                <a:custGeom>
                  <a:avLst/>
                  <a:gdLst/>
                  <a:ahLst/>
                  <a:cxnLst>
                    <a:cxn ang="0">
                      <a:pos x="108" y="149"/>
                    </a:cxn>
                    <a:cxn ang="0">
                      <a:pos x="108" y="149"/>
                    </a:cxn>
                    <a:cxn ang="0">
                      <a:pos x="129" y="148"/>
                    </a:cxn>
                    <a:cxn ang="0">
                      <a:pos x="149" y="144"/>
                    </a:cxn>
                    <a:cxn ang="0">
                      <a:pos x="168" y="137"/>
                    </a:cxn>
                    <a:cxn ang="0">
                      <a:pos x="184" y="127"/>
                    </a:cxn>
                    <a:cxn ang="0">
                      <a:pos x="196" y="116"/>
                    </a:cxn>
                    <a:cxn ang="0">
                      <a:pos x="207" y="103"/>
                    </a:cxn>
                    <a:cxn ang="0">
                      <a:pos x="213" y="89"/>
                    </a:cxn>
                    <a:cxn ang="0">
                      <a:pos x="215" y="74"/>
                    </a:cxn>
                    <a:cxn ang="0">
                      <a:pos x="215" y="74"/>
                    </a:cxn>
                    <a:cxn ang="0">
                      <a:pos x="213" y="59"/>
                    </a:cxn>
                    <a:cxn ang="0">
                      <a:pos x="207" y="45"/>
                    </a:cxn>
                    <a:cxn ang="0">
                      <a:pos x="196" y="32"/>
                    </a:cxn>
                    <a:cxn ang="0">
                      <a:pos x="184" y="22"/>
                    </a:cxn>
                    <a:cxn ang="0">
                      <a:pos x="168" y="13"/>
                    </a:cxn>
                    <a:cxn ang="0">
                      <a:pos x="149" y="6"/>
                    </a:cxn>
                    <a:cxn ang="0">
                      <a:pos x="129" y="1"/>
                    </a:cxn>
                    <a:cxn ang="0">
                      <a:pos x="108" y="0"/>
                    </a:cxn>
                    <a:cxn ang="0">
                      <a:pos x="108" y="0"/>
                    </a:cxn>
                    <a:cxn ang="0">
                      <a:pos x="86" y="1"/>
                    </a:cxn>
                    <a:cxn ang="0">
                      <a:pos x="66" y="6"/>
                    </a:cxn>
                    <a:cxn ang="0">
                      <a:pos x="47" y="13"/>
                    </a:cxn>
                    <a:cxn ang="0">
                      <a:pos x="31" y="22"/>
                    </a:cxn>
                    <a:cxn ang="0">
                      <a:pos x="19" y="32"/>
                    </a:cxn>
                    <a:cxn ang="0">
                      <a:pos x="8" y="45"/>
                    </a:cxn>
                    <a:cxn ang="0">
                      <a:pos x="2" y="59"/>
                    </a:cxn>
                    <a:cxn ang="0">
                      <a:pos x="0" y="74"/>
                    </a:cxn>
                    <a:cxn ang="0">
                      <a:pos x="0" y="74"/>
                    </a:cxn>
                    <a:cxn ang="0">
                      <a:pos x="2" y="89"/>
                    </a:cxn>
                    <a:cxn ang="0">
                      <a:pos x="8" y="103"/>
                    </a:cxn>
                    <a:cxn ang="0">
                      <a:pos x="19" y="116"/>
                    </a:cxn>
                    <a:cxn ang="0">
                      <a:pos x="31" y="127"/>
                    </a:cxn>
                    <a:cxn ang="0">
                      <a:pos x="47" y="137"/>
                    </a:cxn>
                    <a:cxn ang="0">
                      <a:pos x="66" y="144"/>
                    </a:cxn>
                    <a:cxn ang="0">
                      <a:pos x="86" y="148"/>
                    </a:cxn>
                    <a:cxn ang="0">
                      <a:pos x="108" y="149"/>
                    </a:cxn>
                  </a:cxnLst>
                  <a:rect l="0" t="0" r="r" b="b"/>
                  <a:pathLst>
                    <a:path w="215" h="149">
                      <a:moveTo>
                        <a:pt x="108" y="149"/>
                      </a:moveTo>
                      <a:lnTo>
                        <a:pt x="108" y="149"/>
                      </a:lnTo>
                      <a:lnTo>
                        <a:pt x="129" y="148"/>
                      </a:lnTo>
                      <a:lnTo>
                        <a:pt x="149" y="144"/>
                      </a:lnTo>
                      <a:lnTo>
                        <a:pt x="168" y="137"/>
                      </a:lnTo>
                      <a:lnTo>
                        <a:pt x="184" y="127"/>
                      </a:lnTo>
                      <a:lnTo>
                        <a:pt x="196" y="116"/>
                      </a:lnTo>
                      <a:lnTo>
                        <a:pt x="207" y="103"/>
                      </a:lnTo>
                      <a:lnTo>
                        <a:pt x="213" y="89"/>
                      </a:lnTo>
                      <a:lnTo>
                        <a:pt x="215" y="74"/>
                      </a:lnTo>
                      <a:lnTo>
                        <a:pt x="215" y="74"/>
                      </a:lnTo>
                      <a:lnTo>
                        <a:pt x="213" y="59"/>
                      </a:lnTo>
                      <a:lnTo>
                        <a:pt x="207" y="45"/>
                      </a:lnTo>
                      <a:lnTo>
                        <a:pt x="196" y="32"/>
                      </a:lnTo>
                      <a:lnTo>
                        <a:pt x="184" y="22"/>
                      </a:lnTo>
                      <a:lnTo>
                        <a:pt x="168" y="13"/>
                      </a:lnTo>
                      <a:lnTo>
                        <a:pt x="149" y="6"/>
                      </a:lnTo>
                      <a:lnTo>
                        <a:pt x="129" y="1"/>
                      </a:lnTo>
                      <a:lnTo>
                        <a:pt x="108" y="0"/>
                      </a:lnTo>
                      <a:lnTo>
                        <a:pt x="108" y="0"/>
                      </a:lnTo>
                      <a:lnTo>
                        <a:pt x="86" y="1"/>
                      </a:lnTo>
                      <a:lnTo>
                        <a:pt x="66" y="6"/>
                      </a:lnTo>
                      <a:lnTo>
                        <a:pt x="47" y="13"/>
                      </a:lnTo>
                      <a:lnTo>
                        <a:pt x="31" y="22"/>
                      </a:lnTo>
                      <a:lnTo>
                        <a:pt x="19" y="32"/>
                      </a:lnTo>
                      <a:lnTo>
                        <a:pt x="8" y="45"/>
                      </a:lnTo>
                      <a:lnTo>
                        <a:pt x="2" y="59"/>
                      </a:lnTo>
                      <a:lnTo>
                        <a:pt x="0" y="74"/>
                      </a:lnTo>
                      <a:lnTo>
                        <a:pt x="0" y="74"/>
                      </a:lnTo>
                      <a:lnTo>
                        <a:pt x="2" y="89"/>
                      </a:lnTo>
                      <a:lnTo>
                        <a:pt x="8" y="103"/>
                      </a:lnTo>
                      <a:lnTo>
                        <a:pt x="19" y="116"/>
                      </a:lnTo>
                      <a:lnTo>
                        <a:pt x="31" y="127"/>
                      </a:lnTo>
                      <a:lnTo>
                        <a:pt x="47" y="137"/>
                      </a:lnTo>
                      <a:lnTo>
                        <a:pt x="66" y="144"/>
                      </a:lnTo>
                      <a:lnTo>
                        <a:pt x="86" y="148"/>
                      </a:lnTo>
                      <a:lnTo>
                        <a:pt x="108" y="149"/>
                      </a:lnTo>
                    </a:path>
                  </a:pathLst>
                </a:custGeom>
                <a:noFill/>
                <a:ln w="0">
                  <a:solidFill>
                    <a:srgbClr val="000033"/>
                  </a:solidFill>
                  <a:prstDash val="solid"/>
                  <a:round/>
                  <a:headEnd/>
                  <a:tailEnd/>
                </a:ln>
              </p:spPr>
              <p:txBody>
                <a:bodyPr/>
                <a:lstStyle/>
                <a:p>
                  <a:endParaRPr lang="en-US"/>
                </a:p>
              </p:txBody>
            </p:sp>
            <p:sp>
              <p:nvSpPr>
                <p:cNvPr id="409" name="Freeform 375"/>
                <p:cNvSpPr>
                  <a:spLocks/>
                </p:cNvSpPr>
                <p:nvPr/>
              </p:nvSpPr>
              <p:spPr bwMode="auto">
                <a:xfrm>
                  <a:off x="566" y="3643"/>
                  <a:ext cx="83" cy="31"/>
                </a:xfrm>
                <a:custGeom>
                  <a:avLst/>
                  <a:gdLst/>
                  <a:ahLst/>
                  <a:cxnLst>
                    <a:cxn ang="0">
                      <a:pos x="249" y="1"/>
                    </a:cxn>
                    <a:cxn ang="0">
                      <a:pos x="245" y="29"/>
                    </a:cxn>
                    <a:cxn ang="0">
                      <a:pos x="239" y="44"/>
                    </a:cxn>
                    <a:cxn ang="0">
                      <a:pos x="229" y="57"/>
                    </a:cxn>
                    <a:cxn ang="0">
                      <a:pos x="218" y="67"/>
                    </a:cxn>
                    <a:cxn ang="0">
                      <a:pos x="204" y="77"/>
                    </a:cxn>
                    <a:cxn ang="0">
                      <a:pos x="188" y="83"/>
                    </a:cxn>
                    <a:cxn ang="0">
                      <a:pos x="170" y="88"/>
                    </a:cxn>
                    <a:cxn ang="0">
                      <a:pos x="149" y="92"/>
                    </a:cxn>
                    <a:cxn ang="0">
                      <a:pos x="125" y="93"/>
                    </a:cxn>
                    <a:cxn ang="0">
                      <a:pos x="106" y="92"/>
                    </a:cxn>
                    <a:cxn ang="0">
                      <a:pos x="87" y="87"/>
                    </a:cxn>
                    <a:cxn ang="0">
                      <a:pos x="68" y="81"/>
                    </a:cxn>
                    <a:cxn ang="0">
                      <a:pos x="50" y="73"/>
                    </a:cxn>
                    <a:cxn ang="0">
                      <a:pos x="35" y="63"/>
                    </a:cxn>
                    <a:cxn ang="0">
                      <a:pos x="21" y="52"/>
                    </a:cxn>
                    <a:cxn ang="0">
                      <a:pos x="11" y="39"/>
                    </a:cxn>
                    <a:cxn ang="0">
                      <a:pos x="3" y="27"/>
                    </a:cxn>
                    <a:cxn ang="0">
                      <a:pos x="0" y="0"/>
                    </a:cxn>
                    <a:cxn ang="0">
                      <a:pos x="6" y="15"/>
                    </a:cxn>
                    <a:cxn ang="0">
                      <a:pos x="16" y="29"/>
                    </a:cxn>
                    <a:cxn ang="0">
                      <a:pos x="27" y="42"/>
                    </a:cxn>
                    <a:cxn ang="0">
                      <a:pos x="43" y="52"/>
                    </a:cxn>
                    <a:cxn ang="0">
                      <a:pos x="61" y="61"/>
                    </a:cxn>
                    <a:cxn ang="0">
                      <a:pos x="81" y="67"/>
                    </a:cxn>
                    <a:cxn ang="0">
                      <a:pos x="102" y="72"/>
                    </a:cxn>
                    <a:cxn ang="0">
                      <a:pos x="125" y="73"/>
                    </a:cxn>
                    <a:cxn ang="0">
                      <a:pos x="148" y="72"/>
                    </a:cxn>
                    <a:cxn ang="0">
                      <a:pos x="170" y="68"/>
                    </a:cxn>
                    <a:cxn ang="0">
                      <a:pos x="188" y="61"/>
                    </a:cxn>
                    <a:cxn ang="0">
                      <a:pos x="206" y="53"/>
                    </a:cxn>
                    <a:cxn ang="0">
                      <a:pos x="221" y="43"/>
                    </a:cxn>
                    <a:cxn ang="0">
                      <a:pos x="233" y="30"/>
                    </a:cxn>
                    <a:cxn ang="0">
                      <a:pos x="243" y="16"/>
                    </a:cxn>
                    <a:cxn ang="0">
                      <a:pos x="249" y="1"/>
                    </a:cxn>
                  </a:cxnLst>
                  <a:rect l="0" t="0" r="r" b="b"/>
                  <a:pathLst>
                    <a:path w="249" h="93">
                      <a:moveTo>
                        <a:pt x="249" y="1"/>
                      </a:moveTo>
                      <a:lnTo>
                        <a:pt x="245" y="29"/>
                      </a:lnTo>
                      <a:lnTo>
                        <a:pt x="239" y="44"/>
                      </a:lnTo>
                      <a:lnTo>
                        <a:pt x="229" y="57"/>
                      </a:lnTo>
                      <a:lnTo>
                        <a:pt x="218" y="67"/>
                      </a:lnTo>
                      <a:lnTo>
                        <a:pt x="204" y="77"/>
                      </a:lnTo>
                      <a:lnTo>
                        <a:pt x="188" y="83"/>
                      </a:lnTo>
                      <a:lnTo>
                        <a:pt x="170" y="88"/>
                      </a:lnTo>
                      <a:lnTo>
                        <a:pt x="149" y="92"/>
                      </a:lnTo>
                      <a:lnTo>
                        <a:pt x="125" y="93"/>
                      </a:lnTo>
                      <a:lnTo>
                        <a:pt x="106" y="92"/>
                      </a:lnTo>
                      <a:lnTo>
                        <a:pt x="87" y="87"/>
                      </a:lnTo>
                      <a:lnTo>
                        <a:pt x="68" y="81"/>
                      </a:lnTo>
                      <a:lnTo>
                        <a:pt x="50" y="73"/>
                      </a:lnTo>
                      <a:lnTo>
                        <a:pt x="35" y="63"/>
                      </a:lnTo>
                      <a:lnTo>
                        <a:pt x="21" y="52"/>
                      </a:lnTo>
                      <a:lnTo>
                        <a:pt x="11" y="39"/>
                      </a:lnTo>
                      <a:lnTo>
                        <a:pt x="3" y="27"/>
                      </a:lnTo>
                      <a:lnTo>
                        <a:pt x="0" y="0"/>
                      </a:lnTo>
                      <a:lnTo>
                        <a:pt x="6" y="15"/>
                      </a:lnTo>
                      <a:lnTo>
                        <a:pt x="16" y="29"/>
                      </a:lnTo>
                      <a:lnTo>
                        <a:pt x="27" y="42"/>
                      </a:lnTo>
                      <a:lnTo>
                        <a:pt x="43" y="52"/>
                      </a:lnTo>
                      <a:lnTo>
                        <a:pt x="61" y="61"/>
                      </a:lnTo>
                      <a:lnTo>
                        <a:pt x="81" y="67"/>
                      </a:lnTo>
                      <a:lnTo>
                        <a:pt x="102" y="72"/>
                      </a:lnTo>
                      <a:lnTo>
                        <a:pt x="125" y="73"/>
                      </a:lnTo>
                      <a:lnTo>
                        <a:pt x="148" y="72"/>
                      </a:lnTo>
                      <a:lnTo>
                        <a:pt x="170" y="68"/>
                      </a:lnTo>
                      <a:lnTo>
                        <a:pt x="188" y="61"/>
                      </a:lnTo>
                      <a:lnTo>
                        <a:pt x="206" y="53"/>
                      </a:lnTo>
                      <a:lnTo>
                        <a:pt x="221" y="43"/>
                      </a:lnTo>
                      <a:lnTo>
                        <a:pt x="233" y="30"/>
                      </a:lnTo>
                      <a:lnTo>
                        <a:pt x="243" y="16"/>
                      </a:lnTo>
                      <a:lnTo>
                        <a:pt x="249" y="1"/>
                      </a:lnTo>
                      <a:close/>
                    </a:path>
                  </a:pathLst>
                </a:custGeom>
                <a:solidFill>
                  <a:srgbClr val="8499AD"/>
                </a:solidFill>
                <a:ln w="9525">
                  <a:noFill/>
                  <a:round/>
                  <a:headEnd/>
                  <a:tailEnd/>
                </a:ln>
              </p:spPr>
              <p:txBody>
                <a:bodyPr/>
                <a:lstStyle/>
                <a:p>
                  <a:endParaRPr lang="en-US"/>
                </a:p>
              </p:txBody>
            </p:sp>
            <p:sp>
              <p:nvSpPr>
                <p:cNvPr id="410" name="Freeform 376"/>
                <p:cNvSpPr>
                  <a:spLocks/>
                </p:cNvSpPr>
                <p:nvPr/>
              </p:nvSpPr>
              <p:spPr bwMode="auto">
                <a:xfrm>
                  <a:off x="567" y="3590"/>
                  <a:ext cx="84" cy="59"/>
                </a:xfrm>
                <a:custGeom>
                  <a:avLst/>
                  <a:gdLst/>
                  <a:ahLst/>
                  <a:cxnLst>
                    <a:cxn ang="0">
                      <a:pos x="3" y="108"/>
                    </a:cxn>
                    <a:cxn ang="0">
                      <a:pos x="10" y="122"/>
                    </a:cxn>
                    <a:cxn ang="0">
                      <a:pos x="20" y="136"/>
                    </a:cxn>
                    <a:cxn ang="0">
                      <a:pos x="33" y="148"/>
                    </a:cxn>
                    <a:cxn ang="0">
                      <a:pos x="48" y="157"/>
                    </a:cxn>
                    <a:cxn ang="0">
                      <a:pos x="65" y="165"/>
                    </a:cxn>
                    <a:cxn ang="0">
                      <a:pos x="84" y="172"/>
                    </a:cxn>
                    <a:cxn ang="0">
                      <a:pos x="105" y="175"/>
                    </a:cxn>
                    <a:cxn ang="0">
                      <a:pos x="127" y="177"/>
                    </a:cxn>
                    <a:cxn ang="0">
                      <a:pos x="150" y="175"/>
                    </a:cxn>
                    <a:cxn ang="0">
                      <a:pos x="172" y="171"/>
                    </a:cxn>
                    <a:cxn ang="0">
                      <a:pos x="192" y="165"/>
                    </a:cxn>
                    <a:cxn ang="0">
                      <a:pos x="209" y="156"/>
                    </a:cxn>
                    <a:cxn ang="0">
                      <a:pos x="224" y="145"/>
                    </a:cxn>
                    <a:cxn ang="0">
                      <a:pos x="236" y="132"/>
                    </a:cxn>
                    <a:cxn ang="0">
                      <a:pos x="246" y="119"/>
                    </a:cxn>
                    <a:cxn ang="0">
                      <a:pos x="252" y="104"/>
                    </a:cxn>
                    <a:cxn ang="0">
                      <a:pos x="253" y="100"/>
                    </a:cxn>
                    <a:cxn ang="0">
                      <a:pos x="253" y="97"/>
                    </a:cxn>
                    <a:cxn ang="0">
                      <a:pos x="254" y="93"/>
                    </a:cxn>
                    <a:cxn ang="0">
                      <a:pos x="254" y="88"/>
                    </a:cxn>
                    <a:cxn ang="0">
                      <a:pos x="252" y="71"/>
                    </a:cxn>
                    <a:cxn ang="0">
                      <a:pos x="244" y="54"/>
                    </a:cxn>
                    <a:cxn ang="0">
                      <a:pos x="232" y="39"/>
                    </a:cxn>
                    <a:cxn ang="0">
                      <a:pos x="217" y="26"/>
                    </a:cxn>
                    <a:cxn ang="0">
                      <a:pos x="198" y="15"/>
                    </a:cxn>
                    <a:cxn ang="0">
                      <a:pos x="176" y="7"/>
                    </a:cxn>
                    <a:cxn ang="0">
                      <a:pos x="152" y="3"/>
                    </a:cxn>
                    <a:cxn ang="0">
                      <a:pos x="127" y="0"/>
                    </a:cxn>
                    <a:cxn ang="0">
                      <a:pos x="102" y="3"/>
                    </a:cxn>
                    <a:cxn ang="0">
                      <a:pos x="78" y="7"/>
                    </a:cxn>
                    <a:cxn ang="0">
                      <a:pos x="56" y="15"/>
                    </a:cxn>
                    <a:cxn ang="0">
                      <a:pos x="37" y="26"/>
                    </a:cxn>
                    <a:cxn ang="0">
                      <a:pos x="22" y="39"/>
                    </a:cxn>
                    <a:cxn ang="0">
                      <a:pos x="10" y="54"/>
                    </a:cxn>
                    <a:cxn ang="0">
                      <a:pos x="2" y="71"/>
                    </a:cxn>
                    <a:cxn ang="0">
                      <a:pos x="0" y="88"/>
                    </a:cxn>
                    <a:cxn ang="0">
                      <a:pos x="0" y="93"/>
                    </a:cxn>
                    <a:cxn ang="0">
                      <a:pos x="1" y="99"/>
                    </a:cxn>
                    <a:cxn ang="0">
                      <a:pos x="2" y="104"/>
                    </a:cxn>
                    <a:cxn ang="0">
                      <a:pos x="3" y="108"/>
                    </a:cxn>
                  </a:cxnLst>
                  <a:rect l="0" t="0" r="r" b="b"/>
                  <a:pathLst>
                    <a:path w="254" h="177">
                      <a:moveTo>
                        <a:pt x="3" y="108"/>
                      </a:moveTo>
                      <a:lnTo>
                        <a:pt x="10" y="122"/>
                      </a:lnTo>
                      <a:lnTo>
                        <a:pt x="20" y="136"/>
                      </a:lnTo>
                      <a:lnTo>
                        <a:pt x="33" y="148"/>
                      </a:lnTo>
                      <a:lnTo>
                        <a:pt x="48" y="157"/>
                      </a:lnTo>
                      <a:lnTo>
                        <a:pt x="65" y="165"/>
                      </a:lnTo>
                      <a:lnTo>
                        <a:pt x="84" y="172"/>
                      </a:lnTo>
                      <a:lnTo>
                        <a:pt x="105" y="175"/>
                      </a:lnTo>
                      <a:lnTo>
                        <a:pt x="127" y="177"/>
                      </a:lnTo>
                      <a:lnTo>
                        <a:pt x="150" y="175"/>
                      </a:lnTo>
                      <a:lnTo>
                        <a:pt x="172" y="171"/>
                      </a:lnTo>
                      <a:lnTo>
                        <a:pt x="192" y="165"/>
                      </a:lnTo>
                      <a:lnTo>
                        <a:pt x="209" y="156"/>
                      </a:lnTo>
                      <a:lnTo>
                        <a:pt x="224" y="145"/>
                      </a:lnTo>
                      <a:lnTo>
                        <a:pt x="236" y="132"/>
                      </a:lnTo>
                      <a:lnTo>
                        <a:pt x="246" y="119"/>
                      </a:lnTo>
                      <a:lnTo>
                        <a:pt x="252" y="104"/>
                      </a:lnTo>
                      <a:lnTo>
                        <a:pt x="253" y="100"/>
                      </a:lnTo>
                      <a:lnTo>
                        <a:pt x="253" y="97"/>
                      </a:lnTo>
                      <a:lnTo>
                        <a:pt x="254" y="93"/>
                      </a:lnTo>
                      <a:lnTo>
                        <a:pt x="254" y="88"/>
                      </a:lnTo>
                      <a:lnTo>
                        <a:pt x="252" y="71"/>
                      </a:lnTo>
                      <a:lnTo>
                        <a:pt x="244" y="54"/>
                      </a:lnTo>
                      <a:lnTo>
                        <a:pt x="232" y="39"/>
                      </a:lnTo>
                      <a:lnTo>
                        <a:pt x="217" y="26"/>
                      </a:lnTo>
                      <a:lnTo>
                        <a:pt x="198" y="15"/>
                      </a:lnTo>
                      <a:lnTo>
                        <a:pt x="176" y="7"/>
                      </a:lnTo>
                      <a:lnTo>
                        <a:pt x="152" y="3"/>
                      </a:lnTo>
                      <a:lnTo>
                        <a:pt x="127" y="0"/>
                      </a:lnTo>
                      <a:lnTo>
                        <a:pt x="102" y="3"/>
                      </a:lnTo>
                      <a:lnTo>
                        <a:pt x="78" y="7"/>
                      </a:lnTo>
                      <a:lnTo>
                        <a:pt x="56" y="15"/>
                      </a:lnTo>
                      <a:lnTo>
                        <a:pt x="37" y="26"/>
                      </a:lnTo>
                      <a:lnTo>
                        <a:pt x="22" y="39"/>
                      </a:lnTo>
                      <a:lnTo>
                        <a:pt x="10" y="54"/>
                      </a:lnTo>
                      <a:lnTo>
                        <a:pt x="2" y="71"/>
                      </a:lnTo>
                      <a:lnTo>
                        <a:pt x="0" y="88"/>
                      </a:lnTo>
                      <a:lnTo>
                        <a:pt x="0" y="93"/>
                      </a:lnTo>
                      <a:lnTo>
                        <a:pt x="1" y="99"/>
                      </a:lnTo>
                      <a:lnTo>
                        <a:pt x="2" y="104"/>
                      </a:lnTo>
                      <a:lnTo>
                        <a:pt x="3" y="108"/>
                      </a:lnTo>
                      <a:close/>
                    </a:path>
                  </a:pathLst>
                </a:custGeom>
                <a:solidFill>
                  <a:srgbClr val="C1CCD6"/>
                </a:solidFill>
                <a:ln w="9525">
                  <a:noFill/>
                  <a:round/>
                  <a:headEnd/>
                  <a:tailEnd/>
                </a:ln>
              </p:spPr>
              <p:txBody>
                <a:bodyPr/>
                <a:lstStyle/>
                <a:p>
                  <a:endParaRPr lang="en-US"/>
                </a:p>
              </p:txBody>
            </p:sp>
            <p:sp>
              <p:nvSpPr>
                <p:cNvPr id="411" name="Freeform 377"/>
                <p:cNvSpPr>
                  <a:spLocks/>
                </p:cNvSpPr>
                <p:nvPr/>
              </p:nvSpPr>
              <p:spPr bwMode="auto">
                <a:xfrm>
                  <a:off x="567" y="3590"/>
                  <a:ext cx="84" cy="59"/>
                </a:xfrm>
                <a:custGeom>
                  <a:avLst/>
                  <a:gdLst/>
                  <a:ahLst/>
                  <a:cxnLst>
                    <a:cxn ang="0">
                      <a:pos x="3" y="108"/>
                    </a:cxn>
                    <a:cxn ang="0">
                      <a:pos x="3" y="108"/>
                    </a:cxn>
                    <a:cxn ang="0">
                      <a:pos x="10" y="122"/>
                    </a:cxn>
                    <a:cxn ang="0">
                      <a:pos x="20" y="136"/>
                    </a:cxn>
                    <a:cxn ang="0">
                      <a:pos x="33" y="148"/>
                    </a:cxn>
                    <a:cxn ang="0">
                      <a:pos x="48" y="157"/>
                    </a:cxn>
                    <a:cxn ang="0">
                      <a:pos x="65" y="165"/>
                    </a:cxn>
                    <a:cxn ang="0">
                      <a:pos x="84" y="172"/>
                    </a:cxn>
                    <a:cxn ang="0">
                      <a:pos x="105" y="175"/>
                    </a:cxn>
                    <a:cxn ang="0">
                      <a:pos x="127" y="177"/>
                    </a:cxn>
                    <a:cxn ang="0">
                      <a:pos x="127" y="177"/>
                    </a:cxn>
                    <a:cxn ang="0">
                      <a:pos x="150" y="175"/>
                    </a:cxn>
                    <a:cxn ang="0">
                      <a:pos x="172" y="171"/>
                    </a:cxn>
                    <a:cxn ang="0">
                      <a:pos x="192" y="165"/>
                    </a:cxn>
                    <a:cxn ang="0">
                      <a:pos x="209" y="156"/>
                    </a:cxn>
                    <a:cxn ang="0">
                      <a:pos x="224" y="145"/>
                    </a:cxn>
                    <a:cxn ang="0">
                      <a:pos x="236" y="132"/>
                    </a:cxn>
                    <a:cxn ang="0">
                      <a:pos x="246" y="119"/>
                    </a:cxn>
                    <a:cxn ang="0">
                      <a:pos x="252" y="104"/>
                    </a:cxn>
                    <a:cxn ang="0">
                      <a:pos x="252" y="104"/>
                    </a:cxn>
                    <a:cxn ang="0">
                      <a:pos x="253" y="100"/>
                    </a:cxn>
                    <a:cxn ang="0">
                      <a:pos x="253" y="97"/>
                    </a:cxn>
                    <a:cxn ang="0">
                      <a:pos x="254" y="93"/>
                    </a:cxn>
                    <a:cxn ang="0">
                      <a:pos x="254" y="88"/>
                    </a:cxn>
                    <a:cxn ang="0">
                      <a:pos x="254" y="88"/>
                    </a:cxn>
                    <a:cxn ang="0">
                      <a:pos x="252" y="71"/>
                    </a:cxn>
                    <a:cxn ang="0">
                      <a:pos x="244" y="54"/>
                    </a:cxn>
                    <a:cxn ang="0">
                      <a:pos x="232" y="39"/>
                    </a:cxn>
                    <a:cxn ang="0">
                      <a:pos x="217" y="26"/>
                    </a:cxn>
                    <a:cxn ang="0">
                      <a:pos x="198" y="15"/>
                    </a:cxn>
                    <a:cxn ang="0">
                      <a:pos x="176" y="7"/>
                    </a:cxn>
                    <a:cxn ang="0">
                      <a:pos x="152" y="3"/>
                    </a:cxn>
                    <a:cxn ang="0">
                      <a:pos x="127" y="0"/>
                    </a:cxn>
                    <a:cxn ang="0">
                      <a:pos x="127" y="0"/>
                    </a:cxn>
                    <a:cxn ang="0">
                      <a:pos x="102" y="3"/>
                    </a:cxn>
                    <a:cxn ang="0">
                      <a:pos x="78" y="7"/>
                    </a:cxn>
                    <a:cxn ang="0">
                      <a:pos x="56" y="15"/>
                    </a:cxn>
                    <a:cxn ang="0">
                      <a:pos x="37" y="26"/>
                    </a:cxn>
                    <a:cxn ang="0">
                      <a:pos x="22" y="39"/>
                    </a:cxn>
                    <a:cxn ang="0">
                      <a:pos x="10" y="54"/>
                    </a:cxn>
                    <a:cxn ang="0">
                      <a:pos x="2" y="71"/>
                    </a:cxn>
                    <a:cxn ang="0">
                      <a:pos x="0" y="88"/>
                    </a:cxn>
                    <a:cxn ang="0">
                      <a:pos x="0" y="88"/>
                    </a:cxn>
                    <a:cxn ang="0">
                      <a:pos x="0" y="93"/>
                    </a:cxn>
                    <a:cxn ang="0">
                      <a:pos x="1" y="99"/>
                    </a:cxn>
                    <a:cxn ang="0">
                      <a:pos x="2" y="104"/>
                    </a:cxn>
                    <a:cxn ang="0">
                      <a:pos x="3" y="108"/>
                    </a:cxn>
                  </a:cxnLst>
                  <a:rect l="0" t="0" r="r" b="b"/>
                  <a:pathLst>
                    <a:path w="254" h="177">
                      <a:moveTo>
                        <a:pt x="3" y="108"/>
                      </a:moveTo>
                      <a:lnTo>
                        <a:pt x="3" y="108"/>
                      </a:lnTo>
                      <a:lnTo>
                        <a:pt x="10" y="122"/>
                      </a:lnTo>
                      <a:lnTo>
                        <a:pt x="20" y="136"/>
                      </a:lnTo>
                      <a:lnTo>
                        <a:pt x="33" y="148"/>
                      </a:lnTo>
                      <a:lnTo>
                        <a:pt x="48" y="157"/>
                      </a:lnTo>
                      <a:lnTo>
                        <a:pt x="65" y="165"/>
                      </a:lnTo>
                      <a:lnTo>
                        <a:pt x="84" y="172"/>
                      </a:lnTo>
                      <a:lnTo>
                        <a:pt x="105" y="175"/>
                      </a:lnTo>
                      <a:lnTo>
                        <a:pt x="127" y="177"/>
                      </a:lnTo>
                      <a:lnTo>
                        <a:pt x="127" y="177"/>
                      </a:lnTo>
                      <a:lnTo>
                        <a:pt x="150" y="175"/>
                      </a:lnTo>
                      <a:lnTo>
                        <a:pt x="172" y="171"/>
                      </a:lnTo>
                      <a:lnTo>
                        <a:pt x="192" y="165"/>
                      </a:lnTo>
                      <a:lnTo>
                        <a:pt x="209" y="156"/>
                      </a:lnTo>
                      <a:lnTo>
                        <a:pt x="224" y="145"/>
                      </a:lnTo>
                      <a:lnTo>
                        <a:pt x="236" y="132"/>
                      </a:lnTo>
                      <a:lnTo>
                        <a:pt x="246" y="119"/>
                      </a:lnTo>
                      <a:lnTo>
                        <a:pt x="252" y="104"/>
                      </a:lnTo>
                      <a:lnTo>
                        <a:pt x="252" y="104"/>
                      </a:lnTo>
                      <a:lnTo>
                        <a:pt x="253" y="100"/>
                      </a:lnTo>
                      <a:lnTo>
                        <a:pt x="253" y="97"/>
                      </a:lnTo>
                      <a:lnTo>
                        <a:pt x="254" y="93"/>
                      </a:lnTo>
                      <a:lnTo>
                        <a:pt x="254" y="88"/>
                      </a:lnTo>
                      <a:lnTo>
                        <a:pt x="254" y="88"/>
                      </a:lnTo>
                      <a:lnTo>
                        <a:pt x="252" y="71"/>
                      </a:lnTo>
                      <a:lnTo>
                        <a:pt x="244" y="54"/>
                      </a:lnTo>
                      <a:lnTo>
                        <a:pt x="232" y="39"/>
                      </a:lnTo>
                      <a:lnTo>
                        <a:pt x="217" y="26"/>
                      </a:lnTo>
                      <a:lnTo>
                        <a:pt x="198" y="15"/>
                      </a:lnTo>
                      <a:lnTo>
                        <a:pt x="176" y="7"/>
                      </a:lnTo>
                      <a:lnTo>
                        <a:pt x="152" y="3"/>
                      </a:lnTo>
                      <a:lnTo>
                        <a:pt x="127" y="0"/>
                      </a:lnTo>
                      <a:lnTo>
                        <a:pt x="127" y="0"/>
                      </a:lnTo>
                      <a:lnTo>
                        <a:pt x="102" y="3"/>
                      </a:lnTo>
                      <a:lnTo>
                        <a:pt x="78" y="7"/>
                      </a:lnTo>
                      <a:lnTo>
                        <a:pt x="56" y="15"/>
                      </a:lnTo>
                      <a:lnTo>
                        <a:pt x="37" y="26"/>
                      </a:lnTo>
                      <a:lnTo>
                        <a:pt x="22" y="39"/>
                      </a:lnTo>
                      <a:lnTo>
                        <a:pt x="10" y="54"/>
                      </a:lnTo>
                      <a:lnTo>
                        <a:pt x="2" y="71"/>
                      </a:lnTo>
                      <a:lnTo>
                        <a:pt x="0" y="88"/>
                      </a:lnTo>
                      <a:lnTo>
                        <a:pt x="0" y="88"/>
                      </a:lnTo>
                      <a:lnTo>
                        <a:pt x="0" y="93"/>
                      </a:lnTo>
                      <a:lnTo>
                        <a:pt x="1" y="99"/>
                      </a:lnTo>
                      <a:lnTo>
                        <a:pt x="2" y="104"/>
                      </a:lnTo>
                      <a:lnTo>
                        <a:pt x="3" y="108"/>
                      </a:lnTo>
                    </a:path>
                  </a:pathLst>
                </a:custGeom>
                <a:noFill/>
                <a:ln w="0">
                  <a:solidFill>
                    <a:srgbClr val="8499AD"/>
                  </a:solidFill>
                  <a:prstDash val="solid"/>
                  <a:round/>
                  <a:headEnd/>
                  <a:tailEnd/>
                </a:ln>
              </p:spPr>
              <p:txBody>
                <a:bodyPr/>
                <a:lstStyle/>
                <a:p>
                  <a:endParaRPr lang="en-US"/>
                </a:p>
              </p:txBody>
            </p:sp>
            <p:sp>
              <p:nvSpPr>
                <p:cNvPr id="412" name="Freeform 378"/>
                <p:cNvSpPr>
                  <a:spLocks/>
                </p:cNvSpPr>
                <p:nvPr/>
              </p:nvSpPr>
              <p:spPr bwMode="auto">
                <a:xfrm>
                  <a:off x="573" y="3595"/>
                  <a:ext cx="71" cy="50"/>
                </a:xfrm>
                <a:custGeom>
                  <a:avLst/>
                  <a:gdLst/>
                  <a:ahLst/>
                  <a:cxnLst>
                    <a:cxn ang="0">
                      <a:pos x="108" y="151"/>
                    </a:cxn>
                    <a:cxn ang="0">
                      <a:pos x="130" y="150"/>
                    </a:cxn>
                    <a:cxn ang="0">
                      <a:pos x="149" y="145"/>
                    </a:cxn>
                    <a:cxn ang="0">
                      <a:pos x="168" y="138"/>
                    </a:cxn>
                    <a:cxn ang="0">
                      <a:pos x="184" y="129"/>
                    </a:cxn>
                    <a:cxn ang="0">
                      <a:pos x="197" y="117"/>
                    </a:cxn>
                    <a:cxn ang="0">
                      <a:pos x="207" y="105"/>
                    </a:cxn>
                    <a:cxn ang="0">
                      <a:pos x="213" y="91"/>
                    </a:cxn>
                    <a:cxn ang="0">
                      <a:pos x="215" y="76"/>
                    </a:cxn>
                    <a:cxn ang="0">
                      <a:pos x="213" y="61"/>
                    </a:cxn>
                    <a:cxn ang="0">
                      <a:pos x="207" y="47"/>
                    </a:cxn>
                    <a:cxn ang="0">
                      <a:pos x="197" y="34"/>
                    </a:cxn>
                    <a:cxn ang="0">
                      <a:pos x="184" y="22"/>
                    </a:cxn>
                    <a:cxn ang="0">
                      <a:pos x="168" y="13"/>
                    </a:cxn>
                    <a:cxn ang="0">
                      <a:pos x="149" y="6"/>
                    </a:cxn>
                    <a:cxn ang="0">
                      <a:pos x="130" y="1"/>
                    </a:cxn>
                    <a:cxn ang="0">
                      <a:pos x="108" y="0"/>
                    </a:cxn>
                    <a:cxn ang="0">
                      <a:pos x="86" y="1"/>
                    </a:cxn>
                    <a:cxn ang="0">
                      <a:pos x="66" y="6"/>
                    </a:cxn>
                    <a:cxn ang="0">
                      <a:pos x="47" y="13"/>
                    </a:cxn>
                    <a:cxn ang="0">
                      <a:pos x="31" y="22"/>
                    </a:cxn>
                    <a:cxn ang="0">
                      <a:pos x="19" y="34"/>
                    </a:cxn>
                    <a:cxn ang="0">
                      <a:pos x="8" y="47"/>
                    </a:cxn>
                    <a:cxn ang="0">
                      <a:pos x="2" y="61"/>
                    </a:cxn>
                    <a:cxn ang="0">
                      <a:pos x="0" y="76"/>
                    </a:cxn>
                    <a:cxn ang="0">
                      <a:pos x="2" y="91"/>
                    </a:cxn>
                    <a:cxn ang="0">
                      <a:pos x="8" y="105"/>
                    </a:cxn>
                    <a:cxn ang="0">
                      <a:pos x="19" y="117"/>
                    </a:cxn>
                    <a:cxn ang="0">
                      <a:pos x="31" y="129"/>
                    </a:cxn>
                    <a:cxn ang="0">
                      <a:pos x="47" y="138"/>
                    </a:cxn>
                    <a:cxn ang="0">
                      <a:pos x="66" y="145"/>
                    </a:cxn>
                    <a:cxn ang="0">
                      <a:pos x="86" y="150"/>
                    </a:cxn>
                    <a:cxn ang="0">
                      <a:pos x="108" y="151"/>
                    </a:cxn>
                  </a:cxnLst>
                  <a:rect l="0" t="0" r="r" b="b"/>
                  <a:pathLst>
                    <a:path w="215" h="151">
                      <a:moveTo>
                        <a:pt x="108" y="151"/>
                      </a:moveTo>
                      <a:lnTo>
                        <a:pt x="130" y="150"/>
                      </a:lnTo>
                      <a:lnTo>
                        <a:pt x="149" y="145"/>
                      </a:lnTo>
                      <a:lnTo>
                        <a:pt x="168" y="138"/>
                      </a:lnTo>
                      <a:lnTo>
                        <a:pt x="184" y="129"/>
                      </a:lnTo>
                      <a:lnTo>
                        <a:pt x="197" y="117"/>
                      </a:lnTo>
                      <a:lnTo>
                        <a:pt x="207" y="105"/>
                      </a:lnTo>
                      <a:lnTo>
                        <a:pt x="213" y="91"/>
                      </a:lnTo>
                      <a:lnTo>
                        <a:pt x="215" y="76"/>
                      </a:lnTo>
                      <a:lnTo>
                        <a:pt x="213" y="61"/>
                      </a:lnTo>
                      <a:lnTo>
                        <a:pt x="207" y="47"/>
                      </a:lnTo>
                      <a:lnTo>
                        <a:pt x="197" y="34"/>
                      </a:lnTo>
                      <a:lnTo>
                        <a:pt x="184" y="22"/>
                      </a:lnTo>
                      <a:lnTo>
                        <a:pt x="168" y="13"/>
                      </a:lnTo>
                      <a:lnTo>
                        <a:pt x="149" y="6"/>
                      </a:lnTo>
                      <a:lnTo>
                        <a:pt x="130" y="1"/>
                      </a:lnTo>
                      <a:lnTo>
                        <a:pt x="108" y="0"/>
                      </a:lnTo>
                      <a:lnTo>
                        <a:pt x="86" y="1"/>
                      </a:lnTo>
                      <a:lnTo>
                        <a:pt x="66" y="6"/>
                      </a:lnTo>
                      <a:lnTo>
                        <a:pt x="47" y="13"/>
                      </a:lnTo>
                      <a:lnTo>
                        <a:pt x="31" y="22"/>
                      </a:lnTo>
                      <a:lnTo>
                        <a:pt x="19" y="34"/>
                      </a:lnTo>
                      <a:lnTo>
                        <a:pt x="8" y="47"/>
                      </a:lnTo>
                      <a:lnTo>
                        <a:pt x="2" y="61"/>
                      </a:lnTo>
                      <a:lnTo>
                        <a:pt x="0" y="76"/>
                      </a:lnTo>
                      <a:lnTo>
                        <a:pt x="2" y="91"/>
                      </a:lnTo>
                      <a:lnTo>
                        <a:pt x="8" y="105"/>
                      </a:lnTo>
                      <a:lnTo>
                        <a:pt x="19" y="117"/>
                      </a:lnTo>
                      <a:lnTo>
                        <a:pt x="31" y="129"/>
                      </a:lnTo>
                      <a:lnTo>
                        <a:pt x="47" y="138"/>
                      </a:lnTo>
                      <a:lnTo>
                        <a:pt x="66" y="145"/>
                      </a:lnTo>
                      <a:lnTo>
                        <a:pt x="86" y="150"/>
                      </a:lnTo>
                      <a:lnTo>
                        <a:pt x="108" y="151"/>
                      </a:lnTo>
                      <a:close/>
                    </a:path>
                  </a:pathLst>
                </a:custGeom>
                <a:solidFill>
                  <a:srgbClr val="0A335B"/>
                </a:solidFill>
                <a:ln w="9525">
                  <a:noFill/>
                  <a:round/>
                  <a:headEnd/>
                  <a:tailEnd/>
                </a:ln>
              </p:spPr>
              <p:txBody>
                <a:bodyPr/>
                <a:lstStyle/>
                <a:p>
                  <a:endParaRPr lang="en-US"/>
                </a:p>
              </p:txBody>
            </p:sp>
            <p:sp>
              <p:nvSpPr>
                <p:cNvPr id="413" name="Freeform 379"/>
                <p:cNvSpPr>
                  <a:spLocks/>
                </p:cNvSpPr>
                <p:nvPr/>
              </p:nvSpPr>
              <p:spPr bwMode="auto">
                <a:xfrm>
                  <a:off x="573" y="3595"/>
                  <a:ext cx="71" cy="50"/>
                </a:xfrm>
                <a:custGeom>
                  <a:avLst/>
                  <a:gdLst/>
                  <a:ahLst/>
                  <a:cxnLst>
                    <a:cxn ang="0">
                      <a:pos x="108" y="151"/>
                    </a:cxn>
                    <a:cxn ang="0">
                      <a:pos x="108" y="151"/>
                    </a:cxn>
                    <a:cxn ang="0">
                      <a:pos x="130" y="150"/>
                    </a:cxn>
                    <a:cxn ang="0">
                      <a:pos x="149" y="145"/>
                    </a:cxn>
                    <a:cxn ang="0">
                      <a:pos x="168" y="138"/>
                    </a:cxn>
                    <a:cxn ang="0">
                      <a:pos x="184" y="129"/>
                    </a:cxn>
                    <a:cxn ang="0">
                      <a:pos x="197" y="117"/>
                    </a:cxn>
                    <a:cxn ang="0">
                      <a:pos x="207" y="105"/>
                    </a:cxn>
                    <a:cxn ang="0">
                      <a:pos x="213" y="91"/>
                    </a:cxn>
                    <a:cxn ang="0">
                      <a:pos x="215" y="76"/>
                    </a:cxn>
                    <a:cxn ang="0">
                      <a:pos x="215" y="76"/>
                    </a:cxn>
                    <a:cxn ang="0">
                      <a:pos x="213" y="61"/>
                    </a:cxn>
                    <a:cxn ang="0">
                      <a:pos x="207" y="47"/>
                    </a:cxn>
                    <a:cxn ang="0">
                      <a:pos x="197" y="34"/>
                    </a:cxn>
                    <a:cxn ang="0">
                      <a:pos x="184" y="22"/>
                    </a:cxn>
                    <a:cxn ang="0">
                      <a:pos x="168" y="13"/>
                    </a:cxn>
                    <a:cxn ang="0">
                      <a:pos x="149" y="6"/>
                    </a:cxn>
                    <a:cxn ang="0">
                      <a:pos x="130" y="1"/>
                    </a:cxn>
                    <a:cxn ang="0">
                      <a:pos x="108" y="0"/>
                    </a:cxn>
                    <a:cxn ang="0">
                      <a:pos x="108" y="0"/>
                    </a:cxn>
                    <a:cxn ang="0">
                      <a:pos x="86" y="1"/>
                    </a:cxn>
                    <a:cxn ang="0">
                      <a:pos x="66" y="6"/>
                    </a:cxn>
                    <a:cxn ang="0">
                      <a:pos x="47" y="13"/>
                    </a:cxn>
                    <a:cxn ang="0">
                      <a:pos x="31" y="22"/>
                    </a:cxn>
                    <a:cxn ang="0">
                      <a:pos x="19" y="34"/>
                    </a:cxn>
                    <a:cxn ang="0">
                      <a:pos x="8" y="47"/>
                    </a:cxn>
                    <a:cxn ang="0">
                      <a:pos x="2" y="61"/>
                    </a:cxn>
                    <a:cxn ang="0">
                      <a:pos x="0" y="76"/>
                    </a:cxn>
                    <a:cxn ang="0">
                      <a:pos x="0" y="76"/>
                    </a:cxn>
                    <a:cxn ang="0">
                      <a:pos x="2" y="91"/>
                    </a:cxn>
                    <a:cxn ang="0">
                      <a:pos x="8" y="105"/>
                    </a:cxn>
                    <a:cxn ang="0">
                      <a:pos x="19" y="117"/>
                    </a:cxn>
                    <a:cxn ang="0">
                      <a:pos x="31" y="129"/>
                    </a:cxn>
                    <a:cxn ang="0">
                      <a:pos x="47" y="138"/>
                    </a:cxn>
                    <a:cxn ang="0">
                      <a:pos x="66" y="145"/>
                    </a:cxn>
                    <a:cxn ang="0">
                      <a:pos x="86" y="150"/>
                    </a:cxn>
                    <a:cxn ang="0">
                      <a:pos x="108" y="151"/>
                    </a:cxn>
                  </a:cxnLst>
                  <a:rect l="0" t="0" r="r" b="b"/>
                  <a:pathLst>
                    <a:path w="215" h="151">
                      <a:moveTo>
                        <a:pt x="108" y="151"/>
                      </a:moveTo>
                      <a:lnTo>
                        <a:pt x="108" y="151"/>
                      </a:lnTo>
                      <a:lnTo>
                        <a:pt x="130" y="150"/>
                      </a:lnTo>
                      <a:lnTo>
                        <a:pt x="149" y="145"/>
                      </a:lnTo>
                      <a:lnTo>
                        <a:pt x="168" y="138"/>
                      </a:lnTo>
                      <a:lnTo>
                        <a:pt x="184" y="129"/>
                      </a:lnTo>
                      <a:lnTo>
                        <a:pt x="197" y="117"/>
                      </a:lnTo>
                      <a:lnTo>
                        <a:pt x="207" y="105"/>
                      </a:lnTo>
                      <a:lnTo>
                        <a:pt x="213" y="91"/>
                      </a:lnTo>
                      <a:lnTo>
                        <a:pt x="215" y="76"/>
                      </a:lnTo>
                      <a:lnTo>
                        <a:pt x="215" y="76"/>
                      </a:lnTo>
                      <a:lnTo>
                        <a:pt x="213" y="61"/>
                      </a:lnTo>
                      <a:lnTo>
                        <a:pt x="207" y="47"/>
                      </a:lnTo>
                      <a:lnTo>
                        <a:pt x="197" y="34"/>
                      </a:lnTo>
                      <a:lnTo>
                        <a:pt x="184" y="22"/>
                      </a:lnTo>
                      <a:lnTo>
                        <a:pt x="168" y="13"/>
                      </a:lnTo>
                      <a:lnTo>
                        <a:pt x="149" y="6"/>
                      </a:lnTo>
                      <a:lnTo>
                        <a:pt x="130" y="1"/>
                      </a:lnTo>
                      <a:lnTo>
                        <a:pt x="108" y="0"/>
                      </a:lnTo>
                      <a:lnTo>
                        <a:pt x="108" y="0"/>
                      </a:lnTo>
                      <a:lnTo>
                        <a:pt x="86" y="1"/>
                      </a:lnTo>
                      <a:lnTo>
                        <a:pt x="66" y="6"/>
                      </a:lnTo>
                      <a:lnTo>
                        <a:pt x="47" y="13"/>
                      </a:lnTo>
                      <a:lnTo>
                        <a:pt x="31" y="22"/>
                      </a:lnTo>
                      <a:lnTo>
                        <a:pt x="19" y="34"/>
                      </a:lnTo>
                      <a:lnTo>
                        <a:pt x="8" y="47"/>
                      </a:lnTo>
                      <a:lnTo>
                        <a:pt x="2" y="61"/>
                      </a:lnTo>
                      <a:lnTo>
                        <a:pt x="0" y="76"/>
                      </a:lnTo>
                      <a:lnTo>
                        <a:pt x="0" y="76"/>
                      </a:lnTo>
                      <a:lnTo>
                        <a:pt x="2" y="91"/>
                      </a:lnTo>
                      <a:lnTo>
                        <a:pt x="8" y="105"/>
                      </a:lnTo>
                      <a:lnTo>
                        <a:pt x="19" y="117"/>
                      </a:lnTo>
                      <a:lnTo>
                        <a:pt x="31" y="129"/>
                      </a:lnTo>
                      <a:lnTo>
                        <a:pt x="47" y="138"/>
                      </a:lnTo>
                      <a:lnTo>
                        <a:pt x="66" y="145"/>
                      </a:lnTo>
                      <a:lnTo>
                        <a:pt x="86" y="150"/>
                      </a:lnTo>
                      <a:lnTo>
                        <a:pt x="108" y="151"/>
                      </a:lnTo>
                    </a:path>
                  </a:pathLst>
                </a:custGeom>
                <a:noFill/>
                <a:ln w="0">
                  <a:solidFill>
                    <a:srgbClr val="000033"/>
                  </a:solidFill>
                  <a:prstDash val="solid"/>
                  <a:round/>
                  <a:headEnd/>
                  <a:tailEnd/>
                </a:ln>
              </p:spPr>
              <p:txBody>
                <a:bodyPr/>
                <a:lstStyle/>
                <a:p>
                  <a:endParaRPr lang="en-US"/>
                </a:p>
              </p:txBody>
            </p:sp>
            <p:sp>
              <p:nvSpPr>
                <p:cNvPr id="414" name="Freeform 380"/>
                <p:cNvSpPr>
                  <a:spLocks/>
                </p:cNvSpPr>
                <p:nvPr/>
              </p:nvSpPr>
              <p:spPr bwMode="auto">
                <a:xfrm>
                  <a:off x="567" y="3625"/>
                  <a:ext cx="83" cy="30"/>
                </a:xfrm>
                <a:custGeom>
                  <a:avLst/>
                  <a:gdLst/>
                  <a:ahLst/>
                  <a:cxnLst>
                    <a:cxn ang="0">
                      <a:pos x="249" y="1"/>
                    </a:cxn>
                    <a:cxn ang="0">
                      <a:pos x="245" y="28"/>
                    </a:cxn>
                    <a:cxn ang="0">
                      <a:pos x="239" y="44"/>
                    </a:cxn>
                    <a:cxn ang="0">
                      <a:pos x="229" y="56"/>
                    </a:cxn>
                    <a:cxn ang="0">
                      <a:pos x="218" y="67"/>
                    </a:cxn>
                    <a:cxn ang="0">
                      <a:pos x="204" y="76"/>
                    </a:cxn>
                    <a:cxn ang="0">
                      <a:pos x="188" y="83"/>
                    </a:cxn>
                    <a:cxn ang="0">
                      <a:pos x="170" y="88"/>
                    </a:cxn>
                    <a:cxn ang="0">
                      <a:pos x="149" y="91"/>
                    </a:cxn>
                    <a:cxn ang="0">
                      <a:pos x="125" y="92"/>
                    </a:cxn>
                    <a:cxn ang="0">
                      <a:pos x="106" y="91"/>
                    </a:cxn>
                    <a:cxn ang="0">
                      <a:pos x="87" y="86"/>
                    </a:cxn>
                    <a:cxn ang="0">
                      <a:pos x="68" y="81"/>
                    </a:cxn>
                    <a:cxn ang="0">
                      <a:pos x="51" y="73"/>
                    </a:cxn>
                    <a:cxn ang="0">
                      <a:pos x="35" y="62"/>
                    </a:cxn>
                    <a:cxn ang="0">
                      <a:pos x="21" y="52"/>
                    </a:cxn>
                    <a:cxn ang="0">
                      <a:pos x="11" y="39"/>
                    </a:cxn>
                    <a:cxn ang="0">
                      <a:pos x="3" y="26"/>
                    </a:cxn>
                    <a:cxn ang="0">
                      <a:pos x="0" y="0"/>
                    </a:cxn>
                    <a:cxn ang="0">
                      <a:pos x="7" y="15"/>
                    </a:cxn>
                    <a:cxn ang="0">
                      <a:pos x="16" y="28"/>
                    </a:cxn>
                    <a:cxn ang="0">
                      <a:pos x="28" y="41"/>
                    </a:cxn>
                    <a:cxn ang="0">
                      <a:pos x="43" y="52"/>
                    </a:cxn>
                    <a:cxn ang="0">
                      <a:pos x="61" y="61"/>
                    </a:cxn>
                    <a:cxn ang="0">
                      <a:pos x="81" y="67"/>
                    </a:cxn>
                    <a:cxn ang="0">
                      <a:pos x="102" y="71"/>
                    </a:cxn>
                    <a:cxn ang="0">
                      <a:pos x="125" y="73"/>
                    </a:cxn>
                    <a:cxn ang="0">
                      <a:pos x="148" y="71"/>
                    </a:cxn>
                    <a:cxn ang="0">
                      <a:pos x="170" y="68"/>
                    </a:cxn>
                    <a:cxn ang="0">
                      <a:pos x="188" y="61"/>
                    </a:cxn>
                    <a:cxn ang="0">
                      <a:pos x="206" y="53"/>
                    </a:cxn>
                    <a:cxn ang="0">
                      <a:pos x="221" y="42"/>
                    </a:cxn>
                    <a:cxn ang="0">
                      <a:pos x="233" y="30"/>
                    </a:cxn>
                    <a:cxn ang="0">
                      <a:pos x="243" y="16"/>
                    </a:cxn>
                    <a:cxn ang="0">
                      <a:pos x="249" y="1"/>
                    </a:cxn>
                  </a:cxnLst>
                  <a:rect l="0" t="0" r="r" b="b"/>
                  <a:pathLst>
                    <a:path w="249" h="92">
                      <a:moveTo>
                        <a:pt x="249" y="1"/>
                      </a:moveTo>
                      <a:lnTo>
                        <a:pt x="245" y="28"/>
                      </a:lnTo>
                      <a:lnTo>
                        <a:pt x="239" y="44"/>
                      </a:lnTo>
                      <a:lnTo>
                        <a:pt x="229" y="56"/>
                      </a:lnTo>
                      <a:lnTo>
                        <a:pt x="218" y="67"/>
                      </a:lnTo>
                      <a:lnTo>
                        <a:pt x="204" y="76"/>
                      </a:lnTo>
                      <a:lnTo>
                        <a:pt x="188" y="83"/>
                      </a:lnTo>
                      <a:lnTo>
                        <a:pt x="170" y="88"/>
                      </a:lnTo>
                      <a:lnTo>
                        <a:pt x="149" y="91"/>
                      </a:lnTo>
                      <a:lnTo>
                        <a:pt x="125" y="92"/>
                      </a:lnTo>
                      <a:lnTo>
                        <a:pt x="106" y="91"/>
                      </a:lnTo>
                      <a:lnTo>
                        <a:pt x="87" y="86"/>
                      </a:lnTo>
                      <a:lnTo>
                        <a:pt x="68" y="81"/>
                      </a:lnTo>
                      <a:lnTo>
                        <a:pt x="51" y="73"/>
                      </a:lnTo>
                      <a:lnTo>
                        <a:pt x="35" y="62"/>
                      </a:lnTo>
                      <a:lnTo>
                        <a:pt x="21" y="52"/>
                      </a:lnTo>
                      <a:lnTo>
                        <a:pt x="11" y="39"/>
                      </a:lnTo>
                      <a:lnTo>
                        <a:pt x="3" y="26"/>
                      </a:lnTo>
                      <a:lnTo>
                        <a:pt x="0" y="0"/>
                      </a:lnTo>
                      <a:lnTo>
                        <a:pt x="7" y="15"/>
                      </a:lnTo>
                      <a:lnTo>
                        <a:pt x="16" y="28"/>
                      </a:lnTo>
                      <a:lnTo>
                        <a:pt x="28" y="41"/>
                      </a:lnTo>
                      <a:lnTo>
                        <a:pt x="43" y="52"/>
                      </a:lnTo>
                      <a:lnTo>
                        <a:pt x="61" y="61"/>
                      </a:lnTo>
                      <a:lnTo>
                        <a:pt x="81" y="67"/>
                      </a:lnTo>
                      <a:lnTo>
                        <a:pt x="102" y="71"/>
                      </a:lnTo>
                      <a:lnTo>
                        <a:pt x="125" y="73"/>
                      </a:lnTo>
                      <a:lnTo>
                        <a:pt x="148" y="71"/>
                      </a:lnTo>
                      <a:lnTo>
                        <a:pt x="170" y="68"/>
                      </a:lnTo>
                      <a:lnTo>
                        <a:pt x="188" y="61"/>
                      </a:lnTo>
                      <a:lnTo>
                        <a:pt x="206" y="53"/>
                      </a:lnTo>
                      <a:lnTo>
                        <a:pt x="221" y="42"/>
                      </a:lnTo>
                      <a:lnTo>
                        <a:pt x="233" y="30"/>
                      </a:lnTo>
                      <a:lnTo>
                        <a:pt x="243" y="16"/>
                      </a:lnTo>
                      <a:lnTo>
                        <a:pt x="249" y="1"/>
                      </a:lnTo>
                      <a:close/>
                    </a:path>
                  </a:pathLst>
                </a:custGeom>
                <a:solidFill>
                  <a:srgbClr val="8499AD"/>
                </a:solidFill>
                <a:ln w="9525">
                  <a:noFill/>
                  <a:round/>
                  <a:headEnd/>
                  <a:tailEnd/>
                </a:ln>
              </p:spPr>
              <p:txBody>
                <a:bodyPr/>
                <a:lstStyle/>
                <a:p>
                  <a:endParaRPr lang="en-US"/>
                </a:p>
              </p:txBody>
            </p:sp>
            <p:sp>
              <p:nvSpPr>
                <p:cNvPr id="415" name="Freeform 381"/>
                <p:cNvSpPr>
                  <a:spLocks/>
                </p:cNvSpPr>
                <p:nvPr/>
              </p:nvSpPr>
              <p:spPr bwMode="auto">
                <a:xfrm>
                  <a:off x="565" y="3574"/>
                  <a:ext cx="84" cy="59"/>
                </a:xfrm>
                <a:custGeom>
                  <a:avLst/>
                  <a:gdLst/>
                  <a:ahLst/>
                  <a:cxnLst>
                    <a:cxn ang="0">
                      <a:pos x="3" y="109"/>
                    </a:cxn>
                    <a:cxn ang="0">
                      <a:pos x="9" y="123"/>
                    </a:cxn>
                    <a:cxn ang="0">
                      <a:pos x="20" y="135"/>
                    </a:cxn>
                    <a:cxn ang="0">
                      <a:pos x="32" y="147"/>
                    </a:cxn>
                    <a:cxn ang="0">
                      <a:pos x="48" y="157"/>
                    </a:cxn>
                    <a:cxn ang="0">
                      <a:pos x="65" y="165"/>
                    </a:cxn>
                    <a:cxn ang="0">
                      <a:pos x="84" y="171"/>
                    </a:cxn>
                    <a:cxn ang="0">
                      <a:pos x="105" y="176"/>
                    </a:cxn>
                    <a:cxn ang="0">
                      <a:pos x="126" y="177"/>
                    </a:cxn>
                    <a:cxn ang="0">
                      <a:pos x="149" y="176"/>
                    </a:cxn>
                    <a:cxn ang="0">
                      <a:pos x="171" y="171"/>
                    </a:cxn>
                    <a:cxn ang="0">
                      <a:pos x="191" y="165"/>
                    </a:cxn>
                    <a:cxn ang="0">
                      <a:pos x="209" y="156"/>
                    </a:cxn>
                    <a:cxn ang="0">
                      <a:pos x="224" y="146"/>
                    </a:cxn>
                    <a:cxn ang="0">
                      <a:pos x="236" y="133"/>
                    </a:cxn>
                    <a:cxn ang="0">
                      <a:pos x="246" y="119"/>
                    </a:cxn>
                    <a:cxn ang="0">
                      <a:pos x="252" y="104"/>
                    </a:cxn>
                    <a:cxn ang="0">
                      <a:pos x="253" y="100"/>
                    </a:cxn>
                    <a:cxn ang="0">
                      <a:pos x="253" y="96"/>
                    </a:cxn>
                    <a:cxn ang="0">
                      <a:pos x="254" y="92"/>
                    </a:cxn>
                    <a:cxn ang="0">
                      <a:pos x="254" y="89"/>
                    </a:cxn>
                    <a:cxn ang="0">
                      <a:pos x="252" y="72"/>
                    </a:cxn>
                    <a:cxn ang="0">
                      <a:pos x="244" y="54"/>
                    </a:cxn>
                    <a:cxn ang="0">
                      <a:pos x="232" y="39"/>
                    </a:cxn>
                    <a:cxn ang="0">
                      <a:pos x="216" y="26"/>
                    </a:cxn>
                    <a:cxn ang="0">
                      <a:pos x="198" y="15"/>
                    </a:cxn>
                    <a:cxn ang="0">
                      <a:pos x="176" y="7"/>
                    </a:cxn>
                    <a:cxn ang="0">
                      <a:pos x="152" y="2"/>
                    </a:cxn>
                    <a:cxn ang="0">
                      <a:pos x="126" y="0"/>
                    </a:cxn>
                    <a:cxn ang="0">
                      <a:pos x="101" y="2"/>
                    </a:cxn>
                    <a:cxn ang="0">
                      <a:pos x="77" y="7"/>
                    </a:cxn>
                    <a:cxn ang="0">
                      <a:pos x="55" y="15"/>
                    </a:cxn>
                    <a:cxn ang="0">
                      <a:pos x="37" y="26"/>
                    </a:cxn>
                    <a:cxn ang="0">
                      <a:pos x="22" y="39"/>
                    </a:cxn>
                    <a:cxn ang="0">
                      <a:pos x="9" y="54"/>
                    </a:cxn>
                    <a:cxn ang="0">
                      <a:pos x="2" y="72"/>
                    </a:cxn>
                    <a:cxn ang="0">
                      <a:pos x="0" y="89"/>
                    </a:cxn>
                    <a:cxn ang="0">
                      <a:pos x="0" y="94"/>
                    </a:cxn>
                    <a:cxn ang="0">
                      <a:pos x="1" y="98"/>
                    </a:cxn>
                    <a:cxn ang="0">
                      <a:pos x="2" y="104"/>
                    </a:cxn>
                    <a:cxn ang="0">
                      <a:pos x="3" y="109"/>
                    </a:cxn>
                  </a:cxnLst>
                  <a:rect l="0" t="0" r="r" b="b"/>
                  <a:pathLst>
                    <a:path w="254" h="177">
                      <a:moveTo>
                        <a:pt x="3" y="109"/>
                      </a:moveTo>
                      <a:lnTo>
                        <a:pt x="9" y="123"/>
                      </a:lnTo>
                      <a:lnTo>
                        <a:pt x="20" y="135"/>
                      </a:lnTo>
                      <a:lnTo>
                        <a:pt x="32" y="147"/>
                      </a:lnTo>
                      <a:lnTo>
                        <a:pt x="48" y="157"/>
                      </a:lnTo>
                      <a:lnTo>
                        <a:pt x="65" y="165"/>
                      </a:lnTo>
                      <a:lnTo>
                        <a:pt x="84" y="171"/>
                      </a:lnTo>
                      <a:lnTo>
                        <a:pt x="105" y="176"/>
                      </a:lnTo>
                      <a:lnTo>
                        <a:pt x="126" y="177"/>
                      </a:lnTo>
                      <a:lnTo>
                        <a:pt x="149" y="176"/>
                      </a:lnTo>
                      <a:lnTo>
                        <a:pt x="171" y="171"/>
                      </a:lnTo>
                      <a:lnTo>
                        <a:pt x="191" y="165"/>
                      </a:lnTo>
                      <a:lnTo>
                        <a:pt x="209" y="156"/>
                      </a:lnTo>
                      <a:lnTo>
                        <a:pt x="224" y="146"/>
                      </a:lnTo>
                      <a:lnTo>
                        <a:pt x="236" y="133"/>
                      </a:lnTo>
                      <a:lnTo>
                        <a:pt x="246" y="119"/>
                      </a:lnTo>
                      <a:lnTo>
                        <a:pt x="252" y="104"/>
                      </a:lnTo>
                      <a:lnTo>
                        <a:pt x="253" y="100"/>
                      </a:lnTo>
                      <a:lnTo>
                        <a:pt x="253" y="96"/>
                      </a:lnTo>
                      <a:lnTo>
                        <a:pt x="254" y="92"/>
                      </a:lnTo>
                      <a:lnTo>
                        <a:pt x="254" y="89"/>
                      </a:lnTo>
                      <a:lnTo>
                        <a:pt x="252" y="72"/>
                      </a:lnTo>
                      <a:lnTo>
                        <a:pt x="244" y="54"/>
                      </a:lnTo>
                      <a:lnTo>
                        <a:pt x="232" y="39"/>
                      </a:lnTo>
                      <a:lnTo>
                        <a:pt x="216" y="26"/>
                      </a:lnTo>
                      <a:lnTo>
                        <a:pt x="198" y="15"/>
                      </a:lnTo>
                      <a:lnTo>
                        <a:pt x="176" y="7"/>
                      </a:lnTo>
                      <a:lnTo>
                        <a:pt x="152" y="2"/>
                      </a:lnTo>
                      <a:lnTo>
                        <a:pt x="126" y="0"/>
                      </a:lnTo>
                      <a:lnTo>
                        <a:pt x="101" y="2"/>
                      </a:lnTo>
                      <a:lnTo>
                        <a:pt x="77" y="7"/>
                      </a:lnTo>
                      <a:lnTo>
                        <a:pt x="55" y="15"/>
                      </a:lnTo>
                      <a:lnTo>
                        <a:pt x="37" y="26"/>
                      </a:lnTo>
                      <a:lnTo>
                        <a:pt x="22" y="39"/>
                      </a:lnTo>
                      <a:lnTo>
                        <a:pt x="9" y="54"/>
                      </a:lnTo>
                      <a:lnTo>
                        <a:pt x="2" y="72"/>
                      </a:lnTo>
                      <a:lnTo>
                        <a:pt x="0" y="89"/>
                      </a:lnTo>
                      <a:lnTo>
                        <a:pt x="0" y="94"/>
                      </a:lnTo>
                      <a:lnTo>
                        <a:pt x="1" y="98"/>
                      </a:lnTo>
                      <a:lnTo>
                        <a:pt x="2" y="104"/>
                      </a:lnTo>
                      <a:lnTo>
                        <a:pt x="3" y="109"/>
                      </a:lnTo>
                      <a:close/>
                    </a:path>
                  </a:pathLst>
                </a:custGeom>
                <a:solidFill>
                  <a:srgbClr val="C1CCD6"/>
                </a:solidFill>
                <a:ln w="9525">
                  <a:noFill/>
                  <a:round/>
                  <a:headEnd/>
                  <a:tailEnd/>
                </a:ln>
              </p:spPr>
              <p:txBody>
                <a:bodyPr/>
                <a:lstStyle/>
                <a:p>
                  <a:endParaRPr lang="en-US"/>
                </a:p>
              </p:txBody>
            </p:sp>
            <p:sp>
              <p:nvSpPr>
                <p:cNvPr id="416" name="Freeform 382"/>
                <p:cNvSpPr>
                  <a:spLocks/>
                </p:cNvSpPr>
                <p:nvPr/>
              </p:nvSpPr>
              <p:spPr bwMode="auto">
                <a:xfrm>
                  <a:off x="565" y="3574"/>
                  <a:ext cx="84" cy="59"/>
                </a:xfrm>
                <a:custGeom>
                  <a:avLst/>
                  <a:gdLst/>
                  <a:ahLst/>
                  <a:cxnLst>
                    <a:cxn ang="0">
                      <a:pos x="3" y="109"/>
                    </a:cxn>
                    <a:cxn ang="0">
                      <a:pos x="3" y="109"/>
                    </a:cxn>
                    <a:cxn ang="0">
                      <a:pos x="9" y="123"/>
                    </a:cxn>
                    <a:cxn ang="0">
                      <a:pos x="20" y="135"/>
                    </a:cxn>
                    <a:cxn ang="0">
                      <a:pos x="32" y="147"/>
                    </a:cxn>
                    <a:cxn ang="0">
                      <a:pos x="48" y="157"/>
                    </a:cxn>
                    <a:cxn ang="0">
                      <a:pos x="65" y="165"/>
                    </a:cxn>
                    <a:cxn ang="0">
                      <a:pos x="84" y="171"/>
                    </a:cxn>
                    <a:cxn ang="0">
                      <a:pos x="105" y="176"/>
                    </a:cxn>
                    <a:cxn ang="0">
                      <a:pos x="126" y="177"/>
                    </a:cxn>
                    <a:cxn ang="0">
                      <a:pos x="126" y="177"/>
                    </a:cxn>
                    <a:cxn ang="0">
                      <a:pos x="149" y="176"/>
                    </a:cxn>
                    <a:cxn ang="0">
                      <a:pos x="171" y="171"/>
                    </a:cxn>
                    <a:cxn ang="0">
                      <a:pos x="191" y="165"/>
                    </a:cxn>
                    <a:cxn ang="0">
                      <a:pos x="209" y="156"/>
                    </a:cxn>
                    <a:cxn ang="0">
                      <a:pos x="224" y="146"/>
                    </a:cxn>
                    <a:cxn ang="0">
                      <a:pos x="236" y="133"/>
                    </a:cxn>
                    <a:cxn ang="0">
                      <a:pos x="246" y="119"/>
                    </a:cxn>
                    <a:cxn ang="0">
                      <a:pos x="252" y="104"/>
                    </a:cxn>
                    <a:cxn ang="0">
                      <a:pos x="252" y="104"/>
                    </a:cxn>
                    <a:cxn ang="0">
                      <a:pos x="253" y="100"/>
                    </a:cxn>
                    <a:cxn ang="0">
                      <a:pos x="253" y="96"/>
                    </a:cxn>
                    <a:cxn ang="0">
                      <a:pos x="254" y="92"/>
                    </a:cxn>
                    <a:cxn ang="0">
                      <a:pos x="254" y="89"/>
                    </a:cxn>
                    <a:cxn ang="0">
                      <a:pos x="254" y="89"/>
                    </a:cxn>
                    <a:cxn ang="0">
                      <a:pos x="252" y="72"/>
                    </a:cxn>
                    <a:cxn ang="0">
                      <a:pos x="244" y="54"/>
                    </a:cxn>
                    <a:cxn ang="0">
                      <a:pos x="232" y="39"/>
                    </a:cxn>
                    <a:cxn ang="0">
                      <a:pos x="216" y="26"/>
                    </a:cxn>
                    <a:cxn ang="0">
                      <a:pos x="198" y="15"/>
                    </a:cxn>
                    <a:cxn ang="0">
                      <a:pos x="176" y="7"/>
                    </a:cxn>
                    <a:cxn ang="0">
                      <a:pos x="152" y="2"/>
                    </a:cxn>
                    <a:cxn ang="0">
                      <a:pos x="126" y="0"/>
                    </a:cxn>
                    <a:cxn ang="0">
                      <a:pos x="126" y="0"/>
                    </a:cxn>
                    <a:cxn ang="0">
                      <a:pos x="101" y="2"/>
                    </a:cxn>
                    <a:cxn ang="0">
                      <a:pos x="77" y="7"/>
                    </a:cxn>
                    <a:cxn ang="0">
                      <a:pos x="55" y="15"/>
                    </a:cxn>
                    <a:cxn ang="0">
                      <a:pos x="37" y="26"/>
                    </a:cxn>
                    <a:cxn ang="0">
                      <a:pos x="22" y="39"/>
                    </a:cxn>
                    <a:cxn ang="0">
                      <a:pos x="9" y="54"/>
                    </a:cxn>
                    <a:cxn ang="0">
                      <a:pos x="2" y="72"/>
                    </a:cxn>
                    <a:cxn ang="0">
                      <a:pos x="0" y="89"/>
                    </a:cxn>
                    <a:cxn ang="0">
                      <a:pos x="0" y="89"/>
                    </a:cxn>
                    <a:cxn ang="0">
                      <a:pos x="0" y="94"/>
                    </a:cxn>
                    <a:cxn ang="0">
                      <a:pos x="1" y="98"/>
                    </a:cxn>
                    <a:cxn ang="0">
                      <a:pos x="2" y="104"/>
                    </a:cxn>
                    <a:cxn ang="0">
                      <a:pos x="3" y="109"/>
                    </a:cxn>
                  </a:cxnLst>
                  <a:rect l="0" t="0" r="r" b="b"/>
                  <a:pathLst>
                    <a:path w="254" h="177">
                      <a:moveTo>
                        <a:pt x="3" y="109"/>
                      </a:moveTo>
                      <a:lnTo>
                        <a:pt x="3" y="109"/>
                      </a:lnTo>
                      <a:lnTo>
                        <a:pt x="9" y="123"/>
                      </a:lnTo>
                      <a:lnTo>
                        <a:pt x="20" y="135"/>
                      </a:lnTo>
                      <a:lnTo>
                        <a:pt x="32" y="147"/>
                      </a:lnTo>
                      <a:lnTo>
                        <a:pt x="48" y="157"/>
                      </a:lnTo>
                      <a:lnTo>
                        <a:pt x="65" y="165"/>
                      </a:lnTo>
                      <a:lnTo>
                        <a:pt x="84" y="171"/>
                      </a:lnTo>
                      <a:lnTo>
                        <a:pt x="105" y="176"/>
                      </a:lnTo>
                      <a:lnTo>
                        <a:pt x="126" y="177"/>
                      </a:lnTo>
                      <a:lnTo>
                        <a:pt x="126" y="177"/>
                      </a:lnTo>
                      <a:lnTo>
                        <a:pt x="149" y="176"/>
                      </a:lnTo>
                      <a:lnTo>
                        <a:pt x="171" y="171"/>
                      </a:lnTo>
                      <a:lnTo>
                        <a:pt x="191" y="165"/>
                      </a:lnTo>
                      <a:lnTo>
                        <a:pt x="209" y="156"/>
                      </a:lnTo>
                      <a:lnTo>
                        <a:pt x="224" y="146"/>
                      </a:lnTo>
                      <a:lnTo>
                        <a:pt x="236" y="133"/>
                      </a:lnTo>
                      <a:lnTo>
                        <a:pt x="246" y="119"/>
                      </a:lnTo>
                      <a:lnTo>
                        <a:pt x="252" y="104"/>
                      </a:lnTo>
                      <a:lnTo>
                        <a:pt x="252" y="104"/>
                      </a:lnTo>
                      <a:lnTo>
                        <a:pt x="253" y="100"/>
                      </a:lnTo>
                      <a:lnTo>
                        <a:pt x="253" y="96"/>
                      </a:lnTo>
                      <a:lnTo>
                        <a:pt x="254" y="92"/>
                      </a:lnTo>
                      <a:lnTo>
                        <a:pt x="254" y="89"/>
                      </a:lnTo>
                      <a:lnTo>
                        <a:pt x="254" y="89"/>
                      </a:lnTo>
                      <a:lnTo>
                        <a:pt x="252" y="72"/>
                      </a:lnTo>
                      <a:lnTo>
                        <a:pt x="244" y="54"/>
                      </a:lnTo>
                      <a:lnTo>
                        <a:pt x="232" y="39"/>
                      </a:lnTo>
                      <a:lnTo>
                        <a:pt x="216" y="26"/>
                      </a:lnTo>
                      <a:lnTo>
                        <a:pt x="198" y="15"/>
                      </a:lnTo>
                      <a:lnTo>
                        <a:pt x="176" y="7"/>
                      </a:lnTo>
                      <a:lnTo>
                        <a:pt x="152" y="2"/>
                      </a:lnTo>
                      <a:lnTo>
                        <a:pt x="126" y="0"/>
                      </a:lnTo>
                      <a:lnTo>
                        <a:pt x="126" y="0"/>
                      </a:lnTo>
                      <a:lnTo>
                        <a:pt x="101" y="2"/>
                      </a:lnTo>
                      <a:lnTo>
                        <a:pt x="77" y="7"/>
                      </a:lnTo>
                      <a:lnTo>
                        <a:pt x="55" y="15"/>
                      </a:lnTo>
                      <a:lnTo>
                        <a:pt x="37" y="26"/>
                      </a:lnTo>
                      <a:lnTo>
                        <a:pt x="22" y="39"/>
                      </a:lnTo>
                      <a:lnTo>
                        <a:pt x="9" y="54"/>
                      </a:lnTo>
                      <a:lnTo>
                        <a:pt x="2" y="72"/>
                      </a:lnTo>
                      <a:lnTo>
                        <a:pt x="0" y="89"/>
                      </a:lnTo>
                      <a:lnTo>
                        <a:pt x="0" y="89"/>
                      </a:lnTo>
                      <a:lnTo>
                        <a:pt x="0" y="94"/>
                      </a:lnTo>
                      <a:lnTo>
                        <a:pt x="1" y="98"/>
                      </a:lnTo>
                      <a:lnTo>
                        <a:pt x="2" y="104"/>
                      </a:lnTo>
                      <a:lnTo>
                        <a:pt x="3" y="109"/>
                      </a:lnTo>
                    </a:path>
                  </a:pathLst>
                </a:custGeom>
                <a:noFill/>
                <a:ln w="0">
                  <a:solidFill>
                    <a:srgbClr val="8499AD"/>
                  </a:solidFill>
                  <a:prstDash val="solid"/>
                  <a:round/>
                  <a:headEnd/>
                  <a:tailEnd/>
                </a:ln>
              </p:spPr>
              <p:txBody>
                <a:bodyPr/>
                <a:lstStyle/>
                <a:p>
                  <a:endParaRPr lang="en-US"/>
                </a:p>
              </p:txBody>
            </p:sp>
            <p:sp>
              <p:nvSpPr>
                <p:cNvPr id="417" name="Freeform 383"/>
                <p:cNvSpPr>
                  <a:spLocks/>
                </p:cNvSpPr>
                <p:nvPr/>
              </p:nvSpPr>
              <p:spPr bwMode="auto">
                <a:xfrm>
                  <a:off x="571" y="3579"/>
                  <a:ext cx="71" cy="50"/>
                </a:xfrm>
                <a:custGeom>
                  <a:avLst/>
                  <a:gdLst/>
                  <a:ahLst/>
                  <a:cxnLst>
                    <a:cxn ang="0">
                      <a:pos x="107" y="149"/>
                    </a:cxn>
                    <a:cxn ang="0">
                      <a:pos x="129" y="148"/>
                    </a:cxn>
                    <a:cxn ang="0">
                      <a:pos x="149" y="143"/>
                    </a:cxn>
                    <a:cxn ang="0">
                      <a:pos x="168" y="137"/>
                    </a:cxn>
                    <a:cxn ang="0">
                      <a:pos x="184" y="127"/>
                    </a:cxn>
                    <a:cxn ang="0">
                      <a:pos x="196" y="117"/>
                    </a:cxn>
                    <a:cxn ang="0">
                      <a:pos x="207" y="104"/>
                    </a:cxn>
                    <a:cxn ang="0">
                      <a:pos x="213" y="90"/>
                    </a:cxn>
                    <a:cxn ang="0">
                      <a:pos x="215" y="75"/>
                    </a:cxn>
                    <a:cxn ang="0">
                      <a:pos x="213" y="60"/>
                    </a:cxn>
                    <a:cxn ang="0">
                      <a:pos x="207" y="46"/>
                    </a:cxn>
                    <a:cxn ang="0">
                      <a:pos x="196" y="33"/>
                    </a:cxn>
                    <a:cxn ang="0">
                      <a:pos x="184" y="22"/>
                    </a:cxn>
                    <a:cxn ang="0">
                      <a:pos x="168" y="12"/>
                    </a:cxn>
                    <a:cxn ang="0">
                      <a:pos x="149" y="5"/>
                    </a:cxn>
                    <a:cxn ang="0">
                      <a:pos x="129" y="1"/>
                    </a:cxn>
                    <a:cxn ang="0">
                      <a:pos x="107" y="0"/>
                    </a:cxn>
                    <a:cxn ang="0">
                      <a:pos x="85" y="1"/>
                    </a:cxn>
                    <a:cxn ang="0">
                      <a:pos x="66" y="5"/>
                    </a:cxn>
                    <a:cxn ang="0">
                      <a:pos x="47" y="12"/>
                    </a:cxn>
                    <a:cxn ang="0">
                      <a:pos x="31" y="22"/>
                    </a:cxn>
                    <a:cxn ang="0">
                      <a:pos x="19" y="33"/>
                    </a:cxn>
                    <a:cxn ang="0">
                      <a:pos x="8" y="46"/>
                    </a:cxn>
                    <a:cxn ang="0">
                      <a:pos x="2" y="60"/>
                    </a:cxn>
                    <a:cxn ang="0">
                      <a:pos x="0" y="75"/>
                    </a:cxn>
                    <a:cxn ang="0">
                      <a:pos x="2" y="90"/>
                    </a:cxn>
                    <a:cxn ang="0">
                      <a:pos x="8" y="104"/>
                    </a:cxn>
                    <a:cxn ang="0">
                      <a:pos x="19" y="117"/>
                    </a:cxn>
                    <a:cxn ang="0">
                      <a:pos x="31" y="127"/>
                    </a:cxn>
                    <a:cxn ang="0">
                      <a:pos x="47" y="137"/>
                    </a:cxn>
                    <a:cxn ang="0">
                      <a:pos x="66" y="143"/>
                    </a:cxn>
                    <a:cxn ang="0">
                      <a:pos x="85" y="148"/>
                    </a:cxn>
                    <a:cxn ang="0">
                      <a:pos x="107" y="149"/>
                    </a:cxn>
                  </a:cxnLst>
                  <a:rect l="0" t="0" r="r" b="b"/>
                  <a:pathLst>
                    <a:path w="215" h="149">
                      <a:moveTo>
                        <a:pt x="107" y="149"/>
                      </a:moveTo>
                      <a:lnTo>
                        <a:pt x="129" y="148"/>
                      </a:lnTo>
                      <a:lnTo>
                        <a:pt x="149" y="143"/>
                      </a:lnTo>
                      <a:lnTo>
                        <a:pt x="168" y="137"/>
                      </a:lnTo>
                      <a:lnTo>
                        <a:pt x="184" y="127"/>
                      </a:lnTo>
                      <a:lnTo>
                        <a:pt x="196" y="117"/>
                      </a:lnTo>
                      <a:lnTo>
                        <a:pt x="207" y="104"/>
                      </a:lnTo>
                      <a:lnTo>
                        <a:pt x="213" y="90"/>
                      </a:lnTo>
                      <a:lnTo>
                        <a:pt x="215" y="75"/>
                      </a:lnTo>
                      <a:lnTo>
                        <a:pt x="213" y="60"/>
                      </a:lnTo>
                      <a:lnTo>
                        <a:pt x="207" y="46"/>
                      </a:lnTo>
                      <a:lnTo>
                        <a:pt x="196" y="33"/>
                      </a:lnTo>
                      <a:lnTo>
                        <a:pt x="184" y="22"/>
                      </a:lnTo>
                      <a:lnTo>
                        <a:pt x="168" y="12"/>
                      </a:lnTo>
                      <a:lnTo>
                        <a:pt x="149" y="5"/>
                      </a:lnTo>
                      <a:lnTo>
                        <a:pt x="129" y="1"/>
                      </a:lnTo>
                      <a:lnTo>
                        <a:pt x="107" y="0"/>
                      </a:lnTo>
                      <a:lnTo>
                        <a:pt x="85" y="1"/>
                      </a:lnTo>
                      <a:lnTo>
                        <a:pt x="66" y="5"/>
                      </a:lnTo>
                      <a:lnTo>
                        <a:pt x="47" y="12"/>
                      </a:lnTo>
                      <a:lnTo>
                        <a:pt x="31" y="22"/>
                      </a:lnTo>
                      <a:lnTo>
                        <a:pt x="19" y="33"/>
                      </a:lnTo>
                      <a:lnTo>
                        <a:pt x="8" y="46"/>
                      </a:lnTo>
                      <a:lnTo>
                        <a:pt x="2" y="60"/>
                      </a:lnTo>
                      <a:lnTo>
                        <a:pt x="0" y="75"/>
                      </a:lnTo>
                      <a:lnTo>
                        <a:pt x="2" y="90"/>
                      </a:lnTo>
                      <a:lnTo>
                        <a:pt x="8" y="104"/>
                      </a:lnTo>
                      <a:lnTo>
                        <a:pt x="19" y="117"/>
                      </a:lnTo>
                      <a:lnTo>
                        <a:pt x="31" y="127"/>
                      </a:lnTo>
                      <a:lnTo>
                        <a:pt x="47" y="137"/>
                      </a:lnTo>
                      <a:lnTo>
                        <a:pt x="66" y="143"/>
                      </a:lnTo>
                      <a:lnTo>
                        <a:pt x="85" y="148"/>
                      </a:lnTo>
                      <a:lnTo>
                        <a:pt x="107" y="149"/>
                      </a:lnTo>
                      <a:close/>
                    </a:path>
                  </a:pathLst>
                </a:custGeom>
                <a:solidFill>
                  <a:srgbClr val="0A335B"/>
                </a:solidFill>
                <a:ln w="9525">
                  <a:noFill/>
                  <a:round/>
                  <a:headEnd/>
                  <a:tailEnd/>
                </a:ln>
              </p:spPr>
              <p:txBody>
                <a:bodyPr/>
                <a:lstStyle/>
                <a:p>
                  <a:endParaRPr lang="en-US"/>
                </a:p>
              </p:txBody>
            </p:sp>
            <p:sp>
              <p:nvSpPr>
                <p:cNvPr id="418" name="Freeform 384"/>
                <p:cNvSpPr>
                  <a:spLocks/>
                </p:cNvSpPr>
                <p:nvPr/>
              </p:nvSpPr>
              <p:spPr bwMode="auto">
                <a:xfrm>
                  <a:off x="571" y="3579"/>
                  <a:ext cx="71" cy="50"/>
                </a:xfrm>
                <a:custGeom>
                  <a:avLst/>
                  <a:gdLst/>
                  <a:ahLst/>
                  <a:cxnLst>
                    <a:cxn ang="0">
                      <a:pos x="107" y="149"/>
                    </a:cxn>
                    <a:cxn ang="0">
                      <a:pos x="107" y="149"/>
                    </a:cxn>
                    <a:cxn ang="0">
                      <a:pos x="129" y="148"/>
                    </a:cxn>
                    <a:cxn ang="0">
                      <a:pos x="149" y="143"/>
                    </a:cxn>
                    <a:cxn ang="0">
                      <a:pos x="168" y="137"/>
                    </a:cxn>
                    <a:cxn ang="0">
                      <a:pos x="184" y="127"/>
                    </a:cxn>
                    <a:cxn ang="0">
                      <a:pos x="196" y="117"/>
                    </a:cxn>
                    <a:cxn ang="0">
                      <a:pos x="207" y="104"/>
                    </a:cxn>
                    <a:cxn ang="0">
                      <a:pos x="213" y="90"/>
                    </a:cxn>
                    <a:cxn ang="0">
                      <a:pos x="215" y="75"/>
                    </a:cxn>
                    <a:cxn ang="0">
                      <a:pos x="215" y="75"/>
                    </a:cxn>
                    <a:cxn ang="0">
                      <a:pos x="213" y="60"/>
                    </a:cxn>
                    <a:cxn ang="0">
                      <a:pos x="207" y="46"/>
                    </a:cxn>
                    <a:cxn ang="0">
                      <a:pos x="196" y="33"/>
                    </a:cxn>
                    <a:cxn ang="0">
                      <a:pos x="184" y="22"/>
                    </a:cxn>
                    <a:cxn ang="0">
                      <a:pos x="168" y="12"/>
                    </a:cxn>
                    <a:cxn ang="0">
                      <a:pos x="149" y="5"/>
                    </a:cxn>
                    <a:cxn ang="0">
                      <a:pos x="129" y="1"/>
                    </a:cxn>
                    <a:cxn ang="0">
                      <a:pos x="107" y="0"/>
                    </a:cxn>
                    <a:cxn ang="0">
                      <a:pos x="107" y="0"/>
                    </a:cxn>
                    <a:cxn ang="0">
                      <a:pos x="85" y="1"/>
                    </a:cxn>
                    <a:cxn ang="0">
                      <a:pos x="66" y="5"/>
                    </a:cxn>
                    <a:cxn ang="0">
                      <a:pos x="47" y="12"/>
                    </a:cxn>
                    <a:cxn ang="0">
                      <a:pos x="31" y="22"/>
                    </a:cxn>
                    <a:cxn ang="0">
                      <a:pos x="19" y="33"/>
                    </a:cxn>
                    <a:cxn ang="0">
                      <a:pos x="8" y="46"/>
                    </a:cxn>
                    <a:cxn ang="0">
                      <a:pos x="2" y="60"/>
                    </a:cxn>
                    <a:cxn ang="0">
                      <a:pos x="0" y="75"/>
                    </a:cxn>
                    <a:cxn ang="0">
                      <a:pos x="0" y="75"/>
                    </a:cxn>
                    <a:cxn ang="0">
                      <a:pos x="2" y="90"/>
                    </a:cxn>
                    <a:cxn ang="0">
                      <a:pos x="8" y="104"/>
                    </a:cxn>
                    <a:cxn ang="0">
                      <a:pos x="19" y="117"/>
                    </a:cxn>
                    <a:cxn ang="0">
                      <a:pos x="31" y="127"/>
                    </a:cxn>
                    <a:cxn ang="0">
                      <a:pos x="47" y="137"/>
                    </a:cxn>
                    <a:cxn ang="0">
                      <a:pos x="66" y="143"/>
                    </a:cxn>
                    <a:cxn ang="0">
                      <a:pos x="85" y="148"/>
                    </a:cxn>
                    <a:cxn ang="0">
                      <a:pos x="107" y="149"/>
                    </a:cxn>
                  </a:cxnLst>
                  <a:rect l="0" t="0" r="r" b="b"/>
                  <a:pathLst>
                    <a:path w="215" h="149">
                      <a:moveTo>
                        <a:pt x="107" y="149"/>
                      </a:moveTo>
                      <a:lnTo>
                        <a:pt x="107" y="149"/>
                      </a:lnTo>
                      <a:lnTo>
                        <a:pt x="129" y="148"/>
                      </a:lnTo>
                      <a:lnTo>
                        <a:pt x="149" y="143"/>
                      </a:lnTo>
                      <a:lnTo>
                        <a:pt x="168" y="137"/>
                      </a:lnTo>
                      <a:lnTo>
                        <a:pt x="184" y="127"/>
                      </a:lnTo>
                      <a:lnTo>
                        <a:pt x="196" y="117"/>
                      </a:lnTo>
                      <a:lnTo>
                        <a:pt x="207" y="104"/>
                      </a:lnTo>
                      <a:lnTo>
                        <a:pt x="213" y="90"/>
                      </a:lnTo>
                      <a:lnTo>
                        <a:pt x="215" y="75"/>
                      </a:lnTo>
                      <a:lnTo>
                        <a:pt x="215" y="75"/>
                      </a:lnTo>
                      <a:lnTo>
                        <a:pt x="213" y="60"/>
                      </a:lnTo>
                      <a:lnTo>
                        <a:pt x="207" y="46"/>
                      </a:lnTo>
                      <a:lnTo>
                        <a:pt x="196" y="33"/>
                      </a:lnTo>
                      <a:lnTo>
                        <a:pt x="184" y="22"/>
                      </a:lnTo>
                      <a:lnTo>
                        <a:pt x="168" y="12"/>
                      </a:lnTo>
                      <a:lnTo>
                        <a:pt x="149" y="5"/>
                      </a:lnTo>
                      <a:lnTo>
                        <a:pt x="129" y="1"/>
                      </a:lnTo>
                      <a:lnTo>
                        <a:pt x="107" y="0"/>
                      </a:lnTo>
                      <a:lnTo>
                        <a:pt x="107" y="0"/>
                      </a:lnTo>
                      <a:lnTo>
                        <a:pt x="85" y="1"/>
                      </a:lnTo>
                      <a:lnTo>
                        <a:pt x="66" y="5"/>
                      </a:lnTo>
                      <a:lnTo>
                        <a:pt x="47" y="12"/>
                      </a:lnTo>
                      <a:lnTo>
                        <a:pt x="31" y="22"/>
                      </a:lnTo>
                      <a:lnTo>
                        <a:pt x="19" y="33"/>
                      </a:lnTo>
                      <a:lnTo>
                        <a:pt x="8" y="46"/>
                      </a:lnTo>
                      <a:lnTo>
                        <a:pt x="2" y="60"/>
                      </a:lnTo>
                      <a:lnTo>
                        <a:pt x="0" y="75"/>
                      </a:lnTo>
                      <a:lnTo>
                        <a:pt x="0" y="75"/>
                      </a:lnTo>
                      <a:lnTo>
                        <a:pt x="2" y="90"/>
                      </a:lnTo>
                      <a:lnTo>
                        <a:pt x="8" y="104"/>
                      </a:lnTo>
                      <a:lnTo>
                        <a:pt x="19" y="117"/>
                      </a:lnTo>
                      <a:lnTo>
                        <a:pt x="31" y="127"/>
                      </a:lnTo>
                      <a:lnTo>
                        <a:pt x="47" y="137"/>
                      </a:lnTo>
                      <a:lnTo>
                        <a:pt x="66" y="143"/>
                      </a:lnTo>
                      <a:lnTo>
                        <a:pt x="85" y="148"/>
                      </a:lnTo>
                      <a:lnTo>
                        <a:pt x="107" y="149"/>
                      </a:lnTo>
                    </a:path>
                  </a:pathLst>
                </a:custGeom>
                <a:noFill/>
                <a:ln w="0">
                  <a:solidFill>
                    <a:srgbClr val="000033"/>
                  </a:solidFill>
                  <a:prstDash val="solid"/>
                  <a:round/>
                  <a:headEnd/>
                  <a:tailEnd/>
                </a:ln>
              </p:spPr>
              <p:txBody>
                <a:bodyPr/>
                <a:lstStyle/>
                <a:p>
                  <a:endParaRPr lang="en-US"/>
                </a:p>
              </p:txBody>
            </p:sp>
            <p:sp>
              <p:nvSpPr>
                <p:cNvPr id="419" name="Freeform 385"/>
                <p:cNvSpPr>
                  <a:spLocks/>
                </p:cNvSpPr>
                <p:nvPr/>
              </p:nvSpPr>
              <p:spPr bwMode="auto">
                <a:xfrm>
                  <a:off x="565" y="3609"/>
                  <a:ext cx="83" cy="31"/>
                </a:xfrm>
                <a:custGeom>
                  <a:avLst/>
                  <a:gdLst/>
                  <a:ahLst/>
                  <a:cxnLst>
                    <a:cxn ang="0">
                      <a:pos x="249" y="1"/>
                    </a:cxn>
                    <a:cxn ang="0">
                      <a:pos x="245" y="28"/>
                    </a:cxn>
                    <a:cxn ang="0">
                      <a:pos x="238" y="43"/>
                    </a:cxn>
                    <a:cxn ang="0">
                      <a:pos x="229" y="56"/>
                    </a:cxn>
                    <a:cxn ang="0">
                      <a:pos x="217" y="67"/>
                    </a:cxn>
                    <a:cxn ang="0">
                      <a:pos x="204" y="75"/>
                    </a:cxn>
                    <a:cxn ang="0">
                      <a:pos x="188" y="83"/>
                    </a:cxn>
                    <a:cxn ang="0">
                      <a:pos x="169" y="88"/>
                    </a:cxn>
                    <a:cxn ang="0">
                      <a:pos x="148" y="92"/>
                    </a:cxn>
                    <a:cxn ang="0">
                      <a:pos x="124" y="93"/>
                    </a:cxn>
                    <a:cxn ang="0">
                      <a:pos x="106" y="92"/>
                    </a:cxn>
                    <a:cxn ang="0">
                      <a:pos x="87" y="87"/>
                    </a:cxn>
                    <a:cxn ang="0">
                      <a:pos x="68" y="81"/>
                    </a:cxn>
                    <a:cxn ang="0">
                      <a:pos x="50" y="73"/>
                    </a:cxn>
                    <a:cxn ang="0">
                      <a:pos x="35" y="63"/>
                    </a:cxn>
                    <a:cxn ang="0">
                      <a:pos x="21" y="52"/>
                    </a:cxn>
                    <a:cxn ang="0">
                      <a:pos x="11" y="39"/>
                    </a:cxn>
                    <a:cxn ang="0">
                      <a:pos x="3" y="27"/>
                    </a:cxn>
                    <a:cxn ang="0">
                      <a:pos x="0" y="0"/>
                    </a:cxn>
                    <a:cxn ang="0">
                      <a:pos x="6" y="15"/>
                    </a:cxn>
                    <a:cxn ang="0">
                      <a:pos x="16" y="29"/>
                    </a:cxn>
                    <a:cxn ang="0">
                      <a:pos x="27" y="42"/>
                    </a:cxn>
                    <a:cxn ang="0">
                      <a:pos x="43" y="52"/>
                    </a:cxn>
                    <a:cxn ang="0">
                      <a:pos x="61" y="61"/>
                    </a:cxn>
                    <a:cxn ang="0">
                      <a:pos x="81" y="67"/>
                    </a:cxn>
                    <a:cxn ang="0">
                      <a:pos x="101" y="72"/>
                    </a:cxn>
                    <a:cxn ang="0">
                      <a:pos x="124" y="73"/>
                    </a:cxn>
                    <a:cxn ang="0">
                      <a:pos x="147" y="72"/>
                    </a:cxn>
                    <a:cxn ang="0">
                      <a:pos x="169" y="68"/>
                    </a:cxn>
                    <a:cxn ang="0">
                      <a:pos x="188" y="61"/>
                    </a:cxn>
                    <a:cxn ang="0">
                      <a:pos x="206" y="53"/>
                    </a:cxn>
                    <a:cxn ang="0">
                      <a:pos x="221" y="43"/>
                    </a:cxn>
                    <a:cxn ang="0">
                      <a:pos x="233" y="30"/>
                    </a:cxn>
                    <a:cxn ang="0">
                      <a:pos x="243" y="16"/>
                    </a:cxn>
                    <a:cxn ang="0">
                      <a:pos x="249" y="1"/>
                    </a:cxn>
                  </a:cxnLst>
                  <a:rect l="0" t="0" r="r" b="b"/>
                  <a:pathLst>
                    <a:path w="249" h="93">
                      <a:moveTo>
                        <a:pt x="249" y="1"/>
                      </a:moveTo>
                      <a:lnTo>
                        <a:pt x="245" y="28"/>
                      </a:lnTo>
                      <a:lnTo>
                        <a:pt x="238" y="43"/>
                      </a:lnTo>
                      <a:lnTo>
                        <a:pt x="229" y="56"/>
                      </a:lnTo>
                      <a:lnTo>
                        <a:pt x="217" y="67"/>
                      </a:lnTo>
                      <a:lnTo>
                        <a:pt x="204" y="75"/>
                      </a:lnTo>
                      <a:lnTo>
                        <a:pt x="188" y="83"/>
                      </a:lnTo>
                      <a:lnTo>
                        <a:pt x="169" y="88"/>
                      </a:lnTo>
                      <a:lnTo>
                        <a:pt x="148" y="92"/>
                      </a:lnTo>
                      <a:lnTo>
                        <a:pt x="124" y="93"/>
                      </a:lnTo>
                      <a:lnTo>
                        <a:pt x="106" y="92"/>
                      </a:lnTo>
                      <a:lnTo>
                        <a:pt x="87" y="87"/>
                      </a:lnTo>
                      <a:lnTo>
                        <a:pt x="68" y="81"/>
                      </a:lnTo>
                      <a:lnTo>
                        <a:pt x="50" y="73"/>
                      </a:lnTo>
                      <a:lnTo>
                        <a:pt x="35" y="63"/>
                      </a:lnTo>
                      <a:lnTo>
                        <a:pt x="21" y="52"/>
                      </a:lnTo>
                      <a:lnTo>
                        <a:pt x="11" y="39"/>
                      </a:lnTo>
                      <a:lnTo>
                        <a:pt x="3" y="27"/>
                      </a:lnTo>
                      <a:lnTo>
                        <a:pt x="0" y="0"/>
                      </a:lnTo>
                      <a:lnTo>
                        <a:pt x="6" y="15"/>
                      </a:lnTo>
                      <a:lnTo>
                        <a:pt x="16" y="29"/>
                      </a:lnTo>
                      <a:lnTo>
                        <a:pt x="27" y="42"/>
                      </a:lnTo>
                      <a:lnTo>
                        <a:pt x="43" y="52"/>
                      </a:lnTo>
                      <a:lnTo>
                        <a:pt x="61" y="61"/>
                      </a:lnTo>
                      <a:lnTo>
                        <a:pt x="81" y="67"/>
                      </a:lnTo>
                      <a:lnTo>
                        <a:pt x="101" y="72"/>
                      </a:lnTo>
                      <a:lnTo>
                        <a:pt x="124" y="73"/>
                      </a:lnTo>
                      <a:lnTo>
                        <a:pt x="147" y="72"/>
                      </a:lnTo>
                      <a:lnTo>
                        <a:pt x="169" y="68"/>
                      </a:lnTo>
                      <a:lnTo>
                        <a:pt x="188" y="61"/>
                      </a:lnTo>
                      <a:lnTo>
                        <a:pt x="206" y="53"/>
                      </a:lnTo>
                      <a:lnTo>
                        <a:pt x="221" y="43"/>
                      </a:lnTo>
                      <a:lnTo>
                        <a:pt x="233" y="30"/>
                      </a:lnTo>
                      <a:lnTo>
                        <a:pt x="243" y="16"/>
                      </a:lnTo>
                      <a:lnTo>
                        <a:pt x="249" y="1"/>
                      </a:lnTo>
                      <a:close/>
                    </a:path>
                  </a:pathLst>
                </a:custGeom>
                <a:solidFill>
                  <a:srgbClr val="8499AD"/>
                </a:solidFill>
                <a:ln w="9525">
                  <a:noFill/>
                  <a:round/>
                  <a:headEnd/>
                  <a:tailEnd/>
                </a:ln>
              </p:spPr>
              <p:txBody>
                <a:bodyPr/>
                <a:lstStyle/>
                <a:p>
                  <a:endParaRPr lang="en-US"/>
                </a:p>
              </p:txBody>
            </p:sp>
            <p:sp>
              <p:nvSpPr>
                <p:cNvPr id="420" name="Freeform 386"/>
                <p:cNvSpPr>
                  <a:spLocks/>
                </p:cNvSpPr>
                <p:nvPr/>
              </p:nvSpPr>
              <p:spPr bwMode="auto">
                <a:xfrm>
                  <a:off x="563" y="3559"/>
                  <a:ext cx="85" cy="59"/>
                </a:xfrm>
                <a:custGeom>
                  <a:avLst/>
                  <a:gdLst/>
                  <a:ahLst/>
                  <a:cxnLst>
                    <a:cxn ang="0">
                      <a:pos x="3" y="108"/>
                    </a:cxn>
                    <a:cxn ang="0">
                      <a:pos x="9" y="122"/>
                    </a:cxn>
                    <a:cxn ang="0">
                      <a:pos x="19" y="136"/>
                    </a:cxn>
                    <a:cxn ang="0">
                      <a:pos x="32" y="148"/>
                    </a:cxn>
                    <a:cxn ang="0">
                      <a:pos x="47" y="157"/>
                    </a:cxn>
                    <a:cxn ang="0">
                      <a:pos x="65" y="165"/>
                    </a:cxn>
                    <a:cxn ang="0">
                      <a:pos x="83" y="172"/>
                    </a:cxn>
                    <a:cxn ang="0">
                      <a:pos x="104" y="175"/>
                    </a:cxn>
                    <a:cxn ang="0">
                      <a:pos x="126" y="177"/>
                    </a:cxn>
                    <a:cxn ang="0">
                      <a:pos x="149" y="175"/>
                    </a:cxn>
                    <a:cxn ang="0">
                      <a:pos x="171" y="171"/>
                    </a:cxn>
                    <a:cxn ang="0">
                      <a:pos x="190" y="165"/>
                    </a:cxn>
                    <a:cxn ang="0">
                      <a:pos x="208" y="156"/>
                    </a:cxn>
                    <a:cxn ang="0">
                      <a:pos x="223" y="145"/>
                    </a:cxn>
                    <a:cxn ang="0">
                      <a:pos x="236" y="133"/>
                    </a:cxn>
                    <a:cxn ang="0">
                      <a:pos x="244" y="119"/>
                    </a:cxn>
                    <a:cxn ang="0">
                      <a:pos x="251" y="104"/>
                    </a:cxn>
                    <a:cxn ang="0">
                      <a:pos x="252" y="100"/>
                    </a:cxn>
                    <a:cxn ang="0">
                      <a:pos x="253" y="95"/>
                    </a:cxn>
                    <a:cxn ang="0">
                      <a:pos x="253" y="92"/>
                    </a:cxn>
                    <a:cxn ang="0">
                      <a:pos x="253" y="89"/>
                    </a:cxn>
                    <a:cxn ang="0">
                      <a:pos x="251" y="71"/>
                    </a:cxn>
                    <a:cxn ang="0">
                      <a:pos x="243" y="54"/>
                    </a:cxn>
                    <a:cxn ang="0">
                      <a:pos x="231" y="39"/>
                    </a:cxn>
                    <a:cxn ang="0">
                      <a:pos x="216" y="26"/>
                    </a:cxn>
                    <a:cxn ang="0">
                      <a:pos x="197" y="15"/>
                    </a:cxn>
                    <a:cxn ang="0">
                      <a:pos x="175" y="7"/>
                    </a:cxn>
                    <a:cxn ang="0">
                      <a:pos x="151" y="3"/>
                    </a:cxn>
                    <a:cxn ang="0">
                      <a:pos x="126" y="0"/>
                    </a:cxn>
                    <a:cxn ang="0">
                      <a:pos x="101" y="3"/>
                    </a:cxn>
                    <a:cxn ang="0">
                      <a:pos x="77" y="7"/>
                    </a:cxn>
                    <a:cxn ang="0">
                      <a:pos x="55" y="15"/>
                    </a:cxn>
                    <a:cxn ang="0">
                      <a:pos x="36" y="26"/>
                    </a:cxn>
                    <a:cxn ang="0">
                      <a:pos x="22" y="39"/>
                    </a:cxn>
                    <a:cxn ang="0">
                      <a:pos x="9" y="54"/>
                    </a:cxn>
                    <a:cxn ang="0">
                      <a:pos x="2" y="71"/>
                    </a:cxn>
                    <a:cxn ang="0">
                      <a:pos x="0" y="89"/>
                    </a:cxn>
                    <a:cxn ang="0">
                      <a:pos x="0" y="93"/>
                    </a:cxn>
                    <a:cxn ang="0">
                      <a:pos x="1" y="98"/>
                    </a:cxn>
                    <a:cxn ang="0">
                      <a:pos x="2" y="104"/>
                    </a:cxn>
                    <a:cxn ang="0">
                      <a:pos x="3" y="108"/>
                    </a:cxn>
                  </a:cxnLst>
                  <a:rect l="0" t="0" r="r" b="b"/>
                  <a:pathLst>
                    <a:path w="253" h="177">
                      <a:moveTo>
                        <a:pt x="3" y="108"/>
                      </a:moveTo>
                      <a:lnTo>
                        <a:pt x="9" y="122"/>
                      </a:lnTo>
                      <a:lnTo>
                        <a:pt x="19" y="136"/>
                      </a:lnTo>
                      <a:lnTo>
                        <a:pt x="32" y="148"/>
                      </a:lnTo>
                      <a:lnTo>
                        <a:pt x="47" y="157"/>
                      </a:lnTo>
                      <a:lnTo>
                        <a:pt x="65" y="165"/>
                      </a:lnTo>
                      <a:lnTo>
                        <a:pt x="83" y="172"/>
                      </a:lnTo>
                      <a:lnTo>
                        <a:pt x="104" y="175"/>
                      </a:lnTo>
                      <a:lnTo>
                        <a:pt x="126" y="177"/>
                      </a:lnTo>
                      <a:lnTo>
                        <a:pt x="149" y="175"/>
                      </a:lnTo>
                      <a:lnTo>
                        <a:pt x="171" y="171"/>
                      </a:lnTo>
                      <a:lnTo>
                        <a:pt x="190" y="165"/>
                      </a:lnTo>
                      <a:lnTo>
                        <a:pt x="208" y="156"/>
                      </a:lnTo>
                      <a:lnTo>
                        <a:pt x="223" y="145"/>
                      </a:lnTo>
                      <a:lnTo>
                        <a:pt x="236" y="133"/>
                      </a:lnTo>
                      <a:lnTo>
                        <a:pt x="244" y="119"/>
                      </a:lnTo>
                      <a:lnTo>
                        <a:pt x="251" y="104"/>
                      </a:lnTo>
                      <a:lnTo>
                        <a:pt x="252" y="100"/>
                      </a:lnTo>
                      <a:lnTo>
                        <a:pt x="253" y="95"/>
                      </a:lnTo>
                      <a:lnTo>
                        <a:pt x="253" y="92"/>
                      </a:lnTo>
                      <a:lnTo>
                        <a:pt x="253" y="89"/>
                      </a:lnTo>
                      <a:lnTo>
                        <a:pt x="251" y="71"/>
                      </a:lnTo>
                      <a:lnTo>
                        <a:pt x="243" y="54"/>
                      </a:lnTo>
                      <a:lnTo>
                        <a:pt x="231" y="39"/>
                      </a:lnTo>
                      <a:lnTo>
                        <a:pt x="216" y="26"/>
                      </a:lnTo>
                      <a:lnTo>
                        <a:pt x="197" y="15"/>
                      </a:lnTo>
                      <a:lnTo>
                        <a:pt x="175" y="7"/>
                      </a:lnTo>
                      <a:lnTo>
                        <a:pt x="151" y="3"/>
                      </a:lnTo>
                      <a:lnTo>
                        <a:pt x="126" y="0"/>
                      </a:lnTo>
                      <a:lnTo>
                        <a:pt x="101" y="3"/>
                      </a:lnTo>
                      <a:lnTo>
                        <a:pt x="77" y="7"/>
                      </a:lnTo>
                      <a:lnTo>
                        <a:pt x="55" y="15"/>
                      </a:lnTo>
                      <a:lnTo>
                        <a:pt x="36" y="26"/>
                      </a:lnTo>
                      <a:lnTo>
                        <a:pt x="22" y="39"/>
                      </a:lnTo>
                      <a:lnTo>
                        <a:pt x="9" y="54"/>
                      </a:lnTo>
                      <a:lnTo>
                        <a:pt x="2" y="71"/>
                      </a:lnTo>
                      <a:lnTo>
                        <a:pt x="0" y="89"/>
                      </a:lnTo>
                      <a:lnTo>
                        <a:pt x="0" y="93"/>
                      </a:lnTo>
                      <a:lnTo>
                        <a:pt x="1" y="98"/>
                      </a:lnTo>
                      <a:lnTo>
                        <a:pt x="2" y="104"/>
                      </a:lnTo>
                      <a:lnTo>
                        <a:pt x="3" y="108"/>
                      </a:lnTo>
                      <a:close/>
                    </a:path>
                  </a:pathLst>
                </a:custGeom>
                <a:solidFill>
                  <a:srgbClr val="C1CCD6"/>
                </a:solidFill>
                <a:ln w="9525">
                  <a:noFill/>
                  <a:round/>
                  <a:headEnd/>
                  <a:tailEnd/>
                </a:ln>
              </p:spPr>
              <p:txBody>
                <a:bodyPr/>
                <a:lstStyle/>
                <a:p>
                  <a:endParaRPr lang="en-US"/>
                </a:p>
              </p:txBody>
            </p:sp>
            <p:sp>
              <p:nvSpPr>
                <p:cNvPr id="421" name="Freeform 387"/>
                <p:cNvSpPr>
                  <a:spLocks/>
                </p:cNvSpPr>
                <p:nvPr/>
              </p:nvSpPr>
              <p:spPr bwMode="auto">
                <a:xfrm>
                  <a:off x="563" y="3559"/>
                  <a:ext cx="85" cy="59"/>
                </a:xfrm>
                <a:custGeom>
                  <a:avLst/>
                  <a:gdLst/>
                  <a:ahLst/>
                  <a:cxnLst>
                    <a:cxn ang="0">
                      <a:pos x="3" y="108"/>
                    </a:cxn>
                    <a:cxn ang="0">
                      <a:pos x="3" y="108"/>
                    </a:cxn>
                    <a:cxn ang="0">
                      <a:pos x="9" y="122"/>
                    </a:cxn>
                    <a:cxn ang="0">
                      <a:pos x="19" y="136"/>
                    </a:cxn>
                    <a:cxn ang="0">
                      <a:pos x="32" y="148"/>
                    </a:cxn>
                    <a:cxn ang="0">
                      <a:pos x="47" y="157"/>
                    </a:cxn>
                    <a:cxn ang="0">
                      <a:pos x="65" y="165"/>
                    </a:cxn>
                    <a:cxn ang="0">
                      <a:pos x="83" y="172"/>
                    </a:cxn>
                    <a:cxn ang="0">
                      <a:pos x="104" y="175"/>
                    </a:cxn>
                    <a:cxn ang="0">
                      <a:pos x="126" y="177"/>
                    </a:cxn>
                    <a:cxn ang="0">
                      <a:pos x="126" y="177"/>
                    </a:cxn>
                    <a:cxn ang="0">
                      <a:pos x="149" y="175"/>
                    </a:cxn>
                    <a:cxn ang="0">
                      <a:pos x="171" y="171"/>
                    </a:cxn>
                    <a:cxn ang="0">
                      <a:pos x="190" y="165"/>
                    </a:cxn>
                    <a:cxn ang="0">
                      <a:pos x="208" y="156"/>
                    </a:cxn>
                    <a:cxn ang="0">
                      <a:pos x="223" y="145"/>
                    </a:cxn>
                    <a:cxn ang="0">
                      <a:pos x="236" y="133"/>
                    </a:cxn>
                    <a:cxn ang="0">
                      <a:pos x="244" y="119"/>
                    </a:cxn>
                    <a:cxn ang="0">
                      <a:pos x="251" y="104"/>
                    </a:cxn>
                    <a:cxn ang="0">
                      <a:pos x="251" y="104"/>
                    </a:cxn>
                    <a:cxn ang="0">
                      <a:pos x="252" y="100"/>
                    </a:cxn>
                    <a:cxn ang="0">
                      <a:pos x="253" y="95"/>
                    </a:cxn>
                    <a:cxn ang="0">
                      <a:pos x="253" y="92"/>
                    </a:cxn>
                    <a:cxn ang="0">
                      <a:pos x="253" y="89"/>
                    </a:cxn>
                    <a:cxn ang="0">
                      <a:pos x="253" y="89"/>
                    </a:cxn>
                    <a:cxn ang="0">
                      <a:pos x="251" y="71"/>
                    </a:cxn>
                    <a:cxn ang="0">
                      <a:pos x="243" y="54"/>
                    </a:cxn>
                    <a:cxn ang="0">
                      <a:pos x="231" y="39"/>
                    </a:cxn>
                    <a:cxn ang="0">
                      <a:pos x="216" y="26"/>
                    </a:cxn>
                    <a:cxn ang="0">
                      <a:pos x="197" y="15"/>
                    </a:cxn>
                    <a:cxn ang="0">
                      <a:pos x="175" y="7"/>
                    </a:cxn>
                    <a:cxn ang="0">
                      <a:pos x="151" y="3"/>
                    </a:cxn>
                    <a:cxn ang="0">
                      <a:pos x="126" y="0"/>
                    </a:cxn>
                    <a:cxn ang="0">
                      <a:pos x="126" y="0"/>
                    </a:cxn>
                    <a:cxn ang="0">
                      <a:pos x="101" y="3"/>
                    </a:cxn>
                    <a:cxn ang="0">
                      <a:pos x="77" y="7"/>
                    </a:cxn>
                    <a:cxn ang="0">
                      <a:pos x="55" y="15"/>
                    </a:cxn>
                    <a:cxn ang="0">
                      <a:pos x="36" y="26"/>
                    </a:cxn>
                    <a:cxn ang="0">
                      <a:pos x="22" y="39"/>
                    </a:cxn>
                    <a:cxn ang="0">
                      <a:pos x="9" y="54"/>
                    </a:cxn>
                    <a:cxn ang="0">
                      <a:pos x="2" y="71"/>
                    </a:cxn>
                    <a:cxn ang="0">
                      <a:pos x="0" y="89"/>
                    </a:cxn>
                    <a:cxn ang="0">
                      <a:pos x="0" y="89"/>
                    </a:cxn>
                    <a:cxn ang="0">
                      <a:pos x="0" y="93"/>
                    </a:cxn>
                    <a:cxn ang="0">
                      <a:pos x="1" y="98"/>
                    </a:cxn>
                    <a:cxn ang="0">
                      <a:pos x="2" y="104"/>
                    </a:cxn>
                    <a:cxn ang="0">
                      <a:pos x="3" y="108"/>
                    </a:cxn>
                  </a:cxnLst>
                  <a:rect l="0" t="0" r="r" b="b"/>
                  <a:pathLst>
                    <a:path w="253" h="177">
                      <a:moveTo>
                        <a:pt x="3" y="108"/>
                      </a:moveTo>
                      <a:lnTo>
                        <a:pt x="3" y="108"/>
                      </a:lnTo>
                      <a:lnTo>
                        <a:pt x="9" y="122"/>
                      </a:lnTo>
                      <a:lnTo>
                        <a:pt x="19" y="136"/>
                      </a:lnTo>
                      <a:lnTo>
                        <a:pt x="32" y="148"/>
                      </a:lnTo>
                      <a:lnTo>
                        <a:pt x="47" y="157"/>
                      </a:lnTo>
                      <a:lnTo>
                        <a:pt x="65" y="165"/>
                      </a:lnTo>
                      <a:lnTo>
                        <a:pt x="83" y="172"/>
                      </a:lnTo>
                      <a:lnTo>
                        <a:pt x="104" y="175"/>
                      </a:lnTo>
                      <a:lnTo>
                        <a:pt x="126" y="177"/>
                      </a:lnTo>
                      <a:lnTo>
                        <a:pt x="126" y="177"/>
                      </a:lnTo>
                      <a:lnTo>
                        <a:pt x="149" y="175"/>
                      </a:lnTo>
                      <a:lnTo>
                        <a:pt x="171" y="171"/>
                      </a:lnTo>
                      <a:lnTo>
                        <a:pt x="190" y="165"/>
                      </a:lnTo>
                      <a:lnTo>
                        <a:pt x="208" y="156"/>
                      </a:lnTo>
                      <a:lnTo>
                        <a:pt x="223" y="145"/>
                      </a:lnTo>
                      <a:lnTo>
                        <a:pt x="236" y="133"/>
                      </a:lnTo>
                      <a:lnTo>
                        <a:pt x="244" y="119"/>
                      </a:lnTo>
                      <a:lnTo>
                        <a:pt x="251" y="104"/>
                      </a:lnTo>
                      <a:lnTo>
                        <a:pt x="251" y="104"/>
                      </a:lnTo>
                      <a:lnTo>
                        <a:pt x="252" y="100"/>
                      </a:lnTo>
                      <a:lnTo>
                        <a:pt x="253" y="95"/>
                      </a:lnTo>
                      <a:lnTo>
                        <a:pt x="253" y="92"/>
                      </a:lnTo>
                      <a:lnTo>
                        <a:pt x="253" y="89"/>
                      </a:lnTo>
                      <a:lnTo>
                        <a:pt x="253" y="89"/>
                      </a:lnTo>
                      <a:lnTo>
                        <a:pt x="251" y="71"/>
                      </a:lnTo>
                      <a:lnTo>
                        <a:pt x="243" y="54"/>
                      </a:lnTo>
                      <a:lnTo>
                        <a:pt x="231" y="39"/>
                      </a:lnTo>
                      <a:lnTo>
                        <a:pt x="216" y="26"/>
                      </a:lnTo>
                      <a:lnTo>
                        <a:pt x="197" y="15"/>
                      </a:lnTo>
                      <a:lnTo>
                        <a:pt x="175" y="7"/>
                      </a:lnTo>
                      <a:lnTo>
                        <a:pt x="151" y="3"/>
                      </a:lnTo>
                      <a:lnTo>
                        <a:pt x="126" y="0"/>
                      </a:lnTo>
                      <a:lnTo>
                        <a:pt x="126" y="0"/>
                      </a:lnTo>
                      <a:lnTo>
                        <a:pt x="101" y="3"/>
                      </a:lnTo>
                      <a:lnTo>
                        <a:pt x="77" y="7"/>
                      </a:lnTo>
                      <a:lnTo>
                        <a:pt x="55" y="15"/>
                      </a:lnTo>
                      <a:lnTo>
                        <a:pt x="36" y="26"/>
                      </a:lnTo>
                      <a:lnTo>
                        <a:pt x="22" y="39"/>
                      </a:lnTo>
                      <a:lnTo>
                        <a:pt x="9" y="54"/>
                      </a:lnTo>
                      <a:lnTo>
                        <a:pt x="2" y="71"/>
                      </a:lnTo>
                      <a:lnTo>
                        <a:pt x="0" y="89"/>
                      </a:lnTo>
                      <a:lnTo>
                        <a:pt x="0" y="89"/>
                      </a:lnTo>
                      <a:lnTo>
                        <a:pt x="0" y="93"/>
                      </a:lnTo>
                      <a:lnTo>
                        <a:pt x="1" y="98"/>
                      </a:lnTo>
                      <a:lnTo>
                        <a:pt x="2" y="104"/>
                      </a:lnTo>
                      <a:lnTo>
                        <a:pt x="3" y="108"/>
                      </a:lnTo>
                    </a:path>
                  </a:pathLst>
                </a:custGeom>
                <a:noFill/>
                <a:ln w="0">
                  <a:solidFill>
                    <a:srgbClr val="8499AD"/>
                  </a:solidFill>
                  <a:prstDash val="solid"/>
                  <a:round/>
                  <a:headEnd/>
                  <a:tailEnd/>
                </a:ln>
              </p:spPr>
              <p:txBody>
                <a:bodyPr/>
                <a:lstStyle/>
                <a:p>
                  <a:endParaRPr lang="en-US"/>
                </a:p>
              </p:txBody>
            </p:sp>
            <p:sp>
              <p:nvSpPr>
                <p:cNvPr id="422" name="Freeform 388"/>
                <p:cNvSpPr>
                  <a:spLocks/>
                </p:cNvSpPr>
                <p:nvPr/>
              </p:nvSpPr>
              <p:spPr bwMode="auto">
                <a:xfrm>
                  <a:off x="569" y="3563"/>
                  <a:ext cx="72" cy="51"/>
                </a:xfrm>
                <a:custGeom>
                  <a:avLst/>
                  <a:gdLst/>
                  <a:ahLst/>
                  <a:cxnLst>
                    <a:cxn ang="0">
                      <a:pos x="107" y="151"/>
                    </a:cxn>
                    <a:cxn ang="0">
                      <a:pos x="129" y="150"/>
                    </a:cxn>
                    <a:cxn ang="0">
                      <a:pos x="149" y="145"/>
                    </a:cxn>
                    <a:cxn ang="0">
                      <a:pos x="168" y="138"/>
                    </a:cxn>
                    <a:cxn ang="0">
                      <a:pos x="184" y="129"/>
                    </a:cxn>
                    <a:cxn ang="0">
                      <a:pos x="196" y="117"/>
                    </a:cxn>
                    <a:cxn ang="0">
                      <a:pos x="207" y="105"/>
                    </a:cxn>
                    <a:cxn ang="0">
                      <a:pos x="213" y="91"/>
                    </a:cxn>
                    <a:cxn ang="0">
                      <a:pos x="215" y="76"/>
                    </a:cxn>
                    <a:cxn ang="0">
                      <a:pos x="213" y="61"/>
                    </a:cxn>
                    <a:cxn ang="0">
                      <a:pos x="207" y="47"/>
                    </a:cxn>
                    <a:cxn ang="0">
                      <a:pos x="196" y="34"/>
                    </a:cxn>
                    <a:cxn ang="0">
                      <a:pos x="184" y="22"/>
                    </a:cxn>
                    <a:cxn ang="0">
                      <a:pos x="168" y="13"/>
                    </a:cxn>
                    <a:cxn ang="0">
                      <a:pos x="149" y="6"/>
                    </a:cxn>
                    <a:cxn ang="0">
                      <a:pos x="129" y="1"/>
                    </a:cxn>
                    <a:cxn ang="0">
                      <a:pos x="107" y="0"/>
                    </a:cxn>
                    <a:cxn ang="0">
                      <a:pos x="85" y="1"/>
                    </a:cxn>
                    <a:cxn ang="0">
                      <a:pos x="65" y="6"/>
                    </a:cxn>
                    <a:cxn ang="0">
                      <a:pos x="47" y="13"/>
                    </a:cxn>
                    <a:cxn ang="0">
                      <a:pos x="31" y="22"/>
                    </a:cxn>
                    <a:cxn ang="0">
                      <a:pos x="18" y="34"/>
                    </a:cxn>
                    <a:cxn ang="0">
                      <a:pos x="8" y="47"/>
                    </a:cxn>
                    <a:cxn ang="0">
                      <a:pos x="2" y="61"/>
                    </a:cxn>
                    <a:cxn ang="0">
                      <a:pos x="0" y="76"/>
                    </a:cxn>
                    <a:cxn ang="0">
                      <a:pos x="2" y="91"/>
                    </a:cxn>
                    <a:cxn ang="0">
                      <a:pos x="8" y="105"/>
                    </a:cxn>
                    <a:cxn ang="0">
                      <a:pos x="18" y="117"/>
                    </a:cxn>
                    <a:cxn ang="0">
                      <a:pos x="31" y="129"/>
                    </a:cxn>
                    <a:cxn ang="0">
                      <a:pos x="47" y="138"/>
                    </a:cxn>
                    <a:cxn ang="0">
                      <a:pos x="65" y="145"/>
                    </a:cxn>
                    <a:cxn ang="0">
                      <a:pos x="85" y="150"/>
                    </a:cxn>
                    <a:cxn ang="0">
                      <a:pos x="107" y="151"/>
                    </a:cxn>
                  </a:cxnLst>
                  <a:rect l="0" t="0" r="r" b="b"/>
                  <a:pathLst>
                    <a:path w="215" h="151">
                      <a:moveTo>
                        <a:pt x="107" y="151"/>
                      </a:moveTo>
                      <a:lnTo>
                        <a:pt x="129" y="150"/>
                      </a:lnTo>
                      <a:lnTo>
                        <a:pt x="149" y="145"/>
                      </a:lnTo>
                      <a:lnTo>
                        <a:pt x="168" y="138"/>
                      </a:lnTo>
                      <a:lnTo>
                        <a:pt x="184" y="129"/>
                      </a:lnTo>
                      <a:lnTo>
                        <a:pt x="196" y="117"/>
                      </a:lnTo>
                      <a:lnTo>
                        <a:pt x="207" y="105"/>
                      </a:lnTo>
                      <a:lnTo>
                        <a:pt x="213" y="91"/>
                      </a:lnTo>
                      <a:lnTo>
                        <a:pt x="215" y="76"/>
                      </a:lnTo>
                      <a:lnTo>
                        <a:pt x="213" y="61"/>
                      </a:lnTo>
                      <a:lnTo>
                        <a:pt x="207" y="47"/>
                      </a:lnTo>
                      <a:lnTo>
                        <a:pt x="196" y="34"/>
                      </a:lnTo>
                      <a:lnTo>
                        <a:pt x="184" y="22"/>
                      </a:lnTo>
                      <a:lnTo>
                        <a:pt x="168" y="13"/>
                      </a:lnTo>
                      <a:lnTo>
                        <a:pt x="149" y="6"/>
                      </a:lnTo>
                      <a:lnTo>
                        <a:pt x="129" y="1"/>
                      </a:lnTo>
                      <a:lnTo>
                        <a:pt x="107" y="0"/>
                      </a:lnTo>
                      <a:lnTo>
                        <a:pt x="85" y="1"/>
                      </a:lnTo>
                      <a:lnTo>
                        <a:pt x="65" y="6"/>
                      </a:lnTo>
                      <a:lnTo>
                        <a:pt x="47" y="13"/>
                      </a:lnTo>
                      <a:lnTo>
                        <a:pt x="31" y="22"/>
                      </a:lnTo>
                      <a:lnTo>
                        <a:pt x="18" y="34"/>
                      </a:lnTo>
                      <a:lnTo>
                        <a:pt x="8" y="47"/>
                      </a:lnTo>
                      <a:lnTo>
                        <a:pt x="2" y="61"/>
                      </a:lnTo>
                      <a:lnTo>
                        <a:pt x="0" y="76"/>
                      </a:lnTo>
                      <a:lnTo>
                        <a:pt x="2" y="91"/>
                      </a:lnTo>
                      <a:lnTo>
                        <a:pt x="8" y="105"/>
                      </a:lnTo>
                      <a:lnTo>
                        <a:pt x="18" y="117"/>
                      </a:lnTo>
                      <a:lnTo>
                        <a:pt x="31" y="129"/>
                      </a:lnTo>
                      <a:lnTo>
                        <a:pt x="47" y="138"/>
                      </a:lnTo>
                      <a:lnTo>
                        <a:pt x="65" y="145"/>
                      </a:lnTo>
                      <a:lnTo>
                        <a:pt x="85" y="150"/>
                      </a:lnTo>
                      <a:lnTo>
                        <a:pt x="107" y="151"/>
                      </a:lnTo>
                      <a:close/>
                    </a:path>
                  </a:pathLst>
                </a:custGeom>
                <a:solidFill>
                  <a:srgbClr val="000033"/>
                </a:solidFill>
                <a:ln w="9525">
                  <a:noFill/>
                  <a:round/>
                  <a:headEnd/>
                  <a:tailEnd/>
                </a:ln>
              </p:spPr>
              <p:txBody>
                <a:bodyPr/>
                <a:lstStyle/>
                <a:p>
                  <a:endParaRPr lang="en-US"/>
                </a:p>
              </p:txBody>
            </p:sp>
            <p:sp>
              <p:nvSpPr>
                <p:cNvPr id="423" name="Freeform 389"/>
                <p:cNvSpPr>
                  <a:spLocks/>
                </p:cNvSpPr>
                <p:nvPr/>
              </p:nvSpPr>
              <p:spPr bwMode="auto">
                <a:xfrm>
                  <a:off x="569" y="3563"/>
                  <a:ext cx="72" cy="51"/>
                </a:xfrm>
                <a:custGeom>
                  <a:avLst/>
                  <a:gdLst/>
                  <a:ahLst/>
                  <a:cxnLst>
                    <a:cxn ang="0">
                      <a:pos x="107" y="151"/>
                    </a:cxn>
                    <a:cxn ang="0">
                      <a:pos x="107" y="151"/>
                    </a:cxn>
                    <a:cxn ang="0">
                      <a:pos x="129" y="150"/>
                    </a:cxn>
                    <a:cxn ang="0">
                      <a:pos x="149" y="145"/>
                    </a:cxn>
                    <a:cxn ang="0">
                      <a:pos x="168" y="138"/>
                    </a:cxn>
                    <a:cxn ang="0">
                      <a:pos x="184" y="129"/>
                    </a:cxn>
                    <a:cxn ang="0">
                      <a:pos x="196" y="117"/>
                    </a:cxn>
                    <a:cxn ang="0">
                      <a:pos x="207" y="105"/>
                    </a:cxn>
                    <a:cxn ang="0">
                      <a:pos x="213" y="91"/>
                    </a:cxn>
                    <a:cxn ang="0">
                      <a:pos x="215" y="76"/>
                    </a:cxn>
                    <a:cxn ang="0">
                      <a:pos x="215" y="76"/>
                    </a:cxn>
                    <a:cxn ang="0">
                      <a:pos x="213" y="61"/>
                    </a:cxn>
                    <a:cxn ang="0">
                      <a:pos x="207" y="47"/>
                    </a:cxn>
                    <a:cxn ang="0">
                      <a:pos x="196" y="34"/>
                    </a:cxn>
                    <a:cxn ang="0">
                      <a:pos x="184" y="22"/>
                    </a:cxn>
                    <a:cxn ang="0">
                      <a:pos x="168" y="13"/>
                    </a:cxn>
                    <a:cxn ang="0">
                      <a:pos x="149" y="6"/>
                    </a:cxn>
                    <a:cxn ang="0">
                      <a:pos x="129" y="1"/>
                    </a:cxn>
                    <a:cxn ang="0">
                      <a:pos x="107" y="0"/>
                    </a:cxn>
                    <a:cxn ang="0">
                      <a:pos x="107" y="0"/>
                    </a:cxn>
                    <a:cxn ang="0">
                      <a:pos x="85" y="1"/>
                    </a:cxn>
                    <a:cxn ang="0">
                      <a:pos x="65" y="6"/>
                    </a:cxn>
                    <a:cxn ang="0">
                      <a:pos x="47" y="13"/>
                    </a:cxn>
                    <a:cxn ang="0">
                      <a:pos x="31" y="22"/>
                    </a:cxn>
                    <a:cxn ang="0">
                      <a:pos x="18" y="34"/>
                    </a:cxn>
                    <a:cxn ang="0">
                      <a:pos x="8" y="47"/>
                    </a:cxn>
                    <a:cxn ang="0">
                      <a:pos x="2" y="61"/>
                    </a:cxn>
                    <a:cxn ang="0">
                      <a:pos x="0" y="76"/>
                    </a:cxn>
                    <a:cxn ang="0">
                      <a:pos x="0" y="76"/>
                    </a:cxn>
                    <a:cxn ang="0">
                      <a:pos x="2" y="91"/>
                    </a:cxn>
                    <a:cxn ang="0">
                      <a:pos x="8" y="105"/>
                    </a:cxn>
                    <a:cxn ang="0">
                      <a:pos x="18" y="117"/>
                    </a:cxn>
                    <a:cxn ang="0">
                      <a:pos x="31" y="129"/>
                    </a:cxn>
                    <a:cxn ang="0">
                      <a:pos x="47" y="138"/>
                    </a:cxn>
                    <a:cxn ang="0">
                      <a:pos x="65" y="145"/>
                    </a:cxn>
                    <a:cxn ang="0">
                      <a:pos x="85" y="150"/>
                    </a:cxn>
                    <a:cxn ang="0">
                      <a:pos x="107" y="151"/>
                    </a:cxn>
                  </a:cxnLst>
                  <a:rect l="0" t="0" r="r" b="b"/>
                  <a:pathLst>
                    <a:path w="215" h="151">
                      <a:moveTo>
                        <a:pt x="107" y="151"/>
                      </a:moveTo>
                      <a:lnTo>
                        <a:pt x="107" y="151"/>
                      </a:lnTo>
                      <a:lnTo>
                        <a:pt x="129" y="150"/>
                      </a:lnTo>
                      <a:lnTo>
                        <a:pt x="149" y="145"/>
                      </a:lnTo>
                      <a:lnTo>
                        <a:pt x="168" y="138"/>
                      </a:lnTo>
                      <a:lnTo>
                        <a:pt x="184" y="129"/>
                      </a:lnTo>
                      <a:lnTo>
                        <a:pt x="196" y="117"/>
                      </a:lnTo>
                      <a:lnTo>
                        <a:pt x="207" y="105"/>
                      </a:lnTo>
                      <a:lnTo>
                        <a:pt x="213" y="91"/>
                      </a:lnTo>
                      <a:lnTo>
                        <a:pt x="215" y="76"/>
                      </a:lnTo>
                      <a:lnTo>
                        <a:pt x="215" y="76"/>
                      </a:lnTo>
                      <a:lnTo>
                        <a:pt x="213" y="61"/>
                      </a:lnTo>
                      <a:lnTo>
                        <a:pt x="207" y="47"/>
                      </a:lnTo>
                      <a:lnTo>
                        <a:pt x="196" y="34"/>
                      </a:lnTo>
                      <a:lnTo>
                        <a:pt x="184" y="22"/>
                      </a:lnTo>
                      <a:lnTo>
                        <a:pt x="168" y="13"/>
                      </a:lnTo>
                      <a:lnTo>
                        <a:pt x="149" y="6"/>
                      </a:lnTo>
                      <a:lnTo>
                        <a:pt x="129" y="1"/>
                      </a:lnTo>
                      <a:lnTo>
                        <a:pt x="107" y="0"/>
                      </a:lnTo>
                      <a:lnTo>
                        <a:pt x="107" y="0"/>
                      </a:lnTo>
                      <a:lnTo>
                        <a:pt x="85" y="1"/>
                      </a:lnTo>
                      <a:lnTo>
                        <a:pt x="65" y="6"/>
                      </a:lnTo>
                      <a:lnTo>
                        <a:pt x="47" y="13"/>
                      </a:lnTo>
                      <a:lnTo>
                        <a:pt x="31" y="22"/>
                      </a:lnTo>
                      <a:lnTo>
                        <a:pt x="18" y="34"/>
                      </a:lnTo>
                      <a:lnTo>
                        <a:pt x="8" y="47"/>
                      </a:lnTo>
                      <a:lnTo>
                        <a:pt x="2" y="61"/>
                      </a:lnTo>
                      <a:lnTo>
                        <a:pt x="0" y="76"/>
                      </a:lnTo>
                      <a:lnTo>
                        <a:pt x="0" y="76"/>
                      </a:lnTo>
                      <a:lnTo>
                        <a:pt x="2" y="91"/>
                      </a:lnTo>
                      <a:lnTo>
                        <a:pt x="8" y="105"/>
                      </a:lnTo>
                      <a:lnTo>
                        <a:pt x="18" y="117"/>
                      </a:lnTo>
                      <a:lnTo>
                        <a:pt x="31" y="129"/>
                      </a:lnTo>
                      <a:lnTo>
                        <a:pt x="47" y="138"/>
                      </a:lnTo>
                      <a:lnTo>
                        <a:pt x="65" y="145"/>
                      </a:lnTo>
                      <a:lnTo>
                        <a:pt x="85" y="150"/>
                      </a:lnTo>
                      <a:lnTo>
                        <a:pt x="107" y="151"/>
                      </a:lnTo>
                    </a:path>
                  </a:pathLst>
                </a:custGeom>
                <a:noFill/>
                <a:ln w="0">
                  <a:solidFill>
                    <a:srgbClr val="000033"/>
                  </a:solidFill>
                  <a:prstDash val="solid"/>
                  <a:round/>
                  <a:headEnd/>
                  <a:tailEnd/>
                </a:ln>
              </p:spPr>
              <p:txBody>
                <a:bodyPr/>
                <a:lstStyle/>
                <a:p>
                  <a:endParaRPr lang="en-US"/>
                </a:p>
              </p:txBody>
            </p:sp>
            <p:sp>
              <p:nvSpPr>
                <p:cNvPr id="424" name="Freeform 390"/>
                <p:cNvSpPr>
                  <a:spLocks/>
                </p:cNvSpPr>
                <p:nvPr/>
              </p:nvSpPr>
              <p:spPr bwMode="auto">
                <a:xfrm>
                  <a:off x="564" y="3593"/>
                  <a:ext cx="83" cy="31"/>
                </a:xfrm>
                <a:custGeom>
                  <a:avLst/>
                  <a:gdLst/>
                  <a:ahLst/>
                  <a:cxnLst>
                    <a:cxn ang="0">
                      <a:pos x="249" y="1"/>
                    </a:cxn>
                    <a:cxn ang="0">
                      <a:pos x="244" y="27"/>
                    </a:cxn>
                    <a:cxn ang="0">
                      <a:pos x="238" y="42"/>
                    </a:cxn>
                    <a:cxn ang="0">
                      <a:pos x="229" y="55"/>
                    </a:cxn>
                    <a:cxn ang="0">
                      <a:pos x="217" y="67"/>
                    </a:cxn>
                    <a:cxn ang="0">
                      <a:pos x="204" y="75"/>
                    </a:cxn>
                    <a:cxn ang="0">
                      <a:pos x="187" y="83"/>
                    </a:cxn>
                    <a:cxn ang="0">
                      <a:pos x="169" y="88"/>
                    </a:cxn>
                    <a:cxn ang="0">
                      <a:pos x="147" y="91"/>
                    </a:cxn>
                    <a:cxn ang="0">
                      <a:pos x="124" y="92"/>
                    </a:cxn>
                    <a:cxn ang="0">
                      <a:pos x="105" y="91"/>
                    </a:cxn>
                    <a:cxn ang="0">
                      <a:pos x="87" y="87"/>
                    </a:cxn>
                    <a:cxn ang="0">
                      <a:pos x="68" y="81"/>
                    </a:cxn>
                    <a:cxn ang="0">
                      <a:pos x="50" y="73"/>
                    </a:cxn>
                    <a:cxn ang="0">
                      <a:pos x="34" y="62"/>
                    </a:cxn>
                    <a:cxn ang="0">
                      <a:pos x="21" y="52"/>
                    </a:cxn>
                    <a:cxn ang="0">
                      <a:pos x="10" y="39"/>
                    </a:cxn>
                    <a:cxn ang="0">
                      <a:pos x="3" y="26"/>
                    </a:cxn>
                    <a:cxn ang="0">
                      <a:pos x="0" y="0"/>
                    </a:cxn>
                    <a:cxn ang="0">
                      <a:pos x="6" y="15"/>
                    </a:cxn>
                    <a:cxn ang="0">
                      <a:pos x="16" y="29"/>
                    </a:cxn>
                    <a:cxn ang="0">
                      <a:pos x="27" y="41"/>
                    </a:cxn>
                    <a:cxn ang="0">
                      <a:pos x="43" y="52"/>
                    </a:cxn>
                    <a:cxn ang="0">
                      <a:pos x="61" y="61"/>
                    </a:cxn>
                    <a:cxn ang="0">
                      <a:pos x="80" y="67"/>
                    </a:cxn>
                    <a:cxn ang="0">
                      <a:pos x="101" y="71"/>
                    </a:cxn>
                    <a:cxn ang="0">
                      <a:pos x="124" y="73"/>
                    </a:cxn>
                    <a:cxn ang="0">
                      <a:pos x="147" y="71"/>
                    </a:cxn>
                    <a:cxn ang="0">
                      <a:pos x="169" y="68"/>
                    </a:cxn>
                    <a:cxn ang="0">
                      <a:pos x="188" y="61"/>
                    </a:cxn>
                    <a:cxn ang="0">
                      <a:pos x="206" y="53"/>
                    </a:cxn>
                    <a:cxn ang="0">
                      <a:pos x="220" y="42"/>
                    </a:cxn>
                    <a:cxn ang="0">
                      <a:pos x="233" y="30"/>
                    </a:cxn>
                    <a:cxn ang="0">
                      <a:pos x="242" y="16"/>
                    </a:cxn>
                    <a:cxn ang="0">
                      <a:pos x="249" y="1"/>
                    </a:cxn>
                  </a:cxnLst>
                  <a:rect l="0" t="0" r="r" b="b"/>
                  <a:pathLst>
                    <a:path w="249" h="92">
                      <a:moveTo>
                        <a:pt x="249" y="1"/>
                      </a:moveTo>
                      <a:lnTo>
                        <a:pt x="244" y="27"/>
                      </a:lnTo>
                      <a:lnTo>
                        <a:pt x="238" y="42"/>
                      </a:lnTo>
                      <a:lnTo>
                        <a:pt x="229" y="55"/>
                      </a:lnTo>
                      <a:lnTo>
                        <a:pt x="217" y="67"/>
                      </a:lnTo>
                      <a:lnTo>
                        <a:pt x="204" y="75"/>
                      </a:lnTo>
                      <a:lnTo>
                        <a:pt x="187" y="83"/>
                      </a:lnTo>
                      <a:lnTo>
                        <a:pt x="169" y="88"/>
                      </a:lnTo>
                      <a:lnTo>
                        <a:pt x="147" y="91"/>
                      </a:lnTo>
                      <a:lnTo>
                        <a:pt x="124" y="92"/>
                      </a:lnTo>
                      <a:lnTo>
                        <a:pt x="105" y="91"/>
                      </a:lnTo>
                      <a:lnTo>
                        <a:pt x="87" y="87"/>
                      </a:lnTo>
                      <a:lnTo>
                        <a:pt x="68" y="81"/>
                      </a:lnTo>
                      <a:lnTo>
                        <a:pt x="50" y="73"/>
                      </a:lnTo>
                      <a:lnTo>
                        <a:pt x="34" y="62"/>
                      </a:lnTo>
                      <a:lnTo>
                        <a:pt x="21" y="52"/>
                      </a:lnTo>
                      <a:lnTo>
                        <a:pt x="10" y="39"/>
                      </a:lnTo>
                      <a:lnTo>
                        <a:pt x="3" y="26"/>
                      </a:lnTo>
                      <a:lnTo>
                        <a:pt x="0" y="0"/>
                      </a:lnTo>
                      <a:lnTo>
                        <a:pt x="6" y="15"/>
                      </a:lnTo>
                      <a:lnTo>
                        <a:pt x="16" y="29"/>
                      </a:lnTo>
                      <a:lnTo>
                        <a:pt x="27" y="41"/>
                      </a:lnTo>
                      <a:lnTo>
                        <a:pt x="43" y="52"/>
                      </a:lnTo>
                      <a:lnTo>
                        <a:pt x="61" y="61"/>
                      </a:lnTo>
                      <a:lnTo>
                        <a:pt x="80" y="67"/>
                      </a:lnTo>
                      <a:lnTo>
                        <a:pt x="101" y="71"/>
                      </a:lnTo>
                      <a:lnTo>
                        <a:pt x="124" y="73"/>
                      </a:lnTo>
                      <a:lnTo>
                        <a:pt x="147" y="71"/>
                      </a:lnTo>
                      <a:lnTo>
                        <a:pt x="169" y="68"/>
                      </a:lnTo>
                      <a:lnTo>
                        <a:pt x="188" y="61"/>
                      </a:lnTo>
                      <a:lnTo>
                        <a:pt x="206" y="53"/>
                      </a:lnTo>
                      <a:lnTo>
                        <a:pt x="220" y="42"/>
                      </a:lnTo>
                      <a:lnTo>
                        <a:pt x="233" y="30"/>
                      </a:lnTo>
                      <a:lnTo>
                        <a:pt x="242" y="16"/>
                      </a:lnTo>
                      <a:lnTo>
                        <a:pt x="249" y="1"/>
                      </a:lnTo>
                      <a:close/>
                    </a:path>
                  </a:pathLst>
                </a:custGeom>
                <a:solidFill>
                  <a:srgbClr val="8499AD"/>
                </a:solidFill>
                <a:ln w="9525">
                  <a:noFill/>
                  <a:round/>
                  <a:headEnd/>
                  <a:tailEnd/>
                </a:ln>
              </p:spPr>
              <p:txBody>
                <a:bodyPr/>
                <a:lstStyle/>
                <a:p>
                  <a:endParaRPr lang="en-US"/>
                </a:p>
              </p:txBody>
            </p:sp>
            <p:sp>
              <p:nvSpPr>
                <p:cNvPr id="425" name="Freeform 391"/>
                <p:cNvSpPr>
                  <a:spLocks/>
                </p:cNvSpPr>
                <p:nvPr/>
              </p:nvSpPr>
              <p:spPr bwMode="auto">
                <a:xfrm>
                  <a:off x="573" y="3565"/>
                  <a:ext cx="63" cy="48"/>
                </a:xfrm>
                <a:custGeom>
                  <a:avLst/>
                  <a:gdLst/>
                  <a:ahLst/>
                  <a:cxnLst>
                    <a:cxn ang="0">
                      <a:pos x="191" y="71"/>
                    </a:cxn>
                    <a:cxn ang="0">
                      <a:pos x="189" y="57"/>
                    </a:cxn>
                    <a:cxn ang="0">
                      <a:pos x="184" y="43"/>
                    </a:cxn>
                    <a:cxn ang="0">
                      <a:pos x="175" y="31"/>
                    </a:cxn>
                    <a:cxn ang="0">
                      <a:pos x="163" y="21"/>
                    </a:cxn>
                    <a:cxn ang="0">
                      <a:pos x="149" y="12"/>
                    </a:cxn>
                    <a:cxn ang="0">
                      <a:pos x="133" y="6"/>
                    </a:cxn>
                    <a:cxn ang="0">
                      <a:pos x="115" y="1"/>
                    </a:cxn>
                    <a:cxn ang="0">
                      <a:pos x="96" y="0"/>
                    </a:cxn>
                    <a:cxn ang="0">
                      <a:pos x="76" y="1"/>
                    </a:cxn>
                    <a:cxn ang="0">
                      <a:pos x="59" y="6"/>
                    </a:cxn>
                    <a:cxn ang="0">
                      <a:pos x="42" y="12"/>
                    </a:cxn>
                    <a:cxn ang="0">
                      <a:pos x="28" y="21"/>
                    </a:cxn>
                    <a:cxn ang="0">
                      <a:pos x="17" y="31"/>
                    </a:cxn>
                    <a:cxn ang="0">
                      <a:pos x="7" y="43"/>
                    </a:cxn>
                    <a:cxn ang="0">
                      <a:pos x="2" y="57"/>
                    </a:cxn>
                    <a:cxn ang="0">
                      <a:pos x="0" y="71"/>
                    </a:cxn>
                    <a:cxn ang="0">
                      <a:pos x="2" y="85"/>
                    </a:cxn>
                    <a:cxn ang="0">
                      <a:pos x="7" y="99"/>
                    </a:cxn>
                    <a:cxn ang="0">
                      <a:pos x="17" y="111"/>
                    </a:cxn>
                    <a:cxn ang="0">
                      <a:pos x="28" y="122"/>
                    </a:cxn>
                    <a:cxn ang="0">
                      <a:pos x="42" y="130"/>
                    </a:cxn>
                    <a:cxn ang="0">
                      <a:pos x="59" y="137"/>
                    </a:cxn>
                    <a:cxn ang="0">
                      <a:pos x="76" y="141"/>
                    </a:cxn>
                    <a:cxn ang="0">
                      <a:pos x="96" y="143"/>
                    </a:cxn>
                    <a:cxn ang="0">
                      <a:pos x="115" y="141"/>
                    </a:cxn>
                    <a:cxn ang="0">
                      <a:pos x="133" y="137"/>
                    </a:cxn>
                    <a:cxn ang="0">
                      <a:pos x="149" y="130"/>
                    </a:cxn>
                    <a:cxn ang="0">
                      <a:pos x="163" y="122"/>
                    </a:cxn>
                    <a:cxn ang="0">
                      <a:pos x="175" y="111"/>
                    </a:cxn>
                    <a:cxn ang="0">
                      <a:pos x="184" y="99"/>
                    </a:cxn>
                    <a:cxn ang="0">
                      <a:pos x="189" y="85"/>
                    </a:cxn>
                    <a:cxn ang="0">
                      <a:pos x="191" y="71"/>
                    </a:cxn>
                  </a:cxnLst>
                  <a:rect l="0" t="0" r="r" b="b"/>
                  <a:pathLst>
                    <a:path w="191" h="143">
                      <a:moveTo>
                        <a:pt x="191" y="71"/>
                      </a:moveTo>
                      <a:lnTo>
                        <a:pt x="189" y="57"/>
                      </a:lnTo>
                      <a:lnTo>
                        <a:pt x="184" y="43"/>
                      </a:lnTo>
                      <a:lnTo>
                        <a:pt x="175" y="31"/>
                      </a:lnTo>
                      <a:lnTo>
                        <a:pt x="163" y="21"/>
                      </a:lnTo>
                      <a:lnTo>
                        <a:pt x="149" y="12"/>
                      </a:lnTo>
                      <a:lnTo>
                        <a:pt x="133" y="6"/>
                      </a:lnTo>
                      <a:lnTo>
                        <a:pt x="115" y="1"/>
                      </a:lnTo>
                      <a:lnTo>
                        <a:pt x="96" y="0"/>
                      </a:lnTo>
                      <a:lnTo>
                        <a:pt x="76" y="1"/>
                      </a:lnTo>
                      <a:lnTo>
                        <a:pt x="59" y="6"/>
                      </a:lnTo>
                      <a:lnTo>
                        <a:pt x="42" y="12"/>
                      </a:lnTo>
                      <a:lnTo>
                        <a:pt x="28" y="21"/>
                      </a:lnTo>
                      <a:lnTo>
                        <a:pt x="17" y="31"/>
                      </a:lnTo>
                      <a:lnTo>
                        <a:pt x="7" y="43"/>
                      </a:lnTo>
                      <a:lnTo>
                        <a:pt x="2" y="57"/>
                      </a:lnTo>
                      <a:lnTo>
                        <a:pt x="0" y="71"/>
                      </a:lnTo>
                      <a:lnTo>
                        <a:pt x="2" y="85"/>
                      </a:lnTo>
                      <a:lnTo>
                        <a:pt x="7" y="99"/>
                      </a:lnTo>
                      <a:lnTo>
                        <a:pt x="17" y="111"/>
                      </a:lnTo>
                      <a:lnTo>
                        <a:pt x="28" y="122"/>
                      </a:lnTo>
                      <a:lnTo>
                        <a:pt x="42" y="130"/>
                      </a:lnTo>
                      <a:lnTo>
                        <a:pt x="59" y="137"/>
                      </a:lnTo>
                      <a:lnTo>
                        <a:pt x="76" y="141"/>
                      </a:lnTo>
                      <a:lnTo>
                        <a:pt x="96" y="143"/>
                      </a:lnTo>
                      <a:lnTo>
                        <a:pt x="115" y="141"/>
                      </a:lnTo>
                      <a:lnTo>
                        <a:pt x="133" y="137"/>
                      </a:lnTo>
                      <a:lnTo>
                        <a:pt x="149" y="130"/>
                      </a:lnTo>
                      <a:lnTo>
                        <a:pt x="163" y="122"/>
                      </a:lnTo>
                      <a:lnTo>
                        <a:pt x="175" y="111"/>
                      </a:lnTo>
                      <a:lnTo>
                        <a:pt x="184" y="99"/>
                      </a:lnTo>
                      <a:lnTo>
                        <a:pt x="189" y="85"/>
                      </a:lnTo>
                      <a:lnTo>
                        <a:pt x="191" y="71"/>
                      </a:lnTo>
                      <a:close/>
                    </a:path>
                  </a:pathLst>
                </a:custGeom>
                <a:solidFill>
                  <a:srgbClr val="0A335B"/>
                </a:solidFill>
                <a:ln w="9525">
                  <a:noFill/>
                  <a:round/>
                  <a:headEnd/>
                  <a:tailEnd/>
                </a:ln>
              </p:spPr>
              <p:txBody>
                <a:bodyPr/>
                <a:lstStyle/>
                <a:p>
                  <a:endParaRPr lang="en-US"/>
                </a:p>
              </p:txBody>
            </p:sp>
            <p:sp>
              <p:nvSpPr>
                <p:cNvPr id="426" name="Freeform 392"/>
                <p:cNvSpPr>
                  <a:spLocks/>
                </p:cNvSpPr>
                <p:nvPr/>
              </p:nvSpPr>
              <p:spPr bwMode="auto">
                <a:xfrm>
                  <a:off x="585" y="3565"/>
                  <a:ext cx="43" cy="45"/>
                </a:xfrm>
                <a:custGeom>
                  <a:avLst/>
                  <a:gdLst/>
                  <a:ahLst/>
                  <a:cxnLst>
                    <a:cxn ang="0">
                      <a:pos x="5" y="81"/>
                    </a:cxn>
                    <a:cxn ang="0">
                      <a:pos x="0" y="93"/>
                    </a:cxn>
                    <a:cxn ang="0">
                      <a:pos x="6" y="108"/>
                    </a:cxn>
                    <a:cxn ang="0">
                      <a:pos x="15" y="117"/>
                    </a:cxn>
                    <a:cxn ang="0">
                      <a:pos x="31" y="127"/>
                    </a:cxn>
                    <a:cxn ang="0">
                      <a:pos x="42" y="131"/>
                    </a:cxn>
                    <a:cxn ang="0">
                      <a:pos x="58" y="134"/>
                    </a:cxn>
                    <a:cxn ang="0">
                      <a:pos x="68" y="137"/>
                    </a:cxn>
                    <a:cxn ang="0">
                      <a:pos x="75" y="137"/>
                    </a:cxn>
                    <a:cxn ang="0">
                      <a:pos x="82" y="135"/>
                    </a:cxn>
                    <a:cxn ang="0">
                      <a:pos x="95" y="128"/>
                    </a:cxn>
                    <a:cxn ang="0">
                      <a:pos x="107" y="120"/>
                    </a:cxn>
                    <a:cxn ang="0">
                      <a:pos x="119" y="111"/>
                    </a:cxn>
                    <a:cxn ang="0">
                      <a:pos x="121" y="108"/>
                    </a:cxn>
                    <a:cxn ang="0">
                      <a:pos x="111" y="105"/>
                    </a:cxn>
                    <a:cxn ang="0">
                      <a:pos x="101" y="108"/>
                    </a:cxn>
                    <a:cxn ang="0">
                      <a:pos x="85" y="112"/>
                    </a:cxn>
                    <a:cxn ang="0">
                      <a:pos x="73" y="117"/>
                    </a:cxn>
                    <a:cxn ang="0">
                      <a:pos x="102" y="98"/>
                    </a:cxn>
                    <a:cxn ang="0">
                      <a:pos x="47" y="103"/>
                    </a:cxn>
                    <a:cxn ang="0">
                      <a:pos x="83" y="82"/>
                    </a:cxn>
                    <a:cxn ang="0">
                      <a:pos x="129" y="47"/>
                    </a:cxn>
                    <a:cxn ang="0">
                      <a:pos x="88" y="50"/>
                    </a:cxn>
                    <a:cxn ang="0">
                      <a:pos x="97" y="43"/>
                    </a:cxn>
                    <a:cxn ang="0">
                      <a:pos x="65" y="20"/>
                    </a:cxn>
                    <a:cxn ang="0">
                      <a:pos x="76" y="22"/>
                    </a:cxn>
                    <a:cxn ang="0">
                      <a:pos x="93" y="26"/>
                    </a:cxn>
                    <a:cxn ang="0">
                      <a:pos x="106" y="30"/>
                    </a:cxn>
                    <a:cxn ang="0">
                      <a:pos x="116" y="29"/>
                    </a:cxn>
                    <a:cxn ang="0">
                      <a:pos x="120" y="25"/>
                    </a:cxn>
                    <a:cxn ang="0">
                      <a:pos x="111" y="20"/>
                    </a:cxn>
                    <a:cxn ang="0">
                      <a:pos x="99" y="11"/>
                    </a:cxn>
                    <a:cxn ang="0">
                      <a:pos x="82" y="3"/>
                    </a:cxn>
                    <a:cxn ang="0">
                      <a:pos x="73" y="0"/>
                    </a:cxn>
                    <a:cxn ang="0">
                      <a:pos x="65" y="0"/>
                    </a:cxn>
                    <a:cxn ang="0">
                      <a:pos x="58" y="1"/>
                    </a:cxn>
                    <a:cxn ang="0">
                      <a:pos x="49" y="4"/>
                    </a:cxn>
                    <a:cxn ang="0">
                      <a:pos x="33" y="9"/>
                    </a:cxn>
                    <a:cxn ang="0">
                      <a:pos x="21" y="17"/>
                    </a:cxn>
                    <a:cxn ang="0">
                      <a:pos x="8" y="26"/>
                    </a:cxn>
                    <a:cxn ang="0">
                      <a:pos x="2" y="39"/>
                    </a:cxn>
                    <a:cxn ang="0">
                      <a:pos x="4" y="53"/>
                    </a:cxn>
                    <a:cxn ang="0">
                      <a:pos x="14" y="64"/>
                    </a:cxn>
                  </a:cxnLst>
                  <a:rect l="0" t="0" r="r" b="b"/>
                  <a:pathLst>
                    <a:path w="129" h="137">
                      <a:moveTo>
                        <a:pt x="10" y="75"/>
                      </a:moveTo>
                      <a:lnTo>
                        <a:pt x="5" y="81"/>
                      </a:lnTo>
                      <a:lnTo>
                        <a:pt x="1" y="87"/>
                      </a:lnTo>
                      <a:lnTo>
                        <a:pt x="0" y="93"/>
                      </a:lnTo>
                      <a:lnTo>
                        <a:pt x="2" y="101"/>
                      </a:lnTo>
                      <a:lnTo>
                        <a:pt x="6" y="108"/>
                      </a:lnTo>
                      <a:lnTo>
                        <a:pt x="10" y="112"/>
                      </a:lnTo>
                      <a:lnTo>
                        <a:pt x="15" y="117"/>
                      </a:lnTo>
                      <a:lnTo>
                        <a:pt x="24" y="123"/>
                      </a:lnTo>
                      <a:lnTo>
                        <a:pt x="31" y="127"/>
                      </a:lnTo>
                      <a:lnTo>
                        <a:pt x="36" y="130"/>
                      </a:lnTo>
                      <a:lnTo>
                        <a:pt x="42" y="131"/>
                      </a:lnTo>
                      <a:lnTo>
                        <a:pt x="53" y="133"/>
                      </a:lnTo>
                      <a:lnTo>
                        <a:pt x="58" y="134"/>
                      </a:lnTo>
                      <a:lnTo>
                        <a:pt x="63" y="135"/>
                      </a:lnTo>
                      <a:lnTo>
                        <a:pt x="68" y="137"/>
                      </a:lnTo>
                      <a:lnTo>
                        <a:pt x="72" y="137"/>
                      </a:lnTo>
                      <a:lnTo>
                        <a:pt x="75" y="137"/>
                      </a:lnTo>
                      <a:lnTo>
                        <a:pt x="78" y="137"/>
                      </a:lnTo>
                      <a:lnTo>
                        <a:pt x="82" y="135"/>
                      </a:lnTo>
                      <a:lnTo>
                        <a:pt x="86" y="133"/>
                      </a:lnTo>
                      <a:lnTo>
                        <a:pt x="95" y="128"/>
                      </a:lnTo>
                      <a:lnTo>
                        <a:pt x="102" y="124"/>
                      </a:lnTo>
                      <a:lnTo>
                        <a:pt x="107" y="120"/>
                      </a:lnTo>
                      <a:lnTo>
                        <a:pt x="114" y="116"/>
                      </a:lnTo>
                      <a:lnTo>
                        <a:pt x="119" y="111"/>
                      </a:lnTo>
                      <a:lnTo>
                        <a:pt x="122" y="109"/>
                      </a:lnTo>
                      <a:lnTo>
                        <a:pt x="121" y="108"/>
                      </a:lnTo>
                      <a:lnTo>
                        <a:pt x="117" y="106"/>
                      </a:lnTo>
                      <a:lnTo>
                        <a:pt x="111" y="105"/>
                      </a:lnTo>
                      <a:lnTo>
                        <a:pt x="107" y="106"/>
                      </a:lnTo>
                      <a:lnTo>
                        <a:pt x="101" y="108"/>
                      </a:lnTo>
                      <a:lnTo>
                        <a:pt x="94" y="110"/>
                      </a:lnTo>
                      <a:lnTo>
                        <a:pt x="85" y="112"/>
                      </a:lnTo>
                      <a:lnTo>
                        <a:pt x="78" y="116"/>
                      </a:lnTo>
                      <a:lnTo>
                        <a:pt x="73" y="117"/>
                      </a:lnTo>
                      <a:lnTo>
                        <a:pt x="69" y="118"/>
                      </a:lnTo>
                      <a:lnTo>
                        <a:pt x="102" y="98"/>
                      </a:lnTo>
                      <a:lnTo>
                        <a:pt x="95" y="94"/>
                      </a:lnTo>
                      <a:lnTo>
                        <a:pt x="47" y="103"/>
                      </a:lnTo>
                      <a:lnTo>
                        <a:pt x="86" y="87"/>
                      </a:lnTo>
                      <a:lnTo>
                        <a:pt x="83" y="82"/>
                      </a:lnTo>
                      <a:lnTo>
                        <a:pt x="127" y="87"/>
                      </a:lnTo>
                      <a:lnTo>
                        <a:pt x="129" y="47"/>
                      </a:lnTo>
                      <a:lnTo>
                        <a:pt x="86" y="55"/>
                      </a:lnTo>
                      <a:lnTo>
                        <a:pt x="88" y="50"/>
                      </a:lnTo>
                      <a:lnTo>
                        <a:pt x="47" y="36"/>
                      </a:lnTo>
                      <a:lnTo>
                        <a:pt x="97" y="43"/>
                      </a:lnTo>
                      <a:lnTo>
                        <a:pt x="102" y="37"/>
                      </a:lnTo>
                      <a:lnTo>
                        <a:pt x="65" y="20"/>
                      </a:lnTo>
                      <a:lnTo>
                        <a:pt x="71" y="21"/>
                      </a:lnTo>
                      <a:lnTo>
                        <a:pt x="76" y="22"/>
                      </a:lnTo>
                      <a:lnTo>
                        <a:pt x="83" y="24"/>
                      </a:lnTo>
                      <a:lnTo>
                        <a:pt x="93" y="26"/>
                      </a:lnTo>
                      <a:lnTo>
                        <a:pt x="101" y="29"/>
                      </a:lnTo>
                      <a:lnTo>
                        <a:pt x="106" y="30"/>
                      </a:lnTo>
                      <a:lnTo>
                        <a:pt x="110" y="30"/>
                      </a:lnTo>
                      <a:lnTo>
                        <a:pt x="116" y="29"/>
                      </a:lnTo>
                      <a:lnTo>
                        <a:pt x="120" y="28"/>
                      </a:lnTo>
                      <a:lnTo>
                        <a:pt x="120" y="25"/>
                      </a:lnTo>
                      <a:lnTo>
                        <a:pt x="118" y="23"/>
                      </a:lnTo>
                      <a:lnTo>
                        <a:pt x="111" y="20"/>
                      </a:lnTo>
                      <a:lnTo>
                        <a:pt x="105" y="16"/>
                      </a:lnTo>
                      <a:lnTo>
                        <a:pt x="99" y="11"/>
                      </a:lnTo>
                      <a:lnTo>
                        <a:pt x="92" y="8"/>
                      </a:lnTo>
                      <a:lnTo>
                        <a:pt x="82" y="3"/>
                      </a:lnTo>
                      <a:lnTo>
                        <a:pt x="77" y="1"/>
                      </a:lnTo>
                      <a:lnTo>
                        <a:pt x="73" y="0"/>
                      </a:lnTo>
                      <a:lnTo>
                        <a:pt x="70" y="0"/>
                      </a:lnTo>
                      <a:lnTo>
                        <a:pt x="65" y="0"/>
                      </a:lnTo>
                      <a:lnTo>
                        <a:pt x="62" y="1"/>
                      </a:lnTo>
                      <a:lnTo>
                        <a:pt x="58" y="1"/>
                      </a:lnTo>
                      <a:lnTo>
                        <a:pt x="54" y="3"/>
                      </a:lnTo>
                      <a:lnTo>
                        <a:pt x="49" y="4"/>
                      </a:lnTo>
                      <a:lnTo>
                        <a:pt x="39" y="7"/>
                      </a:lnTo>
                      <a:lnTo>
                        <a:pt x="33" y="9"/>
                      </a:lnTo>
                      <a:lnTo>
                        <a:pt x="27" y="11"/>
                      </a:lnTo>
                      <a:lnTo>
                        <a:pt x="21" y="17"/>
                      </a:lnTo>
                      <a:lnTo>
                        <a:pt x="13" y="23"/>
                      </a:lnTo>
                      <a:lnTo>
                        <a:pt x="8" y="26"/>
                      </a:lnTo>
                      <a:lnTo>
                        <a:pt x="5" y="32"/>
                      </a:lnTo>
                      <a:lnTo>
                        <a:pt x="2" y="39"/>
                      </a:lnTo>
                      <a:lnTo>
                        <a:pt x="1" y="47"/>
                      </a:lnTo>
                      <a:lnTo>
                        <a:pt x="4" y="53"/>
                      </a:lnTo>
                      <a:lnTo>
                        <a:pt x="8" y="58"/>
                      </a:lnTo>
                      <a:lnTo>
                        <a:pt x="14" y="64"/>
                      </a:lnTo>
                      <a:lnTo>
                        <a:pt x="10" y="75"/>
                      </a:lnTo>
                      <a:close/>
                    </a:path>
                  </a:pathLst>
                </a:custGeom>
                <a:solidFill>
                  <a:srgbClr val="8499AD"/>
                </a:solidFill>
                <a:ln w="9525">
                  <a:noFill/>
                  <a:round/>
                  <a:headEnd/>
                  <a:tailEnd/>
                </a:ln>
              </p:spPr>
              <p:txBody>
                <a:bodyPr/>
                <a:lstStyle/>
                <a:p>
                  <a:endParaRPr lang="en-US"/>
                </a:p>
              </p:txBody>
            </p:sp>
            <p:sp>
              <p:nvSpPr>
                <p:cNvPr id="427" name="Freeform 393"/>
                <p:cNvSpPr>
                  <a:spLocks/>
                </p:cNvSpPr>
                <p:nvPr/>
              </p:nvSpPr>
              <p:spPr bwMode="auto">
                <a:xfrm>
                  <a:off x="595" y="3591"/>
                  <a:ext cx="13" cy="5"/>
                </a:xfrm>
                <a:custGeom>
                  <a:avLst/>
                  <a:gdLst/>
                  <a:ahLst/>
                  <a:cxnLst>
                    <a:cxn ang="0">
                      <a:pos x="2" y="14"/>
                    </a:cxn>
                    <a:cxn ang="0">
                      <a:pos x="0" y="1"/>
                    </a:cxn>
                    <a:cxn ang="0">
                      <a:pos x="40" y="0"/>
                    </a:cxn>
                    <a:cxn ang="0">
                      <a:pos x="2" y="14"/>
                    </a:cxn>
                  </a:cxnLst>
                  <a:rect l="0" t="0" r="r" b="b"/>
                  <a:pathLst>
                    <a:path w="40" h="14">
                      <a:moveTo>
                        <a:pt x="2" y="14"/>
                      </a:moveTo>
                      <a:lnTo>
                        <a:pt x="0" y="1"/>
                      </a:lnTo>
                      <a:lnTo>
                        <a:pt x="40" y="0"/>
                      </a:lnTo>
                      <a:lnTo>
                        <a:pt x="2" y="14"/>
                      </a:lnTo>
                      <a:close/>
                    </a:path>
                  </a:pathLst>
                </a:custGeom>
                <a:solidFill>
                  <a:srgbClr val="3F3F3F"/>
                </a:solidFill>
                <a:ln w="9525">
                  <a:noFill/>
                  <a:round/>
                  <a:headEnd/>
                  <a:tailEnd/>
                </a:ln>
              </p:spPr>
              <p:txBody>
                <a:bodyPr/>
                <a:lstStyle/>
                <a:p>
                  <a:endParaRPr lang="en-US"/>
                </a:p>
              </p:txBody>
            </p:sp>
            <p:sp>
              <p:nvSpPr>
                <p:cNvPr id="428" name="Freeform 394"/>
                <p:cNvSpPr>
                  <a:spLocks/>
                </p:cNvSpPr>
                <p:nvPr/>
              </p:nvSpPr>
              <p:spPr bwMode="auto">
                <a:xfrm>
                  <a:off x="594" y="3580"/>
                  <a:ext cx="14" cy="4"/>
                </a:xfrm>
                <a:custGeom>
                  <a:avLst/>
                  <a:gdLst/>
                  <a:ahLst/>
                  <a:cxnLst>
                    <a:cxn ang="0">
                      <a:pos x="0" y="12"/>
                    </a:cxn>
                    <a:cxn ang="0">
                      <a:pos x="6" y="0"/>
                    </a:cxn>
                    <a:cxn ang="0">
                      <a:pos x="43" y="9"/>
                    </a:cxn>
                    <a:cxn ang="0">
                      <a:pos x="0" y="12"/>
                    </a:cxn>
                  </a:cxnLst>
                  <a:rect l="0" t="0" r="r" b="b"/>
                  <a:pathLst>
                    <a:path w="43" h="12">
                      <a:moveTo>
                        <a:pt x="0" y="12"/>
                      </a:moveTo>
                      <a:lnTo>
                        <a:pt x="6" y="0"/>
                      </a:lnTo>
                      <a:lnTo>
                        <a:pt x="43" y="9"/>
                      </a:lnTo>
                      <a:lnTo>
                        <a:pt x="0" y="12"/>
                      </a:lnTo>
                      <a:close/>
                    </a:path>
                  </a:pathLst>
                </a:custGeom>
                <a:solidFill>
                  <a:srgbClr val="3F3F3F"/>
                </a:solidFill>
                <a:ln w="9525">
                  <a:noFill/>
                  <a:round/>
                  <a:headEnd/>
                  <a:tailEnd/>
                </a:ln>
              </p:spPr>
              <p:txBody>
                <a:bodyPr/>
                <a:lstStyle/>
                <a:p>
                  <a:endParaRPr lang="en-US"/>
                </a:p>
              </p:txBody>
            </p:sp>
            <p:sp>
              <p:nvSpPr>
                <p:cNvPr id="429" name="Freeform 395"/>
                <p:cNvSpPr>
                  <a:spLocks/>
                </p:cNvSpPr>
                <p:nvPr/>
              </p:nvSpPr>
              <p:spPr bwMode="auto">
                <a:xfrm>
                  <a:off x="659" y="3617"/>
                  <a:ext cx="237" cy="151"/>
                </a:xfrm>
                <a:custGeom>
                  <a:avLst/>
                  <a:gdLst/>
                  <a:ahLst/>
                  <a:cxnLst>
                    <a:cxn ang="0">
                      <a:pos x="508" y="0"/>
                    </a:cxn>
                    <a:cxn ang="0">
                      <a:pos x="712" y="119"/>
                    </a:cxn>
                    <a:cxn ang="0">
                      <a:pos x="303" y="454"/>
                    </a:cxn>
                    <a:cxn ang="0">
                      <a:pos x="0" y="282"/>
                    </a:cxn>
                    <a:cxn ang="0">
                      <a:pos x="508" y="0"/>
                    </a:cxn>
                  </a:cxnLst>
                  <a:rect l="0" t="0" r="r" b="b"/>
                  <a:pathLst>
                    <a:path w="712" h="454">
                      <a:moveTo>
                        <a:pt x="508" y="0"/>
                      </a:moveTo>
                      <a:lnTo>
                        <a:pt x="712" y="119"/>
                      </a:lnTo>
                      <a:lnTo>
                        <a:pt x="303" y="454"/>
                      </a:lnTo>
                      <a:lnTo>
                        <a:pt x="0" y="282"/>
                      </a:lnTo>
                      <a:lnTo>
                        <a:pt x="508" y="0"/>
                      </a:lnTo>
                      <a:close/>
                    </a:path>
                  </a:pathLst>
                </a:custGeom>
                <a:solidFill>
                  <a:srgbClr val="006600"/>
                </a:solidFill>
                <a:ln w="9525">
                  <a:noFill/>
                  <a:round/>
                  <a:headEnd/>
                  <a:tailEnd/>
                </a:ln>
              </p:spPr>
              <p:txBody>
                <a:bodyPr/>
                <a:lstStyle/>
                <a:p>
                  <a:endParaRPr lang="en-US"/>
                </a:p>
              </p:txBody>
            </p:sp>
            <p:sp>
              <p:nvSpPr>
                <p:cNvPr id="430" name="Freeform 396"/>
                <p:cNvSpPr>
                  <a:spLocks/>
                </p:cNvSpPr>
                <p:nvPr/>
              </p:nvSpPr>
              <p:spPr bwMode="auto">
                <a:xfrm>
                  <a:off x="659" y="3617"/>
                  <a:ext cx="237" cy="151"/>
                </a:xfrm>
                <a:custGeom>
                  <a:avLst/>
                  <a:gdLst/>
                  <a:ahLst/>
                  <a:cxnLst>
                    <a:cxn ang="0">
                      <a:pos x="508" y="0"/>
                    </a:cxn>
                    <a:cxn ang="0">
                      <a:pos x="712" y="119"/>
                    </a:cxn>
                    <a:cxn ang="0">
                      <a:pos x="303" y="454"/>
                    </a:cxn>
                    <a:cxn ang="0">
                      <a:pos x="0" y="282"/>
                    </a:cxn>
                    <a:cxn ang="0">
                      <a:pos x="508" y="0"/>
                    </a:cxn>
                  </a:cxnLst>
                  <a:rect l="0" t="0" r="r" b="b"/>
                  <a:pathLst>
                    <a:path w="712" h="454">
                      <a:moveTo>
                        <a:pt x="508" y="0"/>
                      </a:moveTo>
                      <a:lnTo>
                        <a:pt x="712" y="119"/>
                      </a:lnTo>
                      <a:lnTo>
                        <a:pt x="303" y="454"/>
                      </a:lnTo>
                      <a:lnTo>
                        <a:pt x="0" y="282"/>
                      </a:lnTo>
                      <a:lnTo>
                        <a:pt x="508" y="0"/>
                      </a:lnTo>
                    </a:path>
                  </a:pathLst>
                </a:custGeom>
                <a:noFill/>
                <a:ln w="0">
                  <a:solidFill>
                    <a:srgbClr val="FFEDD8"/>
                  </a:solidFill>
                  <a:prstDash val="solid"/>
                  <a:round/>
                  <a:headEnd/>
                  <a:tailEnd/>
                </a:ln>
              </p:spPr>
              <p:txBody>
                <a:bodyPr/>
                <a:lstStyle/>
                <a:p>
                  <a:endParaRPr lang="en-US"/>
                </a:p>
              </p:txBody>
            </p:sp>
            <p:sp>
              <p:nvSpPr>
                <p:cNvPr id="431" name="Freeform 397"/>
                <p:cNvSpPr>
                  <a:spLocks/>
                </p:cNvSpPr>
                <p:nvPr/>
              </p:nvSpPr>
              <p:spPr bwMode="auto">
                <a:xfrm>
                  <a:off x="659" y="3611"/>
                  <a:ext cx="237" cy="151"/>
                </a:xfrm>
                <a:custGeom>
                  <a:avLst/>
                  <a:gdLst/>
                  <a:ahLst/>
                  <a:cxnLst>
                    <a:cxn ang="0">
                      <a:pos x="508" y="0"/>
                    </a:cxn>
                    <a:cxn ang="0">
                      <a:pos x="712" y="119"/>
                    </a:cxn>
                    <a:cxn ang="0">
                      <a:pos x="303" y="453"/>
                    </a:cxn>
                    <a:cxn ang="0">
                      <a:pos x="0" y="282"/>
                    </a:cxn>
                    <a:cxn ang="0">
                      <a:pos x="508" y="0"/>
                    </a:cxn>
                  </a:cxnLst>
                  <a:rect l="0" t="0" r="r" b="b"/>
                  <a:pathLst>
                    <a:path w="712" h="453">
                      <a:moveTo>
                        <a:pt x="508" y="0"/>
                      </a:moveTo>
                      <a:lnTo>
                        <a:pt x="712" y="119"/>
                      </a:lnTo>
                      <a:lnTo>
                        <a:pt x="303" y="453"/>
                      </a:lnTo>
                      <a:lnTo>
                        <a:pt x="0" y="282"/>
                      </a:lnTo>
                      <a:lnTo>
                        <a:pt x="508" y="0"/>
                      </a:lnTo>
                      <a:close/>
                    </a:path>
                  </a:pathLst>
                </a:custGeom>
                <a:solidFill>
                  <a:srgbClr val="006600"/>
                </a:solidFill>
                <a:ln w="9525">
                  <a:noFill/>
                  <a:round/>
                  <a:headEnd/>
                  <a:tailEnd/>
                </a:ln>
              </p:spPr>
              <p:txBody>
                <a:bodyPr/>
                <a:lstStyle/>
                <a:p>
                  <a:endParaRPr lang="en-US"/>
                </a:p>
              </p:txBody>
            </p:sp>
            <p:sp>
              <p:nvSpPr>
                <p:cNvPr id="432" name="Freeform 398"/>
                <p:cNvSpPr>
                  <a:spLocks/>
                </p:cNvSpPr>
                <p:nvPr/>
              </p:nvSpPr>
              <p:spPr bwMode="auto">
                <a:xfrm>
                  <a:off x="659" y="3611"/>
                  <a:ext cx="237" cy="151"/>
                </a:xfrm>
                <a:custGeom>
                  <a:avLst/>
                  <a:gdLst/>
                  <a:ahLst/>
                  <a:cxnLst>
                    <a:cxn ang="0">
                      <a:pos x="508" y="0"/>
                    </a:cxn>
                    <a:cxn ang="0">
                      <a:pos x="712" y="119"/>
                    </a:cxn>
                    <a:cxn ang="0">
                      <a:pos x="303" y="453"/>
                    </a:cxn>
                    <a:cxn ang="0">
                      <a:pos x="0" y="282"/>
                    </a:cxn>
                    <a:cxn ang="0">
                      <a:pos x="508" y="0"/>
                    </a:cxn>
                  </a:cxnLst>
                  <a:rect l="0" t="0" r="r" b="b"/>
                  <a:pathLst>
                    <a:path w="712" h="453">
                      <a:moveTo>
                        <a:pt x="508" y="0"/>
                      </a:moveTo>
                      <a:lnTo>
                        <a:pt x="712" y="119"/>
                      </a:lnTo>
                      <a:lnTo>
                        <a:pt x="303" y="453"/>
                      </a:lnTo>
                      <a:lnTo>
                        <a:pt x="0" y="282"/>
                      </a:lnTo>
                      <a:lnTo>
                        <a:pt x="508" y="0"/>
                      </a:lnTo>
                    </a:path>
                  </a:pathLst>
                </a:custGeom>
                <a:noFill/>
                <a:ln w="0">
                  <a:solidFill>
                    <a:srgbClr val="FFEDD8"/>
                  </a:solidFill>
                  <a:prstDash val="solid"/>
                  <a:round/>
                  <a:headEnd/>
                  <a:tailEnd/>
                </a:ln>
              </p:spPr>
              <p:txBody>
                <a:bodyPr/>
                <a:lstStyle/>
                <a:p>
                  <a:endParaRPr lang="en-US"/>
                </a:p>
              </p:txBody>
            </p:sp>
            <p:sp>
              <p:nvSpPr>
                <p:cNvPr id="433" name="Freeform 399"/>
                <p:cNvSpPr>
                  <a:spLocks/>
                </p:cNvSpPr>
                <p:nvPr/>
              </p:nvSpPr>
              <p:spPr bwMode="auto">
                <a:xfrm>
                  <a:off x="659" y="3603"/>
                  <a:ext cx="237" cy="152"/>
                </a:xfrm>
                <a:custGeom>
                  <a:avLst/>
                  <a:gdLst/>
                  <a:ahLst/>
                  <a:cxnLst>
                    <a:cxn ang="0">
                      <a:pos x="509" y="0"/>
                    </a:cxn>
                    <a:cxn ang="0">
                      <a:pos x="713" y="119"/>
                    </a:cxn>
                    <a:cxn ang="0">
                      <a:pos x="304" y="454"/>
                    </a:cxn>
                    <a:cxn ang="0">
                      <a:pos x="0" y="283"/>
                    </a:cxn>
                    <a:cxn ang="0">
                      <a:pos x="509" y="0"/>
                    </a:cxn>
                  </a:cxnLst>
                  <a:rect l="0" t="0" r="r" b="b"/>
                  <a:pathLst>
                    <a:path w="713" h="454">
                      <a:moveTo>
                        <a:pt x="509" y="0"/>
                      </a:moveTo>
                      <a:lnTo>
                        <a:pt x="713" y="119"/>
                      </a:lnTo>
                      <a:lnTo>
                        <a:pt x="304" y="454"/>
                      </a:lnTo>
                      <a:lnTo>
                        <a:pt x="0" y="283"/>
                      </a:lnTo>
                      <a:lnTo>
                        <a:pt x="509" y="0"/>
                      </a:lnTo>
                      <a:close/>
                    </a:path>
                  </a:pathLst>
                </a:custGeom>
                <a:solidFill>
                  <a:srgbClr val="006600"/>
                </a:solidFill>
                <a:ln w="9525">
                  <a:noFill/>
                  <a:round/>
                  <a:headEnd/>
                  <a:tailEnd/>
                </a:ln>
              </p:spPr>
              <p:txBody>
                <a:bodyPr/>
                <a:lstStyle/>
                <a:p>
                  <a:endParaRPr lang="en-US"/>
                </a:p>
              </p:txBody>
            </p:sp>
            <p:sp>
              <p:nvSpPr>
                <p:cNvPr id="434" name="Freeform 400"/>
                <p:cNvSpPr>
                  <a:spLocks/>
                </p:cNvSpPr>
                <p:nvPr/>
              </p:nvSpPr>
              <p:spPr bwMode="auto">
                <a:xfrm>
                  <a:off x="659" y="3603"/>
                  <a:ext cx="237" cy="152"/>
                </a:xfrm>
                <a:custGeom>
                  <a:avLst/>
                  <a:gdLst/>
                  <a:ahLst/>
                  <a:cxnLst>
                    <a:cxn ang="0">
                      <a:pos x="509" y="0"/>
                    </a:cxn>
                    <a:cxn ang="0">
                      <a:pos x="713" y="119"/>
                    </a:cxn>
                    <a:cxn ang="0">
                      <a:pos x="304" y="454"/>
                    </a:cxn>
                    <a:cxn ang="0">
                      <a:pos x="0" y="283"/>
                    </a:cxn>
                    <a:cxn ang="0">
                      <a:pos x="509" y="0"/>
                    </a:cxn>
                  </a:cxnLst>
                  <a:rect l="0" t="0" r="r" b="b"/>
                  <a:pathLst>
                    <a:path w="713" h="454">
                      <a:moveTo>
                        <a:pt x="509" y="0"/>
                      </a:moveTo>
                      <a:lnTo>
                        <a:pt x="713" y="119"/>
                      </a:lnTo>
                      <a:lnTo>
                        <a:pt x="304" y="454"/>
                      </a:lnTo>
                      <a:lnTo>
                        <a:pt x="0" y="283"/>
                      </a:lnTo>
                      <a:lnTo>
                        <a:pt x="509" y="0"/>
                      </a:lnTo>
                    </a:path>
                  </a:pathLst>
                </a:custGeom>
                <a:noFill/>
                <a:ln w="0">
                  <a:solidFill>
                    <a:srgbClr val="FFEDD8"/>
                  </a:solidFill>
                  <a:prstDash val="solid"/>
                  <a:round/>
                  <a:headEnd/>
                  <a:tailEnd/>
                </a:ln>
              </p:spPr>
              <p:txBody>
                <a:bodyPr/>
                <a:lstStyle/>
                <a:p>
                  <a:endParaRPr lang="en-US"/>
                </a:p>
              </p:txBody>
            </p:sp>
            <p:sp>
              <p:nvSpPr>
                <p:cNvPr id="435" name="Freeform 401"/>
                <p:cNvSpPr>
                  <a:spLocks/>
                </p:cNvSpPr>
                <p:nvPr/>
              </p:nvSpPr>
              <p:spPr bwMode="auto">
                <a:xfrm>
                  <a:off x="659" y="3597"/>
                  <a:ext cx="237" cy="152"/>
                </a:xfrm>
                <a:custGeom>
                  <a:avLst/>
                  <a:gdLst/>
                  <a:ahLst/>
                  <a:cxnLst>
                    <a:cxn ang="0">
                      <a:pos x="509" y="0"/>
                    </a:cxn>
                    <a:cxn ang="0">
                      <a:pos x="713" y="119"/>
                    </a:cxn>
                    <a:cxn ang="0">
                      <a:pos x="304" y="454"/>
                    </a:cxn>
                    <a:cxn ang="0">
                      <a:pos x="0" y="282"/>
                    </a:cxn>
                    <a:cxn ang="0">
                      <a:pos x="509" y="0"/>
                    </a:cxn>
                  </a:cxnLst>
                  <a:rect l="0" t="0" r="r" b="b"/>
                  <a:pathLst>
                    <a:path w="713" h="454">
                      <a:moveTo>
                        <a:pt x="509" y="0"/>
                      </a:moveTo>
                      <a:lnTo>
                        <a:pt x="713" y="119"/>
                      </a:lnTo>
                      <a:lnTo>
                        <a:pt x="304" y="454"/>
                      </a:lnTo>
                      <a:lnTo>
                        <a:pt x="0" y="282"/>
                      </a:lnTo>
                      <a:lnTo>
                        <a:pt x="509" y="0"/>
                      </a:lnTo>
                      <a:close/>
                    </a:path>
                  </a:pathLst>
                </a:custGeom>
                <a:solidFill>
                  <a:srgbClr val="006600"/>
                </a:solidFill>
                <a:ln w="9525">
                  <a:noFill/>
                  <a:round/>
                  <a:headEnd/>
                  <a:tailEnd/>
                </a:ln>
              </p:spPr>
              <p:txBody>
                <a:bodyPr/>
                <a:lstStyle/>
                <a:p>
                  <a:endParaRPr lang="en-US"/>
                </a:p>
              </p:txBody>
            </p:sp>
            <p:sp>
              <p:nvSpPr>
                <p:cNvPr id="436" name="Freeform 402"/>
                <p:cNvSpPr>
                  <a:spLocks/>
                </p:cNvSpPr>
                <p:nvPr/>
              </p:nvSpPr>
              <p:spPr bwMode="auto">
                <a:xfrm>
                  <a:off x="659" y="3597"/>
                  <a:ext cx="237" cy="152"/>
                </a:xfrm>
                <a:custGeom>
                  <a:avLst/>
                  <a:gdLst/>
                  <a:ahLst/>
                  <a:cxnLst>
                    <a:cxn ang="0">
                      <a:pos x="509" y="0"/>
                    </a:cxn>
                    <a:cxn ang="0">
                      <a:pos x="713" y="119"/>
                    </a:cxn>
                    <a:cxn ang="0">
                      <a:pos x="304" y="454"/>
                    </a:cxn>
                    <a:cxn ang="0">
                      <a:pos x="0" y="282"/>
                    </a:cxn>
                    <a:cxn ang="0">
                      <a:pos x="509" y="0"/>
                    </a:cxn>
                  </a:cxnLst>
                  <a:rect l="0" t="0" r="r" b="b"/>
                  <a:pathLst>
                    <a:path w="713" h="454">
                      <a:moveTo>
                        <a:pt x="509" y="0"/>
                      </a:moveTo>
                      <a:lnTo>
                        <a:pt x="713" y="119"/>
                      </a:lnTo>
                      <a:lnTo>
                        <a:pt x="304" y="454"/>
                      </a:lnTo>
                      <a:lnTo>
                        <a:pt x="0" y="282"/>
                      </a:lnTo>
                      <a:lnTo>
                        <a:pt x="509" y="0"/>
                      </a:lnTo>
                    </a:path>
                  </a:pathLst>
                </a:custGeom>
                <a:noFill/>
                <a:ln w="0">
                  <a:solidFill>
                    <a:srgbClr val="FFEDD8"/>
                  </a:solidFill>
                  <a:prstDash val="solid"/>
                  <a:round/>
                  <a:headEnd/>
                  <a:tailEnd/>
                </a:ln>
              </p:spPr>
              <p:txBody>
                <a:bodyPr/>
                <a:lstStyle/>
                <a:p>
                  <a:endParaRPr lang="en-US"/>
                </a:p>
              </p:txBody>
            </p:sp>
            <p:sp>
              <p:nvSpPr>
                <p:cNvPr id="437" name="Freeform 403"/>
                <p:cNvSpPr>
                  <a:spLocks/>
                </p:cNvSpPr>
                <p:nvPr/>
              </p:nvSpPr>
              <p:spPr bwMode="auto">
                <a:xfrm>
                  <a:off x="662" y="3591"/>
                  <a:ext cx="237" cy="151"/>
                </a:xfrm>
                <a:custGeom>
                  <a:avLst/>
                  <a:gdLst/>
                  <a:ahLst/>
                  <a:cxnLst>
                    <a:cxn ang="0">
                      <a:pos x="509" y="0"/>
                    </a:cxn>
                    <a:cxn ang="0">
                      <a:pos x="712" y="119"/>
                    </a:cxn>
                    <a:cxn ang="0">
                      <a:pos x="304" y="453"/>
                    </a:cxn>
                    <a:cxn ang="0">
                      <a:pos x="0" y="281"/>
                    </a:cxn>
                    <a:cxn ang="0">
                      <a:pos x="509" y="0"/>
                    </a:cxn>
                  </a:cxnLst>
                  <a:rect l="0" t="0" r="r" b="b"/>
                  <a:pathLst>
                    <a:path w="712" h="453">
                      <a:moveTo>
                        <a:pt x="509" y="0"/>
                      </a:moveTo>
                      <a:lnTo>
                        <a:pt x="712" y="119"/>
                      </a:lnTo>
                      <a:lnTo>
                        <a:pt x="304" y="453"/>
                      </a:lnTo>
                      <a:lnTo>
                        <a:pt x="0" y="281"/>
                      </a:lnTo>
                      <a:lnTo>
                        <a:pt x="509" y="0"/>
                      </a:lnTo>
                      <a:close/>
                    </a:path>
                  </a:pathLst>
                </a:custGeom>
                <a:solidFill>
                  <a:srgbClr val="006600"/>
                </a:solidFill>
                <a:ln w="9525">
                  <a:noFill/>
                  <a:round/>
                  <a:headEnd/>
                  <a:tailEnd/>
                </a:ln>
              </p:spPr>
              <p:txBody>
                <a:bodyPr/>
                <a:lstStyle/>
                <a:p>
                  <a:endParaRPr lang="en-US"/>
                </a:p>
              </p:txBody>
            </p:sp>
            <p:sp>
              <p:nvSpPr>
                <p:cNvPr id="438" name="Freeform 404"/>
                <p:cNvSpPr>
                  <a:spLocks/>
                </p:cNvSpPr>
                <p:nvPr/>
              </p:nvSpPr>
              <p:spPr bwMode="auto">
                <a:xfrm>
                  <a:off x="662" y="3591"/>
                  <a:ext cx="237" cy="151"/>
                </a:xfrm>
                <a:custGeom>
                  <a:avLst/>
                  <a:gdLst/>
                  <a:ahLst/>
                  <a:cxnLst>
                    <a:cxn ang="0">
                      <a:pos x="509" y="0"/>
                    </a:cxn>
                    <a:cxn ang="0">
                      <a:pos x="712" y="119"/>
                    </a:cxn>
                    <a:cxn ang="0">
                      <a:pos x="304" y="453"/>
                    </a:cxn>
                    <a:cxn ang="0">
                      <a:pos x="0" y="281"/>
                    </a:cxn>
                    <a:cxn ang="0">
                      <a:pos x="509" y="0"/>
                    </a:cxn>
                  </a:cxnLst>
                  <a:rect l="0" t="0" r="r" b="b"/>
                  <a:pathLst>
                    <a:path w="712" h="453">
                      <a:moveTo>
                        <a:pt x="509" y="0"/>
                      </a:moveTo>
                      <a:lnTo>
                        <a:pt x="712" y="119"/>
                      </a:lnTo>
                      <a:lnTo>
                        <a:pt x="304" y="453"/>
                      </a:lnTo>
                      <a:lnTo>
                        <a:pt x="0" y="281"/>
                      </a:lnTo>
                      <a:lnTo>
                        <a:pt x="509" y="0"/>
                      </a:lnTo>
                    </a:path>
                  </a:pathLst>
                </a:custGeom>
                <a:noFill/>
                <a:ln w="0">
                  <a:solidFill>
                    <a:srgbClr val="FFEDD8"/>
                  </a:solidFill>
                  <a:prstDash val="solid"/>
                  <a:round/>
                  <a:headEnd/>
                  <a:tailEnd/>
                </a:ln>
              </p:spPr>
              <p:txBody>
                <a:bodyPr/>
                <a:lstStyle/>
                <a:p>
                  <a:endParaRPr lang="en-US"/>
                </a:p>
              </p:txBody>
            </p:sp>
            <p:sp>
              <p:nvSpPr>
                <p:cNvPr id="439" name="Freeform 405"/>
                <p:cNvSpPr>
                  <a:spLocks/>
                </p:cNvSpPr>
                <p:nvPr/>
              </p:nvSpPr>
              <p:spPr bwMode="auto">
                <a:xfrm>
                  <a:off x="662" y="3585"/>
                  <a:ext cx="237" cy="151"/>
                </a:xfrm>
                <a:custGeom>
                  <a:avLst/>
                  <a:gdLst/>
                  <a:ahLst/>
                  <a:cxnLst>
                    <a:cxn ang="0">
                      <a:pos x="509" y="0"/>
                    </a:cxn>
                    <a:cxn ang="0">
                      <a:pos x="712" y="120"/>
                    </a:cxn>
                    <a:cxn ang="0">
                      <a:pos x="304" y="455"/>
                    </a:cxn>
                    <a:cxn ang="0">
                      <a:pos x="0" y="283"/>
                    </a:cxn>
                    <a:cxn ang="0">
                      <a:pos x="509" y="0"/>
                    </a:cxn>
                  </a:cxnLst>
                  <a:rect l="0" t="0" r="r" b="b"/>
                  <a:pathLst>
                    <a:path w="712" h="455">
                      <a:moveTo>
                        <a:pt x="509" y="0"/>
                      </a:moveTo>
                      <a:lnTo>
                        <a:pt x="712" y="120"/>
                      </a:lnTo>
                      <a:lnTo>
                        <a:pt x="304" y="455"/>
                      </a:lnTo>
                      <a:lnTo>
                        <a:pt x="0" y="283"/>
                      </a:lnTo>
                      <a:lnTo>
                        <a:pt x="509" y="0"/>
                      </a:lnTo>
                      <a:close/>
                    </a:path>
                  </a:pathLst>
                </a:custGeom>
                <a:solidFill>
                  <a:srgbClr val="006600"/>
                </a:solidFill>
                <a:ln w="9525">
                  <a:noFill/>
                  <a:round/>
                  <a:headEnd/>
                  <a:tailEnd/>
                </a:ln>
              </p:spPr>
              <p:txBody>
                <a:bodyPr/>
                <a:lstStyle/>
                <a:p>
                  <a:endParaRPr lang="en-US"/>
                </a:p>
              </p:txBody>
            </p:sp>
            <p:sp>
              <p:nvSpPr>
                <p:cNvPr id="440" name="Freeform 406"/>
                <p:cNvSpPr>
                  <a:spLocks/>
                </p:cNvSpPr>
                <p:nvPr/>
              </p:nvSpPr>
              <p:spPr bwMode="auto">
                <a:xfrm>
                  <a:off x="662" y="3585"/>
                  <a:ext cx="237" cy="151"/>
                </a:xfrm>
                <a:custGeom>
                  <a:avLst/>
                  <a:gdLst/>
                  <a:ahLst/>
                  <a:cxnLst>
                    <a:cxn ang="0">
                      <a:pos x="509" y="0"/>
                    </a:cxn>
                    <a:cxn ang="0">
                      <a:pos x="712" y="120"/>
                    </a:cxn>
                    <a:cxn ang="0">
                      <a:pos x="304" y="455"/>
                    </a:cxn>
                    <a:cxn ang="0">
                      <a:pos x="0" y="283"/>
                    </a:cxn>
                    <a:cxn ang="0">
                      <a:pos x="509" y="0"/>
                    </a:cxn>
                  </a:cxnLst>
                  <a:rect l="0" t="0" r="r" b="b"/>
                  <a:pathLst>
                    <a:path w="712" h="455">
                      <a:moveTo>
                        <a:pt x="509" y="0"/>
                      </a:moveTo>
                      <a:lnTo>
                        <a:pt x="712" y="120"/>
                      </a:lnTo>
                      <a:lnTo>
                        <a:pt x="304" y="455"/>
                      </a:lnTo>
                      <a:lnTo>
                        <a:pt x="0" y="283"/>
                      </a:lnTo>
                      <a:lnTo>
                        <a:pt x="509" y="0"/>
                      </a:lnTo>
                    </a:path>
                  </a:pathLst>
                </a:custGeom>
                <a:noFill/>
                <a:ln w="0">
                  <a:solidFill>
                    <a:srgbClr val="FFEDD8"/>
                  </a:solidFill>
                  <a:prstDash val="solid"/>
                  <a:round/>
                  <a:headEnd/>
                  <a:tailEnd/>
                </a:ln>
              </p:spPr>
              <p:txBody>
                <a:bodyPr/>
                <a:lstStyle/>
                <a:p>
                  <a:endParaRPr lang="en-US"/>
                </a:p>
              </p:txBody>
            </p:sp>
            <p:sp>
              <p:nvSpPr>
                <p:cNvPr id="441" name="Freeform 407"/>
                <p:cNvSpPr>
                  <a:spLocks/>
                </p:cNvSpPr>
                <p:nvPr/>
              </p:nvSpPr>
              <p:spPr bwMode="auto">
                <a:xfrm>
                  <a:off x="662" y="3577"/>
                  <a:ext cx="237" cy="151"/>
                </a:xfrm>
                <a:custGeom>
                  <a:avLst/>
                  <a:gdLst/>
                  <a:ahLst/>
                  <a:cxnLst>
                    <a:cxn ang="0">
                      <a:pos x="508" y="0"/>
                    </a:cxn>
                    <a:cxn ang="0">
                      <a:pos x="711" y="119"/>
                    </a:cxn>
                    <a:cxn ang="0">
                      <a:pos x="303" y="453"/>
                    </a:cxn>
                    <a:cxn ang="0">
                      <a:pos x="0" y="282"/>
                    </a:cxn>
                    <a:cxn ang="0">
                      <a:pos x="508" y="0"/>
                    </a:cxn>
                  </a:cxnLst>
                  <a:rect l="0" t="0" r="r" b="b"/>
                  <a:pathLst>
                    <a:path w="711" h="453">
                      <a:moveTo>
                        <a:pt x="508" y="0"/>
                      </a:moveTo>
                      <a:lnTo>
                        <a:pt x="711" y="119"/>
                      </a:lnTo>
                      <a:lnTo>
                        <a:pt x="303" y="453"/>
                      </a:lnTo>
                      <a:lnTo>
                        <a:pt x="0" y="282"/>
                      </a:lnTo>
                      <a:lnTo>
                        <a:pt x="508" y="0"/>
                      </a:lnTo>
                      <a:close/>
                    </a:path>
                  </a:pathLst>
                </a:custGeom>
                <a:solidFill>
                  <a:srgbClr val="006600"/>
                </a:solidFill>
                <a:ln w="9525">
                  <a:noFill/>
                  <a:round/>
                  <a:headEnd/>
                  <a:tailEnd/>
                </a:ln>
              </p:spPr>
              <p:txBody>
                <a:bodyPr/>
                <a:lstStyle/>
                <a:p>
                  <a:endParaRPr lang="en-US"/>
                </a:p>
              </p:txBody>
            </p:sp>
            <p:sp>
              <p:nvSpPr>
                <p:cNvPr id="442" name="Freeform 408"/>
                <p:cNvSpPr>
                  <a:spLocks/>
                </p:cNvSpPr>
                <p:nvPr/>
              </p:nvSpPr>
              <p:spPr bwMode="auto">
                <a:xfrm>
                  <a:off x="662" y="3577"/>
                  <a:ext cx="237" cy="151"/>
                </a:xfrm>
                <a:custGeom>
                  <a:avLst/>
                  <a:gdLst/>
                  <a:ahLst/>
                  <a:cxnLst>
                    <a:cxn ang="0">
                      <a:pos x="508" y="0"/>
                    </a:cxn>
                    <a:cxn ang="0">
                      <a:pos x="711" y="119"/>
                    </a:cxn>
                    <a:cxn ang="0">
                      <a:pos x="303" y="453"/>
                    </a:cxn>
                    <a:cxn ang="0">
                      <a:pos x="0" y="282"/>
                    </a:cxn>
                    <a:cxn ang="0">
                      <a:pos x="508" y="0"/>
                    </a:cxn>
                  </a:cxnLst>
                  <a:rect l="0" t="0" r="r" b="b"/>
                  <a:pathLst>
                    <a:path w="711" h="453">
                      <a:moveTo>
                        <a:pt x="508" y="0"/>
                      </a:moveTo>
                      <a:lnTo>
                        <a:pt x="711" y="119"/>
                      </a:lnTo>
                      <a:lnTo>
                        <a:pt x="303" y="453"/>
                      </a:lnTo>
                      <a:lnTo>
                        <a:pt x="0" y="282"/>
                      </a:lnTo>
                      <a:lnTo>
                        <a:pt x="508" y="0"/>
                      </a:lnTo>
                    </a:path>
                  </a:pathLst>
                </a:custGeom>
                <a:noFill/>
                <a:ln w="0">
                  <a:solidFill>
                    <a:srgbClr val="FFEDD8"/>
                  </a:solidFill>
                  <a:prstDash val="solid"/>
                  <a:round/>
                  <a:headEnd/>
                  <a:tailEnd/>
                </a:ln>
              </p:spPr>
              <p:txBody>
                <a:bodyPr/>
                <a:lstStyle/>
                <a:p>
                  <a:endParaRPr lang="en-US"/>
                </a:p>
              </p:txBody>
            </p:sp>
            <p:sp>
              <p:nvSpPr>
                <p:cNvPr id="443" name="Freeform 409"/>
                <p:cNvSpPr>
                  <a:spLocks/>
                </p:cNvSpPr>
                <p:nvPr/>
              </p:nvSpPr>
              <p:spPr bwMode="auto">
                <a:xfrm>
                  <a:off x="662" y="3571"/>
                  <a:ext cx="237" cy="151"/>
                </a:xfrm>
                <a:custGeom>
                  <a:avLst/>
                  <a:gdLst/>
                  <a:ahLst/>
                  <a:cxnLst>
                    <a:cxn ang="0">
                      <a:pos x="508" y="0"/>
                    </a:cxn>
                    <a:cxn ang="0">
                      <a:pos x="711" y="119"/>
                    </a:cxn>
                    <a:cxn ang="0">
                      <a:pos x="303" y="453"/>
                    </a:cxn>
                    <a:cxn ang="0">
                      <a:pos x="0" y="281"/>
                    </a:cxn>
                    <a:cxn ang="0">
                      <a:pos x="508" y="0"/>
                    </a:cxn>
                  </a:cxnLst>
                  <a:rect l="0" t="0" r="r" b="b"/>
                  <a:pathLst>
                    <a:path w="711" h="453">
                      <a:moveTo>
                        <a:pt x="508" y="0"/>
                      </a:moveTo>
                      <a:lnTo>
                        <a:pt x="711" y="119"/>
                      </a:lnTo>
                      <a:lnTo>
                        <a:pt x="303" y="453"/>
                      </a:lnTo>
                      <a:lnTo>
                        <a:pt x="0" y="281"/>
                      </a:lnTo>
                      <a:lnTo>
                        <a:pt x="508" y="0"/>
                      </a:lnTo>
                      <a:close/>
                    </a:path>
                  </a:pathLst>
                </a:custGeom>
                <a:solidFill>
                  <a:srgbClr val="006600"/>
                </a:solidFill>
                <a:ln w="9525">
                  <a:noFill/>
                  <a:round/>
                  <a:headEnd/>
                  <a:tailEnd/>
                </a:ln>
              </p:spPr>
              <p:txBody>
                <a:bodyPr/>
                <a:lstStyle/>
                <a:p>
                  <a:endParaRPr lang="en-US"/>
                </a:p>
              </p:txBody>
            </p:sp>
            <p:sp>
              <p:nvSpPr>
                <p:cNvPr id="444" name="Freeform 410"/>
                <p:cNvSpPr>
                  <a:spLocks/>
                </p:cNvSpPr>
                <p:nvPr/>
              </p:nvSpPr>
              <p:spPr bwMode="auto">
                <a:xfrm>
                  <a:off x="662" y="3571"/>
                  <a:ext cx="237" cy="151"/>
                </a:xfrm>
                <a:custGeom>
                  <a:avLst/>
                  <a:gdLst/>
                  <a:ahLst/>
                  <a:cxnLst>
                    <a:cxn ang="0">
                      <a:pos x="508" y="0"/>
                    </a:cxn>
                    <a:cxn ang="0">
                      <a:pos x="711" y="119"/>
                    </a:cxn>
                    <a:cxn ang="0">
                      <a:pos x="303" y="453"/>
                    </a:cxn>
                    <a:cxn ang="0">
                      <a:pos x="0" y="281"/>
                    </a:cxn>
                    <a:cxn ang="0">
                      <a:pos x="508" y="0"/>
                    </a:cxn>
                  </a:cxnLst>
                  <a:rect l="0" t="0" r="r" b="b"/>
                  <a:pathLst>
                    <a:path w="711" h="453">
                      <a:moveTo>
                        <a:pt x="508" y="0"/>
                      </a:moveTo>
                      <a:lnTo>
                        <a:pt x="711" y="119"/>
                      </a:lnTo>
                      <a:lnTo>
                        <a:pt x="303" y="453"/>
                      </a:lnTo>
                      <a:lnTo>
                        <a:pt x="0" y="281"/>
                      </a:lnTo>
                      <a:lnTo>
                        <a:pt x="508" y="0"/>
                      </a:lnTo>
                    </a:path>
                  </a:pathLst>
                </a:custGeom>
                <a:noFill/>
                <a:ln w="0">
                  <a:solidFill>
                    <a:srgbClr val="FFEDD8"/>
                  </a:solidFill>
                  <a:prstDash val="solid"/>
                  <a:round/>
                  <a:headEnd/>
                  <a:tailEnd/>
                </a:ln>
              </p:spPr>
              <p:txBody>
                <a:bodyPr/>
                <a:lstStyle/>
                <a:p>
                  <a:endParaRPr lang="en-US"/>
                </a:p>
              </p:txBody>
            </p:sp>
            <p:sp>
              <p:nvSpPr>
                <p:cNvPr id="445" name="Freeform 411"/>
                <p:cNvSpPr>
                  <a:spLocks/>
                </p:cNvSpPr>
                <p:nvPr/>
              </p:nvSpPr>
              <p:spPr bwMode="auto">
                <a:xfrm>
                  <a:off x="667" y="3563"/>
                  <a:ext cx="237" cy="153"/>
                </a:xfrm>
                <a:custGeom>
                  <a:avLst/>
                  <a:gdLst/>
                  <a:ahLst/>
                  <a:cxnLst>
                    <a:cxn ang="0">
                      <a:pos x="510" y="0"/>
                    </a:cxn>
                    <a:cxn ang="0">
                      <a:pos x="712" y="120"/>
                    </a:cxn>
                    <a:cxn ang="0">
                      <a:pos x="304" y="457"/>
                    </a:cxn>
                    <a:cxn ang="0">
                      <a:pos x="0" y="286"/>
                    </a:cxn>
                    <a:cxn ang="0">
                      <a:pos x="510" y="0"/>
                    </a:cxn>
                  </a:cxnLst>
                  <a:rect l="0" t="0" r="r" b="b"/>
                  <a:pathLst>
                    <a:path w="712" h="457">
                      <a:moveTo>
                        <a:pt x="510" y="0"/>
                      </a:moveTo>
                      <a:lnTo>
                        <a:pt x="712" y="120"/>
                      </a:lnTo>
                      <a:lnTo>
                        <a:pt x="304" y="457"/>
                      </a:lnTo>
                      <a:lnTo>
                        <a:pt x="0" y="286"/>
                      </a:lnTo>
                      <a:lnTo>
                        <a:pt x="510" y="0"/>
                      </a:lnTo>
                      <a:close/>
                    </a:path>
                  </a:pathLst>
                </a:custGeom>
                <a:solidFill>
                  <a:srgbClr val="FFEDD8"/>
                </a:solidFill>
                <a:ln w="9525">
                  <a:noFill/>
                  <a:round/>
                  <a:headEnd/>
                  <a:tailEnd/>
                </a:ln>
              </p:spPr>
              <p:txBody>
                <a:bodyPr/>
                <a:lstStyle/>
                <a:p>
                  <a:endParaRPr lang="en-US"/>
                </a:p>
              </p:txBody>
            </p:sp>
            <p:sp>
              <p:nvSpPr>
                <p:cNvPr id="446" name="Freeform 412"/>
                <p:cNvSpPr>
                  <a:spLocks/>
                </p:cNvSpPr>
                <p:nvPr/>
              </p:nvSpPr>
              <p:spPr bwMode="auto">
                <a:xfrm>
                  <a:off x="681" y="3570"/>
                  <a:ext cx="214" cy="140"/>
                </a:xfrm>
                <a:custGeom>
                  <a:avLst/>
                  <a:gdLst/>
                  <a:ahLst/>
                  <a:cxnLst>
                    <a:cxn ang="0">
                      <a:pos x="462" y="0"/>
                    </a:cxn>
                    <a:cxn ang="0">
                      <a:pos x="641" y="102"/>
                    </a:cxn>
                    <a:cxn ang="0">
                      <a:pos x="260" y="419"/>
                    </a:cxn>
                    <a:cxn ang="0">
                      <a:pos x="0" y="270"/>
                    </a:cxn>
                    <a:cxn ang="0">
                      <a:pos x="462" y="0"/>
                    </a:cxn>
                  </a:cxnLst>
                  <a:rect l="0" t="0" r="r" b="b"/>
                  <a:pathLst>
                    <a:path w="641" h="419">
                      <a:moveTo>
                        <a:pt x="462" y="0"/>
                      </a:moveTo>
                      <a:lnTo>
                        <a:pt x="641" y="102"/>
                      </a:lnTo>
                      <a:lnTo>
                        <a:pt x="260" y="419"/>
                      </a:lnTo>
                      <a:lnTo>
                        <a:pt x="0" y="270"/>
                      </a:lnTo>
                      <a:lnTo>
                        <a:pt x="462" y="0"/>
                      </a:lnTo>
                      <a:close/>
                    </a:path>
                  </a:pathLst>
                </a:custGeom>
                <a:solidFill>
                  <a:srgbClr val="FFEDD8"/>
                </a:solidFill>
                <a:ln w="9525">
                  <a:noFill/>
                  <a:round/>
                  <a:headEnd/>
                  <a:tailEnd/>
                </a:ln>
              </p:spPr>
              <p:txBody>
                <a:bodyPr/>
                <a:lstStyle/>
                <a:p>
                  <a:endParaRPr lang="en-US"/>
                </a:p>
              </p:txBody>
            </p:sp>
            <p:sp>
              <p:nvSpPr>
                <p:cNvPr id="447" name="Freeform 413"/>
                <p:cNvSpPr>
                  <a:spLocks/>
                </p:cNvSpPr>
                <p:nvPr/>
              </p:nvSpPr>
              <p:spPr bwMode="auto">
                <a:xfrm>
                  <a:off x="681" y="3570"/>
                  <a:ext cx="214" cy="140"/>
                </a:xfrm>
                <a:custGeom>
                  <a:avLst/>
                  <a:gdLst/>
                  <a:ahLst/>
                  <a:cxnLst>
                    <a:cxn ang="0">
                      <a:pos x="462" y="0"/>
                    </a:cxn>
                    <a:cxn ang="0">
                      <a:pos x="641" y="102"/>
                    </a:cxn>
                    <a:cxn ang="0">
                      <a:pos x="260" y="419"/>
                    </a:cxn>
                    <a:cxn ang="0">
                      <a:pos x="0" y="270"/>
                    </a:cxn>
                    <a:cxn ang="0">
                      <a:pos x="462" y="0"/>
                    </a:cxn>
                  </a:cxnLst>
                  <a:rect l="0" t="0" r="r" b="b"/>
                  <a:pathLst>
                    <a:path w="641" h="419">
                      <a:moveTo>
                        <a:pt x="462" y="0"/>
                      </a:moveTo>
                      <a:lnTo>
                        <a:pt x="641" y="102"/>
                      </a:lnTo>
                      <a:lnTo>
                        <a:pt x="260" y="419"/>
                      </a:lnTo>
                      <a:lnTo>
                        <a:pt x="0" y="270"/>
                      </a:lnTo>
                      <a:lnTo>
                        <a:pt x="462" y="0"/>
                      </a:lnTo>
                    </a:path>
                  </a:pathLst>
                </a:custGeom>
                <a:noFill/>
                <a:ln w="0">
                  <a:solidFill>
                    <a:srgbClr val="006600"/>
                  </a:solidFill>
                  <a:prstDash val="solid"/>
                  <a:round/>
                  <a:headEnd/>
                  <a:tailEnd/>
                </a:ln>
              </p:spPr>
              <p:txBody>
                <a:bodyPr/>
                <a:lstStyle/>
                <a:p>
                  <a:endParaRPr lang="en-US"/>
                </a:p>
              </p:txBody>
            </p:sp>
            <p:sp>
              <p:nvSpPr>
                <p:cNvPr id="448" name="Freeform 414"/>
                <p:cNvSpPr>
                  <a:spLocks/>
                </p:cNvSpPr>
                <p:nvPr/>
              </p:nvSpPr>
              <p:spPr bwMode="auto">
                <a:xfrm>
                  <a:off x="698" y="3650"/>
                  <a:ext cx="36" cy="15"/>
                </a:xfrm>
                <a:custGeom>
                  <a:avLst/>
                  <a:gdLst/>
                  <a:ahLst/>
                  <a:cxnLst>
                    <a:cxn ang="0">
                      <a:pos x="3" y="35"/>
                    </a:cxn>
                    <a:cxn ang="0">
                      <a:pos x="8" y="38"/>
                    </a:cxn>
                    <a:cxn ang="0">
                      <a:pos x="14" y="41"/>
                    </a:cxn>
                    <a:cxn ang="0">
                      <a:pos x="21" y="43"/>
                    </a:cxn>
                    <a:cxn ang="0">
                      <a:pos x="31" y="44"/>
                    </a:cxn>
                    <a:cxn ang="0">
                      <a:pos x="40" y="44"/>
                    </a:cxn>
                    <a:cxn ang="0">
                      <a:pos x="50" y="44"/>
                    </a:cxn>
                    <a:cxn ang="0">
                      <a:pos x="61" y="42"/>
                    </a:cxn>
                    <a:cxn ang="0">
                      <a:pos x="71" y="40"/>
                    </a:cxn>
                    <a:cxn ang="0">
                      <a:pos x="82" y="36"/>
                    </a:cxn>
                    <a:cxn ang="0">
                      <a:pos x="90" y="34"/>
                    </a:cxn>
                    <a:cxn ang="0">
                      <a:pos x="97" y="29"/>
                    </a:cxn>
                    <a:cxn ang="0">
                      <a:pos x="103" y="26"/>
                    </a:cxn>
                    <a:cxn ang="0">
                      <a:pos x="107" y="21"/>
                    </a:cxn>
                    <a:cxn ang="0">
                      <a:pos x="108" y="18"/>
                    </a:cxn>
                    <a:cxn ang="0">
                      <a:pos x="108" y="13"/>
                    </a:cxn>
                    <a:cxn ang="0">
                      <a:pos x="106" y="9"/>
                    </a:cxn>
                    <a:cxn ang="0">
                      <a:pos x="102" y="6"/>
                    </a:cxn>
                    <a:cxn ang="0">
                      <a:pos x="95" y="4"/>
                    </a:cxn>
                    <a:cxn ang="0">
                      <a:pos x="88" y="1"/>
                    </a:cxn>
                    <a:cxn ang="0">
                      <a:pos x="79" y="0"/>
                    </a:cxn>
                    <a:cxn ang="0">
                      <a:pos x="69" y="0"/>
                    </a:cxn>
                    <a:cxn ang="0">
                      <a:pos x="59" y="0"/>
                    </a:cxn>
                    <a:cxn ang="0">
                      <a:pos x="48" y="1"/>
                    </a:cxn>
                    <a:cxn ang="0">
                      <a:pos x="38" y="4"/>
                    </a:cxn>
                    <a:cxn ang="0">
                      <a:pos x="27" y="7"/>
                    </a:cxn>
                    <a:cxn ang="0">
                      <a:pos x="19" y="9"/>
                    </a:cxn>
                    <a:cxn ang="0">
                      <a:pos x="12" y="14"/>
                    </a:cxn>
                    <a:cxn ang="0">
                      <a:pos x="7" y="18"/>
                    </a:cxn>
                    <a:cxn ang="0">
                      <a:pos x="2" y="22"/>
                    </a:cxn>
                    <a:cxn ang="0">
                      <a:pos x="0" y="27"/>
                    </a:cxn>
                    <a:cxn ang="0">
                      <a:pos x="1" y="32"/>
                    </a:cxn>
                    <a:cxn ang="0">
                      <a:pos x="3" y="35"/>
                    </a:cxn>
                  </a:cxnLst>
                  <a:rect l="0" t="0" r="r" b="b"/>
                  <a:pathLst>
                    <a:path w="108" h="44">
                      <a:moveTo>
                        <a:pt x="3" y="35"/>
                      </a:moveTo>
                      <a:lnTo>
                        <a:pt x="8" y="38"/>
                      </a:lnTo>
                      <a:lnTo>
                        <a:pt x="14" y="41"/>
                      </a:lnTo>
                      <a:lnTo>
                        <a:pt x="21" y="43"/>
                      </a:lnTo>
                      <a:lnTo>
                        <a:pt x="31" y="44"/>
                      </a:lnTo>
                      <a:lnTo>
                        <a:pt x="40" y="44"/>
                      </a:lnTo>
                      <a:lnTo>
                        <a:pt x="50" y="44"/>
                      </a:lnTo>
                      <a:lnTo>
                        <a:pt x="61" y="42"/>
                      </a:lnTo>
                      <a:lnTo>
                        <a:pt x="71" y="40"/>
                      </a:lnTo>
                      <a:lnTo>
                        <a:pt x="82" y="36"/>
                      </a:lnTo>
                      <a:lnTo>
                        <a:pt x="90" y="34"/>
                      </a:lnTo>
                      <a:lnTo>
                        <a:pt x="97" y="29"/>
                      </a:lnTo>
                      <a:lnTo>
                        <a:pt x="103" y="26"/>
                      </a:lnTo>
                      <a:lnTo>
                        <a:pt x="107" y="21"/>
                      </a:lnTo>
                      <a:lnTo>
                        <a:pt x="108" y="18"/>
                      </a:lnTo>
                      <a:lnTo>
                        <a:pt x="108" y="13"/>
                      </a:lnTo>
                      <a:lnTo>
                        <a:pt x="106" y="9"/>
                      </a:lnTo>
                      <a:lnTo>
                        <a:pt x="102" y="6"/>
                      </a:lnTo>
                      <a:lnTo>
                        <a:pt x="95" y="4"/>
                      </a:lnTo>
                      <a:lnTo>
                        <a:pt x="88" y="1"/>
                      </a:lnTo>
                      <a:lnTo>
                        <a:pt x="79" y="0"/>
                      </a:lnTo>
                      <a:lnTo>
                        <a:pt x="69" y="0"/>
                      </a:lnTo>
                      <a:lnTo>
                        <a:pt x="59" y="0"/>
                      </a:lnTo>
                      <a:lnTo>
                        <a:pt x="48" y="1"/>
                      </a:lnTo>
                      <a:lnTo>
                        <a:pt x="38" y="4"/>
                      </a:lnTo>
                      <a:lnTo>
                        <a:pt x="27" y="7"/>
                      </a:lnTo>
                      <a:lnTo>
                        <a:pt x="19" y="9"/>
                      </a:lnTo>
                      <a:lnTo>
                        <a:pt x="12" y="14"/>
                      </a:lnTo>
                      <a:lnTo>
                        <a:pt x="7" y="18"/>
                      </a:lnTo>
                      <a:lnTo>
                        <a:pt x="2" y="22"/>
                      </a:lnTo>
                      <a:lnTo>
                        <a:pt x="0" y="27"/>
                      </a:lnTo>
                      <a:lnTo>
                        <a:pt x="1" y="32"/>
                      </a:lnTo>
                      <a:lnTo>
                        <a:pt x="3" y="35"/>
                      </a:lnTo>
                      <a:close/>
                    </a:path>
                  </a:pathLst>
                </a:custGeom>
                <a:solidFill>
                  <a:srgbClr val="FFBF7F"/>
                </a:solidFill>
                <a:ln w="9525">
                  <a:noFill/>
                  <a:round/>
                  <a:headEnd/>
                  <a:tailEnd/>
                </a:ln>
              </p:spPr>
              <p:txBody>
                <a:bodyPr/>
                <a:lstStyle/>
                <a:p>
                  <a:endParaRPr lang="en-US"/>
                </a:p>
              </p:txBody>
            </p:sp>
            <p:sp>
              <p:nvSpPr>
                <p:cNvPr id="449" name="Freeform 415"/>
                <p:cNvSpPr>
                  <a:spLocks/>
                </p:cNvSpPr>
                <p:nvPr/>
              </p:nvSpPr>
              <p:spPr bwMode="auto">
                <a:xfrm>
                  <a:off x="698" y="3650"/>
                  <a:ext cx="36" cy="15"/>
                </a:xfrm>
                <a:custGeom>
                  <a:avLst/>
                  <a:gdLst/>
                  <a:ahLst/>
                  <a:cxnLst>
                    <a:cxn ang="0">
                      <a:pos x="3" y="35"/>
                    </a:cxn>
                    <a:cxn ang="0">
                      <a:pos x="3" y="35"/>
                    </a:cxn>
                    <a:cxn ang="0">
                      <a:pos x="8" y="38"/>
                    </a:cxn>
                    <a:cxn ang="0">
                      <a:pos x="14" y="41"/>
                    </a:cxn>
                    <a:cxn ang="0">
                      <a:pos x="21" y="43"/>
                    </a:cxn>
                    <a:cxn ang="0">
                      <a:pos x="31" y="44"/>
                    </a:cxn>
                    <a:cxn ang="0">
                      <a:pos x="40" y="44"/>
                    </a:cxn>
                    <a:cxn ang="0">
                      <a:pos x="50" y="44"/>
                    </a:cxn>
                    <a:cxn ang="0">
                      <a:pos x="61" y="42"/>
                    </a:cxn>
                    <a:cxn ang="0">
                      <a:pos x="71" y="40"/>
                    </a:cxn>
                    <a:cxn ang="0">
                      <a:pos x="71" y="40"/>
                    </a:cxn>
                    <a:cxn ang="0">
                      <a:pos x="82" y="36"/>
                    </a:cxn>
                    <a:cxn ang="0">
                      <a:pos x="90" y="34"/>
                    </a:cxn>
                    <a:cxn ang="0">
                      <a:pos x="97" y="29"/>
                    </a:cxn>
                    <a:cxn ang="0">
                      <a:pos x="103" y="26"/>
                    </a:cxn>
                    <a:cxn ang="0">
                      <a:pos x="107" y="21"/>
                    </a:cxn>
                    <a:cxn ang="0">
                      <a:pos x="108" y="18"/>
                    </a:cxn>
                    <a:cxn ang="0">
                      <a:pos x="108" y="13"/>
                    </a:cxn>
                    <a:cxn ang="0">
                      <a:pos x="106" y="9"/>
                    </a:cxn>
                    <a:cxn ang="0">
                      <a:pos x="106" y="9"/>
                    </a:cxn>
                    <a:cxn ang="0">
                      <a:pos x="102" y="6"/>
                    </a:cxn>
                    <a:cxn ang="0">
                      <a:pos x="95" y="4"/>
                    </a:cxn>
                    <a:cxn ang="0">
                      <a:pos x="88" y="1"/>
                    </a:cxn>
                    <a:cxn ang="0">
                      <a:pos x="79" y="0"/>
                    </a:cxn>
                    <a:cxn ang="0">
                      <a:pos x="69" y="0"/>
                    </a:cxn>
                    <a:cxn ang="0">
                      <a:pos x="59" y="0"/>
                    </a:cxn>
                    <a:cxn ang="0">
                      <a:pos x="48" y="1"/>
                    </a:cxn>
                    <a:cxn ang="0">
                      <a:pos x="38" y="4"/>
                    </a:cxn>
                    <a:cxn ang="0">
                      <a:pos x="38" y="4"/>
                    </a:cxn>
                    <a:cxn ang="0">
                      <a:pos x="27" y="7"/>
                    </a:cxn>
                    <a:cxn ang="0">
                      <a:pos x="19" y="9"/>
                    </a:cxn>
                    <a:cxn ang="0">
                      <a:pos x="12" y="14"/>
                    </a:cxn>
                    <a:cxn ang="0">
                      <a:pos x="7" y="18"/>
                    </a:cxn>
                    <a:cxn ang="0">
                      <a:pos x="2" y="22"/>
                    </a:cxn>
                    <a:cxn ang="0">
                      <a:pos x="0" y="27"/>
                    </a:cxn>
                    <a:cxn ang="0">
                      <a:pos x="1" y="32"/>
                    </a:cxn>
                    <a:cxn ang="0">
                      <a:pos x="3" y="35"/>
                    </a:cxn>
                  </a:cxnLst>
                  <a:rect l="0" t="0" r="r" b="b"/>
                  <a:pathLst>
                    <a:path w="108" h="44">
                      <a:moveTo>
                        <a:pt x="3" y="35"/>
                      </a:moveTo>
                      <a:lnTo>
                        <a:pt x="3" y="35"/>
                      </a:lnTo>
                      <a:lnTo>
                        <a:pt x="8" y="38"/>
                      </a:lnTo>
                      <a:lnTo>
                        <a:pt x="14" y="41"/>
                      </a:lnTo>
                      <a:lnTo>
                        <a:pt x="21" y="43"/>
                      </a:lnTo>
                      <a:lnTo>
                        <a:pt x="31" y="44"/>
                      </a:lnTo>
                      <a:lnTo>
                        <a:pt x="40" y="44"/>
                      </a:lnTo>
                      <a:lnTo>
                        <a:pt x="50" y="44"/>
                      </a:lnTo>
                      <a:lnTo>
                        <a:pt x="61" y="42"/>
                      </a:lnTo>
                      <a:lnTo>
                        <a:pt x="71" y="40"/>
                      </a:lnTo>
                      <a:lnTo>
                        <a:pt x="71" y="40"/>
                      </a:lnTo>
                      <a:lnTo>
                        <a:pt x="82" y="36"/>
                      </a:lnTo>
                      <a:lnTo>
                        <a:pt x="90" y="34"/>
                      </a:lnTo>
                      <a:lnTo>
                        <a:pt x="97" y="29"/>
                      </a:lnTo>
                      <a:lnTo>
                        <a:pt x="103" y="26"/>
                      </a:lnTo>
                      <a:lnTo>
                        <a:pt x="107" y="21"/>
                      </a:lnTo>
                      <a:lnTo>
                        <a:pt x="108" y="18"/>
                      </a:lnTo>
                      <a:lnTo>
                        <a:pt x="108" y="13"/>
                      </a:lnTo>
                      <a:lnTo>
                        <a:pt x="106" y="9"/>
                      </a:lnTo>
                      <a:lnTo>
                        <a:pt x="106" y="9"/>
                      </a:lnTo>
                      <a:lnTo>
                        <a:pt x="102" y="6"/>
                      </a:lnTo>
                      <a:lnTo>
                        <a:pt x="95" y="4"/>
                      </a:lnTo>
                      <a:lnTo>
                        <a:pt x="88" y="1"/>
                      </a:lnTo>
                      <a:lnTo>
                        <a:pt x="79" y="0"/>
                      </a:lnTo>
                      <a:lnTo>
                        <a:pt x="69" y="0"/>
                      </a:lnTo>
                      <a:lnTo>
                        <a:pt x="59" y="0"/>
                      </a:lnTo>
                      <a:lnTo>
                        <a:pt x="48" y="1"/>
                      </a:lnTo>
                      <a:lnTo>
                        <a:pt x="38" y="4"/>
                      </a:lnTo>
                      <a:lnTo>
                        <a:pt x="38" y="4"/>
                      </a:lnTo>
                      <a:lnTo>
                        <a:pt x="27" y="7"/>
                      </a:lnTo>
                      <a:lnTo>
                        <a:pt x="19" y="9"/>
                      </a:lnTo>
                      <a:lnTo>
                        <a:pt x="12" y="14"/>
                      </a:lnTo>
                      <a:lnTo>
                        <a:pt x="7" y="18"/>
                      </a:lnTo>
                      <a:lnTo>
                        <a:pt x="2" y="22"/>
                      </a:lnTo>
                      <a:lnTo>
                        <a:pt x="0" y="27"/>
                      </a:lnTo>
                      <a:lnTo>
                        <a:pt x="1" y="32"/>
                      </a:lnTo>
                      <a:lnTo>
                        <a:pt x="3" y="35"/>
                      </a:lnTo>
                    </a:path>
                  </a:pathLst>
                </a:custGeom>
                <a:noFill/>
                <a:ln w="0">
                  <a:solidFill>
                    <a:srgbClr val="006600"/>
                  </a:solidFill>
                  <a:prstDash val="solid"/>
                  <a:round/>
                  <a:headEnd/>
                  <a:tailEnd/>
                </a:ln>
              </p:spPr>
              <p:txBody>
                <a:bodyPr/>
                <a:lstStyle/>
                <a:p>
                  <a:endParaRPr lang="en-US"/>
                </a:p>
              </p:txBody>
            </p:sp>
            <p:sp>
              <p:nvSpPr>
                <p:cNvPr id="450" name="Freeform 416"/>
                <p:cNvSpPr>
                  <a:spLocks/>
                </p:cNvSpPr>
                <p:nvPr/>
              </p:nvSpPr>
              <p:spPr bwMode="auto">
                <a:xfrm>
                  <a:off x="750" y="3678"/>
                  <a:ext cx="36" cy="15"/>
                </a:xfrm>
                <a:custGeom>
                  <a:avLst/>
                  <a:gdLst/>
                  <a:ahLst/>
                  <a:cxnLst>
                    <a:cxn ang="0">
                      <a:pos x="2" y="34"/>
                    </a:cxn>
                    <a:cxn ang="0">
                      <a:pos x="6" y="38"/>
                    </a:cxn>
                    <a:cxn ang="0">
                      <a:pos x="13" y="40"/>
                    </a:cxn>
                    <a:cxn ang="0">
                      <a:pos x="21" y="41"/>
                    </a:cxn>
                    <a:cxn ang="0">
                      <a:pos x="29" y="43"/>
                    </a:cxn>
                    <a:cxn ang="0">
                      <a:pos x="40" y="43"/>
                    </a:cxn>
                    <a:cxn ang="0">
                      <a:pos x="50" y="43"/>
                    </a:cxn>
                    <a:cxn ang="0">
                      <a:pos x="61" y="41"/>
                    </a:cxn>
                    <a:cxn ang="0">
                      <a:pos x="71" y="39"/>
                    </a:cxn>
                    <a:cxn ang="0">
                      <a:pos x="81" y="36"/>
                    </a:cxn>
                    <a:cxn ang="0">
                      <a:pos x="90" y="33"/>
                    </a:cxn>
                    <a:cxn ang="0">
                      <a:pos x="96" y="29"/>
                    </a:cxn>
                    <a:cxn ang="0">
                      <a:pos x="102" y="25"/>
                    </a:cxn>
                    <a:cxn ang="0">
                      <a:pos x="106" y="21"/>
                    </a:cxn>
                    <a:cxn ang="0">
                      <a:pos x="108" y="16"/>
                    </a:cxn>
                    <a:cxn ang="0">
                      <a:pos x="107" y="11"/>
                    </a:cxn>
                    <a:cxn ang="0">
                      <a:pos x="105" y="8"/>
                    </a:cxn>
                    <a:cxn ang="0">
                      <a:pos x="100" y="4"/>
                    </a:cxn>
                    <a:cxn ang="0">
                      <a:pos x="94" y="2"/>
                    </a:cxn>
                    <a:cxn ang="0">
                      <a:pos x="87" y="1"/>
                    </a:cxn>
                    <a:cxn ang="0">
                      <a:pos x="77" y="0"/>
                    </a:cxn>
                    <a:cxn ang="0">
                      <a:pos x="68" y="0"/>
                    </a:cxn>
                    <a:cxn ang="0">
                      <a:pos x="58" y="0"/>
                    </a:cxn>
                    <a:cxn ang="0">
                      <a:pos x="47" y="1"/>
                    </a:cxn>
                    <a:cxn ang="0">
                      <a:pos x="37" y="3"/>
                    </a:cxn>
                    <a:cxn ang="0">
                      <a:pos x="26" y="7"/>
                    </a:cxn>
                    <a:cxn ang="0">
                      <a:pos x="18" y="9"/>
                    </a:cxn>
                    <a:cxn ang="0">
                      <a:pos x="10" y="14"/>
                    </a:cxn>
                    <a:cxn ang="0">
                      <a:pos x="5" y="17"/>
                    </a:cxn>
                    <a:cxn ang="0">
                      <a:pos x="1" y="22"/>
                    </a:cxn>
                    <a:cxn ang="0">
                      <a:pos x="0" y="26"/>
                    </a:cxn>
                    <a:cxn ang="0">
                      <a:pos x="0" y="31"/>
                    </a:cxn>
                    <a:cxn ang="0">
                      <a:pos x="2" y="34"/>
                    </a:cxn>
                  </a:cxnLst>
                  <a:rect l="0" t="0" r="r" b="b"/>
                  <a:pathLst>
                    <a:path w="108" h="43">
                      <a:moveTo>
                        <a:pt x="2" y="34"/>
                      </a:moveTo>
                      <a:lnTo>
                        <a:pt x="6" y="38"/>
                      </a:lnTo>
                      <a:lnTo>
                        <a:pt x="13" y="40"/>
                      </a:lnTo>
                      <a:lnTo>
                        <a:pt x="21" y="41"/>
                      </a:lnTo>
                      <a:lnTo>
                        <a:pt x="29" y="43"/>
                      </a:lnTo>
                      <a:lnTo>
                        <a:pt x="40" y="43"/>
                      </a:lnTo>
                      <a:lnTo>
                        <a:pt x="50" y="43"/>
                      </a:lnTo>
                      <a:lnTo>
                        <a:pt x="61" y="41"/>
                      </a:lnTo>
                      <a:lnTo>
                        <a:pt x="71" y="39"/>
                      </a:lnTo>
                      <a:lnTo>
                        <a:pt x="81" y="36"/>
                      </a:lnTo>
                      <a:lnTo>
                        <a:pt x="90" y="33"/>
                      </a:lnTo>
                      <a:lnTo>
                        <a:pt x="96" y="29"/>
                      </a:lnTo>
                      <a:lnTo>
                        <a:pt x="102" y="25"/>
                      </a:lnTo>
                      <a:lnTo>
                        <a:pt x="106" y="21"/>
                      </a:lnTo>
                      <a:lnTo>
                        <a:pt x="108" y="16"/>
                      </a:lnTo>
                      <a:lnTo>
                        <a:pt x="107" y="11"/>
                      </a:lnTo>
                      <a:lnTo>
                        <a:pt x="105" y="8"/>
                      </a:lnTo>
                      <a:lnTo>
                        <a:pt x="100" y="4"/>
                      </a:lnTo>
                      <a:lnTo>
                        <a:pt x="94" y="2"/>
                      </a:lnTo>
                      <a:lnTo>
                        <a:pt x="87" y="1"/>
                      </a:lnTo>
                      <a:lnTo>
                        <a:pt x="77" y="0"/>
                      </a:lnTo>
                      <a:lnTo>
                        <a:pt x="68" y="0"/>
                      </a:lnTo>
                      <a:lnTo>
                        <a:pt x="58" y="0"/>
                      </a:lnTo>
                      <a:lnTo>
                        <a:pt x="47" y="1"/>
                      </a:lnTo>
                      <a:lnTo>
                        <a:pt x="37" y="3"/>
                      </a:lnTo>
                      <a:lnTo>
                        <a:pt x="26" y="7"/>
                      </a:lnTo>
                      <a:lnTo>
                        <a:pt x="18" y="9"/>
                      </a:lnTo>
                      <a:lnTo>
                        <a:pt x="10" y="14"/>
                      </a:lnTo>
                      <a:lnTo>
                        <a:pt x="5" y="17"/>
                      </a:lnTo>
                      <a:lnTo>
                        <a:pt x="1" y="22"/>
                      </a:lnTo>
                      <a:lnTo>
                        <a:pt x="0" y="26"/>
                      </a:lnTo>
                      <a:lnTo>
                        <a:pt x="0" y="31"/>
                      </a:lnTo>
                      <a:lnTo>
                        <a:pt x="2" y="34"/>
                      </a:lnTo>
                      <a:close/>
                    </a:path>
                  </a:pathLst>
                </a:custGeom>
                <a:solidFill>
                  <a:srgbClr val="FFBF7F"/>
                </a:solidFill>
                <a:ln w="9525">
                  <a:noFill/>
                  <a:round/>
                  <a:headEnd/>
                  <a:tailEnd/>
                </a:ln>
              </p:spPr>
              <p:txBody>
                <a:bodyPr/>
                <a:lstStyle/>
                <a:p>
                  <a:endParaRPr lang="en-US"/>
                </a:p>
              </p:txBody>
            </p:sp>
            <p:sp>
              <p:nvSpPr>
                <p:cNvPr id="451" name="Freeform 417"/>
                <p:cNvSpPr>
                  <a:spLocks/>
                </p:cNvSpPr>
                <p:nvPr/>
              </p:nvSpPr>
              <p:spPr bwMode="auto">
                <a:xfrm>
                  <a:off x="750" y="3678"/>
                  <a:ext cx="36" cy="15"/>
                </a:xfrm>
                <a:custGeom>
                  <a:avLst/>
                  <a:gdLst/>
                  <a:ahLst/>
                  <a:cxnLst>
                    <a:cxn ang="0">
                      <a:pos x="2" y="34"/>
                    </a:cxn>
                    <a:cxn ang="0">
                      <a:pos x="2" y="34"/>
                    </a:cxn>
                    <a:cxn ang="0">
                      <a:pos x="6" y="38"/>
                    </a:cxn>
                    <a:cxn ang="0">
                      <a:pos x="13" y="40"/>
                    </a:cxn>
                    <a:cxn ang="0">
                      <a:pos x="21" y="41"/>
                    </a:cxn>
                    <a:cxn ang="0">
                      <a:pos x="29" y="43"/>
                    </a:cxn>
                    <a:cxn ang="0">
                      <a:pos x="40" y="43"/>
                    </a:cxn>
                    <a:cxn ang="0">
                      <a:pos x="50" y="43"/>
                    </a:cxn>
                    <a:cxn ang="0">
                      <a:pos x="61" y="41"/>
                    </a:cxn>
                    <a:cxn ang="0">
                      <a:pos x="71" y="39"/>
                    </a:cxn>
                    <a:cxn ang="0">
                      <a:pos x="71" y="39"/>
                    </a:cxn>
                    <a:cxn ang="0">
                      <a:pos x="81" y="36"/>
                    </a:cxn>
                    <a:cxn ang="0">
                      <a:pos x="90" y="33"/>
                    </a:cxn>
                    <a:cxn ang="0">
                      <a:pos x="96" y="29"/>
                    </a:cxn>
                    <a:cxn ang="0">
                      <a:pos x="102" y="25"/>
                    </a:cxn>
                    <a:cxn ang="0">
                      <a:pos x="106" y="21"/>
                    </a:cxn>
                    <a:cxn ang="0">
                      <a:pos x="108" y="16"/>
                    </a:cxn>
                    <a:cxn ang="0">
                      <a:pos x="107" y="11"/>
                    </a:cxn>
                    <a:cxn ang="0">
                      <a:pos x="105" y="8"/>
                    </a:cxn>
                    <a:cxn ang="0">
                      <a:pos x="105" y="8"/>
                    </a:cxn>
                    <a:cxn ang="0">
                      <a:pos x="100" y="4"/>
                    </a:cxn>
                    <a:cxn ang="0">
                      <a:pos x="94" y="2"/>
                    </a:cxn>
                    <a:cxn ang="0">
                      <a:pos x="87" y="1"/>
                    </a:cxn>
                    <a:cxn ang="0">
                      <a:pos x="77" y="0"/>
                    </a:cxn>
                    <a:cxn ang="0">
                      <a:pos x="68" y="0"/>
                    </a:cxn>
                    <a:cxn ang="0">
                      <a:pos x="58" y="0"/>
                    </a:cxn>
                    <a:cxn ang="0">
                      <a:pos x="47" y="1"/>
                    </a:cxn>
                    <a:cxn ang="0">
                      <a:pos x="37" y="3"/>
                    </a:cxn>
                    <a:cxn ang="0">
                      <a:pos x="37" y="3"/>
                    </a:cxn>
                    <a:cxn ang="0">
                      <a:pos x="26" y="7"/>
                    </a:cxn>
                    <a:cxn ang="0">
                      <a:pos x="18" y="9"/>
                    </a:cxn>
                    <a:cxn ang="0">
                      <a:pos x="10" y="14"/>
                    </a:cxn>
                    <a:cxn ang="0">
                      <a:pos x="5" y="17"/>
                    </a:cxn>
                    <a:cxn ang="0">
                      <a:pos x="1" y="22"/>
                    </a:cxn>
                    <a:cxn ang="0">
                      <a:pos x="0" y="26"/>
                    </a:cxn>
                    <a:cxn ang="0">
                      <a:pos x="0" y="31"/>
                    </a:cxn>
                    <a:cxn ang="0">
                      <a:pos x="2" y="34"/>
                    </a:cxn>
                  </a:cxnLst>
                  <a:rect l="0" t="0" r="r" b="b"/>
                  <a:pathLst>
                    <a:path w="108" h="43">
                      <a:moveTo>
                        <a:pt x="2" y="34"/>
                      </a:moveTo>
                      <a:lnTo>
                        <a:pt x="2" y="34"/>
                      </a:lnTo>
                      <a:lnTo>
                        <a:pt x="6" y="38"/>
                      </a:lnTo>
                      <a:lnTo>
                        <a:pt x="13" y="40"/>
                      </a:lnTo>
                      <a:lnTo>
                        <a:pt x="21" y="41"/>
                      </a:lnTo>
                      <a:lnTo>
                        <a:pt x="29" y="43"/>
                      </a:lnTo>
                      <a:lnTo>
                        <a:pt x="40" y="43"/>
                      </a:lnTo>
                      <a:lnTo>
                        <a:pt x="50" y="43"/>
                      </a:lnTo>
                      <a:lnTo>
                        <a:pt x="61" y="41"/>
                      </a:lnTo>
                      <a:lnTo>
                        <a:pt x="71" y="39"/>
                      </a:lnTo>
                      <a:lnTo>
                        <a:pt x="71" y="39"/>
                      </a:lnTo>
                      <a:lnTo>
                        <a:pt x="81" y="36"/>
                      </a:lnTo>
                      <a:lnTo>
                        <a:pt x="90" y="33"/>
                      </a:lnTo>
                      <a:lnTo>
                        <a:pt x="96" y="29"/>
                      </a:lnTo>
                      <a:lnTo>
                        <a:pt x="102" y="25"/>
                      </a:lnTo>
                      <a:lnTo>
                        <a:pt x="106" y="21"/>
                      </a:lnTo>
                      <a:lnTo>
                        <a:pt x="108" y="16"/>
                      </a:lnTo>
                      <a:lnTo>
                        <a:pt x="107" y="11"/>
                      </a:lnTo>
                      <a:lnTo>
                        <a:pt x="105" y="8"/>
                      </a:lnTo>
                      <a:lnTo>
                        <a:pt x="105" y="8"/>
                      </a:lnTo>
                      <a:lnTo>
                        <a:pt x="100" y="4"/>
                      </a:lnTo>
                      <a:lnTo>
                        <a:pt x="94" y="2"/>
                      </a:lnTo>
                      <a:lnTo>
                        <a:pt x="87" y="1"/>
                      </a:lnTo>
                      <a:lnTo>
                        <a:pt x="77" y="0"/>
                      </a:lnTo>
                      <a:lnTo>
                        <a:pt x="68" y="0"/>
                      </a:lnTo>
                      <a:lnTo>
                        <a:pt x="58" y="0"/>
                      </a:lnTo>
                      <a:lnTo>
                        <a:pt x="47" y="1"/>
                      </a:lnTo>
                      <a:lnTo>
                        <a:pt x="37" y="3"/>
                      </a:lnTo>
                      <a:lnTo>
                        <a:pt x="37" y="3"/>
                      </a:lnTo>
                      <a:lnTo>
                        <a:pt x="26" y="7"/>
                      </a:lnTo>
                      <a:lnTo>
                        <a:pt x="18" y="9"/>
                      </a:lnTo>
                      <a:lnTo>
                        <a:pt x="10" y="14"/>
                      </a:lnTo>
                      <a:lnTo>
                        <a:pt x="5" y="17"/>
                      </a:lnTo>
                      <a:lnTo>
                        <a:pt x="1" y="22"/>
                      </a:lnTo>
                      <a:lnTo>
                        <a:pt x="0" y="26"/>
                      </a:lnTo>
                      <a:lnTo>
                        <a:pt x="0" y="31"/>
                      </a:lnTo>
                      <a:lnTo>
                        <a:pt x="2" y="34"/>
                      </a:lnTo>
                    </a:path>
                  </a:pathLst>
                </a:custGeom>
                <a:noFill/>
                <a:ln w="0">
                  <a:solidFill>
                    <a:srgbClr val="006600"/>
                  </a:solidFill>
                  <a:prstDash val="solid"/>
                  <a:round/>
                  <a:headEnd/>
                  <a:tailEnd/>
                </a:ln>
              </p:spPr>
              <p:txBody>
                <a:bodyPr/>
                <a:lstStyle/>
                <a:p>
                  <a:endParaRPr lang="en-US"/>
                </a:p>
              </p:txBody>
            </p:sp>
            <p:sp>
              <p:nvSpPr>
                <p:cNvPr id="452" name="Freeform 418"/>
                <p:cNvSpPr>
                  <a:spLocks/>
                </p:cNvSpPr>
                <p:nvPr/>
              </p:nvSpPr>
              <p:spPr bwMode="auto">
                <a:xfrm>
                  <a:off x="821" y="3582"/>
                  <a:ext cx="24" cy="12"/>
                </a:xfrm>
                <a:custGeom>
                  <a:avLst/>
                  <a:gdLst/>
                  <a:ahLst/>
                  <a:cxnLst>
                    <a:cxn ang="0">
                      <a:pos x="3" y="26"/>
                    </a:cxn>
                    <a:cxn ang="0">
                      <a:pos x="7" y="29"/>
                    </a:cxn>
                    <a:cxn ang="0">
                      <a:pos x="12" y="31"/>
                    </a:cxn>
                    <a:cxn ang="0">
                      <a:pos x="17" y="33"/>
                    </a:cxn>
                    <a:cxn ang="0">
                      <a:pos x="23" y="35"/>
                    </a:cxn>
                    <a:cxn ang="0">
                      <a:pos x="30" y="36"/>
                    </a:cxn>
                    <a:cxn ang="0">
                      <a:pos x="37" y="36"/>
                    </a:cxn>
                    <a:cxn ang="0">
                      <a:pos x="43" y="35"/>
                    </a:cxn>
                    <a:cxn ang="0">
                      <a:pos x="50" y="33"/>
                    </a:cxn>
                    <a:cxn ang="0">
                      <a:pos x="62" y="29"/>
                    </a:cxn>
                    <a:cxn ang="0">
                      <a:pos x="69" y="23"/>
                    </a:cxn>
                    <a:cxn ang="0">
                      <a:pos x="72" y="16"/>
                    </a:cxn>
                    <a:cxn ang="0">
                      <a:pos x="69" y="9"/>
                    </a:cxn>
                    <a:cxn ang="0">
                      <a:pos x="65" y="7"/>
                    </a:cxn>
                    <a:cxn ang="0">
                      <a:pos x="61" y="4"/>
                    </a:cxn>
                    <a:cxn ang="0">
                      <a:pos x="55" y="2"/>
                    </a:cxn>
                    <a:cxn ang="0">
                      <a:pos x="48" y="1"/>
                    </a:cxn>
                    <a:cxn ang="0">
                      <a:pos x="42" y="0"/>
                    </a:cxn>
                    <a:cxn ang="0">
                      <a:pos x="35" y="0"/>
                    </a:cxn>
                    <a:cxn ang="0">
                      <a:pos x="29" y="1"/>
                    </a:cxn>
                    <a:cxn ang="0">
                      <a:pos x="21" y="2"/>
                    </a:cxn>
                    <a:cxn ang="0">
                      <a:pos x="10" y="7"/>
                    </a:cxn>
                    <a:cxn ang="0">
                      <a:pos x="2" y="13"/>
                    </a:cxn>
                    <a:cxn ang="0">
                      <a:pos x="0" y="20"/>
                    </a:cxn>
                    <a:cxn ang="0">
                      <a:pos x="3" y="26"/>
                    </a:cxn>
                  </a:cxnLst>
                  <a:rect l="0" t="0" r="r" b="b"/>
                  <a:pathLst>
                    <a:path w="72" h="36">
                      <a:moveTo>
                        <a:pt x="3" y="26"/>
                      </a:moveTo>
                      <a:lnTo>
                        <a:pt x="7" y="29"/>
                      </a:lnTo>
                      <a:lnTo>
                        <a:pt x="12" y="31"/>
                      </a:lnTo>
                      <a:lnTo>
                        <a:pt x="17" y="33"/>
                      </a:lnTo>
                      <a:lnTo>
                        <a:pt x="23" y="35"/>
                      </a:lnTo>
                      <a:lnTo>
                        <a:pt x="30" y="36"/>
                      </a:lnTo>
                      <a:lnTo>
                        <a:pt x="37" y="36"/>
                      </a:lnTo>
                      <a:lnTo>
                        <a:pt x="43" y="35"/>
                      </a:lnTo>
                      <a:lnTo>
                        <a:pt x="50" y="33"/>
                      </a:lnTo>
                      <a:lnTo>
                        <a:pt x="62" y="29"/>
                      </a:lnTo>
                      <a:lnTo>
                        <a:pt x="69" y="23"/>
                      </a:lnTo>
                      <a:lnTo>
                        <a:pt x="72" y="16"/>
                      </a:lnTo>
                      <a:lnTo>
                        <a:pt x="69" y="9"/>
                      </a:lnTo>
                      <a:lnTo>
                        <a:pt x="65" y="7"/>
                      </a:lnTo>
                      <a:lnTo>
                        <a:pt x="61" y="4"/>
                      </a:lnTo>
                      <a:lnTo>
                        <a:pt x="55" y="2"/>
                      </a:lnTo>
                      <a:lnTo>
                        <a:pt x="48" y="1"/>
                      </a:lnTo>
                      <a:lnTo>
                        <a:pt x="42" y="0"/>
                      </a:lnTo>
                      <a:lnTo>
                        <a:pt x="35" y="0"/>
                      </a:lnTo>
                      <a:lnTo>
                        <a:pt x="29" y="1"/>
                      </a:lnTo>
                      <a:lnTo>
                        <a:pt x="21" y="2"/>
                      </a:lnTo>
                      <a:lnTo>
                        <a:pt x="10" y="7"/>
                      </a:lnTo>
                      <a:lnTo>
                        <a:pt x="2" y="13"/>
                      </a:lnTo>
                      <a:lnTo>
                        <a:pt x="0" y="20"/>
                      </a:lnTo>
                      <a:lnTo>
                        <a:pt x="3" y="26"/>
                      </a:lnTo>
                      <a:close/>
                    </a:path>
                  </a:pathLst>
                </a:custGeom>
                <a:solidFill>
                  <a:srgbClr val="FFBF7F"/>
                </a:solidFill>
                <a:ln w="9525">
                  <a:noFill/>
                  <a:round/>
                  <a:headEnd/>
                  <a:tailEnd/>
                </a:ln>
              </p:spPr>
              <p:txBody>
                <a:bodyPr/>
                <a:lstStyle/>
                <a:p>
                  <a:endParaRPr lang="en-US"/>
                </a:p>
              </p:txBody>
            </p:sp>
            <p:sp>
              <p:nvSpPr>
                <p:cNvPr id="453" name="Freeform 419"/>
                <p:cNvSpPr>
                  <a:spLocks/>
                </p:cNvSpPr>
                <p:nvPr/>
              </p:nvSpPr>
              <p:spPr bwMode="auto">
                <a:xfrm>
                  <a:off x="821" y="3582"/>
                  <a:ext cx="24" cy="12"/>
                </a:xfrm>
                <a:custGeom>
                  <a:avLst/>
                  <a:gdLst/>
                  <a:ahLst/>
                  <a:cxnLst>
                    <a:cxn ang="0">
                      <a:pos x="3" y="26"/>
                    </a:cxn>
                    <a:cxn ang="0">
                      <a:pos x="3" y="26"/>
                    </a:cxn>
                    <a:cxn ang="0">
                      <a:pos x="7" y="29"/>
                    </a:cxn>
                    <a:cxn ang="0">
                      <a:pos x="12" y="31"/>
                    </a:cxn>
                    <a:cxn ang="0">
                      <a:pos x="17" y="33"/>
                    </a:cxn>
                    <a:cxn ang="0">
                      <a:pos x="23" y="35"/>
                    </a:cxn>
                    <a:cxn ang="0">
                      <a:pos x="30" y="36"/>
                    </a:cxn>
                    <a:cxn ang="0">
                      <a:pos x="37" y="36"/>
                    </a:cxn>
                    <a:cxn ang="0">
                      <a:pos x="43" y="35"/>
                    </a:cxn>
                    <a:cxn ang="0">
                      <a:pos x="50" y="33"/>
                    </a:cxn>
                    <a:cxn ang="0">
                      <a:pos x="50" y="33"/>
                    </a:cxn>
                    <a:cxn ang="0">
                      <a:pos x="62" y="29"/>
                    </a:cxn>
                    <a:cxn ang="0">
                      <a:pos x="69" y="23"/>
                    </a:cxn>
                    <a:cxn ang="0">
                      <a:pos x="72" y="16"/>
                    </a:cxn>
                    <a:cxn ang="0">
                      <a:pos x="69" y="9"/>
                    </a:cxn>
                    <a:cxn ang="0">
                      <a:pos x="69" y="9"/>
                    </a:cxn>
                    <a:cxn ang="0">
                      <a:pos x="65" y="7"/>
                    </a:cxn>
                    <a:cxn ang="0">
                      <a:pos x="61" y="4"/>
                    </a:cxn>
                    <a:cxn ang="0">
                      <a:pos x="55" y="2"/>
                    </a:cxn>
                    <a:cxn ang="0">
                      <a:pos x="48" y="1"/>
                    </a:cxn>
                    <a:cxn ang="0">
                      <a:pos x="42" y="0"/>
                    </a:cxn>
                    <a:cxn ang="0">
                      <a:pos x="35" y="0"/>
                    </a:cxn>
                    <a:cxn ang="0">
                      <a:pos x="29" y="1"/>
                    </a:cxn>
                    <a:cxn ang="0">
                      <a:pos x="21" y="2"/>
                    </a:cxn>
                    <a:cxn ang="0">
                      <a:pos x="21" y="2"/>
                    </a:cxn>
                    <a:cxn ang="0">
                      <a:pos x="10" y="7"/>
                    </a:cxn>
                    <a:cxn ang="0">
                      <a:pos x="2" y="13"/>
                    </a:cxn>
                    <a:cxn ang="0">
                      <a:pos x="0" y="20"/>
                    </a:cxn>
                    <a:cxn ang="0">
                      <a:pos x="3" y="26"/>
                    </a:cxn>
                  </a:cxnLst>
                  <a:rect l="0" t="0" r="r" b="b"/>
                  <a:pathLst>
                    <a:path w="72" h="36">
                      <a:moveTo>
                        <a:pt x="3" y="26"/>
                      </a:moveTo>
                      <a:lnTo>
                        <a:pt x="3" y="26"/>
                      </a:lnTo>
                      <a:lnTo>
                        <a:pt x="7" y="29"/>
                      </a:lnTo>
                      <a:lnTo>
                        <a:pt x="12" y="31"/>
                      </a:lnTo>
                      <a:lnTo>
                        <a:pt x="17" y="33"/>
                      </a:lnTo>
                      <a:lnTo>
                        <a:pt x="23" y="35"/>
                      </a:lnTo>
                      <a:lnTo>
                        <a:pt x="30" y="36"/>
                      </a:lnTo>
                      <a:lnTo>
                        <a:pt x="37" y="36"/>
                      </a:lnTo>
                      <a:lnTo>
                        <a:pt x="43" y="35"/>
                      </a:lnTo>
                      <a:lnTo>
                        <a:pt x="50" y="33"/>
                      </a:lnTo>
                      <a:lnTo>
                        <a:pt x="50" y="33"/>
                      </a:lnTo>
                      <a:lnTo>
                        <a:pt x="62" y="29"/>
                      </a:lnTo>
                      <a:lnTo>
                        <a:pt x="69" y="23"/>
                      </a:lnTo>
                      <a:lnTo>
                        <a:pt x="72" y="16"/>
                      </a:lnTo>
                      <a:lnTo>
                        <a:pt x="69" y="9"/>
                      </a:lnTo>
                      <a:lnTo>
                        <a:pt x="69" y="9"/>
                      </a:lnTo>
                      <a:lnTo>
                        <a:pt x="65" y="7"/>
                      </a:lnTo>
                      <a:lnTo>
                        <a:pt x="61" y="4"/>
                      </a:lnTo>
                      <a:lnTo>
                        <a:pt x="55" y="2"/>
                      </a:lnTo>
                      <a:lnTo>
                        <a:pt x="48" y="1"/>
                      </a:lnTo>
                      <a:lnTo>
                        <a:pt x="42" y="0"/>
                      </a:lnTo>
                      <a:lnTo>
                        <a:pt x="35" y="0"/>
                      </a:lnTo>
                      <a:lnTo>
                        <a:pt x="29" y="1"/>
                      </a:lnTo>
                      <a:lnTo>
                        <a:pt x="21" y="2"/>
                      </a:lnTo>
                      <a:lnTo>
                        <a:pt x="21" y="2"/>
                      </a:lnTo>
                      <a:lnTo>
                        <a:pt x="10" y="7"/>
                      </a:lnTo>
                      <a:lnTo>
                        <a:pt x="2" y="13"/>
                      </a:lnTo>
                      <a:lnTo>
                        <a:pt x="0" y="20"/>
                      </a:lnTo>
                      <a:lnTo>
                        <a:pt x="3" y="26"/>
                      </a:lnTo>
                    </a:path>
                  </a:pathLst>
                </a:custGeom>
                <a:noFill/>
                <a:ln w="0">
                  <a:solidFill>
                    <a:srgbClr val="006600"/>
                  </a:solidFill>
                  <a:prstDash val="solid"/>
                  <a:round/>
                  <a:headEnd/>
                  <a:tailEnd/>
                </a:ln>
              </p:spPr>
              <p:txBody>
                <a:bodyPr/>
                <a:lstStyle/>
                <a:p>
                  <a:endParaRPr lang="en-US"/>
                </a:p>
              </p:txBody>
            </p:sp>
            <p:sp>
              <p:nvSpPr>
                <p:cNvPr id="454" name="Freeform 420"/>
                <p:cNvSpPr>
                  <a:spLocks/>
                </p:cNvSpPr>
                <p:nvPr/>
              </p:nvSpPr>
              <p:spPr bwMode="auto">
                <a:xfrm>
                  <a:off x="856" y="3600"/>
                  <a:ext cx="24" cy="12"/>
                </a:xfrm>
                <a:custGeom>
                  <a:avLst/>
                  <a:gdLst/>
                  <a:ahLst/>
                  <a:cxnLst>
                    <a:cxn ang="0">
                      <a:pos x="3" y="27"/>
                    </a:cxn>
                    <a:cxn ang="0">
                      <a:pos x="7" y="29"/>
                    </a:cxn>
                    <a:cxn ang="0">
                      <a:pos x="11" y="32"/>
                    </a:cxn>
                    <a:cxn ang="0">
                      <a:pos x="16" y="34"/>
                    </a:cxn>
                    <a:cxn ang="0">
                      <a:pos x="23" y="35"/>
                    </a:cxn>
                    <a:cxn ang="0">
                      <a:pos x="29" y="36"/>
                    </a:cxn>
                    <a:cxn ang="0">
                      <a:pos x="36" y="36"/>
                    </a:cxn>
                    <a:cxn ang="0">
                      <a:pos x="44" y="35"/>
                    </a:cxn>
                    <a:cxn ang="0">
                      <a:pos x="50" y="34"/>
                    </a:cxn>
                    <a:cxn ang="0">
                      <a:pos x="61" y="29"/>
                    </a:cxn>
                    <a:cxn ang="0">
                      <a:pos x="69" y="24"/>
                    </a:cxn>
                    <a:cxn ang="0">
                      <a:pos x="72" y="17"/>
                    </a:cxn>
                    <a:cxn ang="0">
                      <a:pos x="69" y="10"/>
                    </a:cxn>
                    <a:cxn ang="0">
                      <a:pos x="65" y="7"/>
                    </a:cxn>
                    <a:cxn ang="0">
                      <a:pos x="60" y="5"/>
                    </a:cxn>
                    <a:cxn ang="0">
                      <a:pos x="55" y="3"/>
                    </a:cxn>
                    <a:cxn ang="0">
                      <a:pos x="49" y="2"/>
                    </a:cxn>
                    <a:cxn ang="0">
                      <a:pos x="42" y="0"/>
                    </a:cxn>
                    <a:cxn ang="0">
                      <a:pos x="35" y="0"/>
                    </a:cxn>
                    <a:cxn ang="0">
                      <a:pos x="28" y="2"/>
                    </a:cxn>
                    <a:cxn ang="0">
                      <a:pos x="21" y="3"/>
                    </a:cxn>
                    <a:cxn ang="0">
                      <a:pos x="9" y="7"/>
                    </a:cxn>
                    <a:cxn ang="0">
                      <a:pos x="2" y="13"/>
                    </a:cxn>
                    <a:cxn ang="0">
                      <a:pos x="0" y="20"/>
                    </a:cxn>
                    <a:cxn ang="0">
                      <a:pos x="3" y="27"/>
                    </a:cxn>
                  </a:cxnLst>
                  <a:rect l="0" t="0" r="r" b="b"/>
                  <a:pathLst>
                    <a:path w="72" h="36">
                      <a:moveTo>
                        <a:pt x="3" y="27"/>
                      </a:moveTo>
                      <a:lnTo>
                        <a:pt x="7" y="29"/>
                      </a:lnTo>
                      <a:lnTo>
                        <a:pt x="11" y="32"/>
                      </a:lnTo>
                      <a:lnTo>
                        <a:pt x="16" y="34"/>
                      </a:lnTo>
                      <a:lnTo>
                        <a:pt x="23" y="35"/>
                      </a:lnTo>
                      <a:lnTo>
                        <a:pt x="29" y="36"/>
                      </a:lnTo>
                      <a:lnTo>
                        <a:pt x="36" y="36"/>
                      </a:lnTo>
                      <a:lnTo>
                        <a:pt x="44" y="35"/>
                      </a:lnTo>
                      <a:lnTo>
                        <a:pt x="50" y="34"/>
                      </a:lnTo>
                      <a:lnTo>
                        <a:pt x="61" y="29"/>
                      </a:lnTo>
                      <a:lnTo>
                        <a:pt x="69" y="24"/>
                      </a:lnTo>
                      <a:lnTo>
                        <a:pt x="72" y="17"/>
                      </a:lnTo>
                      <a:lnTo>
                        <a:pt x="69" y="10"/>
                      </a:lnTo>
                      <a:lnTo>
                        <a:pt x="65" y="7"/>
                      </a:lnTo>
                      <a:lnTo>
                        <a:pt x="60" y="5"/>
                      </a:lnTo>
                      <a:lnTo>
                        <a:pt x="55" y="3"/>
                      </a:lnTo>
                      <a:lnTo>
                        <a:pt x="49" y="2"/>
                      </a:lnTo>
                      <a:lnTo>
                        <a:pt x="42" y="0"/>
                      </a:lnTo>
                      <a:lnTo>
                        <a:pt x="35" y="0"/>
                      </a:lnTo>
                      <a:lnTo>
                        <a:pt x="28" y="2"/>
                      </a:lnTo>
                      <a:lnTo>
                        <a:pt x="21" y="3"/>
                      </a:lnTo>
                      <a:lnTo>
                        <a:pt x="9" y="7"/>
                      </a:lnTo>
                      <a:lnTo>
                        <a:pt x="2" y="13"/>
                      </a:lnTo>
                      <a:lnTo>
                        <a:pt x="0" y="20"/>
                      </a:lnTo>
                      <a:lnTo>
                        <a:pt x="3" y="27"/>
                      </a:lnTo>
                      <a:close/>
                    </a:path>
                  </a:pathLst>
                </a:custGeom>
                <a:solidFill>
                  <a:srgbClr val="FFBF7F"/>
                </a:solidFill>
                <a:ln w="9525">
                  <a:noFill/>
                  <a:round/>
                  <a:headEnd/>
                  <a:tailEnd/>
                </a:ln>
              </p:spPr>
              <p:txBody>
                <a:bodyPr/>
                <a:lstStyle/>
                <a:p>
                  <a:endParaRPr lang="en-US"/>
                </a:p>
              </p:txBody>
            </p:sp>
            <p:sp>
              <p:nvSpPr>
                <p:cNvPr id="455" name="Freeform 421"/>
                <p:cNvSpPr>
                  <a:spLocks/>
                </p:cNvSpPr>
                <p:nvPr/>
              </p:nvSpPr>
              <p:spPr bwMode="auto">
                <a:xfrm>
                  <a:off x="856" y="3600"/>
                  <a:ext cx="24" cy="12"/>
                </a:xfrm>
                <a:custGeom>
                  <a:avLst/>
                  <a:gdLst/>
                  <a:ahLst/>
                  <a:cxnLst>
                    <a:cxn ang="0">
                      <a:pos x="3" y="27"/>
                    </a:cxn>
                    <a:cxn ang="0">
                      <a:pos x="3" y="27"/>
                    </a:cxn>
                    <a:cxn ang="0">
                      <a:pos x="7" y="29"/>
                    </a:cxn>
                    <a:cxn ang="0">
                      <a:pos x="11" y="32"/>
                    </a:cxn>
                    <a:cxn ang="0">
                      <a:pos x="16" y="34"/>
                    </a:cxn>
                    <a:cxn ang="0">
                      <a:pos x="23" y="35"/>
                    </a:cxn>
                    <a:cxn ang="0">
                      <a:pos x="29" y="36"/>
                    </a:cxn>
                    <a:cxn ang="0">
                      <a:pos x="36" y="36"/>
                    </a:cxn>
                    <a:cxn ang="0">
                      <a:pos x="44" y="35"/>
                    </a:cxn>
                    <a:cxn ang="0">
                      <a:pos x="50" y="34"/>
                    </a:cxn>
                    <a:cxn ang="0">
                      <a:pos x="50" y="34"/>
                    </a:cxn>
                    <a:cxn ang="0">
                      <a:pos x="61" y="29"/>
                    </a:cxn>
                    <a:cxn ang="0">
                      <a:pos x="69" y="24"/>
                    </a:cxn>
                    <a:cxn ang="0">
                      <a:pos x="72" y="17"/>
                    </a:cxn>
                    <a:cxn ang="0">
                      <a:pos x="69" y="10"/>
                    </a:cxn>
                    <a:cxn ang="0">
                      <a:pos x="69" y="10"/>
                    </a:cxn>
                    <a:cxn ang="0">
                      <a:pos x="65" y="7"/>
                    </a:cxn>
                    <a:cxn ang="0">
                      <a:pos x="60" y="5"/>
                    </a:cxn>
                    <a:cxn ang="0">
                      <a:pos x="55" y="3"/>
                    </a:cxn>
                    <a:cxn ang="0">
                      <a:pos x="49" y="2"/>
                    </a:cxn>
                    <a:cxn ang="0">
                      <a:pos x="42" y="0"/>
                    </a:cxn>
                    <a:cxn ang="0">
                      <a:pos x="35" y="0"/>
                    </a:cxn>
                    <a:cxn ang="0">
                      <a:pos x="28" y="2"/>
                    </a:cxn>
                    <a:cxn ang="0">
                      <a:pos x="21" y="3"/>
                    </a:cxn>
                    <a:cxn ang="0">
                      <a:pos x="21" y="3"/>
                    </a:cxn>
                    <a:cxn ang="0">
                      <a:pos x="9" y="7"/>
                    </a:cxn>
                    <a:cxn ang="0">
                      <a:pos x="2" y="13"/>
                    </a:cxn>
                    <a:cxn ang="0">
                      <a:pos x="0" y="20"/>
                    </a:cxn>
                    <a:cxn ang="0">
                      <a:pos x="3" y="27"/>
                    </a:cxn>
                  </a:cxnLst>
                  <a:rect l="0" t="0" r="r" b="b"/>
                  <a:pathLst>
                    <a:path w="72" h="36">
                      <a:moveTo>
                        <a:pt x="3" y="27"/>
                      </a:moveTo>
                      <a:lnTo>
                        <a:pt x="3" y="27"/>
                      </a:lnTo>
                      <a:lnTo>
                        <a:pt x="7" y="29"/>
                      </a:lnTo>
                      <a:lnTo>
                        <a:pt x="11" y="32"/>
                      </a:lnTo>
                      <a:lnTo>
                        <a:pt x="16" y="34"/>
                      </a:lnTo>
                      <a:lnTo>
                        <a:pt x="23" y="35"/>
                      </a:lnTo>
                      <a:lnTo>
                        <a:pt x="29" y="36"/>
                      </a:lnTo>
                      <a:lnTo>
                        <a:pt x="36" y="36"/>
                      </a:lnTo>
                      <a:lnTo>
                        <a:pt x="44" y="35"/>
                      </a:lnTo>
                      <a:lnTo>
                        <a:pt x="50" y="34"/>
                      </a:lnTo>
                      <a:lnTo>
                        <a:pt x="50" y="34"/>
                      </a:lnTo>
                      <a:lnTo>
                        <a:pt x="61" y="29"/>
                      </a:lnTo>
                      <a:lnTo>
                        <a:pt x="69" y="24"/>
                      </a:lnTo>
                      <a:lnTo>
                        <a:pt x="72" y="17"/>
                      </a:lnTo>
                      <a:lnTo>
                        <a:pt x="69" y="10"/>
                      </a:lnTo>
                      <a:lnTo>
                        <a:pt x="69" y="10"/>
                      </a:lnTo>
                      <a:lnTo>
                        <a:pt x="65" y="7"/>
                      </a:lnTo>
                      <a:lnTo>
                        <a:pt x="60" y="5"/>
                      </a:lnTo>
                      <a:lnTo>
                        <a:pt x="55" y="3"/>
                      </a:lnTo>
                      <a:lnTo>
                        <a:pt x="49" y="2"/>
                      </a:lnTo>
                      <a:lnTo>
                        <a:pt x="42" y="0"/>
                      </a:lnTo>
                      <a:lnTo>
                        <a:pt x="35" y="0"/>
                      </a:lnTo>
                      <a:lnTo>
                        <a:pt x="28" y="2"/>
                      </a:lnTo>
                      <a:lnTo>
                        <a:pt x="21" y="3"/>
                      </a:lnTo>
                      <a:lnTo>
                        <a:pt x="21" y="3"/>
                      </a:lnTo>
                      <a:lnTo>
                        <a:pt x="9" y="7"/>
                      </a:lnTo>
                      <a:lnTo>
                        <a:pt x="2" y="13"/>
                      </a:lnTo>
                      <a:lnTo>
                        <a:pt x="0" y="20"/>
                      </a:lnTo>
                      <a:lnTo>
                        <a:pt x="3" y="27"/>
                      </a:lnTo>
                    </a:path>
                  </a:pathLst>
                </a:custGeom>
                <a:noFill/>
                <a:ln w="0">
                  <a:solidFill>
                    <a:srgbClr val="006600"/>
                  </a:solidFill>
                  <a:prstDash val="solid"/>
                  <a:round/>
                  <a:headEnd/>
                  <a:tailEnd/>
                </a:ln>
              </p:spPr>
              <p:txBody>
                <a:bodyPr/>
                <a:lstStyle/>
                <a:p>
                  <a:endParaRPr lang="en-US"/>
                </a:p>
              </p:txBody>
            </p:sp>
            <p:sp>
              <p:nvSpPr>
                <p:cNvPr id="456" name="Freeform 422"/>
                <p:cNvSpPr>
                  <a:spLocks/>
                </p:cNvSpPr>
                <p:nvPr/>
              </p:nvSpPr>
              <p:spPr bwMode="auto">
                <a:xfrm>
                  <a:off x="766" y="3609"/>
                  <a:ext cx="73" cy="40"/>
                </a:xfrm>
                <a:custGeom>
                  <a:avLst/>
                  <a:gdLst/>
                  <a:ahLst/>
                  <a:cxnLst>
                    <a:cxn ang="0">
                      <a:pos x="13" y="84"/>
                    </a:cxn>
                    <a:cxn ang="0">
                      <a:pos x="25" y="94"/>
                    </a:cxn>
                    <a:cxn ang="0">
                      <a:pos x="40" y="103"/>
                    </a:cxn>
                    <a:cxn ang="0">
                      <a:pos x="58" y="110"/>
                    </a:cxn>
                    <a:cxn ang="0">
                      <a:pos x="77" y="115"/>
                    </a:cxn>
                    <a:cxn ang="0">
                      <a:pos x="98" y="118"/>
                    </a:cxn>
                    <a:cxn ang="0">
                      <a:pos x="119" y="120"/>
                    </a:cxn>
                    <a:cxn ang="0">
                      <a:pos x="140" y="118"/>
                    </a:cxn>
                    <a:cxn ang="0">
                      <a:pos x="161" y="115"/>
                    </a:cxn>
                    <a:cxn ang="0">
                      <a:pos x="180" y="109"/>
                    </a:cxn>
                    <a:cxn ang="0">
                      <a:pos x="195" y="101"/>
                    </a:cxn>
                    <a:cxn ang="0">
                      <a:pos x="206" y="92"/>
                    </a:cxn>
                    <a:cxn ang="0">
                      <a:pos x="214" y="81"/>
                    </a:cxn>
                    <a:cxn ang="0">
                      <a:pos x="218" y="71"/>
                    </a:cxn>
                    <a:cxn ang="0">
                      <a:pos x="218" y="59"/>
                    </a:cxn>
                    <a:cxn ang="0">
                      <a:pos x="213" y="48"/>
                    </a:cxn>
                    <a:cxn ang="0">
                      <a:pos x="205" y="36"/>
                    </a:cxn>
                    <a:cxn ang="0">
                      <a:pos x="192" y="26"/>
                    </a:cxn>
                    <a:cxn ang="0">
                      <a:pos x="178" y="16"/>
                    </a:cxn>
                    <a:cxn ang="0">
                      <a:pos x="160" y="9"/>
                    </a:cxn>
                    <a:cxn ang="0">
                      <a:pos x="140" y="4"/>
                    </a:cxn>
                    <a:cxn ang="0">
                      <a:pos x="119" y="1"/>
                    </a:cxn>
                    <a:cxn ang="0">
                      <a:pos x="98" y="0"/>
                    </a:cxn>
                    <a:cxn ang="0">
                      <a:pos x="77" y="1"/>
                    </a:cxn>
                    <a:cxn ang="0">
                      <a:pos x="57" y="5"/>
                    </a:cxn>
                    <a:cxn ang="0">
                      <a:pos x="38" y="11"/>
                    </a:cxn>
                    <a:cxn ang="0">
                      <a:pos x="23" y="19"/>
                    </a:cxn>
                    <a:cxn ang="0">
                      <a:pos x="12" y="28"/>
                    </a:cxn>
                    <a:cxn ang="0">
                      <a:pos x="3" y="38"/>
                    </a:cxn>
                    <a:cxn ang="0">
                      <a:pos x="0" y="49"/>
                    </a:cxn>
                    <a:cxn ang="0">
                      <a:pos x="0" y="60"/>
                    </a:cxn>
                    <a:cxn ang="0">
                      <a:pos x="4" y="72"/>
                    </a:cxn>
                    <a:cxn ang="0">
                      <a:pos x="13" y="84"/>
                    </a:cxn>
                  </a:cxnLst>
                  <a:rect l="0" t="0" r="r" b="b"/>
                  <a:pathLst>
                    <a:path w="218" h="120">
                      <a:moveTo>
                        <a:pt x="13" y="84"/>
                      </a:moveTo>
                      <a:lnTo>
                        <a:pt x="25" y="94"/>
                      </a:lnTo>
                      <a:lnTo>
                        <a:pt x="40" y="103"/>
                      </a:lnTo>
                      <a:lnTo>
                        <a:pt x="58" y="110"/>
                      </a:lnTo>
                      <a:lnTo>
                        <a:pt x="77" y="115"/>
                      </a:lnTo>
                      <a:lnTo>
                        <a:pt x="98" y="118"/>
                      </a:lnTo>
                      <a:lnTo>
                        <a:pt x="119" y="120"/>
                      </a:lnTo>
                      <a:lnTo>
                        <a:pt x="140" y="118"/>
                      </a:lnTo>
                      <a:lnTo>
                        <a:pt x="161" y="115"/>
                      </a:lnTo>
                      <a:lnTo>
                        <a:pt x="180" y="109"/>
                      </a:lnTo>
                      <a:lnTo>
                        <a:pt x="195" y="101"/>
                      </a:lnTo>
                      <a:lnTo>
                        <a:pt x="206" y="92"/>
                      </a:lnTo>
                      <a:lnTo>
                        <a:pt x="214" y="81"/>
                      </a:lnTo>
                      <a:lnTo>
                        <a:pt x="218" y="71"/>
                      </a:lnTo>
                      <a:lnTo>
                        <a:pt x="218" y="59"/>
                      </a:lnTo>
                      <a:lnTo>
                        <a:pt x="213" y="48"/>
                      </a:lnTo>
                      <a:lnTo>
                        <a:pt x="205" y="36"/>
                      </a:lnTo>
                      <a:lnTo>
                        <a:pt x="192" y="26"/>
                      </a:lnTo>
                      <a:lnTo>
                        <a:pt x="178" y="16"/>
                      </a:lnTo>
                      <a:lnTo>
                        <a:pt x="160" y="9"/>
                      </a:lnTo>
                      <a:lnTo>
                        <a:pt x="140" y="4"/>
                      </a:lnTo>
                      <a:lnTo>
                        <a:pt x="119" y="1"/>
                      </a:lnTo>
                      <a:lnTo>
                        <a:pt x="98" y="0"/>
                      </a:lnTo>
                      <a:lnTo>
                        <a:pt x="77" y="1"/>
                      </a:lnTo>
                      <a:lnTo>
                        <a:pt x="57" y="5"/>
                      </a:lnTo>
                      <a:lnTo>
                        <a:pt x="38" y="11"/>
                      </a:lnTo>
                      <a:lnTo>
                        <a:pt x="23" y="19"/>
                      </a:lnTo>
                      <a:lnTo>
                        <a:pt x="12" y="28"/>
                      </a:lnTo>
                      <a:lnTo>
                        <a:pt x="3" y="38"/>
                      </a:lnTo>
                      <a:lnTo>
                        <a:pt x="0" y="49"/>
                      </a:lnTo>
                      <a:lnTo>
                        <a:pt x="0" y="60"/>
                      </a:lnTo>
                      <a:lnTo>
                        <a:pt x="4" y="72"/>
                      </a:lnTo>
                      <a:lnTo>
                        <a:pt x="13" y="84"/>
                      </a:lnTo>
                      <a:close/>
                    </a:path>
                  </a:pathLst>
                </a:custGeom>
                <a:solidFill>
                  <a:srgbClr val="FFEDD8"/>
                </a:solidFill>
                <a:ln w="9525">
                  <a:noFill/>
                  <a:round/>
                  <a:headEnd/>
                  <a:tailEnd/>
                </a:ln>
              </p:spPr>
              <p:txBody>
                <a:bodyPr/>
                <a:lstStyle/>
                <a:p>
                  <a:endParaRPr lang="en-US"/>
                </a:p>
              </p:txBody>
            </p:sp>
            <p:sp>
              <p:nvSpPr>
                <p:cNvPr id="457" name="Freeform 423"/>
                <p:cNvSpPr>
                  <a:spLocks/>
                </p:cNvSpPr>
                <p:nvPr/>
              </p:nvSpPr>
              <p:spPr bwMode="auto">
                <a:xfrm>
                  <a:off x="766" y="3609"/>
                  <a:ext cx="73" cy="40"/>
                </a:xfrm>
                <a:custGeom>
                  <a:avLst/>
                  <a:gdLst/>
                  <a:ahLst/>
                  <a:cxnLst>
                    <a:cxn ang="0">
                      <a:pos x="13" y="84"/>
                    </a:cxn>
                    <a:cxn ang="0">
                      <a:pos x="13" y="84"/>
                    </a:cxn>
                    <a:cxn ang="0">
                      <a:pos x="25" y="94"/>
                    </a:cxn>
                    <a:cxn ang="0">
                      <a:pos x="40" y="103"/>
                    </a:cxn>
                    <a:cxn ang="0">
                      <a:pos x="58" y="110"/>
                    </a:cxn>
                    <a:cxn ang="0">
                      <a:pos x="77" y="115"/>
                    </a:cxn>
                    <a:cxn ang="0">
                      <a:pos x="98" y="118"/>
                    </a:cxn>
                    <a:cxn ang="0">
                      <a:pos x="119" y="120"/>
                    </a:cxn>
                    <a:cxn ang="0">
                      <a:pos x="140" y="118"/>
                    </a:cxn>
                    <a:cxn ang="0">
                      <a:pos x="161" y="115"/>
                    </a:cxn>
                    <a:cxn ang="0">
                      <a:pos x="161" y="115"/>
                    </a:cxn>
                    <a:cxn ang="0">
                      <a:pos x="180" y="109"/>
                    </a:cxn>
                    <a:cxn ang="0">
                      <a:pos x="195" y="101"/>
                    </a:cxn>
                    <a:cxn ang="0">
                      <a:pos x="206" y="92"/>
                    </a:cxn>
                    <a:cxn ang="0">
                      <a:pos x="214" y="81"/>
                    </a:cxn>
                    <a:cxn ang="0">
                      <a:pos x="218" y="71"/>
                    </a:cxn>
                    <a:cxn ang="0">
                      <a:pos x="218" y="59"/>
                    </a:cxn>
                    <a:cxn ang="0">
                      <a:pos x="213" y="48"/>
                    </a:cxn>
                    <a:cxn ang="0">
                      <a:pos x="205" y="36"/>
                    </a:cxn>
                    <a:cxn ang="0">
                      <a:pos x="205" y="36"/>
                    </a:cxn>
                    <a:cxn ang="0">
                      <a:pos x="192" y="26"/>
                    </a:cxn>
                    <a:cxn ang="0">
                      <a:pos x="178" y="16"/>
                    </a:cxn>
                    <a:cxn ang="0">
                      <a:pos x="160" y="9"/>
                    </a:cxn>
                    <a:cxn ang="0">
                      <a:pos x="140" y="4"/>
                    </a:cxn>
                    <a:cxn ang="0">
                      <a:pos x="119" y="1"/>
                    </a:cxn>
                    <a:cxn ang="0">
                      <a:pos x="98" y="0"/>
                    </a:cxn>
                    <a:cxn ang="0">
                      <a:pos x="77" y="1"/>
                    </a:cxn>
                    <a:cxn ang="0">
                      <a:pos x="57" y="5"/>
                    </a:cxn>
                    <a:cxn ang="0">
                      <a:pos x="57" y="5"/>
                    </a:cxn>
                    <a:cxn ang="0">
                      <a:pos x="38" y="11"/>
                    </a:cxn>
                    <a:cxn ang="0">
                      <a:pos x="23" y="19"/>
                    </a:cxn>
                    <a:cxn ang="0">
                      <a:pos x="12" y="28"/>
                    </a:cxn>
                    <a:cxn ang="0">
                      <a:pos x="3" y="38"/>
                    </a:cxn>
                    <a:cxn ang="0">
                      <a:pos x="0" y="49"/>
                    </a:cxn>
                    <a:cxn ang="0">
                      <a:pos x="0" y="60"/>
                    </a:cxn>
                    <a:cxn ang="0">
                      <a:pos x="4" y="72"/>
                    </a:cxn>
                    <a:cxn ang="0">
                      <a:pos x="13" y="84"/>
                    </a:cxn>
                  </a:cxnLst>
                  <a:rect l="0" t="0" r="r" b="b"/>
                  <a:pathLst>
                    <a:path w="218" h="120">
                      <a:moveTo>
                        <a:pt x="13" y="84"/>
                      </a:moveTo>
                      <a:lnTo>
                        <a:pt x="13" y="84"/>
                      </a:lnTo>
                      <a:lnTo>
                        <a:pt x="25" y="94"/>
                      </a:lnTo>
                      <a:lnTo>
                        <a:pt x="40" y="103"/>
                      </a:lnTo>
                      <a:lnTo>
                        <a:pt x="58" y="110"/>
                      </a:lnTo>
                      <a:lnTo>
                        <a:pt x="77" y="115"/>
                      </a:lnTo>
                      <a:lnTo>
                        <a:pt x="98" y="118"/>
                      </a:lnTo>
                      <a:lnTo>
                        <a:pt x="119" y="120"/>
                      </a:lnTo>
                      <a:lnTo>
                        <a:pt x="140" y="118"/>
                      </a:lnTo>
                      <a:lnTo>
                        <a:pt x="161" y="115"/>
                      </a:lnTo>
                      <a:lnTo>
                        <a:pt x="161" y="115"/>
                      </a:lnTo>
                      <a:lnTo>
                        <a:pt x="180" y="109"/>
                      </a:lnTo>
                      <a:lnTo>
                        <a:pt x="195" y="101"/>
                      </a:lnTo>
                      <a:lnTo>
                        <a:pt x="206" y="92"/>
                      </a:lnTo>
                      <a:lnTo>
                        <a:pt x="214" y="81"/>
                      </a:lnTo>
                      <a:lnTo>
                        <a:pt x="218" y="71"/>
                      </a:lnTo>
                      <a:lnTo>
                        <a:pt x="218" y="59"/>
                      </a:lnTo>
                      <a:lnTo>
                        <a:pt x="213" y="48"/>
                      </a:lnTo>
                      <a:lnTo>
                        <a:pt x="205" y="36"/>
                      </a:lnTo>
                      <a:lnTo>
                        <a:pt x="205" y="36"/>
                      </a:lnTo>
                      <a:lnTo>
                        <a:pt x="192" y="26"/>
                      </a:lnTo>
                      <a:lnTo>
                        <a:pt x="178" y="16"/>
                      </a:lnTo>
                      <a:lnTo>
                        <a:pt x="160" y="9"/>
                      </a:lnTo>
                      <a:lnTo>
                        <a:pt x="140" y="4"/>
                      </a:lnTo>
                      <a:lnTo>
                        <a:pt x="119" y="1"/>
                      </a:lnTo>
                      <a:lnTo>
                        <a:pt x="98" y="0"/>
                      </a:lnTo>
                      <a:lnTo>
                        <a:pt x="77" y="1"/>
                      </a:lnTo>
                      <a:lnTo>
                        <a:pt x="57" y="5"/>
                      </a:lnTo>
                      <a:lnTo>
                        <a:pt x="57" y="5"/>
                      </a:lnTo>
                      <a:lnTo>
                        <a:pt x="38" y="11"/>
                      </a:lnTo>
                      <a:lnTo>
                        <a:pt x="23" y="19"/>
                      </a:lnTo>
                      <a:lnTo>
                        <a:pt x="12" y="28"/>
                      </a:lnTo>
                      <a:lnTo>
                        <a:pt x="3" y="38"/>
                      </a:lnTo>
                      <a:lnTo>
                        <a:pt x="0" y="49"/>
                      </a:lnTo>
                      <a:lnTo>
                        <a:pt x="0" y="60"/>
                      </a:lnTo>
                      <a:lnTo>
                        <a:pt x="4" y="72"/>
                      </a:lnTo>
                      <a:lnTo>
                        <a:pt x="13" y="84"/>
                      </a:lnTo>
                    </a:path>
                  </a:pathLst>
                </a:custGeom>
                <a:noFill/>
                <a:ln w="0">
                  <a:solidFill>
                    <a:srgbClr val="006600"/>
                  </a:solidFill>
                  <a:prstDash val="solid"/>
                  <a:round/>
                  <a:headEnd/>
                  <a:tailEnd/>
                </a:ln>
              </p:spPr>
              <p:txBody>
                <a:bodyPr/>
                <a:lstStyle/>
                <a:p>
                  <a:endParaRPr lang="en-US"/>
                </a:p>
              </p:txBody>
            </p:sp>
            <p:sp>
              <p:nvSpPr>
                <p:cNvPr id="458" name="Freeform 424"/>
                <p:cNvSpPr>
                  <a:spLocks/>
                </p:cNvSpPr>
                <p:nvPr/>
              </p:nvSpPr>
              <p:spPr bwMode="auto">
                <a:xfrm>
                  <a:off x="773" y="3614"/>
                  <a:ext cx="61" cy="33"/>
                </a:xfrm>
                <a:custGeom>
                  <a:avLst/>
                  <a:gdLst/>
                  <a:ahLst/>
                  <a:cxnLst>
                    <a:cxn ang="0">
                      <a:pos x="11" y="71"/>
                    </a:cxn>
                    <a:cxn ang="0">
                      <a:pos x="21" y="79"/>
                    </a:cxn>
                    <a:cxn ang="0">
                      <a:pos x="33" y="87"/>
                    </a:cxn>
                    <a:cxn ang="0">
                      <a:pos x="48" y="93"/>
                    </a:cxn>
                    <a:cxn ang="0">
                      <a:pos x="65" y="96"/>
                    </a:cxn>
                    <a:cxn ang="0">
                      <a:pos x="82" y="100"/>
                    </a:cxn>
                    <a:cxn ang="0">
                      <a:pos x="99" y="100"/>
                    </a:cxn>
                    <a:cxn ang="0">
                      <a:pos x="117" y="99"/>
                    </a:cxn>
                    <a:cxn ang="0">
                      <a:pos x="134" y="96"/>
                    </a:cxn>
                    <a:cxn ang="0">
                      <a:pos x="150" y="92"/>
                    </a:cxn>
                    <a:cxn ang="0">
                      <a:pos x="162" y="85"/>
                    </a:cxn>
                    <a:cxn ang="0">
                      <a:pos x="171" y="77"/>
                    </a:cxn>
                    <a:cxn ang="0">
                      <a:pos x="178" y="68"/>
                    </a:cxn>
                    <a:cxn ang="0">
                      <a:pos x="181" y="59"/>
                    </a:cxn>
                    <a:cxn ang="0">
                      <a:pos x="181" y="50"/>
                    </a:cxn>
                    <a:cxn ang="0">
                      <a:pos x="178" y="39"/>
                    </a:cxn>
                    <a:cxn ang="0">
                      <a:pos x="170" y="30"/>
                    </a:cxn>
                    <a:cxn ang="0">
                      <a:pos x="160" y="21"/>
                    </a:cxn>
                    <a:cxn ang="0">
                      <a:pos x="147" y="14"/>
                    </a:cxn>
                    <a:cxn ang="0">
                      <a:pos x="133" y="8"/>
                    </a:cxn>
                    <a:cxn ang="0">
                      <a:pos x="116" y="4"/>
                    </a:cxn>
                    <a:cxn ang="0">
                      <a:pos x="99" y="1"/>
                    </a:cxn>
                    <a:cxn ang="0">
                      <a:pos x="82" y="0"/>
                    </a:cxn>
                    <a:cxn ang="0">
                      <a:pos x="64" y="1"/>
                    </a:cxn>
                    <a:cxn ang="0">
                      <a:pos x="47" y="5"/>
                    </a:cxn>
                    <a:cxn ang="0">
                      <a:pos x="31" y="9"/>
                    </a:cxn>
                    <a:cxn ang="0">
                      <a:pos x="19" y="16"/>
                    </a:cxn>
                    <a:cxn ang="0">
                      <a:pos x="9" y="23"/>
                    </a:cxn>
                    <a:cxn ang="0">
                      <a:pos x="3" y="33"/>
                    </a:cxn>
                    <a:cxn ang="0">
                      <a:pos x="0" y="42"/>
                    </a:cxn>
                    <a:cxn ang="0">
                      <a:pos x="0" y="51"/>
                    </a:cxn>
                    <a:cxn ang="0">
                      <a:pos x="3" y="61"/>
                    </a:cxn>
                    <a:cxn ang="0">
                      <a:pos x="11" y="71"/>
                    </a:cxn>
                  </a:cxnLst>
                  <a:rect l="0" t="0" r="r" b="b"/>
                  <a:pathLst>
                    <a:path w="181" h="100">
                      <a:moveTo>
                        <a:pt x="11" y="71"/>
                      </a:moveTo>
                      <a:lnTo>
                        <a:pt x="21" y="79"/>
                      </a:lnTo>
                      <a:lnTo>
                        <a:pt x="33" y="87"/>
                      </a:lnTo>
                      <a:lnTo>
                        <a:pt x="48" y="93"/>
                      </a:lnTo>
                      <a:lnTo>
                        <a:pt x="65" y="96"/>
                      </a:lnTo>
                      <a:lnTo>
                        <a:pt x="82" y="100"/>
                      </a:lnTo>
                      <a:lnTo>
                        <a:pt x="99" y="100"/>
                      </a:lnTo>
                      <a:lnTo>
                        <a:pt x="117" y="99"/>
                      </a:lnTo>
                      <a:lnTo>
                        <a:pt x="134" y="96"/>
                      </a:lnTo>
                      <a:lnTo>
                        <a:pt x="150" y="92"/>
                      </a:lnTo>
                      <a:lnTo>
                        <a:pt x="162" y="85"/>
                      </a:lnTo>
                      <a:lnTo>
                        <a:pt x="171" y="77"/>
                      </a:lnTo>
                      <a:lnTo>
                        <a:pt x="178" y="68"/>
                      </a:lnTo>
                      <a:lnTo>
                        <a:pt x="181" y="59"/>
                      </a:lnTo>
                      <a:lnTo>
                        <a:pt x="181" y="50"/>
                      </a:lnTo>
                      <a:lnTo>
                        <a:pt x="178" y="39"/>
                      </a:lnTo>
                      <a:lnTo>
                        <a:pt x="170" y="30"/>
                      </a:lnTo>
                      <a:lnTo>
                        <a:pt x="160" y="21"/>
                      </a:lnTo>
                      <a:lnTo>
                        <a:pt x="147" y="14"/>
                      </a:lnTo>
                      <a:lnTo>
                        <a:pt x="133" y="8"/>
                      </a:lnTo>
                      <a:lnTo>
                        <a:pt x="116" y="4"/>
                      </a:lnTo>
                      <a:lnTo>
                        <a:pt x="99" y="1"/>
                      </a:lnTo>
                      <a:lnTo>
                        <a:pt x="82" y="0"/>
                      </a:lnTo>
                      <a:lnTo>
                        <a:pt x="64" y="1"/>
                      </a:lnTo>
                      <a:lnTo>
                        <a:pt x="47" y="5"/>
                      </a:lnTo>
                      <a:lnTo>
                        <a:pt x="31" y="9"/>
                      </a:lnTo>
                      <a:lnTo>
                        <a:pt x="19" y="16"/>
                      </a:lnTo>
                      <a:lnTo>
                        <a:pt x="9" y="23"/>
                      </a:lnTo>
                      <a:lnTo>
                        <a:pt x="3" y="33"/>
                      </a:lnTo>
                      <a:lnTo>
                        <a:pt x="0" y="42"/>
                      </a:lnTo>
                      <a:lnTo>
                        <a:pt x="0" y="51"/>
                      </a:lnTo>
                      <a:lnTo>
                        <a:pt x="3" y="61"/>
                      </a:lnTo>
                      <a:lnTo>
                        <a:pt x="11" y="71"/>
                      </a:lnTo>
                      <a:close/>
                    </a:path>
                  </a:pathLst>
                </a:custGeom>
                <a:solidFill>
                  <a:srgbClr val="FFBF7F"/>
                </a:solidFill>
                <a:ln w="9525">
                  <a:noFill/>
                  <a:round/>
                  <a:headEnd/>
                  <a:tailEnd/>
                </a:ln>
              </p:spPr>
              <p:txBody>
                <a:bodyPr/>
                <a:lstStyle/>
                <a:p>
                  <a:endParaRPr lang="en-US"/>
                </a:p>
              </p:txBody>
            </p:sp>
            <p:sp>
              <p:nvSpPr>
                <p:cNvPr id="459" name="Freeform 425"/>
                <p:cNvSpPr>
                  <a:spLocks/>
                </p:cNvSpPr>
                <p:nvPr/>
              </p:nvSpPr>
              <p:spPr bwMode="auto">
                <a:xfrm>
                  <a:off x="773" y="3614"/>
                  <a:ext cx="61" cy="33"/>
                </a:xfrm>
                <a:custGeom>
                  <a:avLst/>
                  <a:gdLst/>
                  <a:ahLst/>
                  <a:cxnLst>
                    <a:cxn ang="0">
                      <a:pos x="11" y="71"/>
                    </a:cxn>
                    <a:cxn ang="0">
                      <a:pos x="11" y="71"/>
                    </a:cxn>
                    <a:cxn ang="0">
                      <a:pos x="21" y="79"/>
                    </a:cxn>
                    <a:cxn ang="0">
                      <a:pos x="33" y="87"/>
                    </a:cxn>
                    <a:cxn ang="0">
                      <a:pos x="48" y="93"/>
                    </a:cxn>
                    <a:cxn ang="0">
                      <a:pos x="65" y="96"/>
                    </a:cxn>
                    <a:cxn ang="0">
                      <a:pos x="82" y="100"/>
                    </a:cxn>
                    <a:cxn ang="0">
                      <a:pos x="99" y="100"/>
                    </a:cxn>
                    <a:cxn ang="0">
                      <a:pos x="117" y="99"/>
                    </a:cxn>
                    <a:cxn ang="0">
                      <a:pos x="134" y="96"/>
                    </a:cxn>
                    <a:cxn ang="0">
                      <a:pos x="134" y="96"/>
                    </a:cxn>
                    <a:cxn ang="0">
                      <a:pos x="150" y="92"/>
                    </a:cxn>
                    <a:cxn ang="0">
                      <a:pos x="162" y="85"/>
                    </a:cxn>
                    <a:cxn ang="0">
                      <a:pos x="171" y="77"/>
                    </a:cxn>
                    <a:cxn ang="0">
                      <a:pos x="178" y="68"/>
                    </a:cxn>
                    <a:cxn ang="0">
                      <a:pos x="181" y="59"/>
                    </a:cxn>
                    <a:cxn ang="0">
                      <a:pos x="181" y="50"/>
                    </a:cxn>
                    <a:cxn ang="0">
                      <a:pos x="178" y="39"/>
                    </a:cxn>
                    <a:cxn ang="0">
                      <a:pos x="170" y="30"/>
                    </a:cxn>
                    <a:cxn ang="0">
                      <a:pos x="170" y="30"/>
                    </a:cxn>
                    <a:cxn ang="0">
                      <a:pos x="160" y="21"/>
                    </a:cxn>
                    <a:cxn ang="0">
                      <a:pos x="147" y="14"/>
                    </a:cxn>
                    <a:cxn ang="0">
                      <a:pos x="133" y="8"/>
                    </a:cxn>
                    <a:cxn ang="0">
                      <a:pos x="116" y="4"/>
                    </a:cxn>
                    <a:cxn ang="0">
                      <a:pos x="99" y="1"/>
                    </a:cxn>
                    <a:cxn ang="0">
                      <a:pos x="82" y="0"/>
                    </a:cxn>
                    <a:cxn ang="0">
                      <a:pos x="64" y="1"/>
                    </a:cxn>
                    <a:cxn ang="0">
                      <a:pos x="47" y="5"/>
                    </a:cxn>
                    <a:cxn ang="0">
                      <a:pos x="47" y="5"/>
                    </a:cxn>
                    <a:cxn ang="0">
                      <a:pos x="31" y="9"/>
                    </a:cxn>
                    <a:cxn ang="0">
                      <a:pos x="19" y="16"/>
                    </a:cxn>
                    <a:cxn ang="0">
                      <a:pos x="9" y="23"/>
                    </a:cxn>
                    <a:cxn ang="0">
                      <a:pos x="3" y="33"/>
                    </a:cxn>
                    <a:cxn ang="0">
                      <a:pos x="0" y="42"/>
                    </a:cxn>
                    <a:cxn ang="0">
                      <a:pos x="0" y="51"/>
                    </a:cxn>
                    <a:cxn ang="0">
                      <a:pos x="3" y="61"/>
                    </a:cxn>
                    <a:cxn ang="0">
                      <a:pos x="11" y="71"/>
                    </a:cxn>
                  </a:cxnLst>
                  <a:rect l="0" t="0" r="r" b="b"/>
                  <a:pathLst>
                    <a:path w="181" h="100">
                      <a:moveTo>
                        <a:pt x="11" y="71"/>
                      </a:moveTo>
                      <a:lnTo>
                        <a:pt x="11" y="71"/>
                      </a:lnTo>
                      <a:lnTo>
                        <a:pt x="21" y="79"/>
                      </a:lnTo>
                      <a:lnTo>
                        <a:pt x="33" y="87"/>
                      </a:lnTo>
                      <a:lnTo>
                        <a:pt x="48" y="93"/>
                      </a:lnTo>
                      <a:lnTo>
                        <a:pt x="65" y="96"/>
                      </a:lnTo>
                      <a:lnTo>
                        <a:pt x="82" y="100"/>
                      </a:lnTo>
                      <a:lnTo>
                        <a:pt x="99" y="100"/>
                      </a:lnTo>
                      <a:lnTo>
                        <a:pt x="117" y="99"/>
                      </a:lnTo>
                      <a:lnTo>
                        <a:pt x="134" y="96"/>
                      </a:lnTo>
                      <a:lnTo>
                        <a:pt x="134" y="96"/>
                      </a:lnTo>
                      <a:lnTo>
                        <a:pt x="150" y="92"/>
                      </a:lnTo>
                      <a:lnTo>
                        <a:pt x="162" y="85"/>
                      </a:lnTo>
                      <a:lnTo>
                        <a:pt x="171" y="77"/>
                      </a:lnTo>
                      <a:lnTo>
                        <a:pt x="178" y="68"/>
                      </a:lnTo>
                      <a:lnTo>
                        <a:pt x="181" y="59"/>
                      </a:lnTo>
                      <a:lnTo>
                        <a:pt x="181" y="50"/>
                      </a:lnTo>
                      <a:lnTo>
                        <a:pt x="178" y="39"/>
                      </a:lnTo>
                      <a:lnTo>
                        <a:pt x="170" y="30"/>
                      </a:lnTo>
                      <a:lnTo>
                        <a:pt x="170" y="30"/>
                      </a:lnTo>
                      <a:lnTo>
                        <a:pt x="160" y="21"/>
                      </a:lnTo>
                      <a:lnTo>
                        <a:pt x="147" y="14"/>
                      </a:lnTo>
                      <a:lnTo>
                        <a:pt x="133" y="8"/>
                      </a:lnTo>
                      <a:lnTo>
                        <a:pt x="116" y="4"/>
                      </a:lnTo>
                      <a:lnTo>
                        <a:pt x="99" y="1"/>
                      </a:lnTo>
                      <a:lnTo>
                        <a:pt x="82" y="0"/>
                      </a:lnTo>
                      <a:lnTo>
                        <a:pt x="64" y="1"/>
                      </a:lnTo>
                      <a:lnTo>
                        <a:pt x="47" y="5"/>
                      </a:lnTo>
                      <a:lnTo>
                        <a:pt x="47" y="5"/>
                      </a:lnTo>
                      <a:lnTo>
                        <a:pt x="31" y="9"/>
                      </a:lnTo>
                      <a:lnTo>
                        <a:pt x="19" y="16"/>
                      </a:lnTo>
                      <a:lnTo>
                        <a:pt x="9" y="23"/>
                      </a:lnTo>
                      <a:lnTo>
                        <a:pt x="3" y="33"/>
                      </a:lnTo>
                      <a:lnTo>
                        <a:pt x="0" y="42"/>
                      </a:lnTo>
                      <a:lnTo>
                        <a:pt x="0" y="51"/>
                      </a:lnTo>
                      <a:lnTo>
                        <a:pt x="3" y="61"/>
                      </a:lnTo>
                      <a:lnTo>
                        <a:pt x="11" y="71"/>
                      </a:lnTo>
                    </a:path>
                  </a:pathLst>
                </a:custGeom>
                <a:noFill/>
                <a:ln w="0">
                  <a:solidFill>
                    <a:srgbClr val="006600"/>
                  </a:solidFill>
                  <a:prstDash val="solid"/>
                  <a:round/>
                  <a:headEnd/>
                  <a:tailEnd/>
                </a:ln>
              </p:spPr>
              <p:txBody>
                <a:bodyPr/>
                <a:lstStyle/>
                <a:p>
                  <a:endParaRPr lang="en-US"/>
                </a:p>
              </p:txBody>
            </p:sp>
            <p:sp>
              <p:nvSpPr>
                <p:cNvPr id="460" name="Freeform 426"/>
                <p:cNvSpPr>
                  <a:spLocks/>
                </p:cNvSpPr>
                <p:nvPr/>
              </p:nvSpPr>
              <p:spPr bwMode="auto">
                <a:xfrm>
                  <a:off x="779" y="3616"/>
                  <a:ext cx="33" cy="19"/>
                </a:xfrm>
                <a:custGeom>
                  <a:avLst/>
                  <a:gdLst/>
                  <a:ahLst/>
                  <a:cxnLst>
                    <a:cxn ang="0">
                      <a:pos x="100" y="3"/>
                    </a:cxn>
                    <a:cxn ang="0">
                      <a:pos x="79" y="14"/>
                    </a:cxn>
                    <a:cxn ang="0">
                      <a:pos x="37" y="24"/>
                    </a:cxn>
                    <a:cxn ang="0">
                      <a:pos x="10" y="57"/>
                    </a:cxn>
                    <a:cxn ang="0">
                      <a:pos x="0" y="31"/>
                    </a:cxn>
                    <a:cxn ang="0">
                      <a:pos x="5" y="17"/>
                    </a:cxn>
                    <a:cxn ang="0">
                      <a:pos x="31" y="3"/>
                    </a:cxn>
                    <a:cxn ang="0">
                      <a:pos x="72" y="0"/>
                    </a:cxn>
                    <a:cxn ang="0">
                      <a:pos x="100" y="3"/>
                    </a:cxn>
                  </a:cxnLst>
                  <a:rect l="0" t="0" r="r" b="b"/>
                  <a:pathLst>
                    <a:path w="100" h="57">
                      <a:moveTo>
                        <a:pt x="100" y="3"/>
                      </a:moveTo>
                      <a:lnTo>
                        <a:pt x="79" y="14"/>
                      </a:lnTo>
                      <a:lnTo>
                        <a:pt x="37" y="24"/>
                      </a:lnTo>
                      <a:lnTo>
                        <a:pt x="10" y="57"/>
                      </a:lnTo>
                      <a:lnTo>
                        <a:pt x="0" y="31"/>
                      </a:lnTo>
                      <a:lnTo>
                        <a:pt x="5" y="17"/>
                      </a:lnTo>
                      <a:lnTo>
                        <a:pt x="31" y="3"/>
                      </a:lnTo>
                      <a:lnTo>
                        <a:pt x="72" y="0"/>
                      </a:lnTo>
                      <a:lnTo>
                        <a:pt x="100" y="3"/>
                      </a:lnTo>
                      <a:close/>
                    </a:path>
                  </a:pathLst>
                </a:custGeom>
                <a:solidFill>
                  <a:srgbClr val="006600"/>
                </a:solidFill>
                <a:ln w="9525">
                  <a:noFill/>
                  <a:round/>
                  <a:headEnd/>
                  <a:tailEnd/>
                </a:ln>
              </p:spPr>
              <p:txBody>
                <a:bodyPr/>
                <a:lstStyle/>
                <a:p>
                  <a:endParaRPr lang="en-US"/>
                </a:p>
              </p:txBody>
            </p:sp>
            <p:sp>
              <p:nvSpPr>
                <p:cNvPr id="461" name="Freeform 427"/>
                <p:cNvSpPr>
                  <a:spLocks/>
                </p:cNvSpPr>
                <p:nvPr/>
              </p:nvSpPr>
              <p:spPr bwMode="auto">
                <a:xfrm>
                  <a:off x="803" y="3639"/>
                  <a:ext cx="15" cy="5"/>
                </a:xfrm>
                <a:custGeom>
                  <a:avLst/>
                  <a:gdLst/>
                  <a:ahLst/>
                  <a:cxnLst>
                    <a:cxn ang="0">
                      <a:pos x="46" y="0"/>
                    </a:cxn>
                    <a:cxn ang="0">
                      <a:pos x="0" y="5"/>
                    </a:cxn>
                    <a:cxn ang="0">
                      <a:pos x="21" y="13"/>
                    </a:cxn>
                    <a:cxn ang="0">
                      <a:pos x="46" y="0"/>
                    </a:cxn>
                  </a:cxnLst>
                  <a:rect l="0" t="0" r="r" b="b"/>
                  <a:pathLst>
                    <a:path w="46" h="13">
                      <a:moveTo>
                        <a:pt x="46" y="0"/>
                      </a:moveTo>
                      <a:lnTo>
                        <a:pt x="0" y="5"/>
                      </a:lnTo>
                      <a:lnTo>
                        <a:pt x="21" y="13"/>
                      </a:lnTo>
                      <a:lnTo>
                        <a:pt x="46" y="0"/>
                      </a:lnTo>
                      <a:close/>
                    </a:path>
                  </a:pathLst>
                </a:custGeom>
                <a:solidFill>
                  <a:srgbClr val="006600"/>
                </a:solidFill>
                <a:ln w="9525">
                  <a:noFill/>
                  <a:round/>
                  <a:headEnd/>
                  <a:tailEnd/>
                </a:ln>
              </p:spPr>
              <p:txBody>
                <a:bodyPr/>
                <a:lstStyle/>
                <a:p>
                  <a:endParaRPr lang="en-US"/>
                </a:p>
              </p:txBody>
            </p:sp>
            <p:sp>
              <p:nvSpPr>
                <p:cNvPr id="462" name="Freeform 428"/>
                <p:cNvSpPr>
                  <a:spLocks/>
                </p:cNvSpPr>
                <p:nvPr/>
              </p:nvSpPr>
              <p:spPr bwMode="auto">
                <a:xfrm>
                  <a:off x="801" y="3622"/>
                  <a:ext cx="5" cy="2"/>
                </a:xfrm>
                <a:custGeom>
                  <a:avLst/>
                  <a:gdLst/>
                  <a:ahLst/>
                  <a:cxnLst>
                    <a:cxn ang="0">
                      <a:pos x="15" y="0"/>
                    </a:cxn>
                    <a:cxn ang="0">
                      <a:pos x="0" y="7"/>
                    </a:cxn>
                    <a:cxn ang="0">
                      <a:pos x="15" y="4"/>
                    </a:cxn>
                  </a:cxnLst>
                  <a:rect l="0" t="0" r="r" b="b"/>
                  <a:pathLst>
                    <a:path w="15" h="7">
                      <a:moveTo>
                        <a:pt x="15" y="0"/>
                      </a:moveTo>
                      <a:lnTo>
                        <a:pt x="0" y="7"/>
                      </a:lnTo>
                      <a:lnTo>
                        <a:pt x="15" y="4"/>
                      </a:lnTo>
                    </a:path>
                  </a:pathLst>
                </a:custGeom>
                <a:noFill/>
                <a:ln w="0">
                  <a:solidFill>
                    <a:srgbClr val="006600"/>
                  </a:solidFill>
                  <a:prstDash val="solid"/>
                  <a:round/>
                  <a:headEnd/>
                  <a:tailEnd/>
                </a:ln>
              </p:spPr>
              <p:txBody>
                <a:bodyPr/>
                <a:lstStyle/>
                <a:p>
                  <a:endParaRPr lang="en-US"/>
                </a:p>
              </p:txBody>
            </p:sp>
            <p:sp>
              <p:nvSpPr>
                <p:cNvPr id="463" name="Line 429"/>
                <p:cNvSpPr>
                  <a:spLocks noChangeShapeType="1"/>
                </p:cNvSpPr>
                <p:nvPr/>
              </p:nvSpPr>
              <p:spPr bwMode="auto">
                <a:xfrm flipH="1">
                  <a:off x="806" y="3625"/>
                  <a:ext cx="7" cy="1"/>
                </a:xfrm>
                <a:prstGeom prst="line">
                  <a:avLst/>
                </a:prstGeom>
                <a:noFill/>
                <a:ln w="0">
                  <a:solidFill>
                    <a:srgbClr val="006600"/>
                  </a:solidFill>
                  <a:round/>
                  <a:headEnd/>
                  <a:tailEnd/>
                </a:ln>
              </p:spPr>
              <p:txBody>
                <a:bodyPr/>
                <a:lstStyle/>
                <a:p>
                  <a:endParaRPr lang="en-US"/>
                </a:p>
              </p:txBody>
            </p:sp>
            <p:sp>
              <p:nvSpPr>
                <p:cNvPr id="464" name="Freeform 430"/>
                <p:cNvSpPr>
                  <a:spLocks/>
                </p:cNvSpPr>
                <p:nvPr/>
              </p:nvSpPr>
              <p:spPr bwMode="auto">
                <a:xfrm>
                  <a:off x="794" y="3630"/>
                  <a:ext cx="33" cy="9"/>
                </a:xfrm>
                <a:custGeom>
                  <a:avLst/>
                  <a:gdLst/>
                  <a:ahLst/>
                  <a:cxnLst>
                    <a:cxn ang="0">
                      <a:pos x="28" y="0"/>
                    </a:cxn>
                    <a:cxn ang="0">
                      <a:pos x="47" y="7"/>
                    </a:cxn>
                    <a:cxn ang="0">
                      <a:pos x="78" y="13"/>
                    </a:cxn>
                    <a:cxn ang="0">
                      <a:pos x="98" y="14"/>
                    </a:cxn>
                    <a:cxn ang="0">
                      <a:pos x="25" y="24"/>
                    </a:cxn>
                    <a:cxn ang="0">
                      <a:pos x="2" y="27"/>
                    </a:cxn>
                    <a:cxn ang="0">
                      <a:pos x="0" y="11"/>
                    </a:cxn>
                    <a:cxn ang="0">
                      <a:pos x="28" y="0"/>
                    </a:cxn>
                  </a:cxnLst>
                  <a:rect l="0" t="0" r="r" b="b"/>
                  <a:pathLst>
                    <a:path w="98" h="27">
                      <a:moveTo>
                        <a:pt x="28" y="0"/>
                      </a:moveTo>
                      <a:lnTo>
                        <a:pt x="47" y="7"/>
                      </a:lnTo>
                      <a:lnTo>
                        <a:pt x="78" y="13"/>
                      </a:lnTo>
                      <a:lnTo>
                        <a:pt x="98" y="14"/>
                      </a:lnTo>
                      <a:lnTo>
                        <a:pt x="25" y="24"/>
                      </a:lnTo>
                      <a:lnTo>
                        <a:pt x="2" y="27"/>
                      </a:lnTo>
                      <a:lnTo>
                        <a:pt x="0" y="11"/>
                      </a:lnTo>
                      <a:lnTo>
                        <a:pt x="28" y="0"/>
                      </a:lnTo>
                      <a:close/>
                    </a:path>
                  </a:pathLst>
                </a:custGeom>
                <a:solidFill>
                  <a:srgbClr val="006600"/>
                </a:solidFill>
                <a:ln w="9525">
                  <a:noFill/>
                  <a:round/>
                  <a:headEnd/>
                  <a:tailEnd/>
                </a:ln>
              </p:spPr>
              <p:txBody>
                <a:bodyPr/>
                <a:lstStyle/>
                <a:p>
                  <a:endParaRPr lang="en-US"/>
                </a:p>
              </p:txBody>
            </p:sp>
            <p:sp>
              <p:nvSpPr>
                <p:cNvPr id="465" name="Freeform 431"/>
                <p:cNvSpPr>
                  <a:spLocks/>
                </p:cNvSpPr>
                <p:nvPr/>
              </p:nvSpPr>
              <p:spPr bwMode="auto">
                <a:xfrm>
                  <a:off x="759" y="3647"/>
                  <a:ext cx="25" cy="15"/>
                </a:xfrm>
                <a:custGeom>
                  <a:avLst/>
                  <a:gdLst/>
                  <a:ahLst/>
                  <a:cxnLst>
                    <a:cxn ang="0">
                      <a:pos x="5" y="30"/>
                    </a:cxn>
                    <a:cxn ang="0">
                      <a:pos x="10" y="34"/>
                    </a:cxn>
                    <a:cxn ang="0">
                      <a:pos x="15" y="37"/>
                    </a:cxn>
                    <a:cxn ang="0">
                      <a:pos x="21" y="39"/>
                    </a:cxn>
                    <a:cxn ang="0">
                      <a:pos x="27" y="41"/>
                    </a:cxn>
                    <a:cxn ang="0">
                      <a:pos x="35" y="42"/>
                    </a:cxn>
                    <a:cxn ang="0">
                      <a:pos x="42" y="43"/>
                    </a:cxn>
                    <a:cxn ang="0">
                      <a:pos x="49" y="42"/>
                    </a:cxn>
                    <a:cxn ang="0">
                      <a:pos x="57" y="41"/>
                    </a:cxn>
                    <a:cxn ang="0">
                      <a:pos x="68" y="36"/>
                    </a:cxn>
                    <a:cxn ang="0">
                      <a:pos x="74" y="29"/>
                    </a:cxn>
                    <a:cxn ang="0">
                      <a:pos x="75" y="21"/>
                    </a:cxn>
                    <a:cxn ang="0">
                      <a:pos x="71" y="13"/>
                    </a:cxn>
                    <a:cxn ang="0">
                      <a:pos x="67" y="9"/>
                    </a:cxn>
                    <a:cxn ang="0">
                      <a:pos x="62" y="6"/>
                    </a:cxn>
                    <a:cxn ang="0">
                      <a:pos x="56" y="3"/>
                    </a:cxn>
                    <a:cxn ang="0">
                      <a:pos x="48" y="2"/>
                    </a:cxn>
                    <a:cxn ang="0">
                      <a:pos x="41" y="1"/>
                    </a:cxn>
                    <a:cxn ang="0">
                      <a:pos x="34" y="0"/>
                    </a:cxn>
                    <a:cxn ang="0">
                      <a:pos x="27" y="1"/>
                    </a:cxn>
                    <a:cxn ang="0">
                      <a:pos x="20" y="2"/>
                    </a:cxn>
                    <a:cxn ang="0">
                      <a:pos x="9" y="7"/>
                    </a:cxn>
                    <a:cxn ang="0">
                      <a:pos x="2" y="14"/>
                    </a:cxn>
                    <a:cxn ang="0">
                      <a:pos x="0" y="22"/>
                    </a:cxn>
                    <a:cxn ang="0">
                      <a:pos x="5" y="30"/>
                    </a:cxn>
                  </a:cxnLst>
                  <a:rect l="0" t="0" r="r" b="b"/>
                  <a:pathLst>
                    <a:path w="75" h="43">
                      <a:moveTo>
                        <a:pt x="5" y="30"/>
                      </a:moveTo>
                      <a:lnTo>
                        <a:pt x="10" y="34"/>
                      </a:lnTo>
                      <a:lnTo>
                        <a:pt x="15" y="37"/>
                      </a:lnTo>
                      <a:lnTo>
                        <a:pt x="21" y="39"/>
                      </a:lnTo>
                      <a:lnTo>
                        <a:pt x="27" y="41"/>
                      </a:lnTo>
                      <a:lnTo>
                        <a:pt x="35" y="42"/>
                      </a:lnTo>
                      <a:lnTo>
                        <a:pt x="42" y="43"/>
                      </a:lnTo>
                      <a:lnTo>
                        <a:pt x="49" y="42"/>
                      </a:lnTo>
                      <a:lnTo>
                        <a:pt x="57" y="41"/>
                      </a:lnTo>
                      <a:lnTo>
                        <a:pt x="68" y="36"/>
                      </a:lnTo>
                      <a:lnTo>
                        <a:pt x="74" y="29"/>
                      </a:lnTo>
                      <a:lnTo>
                        <a:pt x="75" y="21"/>
                      </a:lnTo>
                      <a:lnTo>
                        <a:pt x="71" y="13"/>
                      </a:lnTo>
                      <a:lnTo>
                        <a:pt x="67" y="9"/>
                      </a:lnTo>
                      <a:lnTo>
                        <a:pt x="62" y="6"/>
                      </a:lnTo>
                      <a:lnTo>
                        <a:pt x="56" y="3"/>
                      </a:lnTo>
                      <a:lnTo>
                        <a:pt x="48" y="2"/>
                      </a:lnTo>
                      <a:lnTo>
                        <a:pt x="41" y="1"/>
                      </a:lnTo>
                      <a:lnTo>
                        <a:pt x="34" y="0"/>
                      </a:lnTo>
                      <a:lnTo>
                        <a:pt x="27" y="1"/>
                      </a:lnTo>
                      <a:lnTo>
                        <a:pt x="20" y="2"/>
                      </a:lnTo>
                      <a:lnTo>
                        <a:pt x="9" y="7"/>
                      </a:lnTo>
                      <a:lnTo>
                        <a:pt x="2" y="14"/>
                      </a:lnTo>
                      <a:lnTo>
                        <a:pt x="0" y="22"/>
                      </a:lnTo>
                      <a:lnTo>
                        <a:pt x="5" y="30"/>
                      </a:lnTo>
                      <a:close/>
                    </a:path>
                  </a:pathLst>
                </a:custGeom>
                <a:solidFill>
                  <a:srgbClr val="006600"/>
                </a:solidFill>
                <a:ln w="9525">
                  <a:noFill/>
                  <a:round/>
                  <a:headEnd/>
                  <a:tailEnd/>
                </a:ln>
              </p:spPr>
              <p:txBody>
                <a:bodyPr/>
                <a:lstStyle/>
                <a:p>
                  <a:endParaRPr lang="en-US"/>
                </a:p>
              </p:txBody>
            </p:sp>
            <p:sp>
              <p:nvSpPr>
                <p:cNvPr id="466" name="Freeform 432"/>
                <p:cNvSpPr>
                  <a:spLocks/>
                </p:cNvSpPr>
                <p:nvPr/>
              </p:nvSpPr>
              <p:spPr bwMode="auto">
                <a:xfrm>
                  <a:off x="489" y="3690"/>
                  <a:ext cx="224" cy="149"/>
                </a:xfrm>
                <a:custGeom>
                  <a:avLst/>
                  <a:gdLst/>
                  <a:ahLst/>
                  <a:cxnLst>
                    <a:cxn ang="0">
                      <a:pos x="189" y="0"/>
                    </a:cxn>
                    <a:cxn ang="0">
                      <a:pos x="0" y="163"/>
                    </a:cxn>
                    <a:cxn ang="0">
                      <a:pos x="391" y="448"/>
                    </a:cxn>
                    <a:cxn ang="0">
                      <a:pos x="672" y="213"/>
                    </a:cxn>
                    <a:cxn ang="0">
                      <a:pos x="189" y="0"/>
                    </a:cxn>
                  </a:cxnLst>
                  <a:rect l="0" t="0" r="r" b="b"/>
                  <a:pathLst>
                    <a:path w="672" h="448">
                      <a:moveTo>
                        <a:pt x="189" y="0"/>
                      </a:moveTo>
                      <a:lnTo>
                        <a:pt x="0" y="163"/>
                      </a:lnTo>
                      <a:lnTo>
                        <a:pt x="391" y="448"/>
                      </a:lnTo>
                      <a:lnTo>
                        <a:pt x="672" y="213"/>
                      </a:lnTo>
                      <a:lnTo>
                        <a:pt x="189" y="0"/>
                      </a:lnTo>
                      <a:close/>
                    </a:path>
                  </a:pathLst>
                </a:custGeom>
                <a:solidFill>
                  <a:srgbClr val="006600"/>
                </a:solidFill>
                <a:ln w="9525">
                  <a:noFill/>
                  <a:round/>
                  <a:headEnd/>
                  <a:tailEnd/>
                </a:ln>
              </p:spPr>
              <p:txBody>
                <a:bodyPr/>
                <a:lstStyle/>
                <a:p>
                  <a:endParaRPr lang="en-US"/>
                </a:p>
              </p:txBody>
            </p:sp>
            <p:sp>
              <p:nvSpPr>
                <p:cNvPr id="467" name="Freeform 433"/>
                <p:cNvSpPr>
                  <a:spLocks/>
                </p:cNvSpPr>
                <p:nvPr/>
              </p:nvSpPr>
              <p:spPr bwMode="auto">
                <a:xfrm>
                  <a:off x="489" y="3690"/>
                  <a:ext cx="224" cy="149"/>
                </a:xfrm>
                <a:custGeom>
                  <a:avLst/>
                  <a:gdLst/>
                  <a:ahLst/>
                  <a:cxnLst>
                    <a:cxn ang="0">
                      <a:pos x="189" y="0"/>
                    </a:cxn>
                    <a:cxn ang="0">
                      <a:pos x="0" y="163"/>
                    </a:cxn>
                    <a:cxn ang="0">
                      <a:pos x="391" y="448"/>
                    </a:cxn>
                    <a:cxn ang="0">
                      <a:pos x="672" y="213"/>
                    </a:cxn>
                    <a:cxn ang="0">
                      <a:pos x="189" y="0"/>
                    </a:cxn>
                  </a:cxnLst>
                  <a:rect l="0" t="0" r="r" b="b"/>
                  <a:pathLst>
                    <a:path w="672" h="448">
                      <a:moveTo>
                        <a:pt x="189" y="0"/>
                      </a:moveTo>
                      <a:lnTo>
                        <a:pt x="0" y="163"/>
                      </a:lnTo>
                      <a:lnTo>
                        <a:pt x="391" y="448"/>
                      </a:lnTo>
                      <a:lnTo>
                        <a:pt x="672" y="213"/>
                      </a:lnTo>
                      <a:lnTo>
                        <a:pt x="189" y="0"/>
                      </a:lnTo>
                    </a:path>
                  </a:pathLst>
                </a:custGeom>
                <a:noFill/>
                <a:ln w="0">
                  <a:solidFill>
                    <a:srgbClr val="FFEDD8"/>
                  </a:solidFill>
                  <a:prstDash val="solid"/>
                  <a:round/>
                  <a:headEnd/>
                  <a:tailEnd/>
                </a:ln>
              </p:spPr>
              <p:txBody>
                <a:bodyPr/>
                <a:lstStyle/>
                <a:p>
                  <a:endParaRPr lang="en-US"/>
                </a:p>
              </p:txBody>
            </p:sp>
            <p:sp>
              <p:nvSpPr>
                <p:cNvPr id="468" name="Freeform 434"/>
                <p:cNvSpPr>
                  <a:spLocks/>
                </p:cNvSpPr>
                <p:nvPr/>
              </p:nvSpPr>
              <p:spPr bwMode="auto">
                <a:xfrm>
                  <a:off x="489" y="3684"/>
                  <a:ext cx="223" cy="148"/>
                </a:xfrm>
                <a:custGeom>
                  <a:avLst/>
                  <a:gdLst/>
                  <a:ahLst/>
                  <a:cxnLst>
                    <a:cxn ang="0">
                      <a:pos x="188" y="0"/>
                    </a:cxn>
                    <a:cxn ang="0">
                      <a:pos x="0" y="162"/>
                    </a:cxn>
                    <a:cxn ang="0">
                      <a:pos x="391" y="446"/>
                    </a:cxn>
                    <a:cxn ang="0">
                      <a:pos x="671" y="211"/>
                    </a:cxn>
                    <a:cxn ang="0">
                      <a:pos x="188" y="0"/>
                    </a:cxn>
                  </a:cxnLst>
                  <a:rect l="0" t="0" r="r" b="b"/>
                  <a:pathLst>
                    <a:path w="671" h="446">
                      <a:moveTo>
                        <a:pt x="188" y="0"/>
                      </a:moveTo>
                      <a:lnTo>
                        <a:pt x="0" y="162"/>
                      </a:lnTo>
                      <a:lnTo>
                        <a:pt x="391" y="446"/>
                      </a:lnTo>
                      <a:lnTo>
                        <a:pt x="671" y="211"/>
                      </a:lnTo>
                      <a:lnTo>
                        <a:pt x="188" y="0"/>
                      </a:lnTo>
                      <a:close/>
                    </a:path>
                  </a:pathLst>
                </a:custGeom>
                <a:solidFill>
                  <a:srgbClr val="006600"/>
                </a:solidFill>
                <a:ln w="9525">
                  <a:noFill/>
                  <a:round/>
                  <a:headEnd/>
                  <a:tailEnd/>
                </a:ln>
              </p:spPr>
              <p:txBody>
                <a:bodyPr/>
                <a:lstStyle/>
                <a:p>
                  <a:endParaRPr lang="en-US"/>
                </a:p>
              </p:txBody>
            </p:sp>
            <p:sp>
              <p:nvSpPr>
                <p:cNvPr id="469" name="Freeform 435"/>
                <p:cNvSpPr>
                  <a:spLocks/>
                </p:cNvSpPr>
                <p:nvPr/>
              </p:nvSpPr>
              <p:spPr bwMode="auto">
                <a:xfrm>
                  <a:off x="489" y="3684"/>
                  <a:ext cx="223" cy="148"/>
                </a:xfrm>
                <a:custGeom>
                  <a:avLst/>
                  <a:gdLst/>
                  <a:ahLst/>
                  <a:cxnLst>
                    <a:cxn ang="0">
                      <a:pos x="188" y="0"/>
                    </a:cxn>
                    <a:cxn ang="0">
                      <a:pos x="0" y="162"/>
                    </a:cxn>
                    <a:cxn ang="0">
                      <a:pos x="391" y="446"/>
                    </a:cxn>
                    <a:cxn ang="0">
                      <a:pos x="671" y="211"/>
                    </a:cxn>
                    <a:cxn ang="0">
                      <a:pos x="188" y="0"/>
                    </a:cxn>
                  </a:cxnLst>
                  <a:rect l="0" t="0" r="r" b="b"/>
                  <a:pathLst>
                    <a:path w="671" h="446">
                      <a:moveTo>
                        <a:pt x="188" y="0"/>
                      </a:moveTo>
                      <a:lnTo>
                        <a:pt x="0" y="162"/>
                      </a:lnTo>
                      <a:lnTo>
                        <a:pt x="391" y="446"/>
                      </a:lnTo>
                      <a:lnTo>
                        <a:pt x="671" y="211"/>
                      </a:lnTo>
                      <a:lnTo>
                        <a:pt x="188" y="0"/>
                      </a:lnTo>
                    </a:path>
                  </a:pathLst>
                </a:custGeom>
                <a:noFill/>
                <a:ln w="0">
                  <a:solidFill>
                    <a:srgbClr val="FFEDD8"/>
                  </a:solidFill>
                  <a:prstDash val="solid"/>
                  <a:round/>
                  <a:headEnd/>
                  <a:tailEnd/>
                </a:ln>
              </p:spPr>
              <p:txBody>
                <a:bodyPr/>
                <a:lstStyle/>
                <a:p>
                  <a:endParaRPr lang="en-US"/>
                </a:p>
              </p:txBody>
            </p:sp>
            <p:sp>
              <p:nvSpPr>
                <p:cNvPr id="470" name="Freeform 436"/>
                <p:cNvSpPr>
                  <a:spLocks/>
                </p:cNvSpPr>
                <p:nvPr/>
              </p:nvSpPr>
              <p:spPr bwMode="auto">
                <a:xfrm>
                  <a:off x="488" y="3676"/>
                  <a:ext cx="224" cy="148"/>
                </a:xfrm>
                <a:custGeom>
                  <a:avLst/>
                  <a:gdLst/>
                  <a:ahLst/>
                  <a:cxnLst>
                    <a:cxn ang="0">
                      <a:pos x="188" y="0"/>
                    </a:cxn>
                    <a:cxn ang="0">
                      <a:pos x="0" y="162"/>
                    </a:cxn>
                    <a:cxn ang="0">
                      <a:pos x="391" y="446"/>
                    </a:cxn>
                    <a:cxn ang="0">
                      <a:pos x="671" y="211"/>
                    </a:cxn>
                    <a:cxn ang="0">
                      <a:pos x="188" y="0"/>
                    </a:cxn>
                  </a:cxnLst>
                  <a:rect l="0" t="0" r="r" b="b"/>
                  <a:pathLst>
                    <a:path w="671" h="446">
                      <a:moveTo>
                        <a:pt x="188" y="0"/>
                      </a:moveTo>
                      <a:lnTo>
                        <a:pt x="0" y="162"/>
                      </a:lnTo>
                      <a:lnTo>
                        <a:pt x="391" y="446"/>
                      </a:lnTo>
                      <a:lnTo>
                        <a:pt x="671" y="211"/>
                      </a:lnTo>
                      <a:lnTo>
                        <a:pt x="188" y="0"/>
                      </a:lnTo>
                      <a:close/>
                    </a:path>
                  </a:pathLst>
                </a:custGeom>
                <a:solidFill>
                  <a:srgbClr val="006600"/>
                </a:solidFill>
                <a:ln w="9525">
                  <a:noFill/>
                  <a:round/>
                  <a:headEnd/>
                  <a:tailEnd/>
                </a:ln>
              </p:spPr>
              <p:txBody>
                <a:bodyPr/>
                <a:lstStyle/>
                <a:p>
                  <a:endParaRPr lang="en-US"/>
                </a:p>
              </p:txBody>
            </p:sp>
            <p:sp>
              <p:nvSpPr>
                <p:cNvPr id="471" name="Freeform 437"/>
                <p:cNvSpPr>
                  <a:spLocks/>
                </p:cNvSpPr>
                <p:nvPr/>
              </p:nvSpPr>
              <p:spPr bwMode="auto">
                <a:xfrm>
                  <a:off x="488" y="3676"/>
                  <a:ext cx="224" cy="148"/>
                </a:xfrm>
                <a:custGeom>
                  <a:avLst/>
                  <a:gdLst/>
                  <a:ahLst/>
                  <a:cxnLst>
                    <a:cxn ang="0">
                      <a:pos x="188" y="0"/>
                    </a:cxn>
                    <a:cxn ang="0">
                      <a:pos x="0" y="162"/>
                    </a:cxn>
                    <a:cxn ang="0">
                      <a:pos x="391" y="446"/>
                    </a:cxn>
                    <a:cxn ang="0">
                      <a:pos x="671" y="211"/>
                    </a:cxn>
                    <a:cxn ang="0">
                      <a:pos x="188" y="0"/>
                    </a:cxn>
                  </a:cxnLst>
                  <a:rect l="0" t="0" r="r" b="b"/>
                  <a:pathLst>
                    <a:path w="671" h="446">
                      <a:moveTo>
                        <a:pt x="188" y="0"/>
                      </a:moveTo>
                      <a:lnTo>
                        <a:pt x="0" y="162"/>
                      </a:lnTo>
                      <a:lnTo>
                        <a:pt x="391" y="446"/>
                      </a:lnTo>
                      <a:lnTo>
                        <a:pt x="671" y="211"/>
                      </a:lnTo>
                      <a:lnTo>
                        <a:pt x="188" y="0"/>
                      </a:lnTo>
                    </a:path>
                  </a:pathLst>
                </a:custGeom>
                <a:noFill/>
                <a:ln w="0">
                  <a:solidFill>
                    <a:srgbClr val="FFEDD8"/>
                  </a:solidFill>
                  <a:prstDash val="solid"/>
                  <a:round/>
                  <a:headEnd/>
                  <a:tailEnd/>
                </a:ln>
              </p:spPr>
              <p:txBody>
                <a:bodyPr/>
                <a:lstStyle/>
                <a:p>
                  <a:endParaRPr lang="en-US"/>
                </a:p>
              </p:txBody>
            </p:sp>
            <p:sp>
              <p:nvSpPr>
                <p:cNvPr id="472" name="Freeform 438"/>
                <p:cNvSpPr>
                  <a:spLocks/>
                </p:cNvSpPr>
                <p:nvPr/>
              </p:nvSpPr>
              <p:spPr bwMode="auto">
                <a:xfrm>
                  <a:off x="488" y="3669"/>
                  <a:ext cx="224" cy="149"/>
                </a:xfrm>
                <a:custGeom>
                  <a:avLst/>
                  <a:gdLst/>
                  <a:ahLst/>
                  <a:cxnLst>
                    <a:cxn ang="0">
                      <a:pos x="188" y="0"/>
                    </a:cxn>
                    <a:cxn ang="0">
                      <a:pos x="0" y="162"/>
                    </a:cxn>
                    <a:cxn ang="0">
                      <a:pos x="390" y="446"/>
                    </a:cxn>
                    <a:cxn ang="0">
                      <a:pos x="671" y="212"/>
                    </a:cxn>
                    <a:cxn ang="0">
                      <a:pos x="188" y="0"/>
                    </a:cxn>
                  </a:cxnLst>
                  <a:rect l="0" t="0" r="r" b="b"/>
                  <a:pathLst>
                    <a:path w="671" h="446">
                      <a:moveTo>
                        <a:pt x="188" y="0"/>
                      </a:moveTo>
                      <a:lnTo>
                        <a:pt x="0" y="162"/>
                      </a:lnTo>
                      <a:lnTo>
                        <a:pt x="390" y="446"/>
                      </a:lnTo>
                      <a:lnTo>
                        <a:pt x="671" y="212"/>
                      </a:lnTo>
                      <a:lnTo>
                        <a:pt x="188" y="0"/>
                      </a:lnTo>
                      <a:close/>
                    </a:path>
                  </a:pathLst>
                </a:custGeom>
                <a:solidFill>
                  <a:srgbClr val="006600"/>
                </a:solidFill>
                <a:ln w="9525">
                  <a:noFill/>
                  <a:round/>
                  <a:headEnd/>
                  <a:tailEnd/>
                </a:ln>
              </p:spPr>
              <p:txBody>
                <a:bodyPr/>
                <a:lstStyle/>
                <a:p>
                  <a:endParaRPr lang="en-US"/>
                </a:p>
              </p:txBody>
            </p:sp>
            <p:sp>
              <p:nvSpPr>
                <p:cNvPr id="473" name="Freeform 439"/>
                <p:cNvSpPr>
                  <a:spLocks/>
                </p:cNvSpPr>
                <p:nvPr/>
              </p:nvSpPr>
              <p:spPr bwMode="auto">
                <a:xfrm>
                  <a:off x="488" y="3669"/>
                  <a:ext cx="224" cy="149"/>
                </a:xfrm>
                <a:custGeom>
                  <a:avLst/>
                  <a:gdLst/>
                  <a:ahLst/>
                  <a:cxnLst>
                    <a:cxn ang="0">
                      <a:pos x="188" y="0"/>
                    </a:cxn>
                    <a:cxn ang="0">
                      <a:pos x="0" y="162"/>
                    </a:cxn>
                    <a:cxn ang="0">
                      <a:pos x="390" y="446"/>
                    </a:cxn>
                    <a:cxn ang="0">
                      <a:pos x="671" y="212"/>
                    </a:cxn>
                    <a:cxn ang="0">
                      <a:pos x="188" y="0"/>
                    </a:cxn>
                  </a:cxnLst>
                  <a:rect l="0" t="0" r="r" b="b"/>
                  <a:pathLst>
                    <a:path w="671" h="446">
                      <a:moveTo>
                        <a:pt x="188" y="0"/>
                      </a:moveTo>
                      <a:lnTo>
                        <a:pt x="0" y="162"/>
                      </a:lnTo>
                      <a:lnTo>
                        <a:pt x="390" y="446"/>
                      </a:lnTo>
                      <a:lnTo>
                        <a:pt x="671" y="212"/>
                      </a:lnTo>
                      <a:lnTo>
                        <a:pt x="188" y="0"/>
                      </a:lnTo>
                    </a:path>
                  </a:pathLst>
                </a:custGeom>
                <a:noFill/>
                <a:ln w="0">
                  <a:solidFill>
                    <a:srgbClr val="FFEDD8"/>
                  </a:solidFill>
                  <a:prstDash val="solid"/>
                  <a:round/>
                  <a:headEnd/>
                  <a:tailEnd/>
                </a:ln>
              </p:spPr>
              <p:txBody>
                <a:bodyPr/>
                <a:lstStyle/>
                <a:p>
                  <a:endParaRPr lang="en-US"/>
                </a:p>
              </p:txBody>
            </p:sp>
            <p:sp>
              <p:nvSpPr>
                <p:cNvPr id="474" name="Freeform 440"/>
                <p:cNvSpPr>
                  <a:spLocks/>
                </p:cNvSpPr>
                <p:nvPr/>
              </p:nvSpPr>
              <p:spPr bwMode="auto">
                <a:xfrm>
                  <a:off x="486" y="3663"/>
                  <a:ext cx="223" cy="149"/>
                </a:xfrm>
                <a:custGeom>
                  <a:avLst/>
                  <a:gdLst/>
                  <a:ahLst/>
                  <a:cxnLst>
                    <a:cxn ang="0">
                      <a:pos x="188" y="0"/>
                    </a:cxn>
                    <a:cxn ang="0">
                      <a:pos x="0" y="163"/>
                    </a:cxn>
                    <a:cxn ang="0">
                      <a:pos x="391" y="447"/>
                    </a:cxn>
                    <a:cxn ang="0">
                      <a:pos x="671" y="211"/>
                    </a:cxn>
                    <a:cxn ang="0">
                      <a:pos x="188" y="0"/>
                    </a:cxn>
                  </a:cxnLst>
                  <a:rect l="0" t="0" r="r" b="b"/>
                  <a:pathLst>
                    <a:path w="671" h="447">
                      <a:moveTo>
                        <a:pt x="188" y="0"/>
                      </a:moveTo>
                      <a:lnTo>
                        <a:pt x="0" y="163"/>
                      </a:lnTo>
                      <a:lnTo>
                        <a:pt x="391" y="447"/>
                      </a:lnTo>
                      <a:lnTo>
                        <a:pt x="671" y="211"/>
                      </a:lnTo>
                      <a:lnTo>
                        <a:pt x="188" y="0"/>
                      </a:lnTo>
                      <a:close/>
                    </a:path>
                  </a:pathLst>
                </a:custGeom>
                <a:solidFill>
                  <a:srgbClr val="006600"/>
                </a:solidFill>
                <a:ln w="9525">
                  <a:noFill/>
                  <a:round/>
                  <a:headEnd/>
                  <a:tailEnd/>
                </a:ln>
              </p:spPr>
              <p:txBody>
                <a:bodyPr/>
                <a:lstStyle/>
                <a:p>
                  <a:endParaRPr lang="en-US"/>
                </a:p>
              </p:txBody>
            </p:sp>
            <p:sp>
              <p:nvSpPr>
                <p:cNvPr id="475" name="Freeform 441"/>
                <p:cNvSpPr>
                  <a:spLocks/>
                </p:cNvSpPr>
                <p:nvPr/>
              </p:nvSpPr>
              <p:spPr bwMode="auto">
                <a:xfrm>
                  <a:off x="486" y="3663"/>
                  <a:ext cx="223" cy="149"/>
                </a:xfrm>
                <a:custGeom>
                  <a:avLst/>
                  <a:gdLst/>
                  <a:ahLst/>
                  <a:cxnLst>
                    <a:cxn ang="0">
                      <a:pos x="188" y="0"/>
                    </a:cxn>
                    <a:cxn ang="0">
                      <a:pos x="0" y="163"/>
                    </a:cxn>
                    <a:cxn ang="0">
                      <a:pos x="391" y="447"/>
                    </a:cxn>
                    <a:cxn ang="0">
                      <a:pos x="671" y="211"/>
                    </a:cxn>
                    <a:cxn ang="0">
                      <a:pos x="188" y="0"/>
                    </a:cxn>
                  </a:cxnLst>
                  <a:rect l="0" t="0" r="r" b="b"/>
                  <a:pathLst>
                    <a:path w="671" h="447">
                      <a:moveTo>
                        <a:pt x="188" y="0"/>
                      </a:moveTo>
                      <a:lnTo>
                        <a:pt x="0" y="163"/>
                      </a:lnTo>
                      <a:lnTo>
                        <a:pt x="391" y="447"/>
                      </a:lnTo>
                      <a:lnTo>
                        <a:pt x="671" y="211"/>
                      </a:lnTo>
                      <a:lnTo>
                        <a:pt x="188" y="0"/>
                      </a:lnTo>
                    </a:path>
                  </a:pathLst>
                </a:custGeom>
                <a:noFill/>
                <a:ln w="0">
                  <a:solidFill>
                    <a:srgbClr val="FFEDD8"/>
                  </a:solidFill>
                  <a:prstDash val="solid"/>
                  <a:round/>
                  <a:headEnd/>
                  <a:tailEnd/>
                </a:ln>
              </p:spPr>
              <p:txBody>
                <a:bodyPr/>
                <a:lstStyle/>
                <a:p>
                  <a:endParaRPr lang="en-US"/>
                </a:p>
              </p:txBody>
            </p:sp>
            <p:sp>
              <p:nvSpPr>
                <p:cNvPr id="476" name="Freeform 442"/>
                <p:cNvSpPr>
                  <a:spLocks/>
                </p:cNvSpPr>
                <p:nvPr/>
              </p:nvSpPr>
              <p:spPr bwMode="auto">
                <a:xfrm>
                  <a:off x="485" y="3656"/>
                  <a:ext cx="224" cy="149"/>
                </a:xfrm>
                <a:custGeom>
                  <a:avLst/>
                  <a:gdLst/>
                  <a:ahLst/>
                  <a:cxnLst>
                    <a:cxn ang="0">
                      <a:pos x="189" y="0"/>
                    </a:cxn>
                    <a:cxn ang="0">
                      <a:pos x="0" y="162"/>
                    </a:cxn>
                    <a:cxn ang="0">
                      <a:pos x="391" y="446"/>
                    </a:cxn>
                    <a:cxn ang="0">
                      <a:pos x="672" y="211"/>
                    </a:cxn>
                    <a:cxn ang="0">
                      <a:pos x="189" y="0"/>
                    </a:cxn>
                  </a:cxnLst>
                  <a:rect l="0" t="0" r="r" b="b"/>
                  <a:pathLst>
                    <a:path w="672" h="446">
                      <a:moveTo>
                        <a:pt x="189" y="0"/>
                      </a:moveTo>
                      <a:lnTo>
                        <a:pt x="0" y="162"/>
                      </a:lnTo>
                      <a:lnTo>
                        <a:pt x="391" y="446"/>
                      </a:lnTo>
                      <a:lnTo>
                        <a:pt x="672" y="211"/>
                      </a:lnTo>
                      <a:lnTo>
                        <a:pt x="189" y="0"/>
                      </a:lnTo>
                      <a:close/>
                    </a:path>
                  </a:pathLst>
                </a:custGeom>
                <a:solidFill>
                  <a:srgbClr val="006600"/>
                </a:solidFill>
                <a:ln w="9525">
                  <a:noFill/>
                  <a:round/>
                  <a:headEnd/>
                  <a:tailEnd/>
                </a:ln>
              </p:spPr>
              <p:txBody>
                <a:bodyPr/>
                <a:lstStyle/>
                <a:p>
                  <a:endParaRPr lang="en-US"/>
                </a:p>
              </p:txBody>
            </p:sp>
            <p:sp>
              <p:nvSpPr>
                <p:cNvPr id="477" name="Freeform 443"/>
                <p:cNvSpPr>
                  <a:spLocks/>
                </p:cNvSpPr>
                <p:nvPr/>
              </p:nvSpPr>
              <p:spPr bwMode="auto">
                <a:xfrm>
                  <a:off x="485" y="3656"/>
                  <a:ext cx="224" cy="149"/>
                </a:xfrm>
                <a:custGeom>
                  <a:avLst/>
                  <a:gdLst/>
                  <a:ahLst/>
                  <a:cxnLst>
                    <a:cxn ang="0">
                      <a:pos x="189" y="0"/>
                    </a:cxn>
                    <a:cxn ang="0">
                      <a:pos x="0" y="162"/>
                    </a:cxn>
                    <a:cxn ang="0">
                      <a:pos x="391" y="446"/>
                    </a:cxn>
                    <a:cxn ang="0">
                      <a:pos x="672" y="211"/>
                    </a:cxn>
                    <a:cxn ang="0">
                      <a:pos x="189" y="0"/>
                    </a:cxn>
                  </a:cxnLst>
                  <a:rect l="0" t="0" r="r" b="b"/>
                  <a:pathLst>
                    <a:path w="672" h="446">
                      <a:moveTo>
                        <a:pt x="189" y="0"/>
                      </a:moveTo>
                      <a:lnTo>
                        <a:pt x="0" y="162"/>
                      </a:lnTo>
                      <a:lnTo>
                        <a:pt x="391" y="446"/>
                      </a:lnTo>
                      <a:lnTo>
                        <a:pt x="672" y="211"/>
                      </a:lnTo>
                      <a:lnTo>
                        <a:pt x="189" y="0"/>
                      </a:lnTo>
                    </a:path>
                  </a:pathLst>
                </a:custGeom>
                <a:noFill/>
                <a:ln w="0">
                  <a:solidFill>
                    <a:srgbClr val="FFEDD8"/>
                  </a:solidFill>
                  <a:prstDash val="solid"/>
                  <a:round/>
                  <a:headEnd/>
                  <a:tailEnd/>
                </a:ln>
              </p:spPr>
              <p:txBody>
                <a:bodyPr/>
                <a:lstStyle/>
                <a:p>
                  <a:endParaRPr lang="en-US"/>
                </a:p>
              </p:txBody>
            </p:sp>
            <p:sp>
              <p:nvSpPr>
                <p:cNvPr id="478" name="Freeform 444"/>
                <p:cNvSpPr>
                  <a:spLocks/>
                </p:cNvSpPr>
                <p:nvPr/>
              </p:nvSpPr>
              <p:spPr bwMode="auto">
                <a:xfrm>
                  <a:off x="485" y="3648"/>
                  <a:ext cx="224" cy="149"/>
                </a:xfrm>
                <a:custGeom>
                  <a:avLst/>
                  <a:gdLst/>
                  <a:ahLst/>
                  <a:cxnLst>
                    <a:cxn ang="0">
                      <a:pos x="189" y="0"/>
                    </a:cxn>
                    <a:cxn ang="0">
                      <a:pos x="0" y="163"/>
                    </a:cxn>
                    <a:cxn ang="0">
                      <a:pos x="391" y="447"/>
                    </a:cxn>
                    <a:cxn ang="0">
                      <a:pos x="672" y="211"/>
                    </a:cxn>
                    <a:cxn ang="0">
                      <a:pos x="189" y="0"/>
                    </a:cxn>
                  </a:cxnLst>
                  <a:rect l="0" t="0" r="r" b="b"/>
                  <a:pathLst>
                    <a:path w="672" h="447">
                      <a:moveTo>
                        <a:pt x="189" y="0"/>
                      </a:moveTo>
                      <a:lnTo>
                        <a:pt x="0" y="163"/>
                      </a:lnTo>
                      <a:lnTo>
                        <a:pt x="391" y="447"/>
                      </a:lnTo>
                      <a:lnTo>
                        <a:pt x="672" y="211"/>
                      </a:lnTo>
                      <a:lnTo>
                        <a:pt x="189" y="0"/>
                      </a:lnTo>
                      <a:close/>
                    </a:path>
                  </a:pathLst>
                </a:custGeom>
                <a:solidFill>
                  <a:srgbClr val="006600"/>
                </a:solidFill>
                <a:ln w="9525">
                  <a:noFill/>
                  <a:round/>
                  <a:headEnd/>
                  <a:tailEnd/>
                </a:ln>
              </p:spPr>
              <p:txBody>
                <a:bodyPr/>
                <a:lstStyle/>
                <a:p>
                  <a:endParaRPr lang="en-US"/>
                </a:p>
              </p:txBody>
            </p:sp>
            <p:sp>
              <p:nvSpPr>
                <p:cNvPr id="479" name="Freeform 445"/>
                <p:cNvSpPr>
                  <a:spLocks/>
                </p:cNvSpPr>
                <p:nvPr/>
              </p:nvSpPr>
              <p:spPr bwMode="auto">
                <a:xfrm>
                  <a:off x="485" y="3648"/>
                  <a:ext cx="224" cy="149"/>
                </a:xfrm>
                <a:custGeom>
                  <a:avLst/>
                  <a:gdLst/>
                  <a:ahLst/>
                  <a:cxnLst>
                    <a:cxn ang="0">
                      <a:pos x="189" y="0"/>
                    </a:cxn>
                    <a:cxn ang="0">
                      <a:pos x="0" y="163"/>
                    </a:cxn>
                    <a:cxn ang="0">
                      <a:pos x="391" y="447"/>
                    </a:cxn>
                    <a:cxn ang="0">
                      <a:pos x="672" y="211"/>
                    </a:cxn>
                    <a:cxn ang="0">
                      <a:pos x="189" y="0"/>
                    </a:cxn>
                  </a:cxnLst>
                  <a:rect l="0" t="0" r="r" b="b"/>
                  <a:pathLst>
                    <a:path w="672" h="447">
                      <a:moveTo>
                        <a:pt x="189" y="0"/>
                      </a:moveTo>
                      <a:lnTo>
                        <a:pt x="0" y="163"/>
                      </a:lnTo>
                      <a:lnTo>
                        <a:pt x="391" y="447"/>
                      </a:lnTo>
                      <a:lnTo>
                        <a:pt x="672" y="211"/>
                      </a:lnTo>
                      <a:lnTo>
                        <a:pt x="189" y="0"/>
                      </a:lnTo>
                    </a:path>
                  </a:pathLst>
                </a:custGeom>
                <a:noFill/>
                <a:ln w="0">
                  <a:solidFill>
                    <a:srgbClr val="FFEDD8"/>
                  </a:solidFill>
                  <a:prstDash val="solid"/>
                  <a:round/>
                  <a:headEnd/>
                  <a:tailEnd/>
                </a:ln>
              </p:spPr>
              <p:txBody>
                <a:bodyPr/>
                <a:lstStyle/>
                <a:p>
                  <a:endParaRPr lang="en-US"/>
                </a:p>
              </p:txBody>
            </p:sp>
            <p:sp>
              <p:nvSpPr>
                <p:cNvPr id="480" name="Freeform 446"/>
                <p:cNvSpPr>
                  <a:spLocks/>
                </p:cNvSpPr>
                <p:nvPr/>
              </p:nvSpPr>
              <p:spPr bwMode="auto">
                <a:xfrm>
                  <a:off x="485" y="3642"/>
                  <a:ext cx="224" cy="149"/>
                </a:xfrm>
                <a:custGeom>
                  <a:avLst/>
                  <a:gdLst/>
                  <a:ahLst/>
                  <a:cxnLst>
                    <a:cxn ang="0">
                      <a:pos x="188" y="0"/>
                    </a:cxn>
                    <a:cxn ang="0">
                      <a:pos x="0" y="162"/>
                    </a:cxn>
                    <a:cxn ang="0">
                      <a:pos x="391" y="446"/>
                    </a:cxn>
                    <a:cxn ang="0">
                      <a:pos x="671" y="211"/>
                    </a:cxn>
                    <a:cxn ang="0">
                      <a:pos x="188" y="0"/>
                    </a:cxn>
                  </a:cxnLst>
                  <a:rect l="0" t="0" r="r" b="b"/>
                  <a:pathLst>
                    <a:path w="671" h="446">
                      <a:moveTo>
                        <a:pt x="188" y="0"/>
                      </a:moveTo>
                      <a:lnTo>
                        <a:pt x="0" y="162"/>
                      </a:lnTo>
                      <a:lnTo>
                        <a:pt x="391" y="446"/>
                      </a:lnTo>
                      <a:lnTo>
                        <a:pt x="671" y="211"/>
                      </a:lnTo>
                      <a:lnTo>
                        <a:pt x="188" y="0"/>
                      </a:lnTo>
                      <a:close/>
                    </a:path>
                  </a:pathLst>
                </a:custGeom>
                <a:solidFill>
                  <a:srgbClr val="006600"/>
                </a:solidFill>
                <a:ln w="9525">
                  <a:noFill/>
                  <a:round/>
                  <a:headEnd/>
                  <a:tailEnd/>
                </a:ln>
              </p:spPr>
              <p:txBody>
                <a:bodyPr/>
                <a:lstStyle/>
                <a:p>
                  <a:endParaRPr lang="en-US"/>
                </a:p>
              </p:txBody>
            </p:sp>
            <p:sp>
              <p:nvSpPr>
                <p:cNvPr id="481" name="Freeform 447"/>
                <p:cNvSpPr>
                  <a:spLocks/>
                </p:cNvSpPr>
                <p:nvPr/>
              </p:nvSpPr>
              <p:spPr bwMode="auto">
                <a:xfrm>
                  <a:off x="485" y="3642"/>
                  <a:ext cx="224" cy="149"/>
                </a:xfrm>
                <a:custGeom>
                  <a:avLst/>
                  <a:gdLst/>
                  <a:ahLst/>
                  <a:cxnLst>
                    <a:cxn ang="0">
                      <a:pos x="188" y="0"/>
                    </a:cxn>
                    <a:cxn ang="0">
                      <a:pos x="0" y="162"/>
                    </a:cxn>
                    <a:cxn ang="0">
                      <a:pos x="391" y="446"/>
                    </a:cxn>
                    <a:cxn ang="0">
                      <a:pos x="671" y="211"/>
                    </a:cxn>
                    <a:cxn ang="0">
                      <a:pos x="188" y="0"/>
                    </a:cxn>
                  </a:cxnLst>
                  <a:rect l="0" t="0" r="r" b="b"/>
                  <a:pathLst>
                    <a:path w="671" h="446">
                      <a:moveTo>
                        <a:pt x="188" y="0"/>
                      </a:moveTo>
                      <a:lnTo>
                        <a:pt x="0" y="162"/>
                      </a:lnTo>
                      <a:lnTo>
                        <a:pt x="391" y="446"/>
                      </a:lnTo>
                      <a:lnTo>
                        <a:pt x="671" y="211"/>
                      </a:lnTo>
                      <a:lnTo>
                        <a:pt x="188" y="0"/>
                      </a:lnTo>
                    </a:path>
                  </a:pathLst>
                </a:custGeom>
                <a:noFill/>
                <a:ln w="0">
                  <a:solidFill>
                    <a:srgbClr val="FFEDD8"/>
                  </a:solidFill>
                  <a:prstDash val="solid"/>
                  <a:round/>
                  <a:headEnd/>
                  <a:tailEnd/>
                </a:ln>
              </p:spPr>
              <p:txBody>
                <a:bodyPr/>
                <a:lstStyle/>
                <a:p>
                  <a:endParaRPr lang="en-US"/>
                </a:p>
              </p:txBody>
            </p:sp>
          </p:grpSp>
          <p:sp>
            <p:nvSpPr>
              <p:cNvPr id="261" name="Freeform 448"/>
              <p:cNvSpPr>
                <a:spLocks/>
              </p:cNvSpPr>
              <p:nvPr/>
            </p:nvSpPr>
            <p:spPr bwMode="auto">
              <a:xfrm>
                <a:off x="480" y="3635"/>
                <a:ext cx="224" cy="150"/>
              </a:xfrm>
              <a:custGeom>
                <a:avLst/>
                <a:gdLst/>
                <a:ahLst/>
                <a:cxnLst>
                  <a:cxn ang="0">
                    <a:pos x="187" y="0"/>
                  </a:cxn>
                  <a:cxn ang="0">
                    <a:pos x="0" y="162"/>
                  </a:cxn>
                  <a:cxn ang="0">
                    <a:pos x="391" y="450"/>
                  </a:cxn>
                  <a:cxn ang="0">
                    <a:pos x="672" y="214"/>
                  </a:cxn>
                  <a:cxn ang="0">
                    <a:pos x="187" y="0"/>
                  </a:cxn>
                </a:cxnLst>
                <a:rect l="0" t="0" r="r" b="b"/>
                <a:pathLst>
                  <a:path w="672" h="450">
                    <a:moveTo>
                      <a:pt x="187" y="0"/>
                    </a:moveTo>
                    <a:lnTo>
                      <a:pt x="0" y="162"/>
                    </a:lnTo>
                    <a:lnTo>
                      <a:pt x="391" y="450"/>
                    </a:lnTo>
                    <a:lnTo>
                      <a:pt x="672" y="214"/>
                    </a:lnTo>
                    <a:lnTo>
                      <a:pt x="187" y="0"/>
                    </a:lnTo>
                    <a:close/>
                  </a:path>
                </a:pathLst>
              </a:custGeom>
              <a:solidFill>
                <a:srgbClr val="FFEDD8"/>
              </a:solidFill>
              <a:ln w="9525">
                <a:noFill/>
                <a:round/>
                <a:headEnd/>
                <a:tailEnd/>
              </a:ln>
            </p:spPr>
            <p:txBody>
              <a:bodyPr/>
              <a:lstStyle/>
              <a:p>
                <a:endParaRPr lang="en-US"/>
              </a:p>
            </p:txBody>
          </p:sp>
          <p:sp>
            <p:nvSpPr>
              <p:cNvPr id="262" name="Freeform 449"/>
              <p:cNvSpPr>
                <a:spLocks/>
              </p:cNvSpPr>
              <p:nvPr/>
            </p:nvSpPr>
            <p:spPr bwMode="auto">
              <a:xfrm>
                <a:off x="489" y="3641"/>
                <a:ext cx="201" cy="137"/>
              </a:xfrm>
              <a:custGeom>
                <a:avLst/>
                <a:gdLst/>
                <a:ahLst/>
                <a:cxnLst>
                  <a:cxn ang="0">
                    <a:pos x="165" y="0"/>
                  </a:cxn>
                  <a:cxn ang="0">
                    <a:pos x="0" y="140"/>
                  </a:cxn>
                  <a:cxn ang="0">
                    <a:pos x="364" y="410"/>
                  </a:cxn>
                  <a:cxn ang="0">
                    <a:pos x="604" y="207"/>
                  </a:cxn>
                  <a:cxn ang="0">
                    <a:pos x="165" y="0"/>
                  </a:cxn>
                </a:cxnLst>
                <a:rect l="0" t="0" r="r" b="b"/>
                <a:pathLst>
                  <a:path w="604" h="410">
                    <a:moveTo>
                      <a:pt x="165" y="0"/>
                    </a:moveTo>
                    <a:lnTo>
                      <a:pt x="0" y="140"/>
                    </a:lnTo>
                    <a:lnTo>
                      <a:pt x="364" y="410"/>
                    </a:lnTo>
                    <a:lnTo>
                      <a:pt x="604" y="207"/>
                    </a:lnTo>
                    <a:lnTo>
                      <a:pt x="165" y="0"/>
                    </a:lnTo>
                    <a:close/>
                  </a:path>
                </a:pathLst>
              </a:custGeom>
              <a:solidFill>
                <a:srgbClr val="FFEDD8"/>
              </a:solidFill>
              <a:ln w="9525">
                <a:noFill/>
                <a:round/>
                <a:headEnd/>
                <a:tailEnd/>
              </a:ln>
            </p:spPr>
            <p:txBody>
              <a:bodyPr/>
              <a:lstStyle/>
              <a:p>
                <a:endParaRPr lang="en-US"/>
              </a:p>
            </p:txBody>
          </p:sp>
          <p:sp>
            <p:nvSpPr>
              <p:cNvPr id="263" name="Freeform 450"/>
              <p:cNvSpPr>
                <a:spLocks/>
              </p:cNvSpPr>
              <p:nvPr/>
            </p:nvSpPr>
            <p:spPr bwMode="auto">
              <a:xfrm>
                <a:off x="489" y="3641"/>
                <a:ext cx="201" cy="137"/>
              </a:xfrm>
              <a:custGeom>
                <a:avLst/>
                <a:gdLst/>
                <a:ahLst/>
                <a:cxnLst>
                  <a:cxn ang="0">
                    <a:pos x="165" y="0"/>
                  </a:cxn>
                  <a:cxn ang="0">
                    <a:pos x="0" y="140"/>
                  </a:cxn>
                  <a:cxn ang="0">
                    <a:pos x="364" y="410"/>
                  </a:cxn>
                  <a:cxn ang="0">
                    <a:pos x="604" y="207"/>
                  </a:cxn>
                  <a:cxn ang="0">
                    <a:pos x="165" y="0"/>
                  </a:cxn>
                </a:cxnLst>
                <a:rect l="0" t="0" r="r" b="b"/>
                <a:pathLst>
                  <a:path w="604" h="410">
                    <a:moveTo>
                      <a:pt x="165" y="0"/>
                    </a:moveTo>
                    <a:lnTo>
                      <a:pt x="0" y="140"/>
                    </a:lnTo>
                    <a:lnTo>
                      <a:pt x="364" y="410"/>
                    </a:lnTo>
                    <a:lnTo>
                      <a:pt x="604" y="207"/>
                    </a:lnTo>
                    <a:lnTo>
                      <a:pt x="165" y="0"/>
                    </a:lnTo>
                  </a:path>
                </a:pathLst>
              </a:custGeom>
              <a:noFill/>
              <a:ln w="0">
                <a:solidFill>
                  <a:srgbClr val="006600"/>
                </a:solidFill>
                <a:prstDash val="solid"/>
                <a:round/>
                <a:headEnd/>
                <a:tailEnd/>
              </a:ln>
            </p:spPr>
            <p:txBody>
              <a:bodyPr/>
              <a:lstStyle/>
              <a:p>
                <a:endParaRPr lang="en-US"/>
              </a:p>
            </p:txBody>
          </p:sp>
          <p:sp>
            <p:nvSpPr>
              <p:cNvPr id="264" name="Freeform 451"/>
              <p:cNvSpPr>
                <a:spLocks/>
              </p:cNvSpPr>
              <p:nvPr/>
            </p:nvSpPr>
            <p:spPr bwMode="auto">
              <a:xfrm>
                <a:off x="641" y="3706"/>
                <a:ext cx="34" cy="15"/>
              </a:xfrm>
              <a:custGeom>
                <a:avLst/>
                <a:gdLst/>
                <a:ahLst/>
                <a:cxnLst>
                  <a:cxn ang="0">
                    <a:pos x="98" y="28"/>
                  </a:cxn>
                  <a:cxn ang="0">
                    <a:pos x="94" y="33"/>
                  </a:cxn>
                  <a:cxn ang="0">
                    <a:pos x="89" y="36"/>
                  </a:cxn>
                  <a:cxn ang="0">
                    <a:pos x="81" y="40"/>
                  </a:cxn>
                  <a:cxn ang="0">
                    <a:pos x="73" y="42"/>
                  </a:cxn>
                  <a:cxn ang="0">
                    <a:pos x="65" y="44"/>
                  </a:cxn>
                  <a:cxn ang="0">
                    <a:pos x="54" y="45"/>
                  </a:cxn>
                  <a:cxn ang="0">
                    <a:pos x="45" y="45"/>
                  </a:cxn>
                  <a:cxn ang="0">
                    <a:pos x="34" y="45"/>
                  </a:cxn>
                  <a:cxn ang="0">
                    <a:pos x="25" y="44"/>
                  </a:cxn>
                  <a:cxn ang="0">
                    <a:pos x="17" y="42"/>
                  </a:cxn>
                  <a:cxn ang="0">
                    <a:pos x="10" y="38"/>
                  </a:cxn>
                  <a:cxn ang="0">
                    <a:pos x="5" y="35"/>
                  </a:cxn>
                  <a:cxn ang="0">
                    <a:pos x="2" y="31"/>
                  </a:cxn>
                  <a:cxn ang="0">
                    <a:pos x="0" y="28"/>
                  </a:cxn>
                  <a:cxn ang="0">
                    <a:pos x="0" y="23"/>
                  </a:cxn>
                  <a:cxn ang="0">
                    <a:pos x="2" y="19"/>
                  </a:cxn>
                  <a:cxn ang="0">
                    <a:pos x="6" y="14"/>
                  </a:cxn>
                  <a:cxn ang="0">
                    <a:pos x="11" y="11"/>
                  </a:cxn>
                  <a:cxn ang="0">
                    <a:pos x="19" y="7"/>
                  </a:cxn>
                  <a:cxn ang="0">
                    <a:pos x="27" y="4"/>
                  </a:cxn>
                  <a:cxn ang="0">
                    <a:pos x="36" y="2"/>
                  </a:cxn>
                  <a:cxn ang="0">
                    <a:pos x="46" y="1"/>
                  </a:cxn>
                  <a:cxn ang="0">
                    <a:pos x="56" y="0"/>
                  </a:cxn>
                  <a:cxn ang="0">
                    <a:pos x="66" y="1"/>
                  </a:cxn>
                  <a:cxn ang="0">
                    <a:pos x="75" y="2"/>
                  </a:cxn>
                  <a:cxn ang="0">
                    <a:pos x="83" y="5"/>
                  </a:cxn>
                  <a:cxn ang="0">
                    <a:pos x="91" y="7"/>
                  </a:cxn>
                  <a:cxn ang="0">
                    <a:pos x="96" y="11"/>
                  </a:cxn>
                  <a:cxn ang="0">
                    <a:pos x="99" y="14"/>
                  </a:cxn>
                  <a:cxn ang="0">
                    <a:pos x="101" y="19"/>
                  </a:cxn>
                  <a:cxn ang="0">
                    <a:pos x="100" y="23"/>
                  </a:cxn>
                  <a:cxn ang="0">
                    <a:pos x="98" y="28"/>
                  </a:cxn>
                </a:cxnLst>
                <a:rect l="0" t="0" r="r" b="b"/>
                <a:pathLst>
                  <a:path w="101" h="45">
                    <a:moveTo>
                      <a:pt x="98" y="28"/>
                    </a:moveTo>
                    <a:lnTo>
                      <a:pt x="94" y="33"/>
                    </a:lnTo>
                    <a:lnTo>
                      <a:pt x="89" y="36"/>
                    </a:lnTo>
                    <a:lnTo>
                      <a:pt x="81" y="40"/>
                    </a:lnTo>
                    <a:lnTo>
                      <a:pt x="73" y="42"/>
                    </a:lnTo>
                    <a:lnTo>
                      <a:pt x="65" y="44"/>
                    </a:lnTo>
                    <a:lnTo>
                      <a:pt x="54" y="45"/>
                    </a:lnTo>
                    <a:lnTo>
                      <a:pt x="45" y="45"/>
                    </a:lnTo>
                    <a:lnTo>
                      <a:pt x="34" y="45"/>
                    </a:lnTo>
                    <a:lnTo>
                      <a:pt x="25" y="44"/>
                    </a:lnTo>
                    <a:lnTo>
                      <a:pt x="17" y="42"/>
                    </a:lnTo>
                    <a:lnTo>
                      <a:pt x="10" y="38"/>
                    </a:lnTo>
                    <a:lnTo>
                      <a:pt x="5" y="35"/>
                    </a:lnTo>
                    <a:lnTo>
                      <a:pt x="2" y="31"/>
                    </a:lnTo>
                    <a:lnTo>
                      <a:pt x="0" y="28"/>
                    </a:lnTo>
                    <a:lnTo>
                      <a:pt x="0" y="23"/>
                    </a:lnTo>
                    <a:lnTo>
                      <a:pt x="2" y="19"/>
                    </a:lnTo>
                    <a:lnTo>
                      <a:pt x="6" y="14"/>
                    </a:lnTo>
                    <a:lnTo>
                      <a:pt x="11" y="11"/>
                    </a:lnTo>
                    <a:lnTo>
                      <a:pt x="19" y="7"/>
                    </a:lnTo>
                    <a:lnTo>
                      <a:pt x="27" y="4"/>
                    </a:lnTo>
                    <a:lnTo>
                      <a:pt x="36" y="2"/>
                    </a:lnTo>
                    <a:lnTo>
                      <a:pt x="46" y="1"/>
                    </a:lnTo>
                    <a:lnTo>
                      <a:pt x="56" y="0"/>
                    </a:lnTo>
                    <a:lnTo>
                      <a:pt x="66" y="1"/>
                    </a:lnTo>
                    <a:lnTo>
                      <a:pt x="75" y="2"/>
                    </a:lnTo>
                    <a:lnTo>
                      <a:pt x="83" y="5"/>
                    </a:lnTo>
                    <a:lnTo>
                      <a:pt x="91" y="7"/>
                    </a:lnTo>
                    <a:lnTo>
                      <a:pt x="96" y="11"/>
                    </a:lnTo>
                    <a:lnTo>
                      <a:pt x="99" y="14"/>
                    </a:lnTo>
                    <a:lnTo>
                      <a:pt x="101" y="19"/>
                    </a:lnTo>
                    <a:lnTo>
                      <a:pt x="100" y="23"/>
                    </a:lnTo>
                    <a:lnTo>
                      <a:pt x="98" y="28"/>
                    </a:lnTo>
                    <a:close/>
                  </a:path>
                </a:pathLst>
              </a:custGeom>
              <a:solidFill>
                <a:srgbClr val="FFBF7F"/>
              </a:solidFill>
              <a:ln w="9525">
                <a:noFill/>
                <a:round/>
                <a:headEnd/>
                <a:tailEnd/>
              </a:ln>
            </p:spPr>
            <p:txBody>
              <a:bodyPr/>
              <a:lstStyle/>
              <a:p>
                <a:endParaRPr lang="en-US"/>
              </a:p>
            </p:txBody>
          </p:sp>
          <p:sp>
            <p:nvSpPr>
              <p:cNvPr id="265" name="Freeform 452"/>
              <p:cNvSpPr>
                <a:spLocks/>
              </p:cNvSpPr>
              <p:nvPr/>
            </p:nvSpPr>
            <p:spPr bwMode="auto">
              <a:xfrm>
                <a:off x="641" y="3706"/>
                <a:ext cx="34" cy="15"/>
              </a:xfrm>
              <a:custGeom>
                <a:avLst/>
                <a:gdLst/>
                <a:ahLst/>
                <a:cxnLst>
                  <a:cxn ang="0">
                    <a:pos x="98" y="28"/>
                  </a:cxn>
                  <a:cxn ang="0">
                    <a:pos x="98" y="28"/>
                  </a:cxn>
                  <a:cxn ang="0">
                    <a:pos x="94" y="33"/>
                  </a:cxn>
                  <a:cxn ang="0">
                    <a:pos x="89" y="36"/>
                  </a:cxn>
                  <a:cxn ang="0">
                    <a:pos x="81" y="40"/>
                  </a:cxn>
                  <a:cxn ang="0">
                    <a:pos x="73" y="42"/>
                  </a:cxn>
                  <a:cxn ang="0">
                    <a:pos x="65" y="44"/>
                  </a:cxn>
                  <a:cxn ang="0">
                    <a:pos x="54" y="45"/>
                  </a:cxn>
                  <a:cxn ang="0">
                    <a:pos x="45" y="45"/>
                  </a:cxn>
                  <a:cxn ang="0">
                    <a:pos x="34" y="45"/>
                  </a:cxn>
                  <a:cxn ang="0">
                    <a:pos x="34" y="45"/>
                  </a:cxn>
                  <a:cxn ang="0">
                    <a:pos x="25" y="44"/>
                  </a:cxn>
                  <a:cxn ang="0">
                    <a:pos x="17" y="42"/>
                  </a:cxn>
                  <a:cxn ang="0">
                    <a:pos x="10" y="38"/>
                  </a:cxn>
                  <a:cxn ang="0">
                    <a:pos x="5" y="35"/>
                  </a:cxn>
                  <a:cxn ang="0">
                    <a:pos x="2" y="31"/>
                  </a:cxn>
                  <a:cxn ang="0">
                    <a:pos x="0" y="28"/>
                  </a:cxn>
                  <a:cxn ang="0">
                    <a:pos x="0" y="23"/>
                  </a:cxn>
                  <a:cxn ang="0">
                    <a:pos x="2" y="19"/>
                  </a:cxn>
                  <a:cxn ang="0">
                    <a:pos x="2" y="19"/>
                  </a:cxn>
                  <a:cxn ang="0">
                    <a:pos x="6" y="14"/>
                  </a:cxn>
                  <a:cxn ang="0">
                    <a:pos x="11" y="11"/>
                  </a:cxn>
                  <a:cxn ang="0">
                    <a:pos x="19" y="7"/>
                  </a:cxn>
                  <a:cxn ang="0">
                    <a:pos x="27" y="4"/>
                  </a:cxn>
                  <a:cxn ang="0">
                    <a:pos x="36" y="2"/>
                  </a:cxn>
                  <a:cxn ang="0">
                    <a:pos x="46" y="1"/>
                  </a:cxn>
                  <a:cxn ang="0">
                    <a:pos x="56" y="0"/>
                  </a:cxn>
                  <a:cxn ang="0">
                    <a:pos x="66" y="1"/>
                  </a:cxn>
                  <a:cxn ang="0">
                    <a:pos x="66" y="1"/>
                  </a:cxn>
                  <a:cxn ang="0">
                    <a:pos x="75" y="2"/>
                  </a:cxn>
                  <a:cxn ang="0">
                    <a:pos x="83" y="5"/>
                  </a:cxn>
                  <a:cxn ang="0">
                    <a:pos x="91" y="7"/>
                  </a:cxn>
                  <a:cxn ang="0">
                    <a:pos x="96" y="11"/>
                  </a:cxn>
                  <a:cxn ang="0">
                    <a:pos x="99" y="14"/>
                  </a:cxn>
                  <a:cxn ang="0">
                    <a:pos x="101" y="19"/>
                  </a:cxn>
                  <a:cxn ang="0">
                    <a:pos x="100" y="23"/>
                  </a:cxn>
                  <a:cxn ang="0">
                    <a:pos x="98" y="28"/>
                  </a:cxn>
                </a:cxnLst>
                <a:rect l="0" t="0" r="r" b="b"/>
                <a:pathLst>
                  <a:path w="101" h="45">
                    <a:moveTo>
                      <a:pt x="98" y="28"/>
                    </a:moveTo>
                    <a:lnTo>
                      <a:pt x="98" y="28"/>
                    </a:lnTo>
                    <a:lnTo>
                      <a:pt x="94" y="33"/>
                    </a:lnTo>
                    <a:lnTo>
                      <a:pt x="89" y="36"/>
                    </a:lnTo>
                    <a:lnTo>
                      <a:pt x="81" y="40"/>
                    </a:lnTo>
                    <a:lnTo>
                      <a:pt x="73" y="42"/>
                    </a:lnTo>
                    <a:lnTo>
                      <a:pt x="65" y="44"/>
                    </a:lnTo>
                    <a:lnTo>
                      <a:pt x="54" y="45"/>
                    </a:lnTo>
                    <a:lnTo>
                      <a:pt x="45" y="45"/>
                    </a:lnTo>
                    <a:lnTo>
                      <a:pt x="34" y="45"/>
                    </a:lnTo>
                    <a:lnTo>
                      <a:pt x="34" y="45"/>
                    </a:lnTo>
                    <a:lnTo>
                      <a:pt x="25" y="44"/>
                    </a:lnTo>
                    <a:lnTo>
                      <a:pt x="17" y="42"/>
                    </a:lnTo>
                    <a:lnTo>
                      <a:pt x="10" y="38"/>
                    </a:lnTo>
                    <a:lnTo>
                      <a:pt x="5" y="35"/>
                    </a:lnTo>
                    <a:lnTo>
                      <a:pt x="2" y="31"/>
                    </a:lnTo>
                    <a:lnTo>
                      <a:pt x="0" y="28"/>
                    </a:lnTo>
                    <a:lnTo>
                      <a:pt x="0" y="23"/>
                    </a:lnTo>
                    <a:lnTo>
                      <a:pt x="2" y="19"/>
                    </a:lnTo>
                    <a:lnTo>
                      <a:pt x="2" y="19"/>
                    </a:lnTo>
                    <a:lnTo>
                      <a:pt x="6" y="14"/>
                    </a:lnTo>
                    <a:lnTo>
                      <a:pt x="11" y="11"/>
                    </a:lnTo>
                    <a:lnTo>
                      <a:pt x="19" y="7"/>
                    </a:lnTo>
                    <a:lnTo>
                      <a:pt x="27" y="4"/>
                    </a:lnTo>
                    <a:lnTo>
                      <a:pt x="36" y="2"/>
                    </a:lnTo>
                    <a:lnTo>
                      <a:pt x="46" y="1"/>
                    </a:lnTo>
                    <a:lnTo>
                      <a:pt x="56" y="0"/>
                    </a:lnTo>
                    <a:lnTo>
                      <a:pt x="66" y="1"/>
                    </a:lnTo>
                    <a:lnTo>
                      <a:pt x="66" y="1"/>
                    </a:lnTo>
                    <a:lnTo>
                      <a:pt x="75" y="2"/>
                    </a:lnTo>
                    <a:lnTo>
                      <a:pt x="83" y="5"/>
                    </a:lnTo>
                    <a:lnTo>
                      <a:pt x="91" y="7"/>
                    </a:lnTo>
                    <a:lnTo>
                      <a:pt x="96" y="11"/>
                    </a:lnTo>
                    <a:lnTo>
                      <a:pt x="99" y="14"/>
                    </a:lnTo>
                    <a:lnTo>
                      <a:pt x="101" y="19"/>
                    </a:lnTo>
                    <a:lnTo>
                      <a:pt x="100" y="23"/>
                    </a:lnTo>
                    <a:lnTo>
                      <a:pt x="98" y="28"/>
                    </a:lnTo>
                  </a:path>
                </a:pathLst>
              </a:custGeom>
              <a:noFill/>
              <a:ln w="0">
                <a:solidFill>
                  <a:srgbClr val="006600"/>
                </a:solidFill>
                <a:prstDash val="solid"/>
                <a:round/>
                <a:headEnd/>
                <a:tailEnd/>
              </a:ln>
            </p:spPr>
            <p:txBody>
              <a:bodyPr/>
              <a:lstStyle/>
              <a:p>
                <a:endParaRPr lang="en-US"/>
              </a:p>
            </p:txBody>
          </p:sp>
          <p:sp>
            <p:nvSpPr>
              <p:cNvPr id="266" name="Freeform 453"/>
              <p:cNvSpPr>
                <a:spLocks/>
              </p:cNvSpPr>
              <p:nvPr/>
            </p:nvSpPr>
            <p:spPr bwMode="auto">
              <a:xfrm>
                <a:off x="593" y="3745"/>
                <a:ext cx="34" cy="15"/>
              </a:xfrm>
              <a:custGeom>
                <a:avLst/>
                <a:gdLst/>
                <a:ahLst/>
                <a:cxnLst>
                  <a:cxn ang="0">
                    <a:pos x="98" y="27"/>
                  </a:cxn>
                  <a:cxn ang="0">
                    <a:pos x="94" y="31"/>
                  </a:cxn>
                  <a:cxn ang="0">
                    <a:pos x="88" y="35"/>
                  </a:cxn>
                  <a:cxn ang="0">
                    <a:pos x="81" y="38"/>
                  </a:cxn>
                  <a:cxn ang="0">
                    <a:pos x="73" y="42"/>
                  </a:cxn>
                  <a:cxn ang="0">
                    <a:pos x="64" y="43"/>
                  </a:cxn>
                  <a:cxn ang="0">
                    <a:pos x="54" y="44"/>
                  </a:cxn>
                  <a:cxn ang="0">
                    <a:pos x="45" y="45"/>
                  </a:cxn>
                  <a:cxn ang="0">
                    <a:pos x="34" y="44"/>
                  </a:cxn>
                  <a:cxn ang="0">
                    <a:pos x="25" y="43"/>
                  </a:cxn>
                  <a:cxn ang="0">
                    <a:pos x="16" y="41"/>
                  </a:cxn>
                  <a:cxn ang="0">
                    <a:pos x="10" y="38"/>
                  </a:cxn>
                  <a:cxn ang="0">
                    <a:pos x="5" y="35"/>
                  </a:cxn>
                  <a:cxn ang="0">
                    <a:pos x="2" y="31"/>
                  </a:cxn>
                  <a:cxn ang="0">
                    <a:pos x="0" y="27"/>
                  </a:cxn>
                  <a:cxn ang="0">
                    <a:pos x="0" y="22"/>
                  </a:cxn>
                  <a:cxn ang="0">
                    <a:pos x="2" y="17"/>
                  </a:cxn>
                  <a:cxn ang="0">
                    <a:pos x="6" y="13"/>
                  </a:cxn>
                  <a:cxn ang="0">
                    <a:pos x="12" y="9"/>
                  </a:cxn>
                  <a:cxn ang="0">
                    <a:pos x="20" y="6"/>
                  </a:cxn>
                  <a:cxn ang="0">
                    <a:pos x="28" y="4"/>
                  </a:cxn>
                  <a:cxn ang="0">
                    <a:pos x="36" y="1"/>
                  </a:cxn>
                  <a:cxn ang="0">
                    <a:pos x="46" y="0"/>
                  </a:cxn>
                  <a:cxn ang="0">
                    <a:pos x="56" y="0"/>
                  </a:cxn>
                  <a:cxn ang="0">
                    <a:pos x="65" y="0"/>
                  </a:cxn>
                  <a:cxn ang="0">
                    <a:pos x="75" y="1"/>
                  </a:cxn>
                  <a:cxn ang="0">
                    <a:pos x="83" y="4"/>
                  </a:cxn>
                  <a:cxn ang="0">
                    <a:pos x="91" y="7"/>
                  </a:cxn>
                  <a:cxn ang="0">
                    <a:pos x="96" y="9"/>
                  </a:cxn>
                  <a:cxn ang="0">
                    <a:pos x="99" y="14"/>
                  </a:cxn>
                  <a:cxn ang="0">
                    <a:pos x="101" y="17"/>
                  </a:cxn>
                  <a:cxn ang="0">
                    <a:pos x="100" y="22"/>
                  </a:cxn>
                  <a:cxn ang="0">
                    <a:pos x="98" y="27"/>
                  </a:cxn>
                </a:cxnLst>
                <a:rect l="0" t="0" r="r" b="b"/>
                <a:pathLst>
                  <a:path w="101" h="45">
                    <a:moveTo>
                      <a:pt x="98" y="27"/>
                    </a:moveTo>
                    <a:lnTo>
                      <a:pt x="94" y="31"/>
                    </a:lnTo>
                    <a:lnTo>
                      <a:pt x="88" y="35"/>
                    </a:lnTo>
                    <a:lnTo>
                      <a:pt x="81" y="38"/>
                    </a:lnTo>
                    <a:lnTo>
                      <a:pt x="73" y="42"/>
                    </a:lnTo>
                    <a:lnTo>
                      <a:pt x="64" y="43"/>
                    </a:lnTo>
                    <a:lnTo>
                      <a:pt x="54" y="44"/>
                    </a:lnTo>
                    <a:lnTo>
                      <a:pt x="45" y="45"/>
                    </a:lnTo>
                    <a:lnTo>
                      <a:pt x="34" y="44"/>
                    </a:lnTo>
                    <a:lnTo>
                      <a:pt x="25" y="43"/>
                    </a:lnTo>
                    <a:lnTo>
                      <a:pt x="16" y="41"/>
                    </a:lnTo>
                    <a:lnTo>
                      <a:pt x="10" y="38"/>
                    </a:lnTo>
                    <a:lnTo>
                      <a:pt x="5" y="35"/>
                    </a:lnTo>
                    <a:lnTo>
                      <a:pt x="2" y="31"/>
                    </a:lnTo>
                    <a:lnTo>
                      <a:pt x="0" y="27"/>
                    </a:lnTo>
                    <a:lnTo>
                      <a:pt x="0" y="22"/>
                    </a:lnTo>
                    <a:lnTo>
                      <a:pt x="2" y="17"/>
                    </a:lnTo>
                    <a:lnTo>
                      <a:pt x="6" y="13"/>
                    </a:lnTo>
                    <a:lnTo>
                      <a:pt x="12" y="9"/>
                    </a:lnTo>
                    <a:lnTo>
                      <a:pt x="20" y="6"/>
                    </a:lnTo>
                    <a:lnTo>
                      <a:pt x="28" y="4"/>
                    </a:lnTo>
                    <a:lnTo>
                      <a:pt x="36" y="1"/>
                    </a:lnTo>
                    <a:lnTo>
                      <a:pt x="46" y="0"/>
                    </a:lnTo>
                    <a:lnTo>
                      <a:pt x="56" y="0"/>
                    </a:lnTo>
                    <a:lnTo>
                      <a:pt x="65" y="0"/>
                    </a:lnTo>
                    <a:lnTo>
                      <a:pt x="75" y="1"/>
                    </a:lnTo>
                    <a:lnTo>
                      <a:pt x="83" y="4"/>
                    </a:lnTo>
                    <a:lnTo>
                      <a:pt x="91" y="7"/>
                    </a:lnTo>
                    <a:lnTo>
                      <a:pt x="96" y="9"/>
                    </a:lnTo>
                    <a:lnTo>
                      <a:pt x="99" y="14"/>
                    </a:lnTo>
                    <a:lnTo>
                      <a:pt x="101" y="17"/>
                    </a:lnTo>
                    <a:lnTo>
                      <a:pt x="100" y="22"/>
                    </a:lnTo>
                    <a:lnTo>
                      <a:pt x="98" y="27"/>
                    </a:lnTo>
                    <a:close/>
                  </a:path>
                </a:pathLst>
              </a:custGeom>
              <a:solidFill>
                <a:srgbClr val="FFBF7F"/>
              </a:solidFill>
              <a:ln w="9525">
                <a:noFill/>
                <a:round/>
                <a:headEnd/>
                <a:tailEnd/>
              </a:ln>
            </p:spPr>
            <p:txBody>
              <a:bodyPr/>
              <a:lstStyle/>
              <a:p>
                <a:endParaRPr lang="en-US"/>
              </a:p>
            </p:txBody>
          </p:sp>
          <p:sp>
            <p:nvSpPr>
              <p:cNvPr id="267" name="Freeform 454"/>
              <p:cNvSpPr>
                <a:spLocks/>
              </p:cNvSpPr>
              <p:nvPr/>
            </p:nvSpPr>
            <p:spPr bwMode="auto">
              <a:xfrm>
                <a:off x="593" y="3745"/>
                <a:ext cx="34" cy="15"/>
              </a:xfrm>
              <a:custGeom>
                <a:avLst/>
                <a:gdLst/>
                <a:ahLst/>
                <a:cxnLst>
                  <a:cxn ang="0">
                    <a:pos x="98" y="27"/>
                  </a:cxn>
                  <a:cxn ang="0">
                    <a:pos x="98" y="27"/>
                  </a:cxn>
                  <a:cxn ang="0">
                    <a:pos x="94" y="31"/>
                  </a:cxn>
                  <a:cxn ang="0">
                    <a:pos x="88" y="35"/>
                  </a:cxn>
                  <a:cxn ang="0">
                    <a:pos x="81" y="38"/>
                  </a:cxn>
                  <a:cxn ang="0">
                    <a:pos x="73" y="42"/>
                  </a:cxn>
                  <a:cxn ang="0">
                    <a:pos x="64" y="43"/>
                  </a:cxn>
                  <a:cxn ang="0">
                    <a:pos x="54" y="44"/>
                  </a:cxn>
                  <a:cxn ang="0">
                    <a:pos x="45" y="45"/>
                  </a:cxn>
                  <a:cxn ang="0">
                    <a:pos x="34" y="44"/>
                  </a:cxn>
                  <a:cxn ang="0">
                    <a:pos x="34" y="44"/>
                  </a:cxn>
                  <a:cxn ang="0">
                    <a:pos x="25" y="43"/>
                  </a:cxn>
                  <a:cxn ang="0">
                    <a:pos x="16" y="41"/>
                  </a:cxn>
                  <a:cxn ang="0">
                    <a:pos x="10" y="38"/>
                  </a:cxn>
                  <a:cxn ang="0">
                    <a:pos x="5" y="35"/>
                  </a:cxn>
                  <a:cxn ang="0">
                    <a:pos x="2" y="31"/>
                  </a:cxn>
                  <a:cxn ang="0">
                    <a:pos x="0" y="27"/>
                  </a:cxn>
                  <a:cxn ang="0">
                    <a:pos x="0" y="22"/>
                  </a:cxn>
                  <a:cxn ang="0">
                    <a:pos x="2" y="17"/>
                  </a:cxn>
                  <a:cxn ang="0">
                    <a:pos x="2" y="17"/>
                  </a:cxn>
                  <a:cxn ang="0">
                    <a:pos x="6" y="13"/>
                  </a:cxn>
                  <a:cxn ang="0">
                    <a:pos x="12" y="9"/>
                  </a:cxn>
                  <a:cxn ang="0">
                    <a:pos x="20" y="6"/>
                  </a:cxn>
                  <a:cxn ang="0">
                    <a:pos x="28" y="4"/>
                  </a:cxn>
                  <a:cxn ang="0">
                    <a:pos x="36" y="1"/>
                  </a:cxn>
                  <a:cxn ang="0">
                    <a:pos x="46" y="0"/>
                  </a:cxn>
                  <a:cxn ang="0">
                    <a:pos x="56" y="0"/>
                  </a:cxn>
                  <a:cxn ang="0">
                    <a:pos x="65" y="0"/>
                  </a:cxn>
                  <a:cxn ang="0">
                    <a:pos x="65" y="0"/>
                  </a:cxn>
                  <a:cxn ang="0">
                    <a:pos x="75" y="1"/>
                  </a:cxn>
                  <a:cxn ang="0">
                    <a:pos x="83" y="4"/>
                  </a:cxn>
                  <a:cxn ang="0">
                    <a:pos x="91" y="7"/>
                  </a:cxn>
                  <a:cxn ang="0">
                    <a:pos x="96" y="9"/>
                  </a:cxn>
                  <a:cxn ang="0">
                    <a:pos x="99" y="14"/>
                  </a:cxn>
                  <a:cxn ang="0">
                    <a:pos x="101" y="17"/>
                  </a:cxn>
                  <a:cxn ang="0">
                    <a:pos x="100" y="22"/>
                  </a:cxn>
                  <a:cxn ang="0">
                    <a:pos x="98" y="27"/>
                  </a:cxn>
                </a:cxnLst>
                <a:rect l="0" t="0" r="r" b="b"/>
                <a:pathLst>
                  <a:path w="101" h="45">
                    <a:moveTo>
                      <a:pt x="98" y="27"/>
                    </a:moveTo>
                    <a:lnTo>
                      <a:pt x="98" y="27"/>
                    </a:lnTo>
                    <a:lnTo>
                      <a:pt x="94" y="31"/>
                    </a:lnTo>
                    <a:lnTo>
                      <a:pt x="88" y="35"/>
                    </a:lnTo>
                    <a:lnTo>
                      <a:pt x="81" y="38"/>
                    </a:lnTo>
                    <a:lnTo>
                      <a:pt x="73" y="42"/>
                    </a:lnTo>
                    <a:lnTo>
                      <a:pt x="64" y="43"/>
                    </a:lnTo>
                    <a:lnTo>
                      <a:pt x="54" y="44"/>
                    </a:lnTo>
                    <a:lnTo>
                      <a:pt x="45" y="45"/>
                    </a:lnTo>
                    <a:lnTo>
                      <a:pt x="34" y="44"/>
                    </a:lnTo>
                    <a:lnTo>
                      <a:pt x="34" y="44"/>
                    </a:lnTo>
                    <a:lnTo>
                      <a:pt x="25" y="43"/>
                    </a:lnTo>
                    <a:lnTo>
                      <a:pt x="16" y="41"/>
                    </a:lnTo>
                    <a:lnTo>
                      <a:pt x="10" y="38"/>
                    </a:lnTo>
                    <a:lnTo>
                      <a:pt x="5" y="35"/>
                    </a:lnTo>
                    <a:lnTo>
                      <a:pt x="2" y="31"/>
                    </a:lnTo>
                    <a:lnTo>
                      <a:pt x="0" y="27"/>
                    </a:lnTo>
                    <a:lnTo>
                      <a:pt x="0" y="22"/>
                    </a:lnTo>
                    <a:lnTo>
                      <a:pt x="2" y="17"/>
                    </a:lnTo>
                    <a:lnTo>
                      <a:pt x="2" y="17"/>
                    </a:lnTo>
                    <a:lnTo>
                      <a:pt x="6" y="13"/>
                    </a:lnTo>
                    <a:lnTo>
                      <a:pt x="12" y="9"/>
                    </a:lnTo>
                    <a:lnTo>
                      <a:pt x="20" y="6"/>
                    </a:lnTo>
                    <a:lnTo>
                      <a:pt x="28" y="4"/>
                    </a:lnTo>
                    <a:lnTo>
                      <a:pt x="36" y="1"/>
                    </a:lnTo>
                    <a:lnTo>
                      <a:pt x="46" y="0"/>
                    </a:lnTo>
                    <a:lnTo>
                      <a:pt x="56" y="0"/>
                    </a:lnTo>
                    <a:lnTo>
                      <a:pt x="65" y="0"/>
                    </a:lnTo>
                    <a:lnTo>
                      <a:pt x="65" y="0"/>
                    </a:lnTo>
                    <a:lnTo>
                      <a:pt x="75" y="1"/>
                    </a:lnTo>
                    <a:lnTo>
                      <a:pt x="83" y="4"/>
                    </a:lnTo>
                    <a:lnTo>
                      <a:pt x="91" y="7"/>
                    </a:lnTo>
                    <a:lnTo>
                      <a:pt x="96" y="9"/>
                    </a:lnTo>
                    <a:lnTo>
                      <a:pt x="99" y="14"/>
                    </a:lnTo>
                    <a:lnTo>
                      <a:pt x="101" y="17"/>
                    </a:lnTo>
                    <a:lnTo>
                      <a:pt x="100" y="22"/>
                    </a:lnTo>
                    <a:lnTo>
                      <a:pt x="98" y="27"/>
                    </a:lnTo>
                  </a:path>
                </a:pathLst>
              </a:custGeom>
              <a:noFill/>
              <a:ln w="0">
                <a:solidFill>
                  <a:srgbClr val="006600"/>
                </a:solidFill>
                <a:prstDash val="solid"/>
                <a:round/>
                <a:headEnd/>
                <a:tailEnd/>
              </a:ln>
            </p:spPr>
            <p:txBody>
              <a:bodyPr/>
              <a:lstStyle/>
              <a:p>
                <a:endParaRPr lang="en-US"/>
              </a:p>
            </p:txBody>
          </p:sp>
          <p:sp>
            <p:nvSpPr>
              <p:cNvPr id="268" name="Freeform 455"/>
              <p:cNvSpPr>
                <a:spLocks/>
              </p:cNvSpPr>
              <p:nvPr/>
            </p:nvSpPr>
            <p:spPr bwMode="auto">
              <a:xfrm>
                <a:off x="535" y="3653"/>
                <a:ext cx="22" cy="13"/>
              </a:xfrm>
              <a:custGeom>
                <a:avLst/>
                <a:gdLst/>
                <a:ahLst/>
                <a:cxnLst>
                  <a:cxn ang="0">
                    <a:pos x="65" y="21"/>
                  </a:cxn>
                  <a:cxn ang="0">
                    <a:pos x="62" y="26"/>
                  </a:cxn>
                  <a:cxn ang="0">
                    <a:pos x="58" y="29"/>
                  </a:cxn>
                  <a:cxn ang="0">
                    <a:pos x="52" y="32"/>
                  </a:cxn>
                  <a:cxn ang="0">
                    <a:pos x="46" y="34"/>
                  </a:cxn>
                  <a:cxn ang="0">
                    <a:pos x="40" y="36"/>
                  </a:cxn>
                  <a:cxn ang="0">
                    <a:pos x="34" y="38"/>
                  </a:cxn>
                  <a:cxn ang="0">
                    <a:pos x="27" y="38"/>
                  </a:cxn>
                  <a:cxn ang="0">
                    <a:pos x="21" y="38"/>
                  </a:cxn>
                  <a:cxn ang="0">
                    <a:pos x="11" y="35"/>
                  </a:cxn>
                  <a:cxn ang="0">
                    <a:pos x="3" y="29"/>
                  </a:cxn>
                  <a:cxn ang="0">
                    <a:pos x="0" y="24"/>
                  </a:cxn>
                  <a:cxn ang="0">
                    <a:pos x="3" y="16"/>
                  </a:cxn>
                  <a:cxn ang="0">
                    <a:pos x="6" y="12"/>
                  </a:cxn>
                  <a:cxn ang="0">
                    <a:pos x="11" y="9"/>
                  </a:cxn>
                  <a:cxn ang="0">
                    <a:pos x="16" y="5"/>
                  </a:cxn>
                  <a:cxn ang="0">
                    <a:pos x="22" y="3"/>
                  </a:cxn>
                  <a:cxn ang="0">
                    <a:pos x="28" y="2"/>
                  </a:cxn>
                  <a:cxn ang="0">
                    <a:pos x="35" y="0"/>
                  </a:cxn>
                  <a:cxn ang="0">
                    <a:pos x="42" y="0"/>
                  </a:cxn>
                  <a:cxn ang="0">
                    <a:pos x="48" y="0"/>
                  </a:cxn>
                  <a:cxn ang="0">
                    <a:pos x="59" y="3"/>
                  </a:cxn>
                  <a:cxn ang="0">
                    <a:pos x="66" y="7"/>
                  </a:cxn>
                  <a:cxn ang="0">
                    <a:pos x="68" y="14"/>
                  </a:cxn>
                  <a:cxn ang="0">
                    <a:pos x="65" y="21"/>
                  </a:cxn>
                </a:cxnLst>
                <a:rect l="0" t="0" r="r" b="b"/>
                <a:pathLst>
                  <a:path w="68" h="38">
                    <a:moveTo>
                      <a:pt x="65" y="21"/>
                    </a:moveTo>
                    <a:lnTo>
                      <a:pt x="62" y="26"/>
                    </a:lnTo>
                    <a:lnTo>
                      <a:pt x="58" y="29"/>
                    </a:lnTo>
                    <a:lnTo>
                      <a:pt x="52" y="32"/>
                    </a:lnTo>
                    <a:lnTo>
                      <a:pt x="46" y="34"/>
                    </a:lnTo>
                    <a:lnTo>
                      <a:pt x="40" y="36"/>
                    </a:lnTo>
                    <a:lnTo>
                      <a:pt x="34" y="38"/>
                    </a:lnTo>
                    <a:lnTo>
                      <a:pt x="27" y="38"/>
                    </a:lnTo>
                    <a:lnTo>
                      <a:pt x="21" y="38"/>
                    </a:lnTo>
                    <a:lnTo>
                      <a:pt x="11" y="35"/>
                    </a:lnTo>
                    <a:lnTo>
                      <a:pt x="3" y="29"/>
                    </a:lnTo>
                    <a:lnTo>
                      <a:pt x="0" y="24"/>
                    </a:lnTo>
                    <a:lnTo>
                      <a:pt x="3" y="16"/>
                    </a:lnTo>
                    <a:lnTo>
                      <a:pt x="6" y="12"/>
                    </a:lnTo>
                    <a:lnTo>
                      <a:pt x="11" y="9"/>
                    </a:lnTo>
                    <a:lnTo>
                      <a:pt x="16" y="5"/>
                    </a:lnTo>
                    <a:lnTo>
                      <a:pt x="22" y="3"/>
                    </a:lnTo>
                    <a:lnTo>
                      <a:pt x="28" y="2"/>
                    </a:lnTo>
                    <a:lnTo>
                      <a:pt x="35" y="0"/>
                    </a:lnTo>
                    <a:lnTo>
                      <a:pt x="42" y="0"/>
                    </a:lnTo>
                    <a:lnTo>
                      <a:pt x="48" y="0"/>
                    </a:lnTo>
                    <a:lnTo>
                      <a:pt x="59" y="3"/>
                    </a:lnTo>
                    <a:lnTo>
                      <a:pt x="66" y="7"/>
                    </a:lnTo>
                    <a:lnTo>
                      <a:pt x="68" y="14"/>
                    </a:lnTo>
                    <a:lnTo>
                      <a:pt x="65" y="21"/>
                    </a:lnTo>
                    <a:close/>
                  </a:path>
                </a:pathLst>
              </a:custGeom>
              <a:solidFill>
                <a:srgbClr val="FFBF7F"/>
              </a:solidFill>
              <a:ln w="9525">
                <a:noFill/>
                <a:round/>
                <a:headEnd/>
                <a:tailEnd/>
              </a:ln>
            </p:spPr>
            <p:txBody>
              <a:bodyPr/>
              <a:lstStyle/>
              <a:p>
                <a:endParaRPr lang="en-US"/>
              </a:p>
            </p:txBody>
          </p:sp>
          <p:sp>
            <p:nvSpPr>
              <p:cNvPr id="269" name="Freeform 456"/>
              <p:cNvSpPr>
                <a:spLocks/>
              </p:cNvSpPr>
              <p:nvPr/>
            </p:nvSpPr>
            <p:spPr bwMode="auto">
              <a:xfrm>
                <a:off x="535" y="3653"/>
                <a:ext cx="22" cy="13"/>
              </a:xfrm>
              <a:custGeom>
                <a:avLst/>
                <a:gdLst/>
                <a:ahLst/>
                <a:cxnLst>
                  <a:cxn ang="0">
                    <a:pos x="65" y="21"/>
                  </a:cxn>
                  <a:cxn ang="0">
                    <a:pos x="65" y="21"/>
                  </a:cxn>
                  <a:cxn ang="0">
                    <a:pos x="62" y="26"/>
                  </a:cxn>
                  <a:cxn ang="0">
                    <a:pos x="58" y="29"/>
                  </a:cxn>
                  <a:cxn ang="0">
                    <a:pos x="52" y="32"/>
                  </a:cxn>
                  <a:cxn ang="0">
                    <a:pos x="46" y="34"/>
                  </a:cxn>
                  <a:cxn ang="0">
                    <a:pos x="40" y="36"/>
                  </a:cxn>
                  <a:cxn ang="0">
                    <a:pos x="34" y="38"/>
                  </a:cxn>
                  <a:cxn ang="0">
                    <a:pos x="27" y="38"/>
                  </a:cxn>
                  <a:cxn ang="0">
                    <a:pos x="21" y="38"/>
                  </a:cxn>
                  <a:cxn ang="0">
                    <a:pos x="21" y="38"/>
                  </a:cxn>
                  <a:cxn ang="0">
                    <a:pos x="11" y="35"/>
                  </a:cxn>
                  <a:cxn ang="0">
                    <a:pos x="3" y="29"/>
                  </a:cxn>
                  <a:cxn ang="0">
                    <a:pos x="0" y="24"/>
                  </a:cxn>
                  <a:cxn ang="0">
                    <a:pos x="3" y="16"/>
                  </a:cxn>
                  <a:cxn ang="0">
                    <a:pos x="3" y="16"/>
                  </a:cxn>
                  <a:cxn ang="0">
                    <a:pos x="6" y="12"/>
                  </a:cxn>
                  <a:cxn ang="0">
                    <a:pos x="11" y="9"/>
                  </a:cxn>
                  <a:cxn ang="0">
                    <a:pos x="16" y="5"/>
                  </a:cxn>
                  <a:cxn ang="0">
                    <a:pos x="22" y="3"/>
                  </a:cxn>
                  <a:cxn ang="0">
                    <a:pos x="28" y="2"/>
                  </a:cxn>
                  <a:cxn ang="0">
                    <a:pos x="35" y="0"/>
                  </a:cxn>
                  <a:cxn ang="0">
                    <a:pos x="42" y="0"/>
                  </a:cxn>
                  <a:cxn ang="0">
                    <a:pos x="48" y="0"/>
                  </a:cxn>
                  <a:cxn ang="0">
                    <a:pos x="48" y="0"/>
                  </a:cxn>
                  <a:cxn ang="0">
                    <a:pos x="59" y="3"/>
                  </a:cxn>
                  <a:cxn ang="0">
                    <a:pos x="66" y="7"/>
                  </a:cxn>
                  <a:cxn ang="0">
                    <a:pos x="68" y="14"/>
                  </a:cxn>
                  <a:cxn ang="0">
                    <a:pos x="65" y="21"/>
                  </a:cxn>
                </a:cxnLst>
                <a:rect l="0" t="0" r="r" b="b"/>
                <a:pathLst>
                  <a:path w="68" h="38">
                    <a:moveTo>
                      <a:pt x="65" y="21"/>
                    </a:moveTo>
                    <a:lnTo>
                      <a:pt x="65" y="21"/>
                    </a:lnTo>
                    <a:lnTo>
                      <a:pt x="62" y="26"/>
                    </a:lnTo>
                    <a:lnTo>
                      <a:pt x="58" y="29"/>
                    </a:lnTo>
                    <a:lnTo>
                      <a:pt x="52" y="32"/>
                    </a:lnTo>
                    <a:lnTo>
                      <a:pt x="46" y="34"/>
                    </a:lnTo>
                    <a:lnTo>
                      <a:pt x="40" y="36"/>
                    </a:lnTo>
                    <a:lnTo>
                      <a:pt x="34" y="38"/>
                    </a:lnTo>
                    <a:lnTo>
                      <a:pt x="27" y="38"/>
                    </a:lnTo>
                    <a:lnTo>
                      <a:pt x="21" y="38"/>
                    </a:lnTo>
                    <a:lnTo>
                      <a:pt x="21" y="38"/>
                    </a:lnTo>
                    <a:lnTo>
                      <a:pt x="11" y="35"/>
                    </a:lnTo>
                    <a:lnTo>
                      <a:pt x="3" y="29"/>
                    </a:lnTo>
                    <a:lnTo>
                      <a:pt x="0" y="24"/>
                    </a:lnTo>
                    <a:lnTo>
                      <a:pt x="3" y="16"/>
                    </a:lnTo>
                    <a:lnTo>
                      <a:pt x="3" y="16"/>
                    </a:lnTo>
                    <a:lnTo>
                      <a:pt x="6" y="12"/>
                    </a:lnTo>
                    <a:lnTo>
                      <a:pt x="11" y="9"/>
                    </a:lnTo>
                    <a:lnTo>
                      <a:pt x="16" y="5"/>
                    </a:lnTo>
                    <a:lnTo>
                      <a:pt x="22" y="3"/>
                    </a:lnTo>
                    <a:lnTo>
                      <a:pt x="28" y="2"/>
                    </a:lnTo>
                    <a:lnTo>
                      <a:pt x="35" y="0"/>
                    </a:lnTo>
                    <a:lnTo>
                      <a:pt x="42" y="0"/>
                    </a:lnTo>
                    <a:lnTo>
                      <a:pt x="48" y="0"/>
                    </a:lnTo>
                    <a:lnTo>
                      <a:pt x="48" y="0"/>
                    </a:lnTo>
                    <a:lnTo>
                      <a:pt x="59" y="3"/>
                    </a:lnTo>
                    <a:lnTo>
                      <a:pt x="66" y="7"/>
                    </a:lnTo>
                    <a:lnTo>
                      <a:pt x="68" y="14"/>
                    </a:lnTo>
                    <a:lnTo>
                      <a:pt x="65" y="21"/>
                    </a:lnTo>
                  </a:path>
                </a:pathLst>
              </a:custGeom>
              <a:noFill/>
              <a:ln w="0">
                <a:solidFill>
                  <a:srgbClr val="006600"/>
                </a:solidFill>
                <a:prstDash val="solid"/>
                <a:round/>
                <a:headEnd/>
                <a:tailEnd/>
              </a:ln>
            </p:spPr>
            <p:txBody>
              <a:bodyPr/>
              <a:lstStyle/>
              <a:p>
                <a:endParaRPr lang="en-US"/>
              </a:p>
            </p:txBody>
          </p:sp>
          <p:sp>
            <p:nvSpPr>
              <p:cNvPr id="270" name="Freeform 457"/>
              <p:cNvSpPr>
                <a:spLocks/>
              </p:cNvSpPr>
              <p:nvPr/>
            </p:nvSpPr>
            <p:spPr bwMode="auto">
              <a:xfrm>
                <a:off x="503" y="3679"/>
                <a:ext cx="23" cy="13"/>
              </a:xfrm>
              <a:custGeom>
                <a:avLst/>
                <a:gdLst/>
                <a:ahLst/>
                <a:cxnLst>
                  <a:cxn ang="0">
                    <a:pos x="66" y="22"/>
                  </a:cxn>
                  <a:cxn ang="0">
                    <a:pos x="63" y="26"/>
                  </a:cxn>
                  <a:cxn ang="0">
                    <a:pos x="59" y="29"/>
                  </a:cxn>
                  <a:cxn ang="0">
                    <a:pos x="53" y="32"/>
                  </a:cxn>
                  <a:cxn ang="0">
                    <a:pos x="47" y="35"/>
                  </a:cxn>
                  <a:cxn ang="0">
                    <a:pos x="41" y="36"/>
                  </a:cxn>
                  <a:cxn ang="0">
                    <a:pos x="34" y="37"/>
                  </a:cxn>
                  <a:cxn ang="0">
                    <a:pos x="27" y="38"/>
                  </a:cxn>
                  <a:cxn ang="0">
                    <a:pos x="21" y="38"/>
                  </a:cxn>
                  <a:cxn ang="0">
                    <a:pos x="10" y="35"/>
                  </a:cxn>
                  <a:cxn ang="0">
                    <a:pos x="3" y="30"/>
                  </a:cxn>
                  <a:cxn ang="0">
                    <a:pos x="0" y="23"/>
                  </a:cxn>
                  <a:cxn ang="0">
                    <a:pos x="3" y="16"/>
                  </a:cxn>
                  <a:cxn ang="0">
                    <a:pos x="6" y="13"/>
                  </a:cxn>
                  <a:cxn ang="0">
                    <a:pos x="10" y="9"/>
                  </a:cxn>
                  <a:cxn ang="0">
                    <a:pos x="16" y="6"/>
                  </a:cxn>
                  <a:cxn ang="0">
                    <a:pos x="22" y="3"/>
                  </a:cxn>
                  <a:cxn ang="0">
                    <a:pos x="28" y="2"/>
                  </a:cxn>
                  <a:cxn ang="0">
                    <a:pos x="34" y="0"/>
                  </a:cxn>
                  <a:cxn ang="0">
                    <a:pos x="42" y="0"/>
                  </a:cxn>
                  <a:cxn ang="0">
                    <a:pos x="48" y="0"/>
                  </a:cxn>
                  <a:cxn ang="0">
                    <a:pos x="59" y="3"/>
                  </a:cxn>
                  <a:cxn ang="0">
                    <a:pos x="66" y="8"/>
                  </a:cxn>
                  <a:cxn ang="0">
                    <a:pos x="69" y="15"/>
                  </a:cxn>
                  <a:cxn ang="0">
                    <a:pos x="66" y="22"/>
                  </a:cxn>
                </a:cxnLst>
                <a:rect l="0" t="0" r="r" b="b"/>
                <a:pathLst>
                  <a:path w="69" h="38">
                    <a:moveTo>
                      <a:pt x="66" y="22"/>
                    </a:moveTo>
                    <a:lnTo>
                      <a:pt x="63" y="26"/>
                    </a:lnTo>
                    <a:lnTo>
                      <a:pt x="59" y="29"/>
                    </a:lnTo>
                    <a:lnTo>
                      <a:pt x="53" y="32"/>
                    </a:lnTo>
                    <a:lnTo>
                      <a:pt x="47" y="35"/>
                    </a:lnTo>
                    <a:lnTo>
                      <a:pt x="41" y="36"/>
                    </a:lnTo>
                    <a:lnTo>
                      <a:pt x="34" y="37"/>
                    </a:lnTo>
                    <a:lnTo>
                      <a:pt x="27" y="38"/>
                    </a:lnTo>
                    <a:lnTo>
                      <a:pt x="21" y="38"/>
                    </a:lnTo>
                    <a:lnTo>
                      <a:pt x="10" y="35"/>
                    </a:lnTo>
                    <a:lnTo>
                      <a:pt x="3" y="30"/>
                    </a:lnTo>
                    <a:lnTo>
                      <a:pt x="0" y="23"/>
                    </a:lnTo>
                    <a:lnTo>
                      <a:pt x="3" y="16"/>
                    </a:lnTo>
                    <a:lnTo>
                      <a:pt x="6" y="13"/>
                    </a:lnTo>
                    <a:lnTo>
                      <a:pt x="10" y="9"/>
                    </a:lnTo>
                    <a:lnTo>
                      <a:pt x="16" y="6"/>
                    </a:lnTo>
                    <a:lnTo>
                      <a:pt x="22" y="3"/>
                    </a:lnTo>
                    <a:lnTo>
                      <a:pt x="28" y="2"/>
                    </a:lnTo>
                    <a:lnTo>
                      <a:pt x="34" y="0"/>
                    </a:lnTo>
                    <a:lnTo>
                      <a:pt x="42" y="0"/>
                    </a:lnTo>
                    <a:lnTo>
                      <a:pt x="48" y="0"/>
                    </a:lnTo>
                    <a:lnTo>
                      <a:pt x="59" y="3"/>
                    </a:lnTo>
                    <a:lnTo>
                      <a:pt x="66" y="8"/>
                    </a:lnTo>
                    <a:lnTo>
                      <a:pt x="69" y="15"/>
                    </a:lnTo>
                    <a:lnTo>
                      <a:pt x="66" y="22"/>
                    </a:lnTo>
                    <a:close/>
                  </a:path>
                </a:pathLst>
              </a:custGeom>
              <a:solidFill>
                <a:srgbClr val="FFBF7F"/>
              </a:solidFill>
              <a:ln w="9525">
                <a:noFill/>
                <a:round/>
                <a:headEnd/>
                <a:tailEnd/>
              </a:ln>
            </p:spPr>
            <p:txBody>
              <a:bodyPr/>
              <a:lstStyle/>
              <a:p>
                <a:endParaRPr lang="en-US"/>
              </a:p>
            </p:txBody>
          </p:sp>
          <p:sp>
            <p:nvSpPr>
              <p:cNvPr id="271" name="Freeform 458"/>
              <p:cNvSpPr>
                <a:spLocks/>
              </p:cNvSpPr>
              <p:nvPr/>
            </p:nvSpPr>
            <p:spPr bwMode="auto">
              <a:xfrm>
                <a:off x="503" y="3679"/>
                <a:ext cx="23" cy="13"/>
              </a:xfrm>
              <a:custGeom>
                <a:avLst/>
                <a:gdLst/>
                <a:ahLst/>
                <a:cxnLst>
                  <a:cxn ang="0">
                    <a:pos x="66" y="22"/>
                  </a:cxn>
                  <a:cxn ang="0">
                    <a:pos x="66" y="22"/>
                  </a:cxn>
                  <a:cxn ang="0">
                    <a:pos x="63" y="26"/>
                  </a:cxn>
                  <a:cxn ang="0">
                    <a:pos x="59" y="29"/>
                  </a:cxn>
                  <a:cxn ang="0">
                    <a:pos x="53" y="32"/>
                  </a:cxn>
                  <a:cxn ang="0">
                    <a:pos x="47" y="35"/>
                  </a:cxn>
                  <a:cxn ang="0">
                    <a:pos x="41" y="36"/>
                  </a:cxn>
                  <a:cxn ang="0">
                    <a:pos x="34" y="37"/>
                  </a:cxn>
                  <a:cxn ang="0">
                    <a:pos x="27" y="38"/>
                  </a:cxn>
                  <a:cxn ang="0">
                    <a:pos x="21" y="38"/>
                  </a:cxn>
                  <a:cxn ang="0">
                    <a:pos x="21" y="38"/>
                  </a:cxn>
                  <a:cxn ang="0">
                    <a:pos x="10" y="35"/>
                  </a:cxn>
                  <a:cxn ang="0">
                    <a:pos x="3" y="30"/>
                  </a:cxn>
                  <a:cxn ang="0">
                    <a:pos x="0" y="23"/>
                  </a:cxn>
                  <a:cxn ang="0">
                    <a:pos x="3" y="16"/>
                  </a:cxn>
                  <a:cxn ang="0">
                    <a:pos x="3" y="16"/>
                  </a:cxn>
                  <a:cxn ang="0">
                    <a:pos x="6" y="13"/>
                  </a:cxn>
                  <a:cxn ang="0">
                    <a:pos x="10" y="9"/>
                  </a:cxn>
                  <a:cxn ang="0">
                    <a:pos x="16" y="6"/>
                  </a:cxn>
                  <a:cxn ang="0">
                    <a:pos x="22" y="3"/>
                  </a:cxn>
                  <a:cxn ang="0">
                    <a:pos x="28" y="2"/>
                  </a:cxn>
                  <a:cxn ang="0">
                    <a:pos x="34" y="0"/>
                  </a:cxn>
                  <a:cxn ang="0">
                    <a:pos x="42" y="0"/>
                  </a:cxn>
                  <a:cxn ang="0">
                    <a:pos x="48" y="0"/>
                  </a:cxn>
                  <a:cxn ang="0">
                    <a:pos x="48" y="0"/>
                  </a:cxn>
                  <a:cxn ang="0">
                    <a:pos x="59" y="3"/>
                  </a:cxn>
                  <a:cxn ang="0">
                    <a:pos x="66" y="8"/>
                  </a:cxn>
                  <a:cxn ang="0">
                    <a:pos x="69" y="15"/>
                  </a:cxn>
                  <a:cxn ang="0">
                    <a:pos x="66" y="22"/>
                  </a:cxn>
                </a:cxnLst>
                <a:rect l="0" t="0" r="r" b="b"/>
                <a:pathLst>
                  <a:path w="69" h="38">
                    <a:moveTo>
                      <a:pt x="66" y="22"/>
                    </a:moveTo>
                    <a:lnTo>
                      <a:pt x="66" y="22"/>
                    </a:lnTo>
                    <a:lnTo>
                      <a:pt x="63" y="26"/>
                    </a:lnTo>
                    <a:lnTo>
                      <a:pt x="59" y="29"/>
                    </a:lnTo>
                    <a:lnTo>
                      <a:pt x="53" y="32"/>
                    </a:lnTo>
                    <a:lnTo>
                      <a:pt x="47" y="35"/>
                    </a:lnTo>
                    <a:lnTo>
                      <a:pt x="41" y="36"/>
                    </a:lnTo>
                    <a:lnTo>
                      <a:pt x="34" y="37"/>
                    </a:lnTo>
                    <a:lnTo>
                      <a:pt x="27" y="38"/>
                    </a:lnTo>
                    <a:lnTo>
                      <a:pt x="21" y="38"/>
                    </a:lnTo>
                    <a:lnTo>
                      <a:pt x="21" y="38"/>
                    </a:lnTo>
                    <a:lnTo>
                      <a:pt x="10" y="35"/>
                    </a:lnTo>
                    <a:lnTo>
                      <a:pt x="3" y="30"/>
                    </a:lnTo>
                    <a:lnTo>
                      <a:pt x="0" y="23"/>
                    </a:lnTo>
                    <a:lnTo>
                      <a:pt x="3" y="16"/>
                    </a:lnTo>
                    <a:lnTo>
                      <a:pt x="3" y="16"/>
                    </a:lnTo>
                    <a:lnTo>
                      <a:pt x="6" y="13"/>
                    </a:lnTo>
                    <a:lnTo>
                      <a:pt x="10" y="9"/>
                    </a:lnTo>
                    <a:lnTo>
                      <a:pt x="16" y="6"/>
                    </a:lnTo>
                    <a:lnTo>
                      <a:pt x="22" y="3"/>
                    </a:lnTo>
                    <a:lnTo>
                      <a:pt x="28" y="2"/>
                    </a:lnTo>
                    <a:lnTo>
                      <a:pt x="34" y="0"/>
                    </a:lnTo>
                    <a:lnTo>
                      <a:pt x="42" y="0"/>
                    </a:lnTo>
                    <a:lnTo>
                      <a:pt x="48" y="0"/>
                    </a:lnTo>
                    <a:lnTo>
                      <a:pt x="48" y="0"/>
                    </a:lnTo>
                    <a:lnTo>
                      <a:pt x="59" y="3"/>
                    </a:lnTo>
                    <a:lnTo>
                      <a:pt x="66" y="8"/>
                    </a:lnTo>
                    <a:lnTo>
                      <a:pt x="69" y="15"/>
                    </a:lnTo>
                    <a:lnTo>
                      <a:pt x="66" y="22"/>
                    </a:lnTo>
                  </a:path>
                </a:pathLst>
              </a:custGeom>
              <a:noFill/>
              <a:ln w="0">
                <a:solidFill>
                  <a:srgbClr val="006600"/>
                </a:solidFill>
                <a:prstDash val="solid"/>
                <a:round/>
                <a:headEnd/>
                <a:tailEnd/>
              </a:ln>
            </p:spPr>
            <p:txBody>
              <a:bodyPr/>
              <a:lstStyle/>
              <a:p>
                <a:endParaRPr lang="en-US"/>
              </a:p>
            </p:txBody>
          </p:sp>
          <p:sp>
            <p:nvSpPr>
              <p:cNvPr id="272" name="Freeform 459"/>
              <p:cNvSpPr>
                <a:spLocks/>
              </p:cNvSpPr>
              <p:nvPr/>
            </p:nvSpPr>
            <p:spPr bwMode="auto">
              <a:xfrm>
                <a:off x="542" y="3676"/>
                <a:ext cx="68" cy="45"/>
              </a:xfrm>
              <a:custGeom>
                <a:avLst/>
                <a:gdLst/>
                <a:ahLst/>
                <a:cxnLst>
                  <a:cxn ang="0">
                    <a:pos x="193" y="76"/>
                  </a:cxn>
                  <a:cxn ang="0">
                    <a:pos x="182" y="90"/>
                  </a:cxn>
                  <a:cxn ang="0">
                    <a:pos x="168" y="102"/>
                  </a:cxn>
                  <a:cxn ang="0">
                    <a:pos x="152" y="113"/>
                  </a:cxn>
                  <a:cxn ang="0">
                    <a:pos x="134" y="121"/>
                  </a:cxn>
                  <a:cxn ang="0">
                    <a:pos x="114" y="128"/>
                  </a:cxn>
                  <a:cxn ang="0">
                    <a:pos x="94" y="133"/>
                  </a:cxn>
                  <a:cxn ang="0">
                    <a:pos x="74" y="135"/>
                  </a:cxn>
                  <a:cxn ang="0">
                    <a:pos x="55" y="135"/>
                  </a:cxn>
                  <a:cxn ang="0">
                    <a:pos x="38" y="132"/>
                  </a:cxn>
                  <a:cxn ang="0">
                    <a:pos x="23" y="126"/>
                  </a:cxn>
                  <a:cxn ang="0">
                    <a:pos x="13" y="119"/>
                  </a:cxn>
                  <a:cxn ang="0">
                    <a:pos x="4" y="109"/>
                  </a:cxn>
                  <a:cxn ang="0">
                    <a:pos x="0" y="98"/>
                  </a:cxn>
                  <a:cxn ang="0">
                    <a:pos x="0" y="85"/>
                  </a:cxn>
                  <a:cxn ang="0">
                    <a:pos x="4" y="73"/>
                  </a:cxn>
                  <a:cxn ang="0">
                    <a:pos x="11" y="59"/>
                  </a:cxn>
                  <a:cxn ang="0">
                    <a:pos x="23" y="45"/>
                  </a:cxn>
                  <a:cxn ang="0">
                    <a:pos x="38" y="33"/>
                  </a:cxn>
                  <a:cxn ang="0">
                    <a:pos x="53" y="23"/>
                  </a:cxn>
                  <a:cxn ang="0">
                    <a:pos x="72" y="13"/>
                  </a:cxn>
                  <a:cxn ang="0">
                    <a:pos x="91" y="7"/>
                  </a:cxn>
                  <a:cxn ang="0">
                    <a:pos x="111" y="2"/>
                  </a:cxn>
                  <a:cxn ang="0">
                    <a:pos x="132" y="0"/>
                  </a:cxn>
                  <a:cxn ang="0">
                    <a:pos x="151" y="1"/>
                  </a:cxn>
                  <a:cxn ang="0">
                    <a:pos x="168" y="4"/>
                  </a:cxn>
                  <a:cxn ang="0">
                    <a:pos x="182" y="9"/>
                  </a:cxn>
                  <a:cxn ang="0">
                    <a:pos x="193" y="17"/>
                  </a:cxn>
                  <a:cxn ang="0">
                    <a:pos x="201" y="26"/>
                  </a:cxn>
                  <a:cxn ang="0">
                    <a:pos x="205" y="37"/>
                  </a:cxn>
                  <a:cxn ang="0">
                    <a:pos x="205" y="49"/>
                  </a:cxn>
                  <a:cxn ang="0">
                    <a:pos x="201" y="62"/>
                  </a:cxn>
                  <a:cxn ang="0">
                    <a:pos x="193" y="76"/>
                  </a:cxn>
                </a:cxnLst>
                <a:rect l="0" t="0" r="r" b="b"/>
                <a:pathLst>
                  <a:path w="205" h="135">
                    <a:moveTo>
                      <a:pt x="193" y="76"/>
                    </a:moveTo>
                    <a:lnTo>
                      <a:pt x="182" y="90"/>
                    </a:lnTo>
                    <a:lnTo>
                      <a:pt x="168" y="102"/>
                    </a:lnTo>
                    <a:lnTo>
                      <a:pt x="152" y="113"/>
                    </a:lnTo>
                    <a:lnTo>
                      <a:pt x="134" y="121"/>
                    </a:lnTo>
                    <a:lnTo>
                      <a:pt x="114" y="128"/>
                    </a:lnTo>
                    <a:lnTo>
                      <a:pt x="94" y="133"/>
                    </a:lnTo>
                    <a:lnTo>
                      <a:pt x="74" y="135"/>
                    </a:lnTo>
                    <a:lnTo>
                      <a:pt x="55" y="135"/>
                    </a:lnTo>
                    <a:lnTo>
                      <a:pt x="38" y="132"/>
                    </a:lnTo>
                    <a:lnTo>
                      <a:pt x="23" y="126"/>
                    </a:lnTo>
                    <a:lnTo>
                      <a:pt x="13" y="119"/>
                    </a:lnTo>
                    <a:lnTo>
                      <a:pt x="4" y="109"/>
                    </a:lnTo>
                    <a:lnTo>
                      <a:pt x="0" y="98"/>
                    </a:lnTo>
                    <a:lnTo>
                      <a:pt x="0" y="85"/>
                    </a:lnTo>
                    <a:lnTo>
                      <a:pt x="4" y="73"/>
                    </a:lnTo>
                    <a:lnTo>
                      <a:pt x="11" y="59"/>
                    </a:lnTo>
                    <a:lnTo>
                      <a:pt x="23" y="45"/>
                    </a:lnTo>
                    <a:lnTo>
                      <a:pt x="38" y="33"/>
                    </a:lnTo>
                    <a:lnTo>
                      <a:pt x="53" y="23"/>
                    </a:lnTo>
                    <a:lnTo>
                      <a:pt x="72" y="13"/>
                    </a:lnTo>
                    <a:lnTo>
                      <a:pt x="91" y="7"/>
                    </a:lnTo>
                    <a:lnTo>
                      <a:pt x="111" y="2"/>
                    </a:lnTo>
                    <a:lnTo>
                      <a:pt x="132" y="0"/>
                    </a:lnTo>
                    <a:lnTo>
                      <a:pt x="151" y="1"/>
                    </a:lnTo>
                    <a:lnTo>
                      <a:pt x="168" y="4"/>
                    </a:lnTo>
                    <a:lnTo>
                      <a:pt x="182" y="9"/>
                    </a:lnTo>
                    <a:lnTo>
                      <a:pt x="193" y="17"/>
                    </a:lnTo>
                    <a:lnTo>
                      <a:pt x="201" y="26"/>
                    </a:lnTo>
                    <a:lnTo>
                      <a:pt x="205" y="37"/>
                    </a:lnTo>
                    <a:lnTo>
                      <a:pt x="205" y="49"/>
                    </a:lnTo>
                    <a:lnTo>
                      <a:pt x="201" y="62"/>
                    </a:lnTo>
                    <a:lnTo>
                      <a:pt x="193" y="76"/>
                    </a:lnTo>
                    <a:close/>
                  </a:path>
                </a:pathLst>
              </a:custGeom>
              <a:solidFill>
                <a:srgbClr val="FFEDD8"/>
              </a:solidFill>
              <a:ln w="9525">
                <a:noFill/>
                <a:round/>
                <a:headEnd/>
                <a:tailEnd/>
              </a:ln>
            </p:spPr>
            <p:txBody>
              <a:bodyPr/>
              <a:lstStyle/>
              <a:p>
                <a:endParaRPr lang="en-US"/>
              </a:p>
            </p:txBody>
          </p:sp>
          <p:sp>
            <p:nvSpPr>
              <p:cNvPr id="273" name="Freeform 460"/>
              <p:cNvSpPr>
                <a:spLocks/>
              </p:cNvSpPr>
              <p:nvPr/>
            </p:nvSpPr>
            <p:spPr bwMode="auto">
              <a:xfrm>
                <a:off x="542" y="3676"/>
                <a:ext cx="68" cy="45"/>
              </a:xfrm>
              <a:custGeom>
                <a:avLst/>
                <a:gdLst/>
                <a:ahLst/>
                <a:cxnLst>
                  <a:cxn ang="0">
                    <a:pos x="193" y="76"/>
                  </a:cxn>
                  <a:cxn ang="0">
                    <a:pos x="193" y="76"/>
                  </a:cxn>
                  <a:cxn ang="0">
                    <a:pos x="182" y="90"/>
                  </a:cxn>
                  <a:cxn ang="0">
                    <a:pos x="168" y="102"/>
                  </a:cxn>
                  <a:cxn ang="0">
                    <a:pos x="152" y="113"/>
                  </a:cxn>
                  <a:cxn ang="0">
                    <a:pos x="134" y="121"/>
                  </a:cxn>
                  <a:cxn ang="0">
                    <a:pos x="114" y="128"/>
                  </a:cxn>
                  <a:cxn ang="0">
                    <a:pos x="94" y="133"/>
                  </a:cxn>
                  <a:cxn ang="0">
                    <a:pos x="74" y="135"/>
                  </a:cxn>
                  <a:cxn ang="0">
                    <a:pos x="55" y="135"/>
                  </a:cxn>
                  <a:cxn ang="0">
                    <a:pos x="55" y="135"/>
                  </a:cxn>
                  <a:cxn ang="0">
                    <a:pos x="38" y="132"/>
                  </a:cxn>
                  <a:cxn ang="0">
                    <a:pos x="23" y="126"/>
                  </a:cxn>
                  <a:cxn ang="0">
                    <a:pos x="13" y="119"/>
                  </a:cxn>
                  <a:cxn ang="0">
                    <a:pos x="4" y="109"/>
                  </a:cxn>
                  <a:cxn ang="0">
                    <a:pos x="0" y="98"/>
                  </a:cxn>
                  <a:cxn ang="0">
                    <a:pos x="0" y="85"/>
                  </a:cxn>
                  <a:cxn ang="0">
                    <a:pos x="4" y="73"/>
                  </a:cxn>
                  <a:cxn ang="0">
                    <a:pos x="11" y="59"/>
                  </a:cxn>
                  <a:cxn ang="0">
                    <a:pos x="11" y="59"/>
                  </a:cxn>
                  <a:cxn ang="0">
                    <a:pos x="23" y="45"/>
                  </a:cxn>
                  <a:cxn ang="0">
                    <a:pos x="38" y="33"/>
                  </a:cxn>
                  <a:cxn ang="0">
                    <a:pos x="53" y="23"/>
                  </a:cxn>
                  <a:cxn ang="0">
                    <a:pos x="72" y="13"/>
                  </a:cxn>
                  <a:cxn ang="0">
                    <a:pos x="91" y="7"/>
                  </a:cxn>
                  <a:cxn ang="0">
                    <a:pos x="111" y="2"/>
                  </a:cxn>
                  <a:cxn ang="0">
                    <a:pos x="132" y="0"/>
                  </a:cxn>
                  <a:cxn ang="0">
                    <a:pos x="151" y="1"/>
                  </a:cxn>
                  <a:cxn ang="0">
                    <a:pos x="151" y="1"/>
                  </a:cxn>
                  <a:cxn ang="0">
                    <a:pos x="168" y="4"/>
                  </a:cxn>
                  <a:cxn ang="0">
                    <a:pos x="182" y="9"/>
                  </a:cxn>
                  <a:cxn ang="0">
                    <a:pos x="193" y="17"/>
                  </a:cxn>
                  <a:cxn ang="0">
                    <a:pos x="201" y="26"/>
                  </a:cxn>
                  <a:cxn ang="0">
                    <a:pos x="205" y="37"/>
                  </a:cxn>
                  <a:cxn ang="0">
                    <a:pos x="205" y="49"/>
                  </a:cxn>
                  <a:cxn ang="0">
                    <a:pos x="201" y="62"/>
                  </a:cxn>
                  <a:cxn ang="0">
                    <a:pos x="193" y="76"/>
                  </a:cxn>
                </a:cxnLst>
                <a:rect l="0" t="0" r="r" b="b"/>
                <a:pathLst>
                  <a:path w="205" h="135">
                    <a:moveTo>
                      <a:pt x="193" y="76"/>
                    </a:moveTo>
                    <a:lnTo>
                      <a:pt x="193" y="76"/>
                    </a:lnTo>
                    <a:lnTo>
                      <a:pt x="182" y="90"/>
                    </a:lnTo>
                    <a:lnTo>
                      <a:pt x="168" y="102"/>
                    </a:lnTo>
                    <a:lnTo>
                      <a:pt x="152" y="113"/>
                    </a:lnTo>
                    <a:lnTo>
                      <a:pt x="134" y="121"/>
                    </a:lnTo>
                    <a:lnTo>
                      <a:pt x="114" y="128"/>
                    </a:lnTo>
                    <a:lnTo>
                      <a:pt x="94" y="133"/>
                    </a:lnTo>
                    <a:lnTo>
                      <a:pt x="74" y="135"/>
                    </a:lnTo>
                    <a:lnTo>
                      <a:pt x="55" y="135"/>
                    </a:lnTo>
                    <a:lnTo>
                      <a:pt x="55" y="135"/>
                    </a:lnTo>
                    <a:lnTo>
                      <a:pt x="38" y="132"/>
                    </a:lnTo>
                    <a:lnTo>
                      <a:pt x="23" y="126"/>
                    </a:lnTo>
                    <a:lnTo>
                      <a:pt x="13" y="119"/>
                    </a:lnTo>
                    <a:lnTo>
                      <a:pt x="4" y="109"/>
                    </a:lnTo>
                    <a:lnTo>
                      <a:pt x="0" y="98"/>
                    </a:lnTo>
                    <a:lnTo>
                      <a:pt x="0" y="85"/>
                    </a:lnTo>
                    <a:lnTo>
                      <a:pt x="4" y="73"/>
                    </a:lnTo>
                    <a:lnTo>
                      <a:pt x="11" y="59"/>
                    </a:lnTo>
                    <a:lnTo>
                      <a:pt x="11" y="59"/>
                    </a:lnTo>
                    <a:lnTo>
                      <a:pt x="23" y="45"/>
                    </a:lnTo>
                    <a:lnTo>
                      <a:pt x="38" y="33"/>
                    </a:lnTo>
                    <a:lnTo>
                      <a:pt x="53" y="23"/>
                    </a:lnTo>
                    <a:lnTo>
                      <a:pt x="72" y="13"/>
                    </a:lnTo>
                    <a:lnTo>
                      <a:pt x="91" y="7"/>
                    </a:lnTo>
                    <a:lnTo>
                      <a:pt x="111" y="2"/>
                    </a:lnTo>
                    <a:lnTo>
                      <a:pt x="132" y="0"/>
                    </a:lnTo>
                    <a:lnTo>
                      <a:pt x="151" y="1"/>
                    </a:lnTo>
                    <a:lnTo>
                      <a:pt x="151" y="1"/>
                    </a:lnTo>
                    <a:lnTo>
                      <a:pt x="168" y="4"/>
                    </a:lnTo>
                    <a:lnTo>
                      <a:pt x="182" y="9"/>
                    </a:lnTo>
                    <a:lnTo>
                      <a:pt x="193" y="17"/>
                    </a:lnTo>
                    <a:lnTo>
                      <a:pt x="201" y="26"/>
                    </a:lnTo>
                    <a:lnTo>
                      <a:pt x="205" y="37"/>
                    </a:lnTo>
                    <a:lnTo>
                      <a:pt x="205" y="49"/>
                    </a:lnTo>
                    <a:lnTo>
                      <a:pt x="201" y="62"/>
                    </a:lnTo>
                    <a:lnTo>
                      <a:pt x="193" y="76"/>
                    </a:lnTo>
                  </a:path>
                </a:pathLst>
              </a:custGeom>
              <a:noFill/>
              <a:ln w="0">
                <a:solidFill>
                  <a:srgbClr val="006600"/>
                </a:solidFill>
                <a:prstDash val="solid"/>
                <a:round/>
                <a:headEnd/>
                <a:tailEnd/>
              </a:ln>
            </p:spPr>
            <p:txBody>
              <a:bodyPr/>
              <a:lstStyle/>
              <a:p>
                <a:endParaRPr lang="en-US"/>
              </a:p>
            </p:txBody>
          </p:sp>
          <p:sp>
            <p:nvSpPr>
              <p:cNvPr id="274" name="Freeform 461"/>
              <p:cNvSpPr>
                <a:spLocks/>
              </p:cNvSpPr>
              <p:nvPr/>
            </p:nvSpPr>
            <p:spPr bwMode="auto">
              <a:xfrm>
                <a:off x="547" y="3681"/>
                <a:ext cx="56" cy="38"/>
              </a:xfrm>
              <a:custGeom>
                <a:avLst/>
                <a:gdLst/>
                <a:ahLst/>
                <a:cxnLst>
                  <a:cxn ang="0">
                    <a:pos x="161" y="64"/>
                  </a:cxn>
                  <a:cxn ang="0">
                    <a:pos x="151" y="74"/>
                  </a:cxn>
                  <a:cxn ang="0">
                    <a:pos x="140" y="85"/>
                  </a:cxn>
                  <a:cxn ang="0">
                    <a:pos x="126" y="94"/>
                  </a:cxn>
                  <a:cxn ang="0">
                    <a:pos x="110" y="101"/>
                  </a:cxn>
                  <a:cxn ang="0">
                    <a:pos x="95" y="107"/>
                  </a:cxn>
                  <a:cxn ang="0">
                    <a:pos x="78" y="110"/>
                  </a:cxn>
                  <a:cxn ang="0">
                    <a:pos x="61" y="112"/>
                  </a:cxn>
                  <a:cxn ang="0">
                    <a:pos x="46" y="112"/>
                  </a:cxn>
                  <a:cxn ang="0">
                    <a:pos x="31" y="110"/>
                  </a:cxn>
                  <a:cxn ang="0">
                    <a:pos x="19" y="104"/>
                  </a:cxn>
                  <a:cxn ang="0">
                    <a:pos x="10" y="99"/>
                  </a:cxn>
                  <a:cxn ang="0">
                    <a:pos x="4" y="90"/>
                  </a:cxn>
                  <a:cxn ang="0">
                    <a:pos x="0" y="81"/>
                  </a:cxn>
                  <a:cxn ang="0">
                    <a:pos x="0" y="71"/>
                  </a:cxn>
                  <a:cxn ang="0">
                    <a:pos x="3" y="60"/>
                  </a:cxn>
                  <a:cxn ang="0">
                    <a:pos x="9" y="49"/>
                  </a:cxn>
                  <a:cxn ang="0">
                    <a:pos x="18" y="37"/>
                  </a:cxn>
                  <a:cxn ang="0">
                    <a:pos x="31" y="27"/>
                  </a:cxn>
                  <a:cxn ang="0">
                    <a:pos x="45" y="19"/>
                  </a:cxn>
                  <a:cxn ang="0">
                    <a:pos x="59" y="10"/>
                  </a:cxn>
                  <a:cxn ang="0">
                    <a:pos x="76" y="5"/>
                  </a:cxn>
                  <a:cxn ang="0">
                    <a:pos x="93" y="1"/>
                  </a:cxn>
                  <a:cxn ang="0">
                    <a:pos x="109" y="0"/>
                  </a:cxn>
                  <a:cxn ang="0">
                    <a:pos x="125" y="0"/>
                  </a:cxn>
                  <a:cxn ang="0">
                    <a:pos x="140" y="2"/>
                  </a:cxn>
                  <a:cxn ang="0">
                    <a:pos x="151" y="7"/>
                  </a:cxn>
                  <a:cxn ang="0">
                    <a:pos x="161" y="14"/>
                  </a:cxn>
                  <a:cxn ang="0">
                    <a:pos x="167" y="21"/>
                  </a:cxn>
                  <a:cxn ang="0">
                    <a:pos x="170" y="31"/>
                  </a:cxn>
                  <a:cxn ang="0">
                    <a:pos x="170" y="41"/>
                  </a:cxn>
                  <a:cxn ang="0">
                    <a:pos x="167" y="52"/>
                  </a:cxn>
                  <a:cxn ang="0">
                    <a:pos x="161" y="64"/>
                  </a:cxn>
                </a:cxnLst>
                <a:rect l="0" t="0" r="r" b="b"/>
                <a:pathLst>
                  <a:path w="170" h="112">
                    <a:moveTo>
                      <a:pt x="161" y="64"/>
                    </a:moveTo>
                    <a:lnTo>
                      <a:pt x="151" y="74"/>
                    </a:lnTo>
                    <a:lnTo>
                      <a:pt x="140" y="85"/>
                    </a:lnTo>
                    <a:lnTo>
                      <a:pt x="126" y="94"/>
                    </a:lnTo>
                    <a:lnTo>
                      <a:pt x="110" y="101"/>
                    </a:lnTo>
                    <a:lnTo>
                      <a:pt x="95" y="107"/>
                    </a:lnTo>
                    <a:lnTo>
                      <a:pt x="78" y="110"/>
                    </a:lnTo>
                    <a:lnTo>
                      <a:pt x="61" y="112"/>
                    </a:lnTo>
                    <a:lnTo>
                      <a:pt x="46" y="112"/>
                    </a:lnTo>
                    <a:lnTo>
                      <a:pt x="31" y="110"/>
                    </a:lnTo>
                    <a:lnTo>
                      <a:pt x="19" y="104"/>
                    </a:lnTo>
                    <a:lnTo>
                      <a:pt x="10" y="99"/>
                    </a:lnTo>
                    <a:lnTo>
                      <a:pt x="4" y="90"/>
                    </a:lnTo>
                    <a:lnTo>
                      <a:pt x="0" y="81"/>
                    </a:lnTo>
                    <a:lnTo>
                      <a:pt x="0" y="71"/>
                    </a:lnTo>
                    <a:lnTo>
                      <a:pt x="3" y="60"/>
                    </a:lnTo>
                    <a:lnTo>
                      <a:pt x="9" y="49"/>
                    </a:lnTo>
                    <a:lnTo>
                      <a:pt x="18" y="37"/>
                    </a:lnTo>
                    <a:lnTo>
                      <a:pt x="31" y="27"/>
                    </a:lnTo>
                    <a:lnTo>
                      <a:pt x="45" y="19"/>
                    </a:lnTo>
                    <a:lnTo>
                      <a:pt x="59" y="10"/>
                    </a:lnTo>
                    <a:lnTo>
                      <a:pt x="76" y="5"/>
                    </a:lnTo>
                    <a:lnTo>
                      <a:pt x="93" y="1"/>
                    </a:lnTo>
                    <a:lnTo>
                      <a:pt x="109" y="0"/>
                    </a:lnTo>
                    <a:lnTo>
                      <a:pt x="125" y="0"/>
                    </a:lnTo>
                    <a:lnTo>
                      <a:pt x="140" y="2"/>
                    </a:lnTo>
                    <a:lnTo>
                      <a:pt x="151" y="7"/>
                    </a:lnTo>
                    <a:lnTo>
                      <a:pt x="161" y="14"/>
                    </a:lnTo>
                    <a:lnTo>
                      <a:pt x="167" y="21"/>
                    </a:lnTo>
                    <a:lnTo>
                      <a:pt x="170" y="31"/>
                    </a:lnTo>
                    <a:lnTo>
                      <a:pt x="170" y="41"/>
                    </a:lnTo>
                    <a:lnTo>
                      <a:pt x="167" y="52"/>
                    </a:lnTo>
                    <a:lnTo>
                      <a:pt x="161" y="64"/>
                    </a:lnTo>
                    <a:close/>
                  </a:path>
                </a:pathLst>
              </a:custGeom>
              <a:solidFill>
                <a:srgbClr val="FFBF7F"/>
              </a:solidFill>
              <a:ln w="9525">
                <a:noFill/>
                <a:round/>
                <a:headEnd/>
                <a:tailEnd/>
              </a:ln>
            </p:spPr>
            <p:txBody>
              <a:bodyPr/>
              <a:lstStyle/>
              <a:p>
                <a:endParaRPr lang="en-US"/>
              </a:p>
            </p:txBody>
          </p:sp>
          <p:sp>
            <p:nvSpPr>
              <p:cNvPr id="275" name="Freeform 462"/>
              <p:cNvSpPr>
                <a:spLocks/>
              </p:cNvSpPr>
              <p:nvPr/>
            </p:nvSpPr>
            <p:spPr bwMode="auto">
              <a:xfrm>
                <a:off x="547" y="3681"/>
                <a:ext cx="56" cy="38"/>
              </a:xfrm>
              <a:custGeom>
                <a:avLst/>
                <a:gdLst/>
                <a:ahLst/>
                <a:cxnLst>
                  <a:cxn ang="0">
                    <a:pos x="161" y="64"/>
                  </a:cxn>
                  <a:cxn ang="0">
                    <a:pos x="161" y="64"/>
                  </a:cxn>
                  <a:cxn ang="0">
                    <a:pos x="151" y="74"/>
                  </a:cxn>
                  <a:cxn ang="0">
                    <a:pos x="140" y="85"/>
                  </a:cxn>
                  <a:cxn ang="0">
                    <a:pos x="126" y="94"/>
                  </a:cxn>
                  <a:cxn ang="0">
                    <a:pos x="110" y="101"/>
                  </a:cxn>
                  <a:cxn ang="0">
                    <a:pos x="95" y="107"/>
                  </a:cxn>
                  <a:cxn ang="0">
                    <a:pos x="78" y="110"/>
                  </a:cxn>
                  <a:cxn ang="0">
                    <a:pos x="61" y="112"/>
                  </a:cxn>
                  <a:cxn ang="0">
                    <a:pos x="46" y="112"/>
                  </a:cxn>
                  <a:cxn ang="0">
                    <a:pos x="46" y="112"/>
                  </a:cxn>
                  <a:cxn ang="0">
                    <a:pos x="31" y="110"/>
                  </a:cxn>
                  <a:cxn ang="0">
                    <a:pos x="19" y="104"/>
                  </a:cxn>
                  <a:cxn ang="0">
                    <a:pos x="10" y="99"/>
                  </a:cxn>
                  <a:cxn ang="0">
                    <a:pos x="4" y="90"/>
                  </a:cxn>
                  <a:cxn ang="0">
                    <a:pos x="0" y="81"/>
                  </a:cxn>
                  <a:cxn ang="0">
                    <a:pos x="0" y="71"/>
                  </a:cxn>
                  <a:cxn ang="0">
                    <a:pos x="3" y="60"/>
                  </a:cxn>
                  <a:cxn ang="0">
                    <a:pos x="9" y="49"/>
                  </a:cxn>
                  <a:cxn ang="0">
                    <a:pos x="9" y="49"/>
                  </a:cxn>
                  <a:cxn ang="0">
                    <a:pos x="18" y="37"/>
                  </a:cxn>
                  <a:cxn ang="0">
                    <a:pos x="31" y="27"/>
                  </a:cxn>
                  <a:cxn ang="0">
                    <a:pos x="45" y="19"/>
                  </a:cxn>
                  <a:cxn ang="0">
                    <a:pos x="59" y="10"/>
                  </a:cxn>
                  <a:cxn ang="0">
                    <a:pos x="76" y="5"/>
                  </a:cxn>
                  <a:cxn ang="0">
                    <a:pos x="93" y="1"/>
                  </a:cxn>
                  <a:cxn ang="0">
                    <a:pos x="109" y="0"/>
                  </a:cxn>
                  <a:cxn ang="0">
                    <a:pos x="125" y="0"/>
                  </a:cxn>
                  <a:cxn ang="0">
                    <a:pos x="125" y="0"/>
                  </a:cxn>
                  <a:cxn ang="0">
                    <a:pos x="140" y="2"/>
                  </a:cxn>
                  <a:cxn ang="0">
                    <a:pos x="151" y="7"/>
                  </a:cxn>
                  <a:cxn ang="0">
                    <a:pos x="161" y="14"/>
                  </a:cxn>
                  <a:cxn ang="0">
                    <a:pos x="167" y="21"/>
                  </a:cxn>
                  <a:cxn ang="0">
                    <a:pos x="170" y="31"/>
                  </a:cxn>
                  <a:cxn ang="0">
                    <a:pos x="170" y="41"/>
                  </a:cxn>
                  <a:cxn ang="0">
                    <a:pos x="167" y="52"/>
                  </a:cxn>
                  <a:cxn ang="0">
                    <a:pos x="161" y="64"/>
                  </a:cxn>
                </a:cxnLst>
                <a:rect l="0" t="0" r="r" b="b"/>
                <a:pathLst>
                  <a:path w="170" h="112">
                    <a:moveTo>
                      <a:pt x="161" y="64"/>
                    </a:moveTo>
                    <a:lnTo>
                      <a:pt x="161" y="64"/>
                    </a:lnTo>
                    <a:lnTo>
                      <a:pt x="151" y="74"/>
                    </a:lnTo>
                    <a:lnTo>
                      <a:pt x="140" y="85"/>
                    </a:lnTo>
                    <a:lnTo>
                      <a:pt x="126" y="94"/>
                    </a:lnTo>
                    <a:lnTo>
                      <a:pt x="110" y="101"/>
                    </a:lnTo>
                    <a:lnTo>
                      <a:pt x="95" y="107"/>
                    </a:lnTo>
                    <a:lnTo>
                      <a:pt x="78" y="110"/>
                    </a:lnTo>
                    <a:lnTo>
                      <a:pt x="61" y="112"/>
                    </a:lnTo>
                    <a:lnTo>
                      <a:pt x="46" y="112"/>
                    </a:lnTo>
                    <a:lnTo>
                      <a:pt x="46" y="112"/>
                    </a:lnTo>
                    <a:lnTo>
                      <a:pt x="31" y="110"/>
                    </a:lnTo>
                    <a:lnTo>
                      <a:pt x="19" y="104"/>
                    </a:lnTo>
                    <a:lnTo>
                      <a:pt x="10" y="99"/>
                    </a:lnTo>
                    <a:lnTo>
                      <a:pt x="4" y="90"/>
                    </a:lnTo>
                    <a:lnTo>
                      <a:pt x="0" y="81"/>
                    </a:lnTo>
                    <a:lnTo>
                      <a:pt x="0" y="71"/>
                    </a:lnTo>
                    <a:lnTo>
                      <a:pt x="3" y="60"/>
                    </a:lnTo>
                    <a:lnTo>
                      <a:pt x="9" y="49"/>
                    </a:lnTo>
                    <a:lnTo>
                      <a:pt x="9" y="49"/>
                    </a:lnTo>
                    <a:lnTo>
                      <a:pt x="18" y="37"/>
                    </a:lnTo>
                    <a:lnTo>
                      <a:pt x="31" y="27"/>
                    </a:lnTo>
                    <a:lnTo>
                      <a:pt x="45" y="19"/>
                    </a:lnTo>
                    <a:lnTo>
                      <a:pt x="59" y="10"/>
                    </a:lnTo>
                    <a:lnTo>
                      <a:pt x="76" y="5"/>
                    </a:lnTo>
                    <a:lnTo>
                      <a:pt x="93" y="1"/>
                    </a:lnTo>
                    <a:lnTo>
                      <a:pt x="109" y="0"/>
                    </a:lnTo>
                    <a:lnTo>
                      <a:pt x="125" y="0"/>
                    </a:lnTo>
                    <a:lnTo>
                      <a:pt x="125" y="0"/>
                    </a:lnTo>
                    <a:lnTo>
                      <a:pt x="140" y="2"/>
                    </a:lnTo>
                    <a:lnTo>
                      <a:pt x="151" y="7"/>
                    </a:lnTo>
                    <a:lnTo>
                      <a:pt x="161" y="14"/>
                    </a:lnTo>
                    <a:lnTo>
                      <a:pt x="167" y="21"/>
                    </a:lnTo>
                    <a:lnTo>
                      <a:pt x="170" y="31"/>
                    </a:lnTo>
                    <a:lnTo>
                      <a:pt x="170" y="41"/>
                    </a:lnTo>
                    <a:lnTo>
                      <a:pt x="167" y="52"/>
                    </a:lnTo>
                    <a:lnTo>
                      <a:pt x="161" y="64"/>
                    </a:lnTo>
                  </a:path>
                </a:pathLst>
              </a:custGeom>
              <a:noFill/>
              <a:ln w="0">
                <a:solidFill>
                  <a:srgbClr val="006600"/>
                </a:solidFill>
                <a:prstDash val="solid"/>
                <a:round/>
                <a:headEnd/>
                <a:tailEnd/>
              </a:ln>
            </p:spPr>
            <p:txBody>
              <a:bodyPr/>
              <a:lstStyle/>
              <a:p>
                <a:endParaRPr lang="en-US"/>
              </a:p>
            </p:txBody>
          </p:sp>
          <p:sp>
            <p:nvSpPr>
              <p:cNvPr id="276" name="Freeform 463"/>
              <p:cNvSpPr>
                <a:spLocks/>
              </p:cNvSpPr>
              <p:nvPr/>
            </p:nvSpPr>
            <p:spPr bwMode="auto">
              <a:xfrm>
                <a:off x="567" y="3683"/>
                <a:ext cx="31" cy="18"/>
              </a:xfrm>
              <a:custGeom>
                <a:avLst/>
                <a:gdLst/>
                <a:ahLst/>
                <a:cxnLst>
                  <a:cxn ang="0">
                    <a:pos x="0" y="11"/>
                  </a:cxn>
                  <a:cxn ang="0">
                    <a:pos x="20" y="19"/>
                  </a:cxn>
                  <a:cxn ang="0">
                    <a:pos x="59" y="23"/>
                  </a:cxn>
                  <a:cxn ang="0">
                    <a:pos x="85" y="53"/>
                  </a:cxn>
                  <a:cxn ang="0">
                    <a:pos x="95" y="24"/>
                  </a:cxn>
                  <a:cxn ang="0">
                    <a:pos x="89" y="10"/>
                  </a:cxn>
                  <a:cxn ang="0">
                    <a:pos x="65" y="0"/>
                  </a:cxn>
                  <a:cxn ang="0">
                    <a:pos x="26" y="3"/>
                  </a:cxn>
                  <a:cxn ang="0">
                    <a:pos x="0" y="11"/>
                  </a:cxn>
                </a:cxnLst>
                <a:rect l="0" t="0" r="r" b="b"/>
                <a:pathLst>
                  <a:path w="95" h="53">
                    <a:moveTo>
                      <a:pt x="0" y="11"/>
                    </a:moveTo>
                    <a:lnTo>
                      <a:pt x="20" y="19"/>
                    </a:lnTo>
                    <a:lnTo>
                      <a:pt x="59" y="23"/>
                    </a:lnTo>
                    <a:lnTo>
                      <a:pt x="85" y="53"/>
                    </a:lnTo>
                    <a:lnTo>
                      <a:pt x="95" y="24"/>
                    </a:lnTo>
                    <a:lnTo>
                      <a:pt x="89" y="10"/>
                    </a:lnTo>
                    <a:lnTo>
                      <a:pt x="65" y="0"/>
                    </a:lnTo>
                    <a:lnTo>
                      <a:pt x="26" y="3"/>
                    </a:lnTo>
                    <a:lnTo>
                      <a:pt x="0" y="11"/>
                    </a:lnTo>
                    <a:close/>
                  </a:path>
                </a:pathLst>
              </a:custGeom>
              <a:solidFill>
                <a:srgbClr val="006600"/>
              </a:solidFill>
              <a:ln w="9525">
                <a:noFill/>
                <a:round/>
                <a:headEnd/>
                <a:tailEnd/>
              </a:ln>
            </p:spPr>
            <p:txBody>
              <a:bodyPr/>
              <a:lstStyle/>
              <a:p>
                <a:endParaRPr lang="en-US"/>
              </a:p>
            </p:txBody>
          </p:sp>
          <p:sp>
            <p:nvSpPr>
              <p:cNvPr id="277" name="Freeform 464"/>
              <p:cNvSpPr>
                <a:spLocks/>
              </p:cNvSpPr>
              <p:nvPr/>
            </p:nvSpPr>
            <p:spPr bwMode="auto">
              <a:xfrm>
                <a:off x="562" y="3711"/>
                <a:ext cx="14" cy="4"/>
              </a:xfrm>
              <a:custGeom>
                <a:avLst/>
                <a:gdLst/>
                <a:ahLst/>
                <a:cxnLst>
                  <a:cxn ang="0">
                    <a:pos x="0" y="3"/>
                  </a:cxn>
                  <a:cxn ang="0">
                    <a:pos x="42" y="0"/>
                  </a:cxn>
                  <a:cxn ang="0">
                    <a:pos x="23" y="13"/>
                  </a:cxn>
                  <a:cxn ang="0">
                    <a:pos x="0" y="3"/>
                  </a:cxn>
                </a:cxnLst>
                <a:rect l="0" t="0" r="r" b="b"/>
                <a:pathLst>
                  <a:path w="42" h="13">
                    <a:moveTo>
                      <a:pt x="0" y="3"/>
                    </a:moveTo>
                    <a:lnTo>
                      <a:pt x="42" y="0"/>
                    </a:lnTo>
                    <a:lnTo>
                      <a:pt x="23" y="13"/>
                    </a:lnTo>
                    <a:lnTo>
                      <a:pt x="0" y="3"/>
                    </a:lnTo>
                    <a:close/>
                  </a:path>
                </a:pathLst>
              </a:custGeom>
              <a:solidFill>
                <a:srgbClr val="006600"/>
              </a:solidFill>
              <a:ln w="9525">
                <a:noFill/>
                <a:round/>
                <a:headEnd/>
                <a:tailEnd/>
              </a:ln>
            </p:spPr>
            <p:txBody>
              <a:bodyPr/>
              <a:lstStyle/>
              <a:p>
                <a:endParaRPr lang="en-US"/>
              </a:p>
            </p:txBody>
          </p:sp>
          <p:sp>
            <p:nvSpPr>
              <p:cNvPr id="278" name="Freeform 465"/>
              <p:cNvSpPr>
                <a:spLocks/>
              </p:cNvSpPr>
              <p:nvPr/>
            </p:nvSpPr>
            <p:spPr bwMode="auto">
              <a:xfrm>
                <a:off x="572" y="3691"/>
                <a:ext cx="5" cy="2"/>
              </a:xfrm>
              <a:custGeom>
                <a:avLst/>
                <a:gdLst/>
                <a:ahLst/>
                <a:cxnLst>
                  <a:cxn ang="0">
                    <a:pos x="0" y="0"/>
                  </a:cxn>
                  <a:cxn ang="0">
                    <a:pos x="15" y="5"/>
                  </a:cxn>
                  <a:cxn ang="0">
                    <a:pos x="0" y="5"/>
                  </a:cxn>
                </a:cxnLst>
                <a:rect l="0" t="0" r="r" b="b"/>
                <a:pathLst>
                  <a:path w="15" h="5">
                    <a:moveTo>
                      <a:pt x="0" y="0"/>
                    </a:moveTo>
                    <a:lnTo>
                      <a:pt x="15" y="5"/>
                    </a:lnTo>
                    <a:lnTo>
                      <a:pt x="0" y="5"/>
                    </a:lnTo>
                  </a:path>
                </a:pathLst>
              </a:custGeom>
              <a:noFill/>
              <a:ln w="0">
                <a:solidFill>
                  <a:srgbClr val="006600"/>
                </a:solidFill>
                <a:prstDash val="solid"/>
                <a:round/>
                <a:headEnd/>
                <a:tailEnd/>
              </a:ln>
            </p:spPr>
            <p:txBody>
              <a:bodyPr/>
              <a:lstStyle/>
              <a:p>
                <a:endParaRPr lang="en-US"/>
              </a:p>
            </p:txBody>
          </p:sp>
          <p:sp>
            <p:nvSpPr>
              <p:cNvPr id="279" name="Line 466"/>
              <p:cNvSpPr>
                <a:spLocks noChangeShapeType="1"/>
              </p:cNvSpPr>
              <p:nvPr/>
            </p:nvSpPr>
            <p:spPr bwMode="auto">
              <a:xfrm>
                <a:off x="566" y="3696"/>
                <a:ext cx="7" cy="1"/>
              </a:xfrm>
              <a:prstGeom prst="line">
                <a:avLst/>
              </a:prstGeom>
              <a:noFill/>
              <a:ln w="0">
                <a:solidFill>
                  <a:srgbClr val="006600"/>
                </a:solidFill>
                <a:round/>
                <a:headEnd/>
                <a:tailEnd/>
              </a:ln>
            </p:spPr>
            <p:txBody>
              <a:bodyPr/>
              <a:lstStyle/>
              <a:p>
                <a:endParaRPr lang="en-US"/>
              </a:p>
            </p:txBody>
          </p:sp>
          <p:sp>
            <p:nvSpPr>
              <p:cNvPr id="280" name="Freeform 467"/>
              <p:cNvSpPr>
                <a:spLocks/>
              </p:cNvSpPr>
              <p:nvPr/>
            </p:nvSpPr>
            <p:spPr bwMode="auto">
              <a:xfrm>
                <a:off x="553" y="3700"/>
                <a:ext cx="31" cy="9"/>
              </a:xfrm>
              <a:custGeom>
                <a:avLst/>
                <a:gdLst/>
                <a:ahLst/>
                <a:cxnLst>
                  <a:cxn ang="0">
                    <a:pos x="66" y="0"/>
                  </a:cxn>
                  <a:cxn ang="0">
                    <a:pos x="48" y="11"/>
                  </a:cxn>
                  <a:cxn ang="0">
                    <a:pos x="19" y="22"/>
                  </a:cxn>
                  <a:cxn ang="0">
                    <a:pos x="0" y="27"/>
                  </a:cxn>
                  <a:cxn ang="0">
                    <a:pos x="69" y="25"/>
                  </a:cxn>
                  <a:cxn ang="0">
                    <a:pos x="90" y="24"/>
                  </a:cxn>
                  <a:cxn ang="0">
                    <a:pos x="92" y="8"/>
                  </a:cxn>
                  <a:cxn ang="0">
                    <a:pos x="66" y="0"/>
                  </a:cxn>
                </a:cxnLst>
                <a:rect l="0" t="0" r="r" b="b"/>
                <a:pathLst>
                  <a:path w="92" h="27">
                    <a:moveTo>
                      <a:pt x="66" y="0"/>
                    </a:moveTo>
                    <a:lnTo>
                      <a:pt x="48" y="11"/>
                    </a:lnTo>
                    <a:lnTo>
                      <a:pt x="19" y="22"/>
                    </a:lnTo>
                    <a:lnTo>
                      <a:pt x="0" y="27"/>
                    </a:lnTo>
                    <a:lnTo>
                      <a:pt x="69" y="25"/>
                    </a:lnTo>
                    <a:lnTo>
                      <a:pt x="90" y="24"/>
                    </a:lnTo>
                    <a:lnTo>
                      <a:pt x="92" y="8"/>
                    </a:lnTo>
                    <a:lnTo>
                      <a:pt x="66" y="0"/>
                    </a:lnTo>
                    <a:close/>
                  </a:path>
                </a:pathLst>
              </a:custGeom>
              <a:solidFill>
                <a:srgbClr val="006600"/>
              </a:solidFill>
              <a:ln w="9525">
                <a:noFill/>
                <a:round/>
                <a:headEnd/>
                <a:tailEnd/>
              </a:ln>
            </p:spPr>
            <p:txBody>
              <a:bodyPr/>
              <a:lstStyle/>
              <a:p>
                <a:endParaRPr lang="en-US"/>
              </a:p>
            </p:txBody>
          </p:sp>
          <p:sp>
            <p:nvSpPr>
              <p:cNvPr id="281" name="Freeform 468"/>
              <p:cNvSpPr>
                <a:spLocks/>
              </p:cNvSpPr>
              <p:nvPr/>
            </p:nvSpPr>
            <p:spPr bwMode="auto">
              <a:xfrm>
                <a:off x="594" y="3712"/>
                <a:ext cx="23" cy="16"/>
              </a:xfrm>
              <a:custGeom>
                <a:avLst/>
                <a:gdLst/>
                <a:ahLst/>
                <a:cxnLst>
                  <a:cxn ang="0">
                    <a:pos x="66" y="26"/>
                  </a:cxn>
                  <a:cxn ang="0">
                    <a:pos x="61" y="31"/>
                  </a:cxn>
                  <a:cxn ang="0">
                    <a:pos x="56" y="36"/>
                  </a:cxn>
                  <a:cxn ang="0">
                    <a:pos x="51" y="39"/>
                  </a:cxn>
                  <a:cxn ang="0">
                    <a:pos x="45" y="41"/>
                  </a:cxn>
                  <a:cxn ang="0">
                    <a:pos x="37" y="44"/>
                  </a:cxn>
                  <a:cxn ang="0">
                    <a:pos x="31" y="46"/>
                  </a:cxn>
                  <a:cxn ang="0">
                    <a:pos x="24" y="46"/>
                  </a:cxn>
                  <a:cxn ang="0">
                    <a:pos x="18" y="46"/>
                  </a:cxn>
                  <a:cxn ang="0">
                    <a:pos x="7" y="44"/>
                  </a:cxn>
                  <a:cxn ang="0">
                    <a:pos x="1" y="38"/>
                  </a:cxn>
                  <a:cxn ang="0">
                    <a:pos x="0" y="30"/>
                  </a:cxn>
                  <a:cxn ang="0">
                    <a:pos x="3" y="19"/>
                  </a:cxn>
                  <a:cxn ang="0">
                    <a:pos x="7" y="15"/>
                  </a:cxn>
                  <a:cxn ang="0">
                    <a:pos x="12" y="10"/>
                  </a:cxn>
                  <a:cxn ang="0">
                    <a:pos x="18" y="7"/>
                  </a:cxn>
                  <a:cxn ang="0">
                    <a:pos x="24" y="4"/>
                  </a:cxn>
                  <a:cxn ang="0">
                    <a:pos x="31" y="2"/>
                  </a:cxn>
                  <a:cxn ang="0">
                    <a:pos x="37" y="0"/>
                  </a:cxn>
                  <a:cxn ang="0">
                    <a:pos x="45" y="0"/>
                  </a:cxn>
                  <a:cxn ang="0">
                    <a:pos x="51" y="0"/>
                  </a:cxn>
                  <a:cxn ang="0">
                    <a:pos x="61" y="2"/>
                  </a:cxn>
                  <a:cxn ang="0">
                    <a:pos x="68" y="9"/>
                  </a:cxn>
                  <a:cxn ang="0">
                    <a:pos x="69" y="17"/>
                  </a:cxn>
                  <a:cxn ang="0">
                    <a:pos x="66" y="26"/>
                  </a:cxn>
                </a:cxnLst>
                <a:rect l="0" t="0" r="r" b="b"/>
                <a:pathLst>
                  <a:path w="69" h="46">
                    <a:moveTo>
                      <a:pt x="66" y="26"/>
                    </a:moveTo>
                    <a:lnTo>
                      <a:pt x="61" y="31"/>
                    </a:lnTo>
                    <a:lnTo>
                      <a:pt x="56" y="36"/>
                    </a:lnTo>
                    <a:lnTo>
                      <a:pt x="51" y="39"/>
                    </a:lnTo>
                    <a:lnTo>
                      <a:pt x="45" y="41"/>
                    </a:lnTo>
                    <a:lnTo>
                      <a:pt x="37" y="44"/>
                    </a:lnTo>
                    <a:lnTo>
                      <a:pt x="31" y="46"/>
                    </a:lnTo>
                    <a:lnTo>
                      <a:pt x="24" y="46"/>
                    </a:lnTo>
                    <a:lnTo>
                      <a:pt x="18" y="46"/>
                    </a:lnTo>
                    <a:lnTo>
                      <a:pt x="7" y="44"/>
                    </a:lnTo>
                    <a:lnTo>
                      <a:pt x="1" y="38"/>
                    </a:lnTo>
                    <a:lnTo>
                      <a:pt x="0" y="30"/>
                    </a:lnTo>
                    <a:lnTo>
                      <a:pt x="3" y="19"/>
                    </a:lnTo>
                    <a:lnTo>
                      <a:pt x="7" y="15"/>
                    </a:lnTo>
                    <a:lnTo>
                      <a:pt x="12" y="10"/>
                    </a:lnTo>
                    <a:lnTo>
                      <a:pt x="18" y="7"/>
                    </a:lnTo>
                    <a:lnTo>
                      <a:pt x="24" y="4"/>
                    </a:lnTo>
                    <a:lnTo>
                      <a:pt x="31" y="2"/>
                    </a:lnTo>
                    <a:lnTo>
                      <a:pt x="37" y="0"/>
                    </a:lnTo>
                    <a:lnTo>
                      <a:pt x="45" y="0"/>
                    </a:lnTo>
                    <a:lnTo>
                      <a:pt x="51" y="0"/>
                    </a:lnTo>
                    <a:lnTo>
                      <a:pt x="61" y="2"/>
                    </a:lnTo>
                    <a:lnTo>
                      <a:pt x="68" y="9"/>
                    </a:lnTo>
                    <a:lnTo>
                      <a:pt x="69" y="17"/>
                    </a:lnTo>
                    <a:lnTo>
                      <a:pt x="66" y="26"/>
                    </a:lnTo>
                    <a:close/>
                  </a:path>
                </a:pathLst>
              </a:custGeom>
              <a:solidFill>
                <a:srgbClr val="006600"/>
              </a:solidFill>
              <a:ln w="9525">
                <a:noFill/>
                <a:round/>
                <a:headEnd/>
                <a:tailEnd/>
              </a:ln>
            </p:spPr>
            <p:txBody>
              <a:bodyPr/>
              <a:lstStyle/>
              <a:p>
                <a:endParaRPr lang="en-US"/>
              </a:p>
            </p:txBody>
          </p:sp>
        </p:grpSp>
        <p:grpSp>
          <p:nvGrpSpPr>
            <p:cNvPr id="255" name="Group 470"/>
            <p:cNvGrpSpPr>
              <a:grpSpLocks/>
            </p:cNvGrpSpPr>
            <p:nvPr/>
          </p:nvGrpSpPr>
          <p:grpSpPr bwMode="auto">
            <a:xfrm>
              <a:off x="4464" y="2260"/>
              <a:ext cx="1217" cy="1064"/>
              <a:chOff x="4032" y="1684"/>
              <a:chExt cx="1217" cy="1064"/>
            </a:xfrm>
          </p:grpSpPr>
          <p:graphicFrame>
            <p:nvGraphicFramePr>
              <p:cNvPr id="256" name="Object 471"/>
              <p:cNvGraphicFramePr>
                <a:graphicFrameLocks noChangeAspect="1"/>
              </p:cNvGraphicFramePr>
              <p:nvPr/>
            </p:nvGraphicFramePr>
            <p:xfrm>
              <a:off x="4032" y="1824"/>
              <a:ext cx="402" cy="900"/>
            </p:xfrm>
            <a:graphic>
              <a:graphicData uri="http://schemas.openxmlformats.org/presentationml/2006/ole">
                <p:oleObj spid="_x0000_s244740" name="Photo Editor Photo" r:id="rId18" imgW="638264" imgH="1428949" progId="MSPhotoEd.3">
                  <p:embed/>
                </p:oleObj>
              </a:graphicData>
            </a:graphic>
          </p:graphicFrame>
          <p:sp>
            <p:nvSpPr>
              <p:cNvPr id="257" name="Rectangle 472"/>
              <p:cNvSpPr>
                <a:spLocks noChangeArrowheads="1"/>
              </p:cNvSpPr>
              <p:nvPr/>
            </p:nvSpPr>
            <p:spPr bwMode="auto">
              <a:xfrm>
                <a:off x="4450" y="1684"/>
                <a:ext cx="799" cy="1064"/>
              </a:xfrm>
              <a:prstGeom prst="rect">
                <a:avLst/>
              </a:prstGeom>
              <a:noFill/>
              <a:ln w="9525">
                <a:noFill/>
                <a:miter lim="800000"/>
                <a:headEnd/>
                <a:tailEnd/>
              </a:ln>
              <a:effectLst/>
            </p:spPr>
            <p:txBody>
              <a:bodyPr wrap="square">
                <a:spAutoFit/>
              </a:bodyPr>
              <a:lstStyle/>
              <a:p>
                <a:pPr>
                  <a:spcBef>
                    <a:spcPct val="0"/>
                  </a:spcBef>
                  <a:buFontTx/>
                  <a:buNone/>
                </a:pPr>
                <a:r>
                  <a:rPr lang="tr-TR" sz="1200" b="1" dirty="0">
                    <a:ea typeface="ＭＳ Ｐゴシック" pitchFamily="34" charset="-128"/>
                  </a:rPr>
                  <a:t>Performans Gösterge ve Hedefleri</a:t>
                </a:r>
              </a:p>
            </p:txBody>
          </p:sp>
        </p:grpSp>
      </p:grpSp>
      <p:pic>
        <p:nvPicPr>
          <p:cNvPr id="109"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263463" y="357166"/>
            <a:ext cx="1371666" cy="1246968"/>
          </a:xfrm>
          <a:prstGeom prst="rect">
            <a:avLst/>
          </a:prstGeom>
          <a:noFill/>
          <a:ln w="9525">
            <a:noFill/>
            <a:miter lim="800000"/>
            <a:headEnd/>
            <a:tailEnd/>
          </a:ln>
        </p:spPr>
      </p:pic>
      <p:sp>
        <p:nvSpPr>
          <p:cNvPr id="483" name="Line 129"/>
          <p:cNvSpPr>
            <a:spLocks noChangeShapeType="1"/>
          </p:cNvSpPr>
          <p:nvPr/>
        </p:nvSpPr>
        <p:spPr bwMode="auto">
          <a:xfrm>
            <a:off x="2143108" y="1284287"/>
            <a:ext cx="4436475" cy="175281"/>
          </a:xfrm>
          <a:prstGeom prst="line">
            <a:avLst/>
          </a:prstGeom>
          <a:noFill/>
          <a:ln w="47625" cap="rnd" cmpd="sng">
            <a:solidFill>
              <a:schemeClr val="accent6">
                <a:lumMod val="75000"/>
              </a:schemeClr>
            </a:solidFill>
            <a:prstDash val="sysDot"/>
            <a:round/>
            <a:headEnd/>
            <a:tailEnd/>
          </a:ln>
        </p:spPr>
        <p:txBody>
          <a:bodyPr/>
          <a:lstStyle/>
          <a:p>
            <a:endParaRPr lang="en-US"/>
          </a:p>
        </p:txBody>
      </p:sp>
      <p:grpSp>
        <p:nvGrpSpPr>
          <p:cNvPr id="484" name="Group 4"/>
          <p:cNvGrpSpPr>
            <a:grpSpLocks noChangeAspect="1"/>
          </p:cNvGrpSpPr>
          <p:nvPr/>
        </p:nvGrpSpPr>
        <p:grpSpPr bwMode="auto">
          <a:xfrm>
            <a:off x="3126850" y="107006"/>
            <a:ext cx="1085850" cy="889001"/>
            <a:chOff x="-18" y="261"/>
            <a:chExt cx="1368" cy="1120"/>
          </a:xfrm>
        </p:grpSpPr>
        <p:sp>
          <p:nvSpPr>
            <p:cNvPr id="485" name="AutoShape 5"/>
            <p:cNvSpPr>
              <a:spLocks noChangeArrowheads="1"/>
            </p:cNvSpPr>
            <p:nvPr/>
          </p:nvSpPr>
          <p:spPr bwMode="auto">
            <a:xfrm>
              <a:off x="96" y="624"/>
              <a:ext cx="720" cy="757"/>
            </a:xfrm>
            <a:prstGeom prst="can">
              <a:avLst>
                <a:gd name="adj" fmla="val 26285"/>
              </a:avLst>
            </a:prstGeom>
            <a:gradFill rotWithShape="0">
              <a:gsLst>
                <a:gs pos="0">
                  <a:srgbClr val="FFFF99">
                    <a:gamma/>
                    <a:shade val="46275"/>
                    <a:invGamma/>
                  </a:srgbClr>
                </a:gs>
                <a:gs pos="50000">
                  <a:srgbClr val="FFFF99"/>
                </a:gs>
                <a:gs pos="100000">
                  <a:srgbClr val="FFFF99">
                    <a:gamma/>
                    <a:shade val="46275"/>
                    <a:invGamma/>
                  </a:srgbClr>
                </a:gs>
              </a:gsLst>
              <a:lin ang="5400000" scaled="1"/>
            </a:gradFill>
            <a:ln w="9525">
              <a:solidFill>
                <a:schemeClr val="tx1"/>
              </a:solidFill>
              <a:round/>
              <a:headEnd/>
              <a:tailEnd/>
            </a:ln>
            <a:effectLst/>
          </p:spPr>
          <p:txBody>
            <a:bodyPr wrap="none" anchor="ctr"/>
            <a:lstStyle/>
            <a:p>
              <a:endParaRPr lang="en-US"/>
            </a:p>
          </p:txBody>
        </p:sp>
        <p:sp>
          <p:nvSpPr>
            <p:cNvPr id="486" name="Text Box 6"/>
            <p:cNvSpPr txBox="1">
              <a:spLocks noChangeArrowheads="1"/>
            </p:cNvSpPr>
            <p:nvPr/>
          </p:nvSpPr>
          <p:spPr bwMode="auto">
            <a:xfrm>
              <a:off x="-18" y="261"/>
              <a:ext cx="1368" cy="465"/>
            </a:xfrm>
            <a:prstGeom prst="rect">
              <a:avLst/>
            </a:prstGeom>
            <a:noFill/>
            <a:ln w="9525">
              <a:noFill/>
              <a:miter lim="800000"/>
              <a:headEnd/>
              <a:tailEnd/>
            </a:ln>
            <a:effectLst/>
          </p:spPr>
          <p:txBody>
            <a:bodyPr wrap="square">
              <a:spAutoFit/>
            </a:bodyPr>
            <a:lstStyle/>
            <a:p>
              <a:pPr algn="ctr">
                <a:spcBef>
                  <a:spcPct val="0"/>
                </a:spcBef>
                <a:buFontTx/>
                <a:buNone/>
              </a:pPr>
              <a:r>
                <a:rPr lang="tr-TR" sz="900" b="1" dirty="0">
                  <a:ea typeface="ＭＳ Ｐゴシック" pitchFamily="34" charset="-128"/>
                </a:rPr>
                <a:t>Konfigürasyon Verisi</a:t>
              </a:r>
              <a:endParaRPr lang="en-US" sz="900" b="1" dirty="0">
                <a:ea typeface="ＭＳ Ｐゴシック" pitchFamily="34" charset="-128"/>
              </a:endParaRPr>
            </a:p>
          </p:txBody>
        </p:sp>
        <p:grpSp>
          <p:nvGrpSpPr>
            <p:cNvPr id="487" name="Group 7"/>
            <p:cNvGrpSpPr>
              <a:grpSpLocks/>
            </p:cNvGrpSpPr>
            <p:nvPr/>
          </p:nvGrpSpPr>
          <p:grpSpPr bwMode="auto">
            <a:xfrm>
              <a:off x="328" y="864"/>
              <a:ext cx="495" cy="448"/>
              <a:chOff x="3323" y="782"/>
              <a:chExt cx="576" cy="881"/>
            </a:xfrm>
          </p:grpSpPr>
          <p:sp>
            <p:nvSpPr>
              <p:cNvPr id="488" name="AutoShape 8"/>
              <p:cNvSpPr>
                <a:spLocks noChangeArrowheads="1"/>
              </p:cNvSpPr>
              <p:nvPr/>
            </p:nvSpPr>
            <p:spPr bwMode="auto">
              <a:xfrm>
                <a:off x="3323" y="782"/>
                <a:ext cx="107" cy="84"/>
              </a:xfrm>
              <a:prstGeom prst="triangle">
                <a:avLst>
                  <a:gd name="adj" fmla="val 50000"/>
                </a:avLst>
              </a:prstGeom>
              <a:gradFill rotWithShape="0">
                <a:gsLst>
                  <a:gs pos="0">
                    <a:schemeClr val="tx2"/>
                  </a:gs>
                  <a:gs pos="100000">
                    <a:schemeClr val="hlink"/>
                  </a:gs>
                </a:gsLst>
                <a:path path="shape">
                  <a:fillToRect l="50000" t="50000" r="50000" b="50000"/>
                </a:path>
              </a:gradFill>
              <a:ln w="28575">
                <a:solidFill>
                  <a:schemeClr val="tx1"/>
                </a:solidFill>
                <a:miter lim="800000"/>
                <a:headEnd/>
                <a:tailEnd/>
              </a:ln>
              <a:effectLst/>
            </p:spPr>
            <p:txBody>
              <a:bodyPr wrap="none" tIns="18000" anchor="ctr"/>
              <a:lstStyle/>
              <a:p>
                <a:endParaRPr lang="en-US"/>
              </a:p>
            </p:txBody>
          </p:sp>
          <p:sp>
            <p:nvSpPr>
              <p:cNvPr id="489" name="Oval 9"/>
              <p:cNvSpPr>
                <a:spLocks noChangeArrowheads="1"/>
              </p:cNvSpPr>
              <p:nvPr/>
            </p:nvSpPr>
            <p:spPr bwMode="auto">
              <a:xfrm>
                <a:off x="3451" y="866"/>
                <a:ext cx="21" cy="16"/>
              </a:xfrm>
              <a:prstGeom prst="ellipse">
                <a:avLst/>
              </a:prstGeom>
              <a:solidFill>
                <a:schemeClr val="tx1"/>
              </a:solidFill>
              <a:ln w="12700">
                <a:solidFill>
                  <a:schemeClr val="tx1"/>
                </a:solidFill>
                <a:round/>
                <a:headEnd/>
                <a:tailEnd/>
              </a:ln>
              <a:effectLst/>
            </p:spPr>
            <p:txBody>
              <a:bodyPr wrap="none" tIns="18000" anchor="ctr"/>
              <a:lstStyle/>
              <a:p>
                <a:endParaRPr lang="en-US"/>
              </a:p>
            </p:txBody>
          </p:sp>
          <p:sp>
            <p:nvSpPr>
              <p:cNvPr id="490" name="Oval 10"/>
              <p:cNvSpPr>
                <a:spLocks noChangeArrowheads="1"/>
              </p:cNvSpPr>
              <p:nvPr/>
            </p:nvSpPr>
            <p:spPr bwMode="auto">
              <a:xfrm>
                <a:off x="3494" y="866"/>
                <a:ext cx="21" cy="16"/>
              </a:xfrm>
              <a:prstGeom prst="ellipse">
                <a:avLst/>
              </a:prstGeom>
              <a:solidFill>
                <a:schemeClr val="tx1"/>
              </a:solidFill>
              <a:ln w="12700">
                <a:solidFill>
                  <a:schemeClr val="tx1"/>
                </a:solidFill>
                <a:round/>
                <a:headEnd/>
                <a:tailEnd/>
              </a:ln>
              <a:effectLst/>
            </p:spPr>
            <p:txBody>
              <a:bodyPr wrap="none" tIns="18000" anchor="ctr"/>
              <a:lstStyle/>
              <a:p>
                <a:endParaRPr lang="en-US"/>
              </a:p>
            </p:txBody>
          </p:sp>
          <p:sp>
            <p:nvSpPr>
              <p:cNvPr id="491" name="Oval 11"/>
              <p:cNvSpPr>
                <a:spLocks noChangeArrowheads="1"/>
              </p:cNvSpPr>
              <p:nvPr/>
            </p:nvSpPr>
            <p:spPr bwMode="auto">
              <a:xfrm>
                <a:off x="3622" y="1048"/>
                <a:ext cx="21" cy="17"/>
              </a:xfrm>
              <a:prstGeom prst="ellipse">
                <a:avLst/>
              </a:prstGeom>
              <a:solidFill>
                <a:schemeClr val="tx1"/>
              </a:solidFill>
              <a:ln w="12700">
                <a:solidFill>
                  <a:schemeClr val="tx1"/>
                </a:solidFill>
                <a:round/>
                <a:headEnd/>
                <a:tailEnd/>
              </a:ln>
              <a:effectLst/>
            </p:spPr>
            <p:txBody>
              <a:bodyPr wrap="none" tIns="18000" anchor="ctr"/>
              <a:lstStyle/>
              <a:p>
                <a:endParaRPr lang="en-US"/>
              </a:p>
            </p:txBody>
          </p:sp>
          <p:sp>
            <p:nvSpPr>
              <p:cNvPr id="492" name="Oval 12"/>
              <p:cNvSpPr>
                <a:spLocks noChangeArrowheads="1"/>
              </p:cNvSpPr>
              <p:nvPr/>
            </p:nvSpPr>
            <p:spPr bwMode="auto">
              <a:xfrm>
                <a:off x="3664" y="1048"/>
                <a:ext cx="22" cy="17"/>
              </a:xfrm>
              <a:prstGeom prst="ellipse">
                <a:avLst/>
              </a:prstGeom>
              <a:solidFill>
                <a:schemeClr val="tx1"/>
              </a:solidFill>
              <a:ln w="12700">
                <a:solidFill>
                  <a:schemeClr val="tx1"/>
                </a:solidFill>
                <a:round/>
                <a:headEnd/>
                <a:tailEnd/>
              </a:ln>
              <a:effectLst/>
            </p:spPr>
            <p:txBody>
              <a:bodyPr wrap="none" tIns="18000" anchor="ctr"/>
              <a:lstStyle/>
              <a:p>
                <a:endParaRPr lang="en-US"/>
              </a:p>
            </p:txBody>
          </p:sp>
          <p:sp>
            <p:nvSpPr>
              <p:cNvPr id="493" name="AutoShape 13"/>
              <p:cNvSpPr>
                <a:spLocks noChangeArrowheads="1"/>
              </p:cNvSpPr>
              <p:nvPr/>
            </p:nvSpPr>
            <p:spPr bwMode="auto">
              <a:xfrm>
                <a:off x="3494" y="1164"/>
                <a:ext cx="106" cy="84"/>
              </a:xfrm>
              <a:prstGeom prst="triangle">
                <a:avLst>
                  <a:gd name="adj" fmla="val 50000"/>
                </a:avLst>
              </a:prstGeom>
              <a:gradFill rotWithShape="0">
                <a:gsLst>
                  <a:gs pos="0">
                    <a:schemeClr val="tx2"/>
                  </a:gs>
                  <a:gs pos="100000">
                    <a:schemeClr val="hlink"/>
                  </a:gs>
                </a:gsLst>
                <a:path path="shape">
                  <a:fillToRect l="50000" t="50000" r="50000" b="50000"/>
                </a:path>
              </a:gradFill>
              <a:ln w="28575">
                <a:solidFill>
                  <a:schemeClr val="tx1"/>
                </a:solidFill>
                <a:miter lim="800000"/>
                <a:headEnd/>
                <a:tailEnd/>
              </a:ln>
              <a:effectLst/>
            </p:spPr>
            <p:txBody>
              <a:bodyPr wrap="none" tIns="18000" anchor="ctr"/>
              <a:lstStyle/>
              <a:p>
                <a:endParaRPr lang="en-US"/>
              </a:p>
            </p:txBody>
          </p:sp>
          <p:sp>
            <p:nvSpPr>
              <p:cNvPr id="494" name="Oval 14"/>
              <p:cNvSpPr>
                <a:spLocks noChangeArrowheads="1"/>
              </p:cNvSpPr>
              <p:nvPr/>
            </p:nvSpPr>
            <p:spPr bwMode="auto">
              <a:xfrm>
                <a:off x="3622" y="1264"/>
                <a:ext cx="21" cy="17"/>
              </a:xfrm>
              <a:prstGeom prst="ellipse">
                <a:avLst/>
              </a:prstGeom>
              <a:solidFill>
                <a:schemeClr val="tx1"/>
              </a:solidFill>
              <a:ln w="12700">
                <a:solidFill>
                  <a:schemeClr val="tx1"/>
                </a:solidFill>
                <a:round/>
                <a:headEnd/>
                <a:tailEnd/>
              </a:ln>
              <a:effectLst/>
            </p:spPr>
            <p:txBody>
              <a:bodyPr wrap="none" tIns="18000" anchor="ctr"/>
              <a:lstStyle/>
              <a:p>
                <a:endParaRPr lang="en-US"/>
              </a:p>
            </p:txBody>
          </p:sp>
          <p:sp>
            <p:nvSpPr>
              <p:cNvPr id="495" name="Oval 15"/>
              <p:cNvSpPr>
                <a:spLocks noChangeArrowheads="1"/>
              </p:cNvSpPr>
              <p:nvPr/>
            </p:nvSpPr>
            <p:spPr bwMode="auto">
              <a:xfrm>
                <a:off x="3664" y="1264"/>
                <a:ext cx="22" cy="17"/>
              </a:xfrm>
              <a:prstGeom prst="ellipse">
                <a:avLst/>
              </a:prstGeom>
              <a:solidFill>
                <a:schemeClr val="tx1"/>
              </a:solidFill>
              <a:ln w="12700">
                <a:solidFill>
                  <a:schemeClr val="tx1"/>
                </a:solidFill>
                <a:round/>
                <a:headEnd/>
                <a:tailEnd/>
              </a:ln>
              <a:effectLst/>
            </p:spPr>
            <p:txBody>
              <a:bodyPr wrap="none" tIns="18000" anchor="ctr"/>
              <a:lstStyle/>
              <a:p>
                <a:endParaRPr lang="en-US"/>
              </a:p>
            </p:txBody>
          </p:sp>
          <p:sp>
            <p:nvSpPr>
              <p:cNvPr id="496" name="AutoShape 16"/>
              <p:cNvSpPr>
                <a:spLocks noChangeArrowheads="1"/>
              </p:cNvSpPr>
              <p:nvPr/>
            </p:nvSpPr>
            <p:spPr bwMode="auto">
              <a:xfrm>
                <a:off x="3366" y="1364"/>
                <a:ext cx="106" cy="83"/>
              </a:xfrm>
              <a:prstGeom prst="triangle">
                <a:avLst>
                  <a:gd name="adj" fmla="val 50000"/>
                </a:avLst>
              </a:prstGeom>
              <a:gradFill rotWithShape="0">
                <a:gsLst>
                  <a:gs pos="0">
                    <a:schemeClr val="tx2"/>
                  </a:gs>
                  <a:gs pos="100000">
                    <a:schemeClr val="hlink"/>
                  </a:gs>
                </a:gsLst>
                <a:path path="shape">
                  <a:fillToRect l="50000" t="50000" r="50000" b="50000"/>
                </a:path>
              </a:gradFill>
              <a:ln w="28575">
                <a:solidFill>
                  <a:schemeClr val="tx1"/>
                </a:solidFill>
                <a:miter lim="800000"/>
                <a:headEnd/>
                <a:tailEnd/>
              </a:ln>
              <a:effectLst/>
            </p:spPr>
            <p:txBody>
              <a:bodyPr wrap="none" tIns="18000" anchor="ctr"/>
              <a:lstStyle/>
              <a:p>
                <a:endParaRPr lang="en-US"/>
              </a:p>
            </p:txBody>
          </p:sp>
          <p:sp>
            <p:nvSpPr>
              <p:cNvPr id="497" name="Oval 17"/>
              <p:cNvSpPr>
                <a:spLocks noChangeArrowheads="1"/>
              </p:cNvSpPr>
              <p:nvPr/>
            </p:nvSpPr>
            <p:spPr bwMode="auto">
              <a:xfrm>
                <a:off x="3494" y="1447"/>
                <a:ext cx="21" cy="17"/>
              </a:xfrm>
              <a:prstGeom prst="ellipse">
                <a:avLst/>
              </a:prstGeom>
              <a:solidFill>
                <a:schemeClr val="tx1"/>
              </a:solidFill>
              <a:ln w="12700">
                <a:solidFill>
                  <a:schemeClr val="tx1"/>
                </a:solidFill>
                <a:round/>
                <a:headEnd/>
                <a:tailEnd/>
              </a:ln>
              <a:effectLst/>
            </p:spPr>
            <p:txBody>
              <a:bodyPr wrap="none" tIns="18000" anchor="ctr"/>
              <a:lstStyle/>
              <a:p>
                <a:endParaRPr lang="en-US"/>
              </a:p>
            </p:txBody>
          </p:sp>
          <p:sp>
            <p:nvSpPr>
              <p:cNvPr id="498" name="Oval 18"/>
              <p:cNvSpPr>
                <a:spLocks noChangeArrowheads="1"/>
              </p:cNvSpPr>
              <p:nvPr/>
            </p:nvSpPr>
            <p:spPr bwMode="auto">
              <a:xfrm>
                <a:off x="3536" y="1447"/>
                <a:ext cx="22" cy="17"/>
              </a:xfrm>
              <a:prstGeom prst="ellipse">
                <a:avLst/>
              </a:prstGeom>
              <a:solidFill>
                <a:schemeClr val="tx1"/>
              </a:solidFill>
              <a:ln w="12700">
                <a:solidFill>
                  <a:schemeClr val="tx1"/>
                </a:solidFill>
                <a:round/>
                <a:headEnd/>
                <a:tailEnd/>
              </a:ln>
              <a:effectLst/>
            </p:spPr>
            <p:txBody>
              <a:bodyPr wrap="none" tIns="18000" anchor="ctr"/>
              <a:lstStyle/>
              <a:p>
                <a:endParaRPr lang="en-US"/>
              </a:p>
            </p:txBody>
          </p:sp>
          <p:sp>
            <p:nvSpPr>
              <p:cNvPr id="499" name="AutoShape 19"/>
              <p:cNvSpPr>
                <a:spLocks noChangeArrowheads="1"/>
              </p:cNvSpPr>
              <p:nvPr/>
            </p:nvSpPr>
            <p:spPr bwMode="auto">
              <a:xfrm>
                <a:off x="3643" y="1364"/>
                <a:ext cx="107" cy="83"/>
              </a:xfrm>
              <a:prstGeom prst="triangle">
                <a:avLst>
                  <a:gd name="adj" fmla="val 50000"/>
                </a:avLst>
              </a:prstGeom>
              <a:gradFill rotWithShape="0">
                <a:gsLst>
                  <a:gs pos="0">
                    <a:schemeClr val="tx2"/>
                  </a:gs>
                  <a:gs pos="100000">
                    <a:schemeClr val="hlink"/>
                  </a:gs>
                </a:gsLst>
                <a:path path="shape">
                  <a:fillToRect l="50000" t="50000" r="50000" b="50000"/>
                </a:path>
              </a:gradFill>
              <a:ln w="28575">
                <a:solidFill>
                  <a:schemeClr val="tx1"/>
                </a:solidFill>
                <a:miter lim="800000"/>
                <a:headEnd/>
                <a:tailEnd/>
              </a:ln>
              <a:effectLst/>
            </p:spPr>
            <p:txBody>
              <a:bodyPr wrap="none" tIns="18000" anchor="ctr"/>
              <a:lstStyle/>
              <a:p>
                <a:endParaRPr lang="en-US"/>
              </a:p>
            </p:txBody>
          </p:sp>
          <p:sp>
            <p:nvSpPr>
              <p:cNvPr id="500" name="Oval 20"/>
              <p:cNvSpPr>
                <a:spLocks noChangeArrowheads="1"/>
              </p:cNvSpPr>
              <p:nvPr/>
            </p:nvSpPr>
            <p:spPr bwMode="black">
              <a:xfrm>
                <a:off x="3771" y="1447"/>
                <a:ext cx="21" cy="17"/>
              </a:xfrm>
              <a:prstGeom prst="ellipse">
                <a:avLst/>
              </a:prstGeom>
              <a:solidFill>
                <a:schemeClr val="tx2"/>
              </a:solidFill>
              <a:ln w="28575">
                <a:solidFill>
                  <a:schemeClr val="tx1"/>
                </a:solidFill>
                <a:round/>
                <a:headEnd/>
                <a:tailEnd/>
              </a:ln>
              <a:effectLst/>
            </p:spPr>
            <p:txBody>
              <a:bodyPr wrap="none" tIns="18000" anchor="ctr"/>
              <a:lstStyle/>
              <a:p>
                <a:endParaRPr lang="en-US"/>
              </a:p>
            </p:txBody>
          </p:sp>
          <p:sp>
            <p:nvSpPr>
              <p:cNvPr id="501" name="Oval 21"/>
              <p:cNvSpPr>
                <a:spLocks noChangeArrowheads="1"/>
              </p:cNvSpPr>
              <p:nvPr/>
            </p:nvSpPr>
            <p:spPr bwMode="black">
              <a:xfrm>
                <a:off x="3814" y="1447"/>
                <a:ext cx="21" cy="17"/>
              </a:xfrm>
              <a:prstGeom prst="ellipse">
                <a:avLst/>
              </a:prstGeom>
              <a:solidFill>
                <a:schemeClr val="tx2"/>
              </a:solidFill>
              <a:ln w="28575">
                <a:solidFill>
                  <a:schemeClr val="tx1"/>
                </a:solidFill>
                <a:round/>
                <a:headEnd/>
                <a:tailEnd/>
              </a:ln>
              <a:effectLst/>
            </p:spPr>
            <p:txBody>
              <a:bodyPr wrap="none" tIns="18000" anchor="ctr"/>
              <a:lstStyle/>
              <a:p>
                <a:endParaRPr lang="en-US"/>
              </a:p>
            </p:txBody>
          </p:sp>
          <p:sp>
            <p:nvSpPr>
              <p:cNvPr id="502" name="AutoShape 22"/>
              <p:cNvSpPr>
                <a:spLocks noChangeArrowheads="1"/>
              </p:cNvSpPr>
              <p:nvPr/>
            </p:nvSpPr>
            <p:spPr bwMode="auto">
              <a:xfrm>
                <a:off x="3515" y="1580"/>
                <a:ext cx="107" cy="83"/>
              </a:xfrm>
              <a:prstGeom prst="triangle">
                <a:avLst>
                  <a:gd name="adj" fmla="val 50000"/>
                </a:avLst>
              </a:prstGeom>
              <a:gradFill rotWithShape="0">
                <a:gsLst>
                  <a:gs pos="0">
                    <a:schemeClr val="tx2"/>
                  </a:gs>
                  <a:gs pos="100000">
                    <a:schemeClr val="hlink"/>
                  </a:gs>
                </a:gsLst>
                <a:path path="shape">
                  <a:fillToRect l="50000" t="50000" r="50000" b="50000"/>
                </a:path>
              </a:gradFill>
              <a:ln w="28575">
                <a:solidFill>
                  <a:schemeClr val="tx1"/>
                </a:solidFill>
                <a:miter lim="800000"/>
                <a:headEnd/>
                <a:tailEnd/>
              </a:ln>
              <a:effectLst/>
            </p:spPr>
            <p:txBody>
              <a:bodyPr wrap="none" tIns="18000" anchor="ctr"/>
              <a:lstStyle/>
              <a:p>
                <a:endParaRPr lang="en-US"/>
              </a:p>
            </p:txBody>
          </p:sp>
          <p:sp>
            <p:nvSpPr>
              <p:cNvPr id="503" name="AutoShape 23"/>
              <p:cNvSpPr>
                <a:spLocks noChangeArrowheads="1"/>
              </p:cNvSpPr>
              <p:nvPr/>
            </p:nvSpPr>
            <p:spPr bwMode="auto">
              <a:xfrm>
                <a:off x="3792" y="1580"/>
                <a:ext cx="107" cy="83"/>
              </a:xfrm>
              <a:prstGeom prst="triangle">
                <a:avLst>
                  <a:gd name="adj" fmla="val 50000"/>
                </a:avLst>
              </a:prstGeom>
              <a:gradFill rotWithShape="0">
                <a:gsLst>
                  <a:gs pos="0">
                    <a:schemeClr val="tx2"/>
                  </a:gs>
                  <a:gs pos="100000">
                    <a:schemeClr val="hlink"/>
                  </a:gs>
                </a:gsLst>
                <a:path path="shape">
                  <a:fillToRect l="50000" t="50000" r="50000" b="50000"/>
                </a:path>
              </a:gradFill>
              <a:ln w="28575">
                <a:solidFill>
                  <a:schemeClr val="tx1"/>
                </a:solidFill>
                <a:miter lim="800000"/>
                <a:headEnd/>
                <a:tailEnd/>
              </a:ln>
              <a:effectLst/>
            </p:spPr>
            <p:txBody>
              <a:bodyPr wrap="none" tIns="18000" anchor="ctr"/>
              <a:lstStyle/>
              <a:p>
                <a:endParaRPr lang="en-US"/>
              </a:p>
            </p:txBody>
          </p:sp>
          <p:cxnSp>
            <p:nvCxnSpPr>
              <p:cNvPr id="504" name="AutoShape 24"/>
              <p:cNvCxnSpPr>
                <a:cxnSpLocks noChangeShapeType="1"/>
                <a:stCxn id="493" idx="0"/>
                <a:endCxn id="488" idx="3"/>
              </p:cNvCxnSpPr>
              <p:nvPr/>
            </p:nvCxnSpPr>
            <p:spPr bwMode="auto">
              <a:xfrm rot="5400000" flipH="1">
                <a:off x="3315" y="929"/>
                <a:ext cx="294" cy="171"/>
              </a:xfrm>
              <a:prstGeom prst="bentConnector3">
                <a:avLst>
                  <a:gd name="adj1" fmla="val 50000"/>
                </a:avLst>
              </a:prstGeom>
              <a:noFill/>
              <a:ln w="3175">
                <a:solidFill>
                  <a:schemeClr val="tx1"/>
                </a:solidFill>
                <a:miter lim="800000"/>
                <a:headEnd/>
                <a:tailEnd/>
              </a:ln>
              <a:effectLst/>
            </p:spPr>
          </p:cxnSp>
          <p:cxnSp>
            <p:nvCxnSpPr>
              <p:cNvPr id="505" name="AutoShape 25"/>
              <p:cNvCxnSpPr>
                <a:cxnSpLocks noChangeShapeType="1"/>
                <a:stCxn id="496" idx="0"/>
                <a:endCxn id="493" idx="3"/>
              </p:cNvCxnSpPr>
              <p:nvPr/>
            </p:nvCxnSpPr>
            <p:spPr bwMode="auto">
              <a:xfrm rot="16200000">
                <a:off x="3428" y="1242"/>
                <a:ext cx="110" cy="128"/>
              </a:xfrm>
              <a:prstGeom prst="bentConnector3">
                <a:avLst>
                  <a:gd name="adj1" fmla="val 50000"/>
                </a:avLst>
              </a:prstGeom>
              <a:noFill/>
              <a:ln w="3175">
                <a:solidFill>
                  <a:schemeClr val="tx1"/>
                </a:solidFill>
                <a:miter lim="800000"/>
                <a:headEnd/>
                <a:tailEnd/>
              </a:ln>
              <a:effectLst/>
            </p:spPr>
          </p:cxnSp>
          <p:cxnSp>
            <p:nvCxnSpPr>
              <p:cNvPr id="506" name="AutoShape 26"/>
              <p:cNvCxnSpPr>
                <a:cxnSpLocks noChangeShapeType="1"/>
                <a:stCxn id="499" idx="0"/>
                <a:endCxn id="493" idx="3"/>
              </p:cNvCxnSpPr>
              <p:nvPr/>
            </p:nvCxnSpPr>
            <p:spPr bwMode="auto">
              <a:xfrm rot="5400000" flipH="1">
                <a:off x="3567" y="1231"/>
                <a:ext cx="110" cy="149"/>
              </a:xfrm>
              <a:prstGeom prst="bentConnector3">
                <a:avLst>
                  <a:gd name="adj1" fmla="val 50000"/>
                </a:avLst>
              </a:prstGeom>
              <a:noFill/>
              <a:ln w="3175">
                <a:solidFill>
                  <a:schemeClr val="tx1"/>
                </a:solidFill>
                <a:miter lim="800000"/>
                <a:headEnd/>
                <a:tailEnd/>
              </a:ln>
              <a:effectLst/>
            </p:spPr>
          </p:cxnSp>
          <p:cxnSp>
            <p:nvCxnSpPr>
              <p:cNvPr id="507" name="AutoShape 27"/>
              <p:cNvCxnSpPr>
                <a:cxnSpLocks noChangeShapeType="1"/>
                <a:stCxn id="502" idx="0"/>
                <a:endCxn id="499" idx="3"/>
              </p:cNvCxnSpPr>
              <p:nvPr/>
            </p:nvCxnSpPr>
            <p:spPr bwMode="auto">
              <a:xfrm rot="16200000">
                <a:off x="3568" y="1450"/>
                <a:ext cx="127" cy="128"/>
              </a:xfrm>
              <a:prstGeom prst="bentConnector3">
                <a:avLst>
                  <a:gd name="adj1" fmla="val 50000"/>
                </a:avLst>
              </a:prstGeom>
              <a:noFill/>
              <a:ln w="3175">
                <a:solidFill>
                  <a:schemeClr val="tx1"/>
                </a:solidFill>
                <a:miter lim="800000"/>
                <a:headEnd/>
                <a:tailEnd/>
              </a:ln>
              <a:effectLst/>
            </p:spPr>
          </p:cxnSp>
          <p:cxnSp>
            <p:nvCxnSpPr>
              <p:cNvPr id="508" name="AutoShape 28"/>
              <p:cNvCxnSpPr>
                <a:cxnSpLocks noChangeShapeType="1"/>
                <a:stCxn id="503" idx="0"/>
                <a:endCxn id="499" idx="3"/>
              </p:cNvCxnSpPr>
              <p:nvPr/>
            </p:nvCxnSpPr>
            <p:spPr bwMode="auto">
              <a:xfrm rot="5400000" flipH="1">
                <a:off x="3707" y="1439"/>
                <a:ext cx="127" cy="150"/>
              </a:xfrm>
              <a:prstGeom prst="bentConnector3">
                <a:avLst>
                  <a:gd name="adj1" fmla="val 50000"/>
                </a:avLst>
              </a:prstGeom>
              <a:noFill/>
              <a:ln w="3175">
                <a:solidFill>
                  <a:schemeClr val="tx1"/>
                </a:solidFill>
                <a:miter lim="800000"/>
                <a:headEnd/>
                <a:tailEnd/>
              </a:ln>
              <a:effectLst/>
            </p:spPr>
          </p:cxnSp>
          <p:sp>
            <p:nvSpPr>
              <p:cNvPr id="509" name="AutoShape 29"/>
              <p:cNvSpPr>
                <a:spLocks noChangeArrowheads="1"/>
              </p:cNvSpPr>
              <p:nvPr/>
            </p:nvSpPr>
            <p:spPr bwMode="auto">
              <a:xfrm>
                <a:off x="3494" y="965"/>
                <a:ext cx="106" cy="83"/>
              </a:xfrm>
              <a:prstGeom prst="triangle">
                <a:avLst>
                  <a:gd name="adj" fmla="val 50000"/>
                </a:avLst>
              </a:prstGeom>
              <a:gradFill rotWithShape="0">
                <a:gsLst>
                  <a:gs pos="0">
                    <a:schemeClr val="tx2"/>
                  </a:gs>
                  <a:gs pos="100000">
                    <a:schemeClr val="hlink"/>
                  </a:gs>
                </a:gsLst>
                <a:path path="shape">
                  <a:fillToRect l="50000" t="50000" r="50000" b="50000"/>
                </a:path>
              </a:gradFill>
              <a:ln w="28575">
                <a:solidFill>
                  <a:schemeClr val="tx1"/>
                </a:solidFill>
                <a:miter lim="800000"/>
                <a:headEnd/>
                <a:tailEnd/>
              </a:ln>
              <a:effectLst/>
            </p:spPr>
            <p:txBody>
              <a:bodyPr wrap="none" tIns="18000" anchor="ctr"/>
              <a:lstStyle/>
              <a:p>
                <a:endParaRPr lang="en-US"/>
              </a:p>
            </p:txBody>
          </p:sp>
        </p:grpSp>
      </p:grpSp>
      <p:grpSp>
        <p:nvGrpSpPr>
          <p:cNvPr id="510" name="Group 4"/>
          <p:cNvGrpSpPr>
            <a:grpSpLocks noChangeAspect="1"/>
          </p:cNvGrpSpPr>
          <p:nvPr/>
        </p:nvGrpSpPr>
        <p:grpSpPr bwMode="auto">
          <a:xfrm>
            <a:off x="1211305" y="4503253"/>
            <a:ext cx="286941" cy="300435"/>
            <a:chOff x="96" y="624"/>
            <a:chExt cx="723" cy="757"/>
          </a:xfrm>
        </p:grpSpPr>
        <p:sp>
          <p:nvSpPr>
            <p:cNvPr id="511" name="AutoShape 5"/>
            <p:cNvSpPr>
              <a:spLocks noChangeArrowheads="1"/>
            </p:cNvSpPr>
            <p:nvPr/>
          </p:nvSpPr>
          <p:spPr bwMode="auto">
            <a:xfrm>
              <a:off x="96" y="624"/>
              <a:ext cx="720" cy="757"/>
            </a:xfrm>
            <a:prstGeom prst="can">
              <a:avLst>
                <a:gd name="adj" fmla="val 26285"/>
              </a:avLst>
            </a:prstGeom>
            <a:gradFill rotWithShape="0">
              <a:gsLst>
                <a:gs pos="0">
                  <a:srgbClr val="FFFF99">
                    <a:gamma/>
                    <a:shade val="46275"/>
                    <a:invGamma/>
                  </a:srgbClr>
                </a:gs>
                <a:gs pos="50000">
                  <a:srgbClr val="FFFF99"/>
                </a:gs>
                <a:gs pos="100000">
                  <a:srgbClr val="FFFF99">
                    <a:gamma/>
                    <a:shade val="46275"/>
                    <a:invGamma/>
                  </a:srgbClr>
                </a:gs>
              </a:gsLst>
              <a:lin ang="5400000" scaled="1"/>
            </a:gradFill>
            <a:ln w="9525">
              <a:solidFill>
                <a:schemeClr val="tx1"/>
              </a:solidFill>
              <a:round/>
              <a:headEnd/>
              <a:tailEnd/>
            </a:ln>
            <a:effectLst/>
          </p:spPr>
          <p:txBody>
            <a:bodyPr wrap="none" anchor="ctr"/>
            <a:lstStyle/>
            <a:p>
              <a:endParaRPr lang="en-US"/>
            </a:p>
          </p:txBody>
        </p:sp>
        <p:grpSp>
          <p:nvGrpSpPr>
            <p:cNvPr id="513" name="Group 7"/>
            <p:cNvGrpSpPr>
              <a:grpSpLocks/>
            </p:cNvGrpSpPr>
            <p:nvPr/>
          </p:nvGrpSpPr>
          <p:grpSpPr bwMode="auto">
            <a:xfrm>
              <a:off x="324" y="864"/>
              <a:ext cx="495" cy="448"/>
              <a:chOff x="3323" y="782"/>
              <a:chExt cx="576" cy="881"/>
            </a:xfrm>
          </p:grpSpPr>
          <p:sp>
            <p:nvSpPr>
              <p:cNvPr id="514" name="AutoShape 8"/>
              <p:cNvSpPr>
                <a:spLocks noChangeArrowheads="1"/>
              </p:cNvSpPr>
              <p:nvPr/>
            </p:nvSpPr>
            <p:spPr bwMode="auto">
              <a:xfrm>
                <a:off x="3323" y="782"/>
                <a:ext cx="107" cy="84"/>
              </a:xfrm>
              <a:prstGeom prst="triangle">
                <a:avLst>
                  <a:gd name="adj" fmla="val 50000"/>
                </a:avLst>
              </a:prstGeom>
              <a:gradFill rotWithShape="0">
                <a:gsLst>
                  <a:gs pos="0">
                    <a:schemeClr val="tx2"/>
                  </a:gs>
                  <a:gs pos="100000">
                    <a:schemeClr val="hlink"/>
                  </a:gs>
                </a:gsLst>
                <a:path path="shape">
                  <a:fillToRect l="50000" t="50000" r="50000" b="50000"/>
                </a:path>
              </a:gradFill>
              <a:ln w="28575">
                <a:solidFill>
                  <a:schemeClr val="tx1"/>
                </a:solidFill>
                <a:miter lim="800000"/>
                <a:headEnd/>
                <a:tailEnd/>
              </a:ln>
              <a:effectLst/>
            </p:spPr>
            <p:txBody>
              <a:bodyPr wrap="none" tIns="18000" anchor="ctr"/>
              <a:lstStyle/>
              <a:p>
                <a:endParaRPr lang="en-US"/>
              </a:p>
            </p:txBody>
          </p:sp>
          <p:sp>
            <p:nvSpPr>
              <p:cNvPr id="515" name="Oval 9"/>
              <p:cNvSpPr>
                <a:spLocks noChangeArrowheads="1"/>
              </p:cNvSpPr>
              <p:nvPr/>
            </p:nvSpPr>
            <p:spPr bwMode="auto">
              <a:xfrm>
                <a:off x="3451" y="866"/>
                <a:ext cx="21" cy="16"/>
              </a:xfrm>
              <a:prstGeom prst="ellipse">
                <a:avLst/>
              </a:prstGeom>
              <a:solidFill>
                <a:schemeClr val="tx1"/>
              </a:solidFill>
              <a:ln w="12700">
                <a:solidFill>
                  <a:schemeClr val="tx1"/>
                </a:solidFill>
                <a:round/>
                <a:headEnd/>
                <a:tailEnd/>
              </a:ln>
              <a:effectLst/>
            </p:spPr>
            <p:txBody>
              <a:bodyPr wrap="none" tIns="18000" anchor="ctr"/>
              <a:lstStyle/>
              <a:p>
                <a:endParaRPr lang="en-US"/>
              </a:p>
            </p:txBody>
          </p:sp>
          <p:sp>
            <p:nvSpPr>
              <p:cNvPr id="516" name="Oval 10"/>
              <p:cNvSpPr>
                <a:spLocks noChangeArrowheads="1"/>
              </p:cNvSpPr>
              <p:nvPr/>
            </p:nvSpPr>
            <p:spPr bwMode="auto">
              <a:xfrm>
                <a:off x="3494" y="866"/>
                <a:ext cx="21" cy="16"/>
              </a:xfrm>
              <a:prstGeom prst="ellipse">
                <a:avLst/>
              </a:prstGeom>
              <a:solidFill>
                <a:schemeClr val="tx1"/>
              </a:solidFill>
              <a:ln w="12700">
                <a:solidFill>
                  <a:schemeClr val="tx1"/>
                </a:solidFill>
                <a:round/>
                <a:headEnd/>
                <a:tailEnd/>
              </a:ln>
              <a:effectLst/>
            </p:spPr>
            <p:txBody>
              <a:bodyPr wrap="none" tIns="18000" anchor="ctr"/>
              <a:lstStyle/>
              <a:p>
                <a:endParaRPr lang="en-US"/>
              </a:p>
            </p:txBody>
          </p:sp>
          <p:sp>
            <p:nvSpPr>
              <p:cNvPr id="517" name="Oval 11"/>
              <p:cNvSpPr>
                <a:spLocks noChangeArrowheads="1"/>
              </p:cNvSpPr>
              <p:nvPr/>
            </p:nvSpPr>
            <p:spPr bwMode="auto">
              <a:xfrm>
                <a:off x="3622" y="1048"/>
                <a:ext cx="21" cy="17"/>
              </a:xfrm>
              <a:prstGeom prst="ellipse">
                <a:avLst/>
              </a:prstGeom>
              <a:solidFill>
                <a:schemeClr val="tx1"/>
              </a:solidFill>
              <a:ln w="12700">
                <a:solidFill>
                  <a:schemeClr val="tx1"/>
                </a:solidFill>
                <a:round/>
                <a:headEnd/>
                <a:tailEnd/>
              </a:ln>
              <a:effectLst/>
            </p:spPr>
            <p:txBody>
              <a:bodyPr wrap="none" tIns="18000" anchor="ctr"/>
              <a:lstStyle/>
              <a:p>
                <a:endParaRPr lang="en-US"/>
              </a:p>
            </p:txBody>
          </p:sp>
          <p:sp>
            <p:nvSpPr>
              <p:cNvPr id="518" name="Oval 12"/>
              <p:cNvSpPr>
                <a:spLocks noChangeArrowheads="1"/>
              </p:cNvSpPr>
              <p:nvPr/>
            </p:nvSpPr>
            <p:spPr bwMode="auto">
              <a:xfrm>
                <a:off x="3664" y="1048"/>
                <a:ext cx="22" cy="17"/>
              </a:xfrm>
              <a:prstGeom prst="ellipse">
                <a:avLst/>
              </a:prstGeom>
              <a:solidFill>
                <a:schemeClr val="tx1"/>
              </a:solidFill>
              <a:ln w="12700">
                <a:solidFill>
                  <a:schemeClr val="tx1"/>
                </a:solidFill>
                <a:round/>
                <a:headEnd/>
                <a:tailEnd/>
              </a:ln>
              <a:effectLst/>
            </p:spPr>
            <p:txBody>
              <a:bodyPr wrap="none" tIns="18000" anchor="ctr"/>
              <a:lstStyle/>
              <a:p>
                <a:endParaRPr lang="en-US"/>
              </a:p>
            </p:txBody>
          </p:sp>
          <p:sp>
            <p:nvSpPr>
              <p:cNvPr id="519" name="AutoShape 13"/>
              <p:cNvSpPr>
                <a:spLocks noChangeArrowheads="1"/>
              </p:cNvSpPr>
              <p:nvPr/>
            </p:nvSpPr>
            <p:spPr bwMode="auto">
              <a:xfrm>
                <a:off x="3494" y="1164"/>
                <a:ext cx="106" cy="84"/>
              </a:xfrm>
              <a:prstGeom prst="triangle">
                <a:avLst>
                  <a:gd name="adj" fmla="val 50000"/>
                </a:avLst>
              </a:prstGeom>
              <a:gradFill rotWithShape="0">
                <a:gsLst>
                  <a:gs pos="0">
                    <a:schemeClr val="tx2"/>
                  </a:gs>
                  <a:gs pos="100000">
                    <a:schemeClr val="hlink"/>
                  </a:gs>
                </a:gsLst>
                <a:path path="shape">
                  <a:fillToRect l="50000" t="50000" r="50000" b="50000"/>
                </a:path>
              </a:gradFill>
              <a:ln w="28575">
                <a:solidFill>
                  <a:schemeClr val="tx1"/>
                </a:solidFill>
                <a:miter lim="800000"/>
                <a:headEnd/>
                <a:tailEnd/>
              </a:ln>
              <a:effectLst/>
            </p:spPr>
            <p:txBody>
              <a:bodyPr wrap="none" tIns="18000" anchor="ctr"/>
              <a:lstStyle/>
              <a:p>
                <a:endParaRPr lang="en-US"/>
              </a:p>
            </p:txBody>
          </p:sp>
          <p:sp>
            <p:nvSpPr>
              <p:cNvPr id="520" name="Oval 14"/>
              <p:cNvSpPr>
                <a:spLocks noChangeArrowheads="1"/>
              </p:cNvSpPr>
              <p:nvPr/>
            </p:nvSpPr>
            <p:spPr bwMode="auto">
              <a:xfrm>
                <a:off x="3622" y="1264"/>
                <a:ext cx="21" cy="17"/>
              </a:xfrm>
              <a:prstGeom prst="ellipse">
                <a:avLst/>
              </a:prstGeom>
              <a:solidFill>
                <a:schemeClr val="tx1"/>
              </a:solidFill>
              <a:ln w="12700">
                <a:solidFill>
                  <a:schemeClr val="tx1"/>
                </a:solidFill>
                <a:round/>
                <a:headEnd/>
                <a:tailEnd/>
              </a:ln>
              <a:effectLst/>
            </p:spPr>
            <p:txBody>
              <a:bodyPr wrap="none" tIns="18000" anchor="ctr"/>
              <a:lstStyle/>
              <a:p>
                <a:endParaRPr lang="en-US"/>
              </a:p>
            </p:txBody>
          </p:sp>
          <p:sp>
            <p:nvSpPr>
              <p:cNvPr id="521" name="Oval 15"/>
              <p:cNvSpPr>
                <a:spLocks noChangeArrowheads="1"/>
              </p:cNvSpPr>
              <p:nvPr/>
            </p:nvSpPr>
            <p:spPr bwMode="auto">
              <a:xfrm>
                <a:off x="3664" y="1264"/>
                <a:ext cx="22" cy="17"/>
              </a:xfrm>
              <a:prstGeom prst="ellipse">
                <a:avLst/>
              </a:prstGeom>
              <a:solidFill>
                <a:schemeClr val="tx1"/>
              </a:solidFill>
              <a:ln w="12700">
                <a:solidFill>
                  <a:schemeClr val="tx1"/>
                </a:solidFill>
                <a:round/>
                <a:headEnd/>
                <a:tailEnd/>
              </a:ln>
              <a:effectLst/>
            </p:spPr>
            <p:txBody>
              <a:bodyPr wrap="none" tIns="18000" anchor="ctr"/>
              <a:lstStyle/>
              <a:p>
                <a:endParaRPr lang="en-US"/>
              </a:p>
            </p:txBody>
          </p:sp>
          <p:sp>
            <p:nvSpPr>
              <p:cNvPr id="522" name="AutoShape 16"/>
              <p:cNvSpPr>
                <a:spLocks noChangeArrowheads="1"/>
              </p:cNvSpPr>
              <p:nvPr/>
            </p:nvSpPr>
            <p:spPr bwMode="auto">
              <a:xfrm>
                <a:off x="3366" y="1364"/>
                <a:ext cx="106" cy="83"/>
              </a:xfrm>
              <a:prstGeom prst="triangle">
                <a:avLst>
                  <a:gd name="adj" fmla="val 50000"/>
                </a:avLst>
              </a:prstGeom>
              <a:gradFill rotWithShape="0">
                <a:gsLst>
                  <a:gs pos="0">
                    <a:schemeClr val="tx2"/>
                  </a:gs>
                  <a:gs pos="100000">
                    <a:schemeClr val="hlink"/>
                  </a:gs>
                </a:gsLst>
                <a:path path="shape">
                  <a:fillToRect l="50000" t="50000" r="50000" b="50000"/>
                </a:path>
              </a:gradFill>
              <a:ln w="28575">
                <a:solidFill>
                  <a:schemeClr val="tx1"/>
                </a:solidFill>
                <a:miter lim="800000"/>
                <a:headEnd/>
                <a:tailEnd/>
              </a:ln>
              <a:effectLst/>
            </p:spPr>
            <p:txBody>
              <a:bodyPr wrap="none" tIns="18000" anchor="ctr"/>
              <a:lstStyle/>
              <a:p>
                <a:endParaRPr lang="en-US"/>
              </a:p>
            </p:txBody>
          </p:sp>
          <p:sp>
            <p:nvSpPr>
              <p:cNvPr id="523" name="Oval 17"/>
              <p:cNvSpPr>
                <a:spLocks noChangeArrowheads="1"/>
              </p:cNvSpPr>
              <p:nvPr/>
            </p:nvSpPr>
            <p:spPr bwMode="auto">
              <a:xfrm>
                <a:off x="3494" y="1447"/>
                <a:ext cx="21" cy="17"/>
              </a:xfrm>
              <a:prstGeom prst="ellipse">
                <a:avLst/>
              </a:prstGeom>
              <a:solidFill>
                <a:schemeClr val="tx1"/>
              </a:solidFill>
              <a:ln w="12700">
                <a:solidFill>
                  <a:schemeClr val="tx1"/>
                </a:solidFill>
                <a:round/>
                <a:headEnd/>
                <a:tailEnd/>
              </a:ln>
              <a:effectLst/>
            </p:spPr>
            <p:txBody>
              <a:bodyPr wrap="none" tIns="18000" anchor="ctr"/>
              <a:lstStyle/>
              <a:p>
                <a:endParaRPr lang="en-US"/>
              </a:p>
            </p:txBody>
          </p:sp>
          <p:sp>
            <p:nvSpPr>
              <p:cNvPr id="524" name="Oval 18"/>
              <p:cNvSpPr>
                <a:spLocks noChangeArrowheads="1"/>
              </p:cNvSpPr>
              <p:nvPr/>
            </p:nvSpPr>
            <p:spPr bwMode="auto">
              <a:xfrm>
                <a:off x="3536" y="1447"/>
                <a:ext cx="22" cy="17"/>
              </a:xfrm>
              <a:prstGeom prst="ellipse">
                <a:avLst/>
              </a:prstGeom>
              <a:solidFill>
                <a:schemeClr val="tx1"/>
              </a:solidFill>
              <a:ln w="12700">
                <a:solidFill>
                  <a:schemeClr val="tx1"/>
                </a:solidFill>
                <a:round/>
                <a:headEnd/>
                <a:tailEnd/>
              </a:ln>
              <a:effectLst/>
            </p:spPr>
            <p:txBody>
              <a:bodyPr wrap="none" tIns="18000" anchor="ctr"/>
              <a:lstStyle/>
              <a:p>
                <a:endParaRPr lang="en-US"/>
              </a:p>
            </p:txBody>
          </p:sp>
          <p:sp>
            <p:nvSpPr>
              <p:cNvPr id="525" name="AutoShape 19"/>
              <p:cNvSpPr>
                <a:spLocks noChangeArrowheads="1"/>
              </p:cNvSpPr>
              <p:nvPr/>
            </p:nvSpPr>
            <p:spPr bwMode="auto">
              <a:xfrm>
                <a:off x="3643" y="1364"/>
                <a:ext cx="107" cy="83"/>
              </a:xfrm>
              <a:prstGeom prst="triangle">
                <a:avLst>
                  <a:gd name="adj" fmla="val 50000"/>
                </a:avLst>
              </a:prstGeom>
              <a:gradFill rotWithShape="0">
                <a:gsLst>
                  <a:gs pos="0">
                    <a:schemeClr val="tx2"/>
                  </a:gs>
                  <a:gs pos="100000">
                    <a:schemeClr val="hlink"/>
                  </a:gs>
                </a:gsLst>
                <a:path path="shape">
                  <a:fillToRect l="50000" t="50000" r="50000" b="50000"/>
                </a:path>
              </a:gradFill>
              <a:ln w="28575">
                <a:solidFill>
                  <a:schemeClr val="tx1"/>
                </a:solidFill>
                <a:miter lim="800000"/>
                <a:headEnd/>
                <a:tailEnd/>
              </a:ln>
              <a:effectLst/>
            </p:spPr>
            <p:txBody>
              <a:bodyPr wrap="none" tIns="18000" anchor="ctr"/>
              <a:lstStyle/>
              <a:p>
                <a:endParaRPr lang="en-US"/>
              </a:p>
            </p:txBody>
          </p:sp>
          <p:sp>
            <p:nvSpPr>
              <p:cNvPr id="526" name="Oval 20"/>
              <p:cNvSpPr>
                <a:spLocks noChangeArrowheads="1"/>
              </p:cNvSpPr>
              <p:nvPr/>
            </p:nvSpPr>
            <p:spPr bwMode="black">
              <a:xfrm>
                <a:off x="3771" y="1447"/>
                <a:ext cx="21" cy="17"/>
              </a:xfrm>
              <a:prstGeom prst="ellipse">
                <a:avLst/>
              </a:prstGeom>
              <a:solidFill>
                <a:schemeClr val="tx2"/>
              </a:solidFill>
              <a:ln w="28575">
                <a:solidFill>
                  <a:schemeClr val="tx1"/>
                </a:solidFill>
                <a:round/>
                <a:headEnd/>
                <a:tailEnd/>
              </a:ln>
              <a:effectLst/>
            </p:spPr>
            <p:txBody>
              <a:bodyPr wrap="none" tIns="18000" anchor="ctr"/>
              <a:lstStyle/>
              <a:p>
                <a:endParaRPr lang="en-US"/>
              </a:p>
            </p:txBody>
          </p:sp>
          <p:sp>
            <p:nvSpPr>
              <p:cNvPr id="527" name="Oval 21"/>
              <p:cNvSpPr>
                <a:spLocks noChangeArrowheads="1"/>
              </p:cNvSpPr>
              <p:nvPr/>
            </p:nvSpPr>
            <p:spPr bwMode="black">
              <a:xfrm>
                <a:off x="3814" y="1447"/>
                <a:ext cx="21" cy="17"/>
              </a:xfrm>
              <a:prstGeom prst="ellipse">
                <a:avLst/>
              </a:prstGeom>
              <a:solidFill>
                <a:schemeClr val="tx2"/>
              </a:solidFill>
              <a:ln w="28575">
                <a:solidFill>
                  <a:schemeClr val="tx1"/>
                </a:solidFill>
                <a:round/>
                <a:headEnd/>
                <a:tailEnd/>
              </a:ln>
              <a:effectLst/>
            </p:spPr>
            <p:txBody>
              <a:bodyPr wrap="none" tIns="18000" anchor="ctr"/>
              <a:lstStyle/>
              <a:p>
                <a:endParaRPr lang="en-US"/>
              </a:p>
            </p:txBody>
          </p:sp>
          <p:sp>
            <p:nvSpPr>
              <p:cNvPr id="528" name="AutoShape 22"/>
              <p:cNvSpPr>
                <a:spLocks noChangeArrowheads="1"/>
              </p:cNvSpPr>
              <p:nvPr/>
            </p:nvSpPr>
            <p:spPr bwMode="auto">
              <a:xfrm>
                <a:off x="3515" y="1580"/>
                <a:ext cx="107" cy="83"/>
              </a:xfrm>
              <a:prstGeom prst="triangle">
                <a:avLst>
                  <a:gd name="adj" fmla="val 50000"/>
                </a:avLst>
              </a:prstGeom>
              <a:gradFill rotWithShape="0">
                <a:gsLst>
                  <a:gs pos="0">
                    <a:schemeClr val="tx2"/>
                  </a:gs>
                  <a:gs pos="100000">
                    <a:schemeClr val="hlink"/>
                  </a:gs>
                </a:gsLst>
                <a:path path="shape">
                  <a:fillToRect l="50000" t="50000" r="50000" b="50000"/>
                </a:path>
              </a:gradFill>
              <a:ln w="28575">
                <a:solidFill>
                  <a:schemeClr val="tx1"/>
                </a:solidFill>
                <a:miter lim="800000"/>
                <a:headEnd/>
                <a:tailEnd/>
              </a:ln>
              <a:effectLst/>
            </p:spPr>
            <p:txBody>
              <a:bodyPr wrap="none" tIns="18000" anchor="ctr"/>
              <a:lstStyle/>
              <a:p>
                <a:endParaRPr lang="en-US"/>
              </a:p>
            </p:txBody>
          </p:sp>
          <p:sp>
            <p:nvSpPr>
              <p:cNvPr id="529" name="AutoShape 23"/>
              <p:cNvSpPr>
                <a:spLocks noChangeArrowheads="1"/>
              </p:cNvSpPr>
              <p:nvPr/>
            </p:nvSpPr>
            <p:spPr bwMode="auto">
              <a:xfrm>
                <a:off x="3792" y="1580"/>
                <a:ext cx="107" cy="83"/>
              </a:xfrm>
              <a:prstGeom prst="triangle">
                <a:avLst>
                  <a:gd name="adj" fmla="val 50000"/>
                </a:avLst>
              </a:prstGeom>
              <a:gradFill rotWithShape="0">
                <a:gsLst>
                  <a:gs pos="0">
                    <a:schemeClr val="tx2"/>
                  </a:gs>
                  <a:gs pos="100000">
                    <a:schemeClr val="hlink"/>
                  </a:gs>
                </a:gsLst>
                <a:path path="shape">
                  <a:fillToRect l="50000" t="50000" r="50000" b="50000"/>
                </a:path>
              </a:gradFill>
              <a:ln w="28575">
                <a:solidFill>
                  <a:schemeClr val="tx1"/>
                </a:solidFill>
                <a:miter lim="800000"/>
                <a:headEnd/>
                <a:tailEnd/>
              </a:ln>
              <a:effectLst/>
            </p:spPr>
            <p:txBody>
              <a:bodyPr wrap="none" tIns="18000" anchor="ctr"/>
              <a:lstStyle/>
              <a:p>
                <a:endParaRPr lang="en-US"/>
              </a:p>
            </p:txBody>
          </p:sp>
          <p:cxnSp>
            <p:nvCxnSpPr>
              <p:cNvPr id="530" name="AutoShape 24"/>
              <p:cNvCxnSpPr>
                <a:cxnSpLocks noChangeShapeType="1"/>
                <a:stCxn id="519" idx="0"/>
                <a:endCxn id="514" idx="3"/>
              </p:cNvCxnSpPr>
              <p:nvPr/>
            </p:nvCxnSpPr>
            <p:spPr bwMode="auto">
              <a:xfrm rot="5400000" flipH="1">
                <a:off x="3315" y="929"/>
                <a:ext cx="294" cy="171"/>
              </a:xfrm>
              <a:prstGeom prst="bentConnector3">
                <a:avLst>
                  <a:gd name="adj1" fmla="val 50000"/>
                </a:avLst>
              </a:prstGeom>
              <a:noFill/>
              <a:ln w="3175">
                <a:solidFill>
                  <a:schemeClr val="tx1"/>
                </a:solidFill>
                <a:miter lim="800000"/>
                <a:headEnd/>
                <a:tailEnd/>
              </a:ln>
              <a:effectLst/>
            </p:spPr>
          </p:cxnSp>
          <p:cxnSp>
            <p:nvCxnSpPr>
              <p:cNvPr id="531" name="AutoShape 25"/>
              <p:cNvCxnSpPr>
                <a:cxnSpLocks noChangeShapeType="1"/>
                <a:stCxn id="522" idx="0"/>
                <a:endCxn id="519" idx="3"/>
              </p:cNvCxnSpPr>
              <p:nvPr/>
            </p:nvCxnSpPr>
            <p:spPr bwMode="auto">
              <a:xfrm rot="16200000">
                <a:off x="3428" y="1242"/>
                <a:ext cx="110" cy="128"/>
              </a:xfrm>
              <a:prstGeom prst="bentConnector3">
                <a:avLst>
                  <a:gd name="adj1" fmla="val 50000"/>
                </a:avLst>
              </a:prstGeom>
              <a:noFill/>
              <a:ln w="3175">
                <a:solidFill>
                  <a:schemeClr val="tx1"/>
                </a:solidFill>
                <a:miter lim="800000"/>
                <a:headEnd/>
                <a:tailEnd/>
              </a:ln>
              <a:effectLst/>
            </p:spPr>
          </p:cxnSp>
          <p:cxnSp>
            <p:nvCxnSpPr>
              <p:cNvPr id="532" name="AutoShape 26"/>
              <p:cNvCxnSpPr>
                <a:cxnSpLocks noChangeShapeType="1"/>
                <a:stCxn id="525" idx="0"/>
                <a:endCxn id="519" idx="3"/>
              </p:cNvCxnSpPr>
              <p:nvPr/>
            </p:nvCxnSpPr>
            <p:spPr bwMode="auto">
              <a:xfrm rot="5400000" flipH="1">
                <a:off x="3567" y="1231"/>
                <a:ext cx="110" cy="149"/>
              </a:xfrm>
              <a:prstGeom prst="bentConnector3">
                <a:avLst>
                  <a:gd name="adj1" fmla="val 50000"/>
                </a:avLst>
              </a:prstGeom>
              <a:noFill/>
              <a:ln w="3175">
                <a:solidFill>
                  <a:schemeClr val="tx1"/>
                </a:solidFill>
                <a:miter lim="800000"/>
                <a:headEnd/>
                <a:tailEnd/>
              </a:ln>
              <a:effectLst/>
            </p:spPr>
          </p:cxnSp>
          <p:cxnSp>
            <p:nvCxnSpPr>
              <p:cNvPr id="533" name="AutoShape 27"/>
              <p:cNvCxnSpPr>
                <a:cxnSpLocks noChangeShapeType="1"/>
                <a:stCxn id="528" idx="0"/>
                <a:endCxn id="525" idx="3"/>
              </p:cNvCxnSpPr>
              <p:nvPr/>
            </p:nvCxnSpPr>
            <p:spPr bwMode="auto">
              <a:xfrm rot="16200000">
                <a:off x="3568" y="1450"/>
                <a:ext cx="127" cy="128"/>
              </a:xfrm>
              <a:prstGeom prst="bentConnector3">
                <a:avLst>
                  <a:gd name="adj1" fmla="val 50000"/>
                </a:avLst>
              </a:prstGeom>
              <a:noFill/>
              <a:ln w="3175">
                <a:solidFill>
                  <a:schemeClr val="tx1"/>
                </a:solidFill>
                <a:miter lim="800000"/>
                <a:headEnd/>
                <a:tailEnd/>
              </a:ln>
              <a:effectLst/>
            </p:spPr>
          </p:cxnSp>
          <p:cxnSp>
            <p:nvCxnSpPr>
              <p:cNvPr id="534" name="AutoShape 28"/>
              <p:cNvCxnSpPr>
                <a:cxnSpLocks noChangeShapeType="1"/>
                <a:stCxn id="529" idx="0"/>
                <a:endCxn id="525" idx="3"/>
              </p:cNvCxnSpPr>
              <p:nvPr/>
            </p:nvCxnSpPr>
            <p:spPr bwMode="auto">
              <a:xfrm rot="5400000" flipH="1">
                <a:off x="3707" y="1439"/>
                <a:ext cx="127" cy="150"/>
              </a:xfrm>
              <a:prstGeom prst="bentConnector3">
                <a:avLst>
                  <a:gd name="adj1" fmla="val 50000"/>
                </a:avLst>
              </a:prstGeom>
              <a:noFill/>
              <a:ln w="3175">
                <a:solidFill>
                  <a:schemeClr val="tx1"/>
                </a:solidFill>
                <a:miter lim="800000"/>
                <a:headEnd/>
                <a:tailEnd/>
              </a:ln>
              <a:effectLst/>
            </p:spPr>
          </p:cxnSp>
          <p:sp>
            <p:nvSpPr>
              <p:cNvPr id="535" name="AutoShape 29"/>
              <p:cNvSpPr>
                <a:spLocks noChangeArrowheads="1"/>
              </p:cNvSpPr>
              <p:nvPr/>
            </p:nvSpPr>
            <p:spPr bwMode="auto">
              <a:xfrm>
                <a:off x="3494" y="965"/>
                <a:ext cx="106" cy="83"/>
              </a:xfrm>
              <a:prstGeom prst="triangle">
                <a:avLst>
                  <a:gd name="adj" fmla="val 50000"/>
                </a:avLst>
              </a:prstGeom>
              <a:gradFill rotWithShape="0">
                <a:gsLst>
                  <a:gs pos="0">
                    <a:schemeClr val="tx2"/>
                  </a:gs>
                  <a:gs pos="100000">
                    <a:schemeClr val="hlink"/>
                  </a:gs>
                </a:gsLst>
                <a:path path="shape">
                  <a:fillToRect l="50000" t="50000" r="50000" b="50000"/>
                </a:path>
              </a:gradFill>
              <a:ln w="28575">
                <a:solidFill>
                  <a:schemeClr val="tx1"/>
                </a:solidFill>
                <a:miter lim="800000"/>
                <a:headEnd/>
                <a:tailEnd/>
              </a:ln>
              <a:effectLst/>
            </p:spPr>
            <p:txBody>
              <a:bodyPr wrap="none" tIns="18000" anchor="ctr"/>
              <a:lstStyle/>
              <a:p>
                <a:endParaRPr lang="en-US"/>
              </a:p>
            </p:txBody>
          </p:sp>
        </p:grpSp>
      </p:grpSp>
      <p:sp>
        <p:nvSpPr>
          <p:cNvPr id="539" name="TextBox 538"/>
          <p:cNvSpPr txBox="1"/>
          <p:nvPr/>
        </p:nvSpPr>
        <p:spPr>
          <a:xfrm>
            <a:off x="1430784" y="4476656"/>
            <a:ext cx="1066842" cy="307777"/>
          </a:xfrm>
          <a:prstGeom prst="rect">
            <a:avLst/>
          </a:prstGeom>
          <a:noFill/>
        </p:spPr>
        <p:txBody>
          <a:bodyPr wrap="square" rtlCol="0">
            <a:spAutoFit/>
          </a:bodyPr>
          <a:lstStyle/>
          <a:p>
            <a:pPr>
              <a:buNone/>
            </a:pPr>
            <a:r>
              <a:rPr lang="tr-TR" sz="1400" b="1" dirty="0" smtClean="0">
                <a:solidFill>
                  <a:schemeClr val="tx1">
                    <a:lumMod val="75000"/>
                    <a:lumOff val="25000"/>
                  </a:schemeClr>
                </a:solidFill>
              </a:rPr>
              <a:t>MIT (GES)</a:t>
            </a:r>
            <a:endParaRPr lang="en-US" sz="1400" b="1" dirty="0">
              <a:solidFill>
                <a:schemeClr val="tx1">
                  <a:lumMod val="75000"/>
                  <a:lumOff val="25000"/>
                </a:schemeClr>
              </a:solidFill>
            </a:endParaRPr>
          </a:p>
        </p:txBody>
      </p:sp>
      <p:pic>
        <p:nvPicPr>
          <p:cNvPr id="541"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004752" y="5193097"/>
            <a:ext cx="457701" cy="414338"/>
          </a:xfrm>
          <a:prstGeom prst="rect">
            <a:avLst/>
          </a:prstGeom>
          <a:noFill/>
          <a:ln w="9525">
            <a:noFill/>
            <a:miter lim="800000"/>
            <a:headEnd/>
            <a:tailEnd/>
          </a:ln>
        </p:spPr>
      </p:pic>
      <p:grpSp>
        <p:nvGrpSpPr>
          <p:cNvPr id="542" name="Group 39"/>
          <p:cNvGrpSpPr>
            <a:grpSpLocks noChangeAspect="1"/>
          </p:cNvGrpSpPr>
          <p:nvPr/>
        </p:nvGrpSpPr>
        <p:grpSpPr bwMode="auto">
          <a:xfrm>
            <a:off x="5983355" y="4079884"/>
            <a:ext cx="426720" cy="518160"/>
            <a:chOff x="3888" y="1536"/>
            <a:chExt cx="672" cy="816"/>
          </a:xfrm>
        </p:grpSpPr>
        <p:sp>
          <p:nvSpPr>
            <p:cNvPr id="543" name="Rectangle 40"/>
            <p:cNvSpPr>
              <a:spLocks noChangeArrowheads="1"/>
            </p:cNvSpPr>
            <p:nvPr/>
          </p:nvSpPr>
          <p:spPr bwMode="auto">
            <a:xfrm>
              <a:off x="3888" y="1536"/>
              <a:ext cx="672" cy="816"/>
            </a:xfrm>
            <a:prstGeom prst="rect">
              <a:avLst/>
            </a:prstGeom>
            <a:noFill/>
            <a:ln w="9525">
              <a:noFill/>
              <a:miter lim="800000"/>
              <a:headEnd/>
              <a:tailEnd/>
            </a:ln>
            <a:effectLst/>
          </p:spPr>
          <p:txBody>
            <a:bodyPr anchor="b" anchorCtr="1"/>
            <a:lstStyle/>
            <a:p>
              <a:pPr algn="ctr">
                <a:lnSpc>
                  <a:spcPct val="90000"/>
                </a:lnSpc>
                <a:buFontTx/>
                <a:buNone/>
              </a:pPr>
              <a:endParaRPr lang="en-US" sz="1400" b="1" dirty="0"/>
            </a:p>
          </p:txBody>
        </p:sp>
        <p:grpSp>
          <p:nvGrpSpPr>
            <p:cNvPr id="544" name="Group 41"/>
            <p:cNvGrpSpPr>
              <a:grpSpLocks noChangeAspect="1"/>
            </p:cNvGrpSpPr>
            <p:nvPr/>
          </p:nvGrpSpPr>
          <p:grpSpPr bwMode="auto">
            <a:xfrm>
              <a:off x="3950" y="1620"/>
              <a:ext cx="547" cy="289"/>
              <a:chOff x="4358" y="3888"/>
              <a:chExt cx="634" cy="336"/>
            </a:xfrm>
          </p:grpSpPr>
          <p:grpSp>
            <p:nvGrpSpPr>
              <p:cNvPr id="545" name="Group 42"/>
              <p:cNvGrpSpPr>
                <a:grpSpLocks noChangeAspect="1"/>
              </p:cNvGrpSpPr>
              <p:nvPr/>
            </p:nvGrpSpPr>
            <p:grpSpPr bwMode="auto">
              <a:xfrm>
                <a:off x="4387" y="3888"/>
                <a:ext cx="576" cy="144"/>
                <a:chOff x="4368" y="3888"/>
                <a:chExt cx="576" cy="144"/>
              </a:xfrm>
            </p:grpSpPr>
            <p:sp>
              <p:nvSpPr>
                <p:cNvPr id="552" name="AutoShape 43"/>
                <p:cNvSpPr>
                  <a:spLocks noChangeAspect="1" noChangeArrowheads="1"/>
                </p:cNvSpPr>
                <p:nvPr/>
              </p:nvSpPr>
              <p:spPr bwMode="auto">
                <a:xfrm flipH="1">
                  <a:off x="4368" y="3888"/>
                  <a:ext cx="192" cy="144"/>
                </a:xfrm>
                <a:prstGeom prst="rtTriangle">
                  <a:avLst/>
                </a:prstGeom>
                <a:solidFill>
                  <a:srgbClr val="FF9966"/>
                </a:solidFill>
                <a:ln w="9525">
                  <a:solidFill>
                    <a:srgbClr val="003366"/>
                  </a:solidFill>
                  <a:miter lim="800000"/>
                  <a:headEnd/>
                  <a:tailEnd/>
                </a:ln>
                <a:effectLst/>
              </p:spPr>
              <p:txBody>
                <a:bodyPr wrap="none" lIns="92075" tIns="46038" rIns="92075" bIns="46038" anchor="ctr"/>
                <a:lstStyle/>
                <a:p>
                  <a:endParaRPr lang="en-US"/>
                </a:p>
              </p:txBody>
            </p:sp>
            <p:sp>
              <p:nvSpPr>
                <p:cNvPr id="553" name="AutoShape 44"/>
                <p:cNvSpPr>
                  <a:spLocks noChangeAspect="1" noChangeArrowheads="1"/>
                </p:cNvSpPr>
                <p:nvPr/>
              </p:nvSpPr>
              <p:spPr bwMode="auto">
                <a:xfrm flipH="1">
                  <a:off x="4560" y="3888"/>
                  <a:ext cx="192" cy="144"/>
                </a:xfrm>
                <a:prstGeom prst="rtTriangle">
                  <a:avLst/>
                </a:prstGeom>
                <a:solidFill>
                  <a:srgbClr val="FF9966"/>
                </a:solidFill>
                <a:ln w="9525">
                  <a:solidFill>
                    <a:srgbClr val="003366"/>
                  </a:solidFill>
                  <a:miter lim="800000"/>
                  <a:headEnd/>
                  <a:tailEnd/>
                </a:ln>
                <a:effectLst/>
              </p:spPr>
              <p:txBody>
                <a:bodyPr wrap="none" lIns="92075" tIns="46038" rIns="92075" bIns="46038" anchor="ctr"/>
                <a:lstStyle/>
                <a:p>
                  <a:endParaRPr lang="en-US"/>
                </a:p>
              </p:txBody>
            </p:sp>
            <p:sp>
              <p:nvSpPr>
                <p:cNvPr id="554" name="AutoShape 45"/>
                <p:cNvSpPr>
                  <a:spLocks noChangeAspect="1" noChangeArrowheads="1"/>
                </p:cNvSpPr>
                <p:nvPr/>
              </p:nvSpPr>
              <p:spPr bwMode="auto">
                <a:xfrm flipH="1">
                  <a:off x="4752" y="3888"/>
                  <a:ext cx="192" cy="144"/>
                </a:xfrm>
                <a:prstGeom prst="rtTriangle">
                  <a:avLst/>
                </a:prstGeom>
                <a:solidFill>
                  <a:srgbClr val="FF9966"/>
                </a:solidFill>
                <a:ln w="9525">
                  <a:solidFill>
                    <a:srgbClr val="003366"/>
                  </a:solidFill>
                  <a:miter lim="800000"/>
                  <a:headEnd/>
                  <a:tailEnd/>
                </a:ln>
                <a:effectLst/>
              </p:spPr>
              <p:txBody>
                <a:bodyPr wrap="none" lIns="92075" tIns="46038" rIns="92075" bIns="46038" anchor="ctr"/>
                <a:lstStyle/>
                <a:p>
                  <a:endParaRPr lang="en-US"/>
                </a:p>
              </p:txBody>
            </p:sp>
          </p:grpSp>
          <p:grpSp>
            <p:nvGrpSpPr>
              <p:cNvPr id="546" name="Group 46"/>
              <p:cNvGrpSpPr>
                <a:grpSpLocks noChangeAspect="1"/>
              </p:cNvGrpSpPr>
              <p:nvPr/>
            </p:nvGrpSpPr>
            <p:grpSpPr bwMode="auto">
              <a:xfrm>
                <a:off x="4358" y="4032"/>
                <a:ext cx="634" cy="192"/>
                <a:chOff x="4358" y="4032"/>
                <a:chExt cx="634" cy="192"/>
              </a:xfrm>
            </p:grpSpPr>
            <p:sp>
              <p:nvSpPr>
                <p:cNvPr id="547" name="Rectangle 47"/>
                <p:cNvSpPr>
                  <a:spLocks noChangeAspect="1" noChangeArrowheads="1"/>
                </p:cNvSpPr>
                <p:nvPr/>
              </p:nvSpPr>
              <p:spPr bwMode="auto">
                <a:xfrm>
                  <a:off x="4358" y="4032"/>
                  <a:ext cx="634" cy="192"/>
                </a:xfrm>
                <a:prstGeom prst="rect">
                  <a:avLst/>
                </a:prstGeom>
                <a:solidFill>
                  <a:srgbClr val="FF9966"/>
                </a:solidFill>
                <a:ln w="9525">
                  <a:solidFill>
                    <a:srgbClr val="003366"/>
                  </a:solidFill>
                  <a:miter lim="800000"/>
                  <a:headEnd/>
                  <a:tailEnd/>
                </a:ln>
                <a:effectLst/>
              </p:spPr>
              <p:txBody>
                <a:bodyPr wrap="none" lIns="92075" tIns="46038" rIns="92075" bIns="46038" anchor="ctr"/>
                <a:lstStyle/>
                <a:p>
                  <a:endParaRPr lang="en-US"/>
                </a:p>
              </p:txBody>
            </p:sp>
            <p:sp>
              <p:nvSpPr>
                <p:cNvPr id="548" name="Rectangle 48"/>
                <p:cNvSpPr>
                  <a:spLocks noChangeAspect="1" noChangeArrowheads="1"/>
                </p:cNvSpPr>
                <p:nvPr/>
              </p:nvSpPr>
              <p:spPr bwMode="auto">
                <a:xfrm>
                  <a:off x="4416" y="4080"/>
                  <a:ext cx="96" cy="96"/>
                </a:xfrm>
                <a:prstGeom prst="rect">
                  <a:avLst/>
                </a:prstGeom>
                <a:gradFill rotWithShape="0">
                  <a:gsLst>
                    <a:gs pos="0">
                      <a:srgbClr val="99CCFF">
                        <a:gamma/>
                        <a:shade val="46275"/>
                        <a:invGamma/>
                      </a:srgbClr>
                    </a:gs>
                    <a:gs pos="100000">
                      <a:srgbClr val="99CCFF"/>
                    </a:gs>
                  </a:gsLst>
                  <a:lin ang="2700000" scaled="1"/>
                </a:gradFill>
                <a:ln w="9525">
                  <a:solidFill>
                    <a:srgbClr val="003366"/>
                  </a:solidFill>
                  <a:miter lim="800000"/>
                  <a:headEnd/>
                  <a:tailEnd/>
                </a:ln>
                <a:effectLst/>
              </p:spPr>
              <p:txBody>
                <a:bodyPr wrap="none" lIns="92075" tIns="46038" rIns="92075" bIns="46038" anchor="ctr"/>
                <a:lstStyle/>
                <a:p>
                  <a:endParaRPr lang="en-US"/>
                </a:p>
              </p:txBody>
            </p:sp>
            <p:sp>
              <p:nvSpPr>
                <p:cNvPr id="549" name="Rectangle 49"/>
                <p:cNvSpPr>
                  <a:spLocks noChangeAspect="1" noChangeArrowheads="1"/>
                </p:cNvSpPr>
                <p:nvPr/>
              </p:nvSpPr>
              <p:spPr bwMode="auto">
                <a:xfrm>
                  <a:off x="4560" y="4080"/>
                  <a:ext cx="96" cy="96"/>
                </a:xfrm>
                <a:prstGeom prst="rect">
                  <a:avLst/>
                </a:prstGeom>
                <a:gradFill rotWithShape="0">
                  <a:gsLst>
                    <a:gs pos="0">
                      <a:srgbClr val="99CCFF">
                        <a:gamma/>
                        <a:shade val="46275"/>
                        <a:invGamma/>
                      </a:srgbClr>
                    </a:gs>
                    <a:gs pos="100000">
                      <a:srgbClr val="99CCFF"/>
                    </a:gs>
                  </a:gsLst>
                  <a:lin ang="2700000" scaled="1"/>
                </a:gradFill>
                <a:ln w="9525">
                  <a:solidFill>
                    <a:srgbClr val="003366"/>
                  </a:solidFill>
                  <a:miter lim="800000"/>
                  <a:headEnd/>
                  <a:tailEnd/>
                </a:ln>
                <a:effectLst/>
              </p:spPr>
              <p:txBody>
                <a:bodyPr wrap="none" lIns="92075" tIns="46038" rIns="92075" bIns="46038" anchor="ctr"/>
                <a:lstStyle/>
                <a:p>
                  <a:endParaRPr lang="en-US"/>
                </a:p>
              </p:txBody>
            </p:sp>
            <p:sp>
              <p:nvSpPr>
                <p:cNvPr id="550" name="Rectangle 50"/>
                <p:cNvSpPr>
                  <a:spLocks noChangeAspect="1" noChangeArrowheads="1"/>
                </p:cNvSpPr>
                <p:nvPr/>
              </p:nvSpPr>
              <p:spPr bwMode="auto">
                <a:xfrm>
                  <a:off x="4704" y="4080"/>
                  <a:ext cx="96" cy="96"/>
                </a:xfrm>
                <a:prstGeom prst="rect">
                  <a:avLst/>
                </a:prstGeom>
                <a:gradFill rotWithShape="0">
                  <a:gsLst>
                    <a:gs pos="0">
                      <a:srgbClr val="99CCFF">
                        <a:gamma/>
                        <a:shade val="46275"/>
                        <a:invGamma/>
                      </a:srgbClr>
                    </a:gs>
                    <a:gs pos="100000">
                      <a:srgbClr val="99CCFF"/>
                    </a:gs>
                  </a:gsLst>
                  <a:lin ang="2700000" scaled="1"/>
                </a:gradFill>
                <a:ln w="9525">
                  <a:solidFill>
                    <a:srgbClr val="003366"/>
                  </a:solidFill>
                  <a:miter lim="800000"/>
                  <a:headEnd/>
                  <a:tailEnd/>
                </a:ln>
                <a:effectLst/>
              </p:spPr>
              <p:txBody>
                <a:bodyPr wrap="none" lIns="92075" tIns="46038" rIns="92075" bIns="46038" anchor="ctr"/>
                <a:lstStyle/>
                <a:p>
                  <a:endParaRPr lang="en-US"/>
                </a:p>
              </p:txBody>
            </p:sp>
            <p:sp>
              <p:nvSpPr>
                <p:cNvPr id="551" name="Rectangle 51"/>
                <p:cNvSpPr>
                  <a:spLocks noChangeAspect="1" noChangeArrowheads="1"/>
                </p:cNvSpPr>
                <p:nvPr/>
              </p:nvSpPr>
              <p:spPr bwMode="auto">
                <a:xfrm>
                  <a:off x="4848" y="4080"/>
                  <a:ext cx="96" cy="96"/>
                </a:xfrm>
                <a:prstGeom prst="rect">
                  <a:avLst/>
                </a:prstGeom>
                <a:gradFill rotWithShape="0">
                  <a:gsLst>
                    <a:gs pos="0">
                      <a:srgbClr val="99CCFF">
                        <a:gamma/>
                        <a:shade val="46275"/>
                        <a:invGamma/>
                      </a:srgbClr>
                    </a:gs>
                    <a:gs pos="100000">
                      <a:srgbClr val="99CCFF"/>
                    </a:gs>
                  </a:gsLst>
                  <a:lin ang="2700000" scaled="1"/>
                </a:gradFill>
                <a:ln w="9525">
                  <a:solidFill>
                    <a:srgbClr val="003366"/>
                  </a:solidFill>
                  <a:miter lim="800000"/>
                  <a:headEnd/>
                  <a:tailEnd/>
                </a:ln>
                <a:effectLst/>
              </p:spPr>
              <p:txBody>
                <a:bodyPr wrap="none" lIns="92075" tIns="46038" rIns="92075" bIns="46038" anchor="ctr"/>
                <a:lstStyle/>
                <a:p>
                  <a:endParaRPr lang="en-US"/>
                </a:p>
              </p:txBody>
            </p:sp>
          </p:grpSp>
        </p:grpSp>
      </p:grpSp>
      <p:grpSp>
        <p:nvGrpSpPr>
          <p:cNvPr id="555" name="Group 39"/>
          <p:cNvGrpSpPr>
            <a:grpSpLocks noChangeAspect="1"/>
          </p:cNvGrpSpPr>
          <p:nvPr/>
        </p:nvGrpSpPr>
        <p:grpSpPr bwMode="auto">
          <a:xfrm>
            <a:off x="4975241" y="4943284"/>
            <a:ext cx="426720" cy="518160"/>
            <a:chOff x="3888" y="1536"/>
            <a:chExt cx="672" cy="816"/>
          </a:xfrm>
        </p:grpSpPr>
        <p:sp>
          <p:nvSpPr>
            <p:cNvPr id="556" name="Rectangle 40"/>
            <p:cNvSpPr>
              <a:spLocks noChangeArrowheads="1"/>
            </p:cNvSpPr>
            <p:nvPr/>
          </p:nvSpPr>
          <p:spPr bwMode="auto">
            <a:xfrm>
              <a:off x="3888" y="1536"/>
              <a:ext cx="672" cy="816"/>
            </a:xfrm>
            <a:prstGeom prst="rect">
              <a:avLst/>
            </a:prstGeom>
            <a:noFill/>
            <a:ln w="9525">
              <a:noFill/>
              <a:miter lim="800000"/>
              <a:headEnd/>
              <a:tailEnd/>
            </a:ln>
            <a:effectLst/>
          </p:spPr>
          <p:txBody>
            <a:bodyPr anchor="b" anchorCtr="1"/>
            <a:lstStyle/>
            <a:p>
              <a:pPr algn="ctr">
                <a:lnSpc>
                  <a:spcPct val="90000"/>
                </a:lnSpc>
                <a:buFontTx/>
                <a:buNone/>
              </a:pPr>
              <a:endParaRPr lang="en-US" sz="1400" b="1" dirty="0"/>
            </a:p>
          </p:txBody>
        </p:sp>
        <p:grpSp>
          <p:nvGrpSpPr>
            <p:cNvPr id="557" name="Group 41"/>
            <p:cNvGrpSpPr>
              <a:grpSpLocks noChangeAspect="1"/>
            </p:cNvGrpSpPr>
            <p:nvPr/>
          </p:nvGrpSpPr>
          <p:grpSpPr bwMode="auto">
            <a:xfrm>
              <a:off x="3950" y="1620"/>
              <a:ext cx="547" cy="289"/>
              <a:chOff x="4358" y="3888"/>
              <a:chExt cx="634" cy="336"/>
            </a:xfrm>
          </p:grpSpPr>
          <p:grpSp>
            <p:nvGrpSpPr>
              <p:cNvPr id="558" name="Group 42"/>
              <p:cNvGrpSpPr>
                <a:grpSpLocks noChangeAspect="1"/>
              </p:cNvGrpSpPr>
              <p:nvPr/>
            </p:nvGrpSpPr>
            <p:grpSpPr bwMode="auto">
              <a:xfrm>
                <a:off x="4387" y="3888"/>
                <a:ext cx="576" cy="144"/>
                <a:chOff x="4368" y="3888"/>
                <a:chExt cx="576" cy="144"/>
              </a:xfrm>
            </p:grpSpPr>
            <p:sp>
              <p:nvSpPr>
                <p:cNvPr id="565" name="AutoShape 43"/>
                <p:cNvSpPr>
                  <a:spLocks noChangeAspect="1" noChangeArrowheads="1"/>
                </p:cNvSpPr>
                <p:nvPr/>
              </p:nvSpPr>
              <p:spPr bwMode="auto">
                <a:xfrm flipH="1">
                  <a:off x="4368" y="3888"/>
                  <a:ext cx="192" cy="144"/>
                </a:xfrm>
                <a:prstGeom prst="rtTriangle">
                  <a:avLst/>
                </a:prstGeom>
                <a:solidFill>
                  <a:srgbClr val="FF9966"/>
                </a:solidFill>
                <a:ln w="9525">
                  <a:solidFill>
                    <a:srgbClr val="003366"/>
                  </a:solidFill>
                  <a:miter lim="800000"/>
                  <a:headEnd/>
                  <a:tailEnd/>
                </a:ln>
                <a:effectLst/>
              </p:spPr>
              <p:txBody>
                <a:bodyPr wrap="none" lIns="92075" tIns="46038" rIns="92075" bIns="46038" anchor="ctr"/>
                <a:lstStyle/>
                <a:p>
                  <a:endParaRPr lang="en-US"/>
                </a:p>
              </p:txBody>
            </p:sp>
            <p:sp>
              <p:nvSpPr>
                <p:cNvPr id="566" name="AutoShape 44"/>
                <p:cNvSpPr>
                  <a:spLocks noChangeAspect="1" noChangeArrowheads="1"/>
                </p:cNvSpPr>
                <p:nvPr/>
              </p:nvSpPr>
              <p:spPr bwMode="auto">
                <a:xfrm flipH="1">
                  <a:off x="4560" y="3888"/>
                  <a:ext cx="192" cy="144"/>
                </a:xfrm>
                <a:prstGeom prst="rtTriangle">
                  <a:avLst/>
                </a:prstGeom>
                <a:solidFill>
                  <a:srgbClr val="FF9966"/>
                </a:solidFill>
                <a:ln w="9525">
                  <a:solidFill>
                    <a:srgbClr val="003366"/>
                  </a:solidFill>
                  <a:miter lim="800000"/>
                  <a:headEnd/>
                  <a:tailEnd/>
                </a:ln>
                <a:effectLst/>
              </p:spPr>
              <p:txBody>
                <a:bodyPr wrap="none" lIns="92075" tIns="46038" rIns="92075" bIns="46038" anchor="ctr"/>
                <a:lstStyle/>
                <a:p>
                  <a:endParaRPr lang="en-US"/>
                </a:p>
              </p:txBody>
            </p:sp>
            <p:sp>
              <p:nvSpPr>
                <p:cNvPr id="567" name="AutoShape 45"/>
                <p:cNvSpPr>
                  <a:spLocks noChangeAspect="1" noChangeArrowheads="1"/>
                </p:cNvSpPr>
                <p:nvPr/>
              </p:nvSpPr>
              <p:spPr bwMode="auto">
                <a:xfrm flipH="1">
                  <a:off x="4752" y="3888"/>
                  <a:ext cx="192" cy="144"/>
                </a:xfrm>
                <a:prstGeom prst="rtTriangle">
                  <a:avLst/>
                </a:prstGeom>
                <a:solidFill>
                  <a:srgbClr val="FF9966"/>
                </a:solidFill>
                <a:ln w="9525">
                  <a:solidFill>
                    <a:srgbClr val="003366"/>
                  </a:solidFill>
                  <a:miter lim="800000"/>
                  <a:headEnd/>
                  <a:tailEnd/>
                </a:ln>
                <a:effectLst/>
              </p:spPr>
              <p:txBody>
                <a:bodyPr wrap="none" lIns="92075" tIns="46038" rIns="92075" bIns="46038" anchor="ctr"/>
                <a:lstStyle/>
                <a:p>
                  <a:endParaRPr lang="en-US"/>
                </a:p>
              </p:txBody>
            </p:sp>
          </p:grpSp>
          <p:grpSp>
            <p:nvGrpSpPr>
              <p:cNvPr id="559" name="Group 46"/>
              <p:cNvGrpSpPr>
                <a:grpSpLocks noChangeAspect="1"/>
              </p:cNvGrpSpPr>
              <p:nvPr/>
            </p:nvGrpSpPr>
            <p:grpSpPr bwMode="auto">
              <a:xfrm>
                <a:off x="4358" y="4032"/>
                <a:ext cx="634" cy="192"/>
                <a:chOff x="4358" y="4032"/>
                <a:chExt cx="634" cy="192"/>
              </a:xfrm>
            </p:grpSpPr>
            <p:sp>
              <p:nvSpPr>
                <p:cNvPr id="560" name="Rectangle 47"/>
                <p:cNvSpPr>
                  <a:spLocks noChangeAspect="1" noChangeArrowheads="1"/>
                </p:cNvSpPr>
                <p:nvPr/>
              </p:nvSpPr>
              <p:spPr bwMode="auto">
                <a:xfrm>
                  <a:off x="4358" y="4032"/>
                  <a:ext cx="634" cy="192"/>
                </a:xfrm>
                <a:prstGeom prst="rect">
                  <a:avLst/>
                </a:prstGeom>
                <a:solidFill>
                  <a:srgbClr val="FF9966"/>
                </a:solidFill>
                <a:ln w="9525">
                  <a:solidFill>
                    <a:srgbClr val="003366"/>
                  </a:solidFill>
                  <a:miter lim="800000"/>
                  <a:headEnd/>
                  <a:tailEnd/>
                </a:ln>
                <a:effectLst/>
              </p:spPr>
              <p:txBody>
                <a:bodyPr wrap="none" lIns="92075" tIns="46038" rIns="92075" bIns="46038" anchor="ctr"/>
                <a:lstStyle/>
                <a:p>
                  <a:endParaRPr lang="en-US"/>
                </a:p>
              </p:txBody>
            </p:sp>
            <p:sp>
              <p:nvSpPr>
                <p:cNvPr id="561" name="Rectangle 48"/>
                <p:cNvSpPr>
                  <a:spLocks noChangeAspect="1" noChangeArrowheads="1"/>
                </p:cNvSpPr>
                <p:nvPr/>
              </p:nvSpPr>
              <p:spPr bwMode="auto">
                <a:xfrm>
                  <a:off x="4416" y="4080"/>
                  <a:ext cx="96" cy="96"/>
                </a:xfrm>
                <a:prstGeom prst="rect">
                  <a:avLst/>
                </a:prstGeom>
                <a:gradFill rotWithShape="0">
                  <a:gsLst>
                    <a:gs pos="0">
                      <a:srgbClr val="99CCFF">
                        <a:gamma/>
                        <a:shade val="46275"/>
                        <a:invGamma/>
                      </a:srgbClr>
                    </a:gs>
                    <a:gs pos="100000">
                      <a:srgbClr val="99CCFF"/>
                    </a:gs>
                  </a:gsLst>
                  <a:lin ang="2700000" scaled="1"/>
                </a:gradFill>
                <a:ln w="9525">
                  <a:solidFill>
                    <a:srgbClr val="003366"/>
                  </a:solidFill>
                  <a:miter lim="800000"/>
                  <a:headEnd/>
                  <a:tailEnd/>
                </a:ln>
                <a:effectLst/>
              </p:spPr>
              <p:txBody>
                <a:bodyPr wrap="none" lIns="92075" tIns="46038" rIns="92075" bIns="46038" anchor="ctr"/>
                <a:lstStyle/>
                <a:p>
                  <a:endParaRPr lang="en-US"/>
                </a:p>
              </p:txBody>
            </p:sp>
            <p:sp>
              <p:nvSpPr>
                <p:cNvPr id="562" name="Rectangle 49"/>
                <p:cNvSpPr>
                  <a:spLocks noChangeAspect="1" noChangeArrowheads="1"/>
                </p:cNvSpPr>
                <p:nvPr/>
              </p:nvSpPr>
              <p:spPr bwMode="auto">
                <a:xfrm>
                  <a:off x="4560" y="4080"/>
                  <a:ext cx="96" cy="96"/>
                </a:xfrm>
                <a:prstGeom prst="rect">
                  <a:avLst/>
                </a:prstGeom>
                <a:gradFill rotWithShape="0">
                  <a:gsLst>
                    <a:gs pos="0">
                      <a:srgbClr val="99CCFF">
                        <a:gamma/>
                        <a:shade val="46275"/>
                        <a:invGamma/>
                      </a:srgbClr>
                    </a:gs>
                    <a:gs pos="100000">
                      <a:srgbClr val="99CCFF"/>
                    </a:gs>
                  </a:gsLst>
                  <a:lin ang="2700000" scaled="1"/>
                </a:gradFill>
                <a:ln w="9525">
                  <a:solidFill>
                    <a:srgbClr val="003366"/>
                  </a:solidFill>
                  <a:miter lim="800000"/>
                  <a:headEnd/>
                  <a:tailEnd/>
                </a:ln>
                <a:effectLst/>
              </p:spPr>
              <p:txBody>
                <a:bodyPr wrap="none" lIns="92075" tIns="46038" rIns="92075" bIns="46038" anchor="ctr"/>
                <a:lstStyle/>
                <a:p>
                  <a:endParaRPr lang="en-US"/>
                </a:p>
              </p:txBody>
            </p:sp>
            <p:sp>
              <p:nvSpPr>
                <p:cNvPr id="563" name="Rectangle 50"/>
                <p:cNvSpPr>
                  <a:spLocks noChangeAspect="1" noChangeArrowheads="1"/>
                </p:cNvSpPr>
                <p:nvPr/>
              </p:nvSpPr>
              <p:spPr bwMode="auto">
                <a:xfrm>
                  <a:off x="4704" y="4080"/>
                  <a:ext cx="96" cy="96"/>
                </a:xfrm>
                <a:prstGeom prst="rect">
                  <a:avLst/>
                </a:prstGeom>
                <a:gradFill rotWithShape="0">
                  <a:gsLst>
                    <a:gs pos="0">
                      <a:srgbClr val="99CCFF">
                        <a:gamma/>
                        <a:shade val="46275"/>
                        <a:invGamma/>
                      </a:srgbClr>
                    </a:gs>
                    <a:gs pos="100000">
                      <a:srgbClr val="99CCFF"/>
                    </a:gs>
                  </a:gsLst>
                  <a:lin ang="2700000" scaled="1"/>
                </a:gradFill>
                <a:ln w="9525">
                  <a:solidFill>
                    <a:srgbClr val="003366"/>
                  </a:solidFill>
                  <a:miter lim="800000"/>
                  <a:headEnd/>
                  <a:tailEnd/>
                </a:ln>
                <a:effectLst/>
              </p:spPr>
              <p:txBody>
                <a:bodyPr wrap="none" lIns="92075" tIns="46038" rIns="92075" bIns="46038" anchor="ctr"/>
                <a:lstStyle/>
                <a:p>
                  <a:endParaRPr lang="en-US"/>
                </a:p>
              </p:txBody>
            </p:sp>
            <p:sp>
              <p:nvSpPr>
                <p:cNvPr id="564" name="Rectangle 51"/>
                <p:cNvSpPr>
                  <a:spLocks noChangeAspect="1" noChangeArrowheads="1"/>
                </p:cNvSpPr>
                <p:nvPr/>
              </p:nvSpPr>
              <p:spPr bwMode="auto">
                <a:xfrm>
                  <a:off x="4848" y="4080"/>
                  <a:ext cx="96" cy="96"/>
                </a:xfrm>
                <a:prstGeom prst="rect">
                  <a:avLst/>
                </a:prstGeom>
                <a:gradFill rotWithShape="0">
                  <a:gsLst>
                    <a:gs pos="0">
                      <a:srgbClr val="99CCFF">
                        <a:gamma/>
                        <a:shade val="46275"/>
                        <a:invGamma/>
                      </a:srgbClr>
                    </a:gs>
                    <a:gs pos="100000">
                      <a:srgbClr val="99CCFF"/>
                    </a:gs>
                  </a:gsLst>
                  <a:lin ang="2700000" scaled="1"/>
                </a:gradFill>
                <a:ln w="9525">
                  <a:solidFill>
                    <a:srgbClr val="003366"/>
                  </a:solidFill>
                  <a:miter lim="800000"/>
                  <a:headEnd/>
                  <a:tailEnd/>
                </a:ln>
                <a:effectLst/>
              </p:spPr>
              <p:txBody>
                <a:bodyPr wrap="none" lIns="92075" tIns="46038" rIns="92075" bIns="46038" anchor="ctr"/>
                <a:lstStyle/>
                <a:p>
                  <a:endParaRPr lang="en-US"/>
                </a:p>
              </p:txBody>
            </p:sp>
          </p:grpSp>
        </p:grpSp>
      </p:grpSp>
      <p:grpSp>
        <p:nvGrpSpPr>
          <p:cNvPr id="568" name="Group 39"/>
          <p:cNvGrpSpPr>
            <a:grpSpLocks noChangeAspect="1"/>
          </p:cNvGrpSpPr>
          <p:nvPr/>
        </p:nvGrpSpPr>
        <p:grpSpPr bwMode="auto">
          <a:xfrm>
            <a:off x="668063" y="4290523"/>
            <a:ext cx="426720" cy="518160"/>
            <a:chOff x="3888" y="1536"/>
            <a:chExt cx="672" cy="816"/>
          </a:xfrm>
        </p:grpSpPr>
        <p:sp>
          <p:nvSpPr>
            <p:cNvPr id="569" name="Rectangle 40"/>
            <p:cNvSpPr>
              <a:spLocks noChangeArrowheads="1"/>
            </p:cNvSpPr>
            <p:nvPr/>
          </p:nvSpPr>
          <p:spPr bwMode="auto">
            <a:xfrm>
              <a:off x="3888" y="1536"/>
              <a:ext cx="672" cy="816"/>
            </a:xfrm>
            <a:prstGeom prst="rect">
              <a:avLst/>
            </a:prstGeom>
            <a:noFill/>
            <a:ln w="9525">
              <a:noFill/>
              <a:miter lim="800000"/>
              <a:headEnd/>
              <a:tailEnd/>
            </a:ln>
            <a:effectLst/>
          </p:spPr>
          <p:txBody>
            <a:bodyPr anchor="b" anchorCtr="1"/>
            <a:lstStyle/>
            <a:p>
              <a:pPr algn="ctr">
                <a:lnSpc>
                  <a:spcPct val="90000"/>
                </a:lnSpc>
                <a:buFontTx/>
                <a:buNone/>
              </a:pPr>
              <a:endParaRPr lang="en-US" sz="1400" b="1" dirty="0"/>
            </a:p>
          </p:txBody>
        </p:sp>
        <p:grpSp>
          <p:nvGrpSpPr>
            <p:cNvPr id="570" name="Group 41"/>
            <p:cNvGrpSpPr>
              <a:grpSpLocks noChangeAspect="1"/>
            </p:cNvGrpSpPr>
            <p:nvPr/>
          </p:nvGrpSpPr>
          <p:grpSpPr bwMode="auto">
            <a:xfrm>
              <a:off x="3950" y="1620"/>
              <a:ext cx="547" cy="289"/>
              <a:chOff x="4358" y="3888"/>
              <a:chExt cx="634" cy="336"/>
            </a:xfrm>
          </p:grpSpPr>
          <p:grpSp>
            <p:nvGrpSpPr>
              <p:cNvPr id="571" name="Group 42"/>
              <p:cNvGrpSpPr>
                <a:grpSpLocks noChangeAspect="1"/>
              </p:cNvGrpSpPr>
              <p:nvPr/>
            </p:nvGrpSpPr>
            <p:grpSpPr bwMode="auto">
              <a:xfrm>
                <a:off x="4387" y="3888"/>
                <a:ext cx="576" cy="144"/>
                <a:chOff x="4368" y="3888"/>
                <a:chExt cx="576" cy="144"/>
              </a:xfrm>
            </p:grpSpPr>
            <p:sp>
              <p:nvSpPr>
                <p:cNvPr id="578" name="AutoShape 43"/>
                <p:cNvSpPr>
                  <a:spLocks noChangeAspect="1" noChangeArrowheads="1"/>
                </p:cNvSpPr>
                <p:nvPr/>
              </p:nvSpPr>
              <p:spPr bwMode="auto">
                <a:xfrm flipH="1">
                  <a:off x="4368" y="3888"/>
                  <a:ext cx="192" cy="144"/>
                </a:xfrm>
                <a:prstGeom prst="rtTriangle">
                  <a:avLst/>
                </a:prstGeom>
                <a:solidFill>
                  <a:srgbClr val="FF9966"/>
                </a:solidFill>
                <a:ln w="9525">
                  <a:solidFill>
                    <a:srgbClr val="003366"/>
                  </a:solidFill>
                  <a:miter lim="800000"/>
                  <a:headEnd/>
                  <a:tailEnd/>
                </a:ln>
                <a:effectLst/>
              </p:spPr>
              <p:txBody>
                <a:bodyPr wrap="none" lIns="92075" tIns="46038" rIns="92075" bIns="46038" anchor="ctr"/>
                <a:lstStyle/>
                <a:p>
                  <a:endParaRPr lang="en-US"/>
                </a:p>
              </p:txBody>
            </p:sp>
            <p:sp>
              <p:nvSpPr>
                <p:cNvPr id="579" name="AutoShape 44"/>
                <p:cNvSpPr>
                  <a:spLocks noChangeAspect="1" noChangeArrowheads="1"/>
                </p:cNvSpPr>
                <p:nvPr/>
              </p:nvSpPr>
              <p:spPr bwMode="auto">
                <a:xfrm flipH="1">
                  <a:off x="4560" y="3888"/>
                  <a:ext cx="192" cy="144"/>
                </a:xfrm>
                <a:prstGeom prst="rtTriangle">
                  <a:avLst/>
                </a:prstGeom>
                <a:solidFill>
                  <a:srgbClr val="FF9966"/>
                </a:solidFill>
                <a:ln w="9525">
                  <a:solidFill>
                    <a:srgbClr val="003366"/>
                  </a:solidFill>
                  <a:miter lim="800000"/>
                  <a:headEnd/>
                  <a:tailEnd/>
                </a:ln>
                <a:effectLst/>
              </p:spPr>
              <p:txBody>
                <a:bodyPr wrap="none" lIns="92075" tIns="46038" rIns="92075" bIns="46038" anchor="ctr"/>
                <a:lstStyle/>
                <a:p>
                  <a:endParaRPr lang="en-US"/>
                </a:p>
              </p:txBody>
            </p:sp>
            <p:sp>
              <p:nvSpPr>
                <p:cNvPr id="580" name="AutoShape 45"/>
                <p:cNvSpPr>
                  <a:spLocks noChangeAspect="1" noChangeArrowheads="1"/>
                </p:cNvSpPr>
                <p:nvPr/>
              </p:nvSpPr>
              <p:spPr bwMode="auto">
                <a:xfrm flipH="1">
                  <a:off x="4752" y="3888"/>
                  <a:ext cx="192" cy="144"/>
                </a:xfrm>
                <a:prstGeom prst="rtTriangle">
                  <a:avLst/>
                </a:prstGeom>
                <a:solidFill>
                  <a:srgbClr val="FF9966"/>
                </a:solidFill>
                <a:ln w="9525">
                  <a:solidFill>
                    <a:srgbClr val="003366"/>
                  </a:solidFill>
                  <a:miter lim="800000"/>
                  <a:headEnd/>
                  <a:tailEnd/>
                </a:ln>
                <a:effectLst/>
              </p:spPr>
              <p:txBody>
                <a:bodyPr wrap="none" lIns="92075" tIns="46038" rIns="92075" bIns="46038" anchor="ctr"/>
                <a:lstStyle/>
                <a:p>
                  <a:endParaRPr lang="en-US"/>
                </a:p>
              </p:txBody>
            </p:sp>
          </p:grpSp>
          <p:grpSp>
            <p:nvGrpSpPr>
              <p:cNvPr id="572" name="Group 46"/>
              <p:cNvGrpSpPr>
                <a:grpSpLocks noChangeAspect="1"/>
              </p:cNvGrpSpPr>
              <p:nvPr/>
            </p:nvGrpSpPr>
            <p:grpSpPr bwMode="auto">
              <a:xfrm>
                <a:off x="4358" y="4032"/>
                <a:ext cx="634" cy="192"/>
                <a:chOff x="4358" y="4032"/>
                <a:chExt cx="634" cy="192"/>
              </a:xfrm>
            </p:grpSpPr>
            <p:sp>
              <p:nvSpPr>
                <p:cNvPr id="573" name="Rectangle 47"/>
                <p:cNvSpPr>
                  <a:spLocks noChangeAspect="1" noChangeArrowheads="1"/>
                </p:cNvSpPr>
                <p:nvPr/>
              </p:nvSpPr>
              <p:spPr bwMode="auto">
                <a:xfrm>
                  <a:off x="4358" y="4032"/>
                  <a:ext cx="634" cy="192"/>
                </a:xfrm>
                <a:prstGeom prst="rect">
                  <a:avLst/>
                </a:prstGeom>
                <a:solidFill>
                  <a:srgbClr val="FF9966"/>
                </a:solidFill>
                <a:ln w="9525">
                  <a:solidFill>
                    <a:srgbClr val="003366"/>
                  </a:solidFill>
                  <a:miter lim="800000"/>
                  <a:headEnd/>
                  <a:tailEnd/>
                </a:ln>
                <a:effectLst/>
              </p:spPr>
              <p:txBody>
                <a:bodyPr wrap="none" lIns="92075" tIns="46038" rIns="92075" bIns="46038" anchor="ctr"/>
                <a:lstStyle/>
                <a:p>
                  <a:endParaRPr lang="en-US"/>
                </a:p>
              </p:txBody>
            </p:sp>
            <p:sp>
              <p:nvSpPr>
                <p:cNvPr id="574" name="Rectangle 48"/>
                <p:cNvSpPr>
                  <a:spLocks noChangeAspect="1" noChangeArrowheads="1"/>
                </p:cNvSpPr>
                <p:nvPr/>
              </p:nvSpPr>
              <p:spPr bwMode="auto">
                <a:xfrm>
                  <a:off x="4416" y="4080"/>
                  <a:ext cx="96" cy="96"/>
                </a:xfrm>
                <a:prstGeom prst="rect">
                  <a:avLst/>
                </a:prstGeom>
                <a:gradFill rotWithShape="0">
                  <a:gsLst>
                    <a:gs pos="0">
                      <a:srgbClr val="99CCFF">
                        <a:gamma/>
                        <a:shade val="46275"/>
                        <a:invGamma/>
                      </a:srgbClr>
                    </a:gs>
                    <a:gs pos="100000">
                      <a:srgbClr val="99CCFF"/>
                    </a:gs>
                  </a:gsLst>
                  <a:lin ang="2700000" scaled="1"/>
                </a:gradFill>
                <a:ln w="9525">
                  <a:solidFill>
                    <a:srgbClr val="003366"/>
                  </a:solidFill>
                  <a:miter lim="800000"/>
                  <a:headEnd/>
                  <a:tailEnd/>
                </a:ln>
                <a:effectLst/>
              </p:spPr>
              <p:txBody>
                <a:bodyPr wrap="none" lIns="92075" tIns="46038" rIns="92075" bIns="46038" anchor="ctr"/>
                <a:lstStyle/>
                <a:p>
                  <a:endParaRPr lang="en-US"/>
                </a:p>
              </p:txBody>
            </p:sp>
            <p:sp>
              <p:nvSpPr>
                <p:cNvPr id="575" name="Rectangle 49"/>
                <p:cNvSpPr>
                  <a:spLocks noChangeAspect="1" noChangeArrowheads="1"/>
                </p:cNvSpPr>
                <p:nvPr/>
              </p:nvSpPr>
              <p:spPr bwMode="auto">
                <a:xfrm>
                  <a:off x="4560" y="4080"/>
                  <a:ext cx="96" cy="96"/>
                </a:xfrm>
                <a:prstGeom prst="rect">
                  <a:avLst/>
                </a:prstGeom>
                <a:gradFill rotWithShape="0">
                  <a:gsLst>
                    <a:gs pos="0">
                      <a:srgbClr val="99CCFF">
                        <a:gamma/>
                        <a:shade val="46275"/>
                        <a:invGamma/>
                      </a:srgbClr>
                    </a:gs>
                    <a:gs pos="100000">
                      <a:srgbClr val="99CCFF"/>
                    </a:gs>
                  </a:gsLst>
                  <a:lin ang="2700000" scaled="1"/>
                </a:gradFill>
                <a:ln w="9525">
                  <a:solidFill>
                    <a:srgbClr val="003366"/>
                  </a:solidFill>
                  <a:miter lim="800000"/>
                  <a:headEnd/>
                  <a:tailEnd/>
                </a:ln>
                <a:effectLst/>
              </p:spPr>
              <p:txBody>
                <a:bodyPr wrap="none" lIns="92075" tIns="46038" rIns="92075" bIns="46038" anchor="ctr"/>
                <a:lstStyle/>
                <a:p>
                  <a:endParaRPr lang="en-US"/>
                </a:p>
              </p:txBody>
            </p:sp>
            <p:sp>
              <p:nvSpPr>
                <p:cNvPr id="576" name="Rectangle 50"/>
                <p:cNvSpPr>
                  <a:spLocks noChangeAspect="1" noChangeArrowheads="1"/>
                </p:cNvSpPr>
                <p:nvPr/>
              </p:nvSpPr>
              <p:spPr bwMode="auto">
                <a:xfrm>
                  <a:off x="4704" y="4080"/>
                  <a:ext cx="96" cy="96"/>
                </a:xfrm>
                <a:prstGeom prst="rect">
                  <a:avLst/>
                </a:prstGeom>
                <a:gradFill rotWithShape="0">
                  <a:gsLst>
                    <a:gs pos="0">
                      <a:srgbClr val="99CCFF">
                        <a:gamma/>
                        <a:shade val="46275"/>
                        <a:invGamma/>
                      </a:srgbClr>
                    </a:gs>
                    <a:gs pos="100000">
                      <a:srgbClr val="99CCFF"/>
                    </a:gs>
                  </a:gsLst>
                  <a:lin ang="2700000" scaled="1"/>
                </a:gradFill>
                <a:ln w="9525">
                  <a:solidFill>
                    <a:srgbClr val="003366"/>
                  </a:solidFill>
                  <a:miter lim="800000"/>
                  <a:headEnd/>
                  <a:tailEnd/>
                </a:ln>
                <a:effectLst/>
              </p:spPr>
              <p:txBody>
                <a:bodyPr wrap="none" lIns="92075" tIns="46038" rIns="92075" bIns="46038" anchor="ctr"/>
                <a:lstStyle/>
                <a:p>
                  <a:endParaRPr lang="en-US"/>
                </a:p>
              </p:txBody>
            </p:sp>
            <p:sp>
              <p:nvSpPr>
                <p:cNvPr id="577" name="Rectangle 51"/>
                <p:cNvSpPr>
                  <a:spLocks noChangeAspect="1" noChangeArrowheads="1"/>
                </p:cNvSpPr>
                <p:nvPr/>
              </p:nvSpPr>
              <p:spPr bwMode="auto">
                <a:xfrm>
                  <a:off x="4848" y="4080"/>
                  <a:ext cx="96" cy="96"/>
                </a:xfrm>
                <a:prstGeom prst="rect">
                  <a:avLst/>
                </a:prstGeom>
                <a:gradFill rotWithShape="0">
                  <a:gsLst>
                    <a:gs pos="0">
                      <a:srgbClr val="99CCFF">
                        <a:gamma/>
                        <a:shade val="46275"/>
                        <a:invGamma/>
                      </a:srgbClr>
                    </a:gs>
                    <a:gs pos="100000">
                      <a:srgbClr val="99CCFF"/>
                    </a:gs>
                  </a:gsLst>
                  <a:lin ang="2700000" scaled="1"/>
                </a:gradFill>
                <a:ln w="9525">
                  <a:solidFill>
                    <a:srgbClr val="003366"/>
                  </a:solidFill>
                  <a:miter lim="800000"/>
                  <a:headEnd/>
                  <a:tailEnd/>
                </a:ln>
                <a:effectLst/>
              </p:spPr>
              <p:txBody>
                <a:bodyPr wrap="none" lIns="92075" tIns="46038" rIns="92075" bIns="46038" anchor="ctr"/>
                <a:lstStyle/>
                <a:p>
                  <a:endParaRPr lang="en-US"/>
                </a:p>
              </p:txBody>
            </p:sp>
          </p:grpSp>
        </p:grpSp>
      </p:grpSp>
      <p:grpSp>
        <p:nvGrpSpPr>
          <p:cNvPr id="581" name="Group 39"/>
          <p:cNvGrpSpPr>
            <a:grpSpLocks noChangeAspect="1"/>
          </p:cNvGrpSpPr>
          <p:nvPr/>
        </p:nvGrpSpPr>
        <p:grpSpPr bwMode="auto">
          <a:xfrm>
            <a:off x="2270397" y="3127811"/>
            <a:ext cx="426720" cy="518160"/>
            <a:chOff x="3888" y="1536"/>
            <a:chExt cx="672" cy="816"/>
          </a:xfrm>
        </p:grpSpPr>
        <p:sp>
          <p:nvSpPr>
            <p:cNvPr id="582" name="Rectangle 40"/>
            <p:cNvSpPr>
              <a:spLocks noChangeArrowheads="1"/>
            </p:cNvSpPr>
            <p:nvPr/>
          </p:nvSpPr>
          <p:spPr bwMode="auto">
            <a:xfrm>
              <a:off x="3888" y="1536"/>
              <a:ext cx="672" cy="816"/>
            </a:xfrm>
            <a:prstGeom prst="rect">
              <a:avLst/>
            </a:prstGeom>
            <a:noFill/>
            <a:ln w="9525">
              <a:noFill/>
              <a:miter lim="800000"/>
              <a:headEnd/>
              <a:tailEnd/>
            </a:ln>
            <a:effectLst/>
          </p:spPr>
          <p:txBody>
            <a:bodyPr anchor="b" anchorCtr="1"/>
            <a:lstStyle/>
            <a:p>
              <a:pPr algn="ctr">
                <a:lnSpc>
                  <a:spcPct val="90000"/>
                </a:lnSpc>
                <a:buFontTx/>
                <a:buNone/>
              </a:pPr>
              <a:endParaRPr lang="en-US" sz="1400" b="1" dirty="0"/>
            </a:p>
          </p:txBody>
        </p:sp>
        <p:grpSp>
          <p:nvGrpSpPr>
            <p:cNvPr id="583" name="Group 41"/>
            <p:cNvGrpSpPr>
              <a:grpSpLocks noChangeAspect="1"/>
            </p:cNvGrpSpPr>
            <p:nvPr/>
          </p:nvGrpSpPr>
          <p:grpSpPr bwMode="auto">
            <a:xfrm>
              <a:off x="3950" y="1620"/>
              <a:ext cx="547" cy="289"/>
              <a:chOff x="4358" y="3888"/>
              <a:chExt cx="634" cy="336"/>
            </a:xfrm>
          </p:grpSpPr>
          <p:grpSp>
            <p:nvGrpSpPr>
              <p:cNvPr id="584" name="Group 42"/>
              <p:cNvGrpSpPr>
                <a:grpSpLocks noChangeAspect="1"/>
              </p:cNvGrpSpPr>
              <p:nvPr/>
            </p:nvGrpSpPr>
            <p:grpSpPr bwMode="auto">
              <a:xfrm>
                <a:off x="4387" y="3888"/>
                <a:ext cx="576" cy="144"/>
                <a:chOff x="4368" y="3888"/>
                <a:chExt cx="576" cy="144"/>
              </a:xfrm>
            </p:grpSpPr>
            <p:sp>
              <p:nvSpPr>
                <p:cNvPr id="591" name="AutoShape 43"/>
                <p:cNvSpPr>
                  <a:spLocks noChangeAspect="1" noChangeArrowheads="1"/>
                </p:cNvSpPr>
                <p:nvPr/>
              </p:nvSpPr>
              <p:spPr bwMode="auto">
                <a:xfrm flipH="1">
                  <a:off x="4368" y="3888"/>
                  <a:ext cx="192" cy="144"/>
                </a:xfrm>
                <a:prstGeom prst="rtTriangle">
                  <a:avLst/>
                </a:prstGeom>
                <a:solidFill>
                  <a:srgbClr val="FF9966"/>
                </a:solidFill>
                <a:ln w="9525">
                  <a:solidFill>
                    <a:srgbClr val="003366"/>
                  </a:solidFill>
                  <a:miter lim="800000"/>
                  <a:headEnd/>
                  <a:tailEnd/>
                </a:ln>
                <a:effectLst/>
              </p:spPr>
              <p:txBody>
                <a:bodyPr wrap="none" lIns="92075" tIns="46038" rIns="92075" bIns="46038" anchor="ctr"/>
                <a:lstStyle/>
                <a:p>
                  <a:endParaRPr lang="en-US"/>
                </a:p>
              </p:txBody>
            </p:sp>
            <p:sp>
              <p:nvSpPr>
                <p:cNvPr id="592" name="AutoShape 44"/>
                <p:cNvSpPr>
                  <a:spLocks noChangeAspect="1" noChangeArrowheads="1"/>
                </p:cNvSpPr>
                <p:nvPr/>
              </p:nvSpPr>
              <p:spPr bwMode="auto">
                <a:xfrm flipH="1">
                  <a:off x="4560" y="3888"/>
                  <a:ext cx="192" cy="144"/>
                </a:xfrm>
                <a:prstGeom prst="rtTriangle">
                  <a:avLst/>
                </a:prstGeom>
                <a:solidFill>
                  <a:srgbClr val="FF9966"/>
                </a:solidFill>
                <a:ln w="9525">
                  <a:solidFill>
                    <a:srgbClr val="003366"/>
                  </a:solidFill>
                  <a:miter lim="800000"/>
                  <a:headEnd/>
                  <a:tailEnd/>
                </a:ln>
                <a:effectLst/>
              </p:spPr>
              <p:txBody>
                <a:bodyPr wrap="none" lIns="92075" tIns="46038" rIns="92075" bIns="46038" anchor="ctr"/>
                <a:lstStyle/>
                <a:p>
                  <a:endParaRPr lang="en-US" dirty="0"/>
                </a:p>
              </p:txBody>
            </p:sp>
            <p:sp>
              <p:nvSpPr>
                <p:cNvPr id="593" name="AutoShape 45"/>
                <p:cNvSpPr>
                  <a:spLocks noChangeAspect="1" noChangeArrowheads="1"/>
                </p:cNvSpPr>
                <p:nvPr/>
              </p:nvSpPr>
              <p:spPr bwMode="auto">
                <a:xfrm flipH="1">
                  <a:off x="4752" y="3888"/>
                  <a:ext cx="192" cy="144"/>
                </a:xfrm>
                <a:prstGeom prst="rtTriangle">
                  <a:avLst/>
                </a:prstGeom>
                <a:solidFill>
                  <a:srgbClr val="FF9966"/>
                </a:solidFill>
                <a:ln w="9525">
                  <a:solidFill>
                    <a:srgbClr val="003366"/>
                  </a:solidFill>
                  <a:miter lim="800000"/>
                  <a:headEnd/>
                  <a:tailEnd/>
                </a:ln>
                <a:effectLst/>
              </p:spPr>
              <p:txBody>
                <a:bodyPr wrap="none" lIns="92075" tIns="46038" rIns="92075" bIns="46038" anchor="ctr"/>
                <a:lstStyle/>
                <a:p>
                  <a:endParaRPr lang="en-US"/>
                </a:p>
              </p:txBody>
            </p:sp>
          </p:grpSp>
          <p:grpSp>
            <p:nvGrpSpPr>
              <p:cNvPr id="585" name="Group 46"/>
              <p:cNvGrpSpPr>
                <a:grpSpLocks noChangeAspect="1"/>
              </p:cNvGrpSpPr>
              <p:nvPr/>
            </p:nvGrpSpPr>
            <p:grpSpPr bwMode="auto">
              <a:xfrm>
                <a:off x="4358" y="4032"/>
                <a:ext cx="634" cy="192"/>
                <a:chOff x="4358" y="4032"/>
                <a:chExt cx="634" cy="192"/>
              </a:xfrm>
            </p:grpSpPr>
            <p:sp>
              <p:nvSpPr>
                <p:cNvPr id="586" name="Rectangle 47"/>
                <p:cNvSpPr>
                  <a:spLocks noChangeAspect="1" noChangeArrowheads="1"/>
                </p:cNvSpPr>
                <p:nvPr/>
              </p:nvSpPr>
              <p:spPr bwMode="auto">
                <a:xfrm>
                  <a:off x="4358" y="4032"/>
                  <a:ext cx="634" cy="192"/>
                </a:xfrm>
                <a:prstGeom prst="rect">
                  <a:avLst/>
                </a:prstGeom>
                <a:solidFill>
                  <a:srgbClr val="FF9966"/>
                </a:solidFill>
                <a:ln w="9525">
                  <a:solidFill>
                    <a:srgbClr val="003366"/>
                  </a:solidFill>
                  <a:miter lim="800000"/>
                  <a:headEnd/>
                  <a:tailEnd/>
                </a:ln>
                <a:effectLst/>
              </p:spPr>
              <p:txBody>
                <a:bodyPr wrap="none" lIns="92075" tIns="46038" rIns="92075" bIns="46038" anchor="ctr"/>
                <a:lstStyle/>
                <a:p>
                  <a:endParaRPr lang="en-US"/>
                </a:p>
              </p:txBody>
            </p:sp>
            <p:sp>
              <p:nvSpPr>
                <p:cNvPr id="587" name="Rectangle 48"/>
                <p:cNvSpPr>
                  <a:spLocks noChangeAspect="1" noChangeArrowheads="1"/>
                </p:cNvSpPr>
                <p:nvPr/>
              </p:nvSpPr>
              <p:spPr bwMode="auto">
                <a:xfrm>
                  <a:off x="4416" y="4080"/>
                  <a:ext cx="96" cy="96"/>
                </a:xfrm>
                <a:prstGeom prst="rect">
                  <a:avLst/>
                </a:prstGeom>
                <a:gradFill rotWithShape="0">
                  <a:gsLst>
                    <a:gs pos="0">
                      <a:srgbClr val="99CCFF">
                        <a:gamma/>
                        <a:shade val="46275"/>
                        <a:invGamma/>
                      </a:srgbClr>
                    </a:gs>
                    <a:gs pos="100000">
                      <a:srgbClr val="99CCFF"/>
                    </a:gs>
                  </a:gsLst>
                  <a:lin ang="2700000" scaled="1"/>
                </a:gradFill>
                <a:ln w="9525">
                  <a:solidFill>
                    <a:srgbClr val="003366"/>
                  </a:solidFill>
                  <a:miter lim="800000"/>
                  <a:headEnd/>
                  <a:tailEnd/>
                </a:ln>
                <a:effectLst/>
              </p:spPr>
              <p:txBody>
                <a:bodyPr wrap="none" lIns="92075" tIns="46038" rIns="92075" bIns="46038" anchor="ctr"/>
                <a:lstStyle/>
                <a:p>
                  <a:endParaRPr lang="en-US"/>
                </a:p>
              </p:txBody>
            </p:sp>
            <p:sp>
              <p:nvSpPr>
                <p:cNvPr id="588" name="Rectangle 49"/>
                <p:cNvSpPr>
                  <a:spLocks noChangeAspect="1" noChangeArrowheads="1"/>
                </p:cNvSpPr>
                <p:nvPr/>
              </p:nvSpPr>
              <p:spPr bwMode="auto">
                <a:xfrm>
                  <a:off x="4560" y="4080"/>
                  <a:ext cx="96" cy="96"/>
                </a:xfrm>
                <a:prstGeom prst="rect">
                  <a:avLst/>
                </a:prstGeom>
                <a:gradFill rotWithShape="0">
                  <a:gsLst>
                    <a:gs pos="0">
                      <a:srgbClr val="99CCFF">
                        <a:gamma/>
                        <a:shade val="46275"/>
                        <a:invGamma/>
                      </a:srgbClr>
                    </a:gs>
                    <a:gs pos="100000">
                      <a:srgbClr val="99CCFF"/>
                    </a:gs>
                  </a:gsLst>
                  <a:lin ang="2700000" scaled="1"/>
                </a:gradFill>
                <a:ln w="9525">
                  <a:solidFill>
                    <a:srgbClr val="003366"/>
                  </a:solidFill>
                  <a:miter lim="800000"/>
                  <a:headEnd/>
                  <a:tailEnd/>
                </a:ln>
                <a:effectLst/>
              </p:spPr>
              <p:txBody>
                <a:bodyPr wrap="none" lIns="92075" tIns="46038" rIns="92075" bIns="46038" anchor="ctr"/>
                <a:lstStyle/>
                <a:p>
                  <a:endParaRPr lang="en-US"/>
                </a:p>
              </p:txBody>
            </p:sp>
            <p:sp>
              <p:nvSpPr>
                <p:cNvPr id="589" name="Rectangle 50"/>
                <p:cNvSpPr>
                  <a:spLocks noChangeAspect="1" noChangeArrowheads="1"/>
                </p:cNvSpPr>
                <p:nvPr/>
              </p:nvSpPr>
              <p:spPr bwMode="auto">
                <a:xfrm>
                  <a:off x="4704" y="4080"/>
                  <a:ext cx="96" cy="96"/>
                </a:xfrm>
                <a:prstGeom prst="rect">
                  <a:avLst/>
                </a:prstGeom>
                <a:gradFill rotWithShape="0">
                  <a:gsLst>
                    <a:gs pos="0">
                      <a:srgbClr val="99CCFF">
                        <a:gamma/>
                        <a:shade val="46275"/>
                        <a:invGamma/>
                      </a:srgbClr>
                    </a:gs>
                    <a:gs pos="100000">
                      <a:srgbClr val="99CCFF"/>
                    </a:gs>
                  </a:gsLst>
                  <a:lin ang="2700000" scaled="1"/>
                </a:gradFill>
                <a:ln w="9525">
                  <a:solidFill>
                    <a:srgbClr val="003366"/>
                  </a:solidFill>
                  <a:miter lim="800000"/>
                  <a:headEnd/>
                  <a:tailEnd/>
                </a:ln>
                <a:effectLst/>
              </p:spPr>
              <p:txBody>
                <a:bodyPr wrap="none" lIns="92075" tIns="46038" rIns="92075" bIns="46038" anchor="ctr"/>
                <a:lstStyle/>
                <a:p>
                  <a:endParaRPr lang="en-US"/>
                </a:p>
              </p:txBody>
            </p:sp>
            <p:sp>
              <p:nvSpPr>
                <p:cNvPr id="590" name="Rectangle 51"/>
                <p:cNvSpPr>
                  <a:spLocks noChangeAspect="1" noChangeArrowheads="1"/>
                </p:cNvSpPr>
                <p:nvPr/>
              </p:nvSpPr>
              <p:spPr bwMode="auto">
                <a:xfrm>
                  <a:off x="4848" y="4080"/>
                  <a:ext cx="96" cy="96"/>
                </a:xfrm>
                <a:prstGeom prst="rect">
                  <a:avLst/>
                </a:prstGeom>
                <a:gradFill rotWithShape="0">
                  <a:gsLst>
                    <a:gs pos="0">
                      <a:srgbClr val="99CCFF">
                        <a:gamma/>
                        <a:shade val="46275"/>
                        <a:invGamma/>
                      </a:srgbClr>
                    </a:gs>
                    <a:gs pos="100000">
                      <a:srgbClr val="99CCFF"/>
                    </a:gs>
                  </a:gsLst>
                  <a:lin ang="2700000" scaled="1"/>
                </a:gradFill>
                <a:ln w="9525">
                  <a:solidFill>
                    <a:srgbClr val="003366"/>
                  </a:solidFill>
                  <a:miter lim="800000"/>
                  <a:headEnd/>
                  <a:tailEnd/>
                </a:ln>
                <a:effectLst/>
              </p:spPr>
              <p:txBody>
                <a:bodyPr wrap="none" lIns="92075" tIns="46038" rIns="92075" bIns="46038" anchor="ctr"/>
                <a:lstStyle/>
                <a:p>
                  <a:endParaRPr lang="en-US"/>
                </a:p>
              </p:txBody>
            </p:sp>
          </p:grpSp>
        </p:grpSp>
      </p:grpSp>
      <p:grpSp>
        <p:nvGrpSpPr>
          <p:cNvPr id="594" name="Group 39"/>
          <p:cNvGrpSpPr>
            <a:grpSpLocks noChangeAspect="1"/>
          </p:cNvGrpSpPr>
          <p:nvPr/>
        </p:nvGrpSpPr>
        <p:grpSpPr bwMode="auto">
          <a:xfrm>
            <a:off x="4305026" y="2941339"/>
            <a:ext cx="426720" cy="518160"/>
            <a:chOff x="3888" y="1536"/>
            <a:chExt cx="672" cy="816"/>
          </a:xfrm>
        </p:grpSpPr>
        <p:sp>
          <p:nvSpPr>
            <p:cNvPr id="595" name="Rectangle 40"/>
            <p:cNvSpPr>
              <a:spLocks noChangeArrowheads="1"/>
            </p:cNvSpPr>
            <p:nvPr/>
          </p:nvSpPr>
          <p:spPr bwMode="auto">
            <a:xfrm>
              <a:off x="3888" y="1536"/>
              <a:ext cx="672" cy="816"/>
            </a:xfrm>
            <a:prstGeom prst="rect">
              <a:avLst/>
            </a:prstGeom>
            <a:noFill/>
            <a:ln w="9525">
              <a:noFill/>
              <a:miter lim="800000"/>
              <a:headEnd/>
              <a:tailEnd/>
            </a:ln>
            <a:effectLst/>
          </p:spPr>
          <p:txBody>
            <a:bodyPr anchor="b" anchorCtr="1"/>
            <a:lstStyle/>
            <a:p>
              <a:pPr algn="ctr">
                <a:lnSpc>
                  <a:spcPct val="90000"/>
                </a:lnSpc>
                <a:buFontTx/>
                <a:buNone/>
              </a:pPr>
              <a:endParaRPr lang="en-US" sz="1400" b="1" dirty="0"/>
            </a:p>
          </p:txBody>
        </p:sp>
        <p:grpSp>
          <p:nvGrpSpPr>
            <p:cNvPr id="596" name="Group 41"/>
            <p:cNvGrpSpPr>
              <a:grpSpLocks noChangeAspect="1"/>
            </p:cNvGrpSpPr>
            <p:nvPr/>
          </p:nvGrpSpPr>
          <p:grpSpPr bwMode="auto">
            <a:xfrm>
              <a:off x="3950" y="1620"/>
              <a:ext cx="547" cy="289"/>
              <a:chOff x="4358" y="3888"/>
              <a:chExt cx="634" cy="336"/>
            </a:xfrm>
          </p:grpSpPr>
          <p:grpSp>
            <p:nvGrpSpPr>
              <p:cNvPr id="597" name="Group 42"/>
              <p:cNvGrpSpPr>
                <a:grpSpLocks noChangeAspect="1"/>
              </p:cNvGrpSpPr>
              <p:nvPr/>
            </p:nvGrpSpPr>
            <p:grpSpPr bwMode="auto">
              <a:xfrm>
                <a:off x="4387" y="3888"/>
                <a:ext cx="576" cy="144"/>
                <a:chOff x="4368" y="3888"/>
                <a:chExt cx="576" cy="144"/>
              </a:xfrm>
            </p:grpSpPr>
            <p:sp>
              <p:nvSpPr>
                <p:cNvPr id="604" name="AutoShape 43"/>
                <p:cNvSpPr>
                  <a:spLocks noChangeAspect="1" noChangeArrowheads="1"/>
                </p:cNvSpPr>
                <p:nvPr/>
              </p:nvSpPr>
              <p:spPr bwMode="auto">
                <a:xfrm flipH="1">
                  <a:off x="4368" y="3888"/>
                  <a:ext cx="192" cy="144"/>
                </a:xfrm>
                <a:prstGeom prst="rtTriangle">
                  <a:avLst/>
                </a:prstGeom>
                <a:solidFill>
                  <a:srgbClr val="FF9966"/>
                </a:solidFill>
                <a:ln w="9525">
                  <a:solidFill>
                    <a:srgbClr val="003366"/>
                  </a:solidFill>
                  <a:miter lim="800000"/>
                  <a:headEnd/>
                  <a:tailEnd/>
                </a:ln>
                <a:effectLst/>
              </p:spPr>
              <p:txBody>
                <a:bodyPr wrap="none" lIns="92075" tIns="46038" rIns="92075" bIns="46038" anchor="ctr"/>
                <a:lstStyle/>
                <a:p>
                  <a:endParaRPr lang="en-US"/>
                </a:p>
              </p:txBody>
            </p:sp>
            <p:sp>
              <p:nvSpPr>
                <p:cNvPr id="605" name="AutoShape 44"/>
                <p:cNvSpPr>
                  <a:spLocks noChangeAspect="1" noChangeArrowheads="1"/>
                </p:cNvSpPr>
                <p:nvPr/>
              </p:nvSpPr>
              <p:spPr bwMode="auto">
                <a:xfrm flipH="1">
                  <a:off x="4560" y="3888"/>
                  <a:ext cx="192" cy="144"/>
                </a:xfrm>
                <a:prstGeom prst="rtTriangle">
                  <a:avLst/>
                </a:prstGeom>
                <a:solidFill>
                  <a:srgbClr val="FF9966"/>
                </a:solidFill>
                <a:ln w="9525">
                  <a:solidFill>
                    <a:srgbClr val="003366"/>
                  </a:solidFill>
                  <a:miter lim="800000"/>
                  <a:headEnd/>
                  <a:tailEnd/>
                </a:ln>
                <a:effectLst/>
              </p:spPr>
              <p:txBody>
                <a:bodyPr wrap="none" lIns="92075" tIns="46038" rIns="92075" bIns="46038" anchor="ctr"/>
                <a:lstStyle/>
                <a:p>
                  <a:endParaRPr lang="en-US"/>
                </a:p>
              </p:txBody>
            </p:sp>
            <p:sp>
              <p:nvSpPr>
                <p:cNvPr id="606" name="AutoShape 45"/>
                <p:cNvSpPr>
                  <a:spLocks noChangeAspect="1" noChangeArrowheads="1"/>
                </p:cNvSpPr>
                <p:nvPr/>
              </p:nvSpPr>
              <p:spPr bwMode="auto">
                <a:xfrm flipH="1">
                  <a:off x="4752" y="3888"/>
                  <a:ext cx="192" cy="144"/>
                </a:xfrm>
                <a:prstGeom prst="rtTriangle">
                  <a:avLst/>
                </a:prstGeom>
                <a:solidFill>
                  <a:srgbClr val="FF9966"/>
                </a:solidFill>
                <a:ln w="9525">
                  <a:solidFill>
                    <a:srgbClr val="003366"/>
                  </a:solidFill>
                  <a:miter lim="800000"/>
                  <a:headEnd/>
                  <a:tailEnd/>
                </a:ln>
                <a:effectLst/>
              </p:spPr>
              <p:txBody>
                <a:bodyPr wrap="none" lIns="92075" tIns="46038" rIns="92075" bIns="46038" anchor="ctr"/>
                <a:lstStyle/>
                <a:p>
                  <a:endParaRPr lang="en-US"/>
                </a:p>
              </p:txBody>
            </p:sp>
          </p:grpSp>
          <p:grpSp>
            <p:nvGrpSpPr>
              <p:cNvPr id="598" name="Group 46"/>
              <p:cNvGrpSpPr>
                <a:grpSpLocks noChangeAspect="1"/>
              </p:cNvGrpSpPr>
              <p:nvPr/>
            </p:nvGrpSpPr>
            <p:grpSpPr bwMode="auto">
              <a:xfrm>
                <a:off x="4358" y="4032"/>
                <a:ext cx="634" cy="192"/>
                <a:chOff x="4358" y="4032"/>
                <a:chExt cx="634" cy="192"/>
              </a:xfrm>
            </p:grpSpPr>
            <p:sp>
              <p:nvSpPr>
                <p:cNvPr id="599" name="Rectangle 47"/>
                <p:cNvSpPr>
                  <a:spLocks noChangeAspect="1" noChangeArrowheads="1"/>
                </p:cNvSpPr>
                <p:nvPr/>
              </p:nvSpPr>
              <p:spPr bwMode="auto">
                <a:xfrm>
                  <a:off x="4358" y="4032"/>
                  <a:ext cx="634" cy="192"/>
                </a:xfrm>
                <a:prstGeom prst="rect">
                  <a:avLst/>
                </a:prstGeom>
                <a:solidFill>
                  <a:srgbClr val="FF9966"/>
                </a:solidFill>
                <a:ln w="9525">
                  <a:solidFill>
                    <a:srgbClr val="003366"/>
                  </a:solidFill>
                  <a:miter lim="800000"/>
                  <a:headEnd/>
                  <a:tailEnd/>
                </a:ln>
                <a:effectLst/>
              </p:spPr>
              <p:txBody>
                <a:bodyPr wrap="none" lIns="92075" tIns="46038" rIns="92075" bIns="46038" anchor="ctr"/>
                <a:lstStyle/>
                <a:p>
                  <a:endParaRPr lang="en-US"/>
                </a:p>
              </p:txBody>
            </p:sp>
            <p:sp>
              <p:nvSpPr>
                <p:cNvPr id="600" name="Rectangle 48"/>
                <p:cNvSpPr>
                  <a:spLocks noChangeAspect="1" noChangeArrowheads="1"/>
                </p:cNvSpPr>
                <p:nvPr/>
              </p:nvSpPr>
              <p:spPr bwMode="auto">
                <a:xfrm>
                  <a:off x="4416" y="4080"/>
                  <a:ext cx="96" cy="96"/>
                </a:xfrm>
                <a:prstGeom prst="rect">
                  <a:avLst/>
                </a:prstGeom>
                <a:gradFill rotWithShape="0">
                  <a:gsLst>
                    <a:gs pos="0">
                      <a:srgbClr val="99CCFF">
                        <a:gamma/>
                        <a:shade val="46275"/>
                        <a:invGamma/>
                      </a:srgbClr>
                    </a:gs>
                    <a:gs pos="100000">
                      <a:srgbClr val="99CCFF"/>
                    </a:gs>
                  </a:gsLst>
                  <a:lin ang="2700000" scaled="1"/>
                </a:gradFill>
                <a:ln w="9525">
                  <a:solidFill>
                    <a:srgbClr val="003366"/>
                  </a:solidFill>
                  <a:miter lim="800000"/>
                  <a:headEnd/>
                  <a:tailEnd/>
                </a:ln>
                <a:effectLst/>
              </p:spPr>
              <p:txBody>
                <a:bodyPr wrap="none" lIns="92075" tIns="46038" rIns="92075" bIns="46038" anchor="ctr"/>
                <a:lstStyle/>
                <a:p>
                  <a:endParaRPr lang="en-US"/>
                </a:p>
              </p:txBody>
            </p:sp>
            <p:sp>
              <p:nvSpPr>
                <p:cNvPr id="601" name="Rectangle 49"/>
                <p:cNvSpPr>
                  <a:spLocks noChangeAspect="1" noChangeArrowheads="1"/>
                </p:cNvSpPr>
                <p:nvPr/>
              </p:nvSpPr>
              <p:spPr bwMode="auto">
                <a:xfrm>
                  <a:off x="4560" y="4080"/>
                  <a:ext cx="96" cy="96"/>
                </a:xfrm>
                <a:prstGeom prst="rect">
                  <a:avLst/>
                </a:prstGeom>
                <a:gradFill rotWithShape="0">
                  <a:gsLst>
                    <a:gs pos="0">
                      <a:srgbClr val="99CCFF">
                        <a:gamma/>
                        <a:shade val="46275"/>
                        <a:invGamma/>
                      </a:srgbClr>
                    </a:gs>
                    <a:gs pos="100000">
                      <a:srgbClr val="99CCFF"/>
                    </a:gs>
                  </a:gsLst>
                  <a:lin ang="2700000" scaled="1"/>
                </a:gradFill>
                <a:ln w="9525">
                  <a:solidFill>
                    <a:srgbClr val="003366"/>
                  </a:solidFill>
                  <a:miter lim="800000"/>
                  <a:headEnd/>
                  <a:tailEnd/>
                </a:ln>
                <a:effectLst/>
              </p:spPr>
              <p:txBody>
                <a:bodyPr wrap="none" lIns="92075" tIns="46038" rIns="92075" bIns="46038" anchor="ctr"/>
                <a:lstStyle/>
                <a:p>
                  <a:endParaRPr lang="en-US"/>
                </a:p>
              </p:txBody>
            </p:sp>
            <p:sp>
              <p:nvSpPr>
                <p:cNvPr id="602" name="Rectangle 50"/>
                <p:cNvSpPr>
                  <a:spLocks noChangeAspect="1" noChangeArrowheads="1"/>
                </p:cNvSpPr>
                <p:nvPr/>
              </p:nvSpPr>
              <p:spPr bwMode="auto">
                <a:xfrm>
                  <a:off x="4704" y="4080"/>
                  <a:ext cx="96" cy="96"/>
                </a:xfrm>
                <a:prstGeom prst="rect">
                  <a:avLst/>
                </a:prstGeom>
                <a:gradFill rotWithShape="0">
                  <a:gsLst>
                    <a:gs pos="0">
                      <a:srgbClr val="99CCFF">
                        <a:gamma/>
                        <a:shade val="46275"/>
                        <a:invGamma/>
                      </a:srgbClr>
                    </a:gs>
                    <a:gs pos="100000">
                      <a:srgbClr val="99CCFF"/>
                    </a:gs>
                  </a:gsLst>
                  <a:lin ang="2700000" scaled="1"/>
                </a:gradFill>
                <a:ln w="9525">
                  <a:solidFill>
                    <a:srgbClr val="003366"/>
                  </a:solidFill>
                  <a:miter lim="800000"/>
                  <a:headEnd/>
                  <a:tailEnd/>
                </a:ln>
                <a:effectLst/>
              </p:spPr>
              <p:txBody>
                <a:bodyPr wrap="none" lIns="92075" tIns="46038" rIns="92075" bIns="46038" anchor="ctr"/>
                <a:lstStyle/>
                <a:p>
                  <a:endParaRPr lang="en-US"/>
                </a:p>
              </p:txBody>
            </p:sp>
            <p:sp>
              <p:nvSpPr>
                <p:cNvPr id="603" name="Rectangle 51"/>
                <p:cNvSpPr>
                  <a:spLocks noChangeAspect="1" noChangeArrowheads="1"/>
                </p:cNvSpPr>
                <p:nvPr/>
              </p:nvSpPr>
              <p:spPr bwMode="auto">
                <a:xfrm>
                  <a:off x="4848" y="4080"/>
                  <a:ext cx="96" cy="96"/>
                </a:xfrm>
                <a:prstGeom prst="rect">
                  <a:avLst/>
                </a:prstGeom>
                <a:gradFill rotWithShape="0">
                  <a:gsLst>
                    <a:gs pos="0">
                      <a:srgbClr val="99CCFF">
                        <a:gamma/>
                        <a:shade val="46275"/>
                        <a:invGamma/>
                      </a:srgbClr>
                    </a:gs>
                    <a:gs pos="100000">
                      <a:srgbClr val="99CCFF"/>
                    </a:gs>
                  </a:gsLst>
                  <a:lin ang="2700000" scaled="1"/>
                </a:gradFill>
                <a:ln w="9525">
                  <a:solidFill>
                    <a:srgbClr val="003366"/>
                  </a:solidFill>
                  <a:miter lim="800000"/>
                  <a:headEnd/>
                  <a:tailEnd/>
                </a:ln>
                <a:effectLst/>
              </p:spPr>
              <p:txBody>
                <a:bodyPr wrap="none" lIns="92075" tIns="46038" rIns="92075" bIns="46038" anchor="ctr"/>
                <a:lstStyle/>
                <a:p>
                  <a:endParaRPr lang="en-US"/>
                </a:p>
              </p:txBody>
            </p:sp>
          </p:grpSp>
        </p:grpSp>
      </p:grpSp>
      <p:graphicFrame>
        <p:nvGraphicFramePr>
          <p:cNvPr id="244741" name="Object 5">
            <a:hlinkClick r:id="" action="ppaction://ole?verb=0"/>
          </p:cNvPr>
          <p:cNvGraphicFramePr>
            <a:graphicFrameLocks/>
          </p:cNvGraphicFramePr>
          <p:nvPr/>
        </p:nvGraphicFramePr>
        <p:xfrm>
          <a:off x="1003149" y="4263138"/>
          <a:ext cx="560750" cy="373147"/>
        </p:xfrm>
        <a:graphic>
          <a:graphicData uri="http://schemas.openxmlformats.org/presentationml/2006/ole">
            <p:oleObj spid="_x0000_s244741" name="Clip" r:id="rId19" imgW="5599080" imgH="3587400" progId="MS_ClipArt_Gallery.2">
              <p:embed/>
            </p:oleObj>
          </a:graphicData>
        </a:graphic>
      </p:graphicFrame>
      <p:grpSp>
        <p:nvGrpSpPr>
          <p:cNvPr id="607" name="Group 1430"/>
          <p:cNvGrpSpPr>
            <a:grpSpLocks/>
          </p:cNvGrpSpPr>
          <p:nvPr/>
        </p:nvGrpSpPr>
        <p:grpSpPr bwMode="auto">
          <a:xfrm>
            <a:off x="3117235" y="5550701"/>
            <a:ext cx="348589" cy="332723"/>
            <a:chOff x="2992" y="330"/>
            <a:chExt cx="471" cy="438"/>
          </a:xfrm>
        </p:grpSpPr>
        <p:sp>
          <p:nvSpPr>
            <p:cNvPr id="608" name="Freeform 1431"/>
            <p:cNvSpPr>
              <a:spLocks/>
            </p:cNvSpPr>
            <p:nvPr/>
          </p:nvSpPr>
          <p:spPr bwMode="auto">
            <a:xfrm>
              <a:off x="3138" y="640"/>
              <a:ext cx="47" cy="14"/>
            </a:xfrm>
            <a:custGeom>
              <a:avLst/>
              <a:gdLst/>
              <a:ahLst/>
              <a:cxnLst>
                <a:cxn ang="0">
                  <a:pos x="0" y="3"/>
                </a:cxn>
                <a:cxn ang="0">
                  <a:pos x="2" y="10"/>
                </a:cxn>
                <a:cxn ang="0">
                  <a:pos x="11" y="13"/>
                </a:cxn>
                <a:cxn ang="0">
                  <a:pos x="24" y="13"/>
                </a:cxn>
                <a:cxn ang="0">
                  <a:pos x="43" y="8"/>
                </a:cxn>
                <a:cxn ang="0">
                  <a:pos x="46" y="3"/>
                </a:cxn>
                <a:cxn ang="0">
                  <a:pos x="43" y="3"/>
                </a:cxn>
                <a:cxn ang="0">
                  <a:pos x="40" y="5"/>
                </a:cxn>
                <a:cxn ang="0">
                  <a:pos x="21" y="10"/>
                </a:cxn>
                <a:cxn ang="0">
                  <a:pos x="11" y="8"/>
                </a:cxn>
                <a:cxn ang="0">
                  <a:pos x="11" y="5"/>
                </a:cxn>
                <a:cxn ang="0">
                  <a:pos x="27" y="0"/>
                </a:cxn>
                <a:cxn ang="0">
                  <a:pos x="0" y="3"/>
                </a:cxn>
              </a:cxnLst>
              <a:rect l="0" t="0" r="r" b="b"/>
              <a:pathLst>
                <a:path w="47" h="14">
                  <a:moveTo>
                    <a:pt x="0" y="3"/>
                  </a:moveTo>
                  <a:lnTo>
                    <a:pt x="2" y="10"/>
                  </a:lnTo>
                  <a:lnTo>
                    <a:pt x="11" y="13"/>
                  </a:lnTo>
                  <a:lnTo>
                    <a:pt x="24" y="13"/>
                  </a:lnTo>
                  <a:lnTo>
                    <a:pt x="43" y="8"/>
                  </a:lnTo>
                  <a:lnTo>
                    <a:pt x="46" y="3"/>
                  </a:lnTo>
                  <a:lnTo>
                    <a:pt x="43" y="3"/>
                  </a:lnTo>
                  <a:lnTo>
                    <a:pt x="40" y="5"/>
                  </a:lnTo>
                  <a:lnTo>
                    <a:pt x="21" y="10"/>
                  </a:lnTo>
                  <a:lnTo>
                    <a:pt x="11" y="8"/>
                  </a:lnTo>
                  <a:lnTo>
                    <a:pt x="11" y="5"/>
                  </a:lnTo>
                  <a:lnTo>
                    <a:pt x="27" y="0"/>
                  </a:lnTo>
                  <a:lnTo>
                    <a:pt x="0" y="3"/>
                  </a:lnTo>
                </a:path>
              </a:pathLst>
            </a:custGeom>
            <a:solidFill>
              <a:srgbClr val="FFFFFF"/>
            </a:solidFill>
            <a:ln w="12700" cap="rnd" cmpd="sng">
              <a:noFill/>
              <a:prstDash val="solid"/>
              <a:round/>
              <a:headEnd type="none" w="med" len="med"/>
              <a:tailEnd type="none" w="med" len="med"/>
            </a:ln>
            <a:effectLst/>
          </p:spPr>
          <p:txBody>
            <a:bodyPr/>
            <a:lstStyle/>
            <a:p>
              <a:endParaRPr lang="en-US"/>
            </a:p>
          </p:txBody>
        </p:sp>
        <p:sp>
          <p:nvSpPr>
            <p:cNvPr id="609" name="Freeform 1432"/>
            <p:cNvSpPr>
              <a:spLocks/>
            </p:cNvSpPr>
            <p:nvPr/>
          </p:nvSpPr>
          <p:spPr bwMode="auto">
            <a:xfrm>
              <a:off x="2992" y="650"/>
              <a:ext cx="18" cy="69"/>
            </a:xfrm>
            <a:custGeom>
              <a:avLst/>
              <a:gdLst/>
              <a:ahLst/>
              <a:cxnLst>
                <a:cxn ang="0">
                  <a:pos x="2" y="0"/>
                </a:cxn>
                <a:cxn ang="0">
                  <a:pos x="0" y="68"/>
                </a:cxn>
                <a:cxn ang="0">
                  <a:pos x="17" y="68"/>
                </a:cxn>
                <a:cxn ang="0">
                  <a:pos x="2" y="3"/>
                </a:cxn>
                <a:cxn ang="0">
                  <a:pos x="2" y="0"/>
                </a:cxn>
              </a:cxnLst>
              <a:rect l="0" t="0" r="r" b="b"/>
              <a:pathLst>
                <a:path w="18" h="69">
                  <a:moveTo>
                    <a:pt x="2" y="0"/>
                  </a:moveTo>
                  <a:lnTo>
                    <a:pt x="0" y="68"/>
                  </a:lnTo>
                  <a:lnTo>
                    <a:pt x="17" y="68"/>
                  </a:lnTo>
                  <a:lnTo>
                    <a:pt x="2" y="3"/>
                  </a:lnTo>
                  <a:lnTo>
                    <a:pt x="2" y="0"/>
                  </a:lnTo>
                </a:path>
              </a:pathLst>
            </a:custGeom>
            <a:solidFill>
              <a:srgbClr val="006633"/>
            </a:solidFill>
            <a:ln w="12700" cap="rnd" cmpd="sng">
              <a:noFill/>
              <a:prstDash val="solid"/>
              <a:round/>
              <a:headEnd type="none" w="med" len="med"/>
              <a:tailEnd type="none" w="med" len="med"/>
            </a:ln>
            <a:effectLst/>
          </p:spPr>
          <p:txBody>
            <a:bodyPr/>
            <a:lstStyle/>
            <a:p>
              <a:endParaRPr lang="en-US"/>
            </a:p>
          </p:txBody>
        </p:sp>
        <p:sp>
          <p:nvSpPr>
            <p:cNvPr id="610" name="Freeform 1433"/>
            <p:cNvSpPr>
              <a:spLocks/>
            </p:cNvSpPr>
            <p:nvPr/>
          </p:nvSpPr>
          <p:spPr bwMode="auto">
            <a:xfrm>
              <a:off x="3270" y="551"/>
              <a:ext cx="190" cy="43"/>
            </a:xfrm>
            <a:custGeom>
              <a:avLst/>
              <a:gdLst/>
              <a:ahLst/>
              <a:cxnLst>
                <a:cxn ang="0">
                  <a:pos x="0" y="24"/>
                </a:cxn>
                <a:cxn ang="0">
                  <a:pos x="67" y="24"/>
                </a:cxn>
                <a:cxn ang="0">
                  <a:pos x="67" y="0"/>
                </a:cxn>
                <a:cxn ang="0">
                  <a:pos x="189" y="0"/>
                </a:cxn>
                <a:cxn ang="0">
                  <a:pos x="189" y="42"/>
                </a:cxn>
                <a:cxn ang="0">
                  <a:pos x="0" y="42"/>
                </a:cxn>
                <a:cxn ang="0">
                  <a:pos x="0" y="24"/>
                </a:cxn>
              </a:cxnLst>
              <a:rect l="0" t="0" r="r" b="b"/>
              <a:pathLst>
                <a:path w="190" h="43">
                  <a:moveTo>
                    <a:pt x="0" y="24"/>
                  </a:moveTo>
                  <a:lnTo>
                    <a:pt x="67" y="24"/>
                  </a:lnTo>
                  <a:lnTo>
                    <a:pt x="67" y="0"/>
                  </a:lnTo>
                  <a:lnTo>
                    <a:pt x="189" y="0"/>
                  </a:lnTo>
                  <a:lnTo>
                    <a:pt x="189" y="42"/>
                  </a:lnTo>
                  <a:lnTo>
                    <a:pt x="0" y="42"/>
                  </a:lnTo>
                  <a:lnTo>
                    <a:pt x="0" y="24"/>
                  </a:lnTo>
                </a:path>
              </a:pathLst>
            </a:custGeom>
            <a:solidFill>
              <a:srgbClr val="FFFFFF"/>
            </a:solidFill>
            <a:ln w="12700" cap="rnd" cmpd="sng">
              <a:noFill/>
              <a:prstDash val="solid"/>
              <a:round/>
              <a:headEnd type="none" w="med" len="med"/>
              <a:tailEnd type="none" w="med" len="med"/>
            </a:ln>
            <a:effectLst/>
          </p:spPr>
          <p:txBody>
            <a:bodyPr/>
            <a:lstStyle/>
            <a:p>
              <a:endParaRPr lang="en-US"/>
            </a:p>
          </p:txBody>
        </p:sp>
        <p:sp>
          <p:nvSpPr>
            <p:cNvPr id="611" name="Freeform 1434"/>
            <p:cNvSpPr>
              <a:spLocks/>
            </p:cNvSpPr>
            <p:nvPr/>
          </p:nvSpPr>
          <p:spPr bwMode="auto">
            <a:xfrm>
              <a:off x="2992" y="596"/>
              <a:ext cx="236" cy="33"/>
            </a:xfrm>
            <a:custGeom>
              <a:avLst/>
              <a:gdLst/>
              <a:ahLst/>
              <a:cxnLst>
                <a:cxn ang="0">
                  <a:pos x="3" y="0"/>
                </a:cxn>
                <a:cxn ang="0">
                  <a:pos x="116" y="0"/>
                </a:cxn>
                <a:cxn ang="0">
                  <a:pos x="116" y="17"/>
                </a:cxn>
                <a:cxn ang="0">
                  <a:pos x="235" y="17"/>
                </a:cxn>
                <a:cxn ang="0">
                  <a:pos x="233" y="32"/>
                </a:cxn>
                <a:cxn ang="0">
                  <a:pos x="0" y="32"/>
                </a:cxn>
                <a:cxn ang="0">
                  <a:pos x="0" y="0"/>
                </a:cxn>
                <a:cxn ang="0">
                  <a:pos x="3" y="0"/>
                </a:cxn>
              </a:cxnLst>
              <a:rect l="0" t="0" r="r" b="b"/>
              <a:pathLst>
                <a:path w="236" h="33">
                  <a:moveTo>
                    <a:pt x="3" y="0"/>
                  </a:moveTo>
                  <a:lnTo>
                    <a:pt x="116" y="0"/>
                  </a:lnTo>
                  <a:lnTo>
                    <a:pt x="116" y="17"/>
                  </a:lnTo>
                  <a:lnTo>
                    <a:pt x="235" y="17"/>
                  </a:lnTo>
                  <a:lnTo>
                    <a:pt x="233" y="32"/>
                  </a:lnTo>
                  <a:lnTo>
                    <a:pt x="0" y="32"/>
                  </a:lnTo>
                  <a:lnTo>
                    <a:pt x="0" y="0"/>
                  </a:lnTo>
                  <a:lnTo>
                    <a:pt x="3" y="0"/>
                  </a:lnTo>
                </a:path>
              </a:pathLst>
            </a:custGeom>
            <a:solidFill>
              <a:srgbClr val="FFFFFF"/>
            </a:solidFill>
            <a:ln w="12700" cap="rnd" cmpd="sng">
              <a:noFill/>
              <a:prstDash val="solid"/>
              <a:round/>
              <a:headEnd type="none" w="med" len="med"/>
              <a:tailEnd type="none" w="med" len="med"/>
            </a:ln>
            <a:effectLst/>
          </p:spPr>
          <p:txBody>
            <a:bodyPr/>
            <a:lstStyle/>
            <a:p>
              <a:endParaRPr lang="en-US"/>
            </a:p>
          </p:txBody>
        </p:sp>
        <p:sp>
          <p:nvSpPr>
            <p:cNvPr id="612" name="Freeform 1435"/>
            <p:cNvSpPr>
              <a:spLocks/>
            </p:cNvSpPr>
            <p:nvPr/>
          </p:nvSpPr>
          <p:spPr bwMode="auto">
            <a:xfrm>
              <a:off x="3108" y="359"/>
              <a:ext cx="246" cy="319"/>
            </a:xfrm>
            <a:custGeom>
              <a:avLst/>
              <a:gdLst/>
              <a:ahLst/>
              <a:cxnLst>
                <a:cxn ang="0">
                  <a:pos x="78" y="19"/>
                </a:cxn>
                <a:cxn ang="0">
                  <a:pos x="95" y="77"/>
                </a:cxn>
                <a:cxn ang="0">
                  <a:pos x="237" y="93"/>
                </a:cxn>
                <a:cxn ang="0">
                  <a:pos x="229" y="145"/>
                </a:cxn>
                <a:cxn ang="0">
                  <a:pos x="211" y="157"/>
                </a:cxn>
                <a:cxn ang="0">
                  <a:pos x="203" y="173"/>
                </a:cxn>
                <a:cxn ang="0">
                  <a:pos x="200" y="206"/>
                </a:cxn>
                <a:cxn ang="0">
                  <a:pos x="189" y="219"/>
                </a:cxn>
                <a:cxn ang="0">
                  <a:pos x="242" y="219"/>
                </a:cxn>
                <a:cxn ang="0">
                  <a:pos x="245" y="315"/>
                </a:cxn>
                <a:cxn ang="0">
                  <a:pos x="0" y="318"/>
                </a:cxn>
                <a:cxn ang="0">
                  <a:pos x="8" y="157"/>
                </a:cxn>
                <a:cxn ang="0">
                  <a:pos x="25" y="106"/>
                </a:cxn>
                <a:cxn ang="0">
                  <a:pos x="22" y="103"/>
                </a:cxn>
                <a:cxn ang="0">
                  <a:pos x="20" y="103"/>
                </a:cxn>
                <a:cxn ang="0">
                  <a:pos x="11" y="93"/>
                </a:cxn>
                <a:cxn ang="0">
                  <a:pos x="5" y="89"/>
                </a:cxn>
                <a:cxn ang="0">
                  <a:pos x="3" y="84"/>
                </a:cxn>
                <a:cxn ang="0">
                  <a:pos x="8" y="74"/>
                </a:cxn>
                <a:cxn ang="0">
                  <a:pos x="16" y="16"/>
                </a:cxn>
                <a:cxn ang="0">
                  <a:pos x="67" y="0"/>
                </a:cxn>
                <a:cxn ang="0">
                  <a:pos x="78" y="19"/>
                </a:cxn>
              </a:cxnLst>
              <a:rect l="0" t="0" r="r" b="b"/>
              <a:pathLst>
                <a:path w="246" h="319">
                  <a:moveTo>
                    <a:pt x="78" y="19"/>
                  </a:moveTo>
                  <a:lnTo>
                    <a:pt x="95" y="77"/>
                  </a:lnTo>
                  <a:lnTo>
                    <a:pt x="237" y="93"/>
                  </a:lnTo>
                  <a:lnTo>
                    <a:pt x="229" y="145"/>
                  </a:lnTo>
                  <a:lnTo>
                    <a:pt x="211" y="157"/>
                  </a:lnTo>
                  <a:lnTo>
                    <a:pt x="203" y="173"/>
                  </a:lnTo>
                  <a:lnTo>
                    <a:pt x="200" y="206"/>
                  </a:lnTo>
                  <a:lnTo>
                    <a:pt x="189" y="219"/>
                  </a:lnTo>
                  <a:lnTo>
                    <a:pt x="242" y="219"/>
                  </a:lnTo>
                  <a:lnTo>
                    <a:pt x="245" y="315"/>
                  </a:lnTo>
                  <a:lnTo>
                    <a:pt x="0" y="318"/>
                  </a:lnTo>
                  <a:lnTo>
                    <a:pt x="8" y="157"/>
                  </a:lnTo>
                  <a:lnTo>
                    <a:pt x="25" y="106"/>
                  </a:lnTo>
                  <a:lnTo>
                    <a:pt x="22" y="103"/>
                  </a:lnTo>
                  <a:lnTo>
                    <a:pt x="20" y="103"/>
                  </a:lnTo>
                  <a:lnTo>
                    <a:pt x="11" y="93"/>
                  </a:lnTo>
                  <a:lnTo>
                    <a:pt x="5" y="89"/>
                  </a:lnTo>
                  <a:lnTo>
                    <a:pt x="3" y="84"/>
                  </a:lnTo>
                  <a:lnTo>
                    <a:pt x="8" y="74"/>
                  </a:lnTo>
                  <a:lnTo>
                    <a:pt x="16" y="16"/>
                  </a:lnTo>
                  <a:lnTo>
                    <a:pt x="67" y="0"/>
                  </a:lnTo>
                  <a:lnTo>
                    <a:pt x="78" y="19"/>
                  </a:lnTo>
                </a:path>
              </a:pathLst>
            </a:custGeom>
            <a:solidFill>
              <a:srgbClr val="FFCC99"/>
            </a:solidFill>
            <a:ln w="12700" cap="rnd" cmpd="sng">
              <a:noFill/>
              <a:prstDash val="solid"/>
              <a:round/>
              <a:headEnd type="none" w="med" len="med"/>
              <a:tailEnd type="none" w="med" len="med"/>
            </a:ln>
            <a:effectLst/>
          </p:spPr>
          <p:txBody>
            <a:bodyPr/>
            <a:lstStyle/>
            <a:p>
              <a:endParaRPr lang="en-US"/>
            </a:p>
          </p:txBody>
        </p:sp>
        <p:sp>
          <p:nvSpPr>
            <p:cNvPr id="613" name="Freeform 1436"/>
            <p:cNvSpPr>
              <a:spLocks/>
            </p:cNvSpPr>
            <p:nvPr/>
          </p:nvSpPr>
          <p:spPr bwMode="auto">
            <a:xfrm>
              <a:off x="3096" y="337"/>
              <a:ext cx="30" cy="91"/>
            </a:xfrm>
            <a:custGeom>
              <a:avLst/>
              <a:gdLst/>
              <a:ahLst/>
              <a:cxnLst>
                <a:cxn ang="0">
                  <a:pos x="26" y="0"/>
                </a:cxn>
                <a:cxn ang="0">
                  <a:pos x="8" y="22"/>
                </a:cxn>
                <a:cxn ang="0">
                  <a:pos x="3" y="37"/>
                </a:cxn>
                <a:cxn ang="0">
                  <a:pos x="0" y="56"/>
                </a:cxn>
                <a:cxn ang="0">
                  <a:pos x="13" y="90"/>
                </a:cxn>
                <a:cxn ang="0">
                  <a:pos x="29" y="40"/>
                </a:cxn>
                <a:cxn ang="0">
                  <a:pos x="24" y="6"/>
                </a:cxn>
                <a:cxn ang="0">
                  <a:pos x="26" y="0"/>
                </a:cxn>
              </a:cxnLst>
              <a:rect l="0" t="0" r="r" b="b"/>
              <a:pathLst>
                <a:path w="30" h="91">
                  <a:moveTo>
                    <a:pt x="26" y="0"/>
                  </a:moveTo>
                  <a:lnTo>
                    <a:pt x="8" y="22"/>
                  </a:lnTo>
                  <a:lnTo>
                    <a:pt x="3" y="37"/>
                  </a:lnTo>
                  <a:lnTo>
                    <a:pt x="0" y="56"/>
                  </a:lnTo>
                  <a:lnTo>
                    <a:pt x="13" y="90"/>
                  </a:lnTo>
                  <a:lnTo>
                    <a:pt x="29" y="40"/>
                  </a:lnTo>
                  <a:lnTo>
                    <a:pt x="24" y="6"/>
                  </a:lnTo>
                  <a:lnTo>
                    <a:pt x="26" y="0"/>
                  </a:lnTo>
                </a:path>
              </a:pathLst>
            </a:custGeom>
            <a:solidFill>
              <a:srgbClr val="7A7A7A"/>
            </a:solidFill>
            <a:ln w="12700" cap="rnd" cmpd="sng">
              <a:noFill/>
              <a:prstDash val="solid"/>
              <a:round/>
              <a:headEnd type="none" w="med" len="med"/>
              <a:tailEnd type="none" w="med" len="med"/>
            </a:ln>
            <a:effectLst/>
          </p:spPr>
          <p:txBody>
            <a:bodyPr/>
            <a:lstStyle/>
            <a:p>
              <a:endParaRPr lang="en-US"/>
            </a:p>
          </p:txBody>
        </p:sp>
        <p:sp>
          <p:nvSpPr>
            <p:cNvPr id="614" name="Freeform 1437"/>
            <p:cNvSpPr>
              <a:spLocks/>
            </p:cNvSpPr>
            <p:nvPr/>
          </p:nvSpPr>
          <p:spPr bwMode="auto">
            <a:xfrm>
              <a:off x="3063" y="427"/>
              <a:ext cx="308" cy="185"/>
            </a:xfrm>
            <a:custGeom>
              <a:avLst/>
              <a:gdLst/>
              <a:ahLst/>
              <a:cxnLst>
                <a:cxn ang="0">
                  <a:pos x="271" y="79"/>
                </a:cxn>
                <a:cxn ang="0">
                  <a:pos x="307" y="51"/>
                </a:cxn>
                <a:cxn ang="0">
                  <a:pos x="307" y="25"/>
                </a:cxn>
                <a:cxn ang="0">
                  <a:pos x="304" y="13"/>
                </a:cxn>
                <a:cxn ang="0">
                  <a:pos x="288" y="6"/>
                </a:cxn>
                <a:cxn ang="0">
                  <a:pos x="279" y="6"/>
                </a:cxn>
                <a:cxn ang="0">
                  <a:pos x="268" y="6"/>
                </a:cxn>
                <a:cxn ang="0">
                  <a:pos x="254" y="9"/>
                </a:cxn>
                <a:cxn ang="0">
                  <a:pos x="238" y="9"/>
                </a:cxn>
                <a:cxn ang="0">
                  <a:pos x="209" y="0"/>
                </a:cxn>
                <a:cxn ang="0">
                  <a:pos x="195" y="0"/>
                </a:cxn>
                <a:cxn ang="0">
                  <a:pos x="184" y="6"/>
                </a:cxn>
                <a:cxn ang="0">
                  <a:pos x="165" y="3"/>
                </a:cxn>
                <a:cxn ang="0">
                  <a:pos x="142" y="9"/>
                </a:cxn>
                <a:cxn ang="0">
                  <a:pos x="129" y="63"/>
                </a:cxn>
                <a:cxn ang="0">
                  <a:pos x="112" y="63"/>
                </a:cxn>
                <a:cxn ang="0">
                  <a:pos x="84" y="54"/>
                </a:cxn>
                <a:cxn ang="0">
                  <a:pos x="70" y="41"/>
                </a:cxn>
                <a:cxn ang="0">
                  <a:pos x="64" y="57"/>
                </a:cxn>
                <a:cxn ang="0">
                  <a:pos x="14" y="95"/>
                </a:cxn>
                <a:cxn ang="0">
                  <a:pos x="5" y="108"/>
                </a:cxn>
                <a:cxn ang="0">
                  <a:pos x="3" y="117"/>
                </a:cxn>
                <a:cxn ang="0">
                  <a:pos x="0" y="162"/>
                </a:cxn>
                <a:cxn ang="0">
                  <a:pos x="50" y="162"/>
                </a:cxn>
                <a:cxn ang="0">
                  <a:pos x="50" y="184"/>
                </a:cxn>
                <a:cxn ang="0">
                  <a:pos x="67" y="184"/>
                </a:cxn>
                <a:cxn ang="0">
                  <a:pos x="70" y="178"/>
                </a:cxn>
                <a:cxn ang="0">
                  <a:pos x="70" y="175"/>
                </a:cxn>
                <a:cxn ang="0">
                  <a:pos x="73" y="168"/>
                </a:cxn>
                <a:cxn ang="0">
                  <a:pos x="84" y="168"/>
                </a:cxn>
                <a:cxn ang="0">
                  <a:pos x="92" y="162"/>
                </a:cxn>
                <a:cxn ang="0">
                  <a:pos x="95" y="158"/>
                </a:cxn>
                <a:cxn ang="0">
                  <a:pos x="156" y="130"/>
                </a:cxn>
                <a:cxn ang="0">
                  <a:pos x="204" y="108"/>
                </a:cxn>
                <a:cxn ang="0">
                  <a:pos x="206" y="76"/>
                </a:cxn>
                <a:cxn ang="0">
                  <a:pos x="240" y="44"/>
                </a:cxn>
                <a:cxn ang="0">
                  <a:pos x="249" y="35"/>
                </a:cxn>
                <a:cxn ang="0">
                  <a:pos x="262" y="35"/>
                </a:cxn>
                <a:cxn ang="0">
                  <a:pos x="271" y="44"/>
                </a:cxn>
                <a:cxn ang="0">
                  <a:pos x="274" y="76"/>
                </a:cxn>
                <a:cxn ang="0">
                  <a:pos x="271" y="79"/>
                </a:cxn>
              </a:cxnLst>
              <a:rect l="0" t="0" r="r" b="b"/>
              <a:pathLst>
                <a:path w="308" h="185">
                  <a:moveTo>
                    <a:pt x="271" y="79"/>
                  </a:moveTo>
                  <a:lnTo>
                    <a:pt x="307" y="51"/>
                  </a:lnTo>
                  <a:lnTo>
                    <a:pt x="307" y="25"/>
                  </a:lnTo>
                  <a:lnTo>
                    <a:pt x="304" y="13"/>
                  </a:lnTo>
                  <a:lnTo>
                    <a:pt x="288" y="6"/>
                  </a:lnTo>
                  <a:lnTo>
                    <a:pt x="279" y="6"/>
                  </a:lnTo>
                  <a:lnTo>
                    <a:pt x="268" y="6"/>
                  </a:lnTo>
                  <a:lnTo>
                    <a:pt x="254" y="9"/>
                  </a:lnTo>
                  <a:lnTo>
                    <a:pt x="238" y="9"/>
                  </a:lnTo>
                  <a:lnTo>
                    <a:pt x="209" y="0"/>
                  </a:lnTo>
                  <a:lnTo>
                    <a:pt x="195" y="0"/>
                  </a:lnTo>
                  <a:lnTo>
                    <a:pt x="184" y="6"/>
                  </a:lnTo>
                  <a:lnTo>
                    <a:pt x="165" y="3"/>
                  </a:lnTo>
                  <a:lnTo>
                    <a:pt x="142" y="9"/>
                  </a:lnTo>
                  <a:lnTo>
                    <a:pt x="129" y="63"/>
                  </a:lnTo>
                  <a:lnTo>
                    <a:pt x="112" y="63"/>
                  </a:lnTo>
                  <a:lnTo>
                    <a:pt x="84" y="54"/>
                  </a:lnTo>
                  <a:lnTo>
                    <a:pt x="70" y="41"/>
                  </a:lnTo>
                  <a:lnTo>
                    <a:pt x="64" y="57"/>
                  </a:lnTo>
                  <a:lnTo>
                    <a:pt x="14" y="95"/>
                  </a:lnTo>
                  <a:lnTo>
                    <a:pt x="5" y="108"/>
                  </a:lnTo>
                  <a:lnTo>
                    <a:pt x="3" y="117"/>
                  </a:lnTo>
                  <a:lnTo>
                    <a:pt x="0" y="162"/>
                  </a:lnTo>
                  <a:lnTo>
                    <a:pt x="50" y="162"/>
                  </a:lnTo>
                  <a:lnTo>
                    <a:pt x="50" y="184"/>
                  </a:lnTo>
                  <a:lnTo>
                    <a:pt x="67" y="184"/>
                  </a:lnTo>
                  <a:lnTo>
                    <a:pt x="70" y="178"/>
                  </a:lnTo>
                  <a:lnTo>
                    <a:pt x="70" y="175"/>
                  </a:lnTo>
                  <a:lnTo>
                    <a:pt x="73" y="168"/>
                  </a:lnTo>
                  <a:lnTo>
                    <a:pt x="84" y="168"/>
                  </a:lnTo>
                  <a:lnTo>
                    <a:pt x="92" y="162"/>
                  </a:lnTo>
                  <a:lnTo>
                    <a:pt x="95" y="158"/>
                  </a:lnTo>
                  <a:lnTo>
                    <a:pt x="156" y="130"/>
                  </a:lnTo>
                  <a:lnTo>
                    <a:pt x="204" y="108"/>
                  </a:lnTo>
                  <a:lnTo>
                    <a:pt x="206" y="76"/>
                  </a:lnTo>
                  <a:lnTo>
                    <a:pt x="240" y="44"/>
                  </a:lnTo>
                  <a:lnTo>
                    <a:pt x="249" y="35"/>
                  </a:lnTo>
                  <a:lnTo>
                    <a:pt x="262" y="35"/>
                  </a:lnTo>
                  <a:lnTo>
                    <a:pt x="271" y="44"/>
                  </a:lnTo>
                  <a:lnTo>
                    <a:pt x="274" y="76"/>
                  </a:lnTo>
                  <a:lnTo>
                    <a:pt x="271" y="79"/>
                  </a:lnTo>
                </a:path>
              </a:pathLst>
            </a:custGeom>
            <a:solidFill>
              <a:srgbClr val="FFA57F"/>
            </a:solidFill>
            <a:ln w="12700" cap="rnd" cmpd="sng">
              <a:noFill/>
              <a:prstDash val="solid"/>
              <a:round/>
              <a:headEnd type="none" w="med" len="med"/>
              <a:tailEnd type="none" w="med" len="med"/>
            </a:ln>
            <a:effectLst/>
          </p:spPr>
          <p:txBody>
            <a:bodyPr/>
            <a:lstStyle/>
            <a:p>
              <a:endParaRPr lang="en-US"/>
            </a:p>
          </p:txBody>
        </p:sp>
        <p:sp>
          <p:nvSpPr>
            <p:cNvPr id="615" name="Freeform 1438"/>
            <p:cNvSpPr>
              <a:spLocks/>
            </p:cNvSpPr>
            <p:nvPr/>
          </p:nvSpPr>
          <p:spPr bwMode="auto">
            <a:xfrm>
              <a:off x="2992" y="599"/>
              <a:ext cx="303" cy="118"/>
            </a:xfrm>
            <a:custGeom>
              <a:avLst/>
              <a:gdLst/>
              <a:ahLst/>
              <a:cxnLst>
                <a:cxn ang="0">
                  <a:pos x="210" y="22"/>
                </a:cxn>
                <a:cxn ang="0">
                  <a:pos x="118" y="22"/>
                </a:cxn>
                <a:cxn ang="0">
                  <a:pos x="118" y="0"/>
                </a:cxn>
                <a:cxn ang="0">
                  <a:pos x="0" y="0"/>
                </a:cxn>
                <a:cxn ang="0">
                  <a:pos x="6" y="117"/>
                </a:cxn>
                <a:cxn ang="0">
                  <a:pos x="302" y="117"/>
                </a:cxn>
                <a:cxn ang="0">
                  <a:pos x="302" y="92"/>
                </a:cxn>
                <a:cxn ang="0">
                  <a:pos x="120" y="92"/>
                </a:cxn>
                <a:cxn ang="0">
                  <a:pos x="120" y="38"/>
                </a:cxn>
                <a:cxn ang="0">
                  <a:pos x="212" y="38"/>
                </a:cxn>
                <a:cxn ang="0">
                  <a:pos x="210" y="22"/>
                </a:cxn>
              </a:cxnLst>
              <a:rect l="0" t="0" r="r" b="b"/>
              <a:pathLst>
                <a:path w="303" h="118">
                  <a:moveTo>
                    <a:pt x="210" y="22"/>
                  </a:moveTo>
                  <a:lnTo>
                    <a:pt x="118" y="22"/>
                  </a:lnTo>
                  <a:lnTo>
                    <a:pt x="118" y="0"/>
                  </a:lnTo>
                  <a:lnTo>
                    <a:pt x="0" y="0"/>
                  </a:lnTo>
                  <a:lnTo>
                    <a:pt x="6" y="117"/>
                  </a:lnTo>
                  <a:lnTo>
                    <a:pt x="302" y="117"/>
                  </a:lnTo>
                  <a:lnTo>
                    <a:pt x="302" y="92"/>
                  </a:lnTo>
                  <a:lnTo>
                    <a:pt x="120" y="92"/>
                  </a:lnTo>
                  <a:lnTo>
                    <a:pt x="120" y="38"/>
                  </a:lnTo>
                  <a:lnTo>
                    <a:pt x="212" y="38"/>
                  </a:lnTo>
                  <a:lnTo>
                    <a:pt x="210" y="22"/>
                  </a:lnTo>
                </a:path>
              </a:pathLst>
            </a:custGeom>
            <a:solidFill>
              <a:srgbClr val="037C03"/>
            </a:solidFill>
            <a:ln w="12700" cap="rnd" cmpd="sng">
              <a:noFill/>
              <a:prstDash val="solid"/>
              <a:round/>
              <a:headEnd type="none" w="med" len="med"/>
              <a:tailEnd type="none" w="med" len="med"/>
            </a:ln>
            <a:effectLst/>
          </p:spPr>
          <p:txBody>
            <a:bodyPr/>
            <a:lstStyle/>
            <a:p>
              <a:endParaRPr lang="en-US"/>
            </a:p>
          </p:txBody>
        </p:sp>
        <p:sp>
          <p:nvSpPr>
            <p:cNvPr id="616" name="Freeform 1439"/>
            <p:cNvSpPr>
              <a:spLocks/>
            </p:cNvSpPr>
            <p:nvPr/>
          </p:nvSpPr>
          <p:spPr bwMode="auto">
            <a:xfrm>
              <a:off x="3217" y="554"/>
              <a:ext cx="246" cy="163"/>
            </a:xfrm>
            <a:custGeom>
              <a:avLst/>
              <a:gdLst/>
              <a:ahLst/>
              <a:cxnLst>
                <a:cxn ang="0">
                  <a:pos x="120" y="0"/>
                </a:cxn>
                <a:cxn ang="0">
                  <a:pos x="245" y="0"/>
                </a:cxn>
                <a:cxn ang="0">
                  <a:pos x="245" y="162"/>
                </a:cxn>
                <a:cxn ang="0">
                  <a:pos x="120" y="162"/>
                </a:cxn>
                <a:cxn ang="0">
                  <a:pos x="117" y="117"/>
                </a:cxn>
                <a:cxn ang="0">
                  <a:pos x="50" y="117"/>
                </a:cxn>
                <a:cxn ang="0">
                  <a:pos x="49" y="115"/>
                </a:cxn>
                <a:cxn ang="0">
                  <a:pos x="50" y="89"/>
                </a:cxn>
                <a:cxn ang="0">
                  <a:pos x="36" y="89"/>
                </a:cxn>
                <a:cxn ang="0">
                  <a:pos x="42" y="105"/>
                </a:cxn>
                <a:cxn ang="0">
                  <a:pos x="0" y="108"/>
                </a:cxn>
                <a:cxn ang="0">
                  <a:pos x="0" y="41"/>
                </a:cxn>
                <a:cxn ang="0">
                  <a:pos x="14" y="41"/>
                </a:cxn>
                <a:cxn ang="0">
                  <a:pos x="14" y="54"/>
                </a:cxn>
                <a:cxn ang="0">
                  <a:pos x="22" y="51"/>
                </a:cxn>
                <a:cxn ang="0">
                  <a:pos x="25" y="38"/>
                </a:cxn>
                <a:cxn ang="0">
                  <a:pos x="53" y="28"/>
                </a:cxn>
                <a:cxn ang="0">
                  <a:pos x="117" y="28"/>
                </a:cxn>
                <a:cxn ang="0">
                  <a:pos x="117" y="0"/>
                </a:cxn>
                <a:cxn ang="0">
                  <a:pos x="120" y="0"/>
                </a:cxn>
              </a:cxnLst>
              <a:rect l="0" t="0" r="r" b="b"/>
              <a:pathLst>
                <a:path w="246" h="163">
                  <a:moveTo>
                    <a:pt x="120" y="0"/>
                  </a:moveTo>
                  <a:lnTo>
                    <a:pt x="245" y="0"/>
                  </a:lnTo>
                  <a:lnTo>
                    <a:pt x="245" y="162"/>
                  </a:lnTo>
                  <a:lnTo>
                    <a:pt x="120" y="162"/>
                  </a:lnTo>
                  <a:lnTo>
                    <a:pt x="117" y="117"/>
                  </a:lnTo>
                  <a:lnTo>
                    <a:pt x="50" y="117"/>
                  </a:lnTo>
                  <a:lnTo>
                    <a:pt x="49" y="115"/>
                  </a:lnTo>
                  <a:lnTo>
                    <a:pt x="50" y="89"/>
                  </a:lnTo>
                  <a:lnTo>
                    <a:pt x="36" y="89"/>
                  </a:lnTo>
                  <a:lnTo>
                    <a:pt x="42" y="105"/>
                  </a:lnTo>
                  <a:lnTo>
                    <a:pt x="0" y="108"/>
                  </a:lnTo>
                  <a:lnTo>
                    <a:pt x="0" y="41"/>
                  </a:lnTo>
                  <a:lnTo>
                    <a:pt x="14" y="41"/>
                  </a:lnTo>
                  <a:lnTo>
                    <a:pt x="14" y="54"/>
                  </a:lnTo>
                  <a:lnTo>
                    <a:pt x="22" y="51"/>
                  </a:lnTo>
                  <a:lnTo>
                    <a:pt x="25" y="38"/>
                  </a:lnTo>
                  <a:lnTo>
                    <a:pt x="53" y="28"/>
                  </a:lnTo>
                  <a:lnTo>
                    <a:pt x="117" y="28"/>
                  </a:lnTo>
                  <a:lnTo>
                    <a:pt x="117" y="0"/>
                  </a:lnTo>
                  <a:lnTo>
                    <a:pt x="120" y="0"/>
                  </a:lnTo>
                </a:path>
              </a:pathLst>
            </a:custGeom>
            <a:solidFill>
              <a:srgbClr val="037C03"/>
            </a:solidFill>
            <a:ln w="12700" cap="rnd" cmpd="sng">
              <a:noFill/>
              <a:prstDash val="solid"/>
              <a:round/>
              <a:headEnd type="none" w="med" len="med"/>
              <a:tailEnd type="none" w="med" len="med"/>
            </a:ln>
            <a:effectLst/>
          </p:spPr>
          <p:txBody>
            <a:bodyPr/>
            <a:lstStyle/>
            <a:p>
              <a:endParaRPr lang="en-US"/>
            </a:p>
          </p:txBody>
        </p:sp>
        <p:sp>
          <p:nvSpPr>
            <p:cNvPr id="617" name="Freeform 1440"/>
            <p:cNvSpPr>
              <a:spLocks/>
            </p:cNvSpPr>
            <p:nvPr/>
          </p:nvSpPr>
          <p:spPr bwMode="auto">
            <a:xfrm>
              <a:off x="3239" y="569"/>
              <a:ext cx="39" cy="42"/>
            </a:xfrm>
            <a:custGeom>
              <a:avLst/>
              <a:gdLst/>
              <a:ahLst/>
              <a:cxnLst>
                <a:cxn ang="0">
                  <a:pos x="23" y="3"/>
                </a:cxn>
                <a:cxn ang="0">
                  <a:pos x="0" y="19"/>
                </a:cxn>
                <a:cxn ang="0">
                  <a:pos x="15" y="19"/>
                </a:cxn>
                <a:cxn ang="0">
                  <a:pos x="15" y="41"/>
                </a:cxn>
                <a:cxn ang="0">
                  <a:pos x="25" y="41"/>
                </a:cxn>
                <a:cxn ang="0">
                  <a:pos x="25" y="10"/>
                </a:cxn>
                <a:cxn ang="0">
                  <a:pos x="38" y="10"/>
                </a:cxn>
                <a:cxn ang="0">
                  <a:pos x="35" y="3"/>
                </a:cxn>
                <a:cxn ang="0">
                  <a:pos x="33" y="0"/>
                </a:cxn>
                <a:cxn ang="0">
                  <a:pos x="28" y="6"/>
                </a:cxn>
                <a:cxn ang="0">
                  <a:pos x="25" y="6"/>
                </a:cxn>
                <a:cxn ang="0">
                  <a:pos x="23" y="3"/>
                </a:cxn>
              </a:cxnLst>
              <a:rect l="0" t="0" r="r" b="b"/>
              <a:pathLst>
                <a:path w="39" h="42">
                  <a:moveTo>
                    <a:pt x="23" y="3"/>
                  </a:moveTo>
                  <a:lnTo>
                    <a:pt x="0" y="19"/>
                  </a:lnTo>
                  <a:lnTo>
                    <a:pt x="15" y="19"/>
                  </a:lnTo>
                  <a:lnTo>
                    <a:pt x="15" y="41"/>
                  </a:lnTo>
                  <a:lnTo>
                    <a:pt x="25" y="41"/>
                  </a:lnTo>
                  <a:lnTo>
                    <a:pt x="25" y="10"/>
                  </a:lnTo>
                  <a:lnTo>
                    <a:pt x="38" y="10"/>
                  </a:lnTo>
                  <a:lnTo>
                    <a:pt x="35" y="3"/>
                  </a:lnTo>
                  <a:lnTo>
                    <a:pt x="33" y="0"/>
                  </a:lnTo>
                  <a:lnTo>
                    <a:pt x="28" y="6"/>
                  </a:lnTo>
                  <a:lnTo>
                    <a:pt x="25" y="6"/>
                  </a:lnTo>
                  <a:lnTo>
                    <a:pt x="23" y="3"/>
                  </a:lnTo>
                </a:path>
              </a:pathLst>
            </a:custGeom>
            <a:solidFill>
              <a:srgbClr val="383838"/>
            </a:solidFill>
            <a:ln w="12700" cap="rnd" cmpd="sng">
              <a:noFill/>
              <a:prstDash val="solid"/>
              <a:round/>
              <a:headEnd type="none" w="med" len="med"/>
              <a:tailEnd type="none" w="med" len="med"/>
            </a:ln>
            <a:effectLst/>
          </p:spPr>
          <p:txBody>
            <a:bodyPr/>
            <a:lstStyle/>
            <a:p>
              <a:endParaRPr lang="en-US"/>
            </a:p>
          </p:txBody>
        </p:sp>
        <p:sp>
          <p:nvSpPr>
            <p:cNvPr id="618" name="Freeform 1441"/>
            <p:cNvSpPr>
              <a:spLocks/>
            </p:cNvSpPr>
            <p:nvPr/>
          </p:nvSpPr>
          <p:spPr bwMode="auto">
            <a:xfrm>
              <a:off x="3138" y="629"/>
              <a:ext cx="98" cy="57"/>
            </a:xfrm>
            <a:custGeom>
              <a:avLst/>
              <a:gdLst/>
              <a:ahLst/>
              <a:cxnLst>
                <a:cxn ang="0">
                  <a:pos x="0" y="19"/>
                </a:cxn>
                <a:cxn ang="0">
                  <a:pos x="16" y="56"/>
                </a:cxn>
                <a:cxn ang="0">
                  <a:pos x="88" y="56"/>
                </a:cxn>
                <a:cxn ang="0">
                  <a:pos x="88" y="47"/>
                </a:cxn>
                <a:cxn ang="0">
                  <a:pos x="97" y="47"/>
                </a:cxn>
                <a:cxn ang="0">
                  <a:pos x="97" y="40"/>
                </a:cxn>
                <a:cxn ang="0">
                  <a:pos x="86" y="40"/>
                </a:cxn>
                <a:cxn ang="0">
                  <a:pos x="86" y="31"/>
                </a:cxn>
                <a:cxn ang="0">
                  <a:pos x="88" y="33"/>
                </a:cxn>
                <a:cxn ang="0">
                  <a:pos x="75" y="0"/>
                </a:cxn>
                <a:cxn ang="0">
                  <a:pos x="66" y="3"/>
                </a:cxn>
                <a:cxn ang="0">
                  <a:pos x="66" y="9"/>
                </a:cxn>
                <a:cxn ang="0">
                  <a:pos x="47" y="9"/>
                </a:cxn>
                <a:cxn ang="0">
                  <a:pos x="44" y="15"/>
                </a:cxn>
                <a:cxn ang="0">
                  <a:pos x="28" y="22"/>
                </a:cxn>
                <a:cxn ang="0">
                  <a:pos x="0" y="22"/>
                </a:cxn>
                <a:cxn ang="0">
                  <a:pos x="0" y="19"/>
                </a:cxn>
              </a:cxnLst>
              <a:rect l="0" t="0" r="r" b="b"/>
              <a:pathLst>
                <a:path w="98" h="57">
                  <a:moveTo>
                    <a:pt x="0" y="19"/>
                  </a:moveTo>
                  <a:lnTo>
                    <a:pt x="16" y="56"/>
                  </a:lnTo>
                  <a:lnTo>
                    <a:pt x="88" y="56"/>
                  </a:lnTo>
                  <a:lnTo>
                    <a:pt x="88" y="47"/>
                  </a:lnTo>
                  <a:lnTo>
                    <a:pt x="97" y="47"/>
                  </a:lnTo>
                  <a:lnTo>
                    <a:pt x="97" y="40"/>
                  </a:lnTo>
                  <a:lnTo>
                    <a:pt x="86" y="40"/>
                  </a:lnTo>
                  <a:lnTo>
                    <a:pt x="86" y="31"/>
                  </a:lnTo>
                  <a:lnTo>
                    <a:pt x="88" y="33"/>
                  </a:lnTo>
                  <a:lnTo>
                    <a:pt x="75" y="0"/>
                  </a:lnTo>
                  <a:lnTo>
                    <a:pt x="66" y="3"/>
                  </a:lnTo>
                  <a:lnTo>
                    <a:pt x="66" y="9"/>
                  </a:lnTo>
                  <a:lnTo>
                    <a:pt x="47" y="9"/>
                  </a:lnTo>
                  <a:lnTo>
                    <a:pt x="44" y="15"/>
                  </a:lnTo>
                  <a:lnTo>
                    <a:pt x="28" y="22"/>
                  </a:lnTo>
                  <a:lnTo>
                    <a:pt x="0" y="22"/>
                  </a:lnTo>
                  <a:lnTo>
                    <a:pt x="0" y="19"/>
                  </a:lnTo>
                </a:path>
              </a:pathLst>
            </a:custGeom>
            <a:solidFill>
              <a:srgbClr val="383838"/>
            </a:solidFill>
            <a:ln w="12700" cap="rnd" cmpd="sng">
              <a:noFill/>
              <a:prstDash val="solid"/>
              <a:round/>
              <a:headEnd type="none" w="med" len="med"/>
              <a:tailEnd type="none" w="med" len="med"/>
            </a:ln>
            <a:effectLst/>
          </p:spPr>
          <p:txBody>
            <a:bodyPr/>
            <a:lstStyle/>
            <a:p>
              <a:endParaRPr lang="en-US"/>
            </a:p>
          </p:txBody>
        </p:sp>
        <p:sp>
          <p:nvSpPr>
            <p:cNvPr id="619" name="Freeform 1442"/>
            <p:cNvSpPr>
              <a:spLocks/>
            </p:cNvSpPr>
            <p:nvPr/>
          </p:nvSpPr>
          <p:spPr bwMode="auto">
            <a:xfrm>
              <a:off x="3138" y="629"/>
              <a:ext cx="171" cy="84"/>
            </a:xfrm>
            <a:custGeom>
              <a:avLst/>
              <a:gdLst/>
              <a:ahLst/>
              <a:cxnLst>
                <a:cxn ang="0">
                  <a:pos x="0" y="19"/>
                </a:cxn>
                <a:cxn ang="0">
                  <a:pos x="19" y="26"/>
                </a:cxn>
                <a:cxn ang="0">
                  <a:pos x="44" y="19"/>
                </a:cxn>
                <a:cxn ang="0">
                  <a:pos x="48" y="9"/>
                </a:cxn>
                <a:cxn ang="0">
                  <a:pos x="67" y="9"/>
                </a:cxn>
                <a:cxn ang="0">
                  <a:pos x="67" y="0"/>
                </a:cxn>
                <a:cxn ang="0">
                  <a:pos x="75" y="0"/>
                </a:cxn>
                <a:cxn ang="0">
                  <a:pos x="75" y="29"/>
                </a:cxn>
                <a:cxn ang="0">
                  <a:pos x="95" y="22"/>
                </a:cxn>
                <a:cxn ang="0">
                  <a:pos x="117" y="22"/>
                </a:cxn>
                <a:cxn ang="0">
                  <a:pos x="117" y="13"/>
                </a:cxn>
                <a:cxn ang="0">
                  <a:pos x="128" y="13"/>
                </a:cxn>
                <a:cxn ang="0">
                  <a:pos x="128" y="51"/>
                </a:cxn>
                <a:cxn ang="0">
                  <a:pos x="170" y="51"/>
                </a:cxn>
                <a:cxn ang="0">
                  <a:pos x="170" y="83"/>
                </a:cxn>
                <a:cxn ang="0">
                  <a:pos x="156" y="83"/>
                </a:cxn>
                <a:cxn ang="0">
                  <a:pos x="156" y="61"/>
                </a:cxn>
                <a:cxn ang="0">
                  <a:pos x="103" y="61"/>
                </a:cxn>
                <a:cxn ang="0">
                  <a:pos x="103" y="51"/>
                </a:cxn>
                <a:cxn ang="0">
                  <a:pos x="120" y="51"/>
                </a:cxn>
                <a:cxn ang="0">
                  <a:pos x="120" y="48"/>
                </a:cxn>
                <a:cxn ang="0">
                  <a:pos x="114" y="48"/>
                </a:cxn>
                <a:cxn ang="0">
                  <a:pos x="114" y="41"/>
                </a:cxn>
                <a:cxn ang="0">
                  <a:pos x="120" y="38"/>
                </a:cxn>
                <a:cxn ang="0">
                  <a:pos x="120" y="32"/>
                </a:cxn>
                <a:cxn ang="0">
                  <a:pos x="81" y="32"/>
                </a:cxn>
                <a:cxn ang="0">
                  <a:pos x="78" y="26"/>
                </a:cxn>
                <a:cxn ang="0">
                  <a:pos x="78" y="4"/>
                </a:cxn>
                <a:cxn ang="0">
                  <a:pos x="67" y="4"/>
                </a:cxn>
                <a:cxn ang="0">
                  <a:pos x="67" y="9"/>
                </a:cxn>
                <a:cxn ang="0">
                  <a:pos x="44" y="9"/>
                </a:cxn>
                <a:cxn ang="0">
                  <a:pos x="44" y="16"/>
                </a:cxn>
                <a:cxn ang="0">
                  <a:pos x="25" y="26"/>
                </a:cxn>
                <a:cxn ang="0">
                  <a:pos x="3" y="22"/>
                </a:cxn>
                <a:cxn ang="0">
                  <a:pos x="0" y="19"/>
                </a:cxn>
              </a:cxnLst>
              <a:rect l="0" t="0" r="r" b="b"/>
              <a:pathLst>
                <a:path w="171" h="84">
                  <a:moveTo>
                    <a:pt x="0" y="19"/>
                  </a:moveTo>
                  <a:lnTo>
                    <a:pt x="19" y="26"/>
                  </a:lnTo>
                  <a:lnTo>
                    <a:pt x="44" y="19"/>
                  </a:lnTo>
                  <a:lnTo>
                    <a:pt x="48" y="9"/>
                  </a:lnTo>
                  <a:lnTo>
                    <a:pt x="67" y="9"/>
                  </a:lnTo>
                  <a:lnTo>
                    <a:pt x="67" y="0"/>
                  </a:lnTo>
                  <a:lnTo>
                    <a:pt x="75" y="0"/>
                  </a:lnTo>
                  <a:lnTo>
                    <a:pt x="75" y="29"/>
                  </a:lnTo>
                  <a:lnTo>
                    <a:pt x="95" y="22"/>
                  </a:lnTo>
                  <a:lnTo>
                    <a:pt x="117" y="22"/>
                  </a:lnTo>
                  <a:lnTo>
                    <a:pt x="117" y="13"/>
                  </a:lnTo>
                  <a:lnTo>
                    <a:pt x="128" y="13"/>
                  </a:lnTo>
                  <a:lnTo>
                    <a:pt x="128" y="51"/>
                  </a:lnTo>
                  <a:lnTo>
                    <a:pt x="170" y="51"/>
                  </a:lnTo>
                  <a:lnTo>
                    <a:pt x="170" y="83"/>
                  </a:lnTo>
                  <a:lnTo>
                    <a:pt x="156" y="83"/>
                  </a:lnTo>
                  <a:lnTo>
                    <a:pt x="156" y="61"/>
                  </a:lnTo>
                  <a:lnTo>
                    <a:pt x="103" y="61"/>
                  </a:lnTo>
                  <a:lnTo>
                    <a:pt x="103" y="51"/>
                  </a:lnTo>
                  <a:lnTo>
                    <a:pt x="120" y="51"/>
                  </a:lnTo>
                  <a:lnTo>
                    <a:pt x="120" y="48"/>
                  </a:lnTo>
                  <a:lnTo>
                    <a:pt x="114" y="48"/>
                  </a:lnTo>
                  <a:lnTo>
                    <a:pt x="114" y="41"/>
                  </a:lnTo>
                  <a:lnTo>
                    <a:pt x="120" y="38"/>
                  </a:lnTo>
                  <a:lnTo>
                    <a:pt x="120" y="32"/>
                  </a:lnTo>
                  <a:lnTo>
                    <a:pt x="81" y="32"/>
                  </a:lnTo>
                  <a:lnTo>
                    <a:pt x="78" y="26"/>
                  </a:lnTo>
                  <a:lnTo>
                    <a:pt x="78" y="4"/>
                  </a:lnTo>
                  <a:lnTo>
                    <a:pt x="67" y="4"/>
                  </a:lnTo>
                  <a:lnTo>
                    <a:pt x="67" y="9"/>
                  </a:lnTo>
                  <a:lnTo>
                    <a:pt x="44" y="9"/>
                  </a:lnTo>
                  <a:lnTo>
                    <a:pt x="44" y="16"/>
                  </a:lnTo>
                  <a:lnTo>
                    <a:pt x="25" y="26"/>
                  </a:lnTo>
                  <a:lnTo>
                    <a:pt x="3" y="22"/>
                  </a:lnTo>
                  <a:lnTo>
                    <a:pt x="0" y="19"/>
                  </a:lnTo>
                </a:path>
              </a:pathLst>
            </a:custGeom>
            <a:solidFill>
              <a:srgbClr val="383838"/>
            </a:solidFill>
            <a:ln w="12700" cap="rnd" cmpd="sng">
              <a:noFill/>
              <a:prstDash val="solid"/>
              <a:round/>
              <a:headEnd type="none" w="med" len="med"/>
              <a:tailEnd type="none" w="med" len="med"/>
            </a:ln>
            <a:effectLst/>
          </p:spPr>
          <p:txBody>
            <a:bodyPr/>
            <a:lstStyle/>
            <a:p>
              <a:endParaRPr lang="en-US"/>
            </a:p>
          </p:txBody>
        </p:sp>
        <p:sp>
          <p:nvSpPr>
            <p:cNvPr id="620" name="Freeform 1443"/>
            <p:cNvSpPr>
              <a:spLocks/>
            </p:cNvSpPr>
            <p:nvPr/>
          </p:nvSpPr>
          <p:spPr bwMode="auto">
            <a:xfrm>
              <a:off x="3108" y="438"/>
              <a:ext cx="157" cy="165"/>
            </a:xfrm>
            <a:custGeom>
              <a:avLst/>
              <a:gdLst/>
              <a:ahLst/>
              <a:cxnLst>
                <a:cxn ang="0">
                  <a:pos x="27" y="95"/>
                </a:cxn>
                <a:cxn ang="0">
                  <a:pos x="46" y="148"/>
                </a:cxn>
                <a:cxn ang="0">
                  <a:pos x="49" y="148"/>
                </a:cxn>
                <a:cxn ang="0">
                  <a:pos x="55" y="148"/>
                </a:cxn>
                <a:cxn ang="0">
                  <a:pos x="74" y="161"/>
                </a:cxn>
                <a:cxn ang="0">
                  <a:pos x="80" y="164"/>
                </a:cxn>
                <a:cxn ang="0">
                  <a:pos x="82" y="155"/>
                </a:cxn>
                <a:cxn ang="0">
                  <a:pos x="96" y="145"/>
                </a:cxn>
                <a:cxn ang="0">
                  <a:pos x="101" y="142"/>
                </a:cxn>
                <a:cxn ang="0">
                  <a:pos x="124" y="129"/>
                </a:cxn>
                <a:cxn ang="0">
                  <a:pos x="129" y="123"/>
                </a:cxn>
                <a:cxn ang="0">
                  <a:pos x="148" y="107"/>
                </a:cxn>
                <a:cxn ang="0">
                  <a:pos x="156" y="101"/>
                </a:cxn>
                <a:cxn ang="0">
                  <a:pos x="156" y="76"/>
                </a:cxn>
                <a:cxn ang="0">
                  <a:pos x="154" y="76"/>
                </a:cxn>
                <a:cxn ang="0">
                  <a:pos x="151" y="72"/>
                </a:cxn>
                <a:cxn ang="0">
                  <a:pos x="144" y="58"/>
                </a:cxn>
                <a:cxn ang="0">
                  <a:pos x="132" y="28"/>
                </a:cxn>
                <a:cxn ang="0">
                  <a:pos x="110" y="0"/>
                </a:cxn>
                <a:cxn ang="0">
                  <a:pos x="101" y="6"/>
                </a:cxn>
                <a:cxn ang="0">
                  <a:pos x="110" y="22"/>
                </a:cxn>
                <a:cxn ang="0">
                  <a:pos x="112" y="32"/>
                </a:cxn>
                <a:cxn ang="0">
                  <a:pos x="120" y="50"/>
                </a:cxn>
                <a:cxn ang="0">
                  <a:pos x="129" y="82"/>
                </a:cxn>
                <a:cxn ang="0">
                  <a:pos x="129" y="88"/>
                </a:cxn>
                <a:cxn ang="0">
                  <a:pos x="118" y="107"/>
                </a:cxn>
                <a:cxn ang="0">
                  <a:pos x="96" y="123"/>
                </a:cxn>
                <a:cxn ang="0">
                  <a:pos x="63" y="136"/>
                </a:cxn>
                <a:cxn ang="0">
                  <a:pos x="44" y="95"/>
                </a:cxn>
                <a:cxn ang="0">
                  <a:pos x="22" y="44"/>
                </a:cxn>
                <a:cxn ang="0">
                  <a:pos x="13" y="41"/>
                </a:cxn>
                <a:cxn ang="0">
                  <a:pos x="0" y="53"/>
                </a:cxn>
                <a:cxn ang="0">
                  <a:pos x="27" y="95"/>
                </a:cxn>
              </a:cxnLst>
              <a:rect l="0" t="0" r="r" b="b"/>
              <a:pathLst>
                <a:path w="157" h="165">
                  <a:moveTo>
                    <a:pt x="27" y="95"/>
                  </a:moveTo>
                  <a:lnTo>
                    <a:pt x="46" y="148"/>
                  </a:lnTo>
                  <a:lnTo>
                    <a:pt x="49" y="148"/>
                  </a:lnTo>
                  <a:lnTo>
                    <a:pt x="55" y="148"/>
                  </a:lnTo>
                  <a:lnTo>
                    <a:pt x="74" y="161"/>
                  </a:lnTo>
                  <a:lnTo>
                    <a:pt x="80" y="164"/>
                  </a:lnTo>
                  <a:lnTo>
                    <a:pt x="82" y="155"/>
                  </a:lnTo>
                  <a:lnTo>
                    <a:pt x="96" y="145"/>
                  </a:lnTo>
                  <a:lnTo>
                    <a:pt x="101" y="142"/>
                  </a:lnTo>
                  <a:lnTo>
                    <a:pt x="124" y="129"/>
                  </a:lnTo>
                  <a:lnTo>
                    <a:pt x="129" y="123"/>
                  </a:lnTo>
                  <a:lnTo>
                    <a:pt x="148" y="107"/>
                  </a:lnTo>
                  <a:lnTo>
                    <a:pt x="156" y="101"/>
                  </a:lnTo>
                  <a:lnTo>
                    <a:pt x="156" y="76"/>
                  </a:lnTo>
                  <a:lnTo>
                    <a:pt x="154" y="76"/>
                  </a:lnTo>
                  <a:lnTo>
                    <a:pt x="151" y="72"/>
                  </a:lnTo>
                  <a:lnTo>
                    <a:pt x="144" y="58"/>
                  </a:lnTo>
                  <a:lnTo>
                    <a:pt x="132" y="28"/>
                  </a:lnTo>
                  <a:lnTo>
                    <a:pt x="110" y="0"/>
                  </a:lnTo>
                  <a:lnTo>
                    <a:pt x="101" y="6"/>
                  </a:lnTo>
                  <a:lnTo>
                    <a:pt x="110" y="22"/>
                  </a:lnTo>
                  <a:lnTo>
                    <a:pt x="112" y="32"/>
                  </a:lnTo>
                  <a:lnTo>
                    <a:pt x="120" y="50"/>
                  </a:lnTo>
                  <a:lnTo>
                    <a:pt x="129" y="82"/>
                  </a:lnTo>
                  <a:lnTo>
                    <a:pt x="129" y="88"/>
                  </a:lnTo>
                  <a:lnTo>
                    <a:pt x="118" y="107"/>
                  </a:lnTo>
                  <a:lnTo>
                    <a:pt x="96" y="123"/>
                  </a:lnTo>
                  <a:lnTo>
                    <a:pt x="63" y="136"/>
                  </a:lnTo>
                  <a:lnTo>
                    <a:pt x="44" y="95"/>
                  </a:lnTo>
                  <a:lnTo>
                    <a:pt x="22" y="44"/>
                  </a:lnTo>
                  <a:lnTo>
                    <a:pt x="13" y="41"/>
                  </a:lnTo>
                  <a:lnTo>
                    <a:pt x="0" y="53"/>
                  </a:lnTo>
                  <a:lnTo>
                    <a:pt x="27" y="95"/>
                  </a:lnTo>
                </a:path>
              </a:pathLst>
            </a:custGeom>
            <a:solidFill>
              <a:srgbClr val="0000FF"/>
            </a:solidFill>
            <a:ln w="12700" cap="rnd" cmpd="sng">
              <a:noFill/>
              <a:prstDash val="solid"/>
              <a:round/>
              <a:headEnd type="none" w="med" len="med"/>
              <a:tailEnd type="none" w="med" len="med"/>
            </a:ln>
            <a:effectLst/>
          </p:spPr>
          <p:txBody>
            <a:bodyPr/>
            <a:lstStyle/>
            <a:p>
              <a:endParaRPr lang="en-US"/>
            </a:p>
          </p:txBody>
        </p:sp>
        <p:sp>
          <p:nvSpPr>
            <p:cNvPr id="621" name="Freeform 1444"/>
            <p:cNvSpPr>
              <a:spLocks/>
            </p:cNvSpPr>
            <p:nvPr/>
          </p:nvSpPr>
          <p:spPr bwMode="auto">
            <a:xfrm>
              <a:off x="3104" y="330"/>
              <a:ext cx="94" cy="89"/>
            </a:xfrm>
            <a:custGeom>
              <a:avLst/>
              <a:gdLst/>
              <a:ahLst/>
              <a:cxnLst>
                <a:cxn ang="0">
                  <a:pos x="19" y="3"/>
                </a:cxn>
                <a:cxn ang="0">
                  <a:pos x="30" y="0"/>
                </a:cxn>
                <a:cxn ang="0">
                  <a:pos x="55" y="0"/>
                </a:cxn>
                <a:cxn ang="0">
                  <a:pos x="68" y="9"/>
                </a:cxn>
                <a:cxn ang="0">
                  <a:pos x="80" y="22"/>
                </a:cxn>
                <a:cxn ang="0">
                  <a:pos x="88" y="38"/>
                </a:cxn>
                <a:cxn ang="0">
                  <a:pos x="91" y="53"/>
                </a:cxn>
                <a:cxn ang="0">
                  <a:pos x="93" y="63"/>
                </a:cxn>
                <a:cxn ang="0">
                  <a:pos x="77" y="76"/>
                </a:cxn>
                <a:cxn ang="0">
                  <a:pos x="80" y="69"/>
                </a:cxn>
                <a:cxn ang="0">
                  <a:pos x="77" y="66"/>
                </a:cxn>
                <a:cxn ang="0">
                  <a:pos x="71" y="76"/>
                </a:cxn>
                <a:cxn ang="0">
                  <a:pos x="60" y="82"/>
                </a:cxn>
                <a:cxn ang="0">
                  <a:pos x="68" y="72"/>
                </a:cxn>
                <a:cxn ang="0">
                  <a:pos x="55" y="82"/>
                </a:cxn>
                <a:cxn ang="0">
                  <a:pos x="47" y="82"/>
                </a:cxn>
                <a:cxn ang="0">
                  <a:pos x="49" y="76"/>
                </a:cxn>
                <a:cxn ang="0">
                  <a:pos x="38" y="79"/>
                </a:cxn>
                <a:cxn ang="0">
                  <a:pos x="47" y="72"/>
                </a:cxn>
                <a:cxn ang="0">
                  <a:pos x="38" y="76"/>
                </a:cxn>
                <a:cxn ang="0">
                  <a:pos x="27" y="76"/>
                </a:cxn>
                <a:cxn ang="0">
                  <a:pos x="38" y="69"/>
                </a:cxn>
                <a:cxn ang="0">
                  <a:pos x="19" y="76"/>
                </a:cxn>
                <a:cxn ang="0">
                  <a:pos x="16" y="82"/>
                </a:cxn>
                <a:cxn ang="0">
                  <a:pos x="22" y="79"/>
                </a:cxn>
                <a:cxn ang="0">
                  <a:pos x="14" y="88"/>
                </a:cxn>
                <a:cxn ang="0">
                  <a:pos x="8" y="72"/>
                </a:cxn>
                <a:cxn ang="0">
                  <a:pos x="3" y="79"/>
                </a:cxn>
                <a:cxn ang="0">
                  <a:pos x="8" y="63"/>
                </a:cxn>
                <a:cxn ang="0">
                  <a:pos x="0" y="69"/>
                </a:cxn>
                <a:cxn ang="0">
                  <a:pos x="6" y="53"/>
                </a:cxn>
                <a:cxn ang="0">
                  <a:pos x="0" y="60"/>
                </a:cxn>
                <a:cxn ang="0">
                  <a:pos x="3" y="47"/>
                </a:cxn>
                <a:cxn ang="0">
                  <a:pos x="3" y="41"/>
                </a:cxn>
                <a:cxn ang="0">
                  <a:pos x="8" y="25"/>
                </a:cxn>
                <a:cxn ang="0">
                  <a:pos x="19" y="3"/>
                </a:cxn>
              </a:cxnLst>
              <a:rect l="0" t="0" r="r" b="b"/>
              <a:pathLst>
                <a:path w="94" h="89">
                  <a:moveTo>
                    <a:pt x="19" y="3"/>
                  </a:moveTo>
                  <a:lnTo>
                    <a:pt x="30" y="0"/>
                  </a:lnTo>
                  <a:lnTo>
                    <a:pt x="55" y="0"/>
                  </a:lnTo>
                  <a:lnTo>
                    <a:pt x="68" y="9"/>
                  </a:lnTo>
                  <a:lnTo>
                    <a:pt x="80" y="22"/>
                  </a:lnTo>
                  <a:lnTo>
                    <a:pt x="88" y="38"/>
                  </a:lnTo>
                  <a:lnTo>
                    <a:pt x="91" y="53"/>
                  </a:lnTo>
                  <a:lnTo>
                    <a:pt x="93" y="63"/>
                  </a:lnTo>
                  <a:lnTo>
                    <a:pt x="77" y="76"/>
                  </a:lnTo>
                  <a:lnTo>
                    <a:pt x="80" y="69"/>
                  </a:lnTo>
                  <a:lnTo>
                    <a:pt x="77" y="66"/>
                  </a:lnTo>
                  <a:lnTo>
                    <a:pt x="71" y="76"/>
                  </a:lnTo>
                  <a:lnTo>
                    <a:pt x="60" y="82"/>
                  </a:lnTo>
                  <a:lnTo>
                    <a:pt x="68" y="72"/>
                  </a:lnTo>
                  <a:lnTo>
                    <a:pt x="55" y="82"/>
                  </a:lnTo>
                  <a:lnTo>
                    <a:pt x="47" y="82"/>
                  </a:lnTo>
                  <a:lnTo>
                    <a:pt x="49" y="76"/>
                  </a:lnTo>
                  <a:lnTo>
                    <a:pt x="38" y="79"/>
                  </a:lnTo>
                  <a:lnTo>
                    <a:pt x="47" y="72"/>
                  </a:lnTo>
                  <a:lnTo>
                    <a:pt x="38" y="76"/>
                  </a:lnTo>
                  <a:lnTo>
                    <a:pt x="27" y="76"/>
                  </a:lnTo>
                  <a:lnTo>
                    <a:pt x="38" y="69"/>
                  </a:lnTo>
                  <a:lnTo>
                    <a:pt x="19" y="76"/>
                  </a:lnTo>
                  <a:lnTo>
                    <a:pt x="16" y="82"/>
                  </a:lnTo>
                  <a:lnTo>
                    <a:pt x="22" y="79"/>
                  </a:lnTo>
                  <a:lnTo>
                    <a:pt x="14" y="88"/>
                  </a:lnTo>
                  <a:lnTo>
                    <a:pt x="8" y="72"/>
                  </a:lnTo>
                  <a:lnTo>
                    <a:pt x="3" y="79"/>
                  </a:lnTo>
                  <a:lnTo>
                    <a:pt x="8" y="63"/>
                  </a:lnTo>
                  <a:lnTo>
                    <a:pt x="0" y="69"/>
                  </a:lnTo>
                  <a:lnTo>
                    <a:pt x="6" y="53"/>
                  </a:lnTo>
                  <a:lnTo>
                    <a:pt x="0" y="60"/>
                  </a:lnTo>
                  <a:lnTo>
                    <a:pt x="3" y="47"/>
                  </a:lnTo>
                  <a:lnTo>
                    <a:pt x="3" y="41"/>
                  </a:lnTo>
                  <a:lnTo>
                    <a:pt x="8" y="25"/>
                  </a:lnTo>
                  <a:lnTo>
                    <a:pt x="19" y="3"/>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622" name="Freeform 1445"/>
            <p:cNvSpPr>
              <a:spLocks/>
            </p:cNvSpPr>
            <p:nvPr/>
          </p:nvSpPr>
          <p:spPr bwMode="auto">
            <a:xfrm>
              <a:off x="3094" y="333"/>
              <a:ext cx="125" cy="180"/>
            </a:xfrm>
            <a:custGeom>
              <a:avLst/>
              <a:gdLst/>
              <a:ahLst/>
              <a:cxnLst>
                <a:cxn ang="0">
                  <a:pos x="8" y="26"/>
                </a:cxn>
                <a:cxn ang="0">
                  <a:pos x="3" y="61"/>
                </a:cxn>
                <a:cxn ang="0">
                  <a:pos x="17" y="103"/>
                </a:cxn>
                <a:cxn ang="0">
                  <a:pos x="17" y="115"/>
                </a:cxn>
                <a:cxn ang="0">
                  <a:pos x="33" y="131"/>
                </a:cxn>
                <a:cxn ang="0">
                  <a:pos x="30" y="144"/>
                </a:cxn>
                <a:cxn ang="0">
                  <a:pos x="14" y="157"/>
                </a:cxn>
                <a:cxn ang="0">
                  <a:pos x="0" y="173"/>
                </a:cxn>
                <a:cxn ang="0">
                  <a:pos x="17" y="163"/>
                </a:cxn>
                <a:cxn ang="0">
                  <a:pos x="28" y="147"/>
                </a:cxn>
                <a:cxn ang="0">
                  <a:pos x="41" y="166"/>
                </a:cxn>
                <a:cxn ang="0">
                  <a:pos x="72" y="179"/>
                </a:cxn>
                <a:cxn ang="0">
                  <a:pos x="44" y="163"/>
                </a:cxn>
                <a:cxn ang="0">
                  <a:pos x="39" y="134"/>
                </a:cxn>
                <a:cxn ang="0">
                  <a:pos x="80" y="160"/>
                </a:cxn>
                <a:cxn ang="0">
                  <a:pos x="110" y="128"/>
                </a:cxn>
                <a:cxn ang="0">
                  <a:pos x="124" y="125"/>
                </a:cxn>
                <a:cxn ang="0">
                  <a:pos x="110" y="96"/>
                </a:cxn>
                <a:cxn ang="0">
                  <a:pos x="105" y="61"/>
                </a:cxn>
                <a:cxn ang="0">
                  <a:pos x="94" y="80"/>
                </a:cxn>
                <a:cxn ang="0">
                  <a:pos x="91" y="96"/>
                </a:cxn>
                <a:cxn ang="0">
                  <a:pos x="94" y="128"/>
                </a:cxn>
                <a:cxn ang="0">
                  <a:pos x="94" y="115"/>
                </a:cxn>
                <a:cxn ang="0">
                  <a:pos x="100" y="125"/>
                </a:cxn>
                <a:cxn ang="0">
                  <a:pos x="91" y="134"/>
                </a:cxn>
                <a:cxn ang="0">
                  <a:pos x="77" y="131"/>
                </a:cxn>
                <a:cxn ang="0">
                  <a:pos x="61" y="138"/>
                </a:cxn>
                <a:cxn ang="0">
                  <a:pos x="72" y="151"/>
                </a:cxn>
                <a:cxn ang="0">
                  <a:pos x="89" y="138"/>
                </a:cxn>
                <a:cxn ang="0">
                  <a:pos x="80" y="147"/>
                </a:cxn>
                <a:cxn ang="0">
                  <a:pos x="97" y="147"/>
                </a:cxn>
                <a:cxn ang="0">
                  <a:pos x="80" y="157"/>
                </a:cxn>
                <a:cxn ang="0">
                  <a:pos x="36" y="128"/>
                </a:cxn>
                <a:cxn ang="0">
                  <a:pos x="25" y="118"/>
                </a:cxn>
                <a:cxn ang="0">
                  <a:pos x="17" y="109"/>
                </a:cxn>
                <a:cxn ang="0">
                  <a:pos x="28" y="118"/>
                </a:cxn>
                <a:cxn ang="0">
                  <a:pos x="30" y="96"/>
                </a:cxn>
                <a:cxn ang="0">
                  <a:pos x="30" y="90"/>
                </a:cxn>
                <a:cxn ang="0">
                  <a:pos x="30" y="83"/>
                </a:cxn>
                <a:cxn ang="0">
                  <a:pos x="14" y="90"/>
                </a:cxn>
                <a:cxn ang="0">
                  <a:pos x="6" y="61"/>
                </a:cxn>
                <a:cxn ang="0">
                  <a:pos x="11" y="29"/>
                </a:cxn>
                <a:cxn ang="0">
                  <a:pos x="30" y="0"/>
                </a:cxn>
              </a:cxnLst>
              <a:rect l="0" t="0" r="r" b="b"/>
              <a:pathLst>
                <a:path w="125" h="180">
                  <a:moveTo>
                    <a:pt x="30" y="0"/>
                  </a:moveTo>
                  <a:lnTo>
                    <a:pt x="8" y="26"/>
                  </a:lnTo>
                  <a:lnTo>
                    <a:pt x="3" y="45"/>
                  </a:lnTo>
                  <a:lnTo>
                    <a:pt x="3" y="61"/>
                  </a:lnTo>
                  <a:lnTo>
                    <a:pt x="8" y="83"/>
                  </a:lnTo>
                  <a:lnTo>
                    <a:pt x="17" y="103"/>
                  </a:lnTo>
                  <a:lnTo>
                    <a:pt x="14" y="106"/>
                  </a:lnTo>
                  <a:lnTo>
                    <a:pt x="17" y="115"/>
                  </a:lnTo>
                  <a:lnTo>
                    <a:pt x="25" y="121"/>
                  </a:lnTo>
                  <a:lnTo>
                    <a:pt x="33" y="131"/>
                  </a:lnTo>
                  <a:lnTo>
                    <a:pt x="36" y="131"/>
                  </a:lnTo>
                  <a:lnTo>
                    <a:pt x="30" y="144"/>
                  </a:lnTo>
                  <a:lnTo>
                    <a:pt x="25" y="144"/>
                  </a:lnTo>
                  <a:lnTo>
                    <a:pt x="14" y="157"/>
                  </a:lnTo>
                  <a:lnTo>
                    <a:pt x="14" y="160"/>
                  </a:lnTo>
                  <a:lnTo>
                    <a:pt x="0" y="173"/>
                  </a:lnTo>
                  <a:lnTo>
                    <a:pt x="6" y="173"/>
                  </a:lnTo>
                  <a:lnTo>
                    <a:pt x="17" y="163"/>
                  </a:lnTo>
                  <a:lnTo>
                    <a:pt x="17" y="157"/>
                  </a:lnTo>
                  <a:lnTo>
                    <a:pt x="28" y="147"/>
                  </a:lnTo>
                  <a:lnTo>
                    <a:pt x="33" y="147"/>
                  </a:lnTo>
                  <a:lnTo>
                    <a:pt x="41" y="166"/>
                  </a:lnTo>
                  <a:lnTo>
                    <a:pt x="47" y="173"/>
                  </a:lnTo>
                  <a:lnTo>
                    <a:pt x="72" y="179"/>
                  </a:lnTo>
                  <a:lnTo>
                    <a:pt x="50" y="170"/>
                  </a:lnTo>
                  <a:lnTo>
                    <a:pt x="44" y="163"/>
                  </a:lnTo>
                  <a:lnTo>
                    <a:pt x="36" y="144"/>
                  </a:lnTo>
                  <a:lnTo>
                    <a:pt x="39" y="134"/>
                  </a:lnTo>
                  <a:lnTo>
                    <a:pt x="52" y="147"/>
                  </a:lnTo>
                  <a:lnTo>
                    <a:pt x="80" y="160"/>
                  </a:lnTo>
                  <a:lnTo>
                    <a:pt x="100" y="176"/>
                  </a:lnTo>
                  <a:lnTo>
                    <a:pt x="110" y="128"/>
                  </a:lnTo>
                  <a:lnTo>
                    <a:pt x="113" y="125"/>
                  </a:lnTo>
                  <a:lnTo>
                    <a:pt x="124" y="125"/>
                  </a:lnTo>
                  <a:lnTo>
                    <a:pt x="113" y="99"/>
                  </a:lnTo>
                  <a:lnTo>
                    <a:pt x="110" y="96"/>
                  </a:lnTo>
                  <a:lnTo>
                    <a:pt x="105" y="83"/>
                  </a:lnTo>
                  <a:lnTo>
                    <a:pt x="105" y="61"/>
                  </a:lnTo>
                  <a:lnTo>
                    <a:pt x="91" y="71"/>
                  </a:lnTo>
                  <a:lnTo>
                    <a:pt x="94" y="80"/>
                  </a:lnTo>
                  <a:lnTo>
                    <a:pt x="94" y="93"/>
                  </a:lnTo>
                  <a:lnTo>
                    <a:pt x="91" y="96"/>
                  </a:lnTo>
                  <a:lnTo>
                    <a:pt x="86" y="106"/>
                  </a:lnTo>
                  <a:lnTo>
                    <a:pt x="94" y="128"/>
                  </a:lnTo>
                  <a:lnTo>
                    <a:pt x="100" y="125"/>
                  </a:lnTo>
                  <a:lnTo>
                    <a:pt x="94" y="115"/>
                  </a:lnTo>
                  <a:lnTo>
                    <a:pt x="102" y="109"/>
                  </a:lnTo>
                  <a:lnTo>
                    <a:pt x="100" y="125"/>
                  </a:lnTo>
                  <a:lnTo>
                    <a:pt x="94" y="128"/>
                  </a:lnTo>
                  <a:lnTo>
                    <a:pt x="91" y="134"/>
                  </a:lnTo>
                  <a:lnTo>
                    <a:pt x="83" y="134"/>
                  </a:lnTo>
                  <a:lnTo>
                    <a:pt x="77" y="131"/>
                  </a:lnTo>
                  <a:lnTo>
                    <a:pt x="66" y="141"/>
                  </a:lnTo>
                  <a:lnTo>
                    <a:pt x="61" y="138"/>
                  </a:lnTo>
                  <a:lnTo>
                    <a:pt x="44" y="131"/>
                  </a:lnTo>
                  <a:lnTo>
                    <a:pt x="72" y="151"/>
                  </a:lnTo>
                  <a:lnTo>
                    <a:pt x="72" y="144"/>
                  </a:lnTo>
                  <a:lnTo>
                    <a:pt x="89" y="138"/>
                  </a:lnTo>
                  <a:lnTo>
                    <a:pt x="91" y="141"/>
                  </a:lnTo>
                  <a:lnTo>
                    <a:pt x="80" y="147"/>
                  </a:lnTo>
                  <a:lnTo>
                    <a:pt x="94" y="144"/>
                  </a:lnTo>
                  <a:lnTo>
                    <a:pt x="97" y="147"/>
                  </a:lnTo>
                  <a:lnTo>
                    <a:pt x="94" y="153"/>
                  </a:lnTo>
                  <a:lnTo>
                    <a:pt x="80" y="157"/>
                  </a:lnTo>
                  <a:lnTo>
                    <a:pt x="55" y="147"/>
                  </a:lnTo>
                  <a:lnTo>
                    <a:pt x="36" y="128"/>
                  </a:lnTo>
                  <a:lnTo>
                    <a:pt x="33" y="128"/>
                  </a:lnTo>
                  <a:lnTo>
                    <a:pt x="25" y="118"/>
                  </a:lnTo>
                  <a:lnTo>
                    <a:pt x="19" y="115"/>
                  </a:lnTo>
                  <a:lnTo>
                    <a:pt x="17" y="109"/>
                  </a:lnTo>
                  <a:lnTo>
                    <a:pt x="22" y="109"/>
                  </a:lnTo>
                  <a:lnTo>
                    <a:pt x="28" y="118"/>
                  </a:lnTo>
                  <a:lnTo>
                    <a:pt x="33" y="121"/>
                  </a:lnTo>
                  <a:lnTo>
                    <a:pt x="30" y="96"/>
                  </a:lnTo>
                  <a:lnTo>
                    <a:pt x="28" y="93"/>
                  </a:lnTo>
                  <a:lnTo>
                    <a:pt x="30" y="90"/>
                  </a:lnTo>
                  <a:lnTo>
                    <a:pt x="28" y="90"/>
                  </a:lnTo>
                  <a:lnTo>
                    <a:pt x="30" y="83"/>
                  </a:lnTo>
                  <a:lnTo>
                    <a:pt x="19" y="71"/>
                  </a:lnTo>
                  <a:lnTo>
                    <a:pt x="14" y="90"/>
                  </a:lnTo>
                  <a:lnTo>
                    <a:pt x="11" y="80"/>
                  </a:lnTo>
                  <a:lnTo>
                    <a:pt x="6" y="61"/>
                  </a:lnTo>
                  <a:lnTo>
                    <a:pt x="6" y="45"/>
                  </a:lnTo>
                  <a:lnTo>
                    <a:pt x="11" y="29"/>
                  </a:lnTo>
                  <a:lnTo>
                    <a:pt x="22" y="13"/>
                  </a:lnTo>
                  <a:lnTo>
                    <a:pt x="30" y="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623" name="Freeform 1446"/>
            <p:cNvSpPr>
              <a:spLocks/>
            </p:cNvSpPr>
            <p:nvPr/>
          </p:nvSpPr>
          <p:spPr bwMode="auto">
            <a:xfrm>
              <a:off x="3142" y="434"/>
              <a:ext cx="32" cy="17"/>
            </a:xfrm>
            <a:custGeom>
              <a:avLst/>
              <a:gdLst/>
              <a:ahLst/>
              <a:cxnLst>
                <a:cxn ang="0">
                  <a:pos x="31" y="0"/>
                </a:cxn>
                <a:cxn ang="0">
                  <a:pos x="31" y="8"/>
                </a:cxn>
                <a:cxn ang="0">
                  <a:pos x="26" y="13"/>
                </a:cxn>
                <a:cxn ang="0">
                  <a:pos x="21" y="16"/>
                </a:cxn>
                <a:cxn ang="0">
                  <a:pos x="10" y="16"/>
                </a:cxn>
                <a:cxn ang="0">
                  <a:pos x="15" y="13"/>
                </a:cxn>
                <a:cxn ang="0">
                  <a:pos x="8" y="11"/>
                </a:cxn>
                <a:cxn ang="0">
                  <a:pos x="0" y="11"/>
                </a:cxn>
                <a:cxn ang="0">
                  <a:pos x="5" y="8"/>
                </a:cxn>
                <a:cxn ang="0">
                  <a:pos x="26" y="8"/>
                </a:cxn>
                <a:cxn ang="0">
                  <a:pos x="18" y="5"/>
                </a:cxn>
                <a:cxn ang="0">
                  <a:pos x="28" y="5"/>
                </a:cxn>
                <a:cxn ang="0">
                  <a:pos x="31" y="0"/>
                </a:cxn>
              </a:cxnLst>
              <a:rect l="0" t="0" r="r" b="b"/>
              <a:pathLst>
                <a:path w="32" h="17">
                  <a:moveTo>
                    <a:pt x="31" y="0"/>
                  </a:moveTo>
                  <a:lnTo>
                    <a:pt x="31" y="8"/>
                  </a:lnTo>
                  <a:lnTo>
                    <a:pt x="26" y="13"/>
                  </a:lnTo>
                  <a:lnTo>
                    <a:pt x="21" y="16"/>
                  </a:lnTo>
                  <a:lnTo>
                    <a:pt x="10" y="16"/>
                  </a:lnTo>
                  <a:lnTo>
                    <a:pt x="15" y="13"/>
                  </a:lnTo>
                  <a:lnTo>
                    <a:pt x="8" y="11"/>
                  </a:lnTo>
                  <a:lnTo>
                    <a:pt x="0" y="11"/>
                  </a:lnTo>
                  <a:lnTo>
                    <a:pt x="5" y="8"/>
                  </a:lnTo>
                  <a:lnTo>
                    <a:pt x="26" y="8"/>
                  </a:lnTo>
                  <a:lnTo>
                    <a:pt x="18" y="5"/>
                  </a:lnTo>
                  <a:lnTo>
                    <a:pt x="28" y="5"/>
                  </a:lnTo>
                  <a:lnTo>
                    <a:pt x="31" y="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624" name="Freeform 1447"/>
            <p:cNvSpPr>
              <a:spLocks/>
            </p:cNvSpPr>
            <p:nvPr/>
          </p:nvSpPr>
          <p:spPr bwMode="auto">
            <a:xfrm>
              <a:off x="3060" y="509"/>
              <a:ext cx="38" cy="80"/>
            </a:xfrm>
            <a:custGeom>
              <a:avLst/>
              <a:gdLst/>
              <a:ahLst/>
              <a:cxnLst>
                <a:cxn ang="0">
                  <a:pos x="32" y="0"/>
                </a:cxn>
                <a:cxn ang="0">
                  <a:pos x="24" y="6"/>
                </a:cxn>
                <a:cxn ang="0">
                  <a:pos x="13" y="15"/>
                </a:cxn>
                <a:cxn ang="0">
                  <a:pos x="5" y="27"/>
                </a:cxn>
                <a:cxn ang="0">
                  <a:pos x="3" y="40"/>
                </a:cxn>
                <a:cxn ang="0">
                  <a:pos x="0" y="79"/>
                </a:cxn>
                <a:cxn ang="0">
                  <a:pos x="5" y="79"/>
                </a:cxn>
                <a:cxn ang="0">
                  <a:pos x="8" y="40"/>
                </a:cxn>
                <a:cxn ang="0">
                  <a:pos x="11" y="30"/>
                </a:cxn>
                <a:cxn ang="0">
                  <a:pos x="37" y="76"/>
                </a:cxn>
                <a:cxn ang="0">
                  <a:pos x="13" y="24"/>
                </a:cxn>
                <a:cxn ang="0">
                  <a:pos x="16" y="18"/>
                </a:cxn>
                <a:cxn ang="0">
                  <a:pos x="37" y="0"/>
                </a:cxn>
                <a:cxn ang="0">
                  <a:pos x="32" y="0"/>
                </a:cxn>
              </a:cxnLst>
              <a:rect l="0" t="0" r="r" b="b"/>
              <a:pathLst>
                <a:path w="38" h="80">
                  <a:moveTo>
                    <a:pt x="32" y="0"/>
                  </a:moveTo>
                  <a:lnTo>
                    <a:pt x="24" y="6"/>
                  </a:lnTo>
                  <a:lnTo>
                    <a:pt x="13" y="15"/>
                  </a:lnTo>
                  <a:lnTo>
                    <a:pt x="5" y="27"/>
                  </a:lnTo>
                  <a:lnTo>
                    <a:pt x="3" y="40"/>
                  </a:lnTo>
                  <a:lnTo>
                    <a:pt x="0" y="79"/>
                  </a:lnTo>
                  <a:lnTo>
                    <a:pt x="5" y="79"/>
                  </a:lnTo>
                  <a:lnTo>
                    <a:pt x="8" y="40"/>
                  </a:lnTo>
                  <a:lnTo>
                    <a:pt x="11" y="30"/>
                  </a:lnTo>
                  <a:lnTo>
                    <a:pt x="37" y="76"/>
                  </a:lnTo>
                  <a:lnTo>
                    <a:pt x="13" y="24"/>
                  </a:lnTo>
                  <a:lnTo>
                    <a:pt x="16" y="18"/>
                  </a:lnTo>
                  <a:lnTo>
                    <a:pt x="37" y="0"/>
                  </a:lnTo>
                  <a:lnTo>
                    <a:pt x="32" y="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625" name="Freeform 1448"/>
            <p:cNvSpPr>
              <a:spLocks/>
            </p:cNvSpPr>
            <p:nvPr/>
          </p:nvSpPr>
          <p:spPr bwMode="auto">
            <a:xfrm>
              <a:off x="3138" y="459"/>
              <a:ext cx="81" cy="103"/>
            </a:xfrm>
            <a:custGeom>
              <a:avLst/>
              <a:gdLst/>
              <a:ahLst/>
              <a:cxnLst>
                <a:cxn ang="0">
                  <a:pos x="28" y="54"/>
                </a:cxn>
                <a:cxn ang="0">
                  <a:pos x="5" y="41"/>
                </a:cxn>
                <a:cxn ang="0">
                  <a:pos x="0" y="29"/>
                </a:cxn>
                <a:cxn ang="0">
                  <a:pos x="36" y="45"/>
                </a:cxn>
                <a:cxn ang="0">
                  <a:pos x="55" y="51"/>
                </a:cxn>
                <a:cxn ang="0">
                  <a:pos x="69" y="6"/>
                </a:cxn>
                <a:cxn ang="0">
                  <a:pos x="77" y="35"/>
                </a:cxn>
                <a:cxn ang="0">
                  <a:pos x="80" y="0"/>
                </a:cxn>
                <a:cxn ang="0">
                  <a:pos x="80" y="45"/>
                </a:cxn>
                <a:cxn ang="0">
                  <a:pos x="72" y="22"/>
                </a:cxn>
                <a:cxn ang="0">
                  <a:pos x="55" y="54"/>
                </a:cxn>
                <a:cxn ang="0">
                  <a:pos x="63" y="73"/>
                </a:cxn>
                <a:cxn ang="0">
                  <a:pos x="66" y="102"/>
                </a:cxn>
                <a:cxn ang="0">
                  <a:pos x="60" y="89"/>
                </a:cxn>
                <a:cxn ang="0">
                  <a:pos x="60" y="73"/>
                </a:cxn>
                <a:cxn ang="0">
                  <a:pos x="53" y="54"/>
                </a:cxn>
                <a:cxn ang="0">
                  <a:pos x="36" y="48"/>
                </a:cxn>
                <a:cxn ang="0">
                  <a:pos x="14" y="41"/>
                </a:cxn>
                <a:cxn ang="0">
                  <a:pos x="28" y="54"/>
                </a:cxn>
              </a:cxnLst>
              <a:rect l="0" t="0" r="r" b="b"/>
              <a:pathLst>
                <a:path w="81" h="103">
                  <a:moveTo>
                    <a:pt x="28" y="54"/>
                  </a:moveTo>
                  <a:lnTo>
                    <a:pt x="5" y="41"/>
                  </a:lnTo>
                  <a:lnTo>
                    <a:pt x="0" y="29"/>
                  </a:lnTo>
                  <a:lnTo>
                    <a:pt x="36" y="45"/>
                  </a:lnTo>
                  <a:lnTo>
                    <a:pt x="55" y="51"/>
                  </a:lnTo>
                  <a:lnTo>
                    <a:pt x="69" y="6"/>
                  </a:lnTo>
                  <a:lnTo>
                    <a:pt x="77" y="35"/>
                  </a:lnTo>
                  <a:lnTo>
                    <a:pt x="80" y="0"/>
                  </a:lnTo>
                  <a:lnTo>
                    <a:pt x="80" y="45"/>
                  </a:lnTo>
                  <a:lnTo>
                    <a:pt x="72" y="22"/>
                  </a:lnTo>
                  <a:lnTo>
                    <a:pt x="55" y="54"/>
                  </a:lnTo>
                  <a:lnTo>
                    <a:pt x="63" y="73"/>
                  </a:lnTo>
                  <a:lnTo>
                    <a:pt x="66" y="102"/>
                  </a:lnTo>
                  <a:lnTo>
                    <a:pt x="60" y="89"/>
                  </a:lnTo>
                  <a:lnTo>
                    <a:pt x="60" y="73"/>
                  </a:lnTo>
                  <a:lnTo>
                    <a:pt x="53" y="54"/>
                  </a:lnTo>
                  <a:lnTo>
                    <a:pt x="36" y="48"/>
                  </a:lnTo>
                  <a:lnTo>
                    <a:pt x="14" y="41"/>
                  </a:lnTo>
                  <a:lnTo>
                    <a:pt x="28" y="54"/>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626" name="Freeform 1449"/>
            <p:cNvSpPr>
              <a:spLocks/>
            </p:cNvSpPr>
            <p:nvPr/>
          </p:nvSpPr>
          <p:spPr bwMode="auto">
            <a:xfrm>
              <a:off x="3083" y="540"/>
              <a:ext cx="57" cy="67"/>
            </a:xfrm>
            <a:custGeom>
              <a:avLst/>
              <a:gdLst/>
              <a:ahLst/>
              <a:cxnLst>
                <a:cxn ang="0">
                  <a:pos x="0" y="3"/>
                </a:cxn>
                <a:cxn ang="0">
                  <a:pos x="16" y="22"/>
                </a:cxn>
                <a:cxn ang="0">
                  <a:pos x="40" y="66"/>
                </a:cxn>
                <a:cxn ang="0">
                  <a:pos x="40" y="57"/>
                </a:cxn>
                <a:cxn ang="0">
                  <a:pos x="24" y="13"/>
                </a:cxn>
                <a:cxn ang="0">
                  <a:pos x="29" y="13"/>
                </a:cxn>
                <a:cxn ang="0">
                  <a:pos x="56" y="41"/>
                </a:cxn>
                <a:cxn ang="0">
                  <a:pos x="27" y="6"/>
                </a:cxn>
                <a:cxn ang="0">
                  <a:pos x="13" y="0"/>
                </a:cxn>
                <a:cxn ang="0">
                  <a:pos x="32" y="41"/>
                </a:cxn>
                <a:cxn ang="0">
                  <a:pos x="29" y="35"/>
                </a:cxn>
                <a:cxn ang="0">
                  <a:pos x="16" y="19"/>
                </a:cxn>
                <a:cxn ang="0">
                  <a:pos x="0" y="3"/>
                </a:cxn>
              </a:cxnLst>
              <a:rect l="0" t="0" r="r" b="b"/>
              <a:pathLst>
                <a:path w="57" h="67">
                  <a:moveTo>
                    <a:pt x="0" y="3"/>
                  </a:moveTo>
                  <a:lnTo>
                    <a:pt x="16" y="22"/>
                  </a:lnTo>
                  <a:lnTo>
                    <a:pt x="40" y="66"/>
                  </a:lnTo>
                  <a:lnTo>
                    <a:pt x="40" y="57"/>
                  </a:lnTo>
                  <a:lnTo>
                    <a:pt x="24" y="13"/>
                  </a:lnTo>
                  <a:lnTo>
                    <a:pt x="29" y="13"/>
                  </a:lnTo>
                  <a:lnTo>
                    <a:pt x="56" y="41"/>
                  </a:lnTo>
                  <a:lnTo>
                    <a:pt x="27" y="6"/>
                  </a:lnTo>
                  <a:lnTo>
                    <a:pt x="13" y="0"/>
                  </a:lnTo>
                  <a:lnTo>
                    <a:pt x="32" y="41"/>
                  </a:lnTo>
                  <a:lnTo>
                    <a:pt x="29" y="35"/>
                  </a:lnTo>
                  <a:lnTo>
                    <a:pt x="16" y="19"/>
                  </a:lnTo>
                  <a:lnTo>
                    <a:pt x="0" y="3"/>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627" name="Freeform 1450"/>
            <p:cNvSpPr>
              <a:spLocks/>
            </p:cNvSpPr>
            <p:nvPr/>
          </p:nvSpPr>
          <p:spPr bwMode="auto">
            <a:xfrm>
              <a:off x="3110" y="493"/>
              <a:ext cx="47" cy="121"/>
            </a:xfrm>
            <a:custGeom>
              <a:avLst/>
              <a:gdLst/>
              <a:ahLst/>
              <a:cxnLst>
                <a:cxn ang="0">
                  <a:pos x="0" y="6"/>
                </a:cxn>
                <a:cxn ang="0">
                  <a:pos x="25" y="44"/>
                </a:cxn>
                <a:cxn ang="0">
                  <a:pos x="41" y="95"/>
                </a:cxn>
                <a:cxn ang="0">
                  <a:pos x="35" y="101"/>
                </a:cxn>
                <a:cxn ang="0">
                  <a:pos x="25" y="104"/>
                </a:cxn>
                <a:cxn ang="0">
                  <a:pos x="19" y="111"/>
                </a:cxn>
                <a:cxn ang="0">
                  <a:pos x="19" y="120"/>
                </a:cxn>
                <a:cxn ang="0">
                  <a:pos x="21" y="120"/>
                </a:cxn>
                <a:cxn ang="0">
                  <a:pos x="21" y="111"/>
                </a:cxn>
                <a:cxn ang="0">
                  <a:pos x="27" y="107"/>
                </a:cxn>
                <a:cxn ang="0">
                  <a:pos x="35" y="104"/>
                </a:cxn>
                <a:cxn ang="0">
                  <a:pos x="43" y="98"/>
                </a:cxn>
                <a:cxn ang="0">
                  <a:pos x="46" y="95"/>
                </a:cxn>
                <a:cxn ang="0">
                  <a:pos x="27" y="44"/>
                </a:cxn>
                <a:cxn ang="0">
                  <a:pos x="0" y="0"/>
                </a:cxn>
                <a:cxn ang="0">
                  <a:pos x="0" y="6"/>
                </a:cxn>
              </a:cxnLst>
              <a:rect l="0" t="0" r="r" b="b"/>
              <a:pathLst>
                <a:path w="47" h="121">
                  <a:moveTo>
                    <a:pt x="0" y="6"/>
                  </a:moveTo>
                  <a:lnTo>
                    <a:pt x="25" y="44"/>
                  </a:lnTo>
                  <a:lnTo>
                    <a:pt x="41" y="95"/>
                  </a:lnTo>
                  <a:lnTo>
                    <a:pt x="35" y="101"/>
                  </a:lnTo>
                  <a:lnTo>
                    <a:pt x="25" y="104"/>
                  </a:lnTo>
                  <a:lnTo>
                    <a:pt x="19" y="111"/>
                  </a:lnTo>
                  <a:lnTo>
                    <a:pt x="19" y="120"/>
                  </a:lnTo>
                  <a:lnTo>
                    <a:pt x="21" y="120"/>
                  </a:lnTo>
                  <a:lnTo>
                    <a:pt x="21" y="111"/>
                  </a:lnTo>
                  <a:lnTo>
                    <a:pt x="27" y="107"/>
                  </a:lnTo>
                  <a:lnTo>
                    <a:pt x="35" y="104"/>
                  </a:lnTo>
                  <a:lnTo>
                    <a:pt x="43" y="98"/>
                  </a:lnTo>
                  <a:lnTo>
                    <a:pt x="46" y="95"/>
                  </a:lnTo>
                  <a:lnTo>
                    <a:pt x="27" y="44"/>
                  </a:lnTo>
                  <a:lnTo>
                    <a:pt x="0" y="0"/>
                  </a:lnTo>
                  <a:lnTo>
                    <a:pt x="0" y="6"/>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628" name="Freeform 1451"/>
            <p:cNvSpPr>
              <a:spLocks/>
            </p:cNvSpPr>
            <p:nvPr/>
          </p:nvSpPr>
          <p:spPr bwMode="auto">
            <a:xfrm>
              <a:off x="3136" y="463"/>
              <a:ext cx="105" cy="114"/>
            </a:xfrm>
            <a:custGeom>
              <a:avLst/>
              <a:gdLst/>
              <a:ahLst/>
              <a:cxnLst>
                <a:cxn ang="0">
                  <a:pos x="5" y="44"/>
                </a:cxn>
                <a:cxn ang="0">
                  <a:pos x="22" y="78"/>
                </a:cxn>
                <a:cxn ang="0">
                  <a:pos x="35" y="110"/>
                </a:cxn>
                <a:cxn ang="0">
                  <a:pos x="68" y="97"/>
                </a:cxn>
                <a:cxn ang="0">
                  <a:pos x="87" y="81"/>
                </a:cxn>
                <a:cxn ang="0">
                  <a:pos x="101" y="60"/>
                </a:cxn>
                <a:cxn ang="0">
                  <a:pos x="93" y="28"/>
                </a:cxn>
                <a:cxn ang="0">
                  <a:pos x="82" y="9"/>
                </a:cxn>
                <a:cxn ang="0">
                  <a:pos x="82" y="0"/>
                </a:cxn>
                <a:cxn ang="0">
                  <a:pos x="96" y="28"/>
                </a:cxn>
                <a:cxn ang="0">
                  <a:pos x="104" y="60"/>
                </a:cxn>
                <a:cxn ang="0">
                  <a:pos x="90" y="81"/>
                </a:cxn>
                <a:cxn ang="0">
                  <a:pos x="71" y="97"/>
                </a:cxn>
                <a:cxn ang="0">
                  <a:pos x="33" y="113"/>
                </a:cxn>
                <a:cxn ang="0">
                  <a:pos x="16" y="75"/>
                </a:cxn>
                <a:cxn ang="0">
                  <a:pos x="0" y="38"/>
                </a:cxn>
                <a:cxn ang="0">
                  <a:pos x="5" y="44"/>
                </a:cxn>
              </a:cxnLst>
              <a:rect l="0" t="0" r="r" b="b"/>
              <a:pathLst>
                <a:path w="105" h="114">
                  <a:moveTo>
                    <a:pt x="5" y="44"/>
                  </a:moveTo>
                  <a:lnTo>
                    <a:pt x="22" y="78"/>
                  </a:lnTo>
                  <a:lnTo>
                    <a:pt x="35" y="110"/>
                  </a:lnTo>
                  <a:lnTo>
                    <a:pt x="68" y="97"/>
                  </a:lnTo>
                  <a:lnTo>
                    <a:pt x="87" y="81"/>
                  </a:lnTo>
                  <a:lnTo>
                    <a:pt x="101" y="60"/>
                  </a:lnTo>
                  <a:lnTo>
                    <a:pt x="93" y="28"/>
                  </a:lnTo>
                  <a:lnTo>
                    <a:pt x="82" y="9"/>
                  </a:lnTo>
                  <a:lnTo>
                    <a:pt x="82" y="0"/>
                  </a:lnTo>
                  <a:lnTo>
                    <a:pt x="96" y="28"/>
                  </a:lnTo>
                  <a:lnTo>
                    <a:pt x="104" y="60"/>
                  </a:lnTo>
                  <a:lnTo>
                    <a:pt x="90" y="81"/>
                  </a:lnTo>
                  <a:lnTo>
                    <a:pt x="71" y="97"/>
                  </a:lnTo>
                  <a:lnTo>
                    <a:pt x="33" y="113"/>
                  </a:lnTo>
                  <a:lnTo>
                    <a:pt x="16" y="75"/>
                  </a:lnTo>
                  <a:lnTo>
                    <a:pt x="0" y="38"/>
                  </a:lnTo>
                  <a:lnTo>
                    <a:pt x="5" y="44"/>
                  </a:lnTo>
                </a:path>
              </a:pathLst>
            </a:custGeom>
            <a:solidFill>
              <a:srgbClr val="0000FF"/>
            </a:solidFill>
            <a:ln w="12700" cap="rnd" cmpd="sng">
              <a:noFill/>
              <a:prstDash val="solid"/>
              <a:round/>
              <a:headEnd type="none" w="med" len="med"/>
              <a:tailEnd type="none" w="med" len="med"/>
            </a:ln>
            <a:effectLst/>
          </p:spPr>
          <p:txBody>
            <a:bodyPr/>
            <a:lstStyle/>
            <a:p>
              <a:endParaRPr lang="en-US"/>
            </a:p>
          </p:txBody>
        </p:sp>
        <p:sp>
          <p:nvSpPr>
            <p:cNvPr id="629" name="Freeform 1452"/>
            <p:cNvSpPr>
              <a:spLocks/>
            </p:cNvSpPr>
            <p:nvPr/>
          </p:nvSpPr>
          <p:spPr bwMode="auto">
            <a:xfrm>
              <a:off x="3156" y="585"/>
              <a:ext cx="32" cy="18"/>
            </a:xfrm>
            <a:custGeom>
              <a:avLst/>
              <a:gdLst/>
              <a:ahLst/>
              <a:cxnLst>
                <a:cxn ang="0">
                  <a:pos x="3" y="2"/>
                </a:cxn>
                <a:cxn ang="0">
                  <a:pos x="8" y="2"/>
                </a:cxn>
                <a:cxn ang="0">
                  <a:pos x="20" y="11"/>
                </a:cxn>
                <a:cxn ang="0">
                  <a:pos x="26" y="14"/>
                </a:cxn>
                <a:cxn ang="0">
                  <a:pos x="28" y="17"/>
                </a:cxn>
                <a:cxn ang="0">
                  <a:pos x="31" y="17"/>
                </a:cxn>
                <a:cxn ang="0">
                  <a:pos x="26" y="11"/>
                </a:cxn>
                <a:cxn ang="0">
                  <a:pos x="8" y="0"/>
                </a:cxn>
                <a:cxn ang="0">
                  <a:pos x="0" y="0"/>
                </a:cxn>
                <a:cxn ang="0">
                  <a:pos x="3" y="2"/>
                </a:cxn>
              </a:cxnLst>
              <a:rect l="0" t="0" r="r" b="b"/>
              <a:pathLst>
                <a:path w="32" h="18">
                  <a:moveTo>
                    <a:pt x="3" y="2"/>
                  </a:moveTo>
                  <a:lnTo>
                    <a:pt x="8" y="2"/>
                  </a:lnTo>
                  <a:lnTo>
                    <a:pt x="20" y="11"/>
                  </a:lnTo>
                  <a:lnTo>
                    <a:pt x="26" y="14"/>
                  </a:lnTo>
                  <a:lnTo>
                    <a:pt x="28" y="17"/>
                  </a:lnTo>
                  <a:lnTo>
                    <a:pt x="31" y="17"/>
                  </a:lnTo>
                  <a:lnTo>
                    <a:pt x="26" y="11"/>
                  </a:lnTo>
                  <a:lnTo>
                    <a:pt x="8" y="0"/>
                  </a:lnTo>
                  <a:lnTo>
                    <a:pt x="0" y="0"/>
                  </a:lnTo>
                  <a:lnTo>
                    <a:pt x="3" y="2"/>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630" name="Freeform 1453"/>
            <p:cNvSpPr>
              <a:spLocks/>
            </p:cNvSpPr>
            <p:nvPr/>
          </p:nvSpPr>
          <p:spPr bwMode="auto">
            <a:xfrm>
              <a:off x="3151" y="596"/>
              <a:ext cx="37" cy="16"/>
            </a:xfrm>
            <a:custGeom>
              <a:avLst/>
              <a:gdLst/>
              <a:ahLst/>
              <a:cxnLst>
                <a:cxn ang="0">
                  <a:pos x="8" y="0"/>
                </a:cxn>
                <a:cxn ang="0">
                  <a:pos x="14" y="5"/>
                </a:cxn>
                <a:cxn ang="0">
                  <a:pos x="30" y="10"/>
                </a:cxn>
                <a:cxn ang="0">
                  <a:pos x="36" y="15"/>
                </a:cxn>
                <a:cxn ang="0">
                  <a:pos x="33" y="15"/>
                </a:cxn>
                <a:cxn ang="0">
                  <a:pos x="28" y="10"/>
                </a:cxn>
                <a:cxn ang="0">
                  <a:pos x="0" y="5"/>
                </a:cxn>
                <a:cxn ang="0">
                  <a:pos x="11" y="5"/>
                </a:cxn>
                <a:cxn ang="0">
                  <a:pos x="8" y="0"/>
                </a:cxn>
              </a:cxnLst>
              <a:rect l="0" t="0" r="r" b="b"/>
              <a:pathLst>
                <a:path w="37" h="16">
                  <a:moveTo>
                    <a:pt x="8" y="0"/>
                  </a:moveTo>
                  <a:lnTo>
                    <a:pt x="14" y="5"/>
                  </a:lnTo>
                  <a:lnTo>
                    <a:pt x="30" y="10"/>
                  </a:lnTo>
                  <a:lnTo>
                    <a:pt x="36" y="15"/>
                  </a:lnTo>
                  <a:lnTo>
                    <a:pt x="33" y="15"/>
                  </a:lnTo>
                  <a:lnTo>
                    <a:pt x="28" y="10"/>
                  </a:lnTo>
                  <a:lnTo>
                    <a:pt x="0" y="5"/>
                  </a:lnTo>
                  <a:lnTo>
                    <a:pt x="11" y="5"/>
                  </a:lnTo>
                  <a:lnTo>
                    <a:pt x="8" y="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631" name="Freeform 1454"/>
            <p:cNvSpPr>
              <a:spLocks/>
            </p:cNvSpPr>
            <p:nvPr/>
          </p:nvSpPr>
          <p:spPr bwMode="auto">
            <a:xfrm>
              <a:off x="3263" y="458"/>
              <a:ext cx="73" cy="123"/>
            </a:xfrm>
            <a:custGeom>
              <a:avLst/>
              <a:gdLst/>
              <a:ahLst/>
              <a:cxnLst>
                <a:cxn ang="0">
                  <a:pos x="49" y="3"/>
                </a:cxn>
                <a:cxn ang="0">
                  <a:pos x="28" y="31"/>
                </a:cxn>
                <a:cxn ang="0">
                  <a:pos x="9" y="56"/>
                </a:cxn>
                <a:cxn ang="0">
                  <a:pos x="5" y="88"/>
                </a:cxn>
                <a:cxn ang="0">
                  <a:pos x="5" y="116"/>
                </a:cxn>
                <a:cxn ang="0">
                  <a:pos x="11" y="107"/>
                </a:cxn>
                <a:cxn ang="0">
                  <a:pos x="13" y="107"/>
                </a:cxn>
                <a:cxn ang="0">
                  <a:pos x="17" y="109"/>
                </a:cxn>
                <a:cxn ang="0">
                  <a:pos x="28" y="85"/>
                </a:cxn>
                <a:cxn ang="0">
                  <a:pos x="17" y="112"/>
                </a:cxn>
                <a:cxn ang="0">
                  <a:pos x="19" y="119"/>
                </a:cxn>
                <a:cxn ang="0">
                  <a:pos x="28" y="109"/>
                </a:cxn>
                <a:cxn ang="0">
                  <a:pos x="34" y="107"/>
                </a:cxn>
                <a:cxn ang="0">
                  <a:pos x="32" y="119"/>
                </a:cxn>
                <a:cxn ang="0">
                  <a:pos x="42" y="107"/>
                </a:cxn>
                <a:cxn ang="0">
                  <a:pos x="47" y="75"/>
                </a:cxn>
                <a:cxn ang="0">
                  <a:pos x="67" y="47"/>
                </a:cxn>
                <a:cxn ang="0">
                  <a:pos x="70" y="25"/>
                </a:cxn>
                <a:cxn ang="0">
                  <a:pos x="62" y="3"/>
                </a:cxn>
                <a:cxn ang="0">
                  <a:pos x="70" y="13"/>
                </a:cxn>
                <a:cxn ang="0">
                  <a:pos x="72" y="41"/>
                </a:cxn>
                <a:cxn ang="0">
                  <a:pos x="55" y="59"/>
                </a:cxn>
                <a:cxn ang="0">
                  <a:pos x="45" y="109"/>
                </a:cxn>
                <a:cxn ang="0">
                  <a:pos x="32" y="122"/>
                </a:cxn>
                <a:cxn ang="0">
                  <a:pos x="21" y="122"/>
                </a:cxn>
                <a:cxn ang="0">
                  <a:pos x="15" y="116"/>
                </a:cxn>
                <a:cxn ang="0">
                  <a:pos x="13" y="112"/>
                </a:cxn>
                <a:cxn ang="0">
                  <a:pos x="7" y="119"/>
                </a:cxn>
                <a:cxn ang="0">
                  <a:pos x="0" y="112"/>
                </a:cxn>
                <a:cxn ang="0">
                  <a:pos x="7" y="56"/>
                </a:cxn>
                <a:cxn ang="0">
                  <a:pos x="28" y="28"/>
                </a:cxn>
                <a:cxn ang="0">
                  <a:pos x="49" y="0"/>
                </a:cxn>
                <a:cxn ang="0">
                  <a:pos x="64" y="3"/>
                </a:cxn>
              </a:cxnLst>
              <a:rect l="0" t="0" r="r" b="b"/>
              <a:pathLst>
                <a:path w="73" h="123">
                  <a:moveTo>
                    <a:pt x="57" y="3"/>
                  </a:moveTo>
                  <a:lnTo>
                    <a:pt x="49" y="3"/>
                  </a:lnTo>
                  <a:lnTo>
                    <a:pt x="42" y="10"/>
                  </a:lnTo>
                  <a:lnTo>
                    <a:pt x="28" y="31"/>
                  </a:lnTo>
                  <a:lnTo>
                    <a:pt x="15" y="47"/>
                  </a:lnTo>
                  <a:lnTo>
                    <a:pt x="9" y="56"/>
                  </a:lnTo>
                  <a:lnTo>
                    <a:pt x="7" y="69"/>
                  </a:lnTo>
                  <a:lnTo>
                    <a:pt x="5" y="88"/>
                  </a:lnTo>
                  <a:lnTo>
                    <a:pt x="2" y="112"/>
                  </a:lnTo>
                  <a:lnTo>
                    <a:pt x="5" y="116"/>
                  </a:lnTo>
                  <a:lnTo>
                    <a:pt x="7" y="116"/>
                  </a:lnTo>
                  <a:lnTo>
                    <a:pt x="11" y="107"/>
                  </a:lnTo>
                  <a:lnTo>
                    <a:pt x="17" y="72"/>
                  </a:lnTo>
                  <a:lnTo>
                    <a:pt x="13" y="107"/>
                  </a:lnTo>
                  <a:lnTo>
                    <a:pt x="15" y="109"/>
                  </a:lnTo>
                  <a:lnTo>
                    <a:pt x="17" y="109"/>
                  </a:lnTo>
                  <a:lnTo>
                    <a:pt x="21" y="107"/>
                  </a:lnTo>
                  <a:lnTo>
                    <a:pt x="28" y="85"/>
                  </a:lnTo>
                  <a:lnTo>
                    <a:pt x="24" y="107"/>
                  </a:lnTo>
                  <a:lnTo>
                    <a:pt x="17" y="112"/>
                  </a:lnTo>
                  <a:lnTo>
                    <a:pt x="17" y="116"/>
                  </a:lnTo>
                  <a:lnTo>
                    <a:pt x="19" y="119"/>
                  </a:lnTo>
                  <a:lnTo>
                    <a:pt x="21" y="119"/>
                  </a:lnTo>
                  <a:lnTo>
                    <a:pt x="28" y="109"/>
                  </a:lnTo>
                  <a:lnTo>
                    <a:pt x="37" y="91"/>
                  </a:lnTo>
                  <a:lnTo>
                    <a:pt x="34" y="107"/>
                  </a:lnTo>
                  <a:lnTo>
                    <a:pt x="30" y="116"/>
                  </a:lnTo>
                  <a:lnTo>
                    <a:pt x="32" y="119"/>
                  </a:lnTo>
                  <a:lnTo>
                    <a:pt x="34" y="119"/>
                  </a:lnTo>
                  <a:lnTo>
                    <a:pt x="42" y="107"/>
                  </a:lnTo>
                  <a:lnTo>
                    <a:pt x="45" y="94"/>
                  </a:lnTo>
                  <a:lnTo>
                    <a:pt x="47" y="75"/>
                  </a:lnTo>
                  <a:lnTo>
                    <a:pt x="55" y="56"/>
                  </a:lnTo>
                  <a:lnTo>
                    <a:pt x="67" y="47"/>
                  </a:lnTo>
                  <a:lnTo>
                    <a:pt x="70" y="41"/>
                  </a:lnTo>
                  <a:lnTo>
                    <a:pt x="70" y="25"/>
                  </a:lnTo>
                  <a:lnTo>
                    <a:pt x="67" y="13"/>
                  </a:lnTo>
                  <a:lnTo>
                    <a:pt x="62" y="3"/>
                  </a:lnTo>
                  <a:lnTo>
                    <a:pt x="64" y="3"/>
                  </a:lnTo>
                  <a:lnTo>
                    <a:pt x="70" y="13"/>
                  </a:lnTo>
                  <a:lnTo>
                    <a:pt x="72" y="25"/>
                  </a:lnTo>
                  <a:lnTo>
                    <a:pt x="72" y="41"/>
                  </a:lnTo>
                  <a:lnTo>
                    <a:pt x="70" y="50"/>
                  </a:lnTo>
                  <a:lnTo>
                    <a:pt x="55" y="59"/>
                  </a:lnTo>
                  <a:lnTo>
                    <a:pt x="49" y="75"/>
                  </a:lnTo>
                  <a:lnTo>
                    <a:pt x="45" y="109"/>
                  </a:lnTo>
                  <a:lnTo>
                    <a:pt x="34" y="122"/>
                  </a:lnTo>
                  <a:lnTo>
                    <a:pt x="32" y="122"/>
                  </a:lnTo>
                  <a:lnTo>
                    <a:pt x="28" y="116"/>
                  </a:lnTo>
                  <a:lnTo>
                    <a:pt x="21" y="122"/>
                  </a:lnTo>
                  <a:lnTo>
                    <a:pt x="19" y="122"/>
                  </a:lnTo>
                  <a:lnTo>
                    <a:pt x="15" y="116"/>
                  </a:lnTo>
                  <a:lnTo>
                    <a:pt x="15" y="112"/>
                  </a:lnTo>
                  <a:lnTo>
                    <a:pt x="13" y="112"/>
                  </a:lnTo>
                  <a:lnTo>
                    <a:pt x="13" y="109"/>
                  </a:lnTo>
                  <a:lnTo>
                    <a:pt x="7" y="119"/>
                  </a:lnTo>
                  <a:lnTo>
                    <a:pt x="5" y="119"/>
                  </a:lnTo>
                  <a:lnTo>
                    <a:pt x="0" y="112"/>
                  </a:lnTo>
                  <a:lnTo>
                    <a:pt x="5" y="69"/>
                  </a:lnTo>
                  <a:lnTo>
                    <a:pt x="7" y="56"/>
                  </a:lnTo>
                  <a:lnTo>
                    <a:pt x="9" y="50"/>
                  </a:lnTo>
                  <a:lnTo>
                    <a:pt x="28" y="28"/>
                  </a:lnTo>
                  <a:lnTo>
                    <a:pt x="40" y="10"/>
                  </a:lnTo>
                  <a:lnTo>
                    <a:pt x="49" y="0"/>
                  </a:lnTo>
                  <a:lnTo>
                    <a:pt x="62" y="0"/>
                  </a:lnTo>
                  <a:lnTo>
                    <a:pt x="64" y="3"/>
                  </a:lnTo>
                  <a:lnTo>
                    <a:pt x="57" y="3"/>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632" name="Freeform 1455"/>
            <p:cNvSpPr>
              <a:spLocks/>
            </p:cNvSpPr>
            <p:nvPr/>
          </p:nvSpPr>
          <p:spPr bwMode="auto">
            <a:xfrm>
              <a:off x="3259" y="534"/>
              <a:ext cx="7" cy="24"/>
            </a:xfrm>
            <a:custGeom>
              <a:avLst/>
              <a:gdLst/>
              <a:ahLst/>
              <a:cxnLst>
                <a:cxn ang="0">
                  <a:pos x="6" y="0"/>
                </a:cxn>
                <a:cxn ang="0">
                  <a:pos x="2" y="9"/>
                </a:cxn>
                <a:cxn ang="0">
                  <a:pos x="0" y="14"/>
                </a:cxn>
                <a:cxn ang="0">
                  <a:pos x="0" y="20"/>
                </a:cxn>
                <a:cxn ang="0">
                  <a:pos x="2" y="23"/>
                </a:cxn>
                <a:cxn ang="0">
                  <a:pos x="5" y="20"/>
                </a:cxn>
                <a:cxn ang="0">
                  <a:pos x="5" y="17"/>
                </a:cxn>
                <a:cxn ang="0">
                  <a:pos x="3" y="20"/>
                </a:cxn>
                <a:cxn ang="0">
                  <a:pos x="2" y="20"/>
                </a:cxn>
                <a:cxn ang="0">
                  <a:pos x="2" y="14"/>
                </a:cxn>
                <a:cxn ang="0">
                  <a:pos x="3" y="9"/>
                </a:cxn>
                <a:cxn ang="0">
                  <a:pos x="6" y="6"/>
                </a:cxn>
                <a:cxn ang="0">
                  <a:pos x="6" y="0"/>
                </a:cxn>
              </a:cxnLst>
              <a:rect l="0" t="0" r="r" b="b"/>
              <a:pathLst>
                <a:path w="7" h="24">
                  <a:moveTo>
                    <a:pt x="6" y="0"/>
                  </a:moveTo>
                  <a:lnTo>
                    <a:pt x="2" y="9"/>
                  </a:lnTo>
                  <a:lnTo>
                    <a:pt x="0" y="14"/>
                  </a:lnTo>
                  <a:lnTo>
                    <a:pt x="0" y="20"/>
                  </a:lnTo>
                  <a:lnTo>
                    <a:pt x="2" y="23"/>
                  </a:lnTo>
                  <a:lnTo>
                    <a:pt x="5" y="20"/>
                  </a:lnTo>
                  <a:lnTo>
                    <a:pt x="5" y="17"/>
                  </a:lnTo>
                  <a:lnTo>
                    <a:pt x="3" y="20"/>
                  </a:lnTo>
                  <a:lnTo>
                    <a:pt x="2" y="20"/>
                  </a:lnTo>
                  <a:lnTo>
                    <a:pt x="2" y="14"/>
                  </a:lnTo>
                  <a:lnTo>
                    <a:pt x="3" y="9"/>
                  </a:lnTo>
                  <a:lnTo>
                    <a:pt x="6" y="6"/>
                  </a:lnTo>
                  <a:lnTo>
                    <a:pt x="6" y="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633" name="Freeform 1456"/>
            <p:cNvSpPr>
              <a:spLocks/>
            </p:cNvSpPr>
            <p:nvPr/>
          </p:nvSpPr>
          <p:spPr bwMode="auto">
            <a:xfrm>
              <a:off x="3203" y="424"/>
              <a:ext cx="173" cy="111"/>
            </a:xfrm>
            <a:custGeom>
              <a:avLst/>
              <a:gdLst/>
              <a:ahLst/>
              <a:cxnLst>
                <a:cxn ang="0">
                  <a:pos x="27" y="7"/>
                </a:cxn>
                <a:cxn ang="0">
                  <a:pos x="52" y="0"/>
                </a:cxn>
                <a:cxn ang="0">
                  <a:pos x="77" y="3"/>
                </a:cxn>
                <a:cxn ang="0">
                  <a:pos x="111" y="10"/>
                </a:cxn>
                <a:cxn ang="0">
                  <a:pos x="128" y="7"/>
                </a:cxn>
                <a:cxn ang="0">
                  <a:pos x="150" y="10"/>
                </a:cxn>
                <a:cxn ang="0">
                  <a:pos x="169" y="28"/>
                </a:cxn>
                <a:cxn ang="0">
                  <a:pos x="166" y="63"/>
                </a:cxn>
                <a:cxn ang="0">
                  <a:pos x="147" y="79"/>
                </a:cxn>
                <a:cxn ang="0">
                  <a:pos x="130" y="85"/>
                </a:cxn>
                <a:cxn ang="0">
                  <a:pos x="130" y="82"/>
                </a:cxn>
                <a:cxn ang="0">
                  <a:pos x="147" y="76"/>
                </a:cxn>
                <a:cxn ang="0">
                  <a:pos x="169" y="47"/>
                </a:cxn>
                <a:cxn ang="0">
                  <a:pos x="161" y="19"/>
                </a:cxn>
                <a:cxn ang="0">
                  <a:pos x="139" y="13"/>
                </a:cxn>
                <a:cxn ang="0">
                  <a:pos x="119" y="25"/>
                </a:cxn>
                <a:cxn ang="0">
                  <a:pos x="144" y="19"/>
                </a:cxn>
                <a:cxn ang="0">
                  <a:pos x="139" y="22"/>
                </a:cxn>
                <a:cxn ang="0">
                  <a:pos x="111" y="34"/>
                </a:cxn>
                <a:cxn ang="0">
                  <a:pos x="105" y="38"/>
                </a:cxn>
                <a:cxn ang="0">
                  <a:pos x="116" y="16"/>
                </a:cxn>
                <a:cxn ang="0">
                  <a:pos x="111" y="16"/>
                </a:cxn>
                <a:cxn ang="0">
                  <a:pos x="97" y="22"/>
                </a:cxn>
                <a:cxn ang="0">
                  <a:pos x="97" y="22"/>
                </a:cxn>
                <a:cxn ang="0">
                  <a:pos x="91" y="22"/>
                </a:cxn>
                <a:cxn ang="0">
                  <a:pos x="66" y="3"/>
                </a:cxn>
                <a:cxn ang="0">
                  <a:pos x="47" y="10"/>
                </a:cxn>
                <a:cxn ang="0">
                  <a:pos x="41" y="13"/>
                </a:cxn>
                <a:cxn ang="0">
                  <a:pos x="19" y="10"/>
                </a:cxn>
                <a:cxn ang="0">
                  <a:pos x="49" y="63"/>
                </a:cxn>
                <a:cxn ang="0">
                  <a:pos x="49" y="41"/>
                </a:cxn>
                <a:cxn ang="0">
                  <a:pos x="52" y="16"/>
                </a:cxn>
                <a:cxn ang="0">
                  <a:pos x="66" y="41"/>
                </a:cxn>
                <a:cxn ang="0">
                  <a:pos x="75" y="44"/>
                </a:cxn>
                <a:cxn ang="0">
                  <a:pos x="86" y="28"/>
                </a:cxn>
                <a:cxn ang="0">
                  <a:pos x="91" y="38"/>
                </a:cxn>
                <a:cxn ang="0">
                  <a:pos x="97" y="38"/>
                </a:cxn>
                <a:cxn ang="0">
                  <a:pos x="86" y="66"/>
                </a:cxn>
                <a:cxn ang="0">
                  <a:pos x="63" y="110"/>
                </a:cxn>
                <a:cxn ang="0">
                  <a:pos x="36" y="41"/>
                </a:cxn>
                <a:cxn ang="0">
                  <a:pos x="11" y="28"/>
                </a:cxn>
                <a:cxn ang="0">
                  <a:pos x="5" y="10"/>
                </a:cxn>
              </a:cxnLst>
              <a:rect l="0" t="0" r="r" b="b"/>
              <a:pathLst>
                <a:path w="173" h="111">
                  <a:moveTo>
                    <a:pt x="5" y="10"/>
                  </a:moveTo>
                  <a:lnTo>
                    <a:pt x="27" y="7"/>
                  </a:lnTo>
                  <a:lnTo>
                    <a:pt x="41" y="10"/>
                  </a:lnTo>
                  <a:lnTo>
                    <a:pt x="52" y="0"/>
                  </a:lnTo>
                  <a:lnTo>
                    <a:pt x="63" y="0"/>
                  </a:lnTo>
                  <a:lnTo>
                    <a:pt x="77" y="3"/>
                  </a:lnTo>
                  <a:lnTo>
                    <a:pt x="100" y="13"/>
                  </a:lnTo>
                  <a:lnTo>
                    <a:pt x="111" y="10"/>
                  </a:lnTo>
                  <a:lnTo>
                    <a:pt x="116" y="13"/>
                  </a:lnTo>
                  <a:lnTo>
                    <a:pt x="128" y="7"/>
                  </a:lnTo>
                  <a:lnTo>
                    <a:pt x="136" y="10"/>
                  </a:lnTo>
                  <a:lnTo>
                    <a:pt x="150" y="10"/>
                  </a:lnTo>
                  <a:lnTo>
                    <a:pt x="163" y="16"/>
                  </a:lnTo>
                  <a:lnTo>
                    <a:pt x="169" y="28"/>
                  </a:lnTo>
                  <a:lnTo>
                    <a:pt x="172" y="47"/>
                  </a:lnTo>
                  <a:lnTo>
                    <a:pt x="166" y="63"/>
                  </a:lnTo>
                  <a:lnTo>
                    <a:pt x="155" y="72"/>
                  </a:lnTo>
                  <a:lnTo>
                    <a:pt x="147" y="79"/>
                  </a:lnTo>
                  <a:lnTo>
                    <a:pt x="136" y="85"/>
                  </a:lnTo>
                  <a:lnTo>
                    <a:pt x="130" y="85"/>
                  </a:lnTo>
                  <a:lnTo>
                    <a:pt x="128" y="85"/>
                  </a:lnTo>
                  <a:lnTo>
                    <a:pt x="130" y="82"/>
                  </a:lnTo>
                  <a:lnTo>
                    <a:pt x="136" y="82"/>
                  </a:lnTo>
                  <a:lnTo>
                    <a:pt x="147" y="76"/>
                  </a:lnTo>
                  <a:lnTo>
                    <a:pt x="163" y="60"/>
                  </a:lnTo>
                  <a:lnTo>
                    <a:pt x="169" y="47"/>
                  </a:lnTo>
                  <a:lnTo>
                    <a:pt x="166" y="31"/>
                  </a:lnTo>
                  <a:lnTo>
                    <a:pt x="161" y="19"/>
                  </a:lnTo>
                  <a:lnTo>
                    <a:pt x="152" y="13"/>
                  </a:lnTo>
                  <a:lnTo>
                    <a:pt x="139" y="13"/>
                  </a:lnTo>
                  <a:lnTo>
                    <a:pt x="130" y="10"/>
                  </a:lnTo>
                  <a:lnTo>
                    <a:pt x="119" y="25"/>
                  </a:lnTo>
                  <a:lnTo>
                    <a:pt x="133" y="19"/>
                  </a:lnTo>
                  <a:lnTo>
                    <a:pt x="144" y="19"/>
                  </a:lnTo>
                  <a:lnTo>
                    <a:pt x="155" y="22"/>
                  </a:lnTo>
                  <a:lnTo>
                    <a:pt x="139" y="22"/>
                  </a:lnTo>
                  <a:lnTo>
                    <a:pt x="122" y="25"/>
                  </a:lnTo>
                  <a:lnTo>
                    <a:pt x="111" y="34"/>
                  </a:lnTo>
                  <a:lnTo>
                    <a:pt x="105" y="41"/>
                  </a:lnTo>
                  <a:lnTo>
                    <a:pt x="105" y="38"/>
                  </a:lnTo>
                  <a:lnTo>
                    <a:pt x="124" y="13"/>
                  </a:lnTo>
                  <a:lnTo>
                    <a:pt x="116" y="16"/>
                  </a:lnTo>
                  <a:lnTo>
                    <a:pt x="97" y="50"/>
                  </a:lnTo>
                  <a:lnTo>
                    <a:pt x="111" y="16"/>
                  </a:lnTo>
                  <a:lnTo>
                    <a:pt x="102" y="16"/>
                  </a:lnTo>
                  <a:lnTo>
                    <a:pt x="97" y="22"/>
                  </a:lnTo>
                  <a:lnTo>
                    <a:pt x="97" y="34"/>
                  </a:lnTo>
                  <a:lnTo>
                    <a:pt x="97" y="22"/>
                  </a:lnTo>
                  <a:lnTo>
                    <a:pt x="97" y="34"/>
                  </a:lnTo>
                  <a:lnTo>
                    <a:pt x="91" y="22"/>
                  </a:lnTo>
                  <a:lnTo>
                    <a:pt x="91" y="13"/>
                  </a:lnTo>
                  <a:lnTo>
                    <a:pt x="66" y="3"/>
                  </a:lnTo>
                  <a:lnTo>
                    <a:pt x="55" y="3"/>
                  </a:lnTo>
                  <a:lnTo>
                    <a:pt x="47" y="10"/>
                  </a:lnTo>
                  <a:lnTo>
                    <a:pt x="49" y="38"/>
                  </a:lnTo>
                  <a:lnTo>
                    <a:pt x="41" y="13"/>
                  </a:lnTo>
                  <a:lnTo>
                    <a:pt x="27" y="10"/>
                  </a:lnTo>
                  <a:lnTo>
                    <a:pt x="19" y="10"/>
                  </a:lnTo>
                  <a:lnTo>
                    <a:pt x="38" y="41"/>
                  </a:lnTo>
                  <a:lnTo>
                    <a:pt x="49" y="63"/>
                  </a:lnTo>
                  <a:lnTo>
                    <a:pt x="61" y="88"/>
                  </a:lnTo>
                  <a:lnTo>
                    <a:pt x="49" y="41"/>
                  </a:lnTo>
                  <a:lnTo>
                    <a:pt x="63" y="82"/>
                  </a:lnTo>
                  <a:lnTo>
                    <a:pt x="52" y="16"/>
                  </a:lnTo>
                  <a:lnTo>
                    <a:pt x="66" y="66"/>
                  </a:lnTo>
                  <a:lnTo>
                    <a:pt x="66" y="41"/>
                  </a:lnTo>
                  <a:lnTo>
                    <a:pt x="69" y="50"/>
                  </a:lnTo>
                  <a:lnTo>
                    <a:pt x="75" y="44"/>
                  </a:lnTo>
                  <a:lnTo>
                    <a:pt x="80" y="47"/>
                  </a:lnTo>
                  <a:lnTo>
                    <a:pt x="86" y="28"/>
                  </a:lnTo>
                  <a:lnTo>
                    <a:pt x="86" y="47"/>
                  </a:lnTo>
                  <a:lnTo>
                    <a:pt x="91" y="38"/>
                  </a:lnTo>
                  <a:lnTo>
                    <a:pt x="91" y="50"/>
                  </a:lnTo>
                  <a:lnTo>
                    <a:pt x="97" y="38"/>
                  </a:lnTo>
                  <a:lnTo>
                    <a:pt x="97" y="50"/>
                  </a:lnTo>
                  <a:lnTo>
                    <a:pt x="86" y="66"/>
                  </a:lnTo>
                  <a:lnTo>
                    <a:pt x="69" y="85"/>
                  </a:lnTo>
                  <a:lnTo>
                    <a:pt x="63" y="110"/>
                  </a:lnTo>
                  <a:lnTo>
                    <a:pt x="47" y="63"/>
                  </a:lnTo>
                  <a:lnTo>
                    <a:pt x="36" y="41"/>
                  </a:lnTo>
                  <a:lnTo>
                    <a:pt x="25" y="28"/>
                  </a:lnTo>
                  <a:lnTo>
                    <a:pt x="11" y="28"/>
                  </a:lnTo>
                  <a:lnTo>
                    <a:pt x="0" y="10"/>
                  </a:lnTo>
                  <a:lnTo>
                    <a:pt x="5" y="1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634" name="Freeform 1457"/>
            <p:cNvSpPr>
              <a:spLocks/>
            </p:cNvSpPr>
            <p:nvPr/>
          </p:nvSpPr>
          <p:spPr bwMode="auto">
            <a:xfrm>
              <a:off x="3331" y="449"/>
              <a:ext cx="41" cy="62"/>
            </a:xfrm>
            <a:custGeom>
              <a:avLst/>
              <a:gdLst/>
              <a:ahLst/>
              <a:cxnLst>
                <a:cxn ang="0">
                  <a:pos x="5" y="22"/>
                </a:cxn>
                <a:cxn ang="0">
                  <a:pos x="8" y="38"/>
                </a:cxn>
                <a:cxn ang="0">
                  <a:pos x="2" y="48"/>
                </a:cxn>
                <a:cxn ang="0">
                  <a:pos x="2" y="58"/>
                </a:cxn>
                <a:cxn ang="0">
                  <a:pos x="8" y="61"/>
                </a:cxn>
                <a:cxn ang="0">
                  <a:pos x="37" y="35"/>
                </a:cxn>
                <a:cxn ang="0">
                  <a:pos x="40" y="22"/>
                </a:cxn>
                <a:cxn ang="0">
                  <a:pos x="40" y="6"/>
                </a:cxn>
                <a:cxn ang="0">
                  <a:pos x="27" y="0"/>
                </a:cxn>
                <a:cxn ang="0">
                  <a:pos x="29" y="3"/>
                </a:cxn>
                <a:cxn ang="0">
                  <a:pos x="19" y="6"/>
                </a:cxn>
                <a:cxn ang="0">
                  <a:pos x="19" y="10"/>
                </a:cxn>
                <a:cxn ang="0">
                  <a:pos x="0" y="10"/>
                </a:cxn>
                <a:cxn ang="0">
                  <a:pos x="10" y="16"/>
                </a:cxn>
                <a:cxn ang="0">
                  <a:pos x="5" y="22"/>
                </a:cxn>
              </a:cxnLst>
              <a:rect l="0" t="0" r="r" b="b"/>
              <a:pathLst>
                <a:path w="41" h="62">
                  <a:moveTo>
                    <a:pt x="5" y="22"/>
                  </a:moveTo>
                  <a:lnTo>
                    <a:pt x="8" y="38"/>
                  </a:lnTo>
                  <a:lnTo>
                    <a:pt x="2" y="48"/>
                  </a:lnTo>
                  <a:lnTo>
                    <a:pt x="2" y="58"/>
                  </a:lnTo>
                  <a:lnTo>
                    <a:pt x="8" y="61"/>
                  </a:lnTo>
                  <a:lnTo>
                    <a:pt x="37" y="35"/>
                  </a:lnTo>
                  <a:lnTo>
                    <a:pt x="40" y="22"/>
                  </a:lnTo>
                  <a:lnTo>
                    <a:pt x="40" y="6"/>
                  </a:lnTo>
                  <a:lnTo>
                    <a:pt x="27" y="0"/>
                  </a:lnTo>
                  <a:lnTo>
                    <a:pt x="29" y="3"/>
                  </a:lnTo>
                  <a:lnTo>
                    <a:pt x="19" y="6"/>
                  </a:lnTo>
                  <a:lnTo>
                    <a:pt x="19" y="10"/>
                  </a:lnTo>
                  <a:lnTo>
                    <a:pt x="0" y="10"/>
                  </a:lnTo>
                  <a:lnTo>
                    <a:pt x="10" y="16"/>
                  </a:lnTo>
                  <a:lnTo>
                    <a:pt x="5" y="22"/>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635" name="Freeform 1458"/>
            <p:cNvSpPr>
              <a:spLocks/>
            </p:cNvSpPr>
            <p:nvPr/>
          </p:nvSpPr>
          <p:spPr bwMode="auto">
            <a:xfrm>
              <a:off x="3230" y="569"/>
              <a:ext cx="34" cy="43"/>
            </a:xfrm>
            <a:custGeom>
              <a:avLst/>
              <a:gdLst/>
              <a:ahLst/>
              <a:cxnLst>
                <a:cxn ang="0">
                  <a:pos x="33" y="0"/>
                </a:cxn>
                <a:cxn ang="0">
                  <a:pos x="8" y="18"/>
                </a:cxn>
                <a:cxn ang="0">
                  <a:pos x="8" y="24"/>
                </a:cxn>
                <a:cxn ang="0">
                  <a:pos x="6" y="27"/>
                </a:cxn>
                <a:cxn ang="0">
                  <a:pos x="6" y="33"/>
                </a:cxn>
                <a:cxn ang="0">
                  <a:pos x="3" y="36"/>
                </a:cxn>
                <a:cxn ang="0">
                  <a:pos x="3" y="18"/>
                </a:cxn>
                <a:cxn ang="0">
                  <a:pos x="0" y="18"/>
                </a:cxn>
                <a:cxn ang="0">
                  <a:pos x="0" y="42"/>
                </a:cxn>
                <a:cxn ang="0">
                  <a:pos x="8" y="33"/>
                </a:cxn>
                <a:cxn ang="0">
                  <a:pos x="8" y="27"/>
                </a:cxn>
                <a:cxn ang="0">
                  <a:pos x="11" y="24"/>
                </a:cxn>
                <a:cxn ang="0">
                  <a:pos x="11" y="18"/>
                </a:cxn>
                <a:cxn ang="0">
                  <a:pos x="33" y="3"/>
                </a:cxn>
                <a:cxn ang="0">
                  <a:pos x="33" y="0"/>
                </a:cxn>
              </a:cxnLst>
              <a:rect l="0" t="0" r="r" b="b"/>
              <a:pathLst>
                <a:path w="34" h="43">
                  <a:moveTo>
                    <a:pt x="33" y="0"/>
                  </a:moveTo>
                  <a:lnTo>
                    <a:pt x="8" y="18"/>
                  </a:lnTo>
                  <a:lnTo>
                    <a:pt x="8" y="24"/>
                  </a:lnTo>
                  <a:lnTo>
                    <a:pt x="6" y="27"/>
                  </a:lnTo>
                  <a:lnTo>
                    <a:pt x="6" y="33"/>
                  </a:lnTo>
                  <a:lnTo>
                    <a:pt x="3" y="36"/>
                  </a:lnTo>
                  <a:lnTo>
                    <a:pt x="3" y="18"/>
                  </a:lnTo>
                  <a:lnTo>
                    <a:pt x="0" y="18"/>
                  </a:lnTo>
                  <a:lnTo>
                    <a:pt x="0" y="42"/>
                  </a:lnTo>
                  <a:lnTo>
                    <a:pt x="8" y="33"/>
                  </a:lnTo>
                  <a:lnTo>
                    <a:pt x="8" y="27"/>
                  </a:lnTo>
                  <a:lnTo>
                    <a:pt x="11" y="24"/>
                  </a:lnTo>
                  <a:lnTo>
                    <a:pt x="11" y="18"/>
                  </a:lnTo>
                  <a:lnTo>
                    <a:pt x="33" y="3"/>
                  </a:lnTo>
                  <a:lnTo>
                    <a:pt x="33" y="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636" name="Freeform 1459"/>
            <p:cNvSpPr>
              <a:spLocks/>
            </p:cNvSpPr>
            <p:nvPr/>
          </p:nvSpPr>
          <p:spPr bwMode="auto">
            <a:xfrm>
              <a:off x="3214" y="588"/>
              <a:ext cx="51" cy="76"/>
            </a:xfrm>
            <a:custGeom>
              <a:avLst/>
              <a:gdLst/>
              <a:ahLst/>
              <a:cxnLst>
                <a:cxn ang="0">
                  <a:pos x="16" y="0"/>
                </a:cxn>
                <a:cxn ang="0">
                  <a:pos x="0" y="0"/>
                </a:cxn>
                <a:cxn ang="0">
                  <a:pos x="0" y="75"/>
                </a:cxn>
                <a:cxn ang="0">
                  <a:pos x="40" y="75"/>
                </a:cxn>
                <a:cxn ang="0">
                  <a:pos x="40" y="56"/>
                </a:cxn>
                <a:cxn ang="0">
                  <a:pos x="50" y="56"/>
                </a:cxn>
                <a:cxn ang="0">
                  <a:pos x="50" y="34"/>
                </a:cxn>
                <a:cxn ang="0">
                  <a:pos x="40" y="34"/>
                </a:cxn>
                <a:cxn ang="0">
                  <a:pos x="40" y="25"/>
                </a:cxn>
                <a:cxn ang="0">
                  <a:pos x="50" y="25"/>
                </a:cxn>
                <a:cxn ang="0">
                  <a:pos x="50" y="22"/>
                </a:cxn>
                <a:cxn ang="0">
                  <a:pos x="40" y="22"/>
                </a:cxn>
                <a:cxn ang="0">
                  <a:pos x="40" y="0"/>
                </a:cxn>
                <a:cxn ang="0">
                  <a:pos x="26" y="0"/>
                </a:cxn>
                <a:cxn ang="0">
                  <a:pos x="19" y="22"/>
                </a:cxn>
                <a:cxn ang="0">
                  <a:pos x="19" y="28"/>
                </a:cxn>
                <a:cxn ang="0">
                  <a:pos x="29" y="19"/>
                </a:cxn>
                <a:cxn ang="0">
                  <a:pos x="29" y="12"/>
                </a:cxn>
                <a:cxn ang="0">
                  <a:pos x="34" y="6"/>
                </a:cxn>
                <a:cxn ang="0">
                  <a:pos x="37" y="6"/>
                </a:cxn>
                <a:cxn ang="0">
                  <a:pos x="37" y="59"/>
                </a:cxn>
                <a:cxn ang="0">
                  <a:pos x="3" y="59"/>
                </a:cxn>
                <a:cxn ang="0">
                  <a:pos x="3" y="3"/>
                </a:cxn>
                <a:cxn ang="0">
                  <a:pos x="16" y="0"/>
                </a:cxn>
              </a:cxnLst>
              <a:rect l="0" t="0" r="r" b="b"/>
              <a:pathLst>
                <a:path w="51" h="76">
                  <a:moveTo>
                    <a:pt x="16" y="0"/>
                  </a:moveTo>
                  <a:lnTo>
                    <a:pt x="0" y="0"/>
                  </a:lnTo>
                  <a:lnTo>
                    <a:pt x="0" y="75"/>
                  </a:lnTo>
                  <a:lnTo>
                    <a:pt x="40" y="75"/>
                  </a:lnTo>
                  <a:lnTo>
                    <a:pt x="40" y="56"/>
                  </a:lnTo>
                  <a:lnTo>
                    <a:pt x="50" y="56"/>
                  </a:lnTo>
                  <a:lnTo>
                    <a:pt x="50" y="34"/>
                  </a:lnTo>
                  <a:lnTo>
                    <a:pt x="40" y="34"/>
                  </a:lnTo>
                  <a:lnTo>
                    <a:pt x="40" y="25"/>
                  </a:lnTo>
                  <a:lnTo>
                    <a:pt x="50" y="25"/>
                  </a:lnTo>
                  <a:lnTo>
                    <a:pt x="50" y="22"/>
                  </a:lnTo>
                  <a:lnTo>
                    <a:pt x="40" y="22"/>
                  </a:lnTo>
                  <a:lnTo>
                    <a:pt x="40" y="0"/>
                  </a:lnTo>
                  <a:lnTo>
                    <a:pt x="26" y="0"/>
                  </a:lnTo>
                  <a:lnTo>
                    <a:pt x="19" y="22"/>
                  </a:lnTo>
                  <a:lnTo>
                    <a:pt x="19" y="28"/>
                  </a:lnTo>
                  <a:lnTo>
                    <a:pt x="29" y="19"/>
                  </a:lnTo>
                  <a:lnTo>
                    <a:pt x="29" y="12"/>
                  </a:lnTo>
                  <a:lnTo>
                    <a:pt x="34" y="6"/>
                  </a:lnTo>
                  <a:lnTo>
                    <a:pt x="37" y="6"/>
                  </a:lnTo>
                  <a:lnTo>
                    <a:pt x="37" y="59"/>
                  </a:lnTo>
                  <a:lnTo>
                    <a:pt x="3" y="59"/>
                  </a:lnTo>
                  <a:lnTo>
                    <a:pt x="3" y="3"/>
                  </a:lnTo>
                  <a:lnTo>
                    <a:pt x="16" y="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637" name="Freeform 1460"/>
            <p:cNvSpPr>
              <a:spLocks/>
            </p:cNvSpPr>
            <p:nvPr/>
          </p:nvSpPr>
          <p:spPr bwMode="auto">
            <a:xfrm>
              <a:off x="3267" y="575"/>
              <a:ext cx="66" cy="107"/>
            </a:xfrm>
            <a:custGeom>
              <a:avLst/>
              <a:gdLst/>
              <a:ahLst/>
              <a:cxnLst>
                <a:cxn ang="0">
                  <a:pos x="0" y="3"/>
                </a:cxn>
                <a:cxn ang="0">
                  <a:pos x="0" y="106"/>
                </a:cxn>
                <a:cxn ang="0">
                  <a:pos x="65" y="106"/>
                </a:cxn>
                <a:cxn ang="0">
                  <a:pos x="65" y="81"/>
                </a:cxn>
                <a:cxn ang="0">
                  <a:pos x="3" y="81"/>
                </a:cxn>
                <a:cxn ang="0">
                  <a:pos x="3" y="6"/>
                </a:cxn>
                <a:cxn ang="0">
                  <a:pos x="3" y="3"/>
                </a:cxn>
                <a:cxn ang="0">
                  <a:pos x="63" y="3"/>
                </a:cxn>
                <a:cxn ang="0">
                  <a:pos x="65" y="3"/>
                </a:cxn>
                <a:cxn ang="0">
                  <a:pos x="65" y="0"/>
                </a:cxn>
                <a:cxn ang="0">
                  <a:pos x="35" y="0"/>
                </a:cxn>
                <a:cxn ang="0">
                  <a:pos x="30" y="3"/>
                </a:cxn>
                <a:cxn ang="0">
                  <a:pos x="25" y="0"/>
                </a:cxn>
                <a:cxn ang="0">
                  <a:pos x="19" y="3"/>
                </a:cxn>
                <a:cxn ang="0">
                  <a:pos x="11" y="0"/>
                </a:cxn>
                <a:cxn ang="0">
                  <a:pos x="3" y="0"/>
                </a:cxn>
                <a:cxn ang="0">
                  <a:pos x="0" y="3"/>
                </a:cxn>
              </a:cxnLst>
              <a:rect l="0" t="0" r="r" b="b"/>
              <a:pathLst>
                <a:path w="66" h="107">
                  <a:moveTo>
                    <a:pt x="0" y="3"/>
                  </a:moveTo>
                  <a:lnTo>
                    <a:pt x="0" y="106"/>
                  </a:lnTo>
                  <a:lnTo>
                    <a:pt x="65" y="106"/>
                  </a:lnTo>
                  <a:lnTo>
                    <a:pt x="65" y="81"/>
                  </a:lnTo>
                  <a:lnTo>
                    <a:pt x="3" y="81"/>
                  </a:lnTo>
                  <a:lnTo>
                    <a:pt x="3" y="6"/>
                  </a:lnTo>
                  <a:lnTo>
                    <a:pt x="3" y="3"/>
                  </a:lnTo>
                  <a:lnTo>
                    <a:pt x="63" y="3"/>
                  </a:lnTo>
                  <a:lnTo>
                    <a:pt x="65" y="3"/>
                  </a:lnTo>
                  <a:lnTo>
                    <a:pt x="65" y="0"/>
                  </a:lnTo>
                  <a:lnTo>
                    <a:pt x="35" y="0"/>
                  </a:lnTo>
                  <a:lnTo>
                    <a:pt x="30" y="3"/>
                  </a:lnTo>
                  <a:lnTo>
                    <a:pt x="25" y="0"/>
                  </a:lnTo>
                  <a:lnTo>
                    <a:pt x="19" y="3"/>
                  </a:lnTo>
                  <a:lnTo>
                    <a:pt x="11" y="0"/>
                  </a:lnTo>
                  <a:lnTo>
                    <a:pt x="3" y="0"/>
                  </a:lnTo>
                  <a:lnTo>
                    <a:pt x="0" y="3"/>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638" name="Freeform 1461"/>
            <p:cNvSpPr>
              <a:spLocks/>
            </p:cNvSpPr>
            <p:nvPr/>
          </p:nvSpPr>
          <p:spPr bwMode="auto">
            <a:xfrm>
              <a:off x="3334" y="547"/>
              <a:ext cx="129" cy="166"/>
            </a:xfrm>
            <a:custGeom>
              <a:avLst/>
              <a:gdLst/>
              <a:ahLst/>
              <a:cxnLst>
                <a:cxn ang="0">
                  <a:pos x="0" y="0"/>
                </a:cxn>
                <a:cxn ang="0">
                  <a:pos x="0" y="165"/>
                </a:cxn>
                <a:cxn ang="0">
                  <a:pos x="128" y="165"/>
                </a:cxn>
                <a:cxn ang="0">
                  <a:pos x="128" y="0"/>
                </a:cxn>
                <a:cxn ang="0">
                  <a:pos x="3" y="0"/>
                </a:cxn>
                <a:cxn ang="0">
                  <a:pos x="3" y="4"/>
                </a:cxn>
                <a:cxn ang="0">
                  <a:pos x="125" y="4"/>
                </a:cxn>
                <a:cxn ang="0">
                  <a:pos x="125" y="162"/>
                </a:cxn>
                <a:cxn ang="0">
                  <a:pos x="3" y="162"/>
                </a:cxn>
                <a:cxn ang="0">
                  <a:pos x="3" y="0"/>
                </a:cxn>
                <a:cxn ang="0">
                  <a:pos x="0" y="0"/>
                </a:cxn>
              </a:cxnLst>
              <a:rect l="0" t="0" r="r" b="b"/>
              <a:pathLst>
                <a:path w="129" h="166">
                  <a:moveTo>
                    <a:pt x="0" y="0"/>
                  </a:moveTo>
                  <a:lnTo>
                    <a:pt x="0" y="165"/>
                  </a:lnTo>
                  <a:lnTo>
                    <a:pt x="128" y="165"/>
                  </a:lnTo>
                  <a:lnTo>
                    <a:pt x="128" y="0"/>
                  </a:lnTo>
                  <a:lnTo>
                    <a:pt x="3" y="0"/>
                  </a:lnTo>
                  <a:lnTo>
                    <a:pt x="3" y="4"/>
                  </a:lnTo>
                  <a:lnTo>
                    <a:pt x="125" y="4"/>
                  </a:lnTo>
                  <a:lnTo>
                    <a:pt x="125" y="162"/>
                  </a:lnTo>
                  <a:lnTo>
                    <a:pt x="3" y="162"/>
                  </a:lnTo>
                  <a:lnTo>
                    <a:pt x="3" y="0"/>
                  </a:lnTo>
                  <a:lnTo>
                    <a:pt x="0" y="0"/>
                  </a:lnTo>
                </a:path>
              </a:pathLst>
            </a:custGeom>
            <a:solidFill>
              <a:srgbClr val="006633"/>
            </a:solidFill>
            <a:ln w="12700" cap="rnd" cmpd="sng">
              <a:noFill/>
              <a:prstDash val="solid"/>
              <a:round/>
              <a:headEnd type="none" w="med" len="med"/>
              <a:tailEnd type="none" w="med" len="med"/>
            </a:ln>
            <a:effectLst/>
          </p:spPr>
          <p:txBody>
            <a:bodyPr/>
            <a:lstStyle/>
            <a:p>
              <a:endParaRPr lang="en-US"/>
            </a:p>
          </p:txBody>
        </p:sp>
        <p:sp>
          <p:nvSpPr>
            <p:cNvPr id="639" name="Freeform 1462"/>
            <p:cNvSpPr>
              <a:spLocks/>
            </p:cNvSpPr>
            <p:nvPr/>
          </p:nvSpPr>
          <p:spPr bwMode="auto">
            <a:xfrm>
              <a:off x="2992" y="592"/>
              <a:ext cx="119" cy="118"/>
            </a:xfrm>
            <a:custGeom>
              <a:avLst/>
              <a:gdLst/>
              <a:ahLst/>
              <a:cxnLst>
                <a:cxn ang="0">
                  <a:pos x="118" y="3"/>
                </a:cxn>
                <a:cxn ang="0">
                  <a:pos x="118" y="117"/>
                </a:cxn>
                <a:cxn ang="0">
                  <a:pos x="0" y="117"/>
                </a:cxn>
                <a:cxn ang="0">
                  <a:pos x="0" y="3"/>
                </a:cxn>
                <a:cxn ang="0">
                  <a:pos x="3" y="3"/>
                </a:cxn>
                <a:cxn ang="0">
                  <a:pos x="3" y="114"/>
                </a:cxn>
                <a:cxn ang="0">
                  <a:pos x="80" y="114"/>
                </a:cxn>
                <a:cxn ang="0">
                  <a:pos x="80" y="66"/>
                </a:cxn>
                <a:cxn ang="0">
                  <a:pos x="107" y="66"/>
                </a:cxn>
                <a:cxn ang="0">
                  <a:pos x="107" y="114"/>
                </a:cxn>
                <a:cxn ang="0">
                  <a:pos x="116" y="114"/>
                </a:cxn>
                <a:cxn ang="0">
                  <a:pos x="116" y="3"/>
                </a:cxn>
                <a:cxn ang="0">
                  <a:pos x="0" y="3"/>
                </a:cxn>
                <a:cxn ang="0">
                  <a:pos x="0" y="0"/>
                </a:cxn>
                <a:cxn ang="0">
                  <a:pos x="118" y="0"/>
                </a:cxn>
                <a:cxn ang="0">
                  <a:pos x="118" y="3"/>
                </a:cxn>
              </a:cxnLst>
              <a:rect l="0" t="0" r="r" b="b"/>
              <a:pathLst>
                <a:path w="119" h="118">
                  <a:moveTo>
                    <a:pt x="118" y="3"/>
                  </a:moveTo>
                  <a:lnTo>
                    <a:pt x="118" y="117"/>
                  </a:lnTo>
                  <a:lnTo>
                    <a:pt x="0" y="117"/>
                  </a:lnTo>
                  <a:lnTo>
                    <a:pt x="0" y="3"/>
                  </a:lnTo>
                  <a:lnTo>
                    <a:pt x="3" y="3"/>
                  </a:lnTo>
                  <a:lnTo>
                    <a:pt x="3" y="114"/>
                  </a:lnTo>
                  <a:lnTo>
                    <a:pt x="80" y="114"/>
                  </a:lnTo>
                  <a:lnTo>
                    <a:pt x="80" y="66"/>
                  </a:lnTo>
                  <a:lnTo>
                    <a:pt x="107" y="66"/>
                  </a:lnTo>
                  <a:lnTo>
                    <a:pt x="107" y="114"/>
                  </a:lnTo>
                  <a:lnTo>
                    <a:pt x="116" y="114"/>
                  </a:lnTo>
                  <a:lnTo>
                    <a:pt x="116" y="3"/>
                  </a:lnTo>
                  <a:lnTo>
                    <a:pt x="0" y="3"/>
                  </a:lnTo>
                  <a:lnTo>
                    <a:pt x="0" y="0"/>
                  </a:lnTo>
                  <a:lnTo>
                    <a:pt x="118" y="0"/>
                  </a:lnTo>
                  <a:lnTo>
                    <a:pt x="118" y="3"/>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640" name="Freeform 1463"/>
            <p:cNvSpPr>
              <a:spLocks/>
            </p:cNvSpPr>
            <p:nvPr/>
          </p:nvSpPr>
          <p:spPr bwMode="auto">
            <a:xfrm>
              <a:off x="3113" y="627"/>
              <a:ext cx="89" cy="2"/>
            </a:xfrm>
            <a:custGeom>
              <a:avLst/>
              <a:gdLst/>
              <a:ahLst/>
              <a:cxnLst>
                <a:cxn ang="0">
                  <a:pos x="0" y="1"/>
                </a:cxn>
                <a:cxn ang="0">
                  <a:pos x="88" y="1"/>
                </a:cxn>
                <a:cxn ang="0">
                  <a:pos x="88" y="0"/>
                </a:cxn>
                <a:cxn ang="0">
                  <a:pos x="0" y="0"/>
                </a:cxn>
                <a:cxn ang="0">
                  <a:pos x="0" y="1"/>
                </a:cxn>
              </a:cxnLst>
              <a:rect l="0" t="0" r="r" b="b"/>
              <a:pathLst>
                <a:path w="89" h="2">
                  <a:moveTo>
                    <a:pt x="0" y="1"/>
                  </a:moveTo>
                  <a:lnTo>
                    <a:pt x="88" y="1"/>
                  </a:lnTo>
                  <a:lnTo>
                    <a:pt x="88" y="0"/>
                  </a:lnTo>
                  <a:lnTo>
                    <a:pt x="0" y="0"/>
                  </a:lnTo>
                  <a:lnTo>
                    <a:pt x="0" y="1"/>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641" name="Freeform 1464"/>
            <p:cNvSpPr>
              <a:spLocks/>
            </p:cNvSpPr>
            <p:nvPr/>
          </p:nvSpPr>
          <p:spPr bwMode="auto">
            <a:xfrm>
              <a:off x="3077" y="667"/>
              <a:ext cx="4" cy="5"/>
            </a:xfrm>
            <a:custGeom>
              <a:avLst/>
              <a:gdLst/>
              <a:ahLst/>
              <a:cxnLst>
                <a:cxn ang="0">
                  <a:pos x="0" y="4"/>
                </a:cxn>
                <a:cxn ang="0">
                  <a:pos x="3" y="4"/>
                </a:cxn>
                <a:cxn ang="0">
                  <a:pos x="3" y="0"/>
                </a:cxn>
                <a:cxn ang="0">
                  <a:pos x="0" y="0"/>
                </a:cxn>
                <a:cxn ang="0">
                  <a:pos x="0" y="4"/>
                </a:cxn>
              </a:cxnLst>
              <a:rect l="0" t="0" r="r" b="b"/>
              <a:pathLst>
                <a:path w="4" h="5">
                  <a:moveTo>
                    <a:pt x="0" y="4"/>
                  </a:moveTo>
                  <a:lnTo>
                    <a:pt x="3" y="4"/>
                  </a:lnTo>
                  <a:lnTo>
                    <a:pt x="3" y="0"/>
                  </a:lnTo>
                  <a:lnTo>
                    <a:pt x="0" y="0"/>
                  </a:lnTo>
                  <a:lnTo>
                    <a:pt x="0" y="4"/>
                  </a:lnTo>
                </a:path>
              </a:pathLst>
            </a:custGeom>
            <a:solidFill>
              <a:srgbClr val="FFFFFF"/>
            </a:solidFill>
            <a:ln w="12700" cap="rnd" cmpd="sng">
              <a:noFill/>
              <a:prstDash val="solid"/>
              <a:round/>
              <a:headEnd type="none" w="med" len="med"/>
              <a:tailEnd type="none" w="med" len="med"/>
            </a:ln>
            <a:effectLst/>
          </p:spPr>
          <p:txBody>
            <a:bodyPr/>
            <a:lstStyle/>
            <a:p>
              <a:endParaRPr lang="en-US"/>
            </a:p>
          </p:txBody>
        </p:sp>
        <p:sp>
          <p:nvSpPr>
            <p:cNvPr id="642" name="Freeform 1465"/>
            <p:cNvSpPr>
              <a:spLocks/>
            </p:cNvSpPr>
            <p:nvPr/>
          </p:nvSpPr>
          <p:spPr bwMode="auto">
            <a:xfrm>
              <a:off x="3094" y="667"/>
              <a:ext cx="4" cy="5"/>
            </a:xfrm>
            <a:custGeom>
              <a:avLst/>
              <a:gdLst/>
              <a:ahLst/>
              <a:cxnLst>
                <a:cxn ang="0">
                  <a:pos x="0" y="4"/>
                </a:cxn>
                <a:cxn ang="0">
                  <a:pos x="3" y="4"/>
                </a:cxn>
                <a:cxn ang="0">
                  <a:pos x="3" y="0"/>
                </a:cxn>
                <a:cxn ang="0">
                  <a:pos x="0" y="0"/>
                </a:cxn>
                <a:cxn ang="0">
                  <a:pos x="0" y="4"/>
                </a:cxn>
              </a:cxnLst>
              <a:rect l="0" t="0" r="r" b="b"/>
              <a:pathLst>
                <a:path w="4" h="5">
                  <a:moveTo>
                    <a:pt x="0" y="4"/>
                  </a:moveTo>
                  <a:lnTo>
                    <a:pt x="3" y="4"/>
                  </a:lnTo>
                  <a:lnTo>
                    <a:pt x="3" y="0"/>
                  </a:lnTo>
                  <a:lnTo>
                    <a:pt x="0" y="0"/>
                  </a:lnTo>
                  <a:lnTo>
                    <a:pt x="0" y="4"/>
                  </a:lnTo>
                </a:path>
              </a:pathLst>
            </a:custGeom>
            <a:solidFill>
              <a:srgbClr val="FFFFFF"/>
            </a:solidFill>
            <a:ln w="12700" cap="rnd" cmpd="sng">
              <a:noFill/>
              <a:prstDash val="solid"/>
              <a:round/>
              <a:headEnd type="none" w="med" len="med"/>
              <a:tailEnd type="none" w="med" len="med"/>
            </a:ln>
            <a:effectLst/>
          </p:spPr>
          <p:txBody>
            <a:bodyPr/>
            <a:lstStyle/>
            <a:p>
              <a:endParaRPr lang="en-US"/>
            </a:p>
          </p:txBody>
        </p:sp>
        <p:sp>
          <p:nvSpPr>
            <p:cNvPr id="643" name="Freeform 1466"/>
            <p:cNvSpPr>
              <a:spLocks/>
            </p:cNvSpPr>
            <p:nvPr/>
          </p:nvSpPr>
          <p:spPr bwMode="auto">
            <a:xfrm>
              <a:off x="3077" y="684"/>
              <a:ext cx="4" cy="6"/>
            </a:xfrm>
            <a:custGeom>
              <a:avLst/>
              <a:gdLst/>
              <a:ahLst/>
              <a:cxnLst>
                <a:cxn ang="0">
                  <a:pos x="0" y="5"/>
                </a:cxn>
                <a:cxn ang="0">
                  <a:pos x="3" y="5"/>
                </a:cxn>
                <a:cxn ang="0">
                  <a:pos x="3" y="0"/>
                </a:cxn>
                <a:cxn ang="0">
                  <a:pos x="0" y="0"/>
                </a:cxn>
                <a:cxn ang="0">
                  <a:pos x="0" y="5"/>
                </a:cxn>
              </a:cxnLst>
              <a:rect l="0" t="0" r="r" b="b"/>
              <a:pathLst>
                <a:path w="4" h="6">
                  <a:moveTo>
                    <a:pt x="0" y="5"/>
                  </a:moveTo>
                  <a:lnTo>
                    <a:pt x="3" y="5"/>
                  </a:lnTo>
                  <a:lnTo>
                    <a:pt x="3" y="0"/>
                  </a:lnTo>
                  <a:lnTo>
                    <a:pt x="0" y="0"/>
                  </a:lnTo>
                  <a:lnTo>
                    <a:pt x="0" y="5"/>
                  </a:lnTo>
                </a:path>
              </a:pathLst>
            </a:custGeom>
            <a:solidFill>
              <a:srgbClr val="FFFFFF"/>
            </a:solidFill>
            <a:ln w="12700" cap="rnd" cmpd="sng">
              <a:noFill/>
              <a:prstDash val="solid"/>
              <a:round/>
              <a:headEnd type="none" w="med" len="med"/>
              <a:tailEnd type="none" w="med" len="med"/>
            </a:ln>
            <a:effectLst/>
          </p:spPr>
          <p:txBody>
            <a:bodyPr/>
            <a:lstStyle/>
            <a:p>
              <a:endParaRPr lang="en-US"/>
            </a:p>
          </p:txBody>
        </p:sp>
        <p:sp>
          <p:nvSpPr>
            <p:cNvPr id="644" name="Freeform 1467"/>
            <p:cNvSpPr>
              <a:spLocks/>
            </p:cNvSpPr>
            <p:nvPr/>
          </p:nvSpPr>
          <p:spPr bwMode="auto">
            <a:xfrm>
              <a:off x="3094" y="684"/>
              <a:ext cx="4" cy="6"/>
            </a:xfrm>
            <a:custGeom>
              <a:avLst/>
              <a:gdLst/>
              <a:ahLst/>
              <a:cxnLst>
                <a:cxn ang="0">
                  <a:pos x="0" y="5"/>
                </a:cxn>
                <a:cxn ang="0">
                  <a:pos x="3" y="5"/>
                </a:cxn>
                <a:cxn ang="0">
                  <a:pos x="3" y="0"/>
                </a:cxn>
                <a:cxn ang="0">
                  <a:pos x="0" y="0"/>
                </a:cxn>
                <a:cxn ang="0">
                  <a:pos x="0" y="5"/>
                </a:cxn>
              </a:cxnLst>
              <a:rect l="0" t="0" r="r" b="b"/>
              <a:pathLst>
                <a:path w="4" h="6">
                  <a:moveTo>
                    <a:pt x="0" y="5"/>
                  </a:moveTo>
                  <a:lnTo>
                    <a:pt x="3" y="5"/>
                  </a:lnTo>
                  <a:lnTo>
                    <a:pt x="3" y="0"/>
                  </a:lnTo>
                  <a:lnTo>
                    <a:pt x="0" y="0"/>
                  </a:lnTo>
                  <a:lnTo>
                    <a:pt x="0" y="5"/>
                  </a:lnTo>
                </a:path>
              </a:pathLst>
            </a:custGeom>
            <a:solidFill>
              <a:srgbClr val="FFFFFF"/>
            </a:solidFill>
            <a:ln w="12700" cap="rnd" cmpd="sng">
              <a:noFill/>
              <a:prstDash val="solid"/>
              <a:round/>
              <a:headEnd type="none" w="med" len="med"/>
              <a:tailEnd type="none" w="med" len="med"/>
            </a:ln>
            <a:effectLst/>
          </p:spPr>
          <p:txBody>
            <a:bodyPr/>
            <a:lstStyle/>
            <a:p>
              <a:endParaRPr lang="en-US"/>
            </a:p>
          </p:txBody>
        </p:sp>
        <p:sp>
          <p:nvSpPr>
            <p:cNvPr id="645" name="Freeform 1468"/>
            <p:cNvSpPr>
              <a:spLocks/>
            </p:cNvSpPr>
            <p:nvPr/>
          </p:nvSpPr>
          <p:spPr bwMode="auto">
            <a:xfrm>
              <a:off x="3113" y="638"/>
              <a:ext cx="58" cy="48"/>
            </a:xfrm>
            <a:custGeom>
              <a:avLst/>
              <a:gdLst/>
              <a:ahLst/>
              <a:cxnLst>
                <a:cxn ang="0">
                  <a:pos x="25" y="3"/>
                </a:cxn>
                <a:cxn ang="0">
                  <a:pos x="38" y="35"/>
                </a:cxn>
                <a:cxn ang="0">
                  <a:pos x="38" y="20"/>
                </a:cxn>
                <a:cxn ang="0">
                  <a:pos x="57" y="47"/>
                </a:cxn>
                <a:cxn ang="0">
                  <a:pos x="0" y="47"/>
                </a:cxn>
                <a:cxn ang="0">
                  <a:pos x="0" y="0"/>
                </a:cxn>
                <a:cxn ang="0">
                  <a:pos x="22" y="3"/>
                </a:cxn>
                <a:cxn ang="0">
                  <a:pos x="25" y="3"/>
                </a:cxn>
              </a:cxnLst>
              <a:rect l="0" t="0" r="r" b="b"/>
              <a:pathLst>
                <a:path w="58" h="48">
                  <a:moveTo>
                    <a:pt x="25" y="3"/>
                  </a:moveTo>
                  <a:lnTo>
                    <a:pt x="38" y="35"/>
                  </a:lnTo>
                  <a:lnTo>
                    <a:pt x="38" y="20"/>
                  </a:lnTo>
                  <a:lnTo>
                    <a:pt x="57" y="47"/>
                  </a:lnTo>
                  <a:lnTo>
                    <a:pt x="0" y="47"/>
                  </a:lnTo>
                  <a:lnTo>
                    <a:pt x="0" y="0"/>
                  </a:lnTo>
                  <a:lnTo>
                    <a:pt x="22" y="3"/>
                  </a:lnTo>
                  <a:lnTo>
                    <a:pt x="25" y="3"/>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646" name="Freeform 1469"/>
            <p:cNvSpPr>
              <a:spLocks/>
            </p:cNvSpPr>
            <p:nvPr/>
          </p:nvSpPr>
          <p:spPr bwMode="auto">
            <a:xfrm>
              <a:off x="3165" y="663"/>
              <a:ext cx="37" cy="19"/>
            </a:xfrm>
            <a:custGeom>
              <a:avLst/>
              <a:gdLst/>
              <a:ahLst/>
              <a:cxnLst>
                <a:cxn ang="0">
                  <a:pos x="18" y="18"/>
                </a:cxn>
                <a:cxn ang="0">
                  <a:pos x="0" y="0"/>
                </a:cxn>
                <a:cxn ang="0">
                  <a:pos x="36" y="18"/>
                </a:cxn>
                <a:cxn ang="0">
                  <a:pos x="18" y="18"/>
                </a:cxn>
              </a:cxnLst>
              <a:rect l="0" t="0" r="r" b="b"/>
              <a:pathLst>
                <a:path w="37" h="19">
                  <a:moveTo>
                    <a:pt x="18" y="18"/>
                  </a:moveTo>
                  <a:lnTo>
                    <a:pt x="0" y="0"/>
                  </a:lnTo>
                  <a:lnTo>
                    <a:pt x="36" y="18"/>
                  </a:lnTo>
                  <a:lnTo>
                    <a:pt x="18" y="18"/>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647" name="Freeform 1470"/>
            <p:cNvSpPr>
              <a:spLocks/>
            </p:cNvSpPr>
            <p:nvPr/>
          </p:nvSpPr>
          <p:spPr bwMode="auto">
            <a:xfrm>
              <a:off x="3134" y="464"/>
              <a:ext cx="37" cy="21"/>
            </a:xfrm>
            <a:custGeom>
              <a:avLst/>
              <a:gdLst/>
              <a:ahLst/>
              <a:cxnLst>
                <a:cxn ang="0">
                  <a:pos x="4" y="0"/>
                </a:cxn>
                <a:cxn ang="0">
                  <a:pos x="24" y="8"/>
                </a:cxn>
                <a:cxn ang="0">
                  <a:pos x="36" y="16"/>
                </a:cxn>
                <a:cxn ang="0">
                  <a:pos x="32" y="20"/>
                </a:cxn>
                <a:cxn ang="0">
                  <a:pos x="20" y="12"/>
                </a:cxn>
                <a:cxn ang="0">
                  <a:pos x="8" y="8"/>
                </a:cxn>
                <a:cxn ang="0">
                  <a:pos x="0" y="0"/>
                </a:cxn>
                <a:cxn ang="0">
                  <a:pos x="4" y="0"/>
                </a:cxn>
              </a:cxnLst>
              <a:rect l="0" t="0" r="r" b="b"/>
              <a:pathLst>
                <a:path w="37" h="21">
                  <a:moveTo>
                    <a:pt x="4" y="0"/>
                  </a:moveTo>
                  <a:lnTo>
                    <a:pt x="24" y="8"/>
                  </a:lnTo>
                  <a:lnTo>
                    <a:pt x="36" y="16"/>
                  </a:lnTo>
                  <a:lnTo>
                    <a:pt x="32" y="20"/>
                  </a:lnTo>
                  <a:lnTo>
                    <a:pt x="20" y="12"/>
                  </a:lnTo>
                  <a:lnTo>
                    <a:pt x="8" y="8"/>
                  </a:lnTo>
                  <a:lnTo>
                    <a:pt x="0" y="0"/>
                  </a:lnTo>
                  <a:lnTo>
                    <a:pt x="4" y="0"/>
                  </a:lnTo>
                </a:path>
              </a:pathLst>
            </a:custGeom>
            <a:solidFill>
              <a:srgbClr val="FFCC99"/>
            </a:solidFill>
            <a:ln w="12700" cap="rnd" cmpd="sng">
              <a:noFill/>
              <a:prstDash val="solid"/>
              <a:round/>
              <a:headEnd type="none" w="med" len="med"/>
              <a:tailEnd type="none" w="med" len="med"/>
            </a:ln>
            <a:effectLst/>
          </p:spPr>
          <p:txBody>
            <a:bodyPr/>
            <a:lstStyle/>
            <a:p>
              <a:endParaRPr lang="en-US"/>
            </a:p>
          </p:txBody>
        </p:sp>
        <p:sp>
          <p:nvSpPr>
            <p:cNvPr id="648" name="Freeform 1471"/>
            <p:cNvSpPr>
              <a:spLocks/>
            </p:cNvSpPr>
            <p:nvPr/>
          </p:nvSpPr>
          <p:spPr bwMode="auto">
            <a:xfrm>
              <a:off x="3132" y="459"/>
              <a:ext cx="20" cy="17"/>
            </a:xfrm>
            <a:custGeom>
              <a:avLst/>
              <a:gdLst/>
              <a:ahLst/>
              <a:cxnLst>
                <a:cxn ang="0">
                  <a:pos x="0" y="0"/>
                </a:cxn>
                <a:cxn ang="0">
                  <a:pos x="9" y="4"/>
                </a:cxn>
                <a:cxn ang="0">
                  <a:pos x="19" y="16"/>
                </a:cxn>
                <a:cxn ang="0">
                  <a:pos x="0" y="0"/>
                </a:cxn>
              </a:cxnLst>
              <a:rect l="0" t="0" r="r" b="b"/>
              <a:pathLst>
                <a:path w="20" h="17">
                  <a:moveTo>
                    <a:pt x="0" y="0"/>
                  </a:moveTo>
                  <a:lnTo>
                    <a:pt x="9" y="4"/>
                  </a:lnTo>
                  <a:lnTo>
                    <a:pt x="19" y="16"/>
                  </a:lnTo>
                  <a:lnTo>
                    <a:pt x="0" y="0"/>
                  </a:lnTo>
                </a:path>
              </a:pathLst>
            </a:custGeom>
            <a:solidFill>
              <a:srgbClr val="676767"/>
            </a:solidFill>
            <a:ln w="12700" cap="rnd" cmpd="sng">
              <a:noFill/>
              <a:prstDash val="solid"/>
              <a:round/>
              <a:headEnd type="none" w="med" len="med"/>
              <a:tailEnd type="none" w="med" len="med"/>
            </a:ln>
            <a:effectLst/>
          </p:spPr>
          <p:txBody>
            <a:bodyPr/>
            <a:lstStyle/>
            <a:p>
              <a:endParaRPr lang="en-US"/>
            </a:p>
          </p:txBody>
        </p:sp>
        <p:sp>
          <p:nvSpPr>
            <p:cNvPr id="649" name="Freeform 1472"/>
            <p:cNvSpPr>
              <a:spLocks/>
            </p:cNvSpPr>
            <p:nvPr/>
          </p:nvSpPr>
          <p:spPr bwMode="auto">
            <a:xfrm>
              <a:off x="2992" y="708"/>
              <a:ext cx="471" cy="60"/>
            </a:xfrm>
            <a:custGeom>
              <a:avLst/>
              <a:gdLst/>
              <a:ahLst/>
              <a:cxnLst>
                <a:cxn ang="0">
                  <a:pos x="0" y="59"/>
                </a:cxn>
                <a:cxn ang="0">
                  <a:pos x="470" y="59"/>
                </a:cxn>
                <a:cxn ang="0">
                  <a:pos x="470" y="0"/>
                </a:cxn>
                <a:cxn ang="0">
                  <a:pos x="0" y="0"/>
                </a:cxn>
                <a:cxn ang="0">
                  <a:pos x="0" y="59"/>
                </a:cxn>
              </a:cxnLst>
              <a:rect l="0" t="0" r="r" b="b"/>
              <a:pathLst>
                <a:path w="471" h="60">
                  <a:moveTo>
                    <a:pt x="0" y="59"/>
                  </a:moveTo>
                  <a:lnTo>
                    <a:pt x="470" y="59"/>
                  </a:lnTo>
                  <a:lnTo>
                    <a:pt x="470" y="0"/>
                  </a:lnTo>
                  <a:lnTo>
                    <a:pt x="0" y="0"/>
                  </a:lnTo>
                  <a:lnTo>
                    <a:pt x="0" y="59"/>
                  </a:lnTo>
                </a:path>
              </a:pathLst>
            </a:custGeom>
            <a:solidFill>
              <a:srgbClr val="51DC00"/>
            </a:solidFill>
            <a:ln w="12700" cap="rnd" cmpd="sng">
              <a:noFill/>
              <a:prstDash val="solid"/>
              <a:round/>
              <a:headEnd type="none" w="med" len="med"/>
              <a:tailEnd type="none" w="med" len="med"/>
            </a:ln>
            <a:effectLst/>
          </p:spPr>
          <p:txBody>
            <a:bodyPr/>
            <a:lstStyle/>
            <a:p>
              <a:endParaRPr lang="en-US"/>
            </a:p>
          </p:txBody>
        </p:sp>
        <p:sp>
          <p:nvSpPr>
            <p:cNvPr id="650" name="Freeform 1473"/>
            <p:cNvSpPr>
              <a:spLocks/>
            </p:cNvSpPr>
            <p:nvPr/>
          </p:nvSpPr>
          <p:spPr bwMode="auto">
            <a:xfrm>
              <a:off x="3189" y="549"/>
              <a:ext cx="76" cy="79"/>
            </a:xfrm>
            <a:custGeom>
              <a:avLst/>
              <a:gdLst/>
              <a:ahLst/>
              <a:cxnLst>
                <a:cxn ang="0">
                  <a:pos x="0" y="63"/>
                </a:cxn>
                <a:cxn ang="0">
                  <a:pos x="3" y="44"/>
                </a:cxn>
                <a:cxn ang="0">
                  <a:pos x="43" y="19"/>
                </a:cxn>
                <a:cxn ang="0">
                  <a:pos x="48" y="16"/>
                </a:cxn>
                <a:cxn ang="0">
                  <a:pos x="69" y="0"/>
                </a:cxn>
                <a:cxn ang="0">
                  <a:pos x="69" y="8"/>
                </a:cxn>
                <a:cxn ang="0">
                  <a:pos x="70" y="10"/>
                </a:cxn>
                <a:cxn ang="0">
                  <a:pos x="75" y="8"/>
                </a:cxn>
                <a:cxn ang="0">
                  <a:pos x="73" y="23"/>
                </a:cxn>
                <a:cxn ang="0">
                  <a:pos x="50" y="39"/>
                </a:cxn>
                <a:cxn ang="0">
                  <a:pos x="50" y="45"/>
                </a:cxn>
                <a:cxn ang="0">
                  <a:pos x="47" y="49"/>
                </a:cxn>
                <a:cxn ang="0">
                  <a:pos x="47" y="54"/>
                </a:cxn>
                <a:cxn ang="0">
                  <a:pos x="42" y="59"/>
                </a:cxn>
                <a:cxn ang="0">
                  <a:pos x="42" y="40"/>
                </a:cxn>
                <a:cxn ang="0">
                  <a:pos x="27" y="40"/>
                </a:cxn>
                <a:cxn ang="0">
                  <a:pos x="27" y="78"/>
                </a:cxn>
                <a:cxn ang="0">
                  <a:pos x="23" y="77"/>
                </a:cxn>
                <a:cxn ang="0">
                  <a:pos x="17" y="76"/>
                </a:cxn>
                <a:cxn ang="0">
                  <a:pos x="15" y="65"/>
                </a:cxn>
                <a:cxn ang="0">
                  <a:pos x="4" y="65"/>
                </a:cxn>
                <a:cxn ang="0">
                  <a:pos x="0" y="63"/>
                </a:cxn>
              </a:cxnLst>
              <a:rect l="0" t="0" r="r" b="b"/>
              <a:pathLst>
                <a:path w="76" h="79">
                  <a:moveTo>
                    <a:pt x="0" y="63"/>
                  </a:moveTo>
                  <a:lnTo>
                    <a:pt x="3" y="44"/>
                  </a:lnTo>
                  <a:lnTo>
                    <a:pt x="43" y="19"/>
                  </a:lnTo>
                  <a:lnTo>
                    <a:pt x="48" y="16"/>
                  </a:lnTo>
                  <a:lnTo>
                    <a:pt x="69" y="0"/>
                  </a:lnTo>
                  <a:lnTo>
                    <a:pt x="69" y="8"/>
                  </a:lnTo>
                  <a:lnTo>
                    <a:pt x="70" y="10"/>
                  </a:lnTo>
                  <a:lnTo>
                    <a:pt x="75" y="8"/>
                  </a:lnTo>
                  <a:lnTo>
                    <a:pt x="73" y="23"/>
                  </a:lnTo>
                  <a:lnTo>
                    <a:pt x="50" y="39"/>
                  </a:lnTo>
                  <a:lnTo>
                    <a:pt x="50" y="45"/>
                  </a:lnTo>
                  <a:lnTo>
                    <a:pt x="47" y="49"/>
                  </a:lnTo>
                  <a:lnTo>
                    <a:pt x="47" y="54"/>
                  </a:lnTo>
                  <a:lnTo>
                    <a:pt x="42" y="59"/>
                  </a:lnTo>
                  <a:lnTo>
                    <a:pt x="42" y="40"/>
                  </a:lnTo>
                  <a:lnTo>
                    <a:pt x="27" y="40"/>
                  </a:lnTo>
                  <a:lnTo>
                    <a:pt x="27" y="78"/>
                  </a:lnTo>
                  <a:lnTo>
                    <a:pt x="23" y="77"/>
                  </a:lnTo>
                  <a:lnTo>
                    <a:pt x="17" y="76"/>
                  </a:lnTo>
                  <a:lnTo>
                    <a:pt x="15" y="65"/>
                  </a:lnTo>
                  <a:lnTo>
                    <a:pt x="4" y="65"/>
                  </a:lnTo>
                  <a:lnTo>
                    <a:pt x="0" y="63"/>
                  </a:lnTo>
                </a:path>
              </a:pathLst>
            </a:custGeom>
            <a:solidFill>
              <a:srgbClr val="EFE8E8"/>
            </a:solidFill>
            <a:ln w="12700" cap="rnd" cmpd="sng">
              <a:noFill/>
              <a:prstDash val="solid"/>
              <a:round/>
              <a:headEnd type="none" w="med" len="med"/>
              <a:tailEnd type="none" w="med" len="med"/>
            </a:ln>
            <a:effectLst/>
          </p:spPr>
          <p:txBody>
            <a:bodyPr/>
            <a:lstStyle/>
            <a:p>
              <a:endParaRPr lang="en-US"/>
            </a:p>
          </p:txBody>
        </p:sp>
        <p:sp>
          <p:nvSpPr>
            <p:cNvPr id="651" name="Freeform 1474"/>
            <p:cNvSpPr>
              <a:spLocks/>
            </p:cNvSpPr>
            <p:nvPr/>
          </p:nvSpPr>
          <p:spPr bwMode="auto">
            <a:xfrm>
              <a:off x="3189" y="543"/>
              <a:ext cx="76" cy="87"/>
            </a:xfrm>
            <a:custGeom>
              <a:avLst/>
              <a:gdLst/>
              <a:ahLst/>
              <a:cxnLst>
                <a:cxn ang="0">
                  <a:pos x="0" y="70"/>
                </a:cxn>
                <a:cxn ang="0">
                  <a:pos x="3" y="49"/>
                </a:cxn>
                <a:cxn ang="0">
                  <a:pos x="17" y="39"/>
                </a:cxn>
                <a:cxn ang="0">
                  <a:pos x="21" y="36"/>
                </a:cxn>
                <a:cxn ang="0">
                  <a:pos x="44" y="21"/>
                </a:cxn>
                <a:cxn ang="0">
                  <a:pos x="71" y="0"/>
                </a:cxn>
                <a:cxn ang="0">
                  <a:pos x="71" y="9"/>
                </a:cxn>
                <a:cxn ang="0">
                  <a:pos x="73" y="11"/>
                </a:cxn>
                <a:cxn ang="0">
                  <a:pos x="75" y="25"/>
                </a:cxn>
                <a:cxn ang="0">
                  <a:pos x="51" y="43"/>
                </a:cxn>
                <a:cxn ang="0">
                  <a:pos x="51" y="49"/>
                </a:cxn>
                <a:cxn ang="0">
                  <a:pos x="49" y="54"/>
                </a:cxn>
                <a:cxn ang="0">
                  <a:pos x="49" y="60"/>
                </a:cxn>
                <a:cxn ang="0">
                  <a:pos x="43" y="65"/>
                </a:cxn>
                <a:cxn ang="0">
                  <a:pos x="43" y="44"/>
                </a:cxn>
                <a:cxn ang="0">
                  <a:pos x="27" y="44"/>
                </a:cxn>
                <a:cxn ang="0">
                  <a:pos x="27" y="86"/>
                </a:cxn>
                <a:cxn ang="0">
                  <a:pos x="18" y="84"/>
                </a:cxn>
                <a:cxn ang="0">
                  <a:pos x="16" y="72"/>
                </a:cxn>
                <a:cxn ang="0">
                  <a:pos x="4" y="72"/>
                </a:cxn>
                <a:cxn ang="0">
                  <a:pos x="0" y="70"/>
                </a:cxn>
              </a:cxnLst>
              <a:rect l="0" t="0" r="r" b="b"/>
              <a:pathLst>
                <a:path w="76" h="87">
                  <a:moveTo>
                    <a:pt x="0" y="70"/>
                  </a:moveTo>
                  <a:lnTo>
                    <a:pt x="3" y="49"/>
                  </a:lnTo>
                  <a:lnTo>
                    <a:pt x="17" y="39"/>
                  </a:lnTo>
                  <a:lnTo>
                    <a:pt x="21" y="36"/>
                  </a:lnTo>
                  <a:lnTo>
                    <a:pt x="44" y="21"/>
                  </a:lnTo>
                  <a:lnTo>
                    <a:pt x="71" y="0"/>
                  </a:lnTo>
                  <a:lnTo>
                    <a:pt x="71" y="9"/>
                  </a:lnTo>
                  <a:lnTo>
                    <a:pt x="73" y="11"/>
                  </a:lnTo>
                  <a:lnTo>
                    <a:pt x="75" y="25"/>
                  </a:lnTo>
                  <a:lnTo>
                    <a:pt x="51" y="43"/>
                  </a:lnTo>
                  <a:lnTo>
                    <a:pt x="51" y="49"/>
                  </a:lnTo>
                  <a:lnTo>
                    <a:pt x="49" y="54"/>
                  </a:lnTo>
                  <a:lnTo>
                    <a:pt x="49" y="60"/>
                  </a:lnTo>
                  <a:lnTo>
                    <a:pt x="43" y="65"/>
                  </a:lnTo>
                  <a:lnTo>
                    <a:pt x="43" y="44"/>
                  </a:lnTo>
                  <a:lnTo>
                    <a:pt x="27" y="44"/>
                  </a:lnTo>
                  <a:lnTo>
                    <a:pt x="27" y="86"/>
                  </a:lnTo>
                  <a:lnTo>
                    <a:pt x="18" y="84"/>
                  </a:lnTo>
                  <a:lnTo>
                    <a:pt x="16" y="72"/>
                  </a:lnTo>
                  <a:lnTo>
                    <a:pt x="4" y="72"/>
                  </a:lnTo>
                  <a:lnTo>
                    <a:pt x="0" y="70"/>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grpSp>
          <p:nvGrpSpPr>
            <p:cNvPr id="652" name="Group 1475"/>
            <p:cNvGrpSpPr>
              <a:grpSpLocks/>
            </p:cNvGrpSpPr>
            <p:nvPr/>
          </p:nvGrpSpPr>
          <p:grpSpPr bwMode="auto">
            <a:xfrm>
              <a:off x="3114" y="651"/>
              <a:ext cx="180" cy="54"/>
              <a:chOff x="3114" y="651"/>
              <a:chExt cx="180" cy="54"/>
            </a:xfrm>
          </p:grpSpPr>
          <p:sp>
            <p:nvSpPr>
              <p:cNvPr id="655" name="Rectangle 1476"/>
              <p:cNvSpPr>
                <a:spLocks noChangeArrowheads="1"/>
              </p:cNvSpPr>
              <p:nvPr/>
            </p:nvSpPr>
            <p:spPr bwMode="auto">
              <a:xfrm>
                <a:off x="3225" y="651"/>
                <a:ext cx="36" cy="31"/>
              </a:xfrm>
              <a:prstGeom prst="rect">
                <a:avLst/>
              </a:prstGeom>
              <a:solidFill>
                <a:srgbClr val="037C03"/>
              </a:solidFill>
              <a:ln w="12700">
                <a:noFill/>
                <a:miter lim="800000"/>
                <a:headEnd/>
                <a:tailEnd/>
              </a:ln>
              <a:effectLst/>
            </p:spPr>
            <p:txBody>
              <a:bodyPr wrap="none" anchor="ctr"/>
              <a:lstStyle/>
              <a:p>
                <a:endParaRPr lang="en-US"/>
              </a:p>
            </p:txBody>
          </p:sp>
          <p:sp>
            <p:nvSpPr>
              <p:cNvPr id="656" name="Rectangle 1477"/>
              <p:cNvSpPr>
                <a:spLocks noChangeArrowheads="1"/>
              </p:cNvSpPr>
              <p:nvPr/>
            </p:nvSpPr>
            <p:spPr bwMode="auto">
              <a:xfrm>
                <a:off x="3114" y="681"/>
                <a:ext cx="180" cy="24"/>
              </a:xfrm>
              <a:prstGeom prst="rect">
                <a:avLst/>
              </a:prstGeom>
              <a:solidFill>
                <a:srgbClr val="037C03"/>
              </a:solidFill>
              <a:ln w="12700">
                <a:noFill/>
                <a:miter lim="800000"/>
                <a:headEnd/>
                <a:tailEnd/>
              </a:ln>
              <a:effectLst/>
            </p:spPr>
            <p:txBody>
              <a:bodyPr wrap="none" anchor="ctr"/>
              <a:lstStyle/>
              <a:p>
                <a:endParaRPr lang="en-US"/>
              </a:p>
            </p:txBody>
          </p:sp>
          <p:sp>
            <p:nvSpPr>
              <p:cNvPr id="657" name="Line 1478"/>
              <p:cNvSpPr>
                <a:spLocks noChangeShapeType="1"/>
              </p:cNvSpPr>
              <p:nvPr/>
            </p:nvSpPr>
            <p:spPr bwMode="auto">
              <a:xfrm>
                <a:off x="3117" y="705"/>
                <a:ext cx="173" cy="0"/>
              </a:xfrm>
              <a:prstGeom prst="line">
                <a:avLst/>
              </a:prstGeom>
              <a:noFill/>
              <a:ln w="12700">
                <a:solidFill>
                  <a:srgbClr val="009688"/>
                </a:solidFill>
                <a:round/>
                <a:headEnd/>
                <a:tailEnd/>
              </a:ln>
              <a:effectLst/>
            </p:spPr>
            <p:txBody>
              <a:bodyPr wrap="none" anchor="ctr"/>
              <a:lstStyle/>
              <a:p>
                <a:endParaRPr lang="en-US"/>
              </a:p>
            </p:txBody>
          </p:sp>
          <p:sp>
            <p:nvSpPr>
              <p:cNvPr id="658" name="Line 1479"/>
              <p:cNvSpPr>
                <a:spLocks noChangeShapeType="1"/>
              </p:cNvSpPr>
              <p:nvPr/>
            </p:nvSpPr>
            <p:spPr bwMode="auto">
              <a:xfrm>
                <a:off x="3117" y="694"/>
                <a:ext cx="173" cy="0"/>
              </a:xfrm>
              <a:prstGeom prst="line">
                <a:avLst/>
              </a:prstGeom>
              <a:noFill/>
              <a:ln w="12700">
                <a:solidFill>
                  <a:srgbClr val="009688"/>
                </a:solidFill>
                <a:round/>
                <a:headEnd/>
                <a:tailEnd/>
              </a:ln>
              <a:effectLst/>
            </p:spPr>
            <p:txBody>
              <a:bodyPr wrap="none" anchor="ctr"/>
              <a:lstStyle/>
              <a:p>
                <a:endParaRPr lang="en-US"/>
              </a:p>
            </p:txBody>
          </p:sp>
          <p:sp>
            <p:nvSpPr>
              <p:cNvPr id="659" name="Line 1480"/>
              <p:cNvSpPr>
                <a:spLocks noChangeShapeType="1"/>
              </p:cNvSpPr>
              <p:nvPr/>
            </p:nvSpPr>
            <p:spPr bwMode="auto">
              <a:xfrm>
                <a:off x="3117" y="684"/>
                <a:ext cx="173" cy="0"/>
              </a:xfrm>
              <a:prstGeom prst="line">
                <a:avLst/>
              </a:prstGeom>
              <a:noFill/>
              <a:ln w="12700">
                <a:solidFill>
                  <a:srgbClr val="009688"/>
                </a:solidFill>
                <a:round/>
                <a:headEnd/>
                <a:tailEnd/>
              </a:ln>
              <a:effectLst/>
            </p:spPr>
            <p:txBody>
              <a:bodyPr wrap="none" anchor="ctr"/>
              <a:lstStyle/>
              <a:p>
                <a:endParaRPr lang="en-US"/>
              </a:p>
            </p:txBody>
          </p:sp>
          <p:sp>
            <p:nvSpPr>
              <p:cNvPr id="660" name="Line 1481"/>
              <p:cNvSpPr>
                <a:spLocks noChangeShapeType="1"/>
              </p:cNvSpPr>
              <p:nvPr/>
            </p:nvSpPr>
            <p:spPr bwMode="auto">
              <a:xfrm>
                <a:off x="3229" y="674"/>
                <a:ext cx="28" cy="0"/>
              </a:xfrm>
              <a:prstGeom prst="line">
                <a:avLst/>
              </a:prstGeom>
              <a:noFill/>
              <a:ln w="12700">
                <a:solidFill>
                  <a:srgbClr val="009688"/>
                </a:solidFill>
                <a:round/>
                <a:headEnd/>
                <a:tailEnd/>
              </a:ln>
              <a:effectLst/>
            </p:spPr>
            <p:txBody>
              <a:bodyPr wrap="none" anchor="ctr"/>
              <a:lstStyle/>
              <a:p>
                <a:endParaRPr lang="en-US"/>
              </a:p>
            </p:txBody>
          </p:sp>
          <p:sp>
            <p:nvSpPr>
              <p:cNvPr id="661" name="Line 1482"/>
              <p:cNvSpPr>
                <a:spLocks noChangeShapeType="1"/>
              </p:cNvSpPr>
              <p:nvPr/>
            </p:nvSpPr>
            <p:spPr bwMode="auto">
              <a:xfrm>
                <a:off x="3229" y="663"/>
                <a:ext cx="28" cy="0"/>
              </a:xfrm>
              <a:prstGeom prst="line">
                <a:avLst/>
              </a:prstGeom>
              <a:noFill/>
              <a:ln w="12700">
                <a:solidFill>
                  <a:srgbClr val="009688"/>
                </a:solidFill>
                <a:round/>
                <a:headEnd/>
                <a:tailEnd/>
              </a:ln>
              <a:effectLst/>
            </p:spPr>
            <p:txBody>
              <a:bodyPr wrap="none" anchor="ctr"/>
              <a:lstStyle/>
              <a:p>
                <a:endParaRPr lang="en-US"/>
              </a:p>
            </p:txBody>
          </p:sp>
          <p:sp>
            <p:nvSpPr>
              <p:cNvPr id="662" name="Line 1483"/>
              <p:cNvSpPr>
                <a:spLocks noChangeShapeType="1"/>
              </p:cNvSpPr>
              <p:nvPr/>
            </p:nvSpPr>
            <p:spPr bwMode="auto">
              <a:xfrm>
                <a:off x="3229" y="653"/>
                <a:ext cx="28" cy="0"/>
              </a:xfrm>
              <a:prstGeom prst="line">
                <a:avLst/>
              </a:prstGeom>
              <a:noFill/>
              <a:ln w="12700">
                <a:solidFill>
                  <a:srgbClr val="009688"/>
                </a:solidFill>
                <a:round/>
                <a:headEnd/>
                <a:tailEnd/>
              </a:ln>
              <a:effectLst/>
            </p:spPr>
            <p:txBody>
              <a:bodyPr wrap="none" anchor="ctr"/>
              <a:lstStyle/>
              <a:p>
                <a:endParaRPr lang="en-US"/>
              </a:p>
            </p:txBody>
          </p:sp>
        </p:grpSp>
        <p:sp>
          <p:nvSpPr>
            <p:cNvPr id="653" name="Freeform 1484"/>
            <p:cNvSpPr>
              <a:spLocks/>
            </p:cNvSpPr>
            <p:nvPr/>
          </p:nvSpPr>
          <p:spPr bwMode="auto">
            <a:xfrm>
              <a:off x="3277" y="593"/>
              <a:ext cx="35" cy="14"/>
            </a:xfrm>
            <a:custGeom>
              <a:avLst/>
              <a:gdLst/>
              <a:ahLst/>
              <a:cxnLst>
                <a:cxn ang="0">
                  <a:pos x="0" y="0"/>
                </a:cxn>
                <a:cxn ang="0">
                  <a:pos x="0" y="13"/>
                </a:cxn>
                <a:cxn ang="0">
                  <a:pos x="34" y="13"/>
                </a:cxn>
                <a:cxn ang="0">
                  <a:pos x="34" y="1"/>
                </a:cxn>
              </a:cxnLst>
              <a:rect l="0" t="0" r="r" b="b"/>
              <a:pathLst>
                <a:path w="35" h="14">
                  <a:moveTo>
                    <a:pt x="0" y="0"/>
                  </a:moveTo>
                  <a:lnTo>
                    <a:pt x="0" y="13"/>
                  </a:lnTo>
                  <a:lnTo>
                    <a:pt x="34" y="13"/>
                  </a:lnTo>
                  <a:lnTo>
                    <a:pt x="34" y="1"/>
                  </a:lnTo>
                </a:path>
              </a:pathLst>
            </a:custGeom>
            <a:noFill/>
            <a:ln w="12700" cap="rnd" cmpd="sng">
              <a:solidFill>
                <a:schemeClr val="tx1"/>
              </a:solidFill>
              <a:prstDash val="solid"/>
              <a:round/>
              <a:headEnd type="none" w="med" len="med"/>
              <a:tailEnd type="none" w="med" len="med"/>
            </a:ln>
            <a:effectLst/>
          </p:spPr>
          <p:txBody>
            <a:bodyPr/>
            <a:lstStyle/>
            <a:p>
              <a:endParaRPr lang="en-US"/>
            </a:p>
          </p:txBody>
        </p:sp>
        <p:sp>
          <p:nvSpPr>
            <p:cNvPr id="654" name="Freeform 1485"/>
            <p:cNvSpPr>
              <a:spLocks/>
            </p:cNvSpPr>
            <p:nvPr/>
          </p:nvSpPr>
          <p:spPr bwMode="auto">
            <a:xfrm>
              <a:off x="3277" y="630"/>
              <a:ext cx="35" cy="15"/>
            </a:xfrm>
            <a:custGeom>
              <a:avLst/>
              <a:gdLst/>
              <a:ahLst/>
              <a:cxnLst>
                <a:cxn ang="0">
                  <a:pos x="0" y="0"/>
                </a:cxn>
                <a:cxn ang="0">
                  <a:pos x="0" y="14"/>
                </a:cxn>
                <a:cxn ang="0">
                  <a:pos x="34" y="14"/>
                </a:cxn>
                <a:cxn ang="0">
                  <a:pos x="34" y="1"/>
                </a:cxn>
              </a:cxnLst>
              <a:rect l="0" t="0" r="r" b="b"/>
              <a:pathLst>
                <a:path w="35" h="15">
                  <a:moveTo>
                    <a:pt x="0" y="0"/>
                  </a:moveTo>
                  <a:lnTo>
                    <a:pt x="0" y="14"/>
                  </a:lnTo>
                  <a:lnTo>
                    <a:pt x="34" y="14"/>
                  </a:lnTo>
                  <a:lnTo>
                    <a:pt x="34" y="1"/>
                  </a:lnTo>
                </a:path>
              </a:pathLst>
            </a:custGeom>
            <a:noFill/>
            <a:ln w="12700" cap="rnd" cmpd="sng">
              <a:solidFill>
                <a:schemeClr val="tx1"/>
              </a:solidFill>
              <a:prstDash val="solid"/>
              <a:round/>
              <a:headEnd type="none" w="med" len="med"/>
              <a:tailEnd type="none" w="med" len="med"/>
            </a:ln>
            <a:effectLst/>
          </p:spPr>
          <p:txBody>
            <a:bodyPr/>
            <a:lstStyle/>
            <a:p>
              <a:endParaRPr lang="en-US"/>
            </a:p>
          </p:txBody>
        </p:sp>
      </p:grpSp>
      <p:grpSp>
        <p:nvGrpSpPr>
          <p:cNvPr id="719" name="Group 1430"/>
          <p:cNvGrpSpPr>
            <a:grpSpLocks/>
          </p:cNvGrpSpPr>
          <p:nvPr/>
        </p:nvGrpSpPr>
        <p:grpSpPr bwMode="auto">
          <a:xfrm>
            <a:off x="5518376" y="4249532"/>
            <a:ext cx="348589" cy="332723"/>
            <a:chOff x="2992" y="330"/>
            <a:chExt cx="471" cy="438"/>
          </a:xfrm>
        </p:grpSpPr>
        <p:sp>
          <p:nvSpPr>
            <p:cNvPr id="720" name="Freeform 1431"/>
            <p:cNvSpPr>
              <a:spLocks/>
            </p:cNvSpPr>
            <p:nvPr/>
          </p:nvSpPr>
          <p:spPr bwMode="auto">
            <a:xfrm>
              <a:off x="3138" y="640"/>
              <a:ext cx="47" cy="14"/>
            </a:xfrm>
            <a:custGeom>
              <a:avLst/>
              <a:gdLst/>
              <a:ahLst/>
              <a:cxnLst>
                <a:cxn ang="0">
                  <a:pos x="0" y="3"/>
                </a:cxn>
                <a:cxn ang="0">
                  <a:pos x="2" y="10"/>
                </a:cxn>
                <a:cxn ang="0">
                  <a:pos x="11" y="13"/>
                </a:cxn>
                <a:cxn ang="0">
                  <a:pos x="24" y="13"/>
                </a:cxn>
                <a:cxn ang="0">
                  <a:pos x="43" y="8"/>
                </a:cxn>
                <a:cxn ang="0">
                  <a:pos x="46" y="3"/>
                </a:cxn>
                <a:cxn ang="0">
                  <a:pos x="43" y="3"/>
                </a:cxn>
                <a:cxn ang="0">
                  <a:pos x="40" y="5"/>
                </a:cxn>
                <a:cxn ang="0">
                  <a:pos x="21" y="10"/>
                </a:cxn>
                <a:cxn ang="0">
                  <a:pos x="11" y="8"/>
                </a:cxn>
                <a:cxn ang="0">
                  <a:pos x="11" y="5"/>
                </a:cxn>
                <a:cxn ang="0">
                  <a:pos x="27" y="0"/>
                </a:cxn>
                <a:cxn ang="0">
                  <a:pos x="0" y="3"/>
                </a:cxn>
              </a:cxnLst>
              <a:rect l="0" t="0" r="r" b="b"/>
              <a:pathLst>
                <a:path w="47" h="14">
                  <a:moveTo>
                    <a:pt x="0" y="3"/>
                  </a:moveTo>
                  <a:lnTo>
                    <a:pt x="2" y="10"/>
                  </a:lnTo>
                  <a:lnTo>
                    <a:pt x="11" y="13"/>
                  </a:lnTo>
                  <a:lnTo>
                    <a:pt x="24" y="13"/>
                  </a:lnTo>
                  <a:lnTo>
                    <a:pt x="43" y="8"/>
                  </a:lnTo>
                  <a:lnTo>
                    <a:pt x="46" y="3"/>
                  </a:lnTo>
                  <a:lnTo>
                    <a:pt x="43" y="3"/>
                  </a:lnTo>
                  <a:lnTo>
                    <a:pt x="40" y="5"/>
                  </a:lnTo>
                  <a:lnTo>
                    <a:pt x="21" y="10"/>
                  </a:lnTo>
                  <a:lnTo>
                    <a:pt x="11" y="8"/>
                  </a:lnTo>
                  <a:lnTo>
                    <a:pt x="11" y="5"/>
                  </a:lnTo>
                  <a:lnTo>
                    <a:pt x="27" y="0"/>
                  </a:lnTo>
                  <a:lnTo>
                    <a:pt x="0" y="3"/>
                  </a:lnTo>
                </a:path>
              </a:pathLst>
            </a:custGeom>
            <a:solidFill>
              <a:srgbClr val="FFFFFF"/>
            </a:solidFill>
            <a:ln w="12700" cap="rnd" cmpd="sng">
              <a:noFill/>
              <a:prstDash val="solid"/>
              <a:round/>
              <a:headEnd type="none" w="med" len="med"/>
              <a:tailEnd type="none" w="med" len="med"/>
            </a:ln>
            <a:effectLst/>
          </p:spPr>
          <p:txBody>
            <a:bodyPr/>
            <a:lstStyle/>
            <a:p>
              <a:endParaRPr lang="en-US"/>
            </a:p>
          </p:txBody>
        </p:sp>
        <p:sp>
          <p:nvSpPr>
            <p:cNvPr id="721" name="Freeform 1432"/>
            <p:cNvSpPr>
              <a:spLocks/>
            </p:cNvSpPr>
            <p:nvPr/>
          </p:nvSpPr>
          <p:spPr bwMode="auto">
            <a:xfrm>
              <a:off x="2992" y="650"/>
              <a:ext cx="18" cy="69"/>
            </a:xfrm>
            <a:custGeom>
              <a:avLst/>
              <a:gdLst/>
              <a:ahLst/>
              <a:cxnLst>
                <a:cxn ang="0">
                  <a:pos x="2" y="0"/>
                </a:cxn>
                <a:cxn ang="0">
                  <a:pos x="0" y="68"/>
                </a:cxn>
                <a:cxn ang="0">
                  <a:pos x="17" y="68"/>
                </a:cxn>
                <a:cxn ang="0">
                  <a:pos x="2" y="3"/>
                </a:cxn>
                <a:cxn ang="0">
                  <a:pos x="2" y="0"/>
                </a:cxn>
              </a:cxnLst>
              <a:rect l="0" t="0" r="r" b="b"/>
              <a:pathLst>
                <a:path w="18" h="69">
                  <a:moveTo>
                    <a:pt x="2" y="0"/>
                  </a:moveTo>
                  <a:lnTo>
                    <a:pt x="0" y="68"/>
                  </a:lnTo>
                  <a:lnTo>
                    <a:pt x="17" y="68"/>
                  </a:lnTo>
                  <a:lnTo>
                    <a:pt x="2" y="3"/>
                  </a:lnTo>
                  <a:lnTo>
                    <a:pt x="2" y="0"/>
                  </a:lnTo>
                </a:path>
              </a:pathLst>
            </a:custGeom>
            <a:solidFill>
              <a:srgbClr val="006633"/>
            </a:solidFill>
            <a:ln w="12700" cap="rnd" cmpd="sng">
              <a:noFill/>
              <a:prstDash val="solid"/>
              <a:round/>
              <a:headEnd type="none" w="med" len="med"/>
              <a:tailEnd type="none" w="med" len="med"/>
            </a:ln>
            <a:effectLst/>
          </p:spPr>
          <p:txBody>
            <a:bodyPr/>
            <a:lstStyle/>
            <a:p>
              <a:endParaRPr lang="en-US"/>
            </a:p>
          </p:txBody>
        </p:sp>
        <p:sp>
          <p:nvSpPr>
            <p:cNvPr id="722" name="Freeform 1433"/>
            <p:cNvSpPr>
              <a:spLocks/>
            </p:cNvSpPr>
            <p:nvPr/>
          </p:nvSpPr>
          <p:spPr bwMode="auto">
            <a:xfrm>
              <a:off x="3270" y="551"/>
              <a:ext cx="190" cy="43"/>
            </a:xfrm>
            <a:custGeom>
              <a:avLst/>
              <a:gdLst/>
              <a:ahLst/>
              <a:cxnLst>
                <a:cxn ang="0">
                  <a:pos x="0" y="24"/>
                </a:cxn>
                <a:cxn ang="0">
                  <a:pos x="67" y="24"/>
                </a:cxn>
                <a:cxn ang="0">
                  <a:pos x="67" y="0"/>
                </a:cxn>
                <a:cxn ang="0">
                  <a:pos x="189" y="0"/>
                </a:cxn>
                <a:cxn ang="0">
                  <a:pos x="189" y="42"/>
                </a:cxn>
                <a:cxn ang="0">
                  <a:pos x="0" y="42"/>
                </a:cxn>
                <a:cxn ang="0">
                  <a:pos x="0" y="24"/>
                </a:cxn>
              </a:cxnLst>
              <a:rect l="0" t="0" r="r" b="b"/>
              <a:pathLst>
                <a:path w="190" h="43">
                  <a:moveTo>
                    <a:pt x="0" y="24"/>
                  </a:moveTo>
                  <a:lnTo>
                    <a:pt x="67" y="24"/>
                  </a:lnTo>
                  <a:lnTo>
                    <a:pt x="67" y="0"/>
                  </a:lnTo>
                  <a:lnTo>
                    <a:pt x="189" y="0"/>
                  </a:lnTo>
                  <a:lnTo>
                    <a:pt x="189" y="42"/>
                  </a:lnTo>
                  <a:lnTo>
                    <a:pt x="0" y="42"/>
                  </a:lnTo>
                  <a:lnTo>
                    <a:pt x="0" y="24"/>
                  </a:lnTo>
                </a:path>
              </a:pathLst>
            </a:custGeom>
            <a:solidFill>
              <a:srgbClr val="FFFFFF"/>
            </a:solidFill>
            <a:ln w="12700" cap="rnd" cmpd="sng">
              <a:noFill/>
              <a:prstDash val="solid"/>
              <a:round/>
              <a:headEnd type="none" w="med" len="med"/>
              <a:tailEnd type="none" w="med" len="med"/>
            </a:ln>
            <a:effectLst/>
          </p:spPr>
          <p:txBody>
            <a:bodyPr/>
            <a:lstStyle/>
            <a:p>
              <a:endParaRPr lang="en-US"/>
            </a:p>
          </p:txBody>
        </p:sp>
        <p:sp>
          <p:nvSpPr>
            <p:cNvPr id="723" name="Freeform 1434"/>
            <p:cNvSpPr>
              <a:spLocks/>
            </p:cNvSpPr>
            <p:nvPr/>
          </p:nvSpPr>
          <p:spPr bwMode="auto">
            <a:xfrm>
              <a:off x="2992" y="596"/>
              <a:ext cx="236" cy="33"/>
            </a:xfrm>
            <a:custGeom>
              <a:avLst/>
              <a:gdLst/>
              <a:ahLst/>
              <a:cxnLst>
                <a:cxn ang="0">
                  <a:pos x="3" y="0"/>
                </a:cxn>
                <a:cxn ang="0">
                  <a:pos x="116" y="0"/>
                </a:cxn>
                <a:cxn ang="0">
                  <a:pos x="116" y="17"/>
                </a:cxn>
                <a:cxn ang="0">
                  <a:pos x="235" y="17"/>
                </a:cxn>
                <a:cxn ang="0">
                  <a:pos x="233" y="32"/>
                </a:cxn>
                <a:cxn ang="0">
                  <a:pos x="0" y="32"/>
                </a:cxn>
                <a:cxn ang="0">
                  <a:pos x="0" y="0"/>
                </a:cxn>
                <a:cxn ang="0">
                  <a:pos x="3" y="0"/>
                </a:cxn>
              </a:cxnLst>
              <a:rect l="0" t="0" r="r" b="b"/>
              <a:pathLst>
                <a:path w="236" h="33">
                  <a:moveTo>
                    <a:pt x="3" y="0"/>
                  </a:moveTo>
                  <a:lnTo>
                    <a:pt x="116" y="0"/>
                  </a:lnTo>
                  <a:lnTo>
                    <a:pt x="116" y="17"/>
                  </a:lnTo>
                  <a:lnTo>
                    <a:pt x="235" y="17"/>
                  </a:lnTo>
                  <a:lnTo>
                    <a:pt x="233" y="32"/>
                  </a:lnTo>
                  <a:lnTo>
                    <a:pt x="0" y="32"/>
                  </a:lnTo>
                  <a:lnTo>
                    <a:pt x="0" y="0"/>
                  </a:lnTo>
                  <a:lnTo>
                    <a:pt x="3" y="0"/>
                  </a:lnTo>
                </a:path>
              </a:pathLst>
            </a:custGeom>
            <a:solidFill>
              <a:srgbClr val="FFFFFF"/>
            </a:solidFill>
            <a:ln w="12700" cap="rnd" cmpd="sng">
              <a:noFill/>
              <a:prstDash val="solid"/>
              <a:round/>
              <a:headEnd type="none" w="med" len="med"/>
              <a:tailEnd type="none" w="med" len="med"/>
            </a:ln>
            <a:effectLst/>
          </p:spPr>
          <p:txBody>
            <a:bodyPr/>
            <a:lstStyle/>
            <a:p>
              <a:endParaRPr lang="en-US"/>
            </a:p>
          </p:txBody>
        </p:sp>
        <p:sp>
          <p:nvSpPr>
            <p:cNvPr id="724" name="Freeform 1435"/>
            <p:cNvSpPr>
              <a:spLocks/>
            </p:cNvSpPr>
            <p:nvPr/>
          </p:nvSpPr>
          <p:spPr bwMode="auto">
            <a:xfrm>
              <a:off x="3108" y="359"/>
              <a:ext cx="246" cy="319"/>
            </a:xfrm>
            <a:custGeom>
              <a:avLst/>
              <a:gdLst/>
              <a:ahLst/>
              <a:cxnLst>
                <a:cxn ang="0">
                  <a:pos x="78" y="19"/>
                </a:cxn>
                <a:cxn ang="0">
                  <a:pos x="95" y="77"/>
                </a:cxn>
                <a:cxn ang="0">
                  <a:pos x="237" y="93"/>
                </a:cxn>
                <a:cxn ang="0">
                  <a:pos x="229" y="145"/>
                </a:cxn>
                <a:cxn ang="0">
                  <a:pos x="211" y="157"/>
                </a:cxn>
                <a:cxn ang="0">
                  <a:pos x="203" y="173"/>
                </a:cxn>
                <a:cxn ang="0">
                  <a:pos x="200" y="206"/>
                </a:cxn>
                <a:cxn ang="0">
                  <a:pos x="189" y="219"/>
                </a:cxn>
                <a:cxn ang="0">
                  <a:pos x="242" y="219"/>
                </a:cxn>
                <a:cxn ang="0">
                  <a:pos x="245" y="315"/>
                </a:cxn>
                <a:cxn ang="0">
                  <a:pos x="0" y="318"/>
                </a:cxn>
                <a:cxn ang="0">
                  <a:pos x="8" y="157"/>
                </a:cxn>
                <a:cxn ang="0">
                  <a:pos x="25" y="106"/>
                </a:cxn>
                <a:cxn ang="0">
                  <a:pos x="22" y="103"/>
                </a:cxn>
                <a:cxn ang="0">
                  <a:pos x="20" y="103"/>
                </a:cxn>
                <a:cxn ang="0">
                  <a:pos x="11" y="93"/>
                </a:cxn>
                <a:cxn ang="0">
                  <a:pos x="5" y="89"/>
                </a:cxn>
                <a:cxn ang="0">
                  <a:pos x="3" y="84"/>
                </a:cxn>
                <a:cxn ang="0">
                  <a:pos x="8" y="74"/>
                </a:cxn>
                <a:cxn ang="0">
                  <a:pos x="16" y="16"/>
                </a:cxn>
                <a:cxn ang="0">
                  <a:pos x="67" y="0"/>
                </a:cxn>
                <a:cxn ang="0">
                  <a:pos x="78" y="19"/>
                </a:cxn>
              </a:cxnLst>
              <a:rect l="0" t="0" r="r" b="b"/>
              <a:pathLst>
                <a:path w="246" h="319">
                  <a:moveTo>
                    <a:pt x="78" y="19"/>
                  </a:moveTo>
                  <a:lnTo>
                    <a:pt x="95" y="77"/>
                  </a:lnTo>
                  <a:lnTo>
                    <a:pt x="237" y="93"/>
                  </a:lnTo>
                  <a:lnTo>
                    <a:pt x="229" y="145"/>
                  </a:lnTo>
                  <a:lnTo>
                    <a:pt x="211" y="157"/>
                  </a:lnTo>
                  <a:lnTo>
                    <a:pt x="203" y="173"/>
                  </a:lnTo>
                  <a:lnTo>
                    <a:pt x="200" y="206"/>
                  </a:lnTo>
                  <a:lnTo>
                    <a:pt x="189" y="219"/>
                  </a:lnTo>
                  <a:lnTo>
                    <a:pt x="242" y="219"/>
                  </a:lnTo>
                  <a:lnTo>
                    <a:pt x="245" y="315"/>
                  </a:lnTo>
                  <a:lnTo>
                    <a:pt x="0" y="318"/>
                  </a:lnTo>
                  <a:lnTo>
                    <a:pt x="8" y="157"/>
                  </a:lnTo>
                  <a:lnTo>
                    <a:pt x="25" y="106"/>
                  </a:lnTo>
                  <a:lnTo>
                    <a:pt x="22" y="103"/>
                  </a:lnTo>
                  <a:lnTo>
                    <a:pt x="20" y="103"/>
                  </a:lnTo>
                  <a:lnTo>
                    <a:pt x="11" y="93"/>
                  </a:lnTo>
                  <a:lnTo>
                    <a:pt x="5" y="89"/>
                  </a:lnTo>
                  <a:lnTo>
                    <a:pt x="3" y="84"/>
                  </a:lnTo>
                  <a:lnTo>
                    <a:pt x="8" y="74"/>
                  </a:lnTo>
                  <a:lnTo>
                    <a:pt x="16" y="16"/>
                  </a:lnTo>
                  <a:lnTo>
                    <a:pt x="67" y="0"/>
                  </a:lnTo>
                  <a:lnTo>
                    <a:pt x="78" y="19"/>
                  </a:lnTo>
                </a:path>
              </a:pathLst>
            </a:custGeom>
            <a:solidFill>
              <a:srgbClr val="FFCC99"/>
            </a:solidFill>
            <a:ln w="12700" cap="rnd" cmpd="sng">
              <a:noFill/>
              <a:prstDash val="solid"/>
              <a:round/>
              <a:headEnd type="none" w="med" len="med"/>
              <a:tailEnd type="none" w="med" len="med"/>
            </a:ln>
            <a:effectLst/>
          </p:spPr>
          <p:txBody>
            <a:bodyPr/>
            <a:lstStyle/>
            <a:p>
              <a:endParaRPr lang="en-US"/>
            </a:p>
          </p:txBody>
        </p:sp>
        <p:sp>
          <p:nvSpPr>
            <p:cNvPr id="725" name="Freeform 1436"/>
            <p:cNvSpPr>
              <a:spLocks/>
            </p:cNvSpPr>
            <p:nvPr/>
          </p:nvSpPr>
          <p:spPr bwMode="auto">
            <a:xfrm>
              <a:off x="3096" y="337"/>
              <a:ext cx="30" cy="91"/>
            </a:xfrm>
            <a:custGeom>
              <a:avLst/>
              <a:gdLst/>
              <a:ahLst/>
              <a:cxnLst>
                <a:cxn ang="0">
                  <a:pos x="26" y="0"/>
                </a:cxn>
                <a:cxn ang="0">
                  <a:pos x="8" y="22"/>
                </a:cxn>
                <a:cxn ang="0">
                  <a:pos x="3" y="37"/>
                </a:cxn>
                <a:cxn ang="0">
                  <a:pos x="0" y="56"/>
                </a:cxn>
                <a:cxn ang="0">
                  <a:pos x="13" y="90"/>
                </a:cxn>
                <a:cxn ang="0">
                  <a:pos x="29" y="40"/>
                </a:cxn>
                <a:cxn ang="0">
                  <a:pos x="24" y="6"/>
                </a:cxn>
                <a:cxn ang="0">
                  <a:pos x="26" y="0"/>
                </a:cxn>
              </a:cxnLst>
              <a:rect l="0" t="0" r="r" b="b"/>
              <a:pathLst>
                <a:path w="30" h="91">
                  <a:moveTo>
                    <a:pt x="26" y="0"/>
                  </a:moveTo>
                  <a:lnTo>
                    <a:pt x="8" y="22"/>
                  </a:lnTo>
                  <a:lnTo>
                    <a:pt x="3" y="37"/>
                  </a:lnTo>
                  <a:lnTo>
                    <a:pt x="0" y="56"/>
                  </a:lnTo>
                  <a:lnTo>
                    <a:pt x="13" y="90"/>
                  </a:lnTo>
                  <a:lnTo>
                    <a:pt x="29" y="40"/>
                  </a:lnTo>
                  <a:lnTo>
                    <a:pt x="24" y="6"/>
                  </a:lnTo>
                  <a:lnTo>
                    <a:pt x="26" y="0"/>
                  </a:lnTo>
                </a:path>
              </a:pathLst>
            </a:custGeom>
            <a:solidFill>
              <a:srgbClr val="7A7A7A"/>
            </a:solidFill>
            <a:ln w="12700" cap="rnd" cmpd="sng">
              <a:noFill/>
              <a:prstDash val="solid"/>
              <a:round/>
              <a:headEnd type="none" w="med" len="med"/>
              <a:tailEnd type="none" w="med" len="med"/>
            </a:ln>
            <a:effectLst/>
          </p:spPr>
          <p:txBody>
            <a:bodyPr/>
            <a:lstStyle/>
            <a:p>
              <a:endParaRPr lang="en-US"/>
            </a:p>
          </p:txBody>
        </p:sp>
        <p:sp>
          <p:nvSpPr>
            <p:cNvPr id="726" name="Freeform 1437"/>
            <p:cNvSpPr>
              <a:spLocks/>
            </p:cNvSpPr>
            <p:nvPr/>
          </p:nvSpPr>
          <p:spPr bwMode="auto">
            <a:xfrm>
              <a:off x="3063" y="427"/>
              <a:ext cx="308" cy="185"/>
            </a:xfrm>
            <a:custGeom>
              <a:avLst/>
              <a:gdLst/>
              <a:ahLst/>
              <a:cxnLst>
                <a:cxn ang="0">
                  <a:pos x="271" y="79"/>
                </a:cxn>
                <a:cxn ang="0">
                  <a:pos x="307" y="51"/>
                </a:cxn>
                <a:cxn ang="0">
                  <a:pos x="307" y="25"/>
                </a:cxn>
                <a:cxn ang="0">
                  <a:pos x="304" y="13"/>
                </a:cxn>
                <a:cxn ang="0">
                  <a:pos x="288" y="6"/>
                </a:cxn>
                <a:cxn ang="0">
                  <a:pos x="279" y="6"/>
                </a:cxn>
                <a:cxn ang="0">
                  <a:pos x="268" y="6"/>
                </a:cxn>
                <a:cxn ang="0">
                  <a:pos x="254" y="9"/>
                </a:cxn>
                <a:cxn ang="0">
                  <a:pos x="238" y="9"/>
                </a:cxn>
                <a:cxn ang="0">
                  <a:pos x="209" y="0"/>
                </a:cxn>
                <a:cxn ang="0">
                  <a:pos x="195" y="0"/>
                </a:cxn>
                <a:cxn ang="0">
                  <a:pos x="184" y="6"/>
                </a:cxn>
                <a:cxn ang="0">
                  <a:pos x="165" y="3"/>
                </a:cxn>
                <a:cxn ang="0">
                  <a:pos x="142" y="9"/>
                </a:cxn>
                <a:cxn ang="0">
                  <a:pos x="129" y="63"/>
                </a:cxn>
                <a:cxn ang="0">
                  <a:pos x="112" y="63"/>
                </a:cxn>
                <a:cxn ang="0">
                  <a:pos x="84" y="54"/>
                </a:cxn>
                <a:cxn ang="0">
                  <a:pos x="70" y="41"/>
                </a:cxn>
                <a:cxn ang="0">
                  <a:pos x="64" y="57"/>
                </a:cxn>
                <a:cxn ang="0">
                  <a:pos x="14" y="95"/>
                </a:cxn>
                <a:cxn ang="0">
                  <a:pos x="5" y="108"/>
                </a:cxn>
                <a:cxn ang="0">
                  <a:pos x="3" y="117"/>
                </a:cxn>
                <a:cxn ang="0">
                  <a:pos x="0" y="162"/>
                </a:cxn>
                <a:cxn ang="0">
                  <a:pos x="50" y="162"/>
                </a:cxn>
                <a:cxn ang="0">
                  <a:pos x="50" y="184"/>
                </a:cxn>
                <a:cxn ang="0">
                  <a:pos x="67" y="184"/>
                </a:cxn>
                <a:cxn ang="0">
                  <a:pos x="70" y="178"/>
                </a:cxn>
                <a:cxn ang="0">
                  <a:pos x="70" y="175"/>
                </a:cxn>
                <a:cxn ang="0">
                  <a:pos x="73" y="168"/>
                </a:cxn>
                <a:cxn ang="0">
                  <a:pos x="84" y="168"/>
                </a:cxn>
                <a:cxn ang="0">
                  <a:pos x="92" y="162"/>
                </a:cxn>
                <a:cxn ang="0">
                  <a:pos x="95" y="158"/>
                </a:cxn>
                <a:cxn ang="0">
                  <a:pos x="156" y="130"/>
                </a:cxn>
                <a:cxn ang="0">
                  <a:pos x="204" y="108"/>
                </a:cxn>
                <a:cxn ang="0">
                  <a:pos x="206" y="76"/>
                </a:cxn>
                <a:cxn ang="0">
                  <a:pos x="240" y="44"/>
                </a:cxn>
                <a:cxn ang="0">
                  <a:pos x="249" y="35"/>
                </a:cxn>
                <a:cxn ang="0">
                  <a:pos x="262" y="35"/>
                </a:cxn>
                <a:cxn ang="0">
                  <a:pos x="271" y="44"/>
                </a:cxn>
                <a:cxn ang="0">
                  <a:pos x="274" y="76"/>
                </a:cxn>
                <a:cxn ang="0">
                  <a:pos x="271" y="79"/>
                </a:cxn>
              </a:cxnLst>
              <a:rect l="0" t="0" r="r" b="b"/>
              <a:pathLst>
                <a:path w="308" h="185">
                  <a:moveTo>
                    <a:pt x="271" y="79"/>
                  </a:moveTo>
                  <a:lnTo>
                    <a:pt x="307" y="51"/>
                  </a:lnTo>
                  <a:lnTo>
                    <a:pt x="307" y="25"/>
                  </a:lnTo>
                  <a:lnTo>
                    <a:pt x="304" y="13"/>
                  </a:lnTo>
                  <a:lnTo>
                    <a:pt x="288" y="6"/>
                  </a:lnTo>
                  <a:lnTo>
                    <a:pt x="279" y="6"/>
                  </a:lnTo>
                  <a:lnTo>
                    <a:pt x="268" y="6"/>
                  </a:lnTo>
                  <a:lnTo>
                    <a:pt x="254" y="9"/>
                  </a:lnTo>
                  <a:lnTo>
                    <a:pt x="238" y="9"/>
                  </a:lnTo>
                  <a:lnTo>
                    <a:pt x="209" y="0"/>
                  </a:lnTo>
                  <a:lnTo>
                    <a:pt x="195" y="0"/>
                  </a:lnTo>
                  <a:lnTo>
                    <a:pt x="184" y="6"/>
                  </a:lnTo>
                  <a:lnTo>
                    <a:pt x="165" y="3"/>
                  </a:lnTo>
                  <a:lnTo>
                    <a:pt x="142" y="9"/>
                  </a:lnTo>
                  <a:lnTo>
                    <a:pt x="129" y="63"/>
                  </a:lnTo>
                  <a:lnTo>
                    <a:pt x="112" y="63"/>
                  </a:lnTo>
                  <a:lnTo>
                    <a:pt x="84" y="54"/>
                  </a:lnTo>
                  <a:lnTo>
                    <a:pt x="70" y="41"/>
                  </a:lnTo>
                  <a:lnTo>
                    <a:pt x="64" y="57"/>
                  </a:lnTo>
                  <a:lnTo>
                    <a:pt x="14" y="95"/>
                  </a:lnTo>
                  <a:lnTo>
                    <a:pt x="5" y="108"/>
                  </a:lnTo>
                  <a:lnTo>
                    <a:pt x="3" y="117"/>
                  </a:lnTo>
                  <a:lnTo>
                    <a:pt x="0" y="162"/>
                  </a:lnTo>
                  <a:lnTo>
                    <a:pt x="50" y="162"/>
                  </a:lnTo>
                  <a:lnTo>
                    <a:pt x="50" y="184"/>
                  </a:lnTo>
                  <a:lnTo>
                    <a:pt x="67" y="184"/>
                  </a:lnTo>
                  <a:lnTo>
                    <a:pt x="70" y="178"/>
                  </a:lnTo>
                  <a:lnTo>
                    <a:pt x="70" y="175"/>
                  </a:lnTo>
                  <a:lnTo>
                    <a:pt x="73" y="168"/>
                  </a:lnTo>
                  <a:lnTo>
                    <a:pt x="84" y="168"/>
                  </a:lnTo>
                  <a:lnTo>
                    <a:pt x="92" y="162"/>
                  </a:lnTo>
                  <a:lnTo>
                    <a:pt x="95" y="158"/>
                  </a:lnTo>
                  <a:lnTo>
                    <a:pt x="156" y="130"/>
                  </a:lnTo>
                  <a:lnTo>
                    <a:pt x="204" y="108"/>
                  </a:lnTo>
                  <a:lnTo>
                    <a:pt x="206" y="76"/>
                  </a:lnTo>
                  <a:lnTo>
                    <a:pt x="240" y="44"/>
                  </a:lnTo>
                  <a:lnTo>
                    <a:pt x="249" y="35"/>
                  </a:lnTo>
                  <a:lnTo>
                    <a:pt x="262" y="35"/>
                  </a:lnTo>
                  <a:lnTo>
                    <a:pt x="271" y="44"/>
                  </a:lnTo>
                  <a:lnTo>
                    <a:pt x="274" y="76"/>
                  </a:lnTo>
                  <a:lnTo>
                    <a:pt x="271" y="79"/>
                  </a:lnTo>
                </a:path>
              </a:pathLst>
            </a:custGeom>
            <a:solidFill>
              <a:srgbClr val="FFA57F"/>
            </a:solidFill>
            <a:ln w="12700" cap="rnd" cmpd="sng">
              <a:noFill/>
              <a:prstDash val="solid"/>
              <a:round/>
              <a:headEnd type="none" w="med" len="med"/>
              <a:tailEnd type="none" w="med" len="med"/>
            </a:ln>
            <a:effectLst/>
          </p:spPr>
          <p:txBody>
            <a:bodyPr/>
            <a:lstStyle/>
            <a:p>
              <a:endParaRPr lang="en-US"/>
            </a:p>
          </p:txBody>
        </p:sp>
        <p:sp>
          <p:nvSpPr>
            <p:cNvPr id="727" name="Freeform 1438"/>
            <p:cNvSpPr>
              <a:spLocks/>
            </p:cNvSpPr>
            <p:nvPr/>
          </p:nvSpPr>
          <p:spPr bwMode="auto">
            <a:xfrm>
              <a:off x="2992" y="599"/>
              <a:ext cx="303" cy="118"/>
            </a:xfrm>
            <a:custGeom>
              <a:avLst/>
              <a:gdLst/>
              <a:ahLst/>
              <a:cxnLst>
                <a:cxn ang="0">
                  <a:pos x="210" y="22"/>
                </a:cxn>
                <a:cxn ang="0">
                  <a:pos x="118" y="22"/>
                </a:cxn>
                <a:cxn ang="0">
                  <a:pos x="118" y="0"/>
                </a:cxn>
                <a:cxn ang="0">
                  <a:pos x="0" y="0"/>
                </a:cxn>
                <a:cxn ang="0">
                  <a:pos x="6" y="117"/>
                </a:cxn>
                <a:cxn ang="0">
                  <a:pos x="302" y="117"/>
                </a:cxn>
                <a:cxn ang="0">
                  <a:pos x="302" y="92"/>
                </a:cxn>
                <a:cxn ang="0">
                  <a:pos x="120" y="92"/>
                </a:cxn>
                <a:cxn ang="0">
                  <a:pos x="120" y="38"/>
                </a:cxn>
                <a:cxn ang="0">
                  <a:pos x="212" y="38"/>
                </a:cxn>
                <a:cxn ang="0">
                  <a:pos x="210" y="22"/>
                </a:cxn>
              </a:cxnLst>
              <a:rect l="0" t="0" r="r" b="b"/>
              <a:pathLst>
                <a:path w="303" h="118">
                  <a:moveTo>
                    <a:pt x="210" y="22"/>
                  </a:moveTo>
                  <a:lnTo>
                    <a:pt x="118" y="22"/>
                  </a:lnTo>
                  <a:lnTo>
                    <a:pt x="118" y="0"/>
                  </a:lnTo>
                  <a:lnTo>
                    <a:pt x="0" y="0"/>
                  </a:lnTo>
                  <a:lnTo>
                    <a:pt x="6" y="117"/>
                  </a:lnTo>
                  <a:lnTo>
                    <a:pt x="302" y="117"/>
                  </a:lnTo>
                  <a:lnTo>
                    <a:pt x="302" y="92"/>
                  </a:lnTo>
                  <a:lnTo>
                    <a:pt x="120" y="92"/>
                  </a:lnTo>
                  <a:lnTo>
                    <a:pt x="120" y="38"/>
                  </a:lnTo>
                  <a:lnTo>
                    <a:pt x="212" y="38"/>
                  </a:lnTo>
                  <a:lnTo>
                    <a:pt x="210" y="22"/>
                  </a:lnTo>
                </a:path>
              </a:pathLst>
            </a:custGeom>
            <a:solidFill>
              <a:srgbClr val="037C03"/>
            </a:solidFill>
            <a:ln w="12700" cap="rnd" cmpd="sng">
              <a:noFill/>
              <a:prstDash val="solid"/>
              <a:round/>
              <a:headEnd type="none" w="med" len="med"/>
              <a:tailEnd type="none" w="med" len="med"/>
            </a:ln>
            <a:effectLst/>
          </p:spPr>
          <p:txBody>
            <a:bodyPr/>
            <a:lstStyle/>
            <a:p>
              <a:endParaRPr lang="en-US"/>
            </a:p>
          </p:txBody>
        </p:sp>
        <p:sp>
          <p:nvSpPr>
            <p:cNvPr id="728" name="Freeform 1439"/>
            <p:cNvSpPr>
              <a:spLocks/>
            </p:cNvSpPr>
            <p:nvPr/>
          </p:nvSpPr>
          <p:spPr bwMode="auto">
            <a:xfrm>
              <a:off x="3217" y="554"/>
              <a:ext cx="246" cy="163"/>
            </a:xfrm>
            <a:custGeom>
              <a:avLst/>
              <a:gdLst/>
              <a:ahLst/>
              <a:cxnLst>
                <a:cxn ang="0">
                  <a:pos x="120" y="0"/>
                </a:cxn>
                <a:cxn ang="0">
                  <a:pos x="245" y="0"/>
                </a:cxn>
                <a:cxn ang="0">
                  <a:pos x="245" y="162"/>
                </a:cxn>
                <a:cxn ang="0">
                  <a:pos x="120" y="162"/>
                </a:cxn>
                <a:cxn ang="0">
                  <a:pos x="117" y="117"/>
                </a:cxn>
                <a:cxn ang="0">
                  <a:pos x="50" y="117"/>
                </a:cxn>
                <a:cxn ang="0">
                  <a:pos x="49" y="115"/>
                </a:cxn>
                <a:cxn ang="0">
                  <a:pos x="50" y="89"/>
                </a:cxn>
                <a:cxn ang="0">
                  <a:pos x="36" y="89"/>
                </a:cxn>
                <a:cxn ang="0">
                  <a:pos x="42" y="105"/>
                </a:cxn>
                <a:cxn ang="0">
                  <a:pos x="0" y="108"/>
                </a:cxn>
                <a:cxn ang="0">
                  <a:pos x="0" y="41"/>
                </a:cxn>
                <a:cxn ang="0">
                  <a:pos x="14" y="41"/>
                </a:cxn>
                <a:cxn ang="0">
                  <a:pos x="14" y="54"/>
                </a:cxn>
                <a:cxn ang="0">
                  <a:pos x="22" y="51"/>
                </a:cxn>
                <a:cxn ang="0">
                  <a:pos x="25" y="38"/>
                </a:cxn>
                <a:cxn ang="0">
                  <a:pos x="53" y="28"/>
                </a:cxn>
                <a:cxn ang="0">
                  <a:pos x="117" y="28"/>
                </a:cxn>
                <a:cxn ang="0">
                  <a:pos x="117" y="0"/>
                </a:cxn>
                <a:cxn ang="0">
                  <a:pos x="120" y="0"/>
                </a:cxn>
              </a:cxnLst>
              <a:rect l="0" t="0" r="r" b="b"/>
              <a:pathLst>
                <a:path w="246" h="163">
                  <a:moveTo>
                    <a:pt x="120" y="0"/>
                  </a:moveTo>
                  <a:lnTo>
                    <a:pt x="245" y="0"/>
                  </a:lnTo>
                  <a:lnTo>
                    <a:pt x="245" y="162"/>
                  </a:lnTo>
                  <a:lnTo>
                    <a:pt x="120" y="162"/>
                  </a:lnTo>
                  <a:lnTo>
                    <a:pt x="117" y="117"/>
                  </a:lnTo>
                  <a:lnTo>
                    <a:pt x="50" y="117"/>
                  </a:lnTo>
                  <a:lnTo>
                    <a:pt x="49" y="115"/>
                  </a:lnTo>
                  <a:lnTo>
                    <a:pt x="50" y="89"/>
                  </a:lnTo>
                  <a:lnTo>
                    <a:pt x="36" y="89"/>
                  </a:lnTo>
                  <a:lnTo>
                    <a:pt x="42" y="105"/>
                  </a:lnTo>
                  <a:lnTo>
                    <a:pt x="0" y="108"/>
                  </a:lnTo>
                  <a:lnTo>
                    <a:pt x="0" y="41"/>
                  </a:lnTo>
                  <a:lnTo>
                    <a:pt x="14" y="41"/>
                  </a:lnTo>
                  <a:lnTo>
                    <a:pt x="14" y="54"/>
                  </a:lnTo>
                  <a:lnTo>
                    <a:pt x="22" y="51"/>
                  </a:lnTo>
                  <a:lnTo>
                    <a:pt x="25" y="38"/>
                  </a:lnTo>
                  <a:lnTo>
                    <a:pt x="53" y="28"/>
                  </a:lnTo>
                  <a:lnTo>
                    <a:pt x="117" y="28"/>
                  </a:lnTo>
                  <a:lnTo>
                    <a:pt x="117" y="0"/>
                  </a:lnTo>
                  <a:lnTo>
                    <a:pt x="120" y="0"/>
                  </a:lnTo>
                </a:path>
              </a:pathLst>
            </a:custGeom>
            <a:solidFill>
              <a:srgbClr val="037C03"/>
            </a:solidFill>
            <a:ln w="12700" cap="rnd" cmpd="sng">
              <a:noFill/>
              <a:prstDash val="solid"/>
              <a:round/>
              <a:headEnd type="none" w="med" len="med"/>
              <a:tailEnd type="none" w="med" len="med"/>
            </a:ln>
            <a:effectLst/>
          </p:spPr>
          <p:txBody>
            <a:bodyPr/>
            <a:lstStyle/>
            <a:p>
              <a:endParaRPr lang="en-US"/>
            </a:p>
          </p:txBody>
        </p:sp>
        <p:sp>
          <p:nvSpPr>
            <p:cNvPr id="729" name="Freeform 1440"/>
            <p:cNvSpPr>
              <a:spLocks/>
            </p:cNvSpPr>
            <p:nvPr/>
          </p:nvSpPr>
          <p:spPr bwMode="auto">
            <a:xfrm>
              <a:off x="3239" y="569"/>
              <a:ext cx="39" cy="42"/>
            </a:xfrm>
            <a:custGeom>
              <a:avLst/>
              <a:gdLst/>
              <a:ahLst/>
              <a:cxnLst>
                <a:cxn ang="0">
                  <a:pos x="23" y="3"/>
                </a:cxn>
                <a:cxn ang="0">
                  <a:pos x="0" y="19"/>
                </a:cxn>
                <a:cxn ang="0">
                  <a:pos x="15" y="19"/>
                </a:cxn>
                <a:cxn ang="0">
                  <a:pos x="15" y="41"/>
                </a:cxn>
                <a:cxn ang="0">
                  <a:pos x="25" y="41"/>
                </a:cxn>
                <a:cxn ang="0">
                  <a:pos x="25" y="10"/>
                </a:cxn>
                <a:cxn ang="0">
                  <a:pos x="38" y="10"/>
                </a:cxn>
                <a:cxn ang="0">
                  <a:pos x="35" y="3"/>
                </a:cxn>
                <a:cxn ang="0">
                  <a:pos x="33" y="0"/>
                </a:cxn>
                <a:cxn ang="0">
                  <a:pos x="28" y="6"/>
                </a:cxn>
                <a:cxn ang="0">
                  <a:pos x="25" y="6"/>
                </a:cxn>
                <a:cxn ang="0">
                  <a:pos x="23" y="3"/>
                </a:cxn>
              </a:cxnLst>
              <a:rect l="0" t="0" r="r" b="b"/>
              <a:pathLst>
                <a:path w="39" h="42">
                  <a:moveTo>
                    <a:pt x="23" y="3"/>
                  </a:moveTo>
                  <a:lnTo>
                    <a:pt x="0" y="19"/>
                  </a:lnTo>
                  <a:lnTo>
                    <a:pt x="15" y="19"/>
                  </a:lnTo>
                  <a:lnTo>
                    <a:pt x="15" y="41"/>
                  </a:lnTo>
                  <a:lnTo>
                    <a:pt x="25" y="41"/>
                  </a:lnTo>
                  <a:lnTo>
                    <a:pt x="25" y="10"/>
                  </a:lnTo>
                  <a:lnTo>
                    <a:pt x="38" y="10"/>
                  </a:lnTo>
                  <a:lnTo>
                    <a:pt x="35" y="3"/>
                  </a:lnTo>
                  <a:lnTo>
                    <a:pt x="33" y="0"/>
                  </a:lnTo>
                  <a:lnTo>
                    <a:pt x="28" y="6"/>
                  </a:lnTo>
                  <a:lnTo>
                    <a:pt x="25" y="6"/>
                  </a:lnTo>
                  <a:lnTo>
                    <a:pt x="23" y="3"/>
                  </a:lnTo>
                </a:path>
              </a:pathLst>
            </a:custGeom>
            <a:solidFill>
              <a:srgbClr val="383838"/>
            </a:solidFill>
            <a:ln w="12700" cap="rnd" cmpd="sng">
              <a:noFill/>
              <a:prstDash val="solid"/>
              <a:round/>
              <a:headEnd type="none" w="med" len="med"/>
              <a:tailEnd type="none" w="med" len="med"/>
            </a:ln>
            <a:effectLst/>
          </p:spPr>
          <p:txBody>
            <a:bodyPr/>
            <a:lstStyle/>
            <a:p>
              <a:endParaRPr lang="en-US"/>
            </a:p>
          </p:txBody>
        </p:sp>
        <p:sp>
          <p:nvSpPr>
            <p:cNvPr id="730" name="Freeform 1441"/>
            <p:cNvSpPr>
              <a:spLocks/>
            </p:cNvSpPr>
            <p:nvPr/>
          </p:nvSpPr>
          <p:spPr bwMode="auto">
            <a:xfrm>
              <a:off x="3138" y="629"/>
              <a:ext cx="98" cy="57"/>
            </a:xfrm>
            <a:custGeom>
              <a:avLst/>
              <a:gdLst/>
              <a:ahLst/>
              <a:cxnLst>
                <a:cxn ang="0">
                  <a:pos x="0" y="19"/>
                </a:cxn>
                <a:cxn ang="0">
                  <a:pos x="16" y="56"/>
                </a:cxn>
                <a:cxn ang="0">
                  <a:pos x="88" y="56"/>
                </a:cxn>
                <a:cxn ang="0">
                  <a:pos x="88" y="47"/>
                </a:cxn>
                <a:cxn ang="0">
                  <a:pos x="97" y="47"/>
                </a:cxn>
                <a:cxn ang="0">
                  <a:pos x="97" y="40"/>
                </a:cxn>
                <a:cxn ang="0">
                  <a:pos x="86" y="40"/>
                </a:cxn>
                <a:cxn ang="0">
                  <a:pos x="86" y="31"/>
                </a:cxn>
                <a:cxn ang="0">
                  <a:pos x="88" y="33"/>
                </a:cxn>
                <a:cxn ang="0">
                  <a:pos x="75" y="0"/>
                </a:cxn>
                <a:cxn ang="0">
                  <a:pos x="66" y="3"/>
                </a:cxn>
                <a:cxn ang="0">
                  <a:pos x="66" y="9"/>
                </a:cxn>
                <a:cxn ang="0">
                  <a:pos x="47" y="9"/>
                </a:cxn>
                <a:cxn ang="0">
                  <a:pos x="44" y="15"/>
                </a:cxn>
                <a:cxn ang="0">
                  <a:pos x="28" y="22"/>
                </a:cxn>
                <a:cxn ang="0">
                  <a:pos x="0" y="22"/>
                </a:cxn>
                <a:cxn ang="0">
                  <a:pos x="0" y="19"/>
                </a:cxn>
              </a:cxnLst>
              <a:rect l="0" t="0" r="r" b="b"/>
              <a:pathLst>
                <a:path w="98" h="57">
                  <a:moveTo>
                    <a:pt x="0" y="19"/>
                  </a:moveTo>
                  <a:lnTo>
                    <a:pt x="16" y="56"/>
                  </a:lnTo>
                  <a:lnTo>
                    <a:pt x="88" y="56"/>
                  </a:lnTo>
                  <a:lnTo>
                    <a:pt x="88" y="47"/>
                  </a:lnTo>
                  <a:lnTo>
                    <a:pt x="97" y="47"/>
                  </a:lnTo>
                  <a:lnTo>
                    <a:pt x="97" y="40"/>
                  </a:lnTo>
                  <a:lnTo>
                    <a:pt x="86" y="40"/>
                  </a:lnTo>
                  <a:lnTo>
                    <a:pt x="86" y="31"/>
                  </a:lnTo>
                  <a:lnTo>
                    <a:pt x="88" y="33"/>
                  </a:lnTo>
                  <a:lnTo>
                    <a:pt x="75" y="0"/>
                  </a:lnTo>
                  <a:lnTo>
                    <a:pt x="66" y="3"/>
                  </a:lnTo>
                  <a:lnTo>
                    <a:pt x="66" y="9"/>
                  </a:lnTo>
                  <a:lnTo>
                    <a:pt x="47" y="9"/>
                  </a:lnTo>
                  <a:lnTo>
                    <a:pt x="44" y="15"/>
                  </a:lnTo>
                  <a:lnTo>
                    <a:pt x="28" y="22"/>
                  </a:lnTo>
                  <a:lnTo>
                    <a:pt x="0" y="22"/>
                  </a:lnTo>
                  <a:lnTo>
                    <a:pt x="0" y="19"/>
                  </a:lnTo>
                </a:path>
              </a:pathLst>
            </a:custGeom>
            <a:solidFill>
              <a:srgbClr val="383838"/>
            </a:solidFill>
            <a:ln w="12700" cap="rnd" cmpd="sng">
              <a:noFill/>
              <a:prstDash val="solid"/>
              <a:round/>
              <a:headEnd type="none" w="med" len="med"/>
              <a:tailEnd type="none" w="med" len="med"/>
            </a:ln>
            <a:effectLst/>
          </p:spPr>
          <p:txBody>
            <a:bodyPr/>
            <a:lstStyle/>
            <a:p>
              <a:endParaRPr lang="en-US"/>
            </a:p>
          </p:txBody>
        </p:sp>
        <p:sp>
          <p:nvSpPr>
            <p:cNvPr id="731" name="Freeform 1442"/>
            <p:cNvSpPr>
              <a:spLocks/>
            </p:cNvSpPr>
            <p:nvPr/>
          </p:nvSpPr>
          <p:spPr bwMode="auto">
            <a:xfrm>
              <a:off x="3138" y="629"/>
              <a:ext cx="171" cy="84"/>
            </a:xfrm>
            <a:custGeom>
              <a:avLst/>
              <a:gdLst/>
              <a:ahLst/>
              <a:cxnLst>
                <a:cxn ang="0">
                  <a:pos x="0" y="19"/>
                </a:cxn>
                <a:cxn ang="0">
                  <a:pos x="19" y="26"/>
                </a:cxn>
                <a:cxn ang="0">
                  <a:pos x="44" y="19"/>
                </a:cxn>
                <a:cxn ang="0">
                  <a:pos x="48" y="9"/>
                </a:cxn>
                <a:cxn ang="0">
                  <a:pos x="67" y="9"/>
                </a:cxn>
                <a:cxn ang="0">
                  <a:pos x="67" y="0"/>
                </a:cxn>
                <a:cxn ang="0">
                  <a:pos x="75" y="0"/>
                </a:cxn>
                <a:cxn ang="0">
                  <a:pos x="75" y="29"/>
                </a:cxn>
                <a:cxn ang="0">
                  <a:pos x="95" y="22"/>
                </a:cxn>
                <a:cxn ang="0">
                  <a:pos x="117" y="22"/>
                </a:cxn>
                <a:cxn ang="0">
                  <a:pos x="117" y="13"/>
                </a:cxn>
                <a:cxn ang="0">
                  <a:pos x="128" y="13"/>
                </a:cxn>
                <a:cxn ang="0">
                  <a:pos x="128" y="51"/>
                </a:cxn>
                <a:cxn ang="0">
                  <a:pos x="170" y="51"/>
                </a:cxn>
                <a:cxn ang="0">
                  <a:pos x="170" y="83"/>
                </a:cxn>
                <a:cxn ang="0">
                  <a:pos x="156" y="83"/>
                </a:cxn>
                <a:cxn ang="0">
                  <a:pos x="156" y="61"/>
                </a:cxn>
                <a:cxn ang="0">
                  <a:pos x="103" y="61"/>
                </a:cxn>
                <a:cxn ang="0">
                  <a:pos x="103" y="51"/>
                </a:cxn>
                <a:cxn ang="0">
                  <a:pos x="120" y="51"/>
                </a:cxn>
                <a:cxn ang="0">
                  <a:pos x="120" y="48"/>
                </a:cxn>
                <a:cxn ang="0">
                  <a:pos x="114" y="48"/>
                </a:cxn>
                <a:cxn ang="0">
                  <a:pos x="114" y="41"/>
                </a:cxn>
                <a:cxn ang="0">
                  <a:pos x="120" y="38"/>
                </a:cxn>
                <a:cxn ang="0">
                  <a:pos x="120" y="32"/>
                </a:cxn>
                <a:cxn ang="0">
                  <a:pos x="81" y="32"/>
                </a:cxn>
                <a:cxn ang="0">
                  <a:pos x="78" y="26"/>
                </a:cxn>
                <a:cxn ang="0">
                  <a:pos x="78" y="4"/>
                </a:cxn>
                <a:cxn ang="0">
                  <a:pos x="67" y="4"/>
                </a:cxn>
                <a:cxn ang="0">
                  <a:pos x="67" y="9"/>
                </a:cxn>
                <a:cxn ang="0">
                  <a:pos x="44" y="9"/>
                </a:cxn>
                <a:cxn ang="0">
                  <a:pos x="44" y="16"/>
                </a:cxn>
                <a:cxn ang="0">
                  <a:pos x="25" y="26"/>
                </a:cxn>
                <a:cxn ang="0">
                  <a:pos x="3" y="22"/>
                </a:cxn>
                <a:cxn ang="0">
                  <a:pos x="0" y="19"/>
                </a:cxn>
              </a:cxnLst>
              <a:rect l="0" t="0" r="r" b="b"/>
              <a:pathLst>
                <a:path w="171" h="84">
                  <a:moveTo>
                    <a:pt x="0" y="19"/>
                  </a:moveTo>
                  <a:lnTo>
                    <a:pt x="19" y="26"/>
                  </a:lnTo>
                  <a:lnTo>
                    <a:pt x="44" y="19"/>
                  </a:lnTo>
                  <a:lnTo>
                    <a:pt x="48" y="9"/>
                  </a:lnTo>
                  <a:lnTo>
                    <a:pt x="67" y="9"/>
                  </a:lnTo>
                  <a:lnTo>
                    <a:pt x="67" y="0"/>
                  </a:lnTo>
                  <a:lnTo>
                    <a:pt x="75" y="0"/>
                  </a:lnTo>
                  <a:lnTo>
                    <a:pt x="75" y="29"/>
                  </a:lnTo>
                  <a:lnTo>
                    <a:pt x="95" y="22"/>
                  </a:lnTo>
                  <a:lnTo>
                    <a:pt x="117" y="22"/>
                  </a:lnTo>
                  <a:lnTo>
                    <a:pt x="117" y="13"/>
                  </a:lnTo>
                  <a:lnTo>
                    <a:pt x="128" y="13"/>
                  </a:lnTo>
                  <a:lnTo>
                    <a:pt x="128" y="51"/>
                  </a:lnTo>
                  <a:lnTo>
                    <a:pt x="170" y="51"/>
                  </a:lnTo>
                  <a:lnTo>
                    <a:pt x="170" y="83"/>
                  </a:lnTo>
                  <a:lnTo>
                    <a:pt x="156" y="83"/>
                  </a:lnTo>
                  <a:lnTo>
                    <a:pt x="156" y="61"/>
                  </a:lnTo>
                  <a:lnTo>
                    <a:pt x="103" y="61"/>
                  </a:lnTo>
                  <a:lnTo>
                    <a:pt x="103" y="51"/>
                  </a:lnTo>
                  <a:lnTo>
                    <a:pt x="120" y="51"/>
                  </a:lnTo>
                  <a:lnTo>
                    <a:pt x="120" y="48"/>
                  </a:lnTo>
                  <a:lnTo>
                    <a:pt x="114" y="48"/>
                  </a:lnTo>
                  <a:lnTo>
                    <a:pt x="114" y="41"/>
                  </a:lnTo>
                  <a:lnTo>
                    <a:pt x="120" y="38"/>
                  </a:lnTo>
                  <a:lnTo>
                    <a:pt x="120" y="32"/>
                  </a:lnTo>
                  <a:lnTo>
                    <a:pt x="81" y="32"/>
                  </a:lnTo>
                  <a:lnTo>
                    <a:pt x="78" y="26"/>
                  </a:lnTo>
                  <a:lnTo>
                    <a:pt x="78" y="4"/>
                  </a:lnTo>
                  <a:lnTo>
                    <a:pt x="67" y="4"/>
                  </a:lnTo>
                  <a:lnTo>
                    <a:pt x="67" y="9"/>
                  </a:lnTo>
                  <a:lnTo>
                    <a:pt x="44" y="9"/>
                  </a:lnTo>
                  <a:lnTo>
                    <a:pt x="44" y="16"/>
                  </a:lnTo>
                  <a:lnTo>
                    <a:pt x="25" y="26"/>
                  </a:lnTo>
                  <a:lnTo>
                    <a:pt x="3" y="22"/>
                  </a:lnTo>
                  <a:lnTo>
                    <a:pt x="0" y="19"/>
                  </a:lnTo>
                </a:path>
              </a:pathLst>
            </a:custGeom>
            <a:solidFill>
              <a:srgbClr val="383838"/>
            </a:solidFill>
            <a:ln w="12700" cap="rnd" cmpd="sng">
              <a:noFill/>
              <a:prstDash val="solid"/>
              <a:round/>
              <a:headEnd type="none" w="med" len="med"/>
              <a:tailEnd type="none" w="med" len="med"/>
            </a:ln>
            <a:effectLst/>
          </p:spPr>
          <p:txBody>
            <a:bodyPr/>
            <a:lstStyle/>
            <a:p>
              <a:endParaRPr lang="en-US"/>
            </a:p>
          </p:txBody>
        </p:sp>
        <p:sp>
          <p:nvSpPr>
            <p:cNvPr id="732" name="Freeform 1443"/>
            <p:cNvSpPr>
              <a:spLocks/>
            </p:cNvSpPr>
            <p:nvPr/>
          </p:nvSpPr>
          <p:spPr bwMode="auto">
            <a:xfrm>
              <a:off x="3108" y="438"/>
              <a:ext cx="157" cy="165"/>
            </a:xfrm>
            <a:custGeom>
              <a:avLst/>
              <a:gdLst/>
              <a:ahLst/>
              <a:cxnLst>
                <a:cxn ang="0">
                  <a:pos x="27" y="95"/>
                </a:cxn>
                <a:cxn ang="0">
                  <a:pos x="46" y="148"/>
                </a:cxn>
                <a:cxn ang="0">
                  <a:pos x="49" y="148"/>
                </a:cxn>
                <a:cxn ang="0">
                  <a:pos x="55" y="148"/>
                </a:cxn>
                <a:cxn ang="0">
                  <a:pos x="74" y="161"/>
                </a:cxn>
                <a:cxn ang="0">
                  <a:pos x="80" y="164"/>
                </a:cxn>
                <a:cxn ang="0">
                  <a:pos x="82" y="155"/>
                </a:cxn>
                <a:cxn ang="0">
                  <a:pos x="96" y="145"/>
                </a:cxn>
                <a:cxn ang="0">
                  <a:pos x="101" y="142"/>
                </a:cxn>
                <a:cxn ang="0">
                  <a:pos x="124" y="129"/>
                </a:cxn>
                <a:cxn ang="0">
                  <a:pos x="129" y="123"/>
                </a:cxn>
                <a:cxn ang="0">
                  <a:pos x="148" y="107"/>
                </a:cxn>
                <a:cxn ang="0">
                  <a:pos x="156" y="101"/>
                </a:cxn>
                <a:cxn ang="0">
                  <a:pos x="156" y="76"/>
                </a:cxn>
                <a:cxn ang="0">
                  <a:pos x="154" y="76"/>
                </a:cxn>
                <a:cxn ang="0">
                  <a:pos x="151" y="72"/>
                </a:cxn>
                <a:cxn ang="0">
                  <a:pos x="144" y="58"/>
                </a:cxn>
                <a:cxn ang="0">
                  <a:pos x="132" y="28"/>
                </a:cxn>
                <a:cxn ang="0">
                  <a:pos x="110" y="0"/>
                </a:cxn>
                <a:cxn ang="0">
                  <a:pos x="101" y="6"/>
                </a:cxn>
                <a:cxn ang="0">
                  <a:pos x="110" y="22"/>
                </a:cxn>
                <a:cxn ang="0">
                  <a:pos x="112" y="32"/>
                </a:cxn>
                <a:cxn ang="0">
                  <a:pos x="120" y="50"/>
                </a:cxn>
                <a:cxn ang="0">
                  <a:pos x="129" y="82"/>
                </a:cxn>
                <a:cxn ang="0">
                  <a:pos x="129" y="88"/>
                </a:cxn>
                <a:cxn ang="0">
                  <a:pos x="118" y="107"/>
                </a:cxn>
                <a:cxn ang="0">
                  <a:pos x="96" y="123"/>
                </a:cxn>
                <a:cxn ang="0">
                  <a:pos x="63" y="136"/>
                </a:cxn>
                <a:cxn ang="0">
                  <a:pos x="44" y="95"/>
                </a:cxn>
                <a:cxn ang="0">
                  <a:pos x="22" y="44"/>
                </a:cxn>
                <a:cxn ang="0">
                  <a:pos x="13" y="41"/>
                </a:cxn>
                <a:cxn ang="0">
                  <a:pos x="0" y="53"/>
                </a:cxn>
                <a:cxn ang="0">
                  <a:pos x="27" y="95"/>
                </a:cxn>
              </a:cxnLst>
              <a:rect l="0" t="0" r="r" b="b"/>
              <a:pathLst>
                <a:path w="157" h="165">
                  <a:moveTo>
                    <a:pt x="27" y="95"/>
                  </a:moveTo>
                  <a:lnTo>
                    <a:pt x="46" y="148"/>
                  </a:lnTo>
                  <a:lnTo>
                    <a:pt x="49" y="148"/>
                  </a:lnTo>
                  <a:lnTo>
                    <a:pt x="55" y="148"/>
                  </a:lnTo>
                  <a:lnTo>
                    <a:pt x="74" y="161"/>
                  </a:lnTo>
                  <a:lnTo>
                    <a:pt x="80" y="164"/>
                  </a:lnTo>
                  <a:lnTo>
                    <a:pt x="82" y="155"/>
                  </a:lnTo>
                  <a:lnTo>
                    <a:pt x="96" y="145"/>
                  </a:lnTo>
                  <a:lnTo>
                    <a:pt x="101" y="142"/>
                  </a:lnTo>
                  <a:lnTo>
                    <a:pt x="124" y="129"/>
                  </a:lnTo>
                  <a:lnTo>
                    <a:pt x="129" y="123"/>
                  </a:lnTo>
                  <a:lnTo>
                    <a:pt x="148" y="107"/>
                  </a:lnTo>
                  <a:lnTo>
                    <a:pt x="156" y="101"/>
                  </a:lnTo>
                  <a:lnTo>
                    <a:pt x="156" y="76"/>
                  </a:lnTo>
                  <a:lnTo>
                    <a:pt x="154" y="76"/>
                  </a:lnTo>
                  <a:lnTo>
                    <a:pt x="151" y="72"/>
                  </a:lnTo>
                  <a:lnTo>
                    <a:pt x="144" y="58"/>
                  </a:lnTo>
                  <a:lnTo>
                    <a:pt x="132" y="28"/>
                  </a:lnTo>
                  <a:lnTo>
                    <a:pt x="110" y="0"/>
                  </a:lnTo>
                  <a:lnTo>
                    <a:pt x="101" y="6"/>
                  </a:lnTo>
                  <a:lnTo>
                    <a:pt x="110" y="22"/>
                  </a:lnTo>
                  <a:lnTo>
                    <a:pt x="112" y="32"/>
                  </a:lnTo>
                  <a:lnTo>
                    <a:pt x="120" y="50"/>
                  </a:lnTo>
                  <a:lnTo>
                    <a:pt x="129" y="82"/>
                  </a:lnTo>
                  <a:lnTo>
                    <a:pt x="129" y="88"/>
                  </a:lnTo>
                  <a:lnTo>
                    <a:pt x="118" y="107"/>
                  </a:lnTo>
                  <a:lnTo>
                    <a:pt x="96" y="123"/>
                  </a:lnTo>
                  <a:lnTo>
                    <a:pt x="63" y="136"/>
                  </a:lnTo>
                  <a:lnTo>
                    <a:pt x="44" y="95"/>
                  </a:lnTo>
                  <a:lnTo>
                    <a:pt x="22" y="44"/>
                  </a:lnTo>
                  <a:lnTo>
                    <a:pt x="13" y="41"/>
                  </a:lnTo>
                  <a:lnTo>
                    <a:pt x="0" y="53"/>
                  </a:lnTo>
                  <a:lnTo>
                    <a:pt x="27" y="95"/>
                  </a:lnTo>
                </a:path>
              </a:pathLst>
            </a:custGeom>
            <a:solidFill>
              <a:srgbClr val="0000FF"/>
            </a:solidFill>
            <a:ln w="12700" cap="rnd" cmpd="sng">
              <a:noFill/>
              <a:prstDash val="solid"/>
              <a:round/>
              <a:headEnd type="none" w="med" len="med"/>
              <a:tailEnd type="none" w="med" len="med"/>
            </a:ln>
            <a:effectLst/>
          </p:spPr>
          <p:txBody>
            <a:bodyPr/>
            <a:lstStyle/>
            <a:p>
              <a:endParaRPr lang="en-US"/>
            </a:p>
          </p:txBody>
        </p:sp>
        <p:sp>
          <p:nvSpPr>
            <p:cNvPr id="733" name="Freeform 1444"/>
            <p:cNvSpPr>
              <a:spLocks/>
            </p:cNvSpPr>
            <p:nvPr/>
          </p:nvSpPr>
          <p:spPr bwMode="auto">
            <a:xfrm>
              <a:off x="3104" y="330"/>
              <a:ext cx="94" cy="89"/>
            </a:xfrm>
            <a:custGeom>
              <a:avLst/>
              <a:gdLst/>
              <a:ahLst/>
              <a:cxnLst>
                <a:cxn ang="0">
                  <a:pos x="19" y="3"/>
                </a:cxn>
                <a:cxn ang="0">
                  <a:pos x="30" y="0"/>
                </a:cxn>
                <a:cxn ang="0">
                  <a:pos x="55" y="0"/>
                </a:cxn>
                <a:cxn ang="0">
                  <a:pos x="68" y="9"/>
                </a:cxn>
                <a:cxn ang="0">
                  <a:pos x="80" y="22"/>
                </a:cxn>
                <a:cxn ang="0">
                  <a:pos x="88" y="38"/>
                </a:cxn>
                <a:cxn ang="0">
                  <a:pos x="91" y="53"/>
                </a:cxn>
                <a:cxn ang="0">
                  <a:pos x="93" y="63"/>
                </a:cxn>
                <a:cxn ang="0">
                  <a:pos x="77" y="76"/>
                </a:cxn>
                <a:cxn ang="0">
                  <a:pos x="80" y="69"/>
                </a:cxn>
                <a:cxn ang="0">
                  <a:pos x="77" y="66"/>
                </a:cxn>
                <a:cxn ang="0">
                  <a:pos x="71" y="76"/>
                </a:cxn>
                <a:cxn ang="0">
                  <a:pos x="60" y="82"/>
                </a:cxn>
                <a:cxn ang="0">
                  <a:pos x="68" y="72"/>
                </a:cxn>
                <a:cxn ang="0">
                  <a:pos x="55" y="82"/>
                </a:cxn>
                <a:cxn ang="0">
                  <a:pos x="47" y="82"/>
                </a:cxn>
                <a:cxn ang="0">
                  <a:pos x="49" y="76"/>
                </a:cxn>
                <a:cxn ang="0">
                  <a:pos x="38" y="79"/>
                </a:cxn>
                <a:cxn ang="0">
                  <a:pos x="47" y="72"/>
                </a:cxn>
                <a:cxn ang="0">
                  <a:pos x="38" y="76"/>
                </a:cxn>
                <a:cxn ang="0">
                  <a:pos x="27" y="76"/>
                </a:cxn>
                <a:cxn ang="0">
                  <a:pos x="38" y="69"/>
                </a:cxn>
                <a:cxn ang="0">
                  <a:pos x="19" y="76"/>
                </a:cxn>
                <a:cxn ang="0">
                  <a:pos x="16" y="82"/>
                </a:cxn>
                <a:cxn ang="0">
                  <a:pos x="22" y="79"/>
                </a:cxn>
                <a:cxn ang="0">
                  <a:pos x="14" y="88"/>
                </a:cxn>
                <a:cxn ang="0">
                  <a:pos x="8" y="72"/>
                </a:cxn>
                <a:cxn ang="0">
                  <a:pos x="3" y="79"/>
                </a:cxn>
                <a:cxn ang="0">
                  <a:pos x="8" y="63"/>
                </a:cxn>
                <a:cxn ang="0">
                  <a:pos x="0" y="69"/>
                </a:cxn>
                <a:cxn ang="0">
                  <a:pos x="6" y="53"/>
                </a:cxn>
                <a:cxn ang="0">
                  <a:pos x="0" y="60"/>
                </a:cxn>
                <a:cxn ang="0">
                  <a:pos x="3" y="47"/>
                </a:cxn>
                <a:cxn ang="0">
                  <a:pos x="3" y="41"/>
                </a:cxn>
                <a:cxn ang="0">
                  <a:pos x="8" y="25"/>
                </a:cxn>
                <a:cxn ang="0">
                  <a:pos x="19" y="3"/>
                </a:cxn>
              </a:cxnLst>
              <a:rect l="0" t="0" r="r" b="b"/>
              <a:pathLst>
                <a:path w="94" h="89">
                  <a:moveTo>
                    <a:pt x="19" y="3"/>
                  </a:moveTo>
                  <a:lnTo>
                    <a:pt x="30" y="0"/>
                  </a:lnTo>
                  <a:lnTo>
                    <a:pt x="55" y="0"/>
                  </a:lnTo>
                  <a:lnTo>
                    <a:pt x="68" y="9"/>
                  </a:lnTo>
                  <a:lnTo>
                    <a:pt x="80" y="22"/>
                  </a:lnTo>
                  <a:lnTo>
                    <a:pt x="88" y="38"/>
                  </a:lnTo>
                  <a:lnTo>
                    <a:pt x="91" y="53"/>
                  </a:lnTo>
                  <a:lnTo>
                    <a:pt x="93" y="63"/>
                  </a:lnTo>
                  <a:lnTo>
                    <a:pt x="77" y="76"/>
                  </a:lnTo>
                  <a:lnTo>
                    <a:pt x="80" y="69"/>
                  </a:lnTo>
                  <a:lnTo>
                    <a:pt x="77" y="66"/>
                  </a:lnTo>
                  <a:lnTo>
                    <a:pt x="71" y="76"/>
                  </a:lnTo>
                  <a:lnTo>
                    <a:pt x="60" y="82"/>
                  </a:lnTo>
                  <a:lnTo>
                    <a:pt x="68" y="72"/>
                  </a:lnTo>
                  <a:lnTo>
                    <a:pt x="55" y="82"/>
                  </a:lnTo>
                  <a:lnTo>
                    <a:pt x="47" y="82"/>
                  </a:lnTo>
                  <a:lnTo>
                    <a:pt x="49" y="76"/>
                  </a:lnTo>
                  <a:lnTo>
                    <a:pt x="38" y="79"/>
                  </a:lnTo>
                  <a:lnTo>
                    <a:pt x="47" y="72"/>
                  </a:lnTo>
                  <a:lnTo>
                    <a:pt x="38" y="76"/>
                  </a:lnTo>
                  <a:lnTo>
                    <a:pt x="27" y="76"/>
                  </a:lnTo>
                  <a:lnTo>
                    <a:pt x="38" y="69"/>
                  </a:lnTo>
                  <a:lnTo>
                    <a:pt x="19" y="76"/>
                  </a:lnTo>
                  <a:lnTo>
                    <a:pt x="16" y="82"/>
                  </a:lnTo>
                  <a:lnTo>
                    <a:pt x="22" y="79"/>
                  </a:lnTo>
                  <a:lnTo>
                    <a:pt x="14" y="88"/>
                  </a:lnTo>
                  <a:lnTo>
                    <a:pt x="8" y="72"/>
                  </a:lnTo>
                  <a:lnTo>
                    <a:pt x="3" y="79"/>
                  </a:lnTo>
                  <a:lnTo>
                    <a:pt x="8" y="63"/>
                  </a:lnTo>
                  <a:lnTo>
                    <a:pt x="0" y="69"/>
                  </a:lnTo>
                  <a:lnTo>
                    <a:pt x="6" y="53"/>
                  </a:lnTo>
                  <a:lnTo>
                    <a:pt x="0" y="60"/>
                  </a:lnTo>
                  <a:lnTo>
                    <a:pt x="3" y="47"/>
                  </a:lnTo>
                  <a:lnTo>
                    <a:pt x="3" y="41"/>
                  </a:lnTo>
                  <a:lnTo>
                    <a:pt x="8" y="25"/>
                  </a:lnTo>
                  <a:lnTo>
                    <a:pt x="19" y="3"/>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734" name="Freeform 1445"/>
            <p:cNvSpPr>
              <a:spLocks/>
            </p:cNvSpPr>
            <p:nvPr/>
          </p:nvSpPr>
          <p:spPr bwMode="auto">
            <a:xfrm>
              <a:off x="3094" y="333"/>
              <a:ext cx="125" cy="180"/>
            </a:xfrm>
            <a:custGeom>
              <a:avLst/>
              <a:gdLst/>
              <a:ahLst/>
              <a:cxnLst>
                <a:cxn ang="0">
                  <a:pos x="8" y="26"/>
                </a:cxn>
                <a:cxn ang="0">
                  <a:pos x="3" y="61"/>
                </a:cxn>
                <a:cxn ang="0">
                  <a:pos x="17" y="103"/>
                </a:cxn>
                <a:cxn ang="0">
                  <a:pos x="17" y="115"/>
                </a:cxn>
                <a:cxn ang="0">
                  <a:pos x="33" y="131"/>
                </a:cxn>
                <a:cxn ang="0">
                  <a:pos x="30" y="144"/>
                </a:cxn>
                <a:cxn ang="0">
                  <a:pos x="14" y="157"/>
                </a:cxn>
                <a:cxn ang="0">
                  <a:pos x="0" y="173"/>
                </a:cxn>
                <a:cxn ang="0">
                  <a:pos x="17" y="163"/>
                </a:cxn>
                <a:cxn ang="0">
                  <a:pos x="28" y="147"/>
                </a:cxn>
                <a:cxn ang="0">
                  <a:pos x="41" y="166"/>
                </a:cxn>
                <a:cxn ang="0">
                  <a:pos x="72" y="179"/>
                </a:cxn>
                <a:cxn ang="0">
                  <a:pos x="44" y="163"/>
                </a:cxn>
                <a:cxn ang="0">
                  <a:pos x="39" y="134"/>
                </a:cxn>
                <a:cxn ang="0">
                  <a:pos x="80" y="160"/>
                </a:cxn>
                <a:cxn ang="0">
                  <a:pos x="110" y="128"/>
                </a:cxn>
                <a:cxn ang="0">
                  <a:pos x="124" y="125"/>
                </a:cxn>
                <a:cxn ang="0">
                  <a:pos x="110" y="96"/>
                </a:cxn>
                <a:cxn ang="0">
                  <a:pos x="105" y="61"/>
                </a:cxn>
                <a:cxn ang="0">
                  <a:pos x="94" y="80"/>
                </a:cxn>
                <a:cxn ang="0">
                  <a:pos x="91" y="96"/>
                </a:cxn>
                <a:cxn ang="0">
                  <a:pos x="94" y="128"/>
                </a:cxn>
                <a:cxn ang="0">
                  <a:pos x="94" y="115"/>
                </a:cxn>
                <a:cxn ang="0">
                  <a:pos x="100" y="125"/>
                </a:cxn>
                <a:cxn ang="0">
                  <a:pos x="91" y="134"/>
                </a:cxn>
                <a:cxn ang="0">
                  <a:pos x="77" y="131"/>
                </a:cxn>
                <a:cxn ang="0">
                  <a:pos x="61" y="138"/>
                </a:cxn>
                <a:cxn ang="0">
                  <a:pos x="72" y="151"/>
                </a:cxn>
                <a:cxn ang="0">
                  <a:pos x="89" y="138"/>
                </a:cxn>
                <a:cxn ang="0">
                  <a:pos x="80" y="147"/>
                </a:cxn>
                <a:cxn ang="0">
                  <a:pos x="97" y="147"/>
                </a:cxn>
                <a:cxn ang="0">
                  <a:pos x="80" y="157"/>
                </a:cxn>
                <a:cxn ang="0">
                  <a:pos x="36" y="128"/>
                </a:cxn>
                <a:cxn ang="0">
                  <a:pos x="25" y="118"/>
                </a:cxn>
                <a:cxn ang="0">
                  <a:pos x="17" y="109"/>
                </a:cxn>
                <a:cxn ang="0">
                  <a:pos x="28" y="118"/>
                </a:cxn>
                <a:cxn ang="0">
                  <a:pos x="30" y="96"/>
                </a:cxn>
                <a:cxn ang="0">
                  <a:pos x="30" y="90"/>
                </a:cxn>
                <a:cxn ang="0">
                  <a:pos x="30" y="83"/>
                </a:cxn>
                <a:cxn ang="0">
                  <a:pos x="14" y="90"/>
                </a:cxn>
                <a:cxn ang="0">
                  <a:pos x="6" y="61"/>
                </a:cxn>
                <a:cxn ang="0">
                  <a:pos x="11" y="29"/>
                </a:cxn>
                <a:cxn ang="0">
                  <a:pos x="30" y="0"/>
                </a:cxn>
              </a:cxnLst>
              <a:rect l="0" t="0" r="r" b="b"/>
              <a:pathLst>
                <a:path w="125" h="180">
                  <a:moveTo>
                    <a:pt x="30" y="0"/>
                  </a:moveTo>
                  <a:lnTo>
                    <a:pt x="8" y="26"/>
                  </a:lnTo>
                  <a:lnTo>
                    <a:pt x="3" y="45"/>
                  </a:lnTo>
                  <a:lnTo>
                    <a:pt x="3" y="61"/>
                  </a:lnTo>
                  <a:lnTo>
                    <a:pt x="8" y="83"/>
                  </a:lnTo>
                  <a:lnTo>
                    <a:pt x="17" y="103"/>
                  </a:lnTo>
                  <a:lnTo>
                    <a:pt x="14" y="106"/>
                  </a:lnTo>
                  <a:lnTo>
                    <a:pt x="17" y="115"/>
                  </a:lnTo>
                  <a:lnTo>
                    <a:pt x="25" y="121"/>
                  </a:lnTo>
                  <a:lnTo>
                    <a:pt x="33" y="131"/>
                  </a:lnTo>
                  <a:lnTo>
                    <a:pt x="36" y="131"/>
                  </a:lnTo>
                  <a:lnTo>
                    <a:pt x="30" y="144"/>
                  </a:lnTo>
                  <a:lnTo>
                    <a:pt x="25" y="144"/>
                  </a:lnTo>
                  <a:lnTo>
                    <a:pt x="14" y="157"/>
                  </a:lnTo>
                  <a:lnTo>
                    <a:pt x="14" y="160"/>
                  </a:lnTo>
                  <a:lnTo>
                    <a:pt x="0" y="173"/>
                  </a:lnTo>
                  <a:lnTo>
                    <a:pt x="6" y="173"/>
                  </a:lnTo>
                  <a:lnTo>
                    <a:pt x="17" y="163"/>
                  </a:lnTo>
                  <a:lnTo>
                    <a:pt x="17" y="157"/>
                  </a:lnTo>
                  <a:lnTo>
                    <a:pt x="28" y="147"/>
                  </a:lnTo>
                  <a:lnTo>
                    <a:pt x="33" y="147"/>
                  </a:lnTo>
                  <a:lnTo>
                    <a:pt x="41" y="166"/>
                  </a:lnTo>
                  <a:lnTo>
                    <a:pt x="47" y="173"/>
                  </a:lnTo>
                  <a:lnTo>
                    <a:pt x="72" y="179"/>
                  </a:lnTo>
                  <a:lnTo>
                    <a:pt x="50" y="170"/>
                  </a:lnTo>
                  <a:lnTo>
                    <a:pt x="44" y="163"/>
                  </a:lnTo>
                  <a:lnTo>
                    <a:pt x="36" y="144"/>
                  </a:lnTo>
                  <a:lnTo>
                    <a:pt x="39" y="134"/>
                  </a:lnTo>
                  <a:lnTo>
                    <a:pt x="52" y="147"/>
                  </a:lnTo>
                  <a:lnTo>
                    <a:pt x="80" y="160"/>
                  </a:lnTo>
                  <a:lnTo>
                    <a:pt x="100" y="176"/>
                  </a:lnTo>
                  <a:lnTo>
                    <a:pt x="110" y="128"/>
                  </a:lnTo>
                  <a:lnTo>
                    <a:pt x="113" y="125"/>
                  </a:lnTo>
                  <a:lnTo>
                    <a:pt x="124" y="125"/>
                  </a:lnTo>
                  <a:lnTo>
                    <a:pt x="113" y="99"/>
                  </a:lnTo>
                  <a:lnTo>
                    <a:pt x="110" y="96"/>
                  </a:lnTo>
                  <a:lnTo>
                    <a:pt x="105" y="83"/>
                  </a:lnTo>
                  <a:lnTo>
                    <a:pt x="105" y="61"/>
                  </a:lnTo>
                  <a:lnTo>
                    <a:pt x="91" y="71"/>
                  </a:lnTo>
                  <a:lnTo>
                    <a:pt x="94" y="80"/>
                  </a:lnTo>
                  <a:lnTo>
                    <a:pt x="94" y="93"/>
                  </a:lnTo>
                  <a:lnTo>
                    <a:pt x="91" y="96"/>
                  </a:lnTo>
                  <a:lnTo>
                    <a:pt x="86" y="106"/>
                  </a:lnTo>
                  <a:lnTo>
                    <a:pt x="94" y="128"/>
                  </a:lnTo>
                  <a:lnTo>
                    <a:pt x="100" y="125"/>
                  </a:lnTo>
                  <a:lnTo>
                    <a:pt x="94" y="115"/>
                  </a:lnTo>
                  <a:lnTo>
                    <a:pt x="102" y="109"/>
                  </a:lnTo>
                  <a:lnTo>
                    <a:pt x="100" y="125"/>
                  </a:lnTo>
                  <a:lnTo>
                    <a:pt x="94" y="128"/>
                  </a:lnTo>
                  <a:lnTo>
                    <a:pt x="91" y="134"/>
                  </a:lnTo>
                  <a:lnTo>
                    <a:pt x="83" y="134"/>
                  </a:lnTo>
                  <a:lnTo>
                    <a:pt x="77" y="131"/>
                  </a:lnTo>
                  <a:lnTo>
                    <a:pt x="66" y="141"/>
                  </a:lnTo>
                  <a:lnTo>
                    <a:pt x="61" y="138"/>
                  </a:lnTo>
                  <a:lnTo>
                    <a:pt x="44" y="131"/>
                  </a:lnTo>
                  <a:lnTo>
                    <a:pt x="72" y="151"/>
                  </a:lnTo>
                  <a:lnTo>
                    <a:pt x="72" y="144"/>
                  </a:lnTo>
                  <a:lnTo>
                    <a:pt x="89" y="138"/>
                  </a:lnTo>
                  <a:lnTo>
                    <a:pt x="91" y="141"/>
                  </a:lnTo>
                  <a:lnTo>
                    <a:pt x="80" y="147"/>
                  </a:lnTo>
                  <a:lnTo>
                    <a:pt x="94" y="144"/>
                  </a:lnTo>
                  <a:lnTo>
                    <a:pt x="97" y="147"/>
                  </a:lnTo>
                  <a:lnTo>
                    <a:pt x="94" y="153"/>
                  </a:lnTo>
                  <a:lnTo>
                    <a:pt x="80" y="157"/>
                  </a:lnTo>
                  <a:lnTo>
                    <a:pt x="55" y="147"/>
                  </a:lnTo>
                  <a:lnTo>
                    <a:pt x="36" y="128"/>
                  </a:lnTo>
                  <a:lnTo>
                    <a:pt x="33" y="128"/>
                  </a:lnTo>
                  <a:lnTo>
                    <a:pt x="25" y="118"/>
                  </a:lnTo>
                  <a:lnTo>
                    <a:pt x="19" y="115"/>
                  </a:lnTo>
                  <a:lnTo>
                    <a:pt x="17" y="109"/>
                  </a:lnTo>
                  <a:lnTo>
                    <a:pt x="22" y="109"/>
                  </a:lnTo>
                  <a:lnTo>
                    <a:pt x="28" y="118"/>
                  </a:lnTo>
                  <a:lnTo>
                    <a:pt x="33" y="121"/>
                  </a:lnTo>
                  <a:lnTo>
                    <a:pt x="30" y="96"/>
                  </a:lnTo>
                  <a:lnTo>
                    <a:pt x="28" y="93"/>
                  </a:lnTo>
                  <a:lnTo>
                    <a:pt x="30" y="90"/>
                  </a:lnTo>
                  <a:lnTo>
                    <a:pt x="28" y="90"/>
                  </a:lnTo>
                  <a:lnTo>
                    <a:pt x="30" y="83"/>
                  </a:lnTo>
                  <a:lnTo>
                    <a:pt x="19" y="71"/>
                  </a:lnTo>
                  <a:lnTo>
                    <a:pt x="14" y="90"/>
                  </a:lnTo>
                  <a:lnTo>
                    <a:pt x="11" y="80"/>
                  </a:lnTo>
                  <a:lnTo>
                    <a:pt x="6" y="61"/>
                  </a:lnTo>
                  <a:lnTo>
                    <a:pt x="6" y="45"/>
                  </a:lnTo>
                  <a:lnTo>
                    <a:pt x="11" y="29"/>
                  </a:lnTo>
                  <a:lnTo>
                    <a:pt x="22" y="13"/>
                  </a:lnTo>
                  <a:lnTo>
                    <a:pt x="30" y="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735" name="Freeform 1446"/>
            <p:cNvSpPr>
              <a:spLocks/>
            </p:cNvSpPr>
            <p:nvPr/>
          </p:nvSpPr>
          <p:spPr bwMode="auto">
            <a:xfrm>
              <a:off x="3142" y="434"/>
              <a:ext cx="32" cy="17"/>
            </a:xfrm>
            <a:custGeom>
              <a:avLst/>
              <a:gdLst/>
              <a:ahLst/>
              <a:cxnLst>
                <a:cxn ang="0">
                  <a:pos x="31" y="0"/>
                </a:cxn>
                <a:cxn ang="0">
                  <a:pos x="31" y="8"/>
                </a:cxn>
                <a:cxn ang="0">
                  <a:pos x="26" y="13"/>
                </a:cxn>
                <a:cxn ang="0">
                  <a:pos x="21" y="16"/>
                </a:cxn>
                <a:cxn ang="0">
                  <a:pos x="10" y="16"/>
                </a:cxn>
                <a:cxn ang="0">
                  <a:pos x="15" y="13"/>
                </a:cxn>
                <a:cxn ang="0">
                  <a:pos x="8" y="11"/>
                </a:cxn>
                <a:cxn ang="0">
                  <a:pos x="0" y="11"/>
                </a:cxn>
                <a:cxn ang="0">
                  <a:pos x="5" y="8"/>
                </a:cxn>
                <a:cxn ang="0">
                  <a:pos x="26" y="8"/>
                </a:cxn>
                <a:cxn ang="0">
                  <a:pos x="18" y="5"/>
                </a:cxn>
                <a:cxn ang="0">
                  <a:pos x="28" y="5"/>
                </a:cxn>
                <a:cxn ang="0">
                  <a:pos x="31" y="0"/>
                </a:cxn>
              </a:cxnLst>
              <a:rect l="0" t="0" r="r" b="b"/>
              <a:pathLst>
                <a:path w="32" h="17">
                  <a:moveTo>
                    <a:pt x="31" y="0"/>
                  </a:moveTo>
                  <a:lnTo>
                    <a:pt x="31" y="8"/>
                  </a:lnTo>
                  <a:lnTo>
                    <a:pt x="26" y="13"/>
                  </a:lnTo>
                  <a:lnTo>
                    <a:pt x="21" y="16"/>
                  </a:lnTo>
                  <a:lnTo>
                    <a:pt x="10" y="16"/>
                  </a:lnTo>
                  <a:lnTo>
                    <a:pt x="15" y="13"/>
                  </a:lnTo>
                  <a:lnTo>
                    <a:pt x="8" y="11"/>
                  </a:lnTo>
                  <a:lnTo>
                    <a:pt x="0" y="11"/>
                  </a:lnTo>
                  <a:lnTo>
                    <a:pt x="5" y="8"/>
                  </a:lnTo>
                  <a:lnTo>
                    <a:pt x="26" y="8"/>
                  </a:lnTo>
                  <a:lnTo>
                    <a:pt x="18" y="5"/>
                  </a:lnTo>
                  <a:lnTo>
                    <a:pt x="28" y="5"/>
                  </a:lnTo>
                  <a:lnTo>
                    <a:pt x="31" y="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736" name="Freeform 1447"/>
            <p:cNvSpPr>
              <a:spLocks/>
            </p:cNvSpPr>
            <p:nvPr/>
          </p:nvSpPr>
          <p:spPr bwMode="auto">
            <a:xfrm>
              <a:off x="3060" y="509"/>
              <a:ext cx="38" cy="80"/>
            </a:xfrm>
            <a:custGeom>
              <a:avLst/>
              <a:gdLst/>
              <a:ahLst/>
              <a:cxnLst>
                <a:cxn ang="0">
                  <a:pos x="32" y="0"/>
                </a:cxn>
                <a:cxn ang="0">
                  <a:pos x="24" y="6"/>
                </a:cxn>
                <a:cxn ang="0">
                  <a:pos x="13" y="15"/>
                </a:cxn>
                <a:cxn ang="0">
                  <a:pos x="5" y="27"/>
                </a:cxn>
                <a:cxn ang="0">
                  <a:pos x="3" y="40"/>
                </a:cxn>
                <a:cxn ang="0">
                  <a:pos x="0" y="79"/>
                </a:cxn>
                <a:cxn ang="0">
                  <a:pos x="5" y="79"/>
                </a:cxn>
                <a:cxn ang="0">
                  <a:pos x="8" y="40"/>
                </a:cxn>
                <a:cxn ang="0">
                  <a:pos x="11" y="30"/>
                </a:cxn>
                <a:cxn ang="0">
                  <a:pos x="37" y="76"/>
                </a:cxn>
                <a:cxn ang="0">
                  <a:pos x="13" y="24"/>
                </a:cxn>
                <a:cxn ang="0">
                  <a:pos x="16" y="18"/>
                </a:cxn>
                <a:cxn ang="0">
                  <a:pos x="37" y="0"/>
                </a:cxn>
                <a:cxn ang="0">
                  <a:pos x="32" y="0"/>
                </a:cxn>
              </a:cxnLst>
              <a:rect l="0" t="0" r="r" b="b"/>
              <a:pathLst>
                <a:path w="38" h="80">
                  <a:moveTo>
                    <a:pt x="32" y="0"/>
                  </a:moveTo>
                  <a:lnTo>
                    <a:pt x="24" y="6"/>
                  </a:lnTo>
                  <a:lnTo>
                    <a:pt x="13" y="15"/>
                  </a:lnTo>
                  <a:lnTo>
                    <a:pt x="5" y="27"/>
                  </a:lnTo>
                  <a:lnTo>
                    <a:pt x="3" y="40"/>
                  </a:lnTo>
                  <a:lnTo>
                    <a:pt x="0" y="79"/>
                  </a:lnTo>
                  <a:lnTo>
                    <a:pt x="5" y="79"/>
                  </a:lnTo>
                  <a:lnTo>
                    <a:pt x="8" y="40"/>
                  </a:lnTo>
                  <a:lnTo>
                    <a:pt x="11" y="30"/>
                  </a:lnTo>
                  <a:lnTo>
                    <a:pt x="37" y="76"/>
                  </a:lnTo>
                  <a:lnTo>
                    <a:pt x="13" y="24"/>
                  </a:lnTo>
                  <a:lnTo>
                    <a:pt x="16" y="18"/>
                  </a:lnTo>
                  <a:lnTo>
                    <a:pt x="37" y="0"/>
                  </a:lnTo>
                  <a:lnTo>
                    <a:pt x="32" y="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737" name="Freeform 1448"/>
            <p:cNvSpPr>
              <a:spLocks/>
            </p:cNvSpPr>
            <p:nvPr/>
          </p:nvSpPr>
          <p:spPr bwMode="auto">
            <a:xfrm>
              <a:off x="3138" y="459"/>
              <a:ext cx="81" cy="103"/>
            </a:xfrm>
            <a:custGeom>
              <a:avLst/>
              <a:gdLst/>
              <a:ahLst/>
              <a:cxnLst>
                <a:cxn ang="0">
                  <a:pos x="28" y="54"/>
                </a:cxn>
                <a:cxn ang="0">
                  <a:pos x="5" y="41"/>
                </a:cxn>
                <a:cxn ang="0">
                  <a:pos x="0" y="29"/>
                </a:cxn>
                <a:cxn ang="0">
                  <a:pos x="36" y="45"/>
                </a:cxn>
                <a:cxn ang="0">
                  <a:pos x="55" y="51"/>
                </a:cxn>
                <a:cxn ang="0">
                  <a:pos x="69" y="6"/>
                </a:cxn>
                <a:cxn ang="0">
                  <a:pos x="77" y="35"/>
                </a:cxn>
                <a:cxn ang="0">
                  <a:pos x="80" y="0"/>
                </a:cxn>
                <a:cxn ang="0">
                  <a:pos x="80" y="45"/>
                </a:cxn>
                <a:cxn ang="0">
                  <a:pos x="72" y="22"/>
                </a:cxn>
                <a:cxn ang="0">
                  <a:pos x="55" y="54"/>
                </a:cxn>
                <a:cxn ang="0">
                  <a:pos x="63" y="73"/>
                </a:cxn>
                <a:cxn ang="0">
                  <a:pos x="66" y="102"/>
                </a:cxn>
                <a:cxn ang="0">
                  <a:pos x="60" y="89"/>
                </a:cxn>
                <a:cxn ang="0">
                  <a:pos x="60" y="73"/>
                </a:cxn>
                <a:cxn ang="0">
                  <a:pos x="53" y="54"/>
                </a:cxn>
                <a:cxn ang="0">
                  <a:pos x="36" y="48"/>
                </a:cxn>
                <a:cxn ang="0">
                  <a:pos x="14" y="41"/>
                </a:cxn>
                <a:cxn ang="0">
                  <a:pos x="28" y="54"/>
                </a:cxn>
              </a:cxnLst>
              <a:rect l="0" t="0" r="r" b="b"/>
              <a:pathLst>
                <a:path w="81" h="103">
                  <a:moveTo>
                    <a:pt x="28" y="54"/>
                  </a:moveTo>
                  <a:lnTo>
                    <a:pt x="5" y="41"/>
                  </a:lnTo>
                  <a:lnTo>
                    <a:pt x="0" y="29"/>
                  </a:lnTo>
                  <a:lnTo>
                    <a:pt x="36" y="45"/>
                  </a:lnTo>
                  <a:lnTo>
                    <a:pt x="55" y="51"/>
                  </a:lnTo>
                  <a:lnTo>
                    <a:pt x="69" y="6"/>
                  </a:lnTo>
                  <a:lnTo>
                    <a:pt x="77" y="35"/>
                  </a:lnTo>
                  <a:lnTo>
                    <a:pt x="80" y="0"/>
                  </a:lnTo>
                  <a:lnTo>
                    <a:pt x="80" y="45"/>
                  </a:lnTo>
                  <a:lnTo>
                    <a:pt x="72" y="22"/>
                  </a:lnTo>
                  <a:lnTo>
                    <a:pt x="55" y="54"/>
                  </a:lnTo>
                  <a:lnTo>
                    <a:pt x="63" y="73"/>
                  </a:lnTo>
                  <a:lnTo>
                    <a:pt x="66" y="102"/>
                  </a:lnTo>
                  <a:lnTo>
                    <a:pt x="60" y="89"/>
                  </a:lnTo>
                  <a:lnTo>
                    <a:pt x="60" y="73"/>
                  </a:lnTo>
                  <a:lnTo>
                    <a:pt x="53" y="54"/>
                  </a:lnTo>
                  <a:lnTo>
                    <a:pt x="36" y="48"/>
                  </a:lnTo>
                  <a:lnTo>
                    <a:pt x="14" y="41"/>
                  </a:lnTo>
                  <a:lnTo>
                    <a:pt x="28" y="54"/>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738" name="Freeform 1449"/>
            <p:cNvSpPr>
              <a:spLocks/>
            </p:cNvSpPr>
            <p:nvPr/>
          </p:nvSpPr>
          <p:spPr bwMode="auto">
            <a:xfrm>
              <a:off x="3083" y="540"/>
              <a:ext cx="57" cy="67"/>
            </a:xfrm>
            <a:custGeom>
              <a:avLst/>
              <a:gdLst/>
              <a:ahLst/>
              <a:cxnLst>
                <a:cxn ang="0">
                  <a:pos x="0" y="3"/>
                </a:cxn>
                <a:cxn ang="0">
                  <a:pos x="16" y="22"/>
                </a:cxn>
                <a:cxn ang="0">
                  <a:pos x="40" y="66"/>
                </a:cxn>
                <a:cxn ang="0">
                  <a:pos x="40" y="57"/>
                </a:cxn>
                <a:cxn ang="0">
                  <a:pos x="24" y="13"/>
                </a:cxn>
                <a:cxn ang="0">
                  <a:pos x="29" y="13"/>
                </a:cxn>
                <a:cxn ang="0">
                  <a:pos x="56" y="41"/>
                </a:cxn>
                <a:cxn ang="0">
                  <a:pos x="27" y="6"/>
                </a:cxn>
                <a:cxn ang="0">
                  <a:pos x="13" y="0"/>
                </a:cxn>
                <a:cxn ang="0">
                  <a:pos x="32" y="41"/>
                </a:cxn>
                <a:cxn ang="0">
                  <a:pos x="29" y="35"/>
                </a:cxn>
                <a:cxn ang="0">
                  <a:pos x="16" y="19"/>
                </a:cxn>
                <a:cxn ang="0">
                  <a:pos x="0" y="3"/>
                </a:cxn>
              </a:cxnLst>
              <a:rect l="0" t="0" r="r" b="b"/>
              <a:pathLst>
                <a:path w="57" h="67">
                  <a:moveTo>
                    <a:pt x="0" y="3"/>
                  </a:moveTo>
                  <a:lnTo>
                    <a:pt x="16" y="22"/>
                  </a:lnTo>
                  <a:lnTo>
                    <a:pt x="40" y="66"/>
                  </a:lnTo>
                  <a:lnTo>
                    <a:pt x="40" y="57"/>
                  </a:lnTo>
                  <a:lnTo>
                    <a:pt x="24" y="13"/>
                  </a:lnTo>
                  <a:lnTo>
                    <a:pt x="29" y="13"/>
                  </a:lnTo>
                  <a:lnTo>
                    <a:pt x="56" y="41"/>
                  </a:lnTo>
                  <a:lnTo>
                    <a:pt x="27" y="6"/>
                  </a:lnTo>
                  <a:lnTo>
                    <a:pt x="13" y="0"/>
                  </a:lnTo>
                  <a:lnTo>
                    <a:pt x="32" y="41"/>
                  </a:lnTo>
                  <a:lnTo>
                    <a:pt x="29" y="35"/>
                  </a:lnTo>
                  <a:lnTo>
                    <a:pt x="16" y="19"/>
                  </a:lnTo>
                  <a:lnTo>
                    <a:pt x="0" y="3"/>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739" name="Freeform 1450"/>
            <p:cNvSpPr>
              <a:spLocks/>
            </p:cNvSpPr>
            <p:nvPr/>
          </p:nvSpPr>
          <p:spPr bwMode="auto">
            <a:xfrm>
              <a:off x="3110" y="493"/>
              <a:ext cx="47" cy="121"/>
            </a:xfrm>
            <a:custGeom>
              <a:avLst/>
              <a:gdLst/>
              <a:ahLst/>
              <a:cxnLst>
                <a:cxn ang="0">
                  <a:pos x="0" y="6"/>
                </a:cxn>
                <a:cxn ang="0">
                  <a:pos x="25" y="44"/>
                </a:cxn>
                <a:cxn ang="0">
                  <a:pos x="41" y="95"/>
                </a:cxn>
                <a:cxn ang="0">
                  <a:pos x="35" y="101"/>
                </a:cxn>
                <a:cxn ang="0">
                  <a:pos x="25" y="104"/>
                </a:cxn>
                <a:cxn ang="0">
                  <a:pos x="19" y="111"/>
                </a:cxn>
                <a:cxn ang="0">
                  <a:pos x="19" y="120"/>
                </a:cxn>
                <a:cxn ang="0">
                  <a:pos x="21" y="120"/>
                </a:cxn>
                <a:cxn ang="0">
                  <a:pos x="21" y="111"/>
                </a:cxn>
                <a:cxn ang="0">
                  <a:pos x="27" y="107"/>
                </a:cxn>
                <a:cxn ang="0">
                  <a:pos x="35" y="104"/>
                </a:cxn>
                <a:cxn ang="0">
                  <a:pos x="43" y="98"/>
                </a:cxn>
                <a:cxn ang="0">
                  <a:pos x="46" y="95"/>
                </a:cxn>
                <a:cxn ang="0">
                  <a:pos x="27" y="44"/>
                </a:cxn>
                <a:cxn ang="0">
                  <a:pos x="0" y="0"/>
                </a:cxn>
                <a:cxn ang="0">
                  <a:pos x="0" y="6"/>
                </a:cxn>
              </a:cxnLst>
              <a:rect l="0" t="0" r="r" b="b"/>
              <a:pathLst>
                <a:path w="47" h="121">
                  <a:moveTo>
                    <a:pt x="0" y="6"/>
                  </a:moveTo>
                  <a:lnTo>
                    <a:pt x="25" y="44"/>
                  </a:lnTo>
                  <a:lnTo>
                    <a:pt x="41" y="95"/>
                  </a:lnTo>
                  <a:lnTo>
                    <a:pt x="35" y="101"/>
                  </a:lnTo>
                  <a:lnTo>
                    <a:pt x="25" y="104"/>
                  </a:lnTo>
                  <a:lnTo>
                    <a:pt x="19" y="111"/>
                  </a:lnTo>
                  <a:lnTo>
                    <a:pt x="19" y="120"/>
                  </a:lnTo>
                  <a:lnTo>
                    <a:pt x="21" y="120"/>
                  </a:lnTo>
                  <a:lnTo>
                    <a:pt x="21" y="111"/>
                  </a:lnTo>
                  <a:lnTo>
                    <a:pt x="27" y="107"/>
                  </a:lnTo>
                  <a:lnTo>
                    <a:pt x="35" y="104"/>
                  </a:lnTo>
                  <a:lnTo>
                    <a:pt x="43" y="98"/>
                  </a:lnTo>
                  <a:lnTo>
                    <a:pt x="46" y="95"/>
                  </a:lnTo>
                  <a:lnTo>
                    <a:pt x="27" y="44"/>
                  </a:lnTo>
                  <a:lnTo>
                    <a:pt x="0" y="0"/>
                  </a:lnTo>
                  <a:lnTo>
                    <a:pt x="0" y="6"/>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740" name="Freeform 1451"/>
            <p:cNvSpPr>
              <a:spLocks/>
            </p:cNvSpPr>
            <p:nvPr/>
          </p:nvSpPr>
          <p:spPr bwMode="auto">
            <a:xfrm>
              <a:off x="3136" y="463"/>
              <a:ext cx="105" cy="114"/>
            </a:xfrm>
            <a:custGeom>
              <a:avLst/>
              <a:gdLst/>
              <a:ahLst/>
              <a:cxnLst>
                <a:cxn ang="0">
                  <a:pos x="5" y="44"/>
                </a:cxn>
                <a:cxn ang="0">
                  <a:pos x="22" y="78"/>
                </a:cxn>
                <a:cxn ang="0">
                  <a:pos x="35" y="110"/>
                </a:cxn>
                <a:cxn ang="0">
                  <a:pos x="68" y="97"/>
                </a:cxn>
                <a:cxn ang="0">
                  <a:pos x="87" y="81"/>
                </a:cxn>
                <a:cxn ang="0">
                  <a:pos x="101" y="60"/>
                </a:cxn>
                <a:cxn ang="0">
                  <a:pos x="93" y="28"/>
                </a:cxn>
                <a:cxn ang="0">
                  <a:pos x="82" y="9"/>
                </a:cxn>
                <a:cxn ang="0">
                  <a:pos x="82" y="0"/>
                </a:cxn>
                <a:cxn ang="0">
                  <a:pos x="96" y="28"/>
                </a:cxn>
                <a:cxn ang="0">
                  <a:pos x="104" y="60"/>
                </a:cxn>
                <a:cxn ang="0">
                  <a:pos x="90" y="81"/>
                </a:cxn>
                <a:cxn ang="0">
                  <a:pos x="71" y="97"/>
                </a:cxn>
                <a:cxn ang="0">
                  <a:pos x="33" y="113"/>
                </a:cxn>
                <a:cxn ang="0">
                  <a:pos x="16" y="75"/>
                </a:cxn>
                <a:cxn ang="0">
                  <a:pos x="0" y="38"/>
                </a:cxn>
                <a:cxn ang="0">
                  <a:pos x="5" y="44"/>
                </a:cxn>
              </a:cxnLst>
              <a:rect l="0" t="0" r="r" b="b"/>
              <a:pathLst>
                <a:path w="105" h="114">
                  <a:moveTo>
                    <a:pt x="5" y="44"/>
                  </a:moveTo>
                  <a:lnTo>
                    <a:pt x="22" y="78"/>
                  </a:lnTo>
                  <a:lnTo>
                    <a:pt x="35" y="110"/>
                  </a:lnTo>
                  <a:lnTo>
                    <a:pt x="68" y="97"/>
                  </a:lnTo>
                  <a:lnTo>
                    <a:pt x="87" y="81"/>
                  </a:lnTo>
                  <a:lnTo>
                    <a:pt x="101" y="60"/>
                  </a:lnTo>
                  <a:lnTo>
                    <a:pt x="93" y="28"/>
                  </a:lnTo>
                  <a:lnTo>
                    <a:pt x="82" y="9"/>
                  </a:lnTo>
                  <a:lnTo>
                    <a:pt x="82" y="0"/>
                  </a:lnTo>
                  <a:lnTo>
                    <a:pt x="96" y="28"/>
                  </a:lnTo>
                  <a:lnTo>
                    <a:pt x="104" y="60"/>
                  </a:lnTo>
                  <a:lnTo>
                    <a:pt x="90" y="81"/>
                  </a:lnTo>
                  <a:lnTo>
                    <a:pt x="71" y="97"/>
                  </a:lnTo>
                  <a:lnTo>
                    <a:pt x="33" y="113"/>
                  </a:lnTo>
                  <a:lnTo>
                    <a:pt x="16" y="75"/>
                  </a:lnTo>
                  <a:lnTo>
                    <a:pt x="0" y="38"/>
                  </a:lnTo>
                  <a:lnTo>
                    <a:pt x="5" y="44"/>
                  </a:lnTo>
                </a:path>
              </a:pathLst>
            </a:custGeom>
            <a:solidFill>
              <a:srgbClr val="0000FF"/>
            </a:solidFill>
            <a:ln w="12700" cap="rnd" cmpd="sng">
              <a:noFill/>
              <a:prstDash val="solid"/>
              <a:round/>
              <a:headEnd type="none" w="med" len="med"/>
              <a:tailEnd type="none" w="med" len="med"/>
            </a:ln>
            <a:effectLst/>
          </p:spPr>
          <p:txBody>
            <a:bodyPr/>
            <a:lstStyle/>
            <a:p>
              <a:endParaRPr lang="en-US"/>
            </a:p>
          </p:txBody>
        </p:sp>
        <p:sp>
          <p:nvSpPr>
            <p:cNvPr id="741" name="Freeform 1452"/>
            <p:cNvSpPr>
              <a:spLocks/>
            </p:cNvSpPr>
            <p:nvPr/>
          </p:nvSpPr>
          <p:spPr bwMode="auto">
            <a:xfrm>
              <a:off x="3156" y="585"/>
              <a:ext cx="32" cy="18"/>
            </a:xfrm>
            <a:custGeom>
              <a:avLst/>
              <a:gdLst/>
              <a:ahLst/>
              <a:cxnLst>
                <a:cxn ang="0">
                  <a:pos x="3" y="2"/>
                </a:cxn>
                <a:cxn ang="0">
                  <a:pos x="8" y="2"/>
                </a:cxn>
                <a:cxn ang="0">
                  <a:pos x="20" y="11"/>
                </a:cxn>
                <a:cxn ang="0">
                  <a:pos x="26" y="14"/>
                </a:cxn>
                <a:cxn ang="0">
                  <a:pos x="28" y="17"/>
                </a:cxn>
                <a:cxn ang="0">
                  <a:pos x="31" y="17"/>
                </a:cxn>
                <a:cxn ang="0">
                  <a:pos x="26" y="11"/>
                </a:cxn>
                <a:cxn ang="0">
                  <a:pos x="8" y="0"/>
                </a:cxn>
                <a:cxn ang="0">
                  <a:pos x="0" y="0"/>
                </a:cxn>
                <a:cxn ang="0">
                  <a:pos x="3" y="2"/>
                </a:cxn>
              </a:cxnLst>
              <a:rect l="0" t="0" r="r" b="b"/>
              <a:pathLst>
                <a:path w="32" h="18">
                  <a:moveTo>
                    <a:pt x="3" y="2"/>
                  </a:moveTo>
                  <a:lnTo>
                    <a:pt x="8" y="2"/>
                  </a:lnTo>
                  <a:lnTo>
                    <a:pt x="20" y="11"/>
                  </a:lnTo>
                  <a:lnTo>
                    <a:pt x="26" y="14"/>
                  </a:lnTo>
                  <a:lnTo>
                    <a:pt x="28" y="17"/>
                  </a:lnTo>
                  <a:lnTo>
                    <a:pt x="31" y="17"/>
                  </a:lnTo>
                  <a:lnTo>
                    <a:pt x="26" y="11"/>
                  </a:lnTo>
                  <a:lnTo>
                    <a:pt x="8" y="0"/>
                  </a:lnTo>
                  <a:lnTo>
                    <a:pt x="0" y="0"/>
                  </a:lnTo>
                  <a:lnTo>
                    <a:pt x="3" y="2"/>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742" name="Freeform 1453"/>
            <p:cNvSpPr>
              <a:spLocks/>
            </p:cNvSpPr>
            <p:nvPr/>
          </p:nvSpPr>
          <p:spPr bwMode="auto">
            <a:xfrm>
              <a:off x="3151" y="596"/>
              <a:ext cx="37" cy="16"/>
            </a:xfrm>
            <a:custGeom>
              <a:avLst/>
              <a:gdLst/>
              <a:ahLst/>
              <a:cxnLst>
                <a:cxn ang="0">
                  <a:pos x="8" y="0"/>
                </a:cxn>
                <a:cxn ang="0">
                  <a:pos x="14" y="5"/>
                </a:cxn>
                <a:cxn ang="0">
                  <a:pos x="30" y="10"/>
                </a:cxn>
                <a:cxn ang="0">
                  <a:pos x="36" y="15"/>
                </a:cxn>
                <a:cxn ang="0">
                  <a:pos x="33" y="15"/>
                </a:cxn>
                <a:cxn ang="0">
                  <a:pos x="28" y="10"/>
                </a:cxn>
                <a:cxn ang="0">
                  <a:pos x="0" y="5"/>
                </a:cxn>
                <a:cxn ang="0">
                  <a:pos x="11" y="5"/>
                </a:cxn>
                <a:cxn ang="0">
                  <a:pos x="8" y="0"/>
                </a:cxn>
              </a:cxnLst>
              <a:rect l="0" t="0" r="r" b="b"/>
              <a:pathLst>
                <a:path w="37" h="16">
                  <a:moveTo>
                    <a:pt x="8" y="0"/>
                  </a:moveTo>
                  <a:lnTo>
                    <a:pt x="14" y="5"/>
                  </a:lnTo>
                  <a:lnTo>
                    <a:pt x="30" y="10"/>
                  </a:lnTo>
                  <a:lnTo>
                    <a:pt x="36" y="15"/>
                  </a:lnTo>
                  <a:lnTo>
                    <a:pt x="33" y="15"/>
                  </a:lnTo>
                  <a:lnTo>
                    <a:pt x="28" y="10"/>
                  </a:lnTo>
                  <a:lnTo>
                    <a:pt x="0" y="5"/>
                  </a:lnTo>
                  <a:lnTo>
                    <a:pt x="11" y="5"/>
                  </a:lnTo>
                  <a:lnTo>
                    <a:pt x="8" y="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743" name="Freeform 1454"/>
            <p:cNvSpPr>
              <a:spLocks/>
            </p:cNvSpPr>
            <p:nvPr/>
          </p:nvSpPr>
          <p:spPr bwMode="auto">
            <a:xfrm>
              <a:off x="3263" y="458"/>
              <a:ext cx="73" cy="123"/>
            </a:xfrm>
            <a:custGeom>
              <a:avLst/>
              <a:gdLst/>
              <a:ahLst/>
              <a:cxnLst>
                <a:cxn ang="0">
                  <a:pos x="49" y="3"/>
                </a:cxn>
                <a:cxn ang="0">
                  <a:pos x="28" y="31"/>
                </a:cxn>
                <a:cxn ang="0">
                  <a:pos x="9" y="56"/>
                </a:cxn>
                <a:cxn ang="0">
                  <a:pos x="5" y="88"/>
                </a:cxn>
                <a:cxn ang="0">
                  <a:pos x="5" y="116"/>
                </a:cxn>
                <a:cxn ang="0">
                  <a:pos x="11" y="107"/>
                </a:cxn>
                <a:cxn ang="0">
                  <a:pos x="13" y="107"/>
                </a:cxn>
                <a:cxn ang="0">
                  <a:pos x="17" y="109"/>
                </a:cxn>
                <a:cxn ang="0">
                  <a:pos x="28" y="85"/>
                </a:cxn>
                <a:cxn ang="0">
                  <a:pos x="17" y="112"/>
                </a:cxn>
                <a:cxn ang="0">
                  <a:pos x="19" y="119"/>
                </a:cxn>
                <a:cxn ang="0">
                  <a:pos x="28" y="109"/>
                </a:cxn>
                <a:cxn ang="0">
                  <a:pos x="34" y="107"/>
                </a:cxn>
                <a:cxn ang="0">
                  <a:pos x="32" y="119"/>
                </a:cxn>
                <a:cxn ang="0">
                  <a:pos x="42" y="107"/>
                </a:cxn>
                <a:cxn ang="0">
                  <a:pos x="47" y="75"/>
                </a:cxn>
                <a:cxn ang="0">
                  <a:pos x="67" y="47"/>
                </a:cxn>
                <a:cxn ang="0">
                  <a:pos x="70" y="25"/>
                </a:cxn>
                <a:cxn ang="0">
                  <a:pos x="62" y="3"/>
                </a:cxn>
                <a:cxn ang="0">
                  <a:pos x="70" y="13"/>
                </a:cxn>
                <a:cxn ang="0">
                  <a:pos x="72" y="41"/>
                </a:cxn>
                <a:cxn ang="0">
                  <a:pos x="55" y="59"/>
                </a:cxn>
                <a:cxn ang="0">
                  <a:pos x="45" y="109"/>
                </a:cxn>
                <a:cxn ang="0">
                  <a:pos x="32" y="122"/>
                </a:cxn>
                <a:cxn ang="0">
                  <a:pos x="21" y="122"/>
                </a:cxn>
                <a:cxn ang="0">
                  <a:pos x="15" y="116"/>
                </a:cxn>
                <a:cxn ang="0">
                  <a:pos x="13" y="112"/>
                </a:cxn>
                <a:cxn ang="0">
                  <a:pos x="7" y="119"/>
                </a:cxn>
                <a:cxn ang="0">
                  <a:pos x="0" y="112"/>
                </a:cxn>
                <a:cxn ang="0">
                  <a:pos x="7" y="56"/>
                </a:cxn>
                <a:cxn ang="0">
                  <a:pos x="28" y="28"/>
                </a:cxn>
                <a:cxn ang="0">
                  <a:pos x="49" y="0"/>
                </a:cxn>
                <a:cxn ang="0">
                  <a:pos x="64" y="3"/>
                </a:cxn>
              </a:cxnLst>
              <a:rect l="0" t="0" r="r" b="b"/>
              <a:pathLst>
                <a:path w="73" h="123">
                  <a:moveTo>
                    <a:pt x="57" y="3"/>
                  </a:moveTo>
                  <a:lnTo>
                    <a:pt x="49" y="3"/>
                  </a:lnTo>
                  <a:lnTo>
                    <a:pt x="42" y="10"/>
                  </a:lnTo>
                  <a:lnTo>
                    <a:pt x="28" y="31"/>
                  </a:lnTo>
                  <a:lnTo>
                    <a:pt x="15" y="47"/>
                  </a:lnTo>
                  <a:lnTo>
                    <a:pt x="9" y="56"/>
                  </a:lnTo>
                  <a:lnTo>
                    <a:pt x="7" y="69"/>
                  </a:lnTo>
                  <a:lnTo>
                    <a:pt x="5" y="88"/>
                  </a:lnTo>
                  <a:lnTo>
                    <a:pt x="2" y="112"/>
                  </a:lnTo>
                  <a:lnTo>
                    <a:pt x="5" y="116"/>
                  </a:lnTo>
                  <a:lnTo>
                    <a:pt x="7" y="116"/>
                  </a:lnTo>
                  <a:lnTo>
                    <a:pt x="11" y="107"/>
                  </a:lnTo>
                  <a:lnTo>
                    <a:pt x="17" y="72"/>
                  </a:lnTo>
                  <a:lnTo>
                    <a:pt x="13" y="107"/>
                  </a:lnTo>
                  <a:lnTo>
                    <a:pt x="15" y="109"/>
                  </a:lnTo>
                  <a:lnTo>
                    <a:pt x="17" y="109"/>
                  </a:lnTo>
                  <a:lnTo>
                    <a:pt x="21" y="107"/>
                  </a:lnTo>
                  <a:lnTo>
                    <a:pt x="28" y="85"/>
                  </a:lnTo>
                  <a:lnTo>
                    <a:pt x="24" y="107"/>
                  </a:lnTo>
                  <a:lnTo>
                    <a:pt x="17" y="112"/>
                  </a:lnTo>
                  <a:lnTo>
                    <a:pt x="17" y="116"/>
                  </a:lnTo>
                  <a:lnTo>
                    <a:pt x="19" y="119"/>
                  </a:lnTo>
                  <a:lnTo>
                    <a:pt x="21" y="119"/>
                  </a:lnTo>
                  <a:lnTo>
                    <a:pt x="28" y="109"/>
                  </a:lnTo>
                  <a:lnTo>
                    <a:pt x="37" y="91"/>
                  </a:lnTo>
                  <a:lnTo>
                    <a:pt x="34" y="107"/>
                  </a:lnTo>
                  <a:lnTo>
                    <a:pt x="30" y="116"/>
                  </a:lnTo>
                  <a:lnTo>
                    <a:pt x="32" y="119"/>
                  </a:lnTo>
                  <a:lnTo>
                    <a:pt x="34" y="119"/>
                  </a:lnTo>
                  <a:lnTo>
                    <a:pt x="42" y="107"/>
                  </a:lnTo>
                  <a:lnTo>
                    <a:pt x="45" y="94"/>
                  </a:lnTo>
                  <a:lnTo>
                    <a:pt x="47" y="75"/>
                  </a:lnTo>
                  <a:lnTo>
                    <a:pt x="55" y="56"/>
                  </a:lnTo>
                  <a:lnTo>
                    <a:pt x="67" y="47"/>
                  </a:lnTo>
                  <a:lnTo>
                    <a:pt x="70" y="41"/>
                  </a:lnTo>
                  <a:lnTo>
                    <a:pt x="70" y="25"/>
                  </a:lnTo>
                  <a:lnTo>
                    <a:pt x="67" y="13"/>
                  </a:lnTo>
                  <a:lnTo>
                    <a:pt x="62" y="3"/>
                  </a:lnTo>
                  <a:lnTo>
                    <a:pt x="64" y="3"/>
                  </a:lnTo>
                  <a:lnTo>
                    <a:pt x="70" y="13"/>
                  </a:lnTo>
                  <a:lnTo>
                    <a:pt x="72" y="25"/>
                  </a:lnTo>
                  <a:lnTo>
                    <a:pt x="72" y="41"/>
                  </a:lnTo>
                  <a:lnTo>
                    <a:pt x="70" y="50"/>
                  </a:lnTo>
                  <a:lnTo>
                    <a:pt x="55" y="59"/>
                  </a:lnTo>
                  <a:lnTo>
                    <a:pt x="49" y="75"/>
                  </a:lnTo>
                  <a:lnTo>
                    <a:pt x="45" y="109"/>
                  </a:lnTo>
                  <a:lnTo>
                    <a:pt x="34" y="122"/>
                  </a:lnTo>
                  <a:lnTo>
                    <a:pt x="32" y="122"/>
                  </a:lnTo>
                  <a:lnTo>
                    <a:pt x="28" y="116"/>
                  </a:lnTo>
                  <a:lnTo>
                    <a:pt x="21" y="122"/>
                  </a:lnTo>
                  <a:lnTo>
                    <a:pt x="19" y="122"/>
                  </a:lnTo>
                  <a:lnTo>
                    <a:pt x="15" y="116"/>
                  </a:lnTo>
                  <a:lnTo>
                    <a:pt x="15" y="112"/>
                  </a:lnTo>
                  <a:lnTo>
                    <a:pt x="13" y="112"/>
                  </a:lnTo>
                  <a:lnTo>
                    <a:pt x="13" y="109"/>
                  </a:lnTo>
                  <a:lnTo>
                    <a:pt x="7" y="119"/>
                  </a:lnTo>
                  <a:lnTo>
                    <a:pt x="5" y="119"/>
                  </a:lnTo>
                  <a:lnTo>
                    <a:pt x="0" y="112"/>
                  </a:lnTo>
                  <a:lnTo>
                    <a:pt x="5" y="69"/>
                  </a:lnTo>
                  <a:lnTo>
                    <a:pt x="7" y="56"/>
                  </a:lnTo>
                  <a:lnTo>
                    <a:pt x="9" y="50"/>
                  </a:lnTo>
                  <a:lnTo>
                    <a:pt x="28" y="28"/>
                  </a:lnTo>
                  <a:lnTo>
                    <a:pt x="40" y="10"/>
                  </a:lnTo>
                  <a:lnTo>
                    <a:pt x="49" y="0"/>
                  </a:lnTo>
                  <a:lnTo>
                    <a:pt x="62" y="0"/>
                  </a:lnTo>
                  <a:lnTo>
                    <a:pt x="64" y="3"/>
                  </a:lnTo>
                  <a:lnTo>
                    <a:pt x="57" y="3"/>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744" name="Freeform 1455"/>
            <p:cNvSpPr>
              <a:spLocks/>
            </p:cNvSpPr>
            <p:nvPr/>
          </p:nvSpPr>
          <p:spPr bwMode="auto">
            <a:xfrm>
              <a:off x="3259" y="534"/>
              <a:ext cx="7" cy="24"/>
            </a:xfrm>
            <a:custGeom>
              <a:avLst/>
              <a:gdLst/>
              <a:ahLst/>
              <a:cxnLst>
                <a:cxn ang="0">
                  <a:pos x="6" y="0"/>
                </a:cxn>
                <a:cxn ang="0">
                  <a:pos x="2" y="9"/>
                </a:cxn>
                <a:cxn ang="0">
                  <a:pos x="0" y="14"/>
                </a:cxn>
                <a:cxn ang="0">
                  <a:pos x="0" y="20"/>
                </a:cxn>
                <a:cxn ang="0">
                  <a:pos x="2" y="23"/>
                </a:cxn>
                <a:cxn ang="0">
                  <a:pos x="5" y="20"/>
                </a:cxn>
                <a:cxn ang="0">
                  <a:pos x="5" y="17"/>
                </a:cxn>
                <a:cxn ang="0">
                  <a:pos x="3" y="20"/>
                </a:cxn>
                <a:cxn ang="0">
                  <a:pos x="2" y="20"/>
                </a:cxn>
                <a:cxn ang="0">
                  <a:pos x="2" y="14"/>
                </a:cxn>
                <a:cxn ang="0">
                  <a:pos x="3" y="9"/>
                </a:cxn>
                <a:cxn ang="0">
                  <a:pos x="6" y="6"/>
                </a:cxn>
                <a:cxn ang="0">
                  <a:pos x="6" y="0"/>
                </a:cxn>
              </a:cxnLst>
              <a:rect l="0" t="0" r="r" b="b"/>
              <a:pathLst>
                <a:path w="7" h="24">
                  <a:moveTo>
                    <a:pt x="6" y="0"/>
                  </a:moveTo>
                  <a:lnTo>
                    <a:pt x="2" y="9"/>
                  </a:lnTo>
                  <a:lnTo>
                    <a:pt x="0" y="14"/>
                  </a:lnTo>
                  <a:lnTo>
                    <a:pt x="0" y="20"/>
                  </a:lnTo>
                  <a:lnTo>
                    <a:pt x="2" y="23"/>
                  </a:lnTo>
                  <a:lnTo>
                    <a:pt x="5" y="20"/>
                  </a:lnTo>
                  <a:lnTo>
                    <a:pt x="5" y="17"/>
                  </a:lnTo>
                  <a:lnTo>
                    <a:pt x="3" y="20"/>
                  </a:lnTo>
                  <a:lnTo>
                    <a:pt x="2" y="20"/>
                  </a:lnTo>
                  <a:lnTo>
                    <a:pt x="2" y="14"/>
                  </a:lnTo>
                  <a:lnTo>
                    <a:pt x="3" y="9"/>
                  </a:lnTo>
                  <a:lnTo>
                    <a:pt x="6" y="6"/>
                  </a:lnTo>
                  <a:lnTo>
                    <a:pt x="6" y="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745" name="Freeform 1456"/>
            <p:cNvSpPr>
              <a:spLocks/>
            </p:cNvSpPr>
            <p:nvPr/>
          </p:nvSpPr>
          <p:spPr bwMode="auto">
            <a:xfrm>
              <a:off x="3203" y="424"/>
              <a:ext cx="173" cy="111"/>
            </a:xfrm>
            <a:custGeom>
              <a:avLst/>
              <a:gdLst/>
              <a:ahLst/>
              <a:cxnLst>
                <a:cxn ang="0">
                  <a:pos x="27" y="7"/>
                </a:cxn>
                <a:cxn ang="0">
                  <a:pos x="52" y="0"/>
                </a:cxn>
                <a:cxn ang="0">
                  <a:pos x="77" y="3"/>
                </a:cxn>
                <a:cxn ang="0">
                  <a:pos x="111" y="10"/>
                </a:cxn>
                <a:cxn ang="0">
                  <a:pos x="128" y="7"/>
                </a:cxn>
                <a:cxn ang="0">
                  <a:pos x="150" y="10"/>
                </a:cxn>
                <a:cxn ang="0">
                  <a:pos x="169" y="28"/>
                </a:cxn>
                <a:cxn ang="0">
                  <a:pos x="166" y="63"/>
                </a:cxn>
                <a:cxn ang="0">
                  <a:pos x="147" y="79"/>
                </a:cxn>
                <a:cxn ang="0">
                  <a:pos x="130" y="85"/>
                </a:cxn>
                <a:cxn ang="0">
                  <a:pos x="130" y="82"/>
                </a:cxn>
                <a:cxn ang="0">
                  <a:pos x="147" y="76"/>
                </a:cxn>
                <a:cxn ang="0">
                  <a:pos x="169" y="47"/>
                </a:cxn>
                <a:cxn ang="0">
                  <a:pos x="161" y="19"/>
                </a:cxn>
                <a:cxn ang="0">
                  <a:pos x="139" y="13"/>
                </a:cxn>
                <a:cxn ang="0">
                  <a:pos x="119" y="25"/>
                </a:cxn>
                <a:cxn ang="0">
                  <a:pos x="144" y="19"/>
                </a:cxn>
                <a:cxn ang="0">
                  <a:pos x="139" y="22"/>
                </a:cxn>
                <a:cxn ang="0">
                  <a:pos x="111" y="34"/>
                </a:cxn>
                <a:cxn ang="0">
                  <a:pos x="105" y="38"/>
                </a:cxn>
                <a:cxn ang="0">
                  <a:pos x="116" y="16"/>
                </a:cxn>
                <a:cxn ang="0">
                  <a:pos x="111" y="16"/>
                </a:cxn>
                <a:cxn ang="0">
                  <a:pos x="97" y="22"/>
                </a:cxn>
                <a:cxn ang="0">
                  <a:pos x="97" y="22"/>
                </a:cxn>
                <a:cxn ang="0">
                  <a:pos x="91" y="22"/>
                </a:cxn>
                <a:cxn ang="0">
                  <a:pos x="66" y="3"/>
                </a:cxn>
                <a:cxn ang="0">
                  <a:pos x="47" y="10"/>
                </a:cxn>
                <a:cxn ang="0">
                  <a:pos x="41" y="13"/>
                </a:cxn>
                <a:cxn ang="0">
                  <a:pos x="19" y="10"/>
                </a:cxn>
                <a:cxn ang="0">
                  <a:pos x="49" y="63"/>
                </a:cxn>
                <a:cxn ang="0">
                  <a:pos x="49" y="41"/>
                </a:cxn>
                <a:cxn ang="0">
                  <a:pos x="52" y="16"/>
                </a:cxn>
                <a:cxn ang="0">
                  <a:pos x="66" y="41"/>
                </a:cxn>
                <a:cxn ang="0">
                  <a:pos x="75" y="44"/>
                </a:cxn>
                <a:cxn ang="0">
                  <a:pos x="86" y="28"/>
                </a:cxn>
                <a:cxn ang="0">
                  <a:pos x="91" y="38"/>
                </a:cxn>
                <a:cxn ang="0">
                  <a:pos x="97" y="38"/>
                </a:cxn>
                <a:cxn ang="0">
                  <a:pos x="86" y="66"/>
                </a:cxn>
                <a:cxn ang="0">
                  <a:pos x="63" y="110"/>
                </a:cxn>
                <a:cxn ang="0">
                  <a:pos x="36" y="41"/>
                </a:cxn>
                <a:cxn ang="0">
                  <a:pos x="11" y="28"/>
                </a:cxn>
                <a:cxn ang="0">
                  <a:pos x="5" y="10"/>
                </a:cxn>
              </a:cxnLst>
              <a:rect l="0" t="0" r="r" b="b"/>
              <a:pathLst>
                <a:path w="173" h="111">
                  <a:moveTo>
                    <a:pt x="5" y="10"/>
                  </a:moveTo>
                  <a:lnTo>
                    <a:pt x="27" y="7"/>
                  </a:lnTo>
                  <a:lnTo>
                    <a:pt x="41" y="10"/>
                  </a:lnTo>
                  <a:lnTo>
                    <a:pt x="52" y="0"/>
                  </a:lnTo>
                  <a:lnTo>
                    <a:pt x="63" y="0"/>
                  </a:lnTo>
                  <a:lnTo>
                    <a:pt x="77" y="3"/>
                  </a:lnTo>
                  <a:lnTo>
                    <a:pt x="100" y="13"/>
                  </a:lnTo>
                  <a:lnTo>
                    <a:pt x="111" y="10"/>
                  </a:lnTo>
                  <a:lnTo>
                    <a:pt x="116" y="13"/>
                  </a:lnTo>
                  <a:lnTo>
                    <a:pt x="128" y="7"/>
                  </a:lnTo>
                  <a:lnTo>
                    <a:pt x="136" y="10"/>
                  </a:lnTo>
                  <a:lnTo>
                    <a:pt x="150" y="10"/>
                  </a:lnTo>
                  <a:lnTo>
                    <a:pt x="163" y="16"/>
                  </a:lnTo>
                  <a:lnTo>
                    <a:pt x="169" y="28"/>
                  </a:lnTo>
                  <a:lnTo>
                    <a:pt x="172" y="47"/>
                  </a:lnTo>
                  <a:lnTo>
                    <a:pt x="166" y="63"/>
                  </a:lnTo>
                  <a:lnTo>
                    <a:pt x="155" y="72"/>
                  </a:lnTo>
                  <a:lnTo>
                    <a:pt x="147" y="79"/>
                  </a:lnTo>
                  <a:lnTo>
                    <a:pt x="136" y="85"/>
                  </a:lnTo>
                  <a:lnTo>
                    <a:pt x="130" y="85"/>
                  </a:lnTo>
                  <a:lnTo>
                    <a:pt x="128" y="85"/>
                  </a:lnTo>
                  <a:lnTo>
                    <a:pt x="130" y="82"/>
                  </a:lnTo>
                  <a:lnTo>
                    <a:pt x="136" y="82"/>
                  </a:lnTo>
                  <a:lnTo>
                    <a:pt x="147" y="76"/>
                  </a:lnTo>
                  <a:lnTo>
                    <a:pt x="163" y="60"/>
                  </a:lnTo>
                  <a:lnTo>
                    <a:pt x="169" y="47"/>
                  </a:lnTo>
                  <a:lnTo>
                    <a:pt x="166" y="31"/>
                  </a:lnTo>
                  <a:lnTo>
                    <a:pt x="161" y="19"/>
                  </a:lnTo>
                  <a:lnTo>
                    <a:pt x="152" y="13"/>
                  </a:lnTo>
                  <a:lnTo>
                    <a:pt x="139" y="13"/>
                  </a:lnTo>
                  <a:lnTo>
                    <a:pt x="130" y="10"/>
                  </a:lnTo>
                  <a:lnTo>
                    <a:pt x="119" y="25"/>
                  </a:lnTo>
                  <a:lnTo>
                    <a:pt x="133" y="19"/>
                  </a:lnTo>
                  <a:lnTo>
                    <a:pt x="144" y="19"/>
                  </a:lnTo>
                  <a:lnTo>
                    <a:pt x="155" y="22"/>
                  </a:lnTo>
                  <a:lnTo>
                    <a:pt x="139" y="22"/>
                  </a:lnTo>
                  <a:lnTo>
                    <a:pt x="122" y="25"/>
                  </a:lnTo>
                  <a:lnTo>
                    <a:pt x="111" y="34"/>
                  </a:lnTo>
                  <a:lnTo>
                    <a:pt x="105" y="41"/>
                  </a:lnTo>
                  <a:lnTo>
                    <a:pt x="105" y="38"/>
                  </a:lnTo>
                  <a:lnTo>
                    <a:pt x="124" y="13"/>
                  </a:lnTo>
                  <a:lnTo>
                    <a:pt x="116" y="16"/>
                  </a:lnTo>
                  <a:lnTo>
                    <a:pt x="97" y="50"/>
                  </a:lnTo>
                  <a:lnTo>
                    <a:pt x="111" y="16"/>
                  </a:lnTo>
                  <a:lnTo>
                    <a:pt x="102" y="16"/>
                  </a:lnTo>
                  <a:lnTo>
                    <a:pt x="97" y="22"/>
                  </a:lnTo>
                  <a:lnTo>
                    <a:pt x="97" y="34"/>
                  </a:lnTo>
                  <a:lnTo>
                    <a:pt x="97" y="22"/>
                  </a:lnTo>
                  <a:lnTo>
                    <a:pt x="97" y="34"/>
                  </a:lnTo>
                  <a:lnTo>
                    <a:pt x="91" y="22"/>
                  </a:lnTo>
                  <a:lnTo>
                    <a:pt x="91" y="13"/>
                  </a:lnTo>
                  <a:lnTo>
                    <a:pt x="66" y="3"/>
                  </a:lnTo>
                  <a:lnTo>
                    <a:pt x="55" y="3"/>
                  </a:lnTo>
                  <a:lnTo>
                    <a:pt x="47" y="10"/>
                  </a:lnTo>
                  <a:lnTo>
                    <a:pt x="49" y="38"/>
                  </a:lnTo>
                  <a:lnTo>
                    <a:pt x="41" y="13"/>
                  </a:lnTo>
                  <a:lnTo>
                    <a:pt x="27" y="10"/>
                  </a:lnTo>
                  <a:lnTo>
                    <a:pt x="19" y="10"/>
                  </a:lnTo>
                  <a:lnTo>
                    <a:pt x="38" y="41"/>
                  </a:lnTo>
                  <a:lnTo>
                    <a:pt x="49" y="63"/>
                  </a:lnTo>
                  <a:lnTo>
                    <a:pt x="61" y="88"/>
                  </a:lnTo>
                  <a:lnTo>
                    <a:pt x="49" y="41"/>
                  </a:lnTo>
                  <a:lnTo>
                    <a:pt x="63" y="82"/>
                  </a:lnTo>
                  <a:lnTo>
                    <a:pt x="52" y="16"/>
                  </a:lnTo>
                  <a:lnTo>
                    <a:pt x="66" y="66"/>
                  </a:lnTo>
                  <a:lnTo>
                    <a:pt x="66" y="41"/>
                  </a:lnTo>
                  <a:lnTo>
                    <a:pt x="69" y="50"/>
                  </a:lnTo>
                  <a:lnTo>
                    <a:pt x="75" y="44"/>
                  </a:lnTo>
                  <a:lnTo>
                    <a:pt x="80" y="47"/>
                  </a:lnTo>
                  <a:lnTo>
                    <a:pt x="86" y="28"/>
                  </a:lnTo>
                  <a:lnTo>
                    <a:pt x="86" y="47"/>
                  </a:lnTo>
                  <a:lnTo>
                    <a:pt x="91" y="38"/>
                  </a:lnTo>
                  <a:lnTo>
                    <a:pt x="91" y="50"/>
                  </a:lnTo>
                  <a:lnTo>
                    <a:pt x="97" y="38"/>
                  </a:lnTo>
                  <a:lnTo>
                    <a:pt x="97" y="50"/>
                  </a:lnTo>
                  <a:lnTo>
                    <a:pt x="86" y="66"/>
                  </a:lnTo>
                  <a:lnTo>
                    <a:pt x="69" y="85"/>
                  </a:lnTo>
                  <a:lnTo>
                    <a:pt x="63" y="110"/>
                  </a:lnTo>
                  <a:lnTo>
                    <a:pt x="47" y="63"/>
                  </a:lnTo>
                  <a:lnTo>
                    <a:pt x="36" y="41"/>
                  </a:lnTo>
                  <a:lnTo>
                    <a:pt x="25" y="28"/>
                  </a:lnTo>
                  <a:lnTo>
                    <a:pt x="11" y="28"/>
                  </a:lnTo>
                  <a:lnTo>
                    <a:pt x="0" y="10"/>
                  </a:lnTo>
                  <a:lnTo>
                    <a:pt x="5" y="1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746" name="Freeform 1457"/>
            <p:cNvSpPr>
              <a:spLocks/>
            </p:cNvSpPr>
            <p:nvPr/>
          </p:nvSpPr>
          <p:spPr bwMode="auto">
            <a:xfrm>
              <a:off x="3331" y="449"/>
              <a:ext cx="41" cy="62"/>
            </a:xfrm>
            <a:custGeom>
              <a:avLst/>
              <a:gdLst/>
              <a:ahLst/>
              <a:cxnLst>
                <a:cxn ang="0">
                  <a:pos x="5" y="22"/>
                </a:cxn>
                <a:cxn ang="0">
                  <a:pos x="8" y="38"/>
                </a:cxn>
                <a:cxn ang="0">
                  <a:pos x="2" y="48"/>
                </a:cxn>
                <a:cxn ang="0">
                  <a:pos x="2" y="58"/>
                </a:cxn>
                <a:cxn ang="0">
                  <a:pos x="8" y="61"/>
                </a:cxn>
                <a:cxn ang="0">
                  <a:pos x="37" y="35"/>
                </a:cxn>
                <a:cxn ang="0">
                  <a:pos x="40" y="22"/>
                </a:cxn>
                <a:cxn ang="0">
                  <a:pos x="40" y="6"/>
                </a:cxn>
                <a:cxn ang="0">
                  <a:pos x="27" y="0"/>
                </a:cxn>
                <a:cxn ang="0">
                  <a:pos x="29" y="3"/>
                </a:cxn>
                <a:cxn ang="0">
                  <a:pos x="19" y="6"/>
                </a:cxn>
                <a:cxn ang="0">
                  <a:pos x="19" y="10"/>
                </a:cxn>
                <a:cxn ang="0">
                  <a:pos x="0" y="10"/>
                </a:cxn>
                <a:cxn ang="0">
                  <a:pos x="10" y="16"/>
                </a:cxn>
                <a:cxn ang="0">
                  <a:pos x="5" y="22"/>
                </a:cxn>
              </a:cxnLst>
              <a:rect l="0" t="0" r="r" b="b"/>
              <a:pathLst>
                <a:path w="41" h="62">
                  <a:moveTo>
                    <a:pt x="5" y="22"/>
                  </a:moveTo>
                  <a:lnTo>
                    <a:pt x="8" y="38"/>
                  </a:lnTo>
                  <a:lnTo>
                    <a:pt x="2" y="48"/>
                  </a:lnTo>
                  <a:lnTo>
                    <a:pt x="2" y="58"/>
                  </a:lnTo>
                  <a:lnTo>
                    <a:pt x="8" y="61"/>
                  </a:lnTo>
                  <a:lnTo>
                    <a:pt x="37" y="35"/>
                  </a:lnTo>
                  <a:lnTo>
                    <a:pt x="40" y="22"/>
                  </a:lnTo>
                  <a:lnTo>
                    <a:pt x="40" y="6"/>
                  </a:lnTo>
                  <a:lnTo>
                    <a:pt x="27" y="0"/>
                  </a:lnTo>
                  <a:lnTo>
                    <a:pt x="29" y="3"/>
                  </a:lnTo>
                  <a:lnTo>
                    <a:pt x="19" y="6"/>
                  </a:lnTo>
                  <a:lnTo>
                    <a:pt x="19" y="10"/>
                  </a:lnTo>
                  <a:lnTo>
                    <a:pt x="0" y="10"/>
                  </a:lnTo>
                  <a:lnTo>
                    <a:pt x="10" y="16"/>
                  </a:lnTo>
                  <a:lnTo>
                    <a:pt x="5" y="22"/>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747" name="Freeform 1458"/>
            <p:cNvSpPr>
              <a:spLocks/>
            </p:cNvSpPr>
            <p:nvPr/>
          </p:nvSpPr>
          <p:spPr bwMode="auto">
            <a:xfrm>
              <a:off x="3230" y="569"/>
              <a:ext cx="34" cy="43"/>
            </a:xfrm>
            <a:custGeom>
              <a:avLst/>
              <a:gdLst/>
              <a:ahLst/>
              <a:cxnLst>
                <a:cxn ang="0">
                  <a:pos x="33" y="0"/>
                </a:cxn>
                <a:cxn ang="0">
                  <a:pos x="8" y="18"/>
                </a:cxn>
                <a:cxn ang="0">
                  <a:pos x="8" y="24"/>
                </a:cxn>
                <a:cxn ang="0">
                  <a:pos x="6" y="27"/>
                </a:cxn>
                <a:cxn ang="0">
                  <a:pos x="6" y="33"/>
                </a:cxn>
                <a:cxn ang="0">
                  <a:pos x="3" y="36"/>
                </a:cxn>
                <a:cxn ang="0">
                  <a:pos x="3" y="18"/>
                </a:cxn>
                <a:cxn ang="0">
                  <a:pos x="0" y="18"/>
                </a:cxn>
                <a:cxn ang="0">
                  <a:pos x="0" y="42"/>
                </a:cxn>
                <a:cxn ang="0">
                  <a:pos x="8" y="33"/>
                </a:cxn>
                <a:cxn ang="0">
                  <a:pos x="8" y="27"/>
                </a:cxn>
                <a:cxn ang="0">
                  <a:pos x="11" y="24"/>
                </a:cxn>
                <a:cxn ang="0">
                  <a:pos x="11" y="18"/>
                </a:cxn>
                <a:cxn ang="0">
                  <a:pos x="33" y="3"/>
                </a:cxn>
                <a:cxn ang="0">
                  <a:pos x="33" y="0"/>
                </a:cxn>
              </a:cxnLst>
              <a:rect l="0" t="0" r="r" b="b"/>
              <a:pathLst>
                <a:path w="34" h="43">
                  <a:moveTo>
                    <a:pt x="33" y="0"/>
                  </a:moveTo>
                  <a:lnTo>
                    <a:pt x="8" y="18"/>
                  </a:lnTo>
                  <a:lnTo>
                    <a:pt x="8" y="24"/>
                  </a:lnTo>
                  <a:lnTo>
                    <a:pt x="6" y="27"/>
                  </a:lnTo>
                  <a:lnTo>
                    <a:pt x="6" y="33"/>
                  </a:lnTo>
                  <a:lnTo>
                    <a:pt x="3" y="36"/>
                  </a:lnTo>
                  <a:lnTo>
                    <a:pt x="3" y="18"/>
                  </a:lnTo>
                  <a:lnTo>
                    <a:pt x="0" y="18"/>
                  </a:lnTo>
                  <a:lnTo>
                    <a:pt x="0" y="42"/>
                  </a:lnTo>
                  <a:lnTo>
                    <a:pt x="8" y="33"/>
                  </a:lnTo>
                  <a:lnTo>
                    <a:pt x="8" y="27"/>
                  </a:lnTo>
                  <a:lnTo>
                    <a:pt x="11" y="24"/>
                  </a:lnTo>
                  <a:lnTo>
                    <a:pt x="11" y="18"/>
                  </a:lnTo>
                  <a:lnTo>
                    <a:pt x="33" y="3"/>
                  </a:lnTo>
                  <a:lnTo>
                    <a:pt x="33" y="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748" name="Freeform 1459"/>
            <p:cNvSpPr>
              <a:spLocks/>
            </p:cNvSpPr>
            <p:nvPr/>
          </p:nvSpPr>
          <p:spPr bwMode="auto">
            <a:xfrm>
              <a:off x="3214" y="588"/>
              <a:ext cx="51" cy="76"/>
            </a:xfrm>
            <a:custGeom>
              <a:avLst/>
              <a:gdLst/>
              <a:ahLst/>
              <a:cxnLst>
                <a:cxn ang="0">
                  <a:pos x="16" y="0"/>
                </a:cxn>
                <a:cxn ang="0">
                  <a:pos x="0" y="0"/>
                </a:cxn>
                <a:cxn ang="0">
                  <a:pos x="0" y="75"/>
                </a:cxn>
                <a:cxn ang="0">
                  <a:pos x="40" y="75"/>
                </a:cxn>
                <a:cxn ang="0">
                  <a:pos x="40" y="56"/>
                </a:cxn>
                <a:cxn ang="0">
                  <a:pos x="50" y="56"/>
                </a:cxn>
                <a:cxn ang="0">
                  <a:pos x="50" y="34"/>
                </a:cxn>
                <a:cxn ang="0">
                  <a:pos x="40" y="34"/>
                </a:cxn>
                <a:cxn ang="0">
                  <a:pos x="40" y="25"/>
                </a:cxn>
                <a:cxn ang="0">
                  <a:pos x="50" y="25"/>
                </a:cxn>
                <a:cxn ang="0">
                  <a:pos x="50" y="22"/>
                </a:cxn>
                <a:cxn ang="0">
                  <a:pos x="40" y="22"/>
                </a:cxn>
                <a:cxn ang="0">
                  <a:pos x="40" y="0"/>
                </a:cxn>
                <a:cxn ang="0">
                  <a:pos x="26" y="0"/>
                </a:cxn>
                <a:cxn ang="0">
                  <a:pos x="19" y="22"/>
                </a:cxn>
                <a:cxn ang="0">
                  <a:pos x="19" y="28"/>
                </a:cxn>
                <a:cxn ang="0">
                  <a:pos x="29" y="19"/>
                </a:cxn>
                <a:cxn ang="0">
                  <a:pos x="29" y="12"/>
                </a:cxn>
                <a:cxn ang="0">
                  <a:pos x="34" y="6"/>
                </a:cxn>
                <a:cxn ang="0">
                  <a:pos x="37" y="6"/>
                </a:cxn>
                <a:cxn ang="0">
                  <a:pos x="37" y="59"/>
                </a:cxn>
                <a:cxn ang="0">
                  <a:pos x="3" y="59"/>
                </a:cxn>
                <a:cxn ang="0">
                  <a:pos x="3" y="3"/>
                </a:cxn>
                <a:cxn ang="0">
                  <a:pos x="16" y="0"/>
                </a:cxn>
              </a:cxnLst>
              <a:rect l="0" t="0" r="r" b="b"/>
              <a:pathLst>
                <a:path w="51" h="76">
                  <a:moveTo>
                    <a:pt x="16" y="0"/>
                  </a:moveTo>
                  <a:lnTo>
                    <a:pt x="0" y="0"/>
                  </a:lnTo>
                  <a:lnTo>
                    <a:pt x="0" y="75"/>
                  </a:lnTo>
                  <a:lnTo>
                    <a:pt x="40" y="75"/>
                  </a:lnTo>
                  <a:lnTo>
                    <a:pt x="40" y="56"/>
                  </a:lnTo>
                  <a:lnTo>
                    <a:pt x="50" y="56"/>
                  </a:lnTo>
                  <a:lnTo>
                    <a:pt x="50" y="34"/>
                  </a:lnTo>
                  <a:lnTo>
                    <a:pt x="40" y="34"/>
                  </a:lnTo>
                  <a:lnTo>
                    <a:pt x="40" y="25"/>
                  </a:lnTo>
                  <a:lnTo>
                    <a:pt x="50" y="25"/>
                  </a:lnTo>
                  <a:lnTo>
                    <a:pt x="50" y="22"/>
                  </a:lnTo>
                  <a:lnTo>
                    <a:pt x="40" y="22"/>
                  </a:lnTo>
                  <a:lnTo>
                    <a:pt x="40" y="0"/>
                  </a:lnTo>
                  <a:lnTo>
                    <a:pt x="26" y="0"/>
                  </a:lnTo>
                  <a:lnTo>
                    <a:pt x="19" y="22"/>
                  </a:lnTo>
                  <a:lnTo>
                    <a:pt x="19" y="28"/>
                  </a:lnTo>
                  <a:lnTo>
                    <a:pt x="29" y="19"/>
                  </a:lnTo>
                  <a:lnTo>
                    <a:pt x="29" y="12"/>
                  </a:lnTo>
                  <a:lnTo>
                    <a:pt x="34" y="6"/>
                  </a:lnTo>
                  <a:lnTo>
                    <a:pt x="37" y="6"/>
                  </a:lnTo>
                  <a:lnTo>
                    <a:pt x="37" y="59"/>
                  </a:lnTo>
                  <a:lnTo>
                    <a:pt x="3" y="59"/>
                  </a:lnTo>
                  <a:lnTo>
                    <a:pt x="3" y="3"/>
                  </a:lnTo>
                  <a:lnTo>
                    <a:pt x="16" y="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749" name="Freeform 1460"/>
            <p:cNvSpPr>
              <a:spLocks/>
            </p:cNvSpPr>
            <p:nvPr/>
          </p:nvSpPr>
          <p:spPr bwMode="auto">
            <a:xfrm>
              <a:off x="3267" y="575"/>
              <a:ext cx="66" cy="107"/>
            </a:xfrm>
            <a:custGeom>
              <a:avLst/>
              <a:gdLst/>
              <a:ahLst/>
              <a:cxnLst>
                <a:cxn ang="0">
                  <a:pos x="0" y="3"/>
                </a:cxn>
                <a:cxn ang="0">
                  <a:pos x="0" y="106"/>
                </a:cxn>
                <a:cxn ang="0">
                  <a:pos x="65" y="106"/>
                </a:cxn>
                <a:cxn ang="0">
                  <a:pos x="65" y="81"/>
                </a:cxn>
                <a:cxn ang="0">
                  <a:pos x="3" y="81"/>
                </a:cxn>
                <a:cxn ang="0">
                  <a:pos x="3" y="6"/>
                </a:cxn>
                <a:cxn ang="0">
                  <a:pos x="3" y="3"/>
                </a:cxn>
                <a:cxn ang="0">
                  <a:pos x="63" y="3"/>
                </a:cxn>
                <a:cxn ang="0">
                  <a:pos x="65" y="3"/>
                </a:cxn>
                <a:cxn ang="0">
                  <a:pos x="65" y="0"/>
                </a:cxn>
                <a:cxn ang="0">
                  <a:pos x="35" y="0"/>
                </a:cxn>
                <a:cxn ang="0">
                  <a:pos x="30" y="3"/>
                </a:cxn>
                <a:cxn ang="0">
                  <a:pos x="25" y="0"/>
                </a:cxn>
                <a:cxn ang="0">
                  <a:pos x="19" y="3"/>
                </a:cxn>
                <a:cxn ang="0">
                  <a:pos x="11" y="0"/>
                </a:cxn>
                <a:cxn ang="0">
                  <a:pos x="3" y="0"/>
                </a:cxn>
                <a:cxn ang="0">
                  <a:pos x="0" y="3"/>
                </a:cxn>
              </a:cxnLst>
              <a:rect l="0" t="0" r="r" b="b"/>
              <a:pathLst>
                <a:path w="66" h="107">
                  <a:moveTo>
                    <a:pt x="0" y="3"/>
                  </a:moveTo>
                  <a:lnTo>
                    <a:pt x="0" y="106"/>
                  </a:lnTo>
                  <a:lnTo>
                    <a:pt x="65" y="106"/>
                  </a:lnTo>
                  <a:lnTo>
                    <a:pt x="65" y="81"/>
                  </a:lnTo>
                  <a:lnTo>
                    <a:pt x="3" y="81"/>
                  </a:lnTo>
                  <a:lnTo>
                    <a:pt x="3" y="6"/>
                  </a:lnTo>
                  <a:lnTo>
                    <a:pt x="3" y="3"/>
                  </a:lnTo>
                  <a:lnTo>
                    <a:pt x="63" y="3"/>
                  </a:lnTo>
                  <a:lnTo>
                    <a:pt x="65" y="3"/>
                  </a:lnTo>
                  <a:lnTo>
                    <a:pt x="65" y="0"/>
                  </a:lnTo>
                  <a:lnTo>
                    <a:pt x="35" y="0"/>
                  </a:lnTo>
                  <a:lnTo>
                    <a:pt x="30" y="3"/>
                  </a:lnTo>
                  <a:lnTo>
                    <a:pt x="25" y="0"/>
                  </a:lnTo>
                  <a:lnTo>
                    <a:pt x="19" y="3"/>
                  </a:lnTo>
                  <a:lnTo>
                    <a:pt x="11" y="0"/>
                  </a:lnTo>
                  <a:lnTo>
                    <a:pt x="3" y="0"/>
                  </a:lnTo>
                  <a:lnTo>
                    <a:pt x="0" y="3"/>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750" name="Freeform 1461"/>
            <p:cNvSpPr>
              <a:spLocks/>
            </p:cNvSpPr>
            <p:nvPr/>
          </p:nvSpPr>
          <p:spPr bwMode="auto">
            <a:xfrm>
              <a:off x="3334" y="547"/>
              <a:ext cx="129" cy="166"/>
            </a:xfrm>
            <a:custGeom>
              <a:avLst/>
              <a:gdLst/>
              <a:ahLst/>
              <a:cxnLst>
                <a:cxn ang="0">
                  <a:pos x="0" y="0"/>
                </a:cxn>
                <a:cxn ang="0">
                  <a:pos x="0" y="165"/>
                </a:cxn>
                <a:cxn ang="0">
                  <a:pos x="128" y="165"/>
                </a:cxn>
                <a:cxn ang="0">
                  <a:pos x="128" y="0"/>
                </a:cxn>
                <a:cxn ang="0">
                  <a:pos x="3" y="0"/>
                </a:cxn>
                <a:cxn ang="0">
                  <a:pos x="3" y="4"/>
                </a:cxn>
                <a:cxn ang="0">
                  <a:pos x="125" y="4"/>
                </a:cxn>
                <a:cxn ang="0">
                  <a:pos x="125" y="162"/>
                </a:cxn>
                <a:cxn ang="0">
                  <a:pos x="3" y="162"/>
                </a:cxn>
                <a:cxn ang="0">
                  <a:pos x="3" y="0"/>
                </a:cxn>
                <a:cxn ang="0">
                  <a:pos x="0" y="0"/>
                </a:cxn>
              </a:cxnLst>
              <a:rect l="0" t="0" r="r" b="b"/>
              <a:pathLst>
                <a:path w="129" h="166">
                  <a:moveTo>
                    <a:pt x="0" y="0"/>
                  </a:moveTo>
                  <a:lnTo>
                    <a:pt x="0" y="165"/>
                  </a:lnTo>
                  <a:lnTo>
                    <a:pt x="128" y="165"/>
                  </a:lnTo>
                  <a:lnTo>
                    <a:pt x="128" y="0"/>
                  </a:lnTo>
                  <a:lnTo>
                    <a:pt x="3" y="0"/>
                  </a:lnTo>
                  <a:lnTo>
                    <a:pt x="3" y="4"/>
                  </a:lnTo>
                  <a:lnTo>
                    <a:pt x="125" y="4"/>
                  </a:lnTo>
                  <a:lnTo>
                    <a:pt x="125" y="162"/>
                  </a:lnTo>
                  <a:lnTo>
                    <a:pt x="3" y="162"/>
                  </a:lnTo>
                  <a:lnTo>
                    <a:pt x="3" y="0"/>
                  </a:lnTo>
                  <a:lnTo>
                    <a:pt x="0" y="0"/>
                  </a:lnTo>
                </a:path>
              </a:pathLst>
            </a:custGeom>
            <a:solidFill>
              <a:srgbClr val="006633"/>
            </a:solidFill>
            <a:ln w="12700" cap="rnd" cmpd="sng">
              <a:noFill/>
              <a:prstDash val="solid"/>
              <a:round/>
              <a:headEnd type="none" w="med" len="med"/>
              <a:tailEnd type="none" w="med" len="med"/>
            </a:ln>
            <a:effectLst/>
          </p:spPr>
          <p:txBody>
            <a:bodyPr/>
            <a:lstStyle/>
            <a:p>
              <a:endParaRPr lang="en-US"/>
            </a:p>
          </p:txBody>
        </p:sp>
        <p:sp>
          <p:nvSpPr>
            <p:cNvPr id="751" name="Freeform 1462"/>
            <p:cNvSpPr>
              <a:spLocks/>
            </p:cNvSpPr>
            <p:nvPr/>
          </p:nvSpPr>
          <p:spPr bwMode="auto">
            <a:xfrm>
              <a:off x="2992" y="592"/>
              <a:ext cx="119" cy="118"/>
            </a:xfrm>
            <a:custGeom>
              <a:avLst/>
              <a:gdLst/>
              <a:ahLst/>
              <a:cxnLst>
                <a:cxn ang="0">
                  <a:pos x="118" y="3"/>
                </a:cxn>
                <a:cxn ang="0">
                  <a:pos x="118" y="117"/>
                </a:cxn>
                <a:cxn ang="0">
                  <a:pos x="0" y="117"/>
                </a:cxn>
                <a:cxn ang="0">
                  <a:pos x="0" y="3"/>
                </a:cxn>
                <a:cxn ang="0">
                  <a:pos x="3" y="3"/>
                </a:cxn>
                <a:cxn ang="0">
                  <a:pos x="3" y="114"/>
                </a:cxn>
                <a:cxn ang="0">
                  <a:pos x="80" y="114"/>
                </a:cxn>
                <a:cxn ang="0">
                  <a:pos x="80" y="66"/>
                </a:cxn>
                <a:cxn ang="0">
                  <a:pos x="107" y="66"/>
                </a:cxn>
                <a:cxn ang="0">
                  <a:pos x="107" y="114"/>
                </a:cxn>
                <a:cxn ang="0">
                  <a:pos x="116" y="114"/>
                </a:cxn>
                <a:cxn ang="0">
                  <a:pos x="116" y="3"/>
                </a:cxn>
                <a:cxn ang="0">
                  <a:pos x="0" y="3"/>
                </a:cxn>
                <a:cxn ang="0">
                  <a:pos x="0" y="0"/>
                </a:cxn>
                <a:cxn ang="0">
                  <a:pos x="118" y="0"/>
                </a:cxn>
                <a:cxn ang="0">
                  <a:pos x="118" y="3"/>
                </a:cxn>
              </a:cxnLst>
              <a:rect l="0" t="0" r="r" b="b"/>
              <a:pathLst>
                <a:path w="119" h="118">
                  <a:moveTo>
                    <a:pt x="118" y="3"/>
                  </a:moveTo>
                  <a:lnTo>
                    <a:pt x="118" y="117"/>
                  </a:lnTo>
                  <a:lnTo>
                    <a:pt x="0" y="117"/>
                  </a:lnTo>
                  <a:lnTo>
                    <a:pt x="0" y="3"/>
                  </a:lnTo>
                  <a:lnTo>
                    <a:pt x="3" y="3"/>
                  </a:lnTo>
                  <a:lnTo>
                    <a:pt x="3" y="114"/>
                  </a:lnTo>
                  <a:lnTo>
                    <a:pt x="80" y="114"/>
                  </a:lnTo>
                  <a:lnTo>
                    <a:pt x="80" y="66"/>
                  </a:lnTo>
                  <a:lnTo>
                    <a:pt x="107" y="66"/>
                  </a:lnTo>
                  <a:lnTo>
                    <a:pt x="107" y="114"/>
                  </a:lnTo>
                  <a:lnTo>
                    <a:pt x="116" y="114"/>
                  </a:lnTo>
                  <a:lnTo>
                    <a:pt x="116" y="3"/>
                  </a:lnTo>
                  <a:lnTo>
                    <a:pt x="0" y="3"/>
                  </a:lnTo>
                  <a:lnTo>
                    <a:pt x="0" y="0"/>
                  </a:lnTo>
                  <a:lnTo>
                    <a:pt x="118" y="0"/>
                  </a:lnTo>
                  <a:lnTo>
                    <a:pt x="118" y="3"/>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752" name="Freeform 1463"/>
            <p:cNvSpPr>
              <a:spLocks/>
            </p:cNvSpPr>
            <p:nvPr/>
          </p:nvSpPr>
          <p:spPr bwMode="auto">
            <a:xfrm>
              <a:off x="3113" y="627"/>
              <a:ext cx="89" cy="2"/>
            </a:xfrm>
            <a:custGeom>
              <a:avLst/>
              <a:gdLst/>
              <a:ahLst/>
              <a:cxnLst>
                <a:cxn ang="0">
                  <a:pos x="0" y="1"/>
                </a:cxn>
                <a:cxn ang="0">
                  <a:pos x="88" y="1"/>
                </a:cxn>
                <a:cxn ang="0">
                  <a:pos x="88" y="0"/>
                </a:cxn>
                <a:cxn ang="0">
                  <a:pos x="0" y="0"/>
                </a:cxn>
                <a:cxn ang="0">
                  <a:pos x="0" y="1"/>
                </a:cxn>
              </a:cxnLst>
              <a:rect l="0" t="0" r="r" b="b"/>
              <a:pathLst>
                <a:path w="89" h="2">
                  <a:moveTo>
                    <a:pt x="0" y="1"/>
                  </a:moveTo>
                  <a:lnTo>
                    <a:pt x="88" y="1"/>
                  </a:lnTo>
                  <a:lnTo>
                    <a:pt x="88" y="0"/>
                  </a:lnTo>
                  <a:lnTo>
                    <a:pt x="0" y="0"/>
                  </a:lnTo>
                  <a:lnTo>
                    <a:pt x="0" y="1"/>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753" name="Freeform 1464"/>
            <p:cNvSpPr>
              <a:spLocks/>
            </p:cNvSpPr>
            <p:nvPr/>
          </p:nvSpPr>
          <p:spPr bwMode="auto">
            <a:xfrm>
              <a:off x="3077" y="667"/>
              <a:ext cx="4" cy="5"/>
            </a:xfrm>
            <a:custGeom>
              <a:avLst/>
              <a:gdLst/>
              <a:ahLst/>
              <a:cxnLst>
                <a:cxn ang="0">
                  <a:pos x="0" y="4"/>
                </a:cxn>
                <a:cxn ang="0">
                  <a:pos x="3" y="4"/>
                </a:cxn>
                <a:cxn ang="0">
                  <a:pos x="3" y="0"/>
                </a:cxn>
                <a:cxn ang="0">
                  <a:pos x="0" y="0"/>
                </a:cxn>
                <a:cxn ang="0">
                  <a:pos x="0" y="4"/>
                </a:cxn>
              </a:cxnLst>
              <a:rect l="0" t="0" r="r" b="b"/>
              <a:pathLst>
                <a:path w="4" h="5">
                  <a:moveTo>
                    <a:pt x="0" y="4"/>
                  </a:moveTo>
                  <a:lnTo>
                    <a:pt x="3" y="4"/>
                  </a:lnTo>
                  <a:lnTo>
                    <a:pt x="3" y="0"/>
                  </a:lnTo>
                  <a:lnTo>
                    <a:pt x="0" y="0"/>
                  </a:lnTo>
                  <a:lnTo>
                    <a:pt x="0" y="4"/>
                  </a:lnTo>
                </a:path>
              </a:pathLst>
            </a:custGeom>
            <a:solidFill>
              <a:srgbClr val="FFFFFF"/>
            </a:solidFill>
            <a:ln w="12700" cap="rnd" cmpd="sng">
              <a:noFill/>
              <a:prstDash val="solid"/>
              <a:round/>
              <a:headEnd type="none" w="med" len="med"/>
              <a:tailEnd type="none" w="med" len="med"/>
            </a:ln>
            <a:effectLst/>
          </p:spPr>
          <p:txBody>
            <a:bodyPr/>
            <a:lstStyle/>
            <a:p>
              <a:endParaRPr lang="en-US"/>
            </a:p>
          </p:txBody>
        </p:sp>
        <p:sp>
          <p:nvSpPr>
            <p:cNvPr id="754" name="Freeform 1465"/>
            <p:cNvSpPr>
              <a:spLocks/>
            </p:cNvSpPr>
            <p:nvPr/>
          </p:nvSpPr>
          <p:spPr bwMode="auto">
            <a:xfrm>
              <a:off x="3094" y="667"/>
              <a:ext cx="4" cy="5"/>
            </a:xfrm>
            <a:custGeom>
              <a:avLst/>
              <a:gdLst/>
              <a:ahLst/>
              <a:cxnLst>
                <a:cxn ang="0">
                  <a:pos x="0" y="4"/>
                </a:cxn>
                <a:cxn ang="0">
                  <a:pos x="3" y="4"/>
                </a:cxn>
                <a:cxn ang="0">
                  <a:pos x="3" y="0"/>
                </a:cxn>
                <a:cxn ang="0">
                  <a:pos x="0" y="0"/>
                </a:cxn>
                <a:cxn ang="0">
                  <a:pos x="0" y="4"/>
                </a:cxn>
              </a:cxnLst>
              <a:rect l="0" t="0" r="r" b="b"/>
              <a:pathLst>
                <a:path w="4" h="5">
                  <a:moveTo>
                    <a:pt x="0" y="4"/>
                  </a:moveTo>
                  <a:lnTo>
                    <a:pt x="3" y="4"/>
                  </a:lnTo>
                  <a:lnTo>
                    <a:pt x="3" y="0"/>
                  </a:lnTo>
                  <a:lnTo>
                    <a:pt x="0" y="0"/>
                  </a:lnTo>
                  <a:lnTo>
                    <a:pt x="0" y="4"/>
                  </a:lnTo>
                </a:path>
              </a:pathLst>
            </a:custGeom>
            <a:solidFill>
              <a:srgbClr val="FFFFFF"/>
            </a:solidFill>
            <a:ln w="12700" cap="rnd" cmpd="sng">
              <a:noFill/>
              <a:prstDash val="solid"/>
              <a:round/>
              <a:headEnd type="none" w="med" len="med"/>
              <a:tailEnd type="none" w="med" len="med"/>
            </a:ln>
            <a:effectLst/>
          </p:spPr>
          <p:txBody>
            <a:bodyPr/>
            <a:lstStyle/>
            <a:p>
              <a:endParaRPr lang="en-US"/>
            </a:p>
          </p:txBody>
        </p:sp>
        <p:sp>
          <p:nvSpPr>
            <p:cNvPr id="755" name="Freeform 1466"/>
            <p:cNvSpPr>
              <a:spLocks/>
            </p:cNvSpPr>
            <p:nvPr/>
          </p:nvSpPr>
          <p:spPr bwMode="auto">
            <a:xfrm>
              <a:off x="3077" y="684"/>
              <a:ext cx="4" cy="6"/>
            </a:xfrm>
            <a:custGeom>
              <a:avLst/>
              <a:gdLst/>
              <a:ahLst/>
              <a:cxnLst>
                <a:cxn ang="0">
                  <a:pos x="0" y="5"/>
                </a:cxn>
                <a:cxn ang="0">
                  <a:pos x="3" y="5"/>
                </a:cxn>
                <a:cxn ang="0">
                  <a:pos x="3" y="0"/>
                </a:cxn>
                <a:cxn ang="0">
                  <a:pos x="0" y="0"/>
                </a:cxn>
                <a:cxn ang="0">
                  <a:pos x="0" y="5"/>
                </a:cxn>
              </a:cxnLst>
              <a:rect l="0" t="0" r="r" b="b"/>
              <a:pathLst>
                <a:path w="4" h="6">
                  <a:moveTo>
                    <a:pt x="0" y="5"/>
                  </a:moveTo>
                  <a:lnTo>
                    <a:pt x="3" y="5"/>
                  </a:lnTo>
                  <a:lnTo>
                    <a:pt x="3" y="0"/>
                  </a:lnTo>
                  <a:lnTo>
                    <a:pt x="0" y="0"/>
                  </a:lnTo>
                  <a:lnTo>
                    <a:pt x="0" y="5"/>
                  </a:lnTo>
                </a:path>
              </a:pathLst>
            </a:custGeom>
            <a:solidFill>
              <a:srgbClr val="FFFFFF"/>
            </a:solidFill>
            <a:ln w="12700" cap="rnd" cmpd="sng">
              <a:noFill/>
              <a:prstDash val="solid"/>
              <a:round/>
              <a:headEnd type="none" w="med" len="med"/>
              <a:tailEnd type="none" w="med" len="med"/>
            </a:ln>
            <a:effectLst/>
          </p:spPr>
          <p:txBody>
            <a:bodyPr/>
            <a:lstStyle/>
            <a:p>
              <a:endParaRPr lang="en-US"/>
            </a:p>
          </p:txBody>
        </p:sp>
        <p:sp>
          <p:nvSpPr>
            <p:cNvPr id="756" name="Freeform 1467"/>
            <p:cNvSpPr>
              <a:spLocks/>
            </p:cNvSpPr>
            <p:nvPr/>
          </p:nvSpPr>
          <p:spPr bwMode="auto">
            <a:xfrm>
              <a:off x="3094" y="684"/>
              <a:ext cx="4" cy="6"/>
            </a:xfrm>
            <a:custGeom>
              <a:avLst/>
              <a:gdLst/>
              <a:ahLst/>
              <a:cxnLst>
                <a:cxn ang="0">
                  <a:pos x="0" y="5"/>
                </a:cxn>
                <a:cxn ang="0">
                  <a:pos x="3" y="5"/>
                </a:cxn>
                <a:cxn ang="0">
                  <a:pos x="3" y="0"/>
                </a:cxn>
                <a:cxn ang="0">
                  <a:pos x="0" y="0"/>
                </a:cxn>
                <a:cxn ang="0">
                  <a:pos x="0" y="5"/>
                </a:cxn>
              </a:cxnLst>
              <a:rect l="0" t="0" r="r" b="b"/>
              <a:pathLst>
                <a:path w="4" h="6">
                  <a:moveTo>
                    <a:pt x="0" y="5"/>
                  </a:moveTo>
                  <a:lnTo>
                    <a:pt x="3" y="5"/>
                  </a:lnTo>
                  <a:lnTo>
                    <a:pt x="3" y="0"/>
                  </a:lnTo>
                  <a:lnTo>
                    <a:pt x="0" y="0"/>
                  </a:lnTo>
                  <a:lnTo>
                    <a:pt x="0" y="5"/>
                  </a:lnTo>
                </a:path>
              </a:pathLst>
            </a:custGeom>
            <a:solidFill>
              <a:srgbClr val="FFFFFF"/>
            </a:solidFill>
            <a:ln w="12700" cap="rnd" cmpd="sng">
              <a:noFill/>
              <a:prstDash val="solid"/>
              <a:round/>
              <a:headEnd type="none" w="med" len="med"/>
              <a:tailEnd type="none" w="med" len="med"/>
            </a:ln>
            <a:effectLst/>
          </p:spPr>
          <p:txBody>
            <a:bodyPr/>
            <a:lstStyle/>
            <a:p>
              <a:endParaRPr lang="en-US"/>
            </a:p>
          </p:txBody>
        </p:sp>
        <p:sp>
          <p:nvSpPr>
            <p:cNvPr id="757" name="Freeform 1468"/>
            <p:cNvSpPr>
              <a:spLocks/>
            </p:cNvSpPr>
            <p:nvPr/>
          </p:nvSpPr>
          <p:spPr bwMode="auto">
            <a:xfrm>
              <a:off x="3113" y="638"/>
              <a:ext cx="58" cy="48"/>
            </a:xfrm>
            <a:custGeom>
              <a:avLst/>
              <a:gdLst/>
              <a:ahLst/>
              <a:cxnLst>
                <a:cxn ang="0">
                  <a:pos x="25" y="3"/>
                </a:cxn>
                <a:cxn ang="0">
                  <a:pos x="38" y="35"/>
                </a:cxn>
                <a:cxn ang="0">
                  <a:pos x="38" y="20"/>
                </a:cxn>
                <a:cxn ang="0">
                  <a:pos x="57" y="47"/>
                </a:cxn>
                <a:cxn ang="0">
                  <a:pos x="0" y="47"/>
                </a:cxn>
                <a:cxn ang="0">
                  <a:pos x="0" y="0"/>
                </a:cxn>
                <a:cxn ang="0">
                  <a:pos x="22" y="3"/>
                </a:cxn>
                <a:cxn ang="0">
                  <a:pos x="25" y="3"/>
                </a:cxn>
              </a:cxnLst>
              <a:rect l="0" t="0" r="r" b="b"/>
              <a:pathLst>
                <a:path w="58" h="48">
                  <a:moveTo>
                    <a:pt x="25" y="3"/>
                  </a:moveTo>
                  <a:lnTo>
                    <a:pt x="38" y="35"/>
                  </a:lnTo>
                  <a:lnTo>
                    <a:pt x="38" y="20"/>
                  </a:lnTo>
                  <a:lnTo>
                    <a:pt x="57" y="47"/>
                  </a:lnTo>
                  <a:lnTo>
                    <a:pt x="0" y="47"/>
                  </a:lnTo>
                  <a:lnTo>
                    <a:pt x="0" y="0"/>
                  </a:lnTo>
                  <a:lnTo>
                    <a:pt x="22" y="3"/>
                  </a:lnTo>
                  <a:lnTo>
                    <a:pt x="25" y="3"/>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758" name="Freeform 1469"/>
            <p:cNvSpPr>
              <a:spLocks/>
            </p:cNvSpPr>
            <p:nvPr/>
          </p:nvSpPr>
          <p:spPr bwMode="auto">
            <a:xfrm>
              <a:off x="3165" y="663"/>
              <a:ext cx="37" cy="19"/>
            </a:xfrm>
            <a:custGeom>
              <a:avLst/>
              <a:gdLst/>
              <a:ahLst/>
              <a:cxnLst>
                <a:cxn ang="0">
                  <a:pos x="18" y="18"/>
                </a:cxn>
                <a:cxn ang="0">
                  <a:pos x="0" y="0"/>
                </a:cxn>
                <a:cxn ang="0">
                  <a:pos x="36" y="18"/>
                </a:cxn>
                <a:cxn ang="0">
                  <a:pos x="18" y="18"/>
                </a:cxn>
              </a:cxnLst>
              <a:rect l="0" t="0" r="r" b="b"/>
              <a:pathLst>
                <a:path w="37" h="19">
                  <a:moveTo>
                    <a:pt x="18" y="18"/>
                  </a:moveTo>
                  <a:lnTo>
                    <a:pt x="0" y="0"/>
                  </a:lnTo>
                  <a:lnTo>
                    <a:pt x="36" y="18"/>
                  </a:lnTo>
                  <a:lnTo>
                    <a:pt x="18" y="18"/>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759" name="Freeform 1470"/>
            <p:cNvSpPr>
              <a:spLocks/>
            </p:cNvSpPr>
            <p:nvPr/>
          </p:nvSpPr>
          <p:spPr bwMode="auto">
            <a:xfrm>
              <a:off x="3134" y="464"/>
              <a:ext cx="37" cy="21"/>
            </a:xfrm>
            <a:custGeom>
              <a:avLst/>
              <a:gdLst/>
              <a:ahLst/>
              <a:cxnLst>
                <a:cxn ang="0">
                  <a:pos x="4" y="0"/>
                </a:cxn>
                <a:cxn ang="0">
                  <a:pos x="24" y="8"/>
                </a:cxn>
                <a:cxn ang="0">
                  <a:pos x="36" y="16"/>
                </a:cxn>
                <a:cxn ang="0">
                  <a:pos x="32" y="20"/>
                </a:cxn>
                <a:cxn ang="0">
                  <a:pos x="20" y="12"/>
                </a:cxn>
                <a:cxn ang="0">
                  <a:pos x="8" y="8"/>
                </a:cxn>
                <a:cxn ang="0">
                  <a:pos x="0" y="0"/>
                </a:cxn>
                <a:cxn ang="0">
                  <a:pos x="4" y="0"/>
                </a:cxn>
              </a:cxnLst>
              <a:rect l="0" t="0" r="r" b="b"/>
              <a:pathLst>
                <a:path w="37" h="21">
                  <a:moveTo>
                    <a:pt x="4" y="0"/>
                  </a:moveTo>
                  <a:lnTo>
                    <a:pt x="24" y="8"/>
                  </a:lnTo>
                  <a:lnTo>
                    <a:pt x="36" y="16"/>
                  </a:lnTo>
                  <a:lnTo>
                    <a:pt x="32" y="20"/>
                  </a:lnTo>
                  <a:lnTo>
                    <a:pt x="20" y="12"/>
                  </a:lnTo>
                  <a:lnTo>
                    <a:pt x="8" y="8"/>
                  </a:lnTo>
                  <a:lnTo>
                    <a:pt x="0" y="0"/>
                  </a:lnTo>
                  <a:lnTo>
                    <a:pt x="4" y="0"/>
                  </a:lnTo>
                </a:path>
              </a:pathLst>
            </a:custGeom>
            <a:solidFill>
              <a:srgbClr val="FFCC99"/>
            </a:solidFill>
            <a:ln w="12700" cap="rnd" cmpd="sng">
              <a:noFill/>
              <a:prstDash val="solid"/>
              <a:round/>
              <a:headEnd type="none" w="med" len="med"/>
              <a:tailEnd type="none" w="med" len="med"/>
            </a:ln>
            <a:effectLst/>
          </p:spPr>
          <p:txBody>
            <a:bodyPr/>
            <a:lstStyle/>
            <a:p>
              <a:endParaRPr lang="en-US"/>
            </a:p>
          </p:txBody>
        </p:sp>
        <p:sp>
          <p:nvSpPr>
            <p:cNvPr id="760" name="Freeform 1471"/>
            <p:cNvSpPr>
              <a:spLocks/>
            </p:cNvSpPr>
            <p:nvPr/>
          </p:nvSpPr>
          <p:spPr bwMode="auto">
            <a:xfrm>
              <a:off x="3132" y="459"/>
              <a:ext cx="20" cy="17"/>
            </a:xfrm>
            <a:custGeom>
              <a:avLst/>
              <a:gdLst/>
              <a:ahLst/>
              <a:cxnLst>
                <a:cxn ang="0">
                  <a:pos x="0" y="0"/>
                </a:cxn>
                <a:cxn ang="0">
                  <a:pos x="9" y="4"/>
                </a:cxn>
                <a:cxn ang="0">
                  <a:pos x="19" y="16"/>
                </a:cxn>
                <a:cxn ang="0">
                  <a:pos x="0" y="0"/>
                </a:cxn>
              </a:cxnLst>
              <a:rect l="0" t="0" r="r" b="b"/>
              <a:pathLst>
                <a:path w="20" h="17">
                  <a:moveTo>
                    <a:pt x="0" y="0"/>
                  </a:moveTo>
                  <a:lnTo>
                    <a:pt x="9" y="4"/>
                  </a:lnTo>
                  <a:lnTo>
                    <a:pt x="19" y="16"/>
                  </a:lnTo>
                  <a:lnTo>
                    <a:pt x="0" y="0"/>
                  </a:lnTo>
                </a:path>
              </a:pathLst>
            </a:custGeom>
            <a:solidFill>
              <a:srgbClr val="676767"/>
            </a:solidFill>
            <a:ln w="12700" cap="rnd" cmpd="sng">
              <a:noFill/>
              <a:prstDash val="solid"/>
              <a:round/>
              <a:headEnd type="none" w="med" len="med"/>
              <a:tailEnd type="none" w="med" len="med"/>
            </a:ln>
            <a:effectLst/>
          </p:spPr>
          <p:txBody>
            <a:bodyPr/>
            <a:lstStyle/>
            <a:p>
              <a:endParaRPr lang="en-US"/>
            </a:p>
          </p:txBody>
        </p:sp>
        <p:sp>
          <p:nvSpPr>
            <p:cNvPr id="761" name="Freeform 1472"/>
            <p:cNvSpPr>
              <a:spLocks/>
            </p:cNvSpPr>
            <p:nvPr/>
          </p:nvSpPr>
          <p:spPr bwMode="auto">
            <a:xfrm>
              <a:off x="2992" y="708"/>
              <a:ext cx="471" cy="60"/>
            </a:xfrm>
            <a:custGeom>
              <a:avLst/>
              <a:gdLst/>
              <a:ahLst/>
              <a:cxnLst>
                <a:cxn ang="0">
                  <a:pos x="0" y="59"/>
                </a:cxn>
                <a:cxn ang="0">
                  <a:pos x="470" y="59"/>
                </a:cxn>
                <a:cxn ang="0">
                  <a:pos x="470" y="0"/>
                </a:cxn>
                <a:cxn ang="0">
                  <a:pos x="0" y="0"/>
                </a:cxn>
                <a:cxn ang="0">
                  <a:pos x="0" y="59"/>
                </a:cxn>
              </a:cxnLst>
              <a:rect l="0" t="0" r="r" b="b"/>
              <a:pathLst>
                <a:path w="471" h="60">
                  <a:moveTo>
                    <a:pt x="0" y="59"/>
                  </a:moveTo>
                  <a:lnTo>
                    <a:pt x="470" y="59"/>
                  </a:lnTo>
                  <a:lnTo>
                    <a:pt x="470" y="0"/>
                  </a:lnTo>
                  <a:lnTo>
                    <a:pt x="0" y="0"/>
                  </a:lnTo>
                  <a:lnTo>
                    <a:pt x="0" y="59"/>
                  </a:lnTo>
                </a:path>
              </a:pathLst>
            </a:custGeom>
            <a:solidFill>
              <a:srgbClr val="51DC00"/>
            </a:solidFill>
            <a:ln w="12700" cap="rnd" cmpd="sng">
              <a:noFill/>
              <a:prstDash val="solid"/>
              <a:round/>
              <a:headEnd type="none" w="med" len="med"/>
              <a:tailEnd type="none" w="med" len="med"/>
            </a:ln>
            <a:effectLst/>
          </p:spPr>
          <p:txBody>
            <a:bodyPr/>
            <a:lstStyle/>
            <a:p>
              <a:endParaRPr lang="en-US"/>
            </a:p>
          </p:txBody>
        </p:sp>
        <p:sp>
          <p:nvSpPr>
            <p:cNvPr id="762" name="Freeform 1473"/>
            <p:cNvSpPr>
              <a:spLocks/>
            </p:cNvSpPr>
            <p:nvPr/>
          </p:nvSpPr>
          <p:spPr bwMode="auto">
            <a:xfrm>
              <a:off x="3189" y="549"/>
              <a:ext cx="76" cy="79"/>
            </a:xfrm>
            <a:custGeom>
              <a:avLst/>
              <a:gdLst/>
              <a:ahLst/>
              <a:cxnLst>
                <a:cxn ang="0">
                  <a:pos x="0" y="63"/>
                </a:cxn>
                <a:cxn ang="0">
                  <a:pos x="3" y="44"/>
                </a:cxn>
                <a:cxn ang="0">
                  <a:pos x="43" y="19"/>
                </a:cxn>
                <a:cxn ang="0">
                  <a:pos x="48" y="16"/>
                </a:cxn>
                <a:cxn ang="0">
                  <a:pos x="69" y="0"/>
                </a:cxn>
                <a:cxn ang="0">
                  <a:pos x="69" y="8"/>
                </a:cxn>
                <a:cxn ang="0">
                  <a:pos x="70" y="10"/>
                </a:cxn>
                <a:cxn ang="0">
                  <a:pos x="75" y="8"/>
                </a:cxn>
                <a:cxn ang="0">
                  <a:pos x="73" y="23"/>
                </a:cxn>
                <a:cxn ang="0">
                  <a:pos x="50" y="39"/>
                </a:cxn>
                <a:cxn ang="0">
                  <a:pos x="50" y="45"/>
                </a:cxn>
                <a:cxn ang="0">
                  <a:pos x="47" y="49"/>
                </a:cxn>
                <a:cxn ang="0">
                  <a:pos x="47" y="54"/>
                </a:cxn>
                <a:cxn ang="0">
                  <a:pos x="42" y="59"/>
                </a:cxn>
                <a:cxn ang="0">
                  <a:pos x="42" y="40"/>
                </a:cxn>
                <a:cxn ang="0">
                  <a:pos x="27" y="40"/>
                </a:cxn>
                <a:cxn ang="0">
                  <a:pos x="27" y="78"/>
                </a:cxn>
                <a:cxn ang="0">
                  <a:pos x="23" y="77"/>
                </a:cxn>
                <a:cxn ang="0">
                  <a:pos x="17" y="76"/>
                </a:cxn>
                <a:cxn ang="0">
                  <a:pos x="15" y="65"/>
                </a:cxn>
                <a:cxn ang="0">
                  <a:pos x="4" y="65"/>
                </a:cxn>
                <a:cxn ang="0">
                  <a:pos x="0" y="63"/>
                </a:cxn>
              </a:cxnLst>
              <a:rect l="0" t="0" r="r" b="b"/>
              <a:pathLst>
                <a:path w="76" h="79">
                  <a:moveTo>
                    <a:pt x="0" y="63"/>
                  </a:moveTo>
                  <a:lnTo>
                    <a:pt x="3" y="44"/>
                  </a:lnTo>
                  <a:lnTo>
                    <a:pt x="43" y="19"/>
                  </a:lnTo>
                  <a:lnTo>
                    <a:pt x="48" y="16"/>
                  </a:lnTo>
                  <a:lnTo>
                    <a:pt x="69" y="0"/>
                  </a:lnTo>
                  <a:lnTo>
                    <a:pt x="69" y="8"/>
                  </a:lnTo>
                  <a:lnTo>
                    <a:pt x="70" y="10"/>
                  </a:lnTo>
                  <a:lnTo>
                    <a:pt x="75" y="8"/>
                  </a:lnTo>
                  <a:lnTo>
                    <a:pt x="73" y="23"/>
                  </a:lnTo>
                  <a:lnTo>
                    <a:pt x="50" y="39"/>
                  </a:lnTo>
                  <a:lnTo>
                    <a:pt x="50" y="45"/>
                  </a:lnTo>
                  <a:lnTo>
                    <a:pt x="47" y="49"/>
                  </a:lnTo>
                  <a:lnTo>
                    <a:pt x="47" y="54"/>
                  </a:lnTo>
                  <a:lnTo>
                    <a:pt x="42" y="59"/>
                  </a:lnTo>
                  <a:lnTo>
                    <a:pt x="42" y="40"/>
                  </a:lnTo>
                  <a:lnTo>
                    <a:pt x="27" y="40"/>
                  </a:lnTo>
                  <a:lnTo>
                    <a:pt x="27" y="78"/>
                  </a:lnTo>
                  <a:lnTo>
                    <a:pt x="23" y="77"/>
                  </a:lnTo>
                  <a:lnTo>
                    <a:pt x="17" y="76"/>
                  </a:lnTo>
                  <a:lnTo>
                    <a:pt x="15" y="65"/>
                  </a:lnTo>
                  <a:lnTo>
                    <a:pt x="4" y="65"/>
                  </a:lnTo>
                  <a:lnTo>
                    <a:pt x="0" y="63"/>
                  </a:lnTo>
                </a:path>
              </a:pathLst>
            </a:custGeom>
            <a:solidFill>
              <a:srgbClr val="EFE8E8"/>
            </a:solidFill>
            <a:ln w="12700" cap="rnd" cmpd="sng">
              <a:noFill/>
              <a:prstDash val="solid"/>
              <a:round/>
              <a:headEnd type="none" w="med" len="med"/>
              <a:tailEnd type="none" w="med" len="med"/>
            </a:ln>
            <a:effectLst/>
          </p:spPr>
          <p:txBody>
            <a:bodyPr/>
            <a:lstStyle/>
            <a:p>
              <a:endParaRPr lang="en-US"/>
            </a:p>
          </p:txBody>
        </p:sp>
        <p:sp>
          <p:nvSpPr>
            <p:cNvPr id="763" name="Freeform 1474"/>
            <p:cNvSpPr>
              <a:spLocks/>
            </p:cNvSpPr>
            <p:nvPr/>
          </p:nvSpPr>
          <p:spPr bwMode="auto">
            <a:xfrm>
              <a:off x="3189" y="543"/>
              <a:ext cx="76" cy="87"/>
            </a:xfrm>
            <a:custGeom>
              <a:avLst/>
              <a:gdLst/>
              <a:ahLst/>
              <a:cxnLst>
                <a:cxn ang="0">
                  <a:pos x="0" y="70"/>
                </a:cxn>
                <a:cxn ang="0">
                  <a:pos x="3" y="49"/>
                </a:cxn>
                <a:cxn ang="0">
                  <a:pos x="17" y="39"/>
                </a:cxn>
                <a:cxn ang="0">
                  <a:pos x="21" y="36"/>
                </a:cxn>
                <a:cxn ang="0">
                  <a:pos x="44" y="21"/>
                </a:cxn>
                <a:cxn ang="0">
                  <a:pos x="71" y="0"/>
                </a:cxn>
                <a:cxn ang="0">
                  <a:pos x="71" y="9"/>
                </a:cxn>
                <a:cxn ang="0">
                  <a:pos x="73" y="11"/>
                </a:cxn>
                <a:cxn ang="0">
                  <a:pos x="75" y="25"/>
                </a:cxn>
                <a:cxn ang="0">
                  <a:pos x="51" y="43"/>
                </a:cxn>
                <a:cxn ang="0">
                  <a:pos x="51" y="49"/>
                </a:cxn>
                <a:cxn ang="0">
                  <a:pos x="49" y="54"/>
                </a:cxn>
                <a:cxn ang="0">
                  <a:pos x="49" y="60"/>
                </a:cxn>
                <a:cxn ang="0">
                  <a:pos x="43" y="65"/>
                </a:cxn>
                <a:cxn ang="0">
                  <a:pos x="43" y="44"/>
                </a:cxn>
                <a:cxn ang="0">
                  <a:pos x="27" y="44"/>
                </a:cxn>
                <a:cxn ang="0">
                  <a:pos x="27" y="86"/>
                </a:cxn>
                <a:cxn ang="0">
                  <a:pos x="18" y="84"/>
                </a:cxn>
                <a:cxn ang="0">
                  <a:pos x="16" y="72"/>
                </a:cxn>
                <a:cxn ang="0">
                  <a:pos x="4" y="72"/>
                </a:cxn>
                <a:cxn ang="0">
                  <a:pos x="0" y="70"/>
                </a:cxn>
              </a:cxnLst>
              <a:rect l="0" t="0" r="r" b="b"/>
              <a:pathLst>
                <a:path w="76" h="87">
                  <a:moveTo>
                    <a:pt x="0" y="70"/>
                  </a:moveTo>
                  <a:lnTo>
                    <a:pt x="3" y="49"/>
                  </a:lnTo>
                  <a:lnTo>
                    <a:pt x="17" y="39"/>
                  </a:lnTo>
                  <a:lnTo>
                    <a:pt x="21" y="36"/>
                  </a:lnTo>
                  <a:lnTo>
                    <a:pt x="44" y="21"/>
                  </a:lnTo>
                  <a:lnTo>
                    <a:pt x="71" y="0"/>
                  </a:lnTo>
                  <a:lnTo>
                    <a:pt x="71" y="9"/>
                  </a:lnTo>
                  <a:lnTo>
                    <a:pt x="73" y="11"/>
                  </a:lnTo>
                  <a:lnTo>
                    <a:pt x="75" y="25"/>
                  </a:lnTo>
                  <a:lnTo>
                    <a:pt x="51" y="43"/>
                  </a:lnTo>
                  <a:lnTo>
                    <a:pt x="51" y="49"/>
                  </a:lnTo>
                  <a:lnTo>
                    <a:pt x="49" y="54"/>
                  </a:lnTo>
                  <a:lnTo>
                    <a:pt x="49" y="60"/>
                  </a:lnTo>
                  <a:lnTo>
                    <a:pt x="43" y="65"/>
                  </a:lnTo>
                  <a:lnTo>
                    <a:pt x="43" y="44"/>
                  </a:lnTo>
                  <a:lnTo>
                    <a:pt x="27" y="44"/>
                  </a:lnTo>
                  <a:lnTo>
                    <a:pt x="27" y="86"/>
                  </a:lnTo>
                  <a:lnTo>
                    <a:pt x="18" y="84"/>
                  </a:lnTo>
                  <a:lnTo>
                    <a:pt x="16" y="72"/>
                  </a:lnTo>
                  <a:lnTo>
                    <a:pt x="4" y="72"/>
                  </a:lnTo>
                  <a:lnTo>
                    <a:pt x="0" y="70"/>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grpSp>
          <p:nvGrpSpPr>
            <p:cNvPr id="764" name="Group 1475"/>
            <p:cNvGrpSpPr>
              <a:grpSpLocks/>
            </p:cNvGrpSpPr>
            <p:nvPr/>
          </p:nvGrpSpPr>
          <p:grpSpPr bwMode="auto">
            <a:xfrm>
              <a:off x="3114" y="651"/>
              <a:ext cx="180" cy="54"/>
              <a:chOff x="3114" y="651"/>
              <a:chExt cx="180" cy="54"/>
            </a:xfrm>
          </p:grpSpPr>
          <p:sp>
            <p:nvSpPr>
              <p:cNvPr id="767" name="Rectangle 1476"/>
              <p:cNvSpPr>
                <a:spLocks noChangeArrowheads="1"/>
              </p:cNvSpPr>
              <p:nvPr/>
            </p:nvSpPr>
            <p:spPr bwMode="auto">
              <a:xfrm>
                <a:off x="3225" y="651"/>
                <a:ext cx="36" cy="31"/>
              </a:xfrm>
              <a:prstGeom prst="rect">
                <a:avLst/>
              </a:prstGeom>
              <a:solidFill>
                <a:srgbClr val="037C03"/>
              </a:solidFill>
              <a:ln w="12700">
                <a:noFill/>
                <a:miter lim="800000"/>
                <a:headEnd/>
                <a:tailEnd/>
              </a:ln>
              <a:effectLst/>
            </p:spPr>
            <p:txBody>
              <a:bodyPr wrap="none" anchor="ctr"/>
              <a:lstStyle/>
              <a:p>
                <a:endParaRPr lang="en-US"/>
              </a:p>
            </p:txBody>
          </p:sp>
          <p:sp>
            <p:nvSpPr>
              <p:cNvPr id="768" name="Rectangle 1477"/>
              <p:cNvSpPr>
                <a:spLocks noChangeArrowheads="1"/>
              </p:cNvSpPr>
              <p:nvPr/>
            </p:nvSpPr>
            <p:spPr bwMode="auto">
              <a:xfrm>
                <a:off x="3114" y="681"/>
                <a:ext cx="180" cy="24"/>
              </a:xfrm>
              <a:prstGeom prst="rect">
                <a:avLst/>
              </a:prstGeom>
              <a:solidFill>
                <a:srgbClr val="037C03"/>
              </a:solidFill>
              <a:ln w="12700">
                <a:noFill/>
                <a:miter lim="800000"/>
                <a:headEnd/>
                <a:tailEnd/>
              </a:ln>
              <a:effectLst/>
            </p:spPr>
            <p:txBody>
              <a:bodyPr wrap="none" anchor="ctr"/>
              <a:lstStyle/>
              <a:p>
                <a:endParaRPr lang="en-US"/>
              </a:p>
            </p:txBody>
          </p:sp>
          <p:sp>
            <p:nvSpPr>
              <p:cNvPr id="769" name="Line 1478"/>
              <p:cNvSpPr>
                <a:spLocks noChangeShapeType="1"/>
              </p:cNvSpPr>
              <p:nvPr/>
            </p:nvSpPr>
            <p:spPr bwMode="auto">
              <a:xfrm>
                <a:off x="3117" y="705"/>
                <a:ext cx="173" cy="0"/>
              </a:xfrm>
              <a:prstGeom prst="line">
                <a:avLst/>
              </a:prstGeom>
              <a:noFill/>
              <a:ln w="12700">
                <a:solidFill>
                  <a:srgbClr val="009688"/>
                </a:solidFill>
                <a:round/>
                <a:headEnd/>
                <a:tailEnd/>
              </a:ln>
              <a:effectLst/>
            </p:spPr>
            <p:txBody>
              <a:bodyPr wrap="none" anchor="ctr"/>
              <a:lstStyle/>
              <a:p>
                <a:endParaRPr lang="en-US"/>
              </a:p>
            </p:txBody>
          </p:sp>
          <p:sp>
            <p:nvSpPr>
              <p:cNvPr id="770" name="Line 1479"/>
              <p:cNvSpPr>
                <a:spLocks noChangeShapeType="1"/>
              </p:cNvSpPr>
              <p:nvPr/>
            </p:nvSpPr>
            <p:spPr bwMode="auto">
              <a:xfrm>
                <a:off x="3117" y="694"/>
                <a:ext cx="173" cy="0"/>
              </a:xfrm>
              <a:prstGeom prst="line">
                <a:avLst/>
              </a:prstGeom>
              <a:noFill/>
              <a:ln w="12700">
                <a:solidFill>
                  <a:srgbClr val="009688"/>
                </a:solidFill>
                <a:round/>
                <a:headEnd/>
                <a:tailEnd/>
              </a:ln>
              <a:effectLst/>
            </p:spPr>
            <p:txBody>
              <a:bodyPr wrap="none" anchor="ctr"/>
              <a:lstStyle/>
              <a:p>
                <a:endParaRPr lang="en-US"/>
              </a:p>
            </p:txBody>
          </p:sp>
          <p:sp>
            <p:nvSpPr>
              <p:cNvPr id="771" name="Line 1480"/>
              <p:cNvSpPr>
                <a:spLocks noChangeShapeType="1"/>
              </p:cNvSpPr>
              <p:nvPr/>
            </p:nvSpPr>
            <p:spPr bwMode="auto">
              <a:xfrm>
                <a:off x="3117" y="684"/>
                <a:ext cx="173" cy="0"/>
              </a:xfrm>
              <a:prstGeom prst="line">
                <a:avLst/>
              </a:prstGeom>
              <a:noFill/>
              <a:ln w="12700">
                <a:solidFill>
                  <a:srgbClr val="009688"/>
                </a:solidFill>
                <a:round/>
                <a:headEnd/>
                <a:tailEnd/>
              </a:ln>
              <a:effectLst/>
            </p:spPr>
            <p:txBody>
              <a:bodyPr wrap="none" anchor="ctr"/>
              <a:lstStyle/>
              <a:p>
                <a:endParaRPr lang="en-US"/>
              </a:p>
            </p:txBody>
          </p:sp>
          <p:sp>
            <p:nvSpPr>
              <p:cNvPr id="772" name="Line 1481"/>
              <p:cNvSpPr>
                <a:spLocks noChangeShapeType="1"/>
              </p:cNvSpPr>
              <p:nvPr/>
            </p:nvSpPr>
            <p:spPr bwMode="auto">
              <a:xfrm>
                <a:off x="3229" y="674"/>
                <a:ext cx="28" cy="0"/>
              </a:xfrm>
              <a:prstGeom prst="line">
                <a:avLst/>
              </a:prstGeom>
              <a:noFill/>
              <a:ln w="12700">
                <a:solidFill>
                  <a:srgbClr val="009688"/>
                </a:solidFill>
                <a:round/>
                <a:headEnd/>
                <a:tailEnd/>
              </a:ln>
              <a:effectLst/>
            </p:spPr>
            <p:txBody>
              <a:bodyPr wrap="none" anchor="ctr"/>
              <a:lstStyle/>
              <a:p>
                <a:endParaRPr lang="en-US"/>
              </a:p>
            </p:txBody>
          </p:sp>
          <p:sp>
            <p:nvSpPr>
              <p:cNvPr id="773" name="Line 1482"/>
              <p:cNvSpPr>
                <a:spLocks noChangeShapeType="1"/>
              </p:cNvSpPr>
              <p:nvPr/>
            </p:nvSpPr>
            <p:spPr bwMode="auto">
              <a:xfrm>
                <a:off x="3229" y="663"/>
                <a:ext cx="28" cy="0"/>
              </a:xfrm>
              <a:prstGeom prst="line">
                <a:avLst/>
              </a:prstGeom>
              <a:noFill/>
              <a:ln w="12700">
                <a:solidFill>
                  <a:srgbClr val="009688"/>
                </a:solidFill>
                <a:round/>
                <a:headEnd/>
                <a:tailEnd/>
              </a:ln>
              <a:effectLst/>
            </p:spPr>
            <p:txBody>
              <a:bodyPr wrap="none" anchor="ctr"/>
              <a:lstStyle/>
              <a:p>
                <a:endParaRPr lang="en-US"/>
              </a:p>
            </p:txBody>
          </p:sp>
          <p:sp>
            <p:nvSpPr>
              <p:cNvPr id="774" name="Line 1483"/>
              <p:cNvSpPr>
                <a:spLocks noChangeShapeType="1"/>
              </p:cNvSpPr>
              <p:nvPr/>
            </p:nvSpPr>
            <p:spPr bwMode="auto">
              <a:xfrm>
                <a:off x="3229" y="653"/>
                <a:ext cx="28" cy="0"/>
              </a:xfrm>
              <a:prstGeom prst="line">
                <a:avLst/>
              </a:prstGeom>
              <a:noFill/>
              <a:ln w="12700">
                <a:solidFill>
                  <a:srgbClr val="009688"/>
                </a:solidFill>
                <a:round/>
                <a:headEnd/>
                <a:tailEnd/>
              </a:ln>
              <a:effectLst/>
            </p:spPr>
            <p:txBody>
              <a:bodyPr wrap="none" anchor="ctr"/>
              <a:lstStyle/>
              <a:p>
                <a:endParaRPr lang="en-US"/>
              </a:p>
            </p:txBody>
          </p:sp>
        </p:grpSp>
        <p:sp>
          <p:nvSpPr>
            <p:cNvPr id="765" name="Freeform 1484"/>
            <p:cNvSpPr>
              <a:spLocks/>
            </p:cNvSpPr>
            <p:nvPr/>
          </p:nvSpPr>
          <p:spPr bwMode="auto">
            <a:xfrm>
              <a:off x="3277" y="593"/>
              <a:ext cx="35" cy="14"/>
            </a:xfrm>
            <a:custGeom>
              <a:avLst/>
              <a:gdLst/>
              <a:ahLst/>
              <a:cxnLst>
                <a:cxn ang="0">
                  <a:pos x="0" y="0"/>
                </a:cxn>
                <a:cxn ang="0">
                  <a:pos x="0" y="13"/>
                </a:cxn>
                <a:cxn ang="0">
                  <a:pos x="34" y="13"/>
                </a:cxn>
                <a:cxn ang="0">
                  <a:pos x="34" y="1"/>
                </a:cxn>
              </a:cxnLst>
              <a:rect l="0" t="0" r="r" b="b"/>
              <a:pathLst>
                <a:path w="35" h="14">
                  <a:moveTo>
                    <a:pt x="0" y="0"/>
                  </a:moveTo>
                  <a:lnTo>
                    <a:pt x="0" y="13"/>
                  </a:lnTo>
                  <a:lnTo>
                    <a:pt x="34" y="13"/>
                  </a:lnTo>
                  <a:lnTo>
                    <a:pt x="34" y="1"/>
                  </a:lnTo>
                </a:path>
              </a:pathLst>
            </a:custGeom>
            <a:noFill/>
            <a:ln w="12700" cap="rnd" cmpd="sng">
              <a:solidFill>
                <a:schemeClr val="tx1"/>
              </a:solidFill>
              <a:prstDash val="solid"/>
              <a:round/>
              <a:headEnd type="none" w="med" len="med"/>
              <a:tailEnd type="none" w="med" len="med"/>
            </a:ln>
            <a:effectLst/>
          </p:spPr>
          <p:txBody>
            <a:bodyPr/>
            <a:lstStyle/>
            <a:p>
              <a:endParaRPr lang="en-US"/>
            </a:p>
          </p:txBody>
        </p:sp>
        <p:sp>
          <p:nvSpPr>
            <p:cNvPr id="766" name="Freeform 1485"/>
            <p:cNvSpPr>
              <a:spLocks/>
            </p:cNvSpPr>
            <p:nvPr/>
          </p:nvSpPr>
          <p:spPr bwMode="auto">
            <a:xfrm>
              <a:off x="3277" y="630"/>
              <a:ext cx="35" cy="15"/>
            </a:xfrm>
            <a:custGeom>
              <a:avLst/>
              <a:gdLst/>
              <a:ahLst/>
              <a:cxnLst>
                <a:cxn ang="0">
                  <a:pos x="0" y="0"/>
                </a:cxn>
                <a:cxn ang="0">
                  <a:pos x="0" y="14"/>
                </a:cxn>
                <a:cxn ang="0">
                  <a:pos x="34" y="14"/>
                </a:cxn>
                <a:cxn ang="0">
                  <a:pos x="34" y="1"/>
                </a:cxn>
              </a:cxnLst>
              <a:rect l="0" t="0" r="r" b="b"/>
              <a:pathLst>
                <a:path w="35" h="15">
                  <a:moveTo>
                    <a:pt x="0" y="0"/>
                  </a:moveTo>
                  <a:lnTo>
                    <a:pt x="0" y="14"/>
                  </a:lnTo>
                  <a:lnTo>
                    <a:pt x="34" y="14"/>
                  </a:lnTo>
                  <a:lnTo>
                    <a:pt x="34" y="1"/>
                  </a:lnTo>
                </a:path>
              </a:pathLst>
            </a:custGeom>
            <a:noFill/>
            <a:ln w="12700" cap="rnd" cmpd="sng">
              <a:solidFill>
                <a:schemeClr val="tx1"/>
              </a:solidFill>
              <a:prstDash val="solid"/>
              <a:round/>
              <a:headEnd type="none" w="med" len="med"/>
              <a:tailEnd type="none" w="med" len="med"/>
            </a:ln>
            <a:effectLst/>
          </p:spPr>
          <p:txBody>
            <a:bodyPr/>
            <a:lstStyle/>
            <a:p>
              <a:endParaRPr lang="en-US"/>
            </a:p>
          </p:txBody>
        </p:sp>
      </p:grpSp>
      <p:grpSp>
        <p:nvGrpSpPr>
          <p:cNvPr id="536" name="Group 535"/>
          <p:cNvGrpSpPr/>
          <p:nvPr/>
        </p:nvGrpSpPr>
        <p:grpSpPr>
          <a:xfrm>
            <a:off x="1648672" y="4058269"/>
            <a:ext cx="393700" cy="428625"/>
            <a:chOff x="4540250" y="2085975"/>
            <a:chExt cx="393700" cy="428625"/>
          </a:xfrm>
        </p:grpSpPr>
        <p:pic>
          <p:nvPicPr>
            <p:cNvPr id="537" name="Picture 22" descr="http://www.sxc.hu/pic/m/c/cr/craigpj/966144_isolated_lcd_computer_monitor_with_clipping_paths.jpg"/>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4540250" y="2085975"/>
              <a:ext cx="393700" cy="428625"/>
            </a:xfrm>
            <a:prstGeom prst="rect">
              <a:avLst/>
            </a:prstGeom>
            <a:noFill/>
            <a:ln w="9525">
              <a:noFill/>
              <a:miter lim="800000"/>
              <a:headEnd/>
              <a:tailEnd/>
            </a:ln>
          </p:spPr>
        </p:pic>
        <p:sp>
          <p:nvSpPr>
            <p:cNvPr id="538" name="Rectangle 55"/>
            <p:cNvSpPr>
              <a:spLocks noChangeArrowheads="1"/>
            </p:cNvSpPr>
            <p:nvPr/>
          </p:nvSpPr>
          <p:spPr bwMode="auto">
            <a:xfrm>
              <a:off x="4586288" y="2132013"/>
              <a:ext cx="300037" cy="239712"/>
            </a:xfrm>
            <a:prstGeom prst="rect">
              <a:avLst/>
            </a:prstGeom>
            <a:blipFill dpi="0" rotWithShape="1">
              <a:blip r:embed="rId16"/>
              <a:srcRect/>
              <a:stretch>
                <a:fillRect/>
              </a:stretch>
            </a:blipFill>
            <a:ln w="9525" algn="ctr">
              <a:noFill/>
              <a:round/>
              <a:headEnd/>
              <a:tailEnd/>
            </a:ln>
          </p:spPr>
          <p:txBody>
            <a:bodyPr anchor="ctr"/>
            <a:lstStyle/>
            <a:p>
              <a:pPr algn="ctr"/>
              <a:endParaRPr lang="tr-TR" b="1">
                <a:solidFill>
                  <a:schemeClr val="tx2"/>
                </a:solidFill>
              </a:endParaRPr>
            </a:p>
          </p:txBody>
        </p:sp>
      </p:grpSp>
      <p:graphicFrame>
        <p:nvGraphicFramePr>
          <p:cNvPr id="244745" name="Object 9">
            <a:hlinkClick r:id="" action="ppaction://ole?verb=0"/>
          </p:cNvPr>
          <p:cNvGraphicFramePr>
            <a:graphicFrameLocks/>
          </p:cNvGraphicFramePr>
          <p:nvPr/>
        </p:nvGraphicFramePr>
        <p:xfrm>
          <a:off x="2599564" y="2913283"/>
          <a:ext cx="560388" cy="373063"/>
        </p:xfrm>
        <a:graphic>
          <a:graphicData uri="http://schemas.openxmlformats.org/presentationml/2006/ole">
            <p:oleObj spid="_x0000_s244745" name="Clip" r:id="rId20" imgW="5599080" imgH="3587400" progId="MS_ClipArt_Gallery.2">
              <p:embed/>
            </p:oleObj>
          </a:graphicData>
        </a:graphic>
      </p:graphicFrame>
      <p:grpSp>
        <p:nvGrpSpPr>
          <p:cNvPr id="775" name="Group 4"/>
          <p:cNvGrpSpPr>
            <a:grpSpLocks noChangeAspect="1"/>
          </p:cNvGrpSpPr>
          <p:nvPr/>
        </p:nvGrpSpPr>
        <p:grpSpPr bwMode="auto">
          <a:xfrm>
            <a:off x="2941310" y="3157433"/>
            <a:ext cx="286941" cy="300435"/>
            <a:chOff x="96" y="624"/>
            <a:chExt cx="723" cy="757"/>
          </a:xfrm>
        </p:grpSpPr>
        <p:sp>
          <p:nvSpPr>
            <p:cNvPr id="776" name="AutoShape 5"/>
            <p:cNvSpPr>
              <a:spLocks noChangeArrowheads="1"/>
            </p:cNvSpPr>
            <p:nvPr/>
          </p:nvSpPr>
          <p:spPr bwMode="auto">
            <a:xfrm>
              <a:off x="96" y="624"/>
              <a:ext cx="720" cy="757"/>
            </a:xfrm>
            <a:prstGeom prst="can">
              <a:avLst>
                <a:gd name="adj" fmla="val 26285"/>
              </a:avLst>
            </a:prstGeom>
            <a:gradFill rotWithShape="0">
              <a:gsLst>
                <a:gs pos="0">
                  <a:srgbClr val="FFFF99">
                    <a:gamma/>
                    <a:shade val="46275"/>
                    <a:invGamma/>
                  </a:srgbClr>
                </a:gs>
                <a:gs pos="50000">
                  <a:srgbClr val="FFFF99"/>
                </a:gs>
                <a:gs pos="100000">
                  <a:srgbClr val="FFFF99">
                    <a:gamma/>
                    <a:shade val="46275"/>
                    <a:invGamma/>
                  </a:srgbClr>
                </a:gs>
              </a:gsLst>
              <a:lin ang="5400000" scaled="1"/>
            </a:gradFill>
            <a:ln w="9525">
              <a:solidFill>
                <a:schemeClr val="tx1"/>
              </a:solidFill>
              <a:round/>
              <a:headEnd/>
              <a:tailEnd/>
            </a:ln>
            <a:effectLst/>
          </p:spPr>
          <p:txBody>
            <a:bodyPr wrap="none" anchor="ctr"/>
            <a:lstStyle/>
            <a:p>
              <a:endParaRPr lang="en-US"/>
            </a:p>
          </p:txBody>
        </p:sp>
        <p:grpSp>
          <p:nvGrpSpPr>
            <p:cNvPr id="777" name="Group 7"/>
            <p:cNvGrpSpPr>
              <a:grpSpLocks/>
            </p:cNvGrpSpPr>
            <p:nvPr/>
          </p:nvGrpSpPr>
          <p:grpSpPr bwMode="auto">
            <a:xfrm>
              <a:off x="320" y="864"/>
              <a:ext cx="495" cy="448"/>
              <a:chOff x="3323" y="782"/>
              <a:chExt cx="576" cy="881"/>
            </a:xfrm>
          </p:grpSpPr>
          <p:sp>
            <p:nvSpPr>
              <p:cNvPr id="778" name="AutoShape 8"/>
              <p:cNvSpPr>
                <a:spLocks noChangeArrowheads="1"/>
              </p:cNvSpPr>
              <p:nvPr/>
            </p:nvSpPr>
            <p:spPr bwMode="auto">
              <a:xfrm>
                <a:off x="3323" y="782"/>
                <a:ext cx="107" cy="84"/>
              </a:xfrm>
              <a:prstGeom prst="triangle">
                <a:avLst>
                  <a:gd name="adj" fmla="val 50000"/>
                </a:avLst>
              </a:prstGeom>
              <a:gradFill rotWithShape="0">
                <a:gsLst>
                  <a:gs pos="0">
                    <a:schemeClr val="tx2"/>
                  </a:gs>
                  <a:gs pos="100000">
                    <a:schemeClr val="hlink"/>
                  </a:gs>
                </a:gsLst>
                <a:path path="shape">
                  <a:fillToRect l="50000" t="50000" r="50000" b="50000"/>
                </a:path>
              </a:gradFill>
              <a:ln w="28575">
                <a:solidFill>
                  <a:schemeClr val="tx1"/>
                </a:solidFill>
                <a:miter lim="800000"/>
                <a:headEnd/>
                <a:tailEnd/>
              </a:ln>
              <a:effectLst/>
            </p:spPr>
            <p:txBody>
              <a:bodyPr wrap="none" tIns="18000" anchor="ctr"/>
              <a:lstStyle/>
              <a:p>
                <a:endParaRPr lang="en-US"/>
              </a:p>
            </p:txBody>
          </p:sp>
          <p:sp>
            <p:nvSpPr>
              <p:cNvPr id="779" name="Oval 9"/>
              <p:cNvSpPr>
                <a:spLocks noChangeArrowheads="1"/>
              </p:cNvSpPr>
              <p:nvPr/>
            </p:nvSpPr>
            <p:spPr bwMode="auto">
              <a:xfrm>
                <a:off x="3451" y="866"/>
                <a:ext cx="21" cy="16"/>
              </a:xfrm>
              <a:prstGeom prst="ellipse">
                <a:avLst/>
              </a:prstGeom>
              <a:solidFill>
                <a:schemeClr val="tx1"/>
              </a:solidFill>
              <a:ln w="12700">
                <a:solidFill>
                  <a:schemeClr val="tx1"/>
                </a:solidFill>
                <a:round/>
                <a:headEnd/>
                <a:tailEnd/>
              </a:ln>
              <a:effectLst/>
            </p:spPr>
            <p:txBody>
              <a:bodyPr wrap="none" tIns="18000" anchor="ctr"/>
              <a:lstStyle/>
              <a:p>
                <a:endParaRPr lang="en-US"/>
              </a:p>
            </p:txBody>
          </p:sp>
          <p:sp>
            <p:nvSpPr>
              <p:cNvPr id="780" name="Oval 10"/>
              <p:cNvSpPr>
                <a:spLocks noChangeArrowheads="1"/>
              </p:cNvSpPr>
              <p:nvPr/>
            </p:nvSpPr>
            <p:spPr bwMode="auto">
              <a:xfrm>
                <a:off x="3494" y="866"/>
                <a:ext cx="21" cy="16"/>
              </a:xfrm>
              <a:prstGeom prst="ellipse">
                <a:avLst/>
              </a:prstGeom>
              <a:solidFill>
                <a:schemeClr val="tx1"/>
              </a:solidFill>
              <a:ln w="12700">
                <a:solidFill>
                  <a:schemeClr val="tx1"/>
                </a:solidFill>
                <a:round/>
                <a:headEnd/>
                <a:tailEnd/>
              </a:ln>
              <a:effectLst/>
            </p:spPr>
            <p:txBody>
              <a:bodyPr wrap="none" tIns="18000" anchor="ctr"/>
              <a:lstStyle/>
              <a:p>
                <a:endParaRPr lang="en-US"/>
              </a:p>
            </p:txBody>
          </p:sp>
          <p:sp>
            <p:nvSpPr>
              <p:cNvPr id="781" name="Oval 11"/>
              <p:cNvSpPr>
                <a:spLocks noChangeArrowheads="1"/>
              </p:cNvSpPr>
              <p:nvPr/>
            </p:nvSpPr>
            <p:spPr bwMode="auto">
              <a:xfrm>
                <a:off x="3622" y="1048"/>
                <a:ext cx="21" cy="17"/>
              </a:xfrm>
              <a:prstGeom prst="ellipse">
                <a:avLst/>
              </a:prstGeom>
              <a:solidFill>
                <a:schemeClr val="tx1"/>
              </a:solidFill>
              <a:ln w="12700">
                <a:solidFill>
                  <a:schemeClr val="tx1"/>
                </a:solidFill>
                <a:round/>
                <a:headEnd/>
                <a:tailEnd/>
              </a:ln>
              <a:effectLst/>
            </p:spPr>
            <p:txBody>
              <a:bodyPr wrap="none" tIns="18000" anchor="ctr"/>
              <a:lstStyle/>
              <a:p>
                <a:endParaRPr lang="en-US"/>
              </a:p>
            </p:txBody>
          </p:sp>
          <p:sp>
            <p:nvSpPr>
              <p:cNvPr id="782" name="Oval 12"/>
              <p:cNvSpPr>
                <a:spLocks noChangeArrowheads="1"/>
              </p:cNvSpPr>
              <p:nvPr/>
            </p:nvSpPr>
            <p:spPr bwMode="auto">
              <a:xfrm>
                <a:off x="3664" y="1048"/>
                <a:ext cx="22" cy="17"/>
              </a:xfrm>
              <a:prstGeom prst="ellipse">
                <a:avLst/>
              </a:prstGeom>
              <a:solidFill>
                <a:schemeClr val="tx1"/>
              </a:solidFill>
              <a:ln w="12700">
                <a:solidFill>
                  <a:schemeClr val="tx1"/>
                </a:solidFill>
                <a:round/>
                <a:headEnd/>
                <a:tailEnd/>
              </a:ln>
              <a:effectLst/>
            </p:spPr>
            <p:txBody>
              <a:bodyPr wrap="none" tIns="18000" anchor="ctr"/>
              <a:lstStyle/>
              <a:p>
                <a:endParaRPr lang="en-US"/>
              </a:p>
            </p:txBody>
          </p:sp>
          <p:sp>
            <p:nvSpPr>
              <p:cNvPr id="783" name="AutoShape 13"/>
              <p:cNvSpPr>
                <a:spLocks noChangeArrowheads="1"/>
              </p:cNvSpPr>
              <p:nvPr/>
            </p:nvSpPr>
            <p:spPr bwMode="auto">
              <a:xfrm>
                <a:off x="3494" y="1164"/>
                <a:ext cx="106" cy="84"/>
              </a:xfrm>
              <a:prstGeom prst="triangle">
                <a:avLst>
                  <a:gd name="adj" fmla="val 50000"/>
                </a:avLst>
              </a:prstGeom>
              <a:gradFill rotWithShape="0">
                <a:gsLst>
                  <a:gs pos="0">
                    <a:schemeClr val="tx2"/>
                  </a:gs>
                  <a:gs pos="100000">
                    <a:schemeClr val="hlink"/>
                  </a:gs>
                </a:gsLst>
                <a:path path="shape">
                  <a:fillToRect l="50000" t="50000" r="50000" b="50000"/>
                </a:path>
              </a:gradFill>
              <a:ln w="28575">
                <a:solidFill>
                  <a:schemeClr val="tx1"/>
                </a:solidFill>
                <a:miter lim="800000"/>
                <a:headEnd/>
                <a:tailEnd/>
              </a:ln>
              <a:effectLst/>
            </p:spPr>
            <p:txBody>
              <a:bodyPr wrap="none" tIns="18000" anchor="ctr"/>
              <a:lstStyle/>
              <a:p>
                <a:endParaRPr lang="en-US"/>
              </a:p>
            </p:txBody>
          </p:sp>
          <p:sp>
            <p:nvSpPr>
              <p:cNvPr id="784" name="Oval 14"/>
              <p:cNvSpPr>
                <a:spLocks noChangeArrowheads="1"/>
              </p:cNvSpPr>
              <p:nvPr/>
            </p:nvSpPr>
            <p:spPr bwMode="auto">
              <a:xfrm>
                <a:off x="3622" y="1264"/>
                <a:ext cx="21" cy="17"/>
              </a:xfrm>
              <a:prstGeom prst="ellipse">
                <a:avLst/>
              </a:prstGeom>
              <a:solidFill>
                <a:schemeClr val="tx1"/>
              </a:solidFill>
              <a:ln w="12700">
                <a:solidFill>
                  <a:schemeClr val="tx1"/>
                </a:solidFill>
                <a:round/>
                <a:headEnd/>
                <a:tailEnd/>
              </a:ln>
              <a:effectLst/>
            </p:spPr>
            <p:txBody>
              <a:bodyPr wrap="none" tIns="18000" anchor="ctr"/>
              <a:lstStyle/>
              <a:p>
                <a:endParaRPr lang="en-US"/>
              </a:p>
            </p:txBody>
          </p:sp>
          <p:sp>
            <p:nvSpPr>
              <p:cNvPr id="785" name="Oval 15"/>
              <p:cNvSpPr>
                <a:spLocks noChangeArrowheads="1"/>
              </p:cNvSpPr>
              <p:nvPr/>
            </p:nvSpPr>
            <p:spPr bwMode="auto">
              <a:xfrm>
                <a:off x="3664" y="1264"/>
                <a:ext cx="22" cy="17"/>
              </a:xfrm>
              <a:prstGeom prst="ellipse">
                <a:avLst/>
              </a:prstGeom>
              <a:solidFill>
                <a:schemeClr val="tx1"/>
              </a:solidFill>
              <a:ln w="12700">
                <a:solidFill>
                  <a:schemeClr val="tx1"/>
                </a:solidFill>
                <a:round/>
                <a:headEnd/>
                <a:tailEnd/>
              </a:ln>
              <a:effectLst/>
            </p:spPr>
            <p:txBody>
              <a:bodyPr wrap="none" tIns="18000" anchor="ctr"/>
              <a:lstStyle/>
              <a:p>
                <a:endParaRPr lang="en-US"/>
              </a:p>
            </p:txBody>
          </p:sp>
          <p:sp>
            <p:nvSpPr>
              <p:cNvPr id="786" name="AutoShape 16"/>
              <p:cNvSpPr>
                <a:spLocks noChangeArrowheads="1"/>
              </p:cNvSpPr>
              <p:nvPr/>
            </p:nvSpPr>
            <p:spPr bwMode="auto">
              <a:xfrm>
                <a:off x="3366" y="1364"/>
                <a:ext cx="106" cy="83"/>
              </a:xfrm>
              <a:prstGeom prst="triangle">
                <a:avLst>
                  <a:gd name="adj" fmla="val 50000"/>
                </a:avLst>
              </a:prstGeom>
              <a:gradFill rotWithShape="0">
                <a:gsLst>
                  <a:gs pos="0">
                    <a:schemeClr val="tx2"/>
                  </a:gs>
                  <a:gs pos="100000">
                    <a:schemeClr val="hlink"/>
                  </a:gs>
                </a:gsLst>
                <a:path path="shape">
                  <a:fillToRect l="50000" t="50000" r="50000" b="50000"/>
                </a:path>
              </a:gradFill>
              <a:ln w="28575">
                <a:solidFill>
                  <a:schemeClr val="tx1"/>
                </a:solidFill>
                <a:miter lim="800000"/>
                <a:headEnd/>
                <a:tailEnd/>
              </a:ln>
              <a:effectLst/>
            </p:spPr>
            <p:txBody>
              <a:bodyPr wrap="none" tIns="18000" anchor="ctr"/>
              <a:lstStyle/>
              <a:p>
                <a:endParaRPr lang="en-US"/>
              </a:p>
            </p:txBody>
          </p:sp>
          <p:sp>
            <p:nvSpPr>
              <p:cNvPr id="787" name="Oval 17"/>
              <p:cNvSpPr>
                <a:spLocks noChangeArrowheads="1"/>
              </p:cNvSpPr>
              <p:nvPr/>
            </p:nvSpPr>
            <p:spPr bwMode="auto">
              <a:xfrm>
                <a:off x="3494" y="1447"/>
                <a:ext cx="21" cy="17"/>
              </a:xfrm>
              <a:prstGeom prst="ellipse">
                <a:avLst/>
              </a:prstGeom>
              <a:solidFill>
                <a:schemeClr val="tx1"/>
              </a:solidFill>
              <a:ln w="12700">
                <a:solidFill>
                  <a:schemeClr val="tx1"/>
                </a:solidFill>
                <a:round/>
                <a:headEnd/>
                <a:tailEnd/>
              </a:ln>
              <a:effectLst/>
            </p:spPr>
            <p:txBody>
              <a:bodyPr wrap="none" tIns="18000" anchor="ctr"/>
              <a:lstStyle/>
              <a:p>
                <a:endParaRPr lang="en-US"/>
              </a:p>
            </p:txBody>
          </p:sp>
          <p:sp>
            <p:nvSpPr>
              <p:cNvPr id="788" name="Oval 18"/>
              <p:cNvSpPr>
                <a:spLocks noChangeArrowheads="1"/>
              </p:cNvSpPr>
              <p:nvPr/>
            </p:nvSpPr>
            <p:spPr bwMode="auto">
              <a:xfrm>
                <a:off x="3536" y="1447"/>
                <a:ext cx="22" cy="17"/>
              </a:xfrm>
              <a:prstGeom prst="ellipse">
                <a:avLst/>
              </a:prstGeom>
              <a:solidFill>
                <a:schemeClr val="tx1"/>
              </a:solidFill>
              <a:ln w="12700">
                <a:solidFill>
                  <a:schemeClr val="tx1"/>
                </a:solidFill>
                <a:round/>
                <a:headEnd/>
                <a:tailEnd/>
              </a:ln>
              <a:effectLst/>
            </p:spPr>
            <p:txBody>
              <a:bodyPr wrap="none" tIns="18000" anchor="ctr"/>
              <a:lstStyle/>
              <a:p>
                <a:endParaRPr lang="en-US"/>
              </a:p>
            </p:txBody>
          </p:sp>
          <p:sp>
            <p:nvSpPr>
              <p:cNvPr id="789" name="AutoShape 19"/>
              <p:cNvSpPr>
                <a:spLocks noChangeArrowheads="1"/>
              </p:cNvSpPr>
              <p:nvPr/>
            </p:nvSpPr>
            <p:spPr bwMode="auto">
              <a:xfrm>
                <a:off x="3643" y="1364"/>
                <a:ext cx="107" cy="83"/>
              </a:xfrm>
              <a:prstGeom prst="triangle">
                <a:avLst>
                  <a:gd name="adj" fmla="val 50000"/>
                </a:avLst>
              </a:prstGeom>
              <a:gradFill rotWithShape="0">
                <a:gsLst>
                  <a:gs pos="0">
                    <a:schemeClr val="tx2"/>
                  </a:gs>
                  <a:gs pos="100000">
                    <a:schemeClr val="hlink"/>
                  </a:gs>
                </a:gsLst>
                <a:path path="shape">
                  <a:fillToRect l="50000" t="50000" r="50000" b="50000"/>
                </a:path>
              </a:gradFill>
              <a:ln w="28575">
                <a:solidFill>
                  <a:schemeClr val="tx1"/>
                </a:solidFill>
                <a:miter lim="800000"/>
                <a:headEnd/>
                <a:tailEnd/>
              </a:ln>
              <a:effectLst/>
            </p:spPr>
            <p:txBody>
              <a:bodyPr wrap="none" tIns="18000" anchor="ctr"/>
              <a:lstStyle/>
              <a:p>
                <a:endParaRPr lang="en-US"/>
              </a:p>
            </p:txBody>
          </p:sp>
          <p:sp>
            <p:nvSpPr>
              <p:cNvPr id="790" name="Oval 20"/>
              <p:cNvSpPr>
                <a:spLocks noChangeArrowheads="1"/>
              </p:cNvSpPr>
              <p:nvPr/>
            </p:nvSpPr>
            <p:spPr bwMode="black">
              <a:xfrm>
                <a:off x="3771" y="1447"/>
                <a:ext cx="21" cy="17"/>
              </a:xfrm>
              <a:prstGeom prst="ellipse">
                <a:avLst/>
              </a:prstGeom>
              <a:solidFill>
                <a:schemeClr val="tx2"/>
              </a:solidFill>
              <a:ln w="28575">
                <a:solidFill>
                  <a:schemeClr val="tx1"/>
                </a:solidFill>
                <a:round/>
                <a:headEnd/>
                <a:tailEnd/>
              </a:ln>
              <a:effectLst/>
            </p:spPr>
            <p:txBody>
              <a:bodyPr wrap="none" tIns="18000" anchor="ctr"/>
              <a:lstStyle/>
              <a:p>
                <a:endParaRPr lang="en-US"/>
              </a:p>
            </p:txBody>
          </p:sp>
          <p:sp>
            <p:nvSpPr>
              <p:cNvPr id="791" name="Oval 21"/>
              <p:cNvSpPr>
                <a:spLocks noChangeArrowheads="1"/>
              </p:cNvSpPr>
              <p:nvPr/>
            </p:nvSpPr>
            <p:spPr bwMode="black">
              <a:xfrm>
                <a:off x="3814" y="1447"/>
                <a:ext cx="21" cy="17"/>
              </a:xfrm>
              <a:prstGeom prst="ellipse">
                <a:avLst/>
              </a:prstGeom>
              <a:solidFill>
                <a:schemeClr val="tx2"/>
              </a:solidFill>
              <a:ln w="28575">
                <a:solidFill>
                  <a:schemeClr val="tx1"/>
                </a:solidFill>
                <a:round/>
                <a:headEnd/>
                <a:tailEnd/>
              </a:ln>
              <a:effectLst/>
            </p:spPr>
            <p:txBody>
              <a:bodyPr wrap="none" tIns="18000" anchor="ctr"/>
              <a:lstStyle/>
              <a:p>
                <a:endParaRPr lang="en-US"/>
              </a:p>
            </p:txBody>
          </p:sp>
          <p:sp>
            <p:nvSpPr>
              <p:cNvPr id="792" name="AutoShape 22"/>
              <p:cNvSpPr>
                <a:spLocks noChangeArrowheads="1"/>
              </p:cNvSpPr>
              <p:nvPr/>
            </p:nvSpPr>
            <p:spPr bwMode="auto">
              <a:xfrm>
                <a:off x="3515" y="1580"/>
                <a:ext cx="107" cy="83"/>
              </a:xfrm>
              <a:prstGeom prst="triangle">
                <a:avLst>
                  <a:gd name="adj" fmla="val 50000"/>
                </a:avLst>
              </a:prstGeom>
              <a:gradFill rotWithShape="0">
                <a:gsLst>
                  <a:gs pos="0">
                    <a:schemeClr val="tx2"/>
                  </a:gs>
                  <a:gs pos="100000">
                    <a:schemeClr val="hlink"/>
                  </a:gs>
                </a:gsLst>
                <a:path path="shape">
                  <a:fillToRect l="50000" t="50000" r="50000" b="50000"/>
                </a:path>
              </a:gradFill>
              <a:ln w="28575">
                <a:solidFill>
                  <a:schemeClr val="tx1"/>
                </a:solidFill>
                <a:miter lim="800000"/>
                <a:headEnd/>
                <a:tailEnd/>
              </a:ln>
              <a:effectLst/>
            </p:spPr>
            <p:txBody>
              <a:bodyPr wrap="none" tIns="18000" anchor="ctr"/>
              <a:lstStyle/>
              <a:p>
                <a:endParaRPr lang="en-US"/>
              </a:p>
            </p:txBody>
          </p:sp>
          <p:sp>
            <p:nvSpPr>
              <p:cNvPr id="793" name="AutoShape 23"/>
              <p:cNvSpPr>
                <a:spLocks noChangeArrowheads="1"/>
              </p:cNvSpPr>
              <p:nvPr/>
            </p:nvSpPr>
            <p:spPr bwMode="auto">
              <a:xfrm>
                <a:off x="3792" y="1580"/>
                <a:ext cx="107" cy="83"/>
              </a:xfrm>
              <a:prstGeom prst="triangle">
                <a:avLst>
                  <a:gd name="adj" fmla="val 50000"/>
                </a:avLst>
              </a:prstGeom>
              <a:gradFill rotWithShape="0">
                <a:gsLst>
                  <a:gs pos="0">
                    <a:schemeClr val="tx2"/>
                  </a:gs>
                  <a:gs pos="100000">
                    <a:schemeClr val="hlink"/>
                  </a:gs>
                </a:gsLst>
                <a:path path="shape">
                  <a:fillToRect l="50000" t="50000" r="50000" b="50000"/>
                </a:path>
              </a:gradFill>
              <a:ln w="28575">
                <a:solidFill>
                  <a:schemeClr val="tx1"/>
                </a:solidFill>
                <a:miter lim="800000"/>
                <a:headEnd/>
                <a:tailEnd/>
              </a:ln>
              <a:effectLst/>
            </p:spPr>
            <p:txBody>
              <a:bodyPr wrap="none" tIns="18000" anchor="ctr"/>
              <a:lstStyle/>
              <a:p>
                <a:endParaRPr lang="en-US"/>
              </a:p>
            </p:txBody>
          </p:sp>
          <p:cxnSp>
            <p:nvCxnSpPr>
              <p:cNvPr id="794" name="AutoShape 24"/>
              <p:cNvCxnSpPr>
                <a:cxnSpLocks noChangeShapeType="1"/>
                <a:stCxn id="783" idx="0"/>
                <a:endCxn id="778" idx="3"/>
              </p:cNvCxnSpPr>
              <p:nvPr/>
            </p:nvCxnSpPr>
            <p:spPr bwMode="auto">
              <a:xfrm rot="5400000" flipH="1">
                <a:off x="3315" y="929"/>
                <a:ext cx="294" cy="171"/>
              </a:xfrm>
              <a:prstGeom prst="bentConnector3">
                <a:avLst>
                  <a:gd name="adj1" fmla="val 50000"/>
                </a:avLst>
              </a:prstGeom>
              <a:noFill/>
              <a:ln w="3175">
                <a:solidFill>
                  <a:schemeClr val="tx1"/>
                </a:solidFill>
                <a:miter lim="800000"/>
                <a:headEnd/>
                <a:tailEnd/>
              </a:ln>
              <a:effectLst/>
            </p:spPr>
          </p:cxnSp>
          <p:cxnSp>
            <p:nvCxnSpPr>
              <p:cNvPr id="795" name="AutoShape 25"/>
              <p:cNvCxnSpPr>
                <a:cxnSpLocks noChangeShapeType="1"/>
                <a:stCxn id="786" idx="0"/>
                <a:endCxn id="783" idx="3"/>
              </p:cNvCxnSpPr>
              <p:nvPr/>
            </p:nvCxnSpPr>
            <p:spPr bwMode="auto">
              <a:xfrm rot="16200000">
                <a:off x="3428" y="1242"/>
                <a:ext cx="110" cy="128"/>
              </a:xfrm>
              <a:prstGeom prst="bentConnector3">
                <a:avLst>
                  <a:gd name="adj1" fmla="val 50000"/>
                </a:avLst>
              </a:prstGeom>
              <a:noFill/>
              <a:ln w="3175">
                <a:solidFill>
                  <a:schemeClr val="tx1"/>
                </a:solidFill>
                <a:miter lim="800000"/>
                <a:headEnd/>
                <a:tailEnd/>
              </a:ln>
              <a:effectLst/>
            </p:spPr>
          </p:cxnSp>
          <p:cxnSp>
            <p:nvCxnSpPr>
              <p:cNvPr id="796" name="AutoShape 26"/>
              <p:cNvCxnSpPr>
                <a:cxnSpLocks noChangeShapeType="1"/>
                <a:stCxn id="789" idx="0"/>
                <a:endCxn id="783" idx="3"/>
              </p:cNvCxnSpPr>
              <p:nvPr/>
            </p:nvCxnSpPr>
            <p:spPr bwMode="auto">
              <a:xfrm rot="5400000" flipH="1">
                <a:off x="3567" y="1231"/>
                <a:ext cx="110" cy="149"/>
              </a:xfrm>
              <a:prstGeom prst="bentConnector3">
                <a:avLst>
                  <a:gd name="adj1" fmla="val 50000"/>
                </a:avLst>
              </a:prstGeom>
              <a:noFill/>
              <a:ln w="3175">
                <a:solidFill>
                  <a:schemeClr val="tx1"/>
                </a:solidFill>
                <a:miter lim="800000"/>
                <a:headEnd/>
                <a:tailEnd/>
              </a:ln>
              <a:effectLst/>
            </p:spPr>
          </p:cxnSp>
          <p:cxnSp>
            <p:nvCxnSpPr>
              <p:cNvPr id="797" name="AutoShape 27"/>
              <p:cNvCxnSpPr>
                <a:cxnSpLocks noChangeShapeType="1"/>
                <a:stCxn id="792" idx="0"/>
                <a:endCxn id="789" idx="3"/>
              </p:cNvCxnSpPr>
              <p:nvPr/>
            </p:nvCxnSpPr>
            <p:spPr bwMode="auto">
              <a:xfrm rot="16200000">
                <a:off x="3568" y="1450"/>
                <a:ext cx="127" cy="128"/>
              </a:xfrm>
              <a:prstGeom prst="bentConnector3">
                <a:avLst>
                  <a:gd name="adj1" fmla="val 50000"/>
                </a:avLst>
              </a:prstGeom>
              <a:noFill/>
              <a:ln w="3175">
                <a:solidFill>
                  <a:schemeClr val="tx1"/>
                </a:solidFill>
                <a:miter lim="800000"/>
                <a:headEnd/>
                <a:tailEnd/>
              </a:ln>
              <a:effectLst/>
            </p:spPr>
          </p:cxnSp>
          <p:cxnSp>
            <p:nvCxnSpPr>
              <p:cNvPr id="798" name="AutoShape 28"/>
              <p:cNvCxnSpPr>
                <a:cxnSpLocks noChangeShapeType="1"/>
                <a:stCxn id="793" idx="0"/>
                <a:endCxn id="789" idx="3"/>
              </p:cNvCxnSpPr>
              <p:nvPr/>
            </p:nvCxnSpPr>
            <p:spPr bwMode="auto">
              <a:xfrm rot="5400000" flipH="1">
                <a:off x="3707" y="1439"/>
                <a:ext cx="127" cy="150"/>
              </a:xfrm>
              <a:prstGeom prst="bentConnector3">
                <a:avLst>
                  <a:gd name="adj1" fmla="val 50000"/>
                </a:avLst>
              </a:prstGeom>
              <a:noFill/>
              <a:ln w="3175">
                <a:solidFill>
                  <a:schemeClr val="tx1"/>
                </a:solidFill>
                <a:miter lim="800000"/>
                <a:headEnd/>
                <a:tailEnd/>
              </a:ln>
              <a:effectLst/>
            </p:spPr>
          </p:cxnSp>
          <p:sp>
            <p:nvSpPr>
              <p:cNvPr id="799" name="AutoShape 29"/>
              <p:cNvSpPr>
                <a:spLocks noChangeArrowheads="1"/>
              </p:cNvSpPr>
              <p:nvPr/>
            </p:nvSpPr>
            <p:spPr bwMode="auto">
              <a:xfrm>
                <a:off x="3494" y="965"/>
                <a:ext cx="106" cy="83"/>
              </a:xfrm>
              <a:prstGeom prst="triangle">
                <a:avLst>
                  <a:gd name="adj" fmla="val 50000"/>
                </a:avLst>
              </a:prstGeom>
              <a:gradFill rotWithShape="0">
                <a:gsLst>
                  <a:gs pos="0">
                    <a:schemeClr val="tx2"/>
                  </a:gs>
                  <a:gs pos="100000">
                    <a:schemeClr val="hlink"/>
                  </a:gs>
                </a:gsLst>
                <a:path path="shape">
                  <a:fillToRect l="50000" t="50000" r="50000" b="50000"/>
                </a:path>
              </a:gradFill>
              <a:ln w="28575">
                <a:solidFill>
                  <a:schemeClr val="tx1"/>
                </a:solidFill>
                <a:miter lim="800000"/>
                <a:headEnd/>
                <a:tailEnd/>
              </a:ln>
              <a:effectLst/>
            </p:spPr>
            <p:txBody>
              <a:bodyPr wrap="none" tIns="18000" anchor="ctr"/>
              <a:lstStyle/>
              <a:p>
                <a:endParaRPr lang="en-US"/>
              </a:p>
            </p:txBody>
          </p:sp>
        </p:grpSp>
      </p:grpSp>
      <p:grpSp>
        <p:nvGrpSpPr>
          <p:cNvPr id="800" name="Group 4"/>
          <p:cNvGrpSpPr>
            <a:grpSpLocks noChangeAspect="1"/>
          </p:cNvGrpSpPr>
          <p:nvPr/>
        </p:nvGrpSpPr>
        <p:grpSpPr bwMode="auto">
          <a:xfrm>
            <a:off x="4759446" y="5022713"/>
            <a:ext cx="286941" cy="300435"/>
            <a:chOff x="96" y="624"/>
            <a:chExt cx="723" cy="757"/>
          </a:xfrm>
        </p:grpSpPr>
        <p:sp>
          <p:nvSpPr>
            <p:cNvPr id="801" name="AutoShape 5"/>
            <p:cNvSpPr>
              <a:spLocks noChangeArrowheads="1"/>
            </p:cNvSpPr>
            <p:nvPr/>
          </p:nvSpPr>
          <p:spPr bwMode="auto">
            <a:xfrm>
              <a:off x="96" y="624"/>
              <a:ext cx="720" cy="757"/>
            </a:xfrm>
            <a:prstGeom prst="can">
              <a:avLst>
                <a:gd name="adj" fmla="val 26285"/>
              </a:avLst>
            </a:prstGeom>
            <a:gradFill rotWithShape="0">
              <a:gsLst>
                <a:gs pos="0">
                  <a:srgbClr val="FFFF99">
                    <a:gamma/>
                    <a:shade val="46275"/>
                    <a:invGamma/>
                  </a:srgbClr>
                </a:gs>
                <a:gs pos="50000">
                  <a:srgbClr val="FFFF99"/>
                </a:gs>
                <a:gs pos="100000">
                  <a:srgbClr val="FFFF99">
                    <a:gamma/>
                    <a:shade val="46275"/>
                    <a:invGamma/>
                  </a:srgbClr>
                </a:gs>
              </a:gsLst>
              <a:lin ang="5400000" scaled="1"/>
            </a:gradFill>
            <a:ln w="9525">
              <a:solidFill>
                <a:schemeClr val="tx1"/>
              </a:solidFill>
              <a:round/>
              <a:headEnd/>
              <a:tailEnd/>
            </a:ln>
            <a:effectLst/>
          </p:spPr>
          <p:txBody>
            <a:bodyPr wrap="none" anchor="ctr"/>
            <a:lstStyle/>
            <a:p>
              <a:endParaRPr lang="en-US"/>
            </a:p>
          </p:txBody>
        </p:sp>
        <p:grpSp>
          <p:nvGrpSpPr>
            <p:cNvPr id="802" name="Group 7"/>
            <p:cNvGrpSpPr>
              <a:grpSpLocks/>
            </p:cNvGrpSpPr>
            <p:nvPr/>
          </p:nvGrpSpPr>
          <p:grpSpPr bwMode="auto">
            <a:xfrm>
              <a:off x="320" y="864"/>
              <a:ext cx="495" cy="448"/>
              <a:chOff x="3323" y="782"/>
              <a:chExt cx="576" cy="881"/>
            </a:xfrm>
          </p:grpSpPr>
          <p:sp>
            <p:nvSpPr>
              <p:cNvPr id="803" name="AutoShape 8"/>
              <p:cNvSpPr>
                <a:spLocks noChangeArrowheads="1"/>
              </p:cNvSpPr>
              <p:nvPr/>
            </p:nvSpPr>
            <p:spPr bwMode="auto">
              <a:xfrm>
                <a:off x="3323" y="782"/>
                <a:ext cx="107" cy="84"/>
              </a:xfrm>
              <a:prstGeom prst="triangle">
                <a:avLst>
                  <a:gd name="adj" fmla="val 50000"/>
                </a:avLst>
              </a:prstGeom>
              <a:gradFill rotWithShape="0">
                <a:gsLst>
                  <a:gs pos="0">
                    <a:schemeClr val="tx2"/>
                  </a:gs>
                  <a:gs pos="100000">
                    <a:schemeClr val="hlink"/>
                  </a:gs>
                </a:gsLst>
                <a:path path="shape">
                  <a:fillToRect l="50000" t="50000" r="50000" b="50000"/>
                </a:path>
              </a:gradFill>
              <a:ln w="28575">
                <a:solidFill>
                  <a:schemeClr val="tx1"/>
                </a:solidFill>
                <a:miter lim="800000"/>
                <a:headEnd/>
                <a:tailEnd/>
              </a:ln>
              <a:effectLst/>
            </p:spPr>
            <p:txBody>
              <a:bodyPr wrap="none" tIns="18000" anchor="ctr"/>
              <a:lstStyle/>
              <a:p>
                <a:endParaRPr lang="en-US"/>
              </a:p>
            </p:txBody>
          </p:sp>
          <p:sp>
            <p:nvSpPr>
              <p:cNvPr id="804" name="Oval 9"/>
              <p:cNvSpPr>
                <a:spLocks noChangeArrowheads="1"/>
              </p:cNvSpPr>
              <p:nvPr/>
            </p:nvSpPr>
            <p:spPr bwMode="auto">
              <a:xfrm>
                <a:off x="3451" y="866"/>
                <a:ext cx="21" cy="16"/>
              </a:xfrm>
              <a:prstGeom prst="ellipse">
                <a:avLst/>
              </a:prstGeom>
              <a:solidFill>
                <a:schemeClr val="tx1"/>
              </a:solidFill>
              <a:ln w="12700">
                <a:solidFill>
                  <a:schemeClr val="tx1"/>
                </a:solidFill>
                <a:round/>
                <a:headEnd/>
                <a:tailEnd/>
              </a:ln>
              <a:effectLst/>
            </p:spPr>
            <p:txBody>
              <a:bodyPr wrap="none" tIns="18000" anchor="ctr"/>
              <a:lstStyle/>
              <a:p>
                <a:endParaRPr lang="en-US"/>
              </a:p>
            </p:txBody>
          </p:sp>
          <p:sp>
            <p:nvSpPr>
              <p:cNvPr id="805" name="Oval 10"/>
              <p:cNvSpPr>
                <a:spLocks noChangeArrowheads="1"/>
              </p:cNvSpPr>
              <p:nvPr/>
            </p:nvSpPr>
            <p:spPr bwMode="auto">
              <a:xfrm>
                <a:off x="3494" y="866"/>
                <a:ext cx="21" cy="16"/>
              </a:xfrm>
              <a:prstGeom prst="ellipse">
                <a:avLst/>
              </a:prstGeom>
              <a:solidFill>
                <a:schemeClr val="tx1"/>
              </a:solidFill>
              <a:ln w="12700">
                <a:solidFill>
                  <a:schemeClr val="tx1"/>
                </a:solidFill>
                <a:round/>
                <a:headEnd/>
                <a:tailEnd/>
              </a:ln>
              <a:effectLst/>
            </p:spPr>
            <p:txBody>
              <a:bodyPr wrap="none" tIns="18000" anchor="ctr"/>
              <a:lstStyle/>
              <a:p>
                <a:endParaRPr lang="en-US"/>
              </a:p>
            </p:txBody>
          </p:sp>
          <p:sp>
            <p:nvSpPr>
              <p:cNvPr id="806" name="Oval 11"/>
              <p:cNvSpPr>
                <a:spLocks noChangeArrowheads="1"/>
              </p:cNvSpPr>
              <p:nvPr/>
            </p:nvSpPr>
            <p:spPr bwMode="auto">
              <a:xfrm>
                <a:off x="3622" y="1048"/>
                <a:ext cx="21" cy="17"/>
              </a:xfrm>
              <a:prstGeom prst="ellipse">
                <a:avLst/>
              </a:prstGeom>
              <a:solidFill>
                <a:schemeClr val="tx1"/>
              </a:solidFill>
              <a:ln w="12700">
                <a:solidFill>
                  <a:schemeClr val="tx1"/>
                </a:solidFill>
                <a:round/>
                <a:headEnd/>
                <a:tailEnd/>
              </a:ln>
              <a:effectLst/>
            </p:spPr>
            <p:txBody>
              <a:bodyPr wrap="none" tIns="18000" anchor="ctr"/>
              <a:lstStyle/>
              <a:p>
                <a:endParaRPr lang="en-US"/>
              </a:p>
            </p:txBody>
          </p:sp>
          <p:sp>
            <p:nvSpPr>
              <p:cNvPr id="807" name="Oval 12"/>
              <p:cNvSpPr>
                <a:spLocks noChangeArrowheads="1"/>
              </p:cNvSpPr>
              <p:nvPr/>
            </p:nvSpPr>
            <p:spPr bwMode="auto">
              <a:xfrm>
                <a:off x="3664" y="1048"/>
                <a:ext cx="22" cy="17"/>
              </a:xfrm>
              <a:prstGeom prst="ellipse">
                <a:avLst/>
              </a:prstGeom>
              <a:solidFill>
                <a:schemeClr val="tx1"/>
              </a:solidFill>
              <a:ln w="12700">
                <a:solidFill>
                  <a:schemeClr val="tx1"/>
                </a:solidFill>
                <a:round/>
                <a:headEnd/>
                <a:tailEnd/>
              </a:ln>
              <a:effectLst/>
            </p:spPr>
            <p:txBody>
              <a:bodyPr wrap="none" tIns="18000" anchor="ctr"/>
              <a:lstStyle/>
              <a:p>
                <a:endParaRPr lang="en-US"/>
              </a:p>
            </p:txBody>
          </p:sp>
          <p:sp>
            <p:nvSpPr>
              <p:cNvPr id="808" name="AutoShape 13"/>
              <p:cNvSpPr>
                <a:spLocks noChangeArrowheads="1"/>
              </p:cNvSpPr>
              <p:nvPr/>
            </p:nvSpPr>
            <p:spPr bwMode="auto">
              <a:xfrm>
                <a:off x="3494" y="1164"/>
                <a:ext cx="106" cy="84"/>
              </a:xfrm>
              <a:prstGeom prst="triangle">
                <a:avLst>
                  <a:gd name="adj" fmla="val 50000"/>
                </a:avLst>
              </a:prstGeom>
              <a:gradFill rotWithShape="0">
                <a:gsLst>
                  <a:gs pos="0">
                    <a:schemeClr val="tx2"/>
                  </a:gs>
                  <a:gs pos="100000">
                    <a:schemeClr val="hlink"/>
                  </a:gs>
                </a:gsLst>
                <a:path path="shape">
                  <a:fillToRect l="50000" t="50000" r="50000" b="50000"/>
                </a:path>
              </a:gradFill>
              <a:ln w="28575">
                <a:solidFill>
                  <a:schemeClr val="tx1"/>
                </a:solidFill>
                <a:miter lim="800000"/>
                <a:headEnd/>
                <a:tailEnd/>
              </a:ln>
              <a:effectLst/>
            </p:spPr>
            <p:txBody>
              <a:bodyPr wrap="none" tIns="18000" anchor="ctr"/>
              <a:lstStyle/>
              <a:p>
                <a:endParaRPr lang="en-US"/>
              </a:p>
            </p:txBody>
          </p:sp>
          <p:sp>
            <p:nvSpPr>
              <p:cNvPr id="809" name="Oval 14"/>
              <p:cNvSpPr>
                <a:spLocks noChangeArrowheads="1"/>
              </p:cNvSpPr>
              <p:nvPr/>
            </p:nvSpPr>
            <p:spPr bwMode="auto">
              <a:xfrm>
                <a:off x="3622" y="1264"/>
                <a:ext cx="21" cy="17"/>
              </a:xfrm>
              <a:prstGeom prst="ellipse">
                <a:avLst/>
              </a:prstGeom>
              <a:solidFill>
                <a:schemeClr val="tx1"/>
              </a:solidFill>
              <a:ln w="12700">
                <a:solidFill>
                  <a:schemeClr val="tx1"/>
                </a:solidFill>
                <a:round/>
                <a:headEnd/>
                <a:tailEnd/>
              </a:ln>
              <a:effectLst/>
            </p:spPr>
            <p:txBody>
              <a:bodyPr wrap="none" tIns="18000" anchor="ctr"/>
              <a:lstStyle/>
              <a:p>
                <a:endParaRPr lang="en-US"/>
              </a:p>
            </p:txBody>
          </p:sp>
          <p:sp>
            <p:nvSpPr>
              <p:cNvPr id="810" name="Oval 15"/>
              <p:cNvSpPr>
                <a:spLocks noChangeArrowheads="1"/>
              </p:cNvSpPr>
              <p:nvPr/>
            </p:nvSpPr>
            <p:spPr bwMode="auto">
              <a:xfrm>
                <a:off x="3664" y="1264"/>
                <a:ext cx="22" cy="17"/>
              </a:xfrm>
              <a:prstGeom prst="ellipse">
                <a:avLst/>
              </a:prstGeom>
              <a:solidFill>
                <a:schemeClr val="tx1"/>
              </a:solidFill>
              <a:ln w="12700">
                <a:solidFill>
                  <a:schemeClr val="tx1"/>
                </a:solidFill>
                <a:round/>
                <a:headEnd/>
                <a:tailEnd/>
              </a:ln>
              <a:effectLst/>
            </p:spPr>
            <p:txBody>
              <a:bodyPr wrap="none" tIns="18000" anchor="ctr"/>
              <a:lstStyle/>
              <a:p>
                <a:endParaRPr lang="en-US"/>
              </a:p>
            </p:txBody>
          </p:sp>
          <p:sp>
            <p:nvSpPr>
              <p:cNvPr id="811" name="AutoShape 16"/>
              <p:cNvSpPr>
                <a:spLocks noChangeArrowheads="1"/>
              </p:cNvSpPr>
              <p:nvPr/>
            </p:nvSpPr>
            <p:spPr bwMode="auto">
              <a:xfrm>
                <a:off x="3366" y="1364"/>
                <a:ext cx="106" cy="83"/>
              </a:xfrm>
              <a:prstGeom prst="triangle">
                <a:avLst>
                  <a:gd name="adj" fmla="val 50000"/>
                </a:avLst>
              </a:prstGeom>
              <a:gradFill rotWithShape="0">
                <a:gsLst>
                  <a:gs pos="0">
                    <a:schemeClr val="tx2"/>
                  </a:gs>
                  <a:gs pos="100000">
                    <a:schemeClr val="hlink"/>
                  </a:gs>
                </a:gsLst>
                <a:path path="shape">
                  <a:fillToRect l="50000" t="50000" r="50000" b="50000"/>
                </a:path>
              </a:gradFill>
              <a:ln w="28575">
                <a:solidFill>
                  <a:schemeClr val="tx1"/>
                </a:solidFill>
                <a:miter lim="800000"/>
                <a:headEnd/>
                <a:tailEnd/>
              </a:ln>
              <a:effectLst/>
            </p:spPr>
            <p:txBody>
              <a:bodyPr wrap="none" tIns="18000" anchor="ctr"/>
              <a:lstStyle/>
              <a:p>
                <a:endParaRPr lang="en-US"/>
              </a:p>
            </p:txBody>
          </p:sp>
          <p:sp>
            <p:nvSpPr>
              <p:cNvPr id="812" name="Oval 17"/>
              <p:cNvSpPr>
                <a:spLocks noChangeArrowheads="1"/>
              </p:cNvSpPr>
              <p:nvPr/>
            </p:nvSpPr>
            <p:spPr bwMode="auto">
              <a:xfrm>
                <a:off x="3494" y="1447"/>
                <a:ext cx="21" cy="17"/>
              </a:xfrm>
              <a:prstGeom prst="ellipse">
                <a:avLst/>
              </a:prstGeom>
              <a:solidFill>
                <a:schemeClr val="tx1"/>
              </a:solidFill>
              <a:ln w="12700">
                <a:solidFill>
                  <a:schemeClr val="tx1"/>
                </a:solidFill>
                <a:round/>
                <a:headEnd/>
                <a:tailEnd/>
              </a:ln>
              <a:effectLst/>
            </p:spPr>
            <p:txBody>
              <a:bodyPr wrap="none" tIns="18000" anchor="ctr"/>
              <a:lstStyle/>
              <a:p>
                <a:endParaRPr lang="en-US"/>
              </a:p>
            </p:txBody>
          </p:sp>
          <p:sp>
            <p:nvSpPr>
              <p:cNvPr id="813" name="Oval 18"/>
              <p:cNvSpPr>
                <a:spLocks noChangeArrowheads="1"/>
              </p:cNvSpPr>
              <p:nvPr/>
            </p:nvSpPr>
            <p:spPr bwMode="auto">
              <a:xfrm>
                <a:off x="3536" y="1447"/>
                <a:ext cx="22" cy="17"/>
              </a:xfrm>
              <a:prstGeom prst="ellipse">
                <a:avLst/>
              </a:prstGeom>
              <a:solidFill>
                <a:schemeClr val="tx1"/>
              </a:solidFill>
              <a:ln w="12700">
                <a:solidFill>
                  <a:schemeClr val="tx1"/>
                </a:solidFill>
                <a:round/>
                <a:headEnd/>
                <a:tailEnd/>
              </a:ln>
              <a:effectLst/>
            </p:spPr>
            <p:txBody>
              <a:bodyPr wrap="none" tIns="18000" anchor="ctr"/>
              <a:lstStyle/>
              <a:p>
                <a:endParaRPr lang="en-US"/>
              </a:p>
            </p:txBody>
          </p:sp>
          <p:sp>
            <p:nvSpPr>
              <p:cNvPr id="814" name="AutoShape 19"/>
              <p:cNvSpPr>
                <a:spLocks noChangeArrowheads="1"/>
              </p:cNvSpPr>
              <p:nvPr/>
            </p:nvSpPr>
            <p:spPr bwMode="auto">
              <a:xfrm>
                <a:off x="3643" y="1364"/>
                <a:ext cx="107" cy="83"/>
              </a:xfrm>
              <a:prstGeom prst="triangle">
                <a:avLst>
                  <a:gd name="adj" fmla="val 50000"/>
                </a:avLst>
              </a:prstGeom>
              <a:gradFill rotWithShape="0">
                <a:gsLst>
                  <a:gs pos="0">
                    <a:schemeClr val="tx2"/>
                  </a:gs>
                  <a:gs pos="100000">
                    <a:schemeClr val="hlink"/>
                  </a:gs>
                </a:gsLst>
                <a:path path="shape">
                  <a:fillToRect l="50000" t="50000" r="50000" b="50000"/>
                </a:path>
              </a:gradFill>
              <a:ln w="28575">
                <a:solidFill>
                  <a:schemeClr val="tx1"/>
                </a:solidFill>
                <a:miter lim="800000"/>
                <a:headEnd/>
                <a:tailEnd/>
              </a:ln>
              <a:effectLst/>
            </p:spPr>
            <p:txBody>
              <a:bodyPr wrap="none" tIns="18000" anchor="ctr"/>
              <a:lstStyle/>
              <a:p>
                <a:endParaRPr lang="en-US"/>
              </a:p>
            </p:txBody>
          </p:sp>
          <p:sp>
            <p:nvSpPr>
              <p:cNvPr id="815" name="Oval 20"/>
              <p:cNvSpPr>
                <a:spLocks noChangeArrowheads="1"/>
              </p:cNvSpPr>
              <p:nvPr/>
            </p:nvSpPr>
            <p:spPr bwMode="black">
              <a:xfrm>
                <a:off x="3771" y="1447"/>
                <a:ext cx="21" cy="17"/>
              </a:xfrm>
              <a:prstGeom prst="ellipse">
                <a:avLst/>
              </a:prstGeom>
              <a:solidFill>
                <a:schemeClr val="tx2"/>
              </a:solidFill>
              <a:ln w="28575">
                <a:solidFill>
                  <a:schemeClr val="tx1"/>
                </a:solidFill>
                <a:round/>
                <a:headEnd/>
                <a:tailEnd/>
              </a:ln>
              <a:effectLst/>
            </p:spPr>
            <p:txBody>
              <a:bodyPr wrap="none" tIns="18000" anchor="ctr"/>
              <a:lstStyle/>
              <a:p>
                <a:endParaRPr lang="en-US"/>
              </a:p>
            </p:txBody>
          </p:sp>
          <p:sp>
            <p:nvSpPr>
              <p:cNvPr id="816" name="Oval 21"/>
              <p:cNvSpPr>
                <a:spLocks noChangeArrowheads="1"/>
              </p:cNvSpPr>
              <p:nvPr/>
            </p:nvSpPr>
            <p:spPr bwMode="black">
              <a:xfrm>
                <a:off x="3814" y="1447"/>
                <a:ext cx="21" cy="17"/>
              </a:xfrm>
              <a:prstGeom prst="ellipse">
                <a:avLst/>
              </a:prstGeom>
              <a:solidFill>
                <a:schemeClr val="tx2"/>
              </a:solidFill>
              <a:ln w="28575">
                <a:solidFill>
                  <a:schemeClr val="tx1"/>
                </a:solidFill>
                <a:round/>
                <a:headEnd/>
                <a:tailEnd/>
              </a:ln>
              <a:effectLst/>
            </p:spPr>
            <p:txBody>
              <a:bodyPr wrap="none" tIns="18000" anchor="ctr"/>
              <a:lstStyle/>
              <a:p>
                <a:endParaRPr lang="en-US"/>
              </a:p>
            </p:txBody>
          </p:sp>
          <p:sp>
            <p:nvSpPr>
              <p:cNvPr id="817" name="AutoShape 22"/>
              <p:cNvSpPr>
                <a:spLocks noChangeArrowheads="1"/>
              </p:cNvSpPr>
              <p:nvPr/>
            </p:nvSpPr>
            <p:spPr bwMode="auto">
              <a:xfrm>
                <a:off x="3515" y="1580"/>
                <a:ext cx="107" cy="83"/>
              </a:xfrm>
              <a:prstGeom prst="triangle">
                <a:avLst>
                  <a:gd name="adj" fmla="val 50000"/>
                </a:avLst>
              </a:prstGeom>
              <a:gradFill rotWithShape="0">
                <a:gsLst>
                  <a:gs pos="0">
                    <a:schemeClr val="tx2"/>
                  </a:gs>
                  <a:gs pos="100000">
                    <a:schemeClr val="hlink"/>
                  </a:gs>
                </a:gsLst>
                <a:path path="shape">
                  <a:fillToRect l="50000" t="50000" r="50000" b="50000"/>
                </a:path>
              </a:gradFill>
              <a:ln w="28575">
                <a:solidFill>
                  <a:schemeClr val="tx1"/>
                </a:solidFill>
                <a:miter lim="800000"/>
                <a:headEnd/>
                <a:tailEnd/>
              </a:ln>
              <a:effectLst/>
            </p:spPr>
            <p:txBody>
              <a:bodyPr wrap="none" tIns="18000" anchor="ctr"/>
              <a:lstStyle/>
              <a:p>
                <a:endParaRPr lang="en-US"/>
              </a:p>
            </p:txBody>
          </p:sp>
          <p:sp>
            <p:nvSpPr>
              <p:cNvPr id="818" name="AutoShape 23"/>
              <p:cNvSpPr>
                <a:spLocks noChangeArrowheads="1"/>
              </p:cNvSpPr>
              <p:nvPr/>
            </p:nvSpPr>
            <p:spPr bwMode="auto">
              <a:xfrm>
                <a:off x="3792" y="1580"/>
                <a:ext cx="107" cy="83"/>
              </a:xfrm>
              <a:prstGeom prst="triangle">
                <a:avLst>
                  <a:gd name="adj" fmla="val 50000"/>
                </a:avLst>
              </a:prstGeom>
              <a:gradFill rotWithShape="0">
                <a:gsLst>
                  <a:gs pos="0">
                    <a:schemeClr val="tx2"/>
                  </a:gs>
                  <a:gs pos="100000">
                    <a:schemeClr val="hlink"/>
                  </a:gs>
                </a:gsLst>
                <a:path path="shape">
                  <a:fillToRect l="50000" t="50000" r="50000" b="50000"/>
                </a:path>
              </a:gradFill>
              <a:ln w="28575">
                <a:solidFill>
                  <a:schemeClr val="tx1"/>
                </a:solidFill>
                <a:miter lim="800000"/>
                <a:headEnd/>
                <a:tailEnd/>
              </a:ln>
              <a:effectLst/>
            </p:spPr>
            <p:txBody>
              <a:bodyPr wrap="none" tIns="18000" anchor="ctr"/>
              <a:lstStyle/>
              <a:p>
                <a:endParaRPr lang="en-US"/>
              </a:p>
            </p:txBody>
          </p:sp>
          <p:cxnSp>
            <p:nvCxnSpPr>
              <p:cNvPr id="819" name="AutoShape 24"/>
              <p:cNvCxnSpPr>
                <a:cxnSpLocks noChangeShapeType="1"/>
                <a:stCxn id="808" idx="0"/>
                <a:endCxn id="803" idx="3"/>
              </p:cNvCxnSpPr>
              <p:nvPr/>
            </p:nvCxnSpPr>
            <p:spPr bwMode="auto">
              <a:xfrm rot="5400000" flipH="1">
                <a:off x="3315" y="929"/>
                <a:ext cx="294" cy="171"/>
              </a:xfrm>
              <a:prstGeom prst="bentConnector3">
                <a:avLst>
                  <a:gd name="adj1" fmla="val 50000"/>
                </a:avLst>
              </a:prstGeom>
              <a:noFill/>
              <a:ln w="3175">
                <a:solidFill>
                  <a:schemeClr val="tx1"/>
                </a:solidFill>
                <a:miter lim="800000"/>
                <a:headEnd/>
                <a:tailEnd/>
              </a:ln>
              <a:effectLst/>
            </p:spPr>
          </p:cxnSp>
          <p:cxnSp>
            <p:nvCxnSpPr>
              <p:cNvPr id="820" name="AutoShape 25"/>
              <p:cNvCxnSpPr>
                <a:cxnSpLocks noChangeShapeType="1"/>
                <a:stCxn id="811" idx="0"/>
                <a:endCxn id="808" idx="3"/>
              </p:cNvCxnSpPr>
              <p:nvPr/>
            </p:nvCxnSpPr>
            <p:spPr bwMode="auto">
              <a:xfrm rot="16200000">
                <a:off x="3428" y="1242"/>
                <a:ext cx="110" cy="128"/>
              </a:xfrm>
              <a:prstGeom prst="bentConnector3">
                <a:avLst>
                  <a:gd name="adj1" fmla="val 50000"/>
                </a:avLst>
              </a:prstGeom>
              <a:noFill/>
              <a:ln w="3175">
                <a:solidFill>
                  <a:schemeClr val="tx1"/>
                </a:solidFill>
                <a:miter lim="800000"/>
                <a:headEnd/>
                <a:tailEnd/>
              </a:ln>
              <a:effectLst/>
            </p:spPr>
          </p:cxnSp>
          <p:cxnSp>
            <p:nvCxnSpPr>
              <p:cNvPr id="821" name="AutoShape 26"/>
              <p:cNvCxnSpPr>
                <a:cxnSpLocks noChangeShapeType="1"/>
                <a:stCxn id="814" idx="0"/>
                <a:endCxn id="808" idx="3"/>
              </p:cNvCxnSpPr>
              <p:nvPr/>
            </p:nvCxnSpPr>
            <p:spPr bwMode="auto">
              <a:xfrm rot="5400000" flipH="1">
                <a:off x="3567" y="1231"/>
                <a:ext cx="110" cy="149"/>
              </a:xfrm>
              <a:prstGeom prst="bentConnector3">
                <a:avLst>
                  <a:gd name="adj1" fmla="val 50000"/>
                </a:avLst>
              </a:prstGeom>
              <a:noFill/>
              <a:ln w="3175">
                <a:solidFill>
                  <a:schemeClr val="tx1"/>
                </a:solidFill>
                <a:miter lim="800000"/>
                <a:headEnd/>
                <a:tailEnd/>
              </a:ln>
              <a:effectLst/>
            </p:spPr>
          </p:cxnSp>
          <p:cxnSp>
            <p:nvCxnSpPr>
              <p:cNvPr id="822" name="AutoShape 27"/>
              <p:cNvCxnSpPr>
                <a:cxnSpLocks noChangeShapeType="1"/>
                <a:stCxn id="817" idx="0"/>
                <a:endCxn id="814" idx="3"/>
              </p:cNvCxnSpPr>
              <p:nvPr/>
            </p:nvCxnSpPr>
            <p:spPr bwMode="auto">
              <a:xfrm rot="16200000">
                <a:off x="3568" y="1450"/>
                <a:ext cx="127" cy="128"/>
              </a:xfrm>
              <a:prstGeom prst="bentConnector3">
                <a:avLst>
                  <a:gd name="adj1" fmla="val 50000"/>
                </a:avLst>
              </a:prstGeom>
              <a:noFill/>
              <a:ln w="3175">
                <a:solidFill>
                  <a:schemeClr val="tx1"/>
                </a:solidFill>
                <a:miter lim="800000"/>
                <a:headEnd/>
                <a:tailEnd/>
              </a:ln>
              <a:effectLst/>
            </p:spPr>
          </p:cxnSp>
          <p:cxnSp>
            <p:nvCxnSpPr>
              <p:cNvPr id="823" name="AutoShape 28"/>
              <p:cNvCxnSpPr>
                <a:cxnSpLocks noChangeShapeType="1"/>
                <a:stCxn id="818" idx="0"/>
                <a:endCxn id="814" idx="3"/>
              </p:cNvCxnSpPr>
              <p:nvPr/>
            </p:nvCxnSpPr>
            <p:spPr bwMode="auto">
              <a:xfrm rot="5400000" flipH="1">
                <a:off x="3707" y="1439"/>
                <a:ext cx="127" cy="150"/>
              </a:xfrm>
              <a:prstGeom prst="bentConnector3">
                <a:avLst>
                  <a:gd name="adj1" fmla="val 50000"/>
                </a:avLst>
              </a:prstGeom>
              <a:noFill/>
              <a:ln w="3175">
                <a:solidFill>
                  <a:schemeClr val="tx1"/>
                </a:solidFill>
                <a:miter lim="800000"/>
                <a:headEnd/>
                <a:tailEnd/>
              </a:ln>
              <a:effectLst/>
            </p:spPr>
          </p:cxnSp>
          <p:sp>
            <p:nvSpPr>
              <p:cNvPr id="824" name="AutoShape 29"/>
              <p:cNvSpPr>
                <a:spLocks noChangeArrowheads="1"/>
              </p:cNvSpPr>
              <p:nvPr/>
            </p:nvSpPr>
            <p:spPr bwMode="auto">
              <a:xfrm>
                <a:off x="3494" y="965"/>
                <a:ext cx="106" cy="83"/>
              </a:xfrm>
              <a:prstGeom prst="triangle">
                <a:avLst>
                  <a:gd name="adj" fmla="val 50000"/>
                </a:avLst>
              </a:prstGeom>
              <a:gradFill rotWithShape="0">
                <a:gsLst>
                  <a:gs pos="0">
                    <a:schemeClr val="tx2"/>
                  </a:gs>
                  <a:gs pos="100000">
                    <a:schemeClr val="hlink"/>
                  </a:gs>
                </a:gsLst>
                <a:path path="shape">
                  <a:fillToRect l="50000" t="50000" r="50000" b="50000"/>
                </a:path>
              </a:gradFill>
              <a:ln w="28575">
                <a:solidFill>
                  <a:schemeClr val="tx1"/>
                </a:solidFill>
                <a:miter lim="800000"/>
                <a:headEnd/>
                <a:tailEnd/>
              </a:ln>
              <a:effectLst/>
            </p:spPr>
            <p:txBody>
              <a:bodyPr wrap="none" tIns="18000" anchor="ctr"/>
              <a:lstStyle/>
              <a:p>
                <a:endParaRPr lang="en-US"/>
              </a:p>
            </p:txBody>
          </p:sp>
        </p:grpSp>
      </p:grpSp>
      <p:grpSp>
        <p:nvGrpSpPr>
          <p:cNvPr id="825" name="Group 4"/>
          <p:cNvGrpSpPr>
            <a:grpSpLocks noChangeAspect="1"/>
          </p:cNvGrpSpPr>
          <p:nvPr/>
        </p:nvGrpSpPr>
        <p:grpSpPr bwMode="auto">
          <a:xfrm>
            <a:off x="5308406" y="3957573"/>
            <a:ext cx="286941" cy="300435"/>
            <a:chOff x="96" y="624"/>
            <a:chExt cx="723" cy="757"/>
          </a:xfrm>
        </p:grpSpPr>
        <p:sp>
          <p:nvSpPr>
            <p:cNvPr id="826" name="AutoShape 5"/>
            <p:cNvSpPr>
              <a:spLocks noChangeArrowheads="1"/>
            </p:cNvSpPr>
            <p:nvPr/>
          </p:nvSpPr>
          <p:spPr bwMode="auto">
            <a:xfrm>
              <a:off x="96" y="624"/>
              <a:ext cx="720" cy="757"/>
            </a:xfrm>
            <a:prstGeom prst="can">
              <a:avLst>
                <a:gd name="adj" fmla="val 26285"/>
              </a:avLst>
            </a:prstGeom>
            <a:gradFill rotWithShape="0">
              <a:gsLst>
                <a:gs pos="0">
                  <a:srgbClr val="FFFF99">
                    <a:gamma/>
                    <a:shade val="46275"/>
                    <a:invGamma/>
                  </a:srgbClr>
                </a:gs>
                <a:gs pos="50000">
                  <a:srgbClr val="FFFF99"/>
                </a:gs>
                <a:gs pos="100000">
                  <a:srgbClr val="FFFF99">
                    <a:gamma/>
                    <a:shade val="46275"/>
                    <a:invGamma/>
                  </a:srgbClr>
                </a:gs>
              </a:gsLst>
              <a:lin ang="5400000" scaled="1"/>
            </a:gradFill>
            <a:ln w="9525">
              <a:solidFill>
                <a:schemeClr val="tx1"/>
              </a:solidFill>
              <a:round/>
              <a:headEnd/>
              <a:tailEnd/>
            </a:ln>
            <a:effectLst/>
          </p:spPr>
          <p:txBody>
            <a:bodyPr wrap="none" anchor="ctr"/>
            <a:lstStyle/>
            <a:p>
              <a:endParaRPr lang="en-US"/>
            </a:p>
          </p:txBody>
        </p:sp>
        <p:grpSp>
          <p:nvGrpSpPr>
            <p:cNvPr id="827" name="Group 7"/>
            <p:cNvGrpSpPr>
              <a:grpSpLocks/>
            </p:cNvGrpSpPr>
            <p:nvPr/>
          </p:nvGrpSpPr>
          <p:grpSpPr bwMode="auto">
            <a:xfrm>
              <a:off x="320" y="864"/>
              <a:ext cx="495" cy="448"/>
              <a:chOff x="3323" y="782"/>
              <a:chExt cx="576" cy="881"/>
            </a:xfrm>
          </p:grpSpPr>
          <p:sp>
            <p:nvSpPr>
              <p:cNvPr id="828" name="AutoShape 8"/>
              <p:cNvSpPr>
                <a:spLocks noChangeArrowheads="1"/>
              </p:cNvSpPr>
              <p:nvPr/>
            </p:nvSpPr>
            <p:spPr bwMode="auto">
              <a:xfrm>
                <a:off x="3323" y="782"/>
                <a:ext cx="107" cy="84"/>
              </a:xfrm>
              <a:prstGeom prst="triangle">
                <a:avLst>
                  <a:gd name="adj" fmla="val 50000"/>
                </a:avLst>
              </a:prstGeom>
              <a:gradFill rotWithShape="0">
                <a:gsLst>
                  <a:gs pos="0">
                    <a:schemeClr val="tx2"/>
                  </a:gs>
                  <a:gs pos="100000">
                    <a:schemeClr val="hlink"/>
                  </a:gs>
                </a:gsLst>
                <a:path path="shape">
                  <a:fillToRect l="50000" t="50000" r="50000" b="50000"/>
                </a:path>
              </a:gradFill>
              <a:ln w="28575">
                <a:solidFill>
                  <a:schemeClr val="tx1"/>
                </a:solidFill>
                <a:miter lim="800000"/>
                <a:headEnd/>
                <a:tailEnd/>
              </a:ln>
              <a:effectLst/>
            </p:spPr>
            <p:txBody>
              <a:bodyPr wrap="none" tIns="18000" anchor="ctr"/>
              <a:lstStyle/>
              <a:p>
                <a:endParaRPr lang="en-US"/>
              </a:p>
            </p:txBody>
          </p:sp>
          <p:sp>
            <p:nvSpPr>
              <p:cNvPr id="829" name="Oval 9"/>
              <p:cNvSpPr>
                <a:spLocks noChangeArrowheads="1"/>
              </p:cNvSpPr>
              <p:nvPr/>
            </p:nvSpPr>
            <p:spPr bwMode="auto">
              <a:xfrm>
                <a:off x="3451" y="866"/>
                <a:ext cx="21" cy="16"/>
              </a:xfrm>
              <a:prstGeom prst="ellipse">
                <a:avLst/>
              </a:prstGeom>
              <a:solidFill>
                <a:schemeClr val="tx1"/>
              </a:solidFill>
              <a:ln w="12700">
                <a:solidFill>
                  <a:schemeClr val="tx1"/>
                </a:solidFill>
                <a:round/>
                <a:headEnd/>
                <a:tailEnd/>
              </a:ln>
              <a:effectLst/>
            </p:spPr>
            <p:txBody>
              <a:bodyPr wrap="none" tIns="18000" anchor="ctr"/>
              <a:lstStyle/>
              <a:p>
                <a:endParaRPr lang="en-US"/>
              </a:p>
            </p:txBody>
          </p:sp>
          <p:sp>
            <p:nvSpPr>
              <p:cNvPr id="830" name="Oval 10"/>
              <p:cNvSpPr>
                <a:spLocks noChangeArrowheads="1"/>
              </p:cNvSpPr>
              <p:nvPr/>
            </p:nvSpPr>
            <p:spPr bwMode="auto">
              <a:xfrm>
                <a:off x="3494" y="866"/>
                <a:ext cx="21" cy="16"/>
              </a:xfrm>
              <a:prstGeom prst="ellipse">
                <a:avLst/>
              </a:prstGeom>
              <a:solidFill>
                <a:schemeClr val="tx1"/>
              </a:solidFill>
              <a:ln w="12700">
                <a:solidFill>
                  <a:schemeClr val="tx1"/>
                </a:solidFill>
                <a:round/>
                <a:headEnd/>
                <a:tailEnd/>
              </a:ln>
              <a:effectLst/>
            </p:spPr>
            <p:txBody>
              <a:bodyPr wrap="none" tIns="18000" anchor="ctr"/>
              <a:lstStyle/>
              <a:p>
                <a:endParaRPr lang="en-US"/>
              </a:p>
            </p:txBody>
          </p:sp>
          <p:sp>
            <p:nvSpPr>
              <p:cNvPr id="831" name="Oval 11"/>
              <p:cNvSpPr>
                <a:spLocks noChangeArrowheads="1"/>
              </p:cNvSpPr>
              <p:nvPr/>
            </p:nvSpPr>
            <p:spPr bwMode="auto">
              <a:xfrm>
                <a:off x="3622" y="1048"/>
                <a:ext cx="21" cy="17"/>
              </a:xfrm>
              <a:prstGeom prst="ellipse">
                <a:avLst/>
              </a:prstGeom>
              <a:solidFill>
                <a:schemeClr val="tx1"/>
              </a:solidFill>
              <a:ln w="12700">
                <a:solidFill>
                  <a:schemeClr val="tx1"/>
                </a:solidFill>
                <a:round/>
                <a:headEnd/>
                <a:tailEnd/>
              </a:ln>
              <a:effectLst/>
            </p:spPr>
            <p:txBody>
              <a:bodyPr wrap="none" tIns="18000" anchor="ctr"/>
              <a:lstStyle/>
              <a:p>
                <a:endParaRPr lang="en-US"/>
              </a:p>
            </p:txBody>
          </p:sp>
          <p:sp>
            <p:nvSpPr>
              <p:cNvPr id="832" name="Oval 12"/>
              <p:cNvSpPr>
                <a:spLocks noChangeArrowheads="1"/>
              </p:cNvSpPr>
              <p:nvPr/>
            </p:nvSpPr>
            <p:spPr bwMode="auto">
              <a:xfrm>
                <a:off x="3664" y="1048"/>
                <a:ext cx="22" cy="17"/>
              </a:xfrm>
              <a:prstGeom prst="ellipse">
                <a:avLst/>
              </a:prstGeom>
              <a:solidFill>
                <a:schemeClr val="tx1"/>
              </a:solidFill>
              <a:ln w="12700">
                <a:solidFill>
                  <a:schemeClr val="tx1"/>
                </a:solidFill>
                <a:round/>
                <a:headEnd/>
                <a:tailEnd/>
              </a:ln>
              <a:effectLst/>
            </p:spPr>
            <p:txBody>
              <a:bodyPr wrap="none" tIns="18000" anchor="ctr"/>
              <a:lstStyle/>
              <a:p>
                <a:endParaRPr lang="en-US"/>
              </a:p>
            </p:txBody>
          </p:sp>
          <p:sp>
            <p:nvSpPr>
              <p:cNvPr id="833" name="AutoShape 13"/>
              <p:cNvSpPr>
                <a:spLocks noChangeArrowheads="1"/>
              </p:cNvSpPr>
              <p:nvPr/>
            </p:nvSpPr>
            <p:spPr bwMode="auto">
              <a:xfrm>
                <a:off x="3494" y="1164"/>
                <a:ext cx="106" cy="84"/>
              </a:xfrm>
              <a:prstGeom prst="triangle">
                <a:avLst>
                  <a:gd name="adj" fmla="val 50000"/>
                </a:avLst>
              </a:prstGeom>
              <a:gradFill rotWithShape="0">
                <a:gsLst>
                  <a:gs pos="0">
                    <a:schemeClr val="tx2"/>
                  </a:gs>
                  <a:gs pos="100000">
                    <a:schemeClr val="hlink"/>
                  </a:gs>
                </a:gsLst>
                <a:path path="shape">
                  <a:fillToRect l="50000" t="50000" r="50000" b="50000"/>
                </a:path>
              </a:gradFill>
              <a:ln w="28575">
                <a:solidFill>
                  <a:schemeClr val="tx1"/>
                </a:solidFill>
                <a:miter lim="800000"/>
                <a:headEnd/>
                <a:tailEnd/>
              </a:ln>
              <a:effectLst/>
            </p:spPr>
            <p:txBody>
              <a:bodyPr wrap="none" tIns="18000" anchor="ctr"/>
              <a:lstStyle/>
              <a:p>
                <a:endParaRPr lang="en-US"/>
              </a:p>
            </p:txBody>
          </p:sp>
          <p:sp>
            <p:nvSpPr>
              <p:cNvPr id="834" name="Oval 14"/>
              <p:cNvSpPr>
                <a:spLocks noChangeArrowheads="1"/>
              </p:cNvSpPr>
              <p:nvPr/>
            </p:nvSpPr>
            <p:spPr bwMode="auto">
              <a:xfrm>
                <a:off x="3622" y="1264"/>
                <a:ext cx="21" cy="17"/>
              </a:xfrm>
              <a:prstGeom prst="ellipse">
                <a:avLst/>
              </a:prstGeom>
              <a:solidFill>
                <a:schemeClr val="tx1"/>
              </a:solidFill>
              <a:ln w="12700">
                <a:solidFill>
                  <a:schemeClr val="tx1"/>
                </a:solidFill>
                <a:round/>
                <a:headEnd/>
                <a:tailEnd/>
              </a:ln>
              <a:effectLst/>
            </p:spPr>
            <p:txBody>
              <a:bodyPr wrap="none" tIns="18000" anchor="ctr"/>
              <a:lstStyle/>
              <a:p>
                <a:endParaRPr lang="en-US"/>
              </a:p>
            </p:txBody>
          </p:sp>
          <p:sp>
            <p:nvSpPr>
              <p:cNvPr id="835" name="Oval 15"/>
              <p:cNvSpPr>
                <a:spLocks noChangeArrowheads="1"/>
              </p:cNvSpPr>
              <p:nvPr/>
            </p:nvSpPr>
            <p:spPr bwMode="auto">
              <a:xfrm>
                <a:off x="3664" y="1264"/>
                <a:ext cx="22" cy="17"/>
              </a:xfrm>
              <a:prstGeom prst="ellipse">
                <a:avLst/>
              </a:prstGeom>
              <a:solidFill>
                <a:schemeClr val="tx1"/>
              </a:solidFill>
              <a:ln w="12700">
                <a:solidFill>
                  <a:schemeClr val="tx1"/>
                </a:solidFill>
                <a:round/>
                <a:headEnd/>
                <a:tailEnd/>
              </a:ln>
              <a:effectLst/>
            </p:spPr>
            <p:txBody>
              <a:bodyPr wrap="none" tIns="18000" anchor="ctr"/>
              <a:lstStyle/>
              <a:p>
                <a:endParaRPr lang="en-US"/>
              </a:p>
            </p:txBody>
          </p:sp>
          <p:sp>
            <p:nvSpPr>
              <p:cNvPr id="836" name="AutoShape 16"/>
              <p:cNvSpPr>
                <a:spLocks noChangeArrowheads="1"/>
              </p:cNvSpPr>
              <p:nvPr/>
            </p:nvSpPr>
            <p:spPr bwMode="auto">
              <a:xfrm>
                <a:off x="3366" y="1364"/>
                <a:ext cx="106" cy="83"/>
              </a:xfrm>
              <a:prstGeom prst="triangle">
                <a:avLst>
                  <a:gd name="adj" fmla="val 50000"/>
                </a:avLst>
              </a:prstGeom>
              <a:gradFill rotWithShape="0">
                <a:gsLst>
                  <a:gs pos="0">
                    <a:schemeClr val="tx2"/>
                  </a:gs>
                  <a:gs pos="100000">
                    <a:schemeClr val="hlink"/>
                  </a:gs>
                </a:gsLst>
                <a:path path="shape">
                  <a:fillToRect l="50000" t="50000" r="50000" b="50000"/>
                </a:path>
              </a:gradFill>
              <a:ln w="28575">
                <a:solidFill>
                  <a:schemeClr val="tx1"/>
                </a:solidFill>
                <a:miter lim="800000"/>
                <a:headEnd/>
                <a:tailEnd/>
              </a:ln>
              <a:effectLst/>
            </p:spPr>
            <p:txBody>
              <a:bodyPr wrap="none" tIns="18000" anchor="ctr"/>
              <a:lstStyle/>
              <a:p>
                <a:endParaRPr lang="en-US"/>
              </a:p>
            </p:txBody>
          </p:sp>
          <p:sp>
            <p:nvSpPr>
              <p:cNvPr id="837" name="Oval 17"/>
              <p:cNvSpPr>
                <a:spLocks noChangeArrowheads="1"/>
              </p:cNvSpPr>
              <p:nvPr/>
            </p:nvSpPr>
            <p:spPr bwMode="auto">
              <a:xfrm>
                <a:off x="3494" y="1447"/>
                <a:ext cx="21" cy="17"/>
              </a:xfrm>
              <a:prstGeom prst="ellipse">
                <a:avLst/>
              </a:prstGeom>
              <a:solidFill>
                <a:schemeClr val="tx1"/>
              </a:solidFill>
              <a:ln w="12700">
                <a:solidFill>
                  <a:schemeClr val="tx1"/>
                </a:solidFill>
                <a:round/>
                <a:headEnd/>
                <a:tailEnd/>
              </a:ln>
              <a:effectLst/>
            </p:spPr>
            <p:txBody>
              <a:bodyPr wrap="none" tIns="18000" anchor="ctr"/>
              <a:lstStyle/>
              <a:p>
                <a:endParaRPr lang="en-US"/>
              </a:p>
            </p:txBody>
          </p:sp>
          <p:sp>
            <p:nvSpPr>
              <p:cNvPr id="838" name="Oval 18"/>
              <p:cNvSpPr>
                <a:spLocks noChangeArrowheads="1"/>
              </p:cNvSpPr>
              <p:nvPr/>
            </p:nvSpPr>
            <p:spPr bwMode="auto">
              <a:xfrm>
                <a:off x="3536" y="1447"/>
                <a:ext cx="22" cy="17"/>
              </a:xfrm>
              <a:prstGeom prst="ellipse">
                <a:avLst/>
              </a:prstGeom>
              <a:solidFill>
                <a:schemeClr val="tx1"/>
              </a:solidFill>
              <a:ln w="12700">
                <a:solidFill>
                  <a:schemeClr val="tx1"/>
                </a:solidFill>
                <a:round/>
                <a:headEnd/>
                <a:tailEnd/>
              </a:ln>
              <a:effectLst/>
            </p:spPr>
            <p:txBody>
              <a:bodyPr wrap="none" tIns="18000" anchor="ctr"/>
              <a:lstStyle/>
              <a:p>
                <a:endParaRPr lang="en-US"/>
              </a:p>
            </p:txBody>
          </p:sp>
          <p:sp>
            <p:nvSpPr>
              <p:cNvPr id="839" name="AutoShape 19"/>
              <p:cNvSpPr>
                <a:spLocks noChangeArrowheads="1"/>
              </p:cNvSpPr>
              <p:nvPr/>
            </p:nvSpPr>
            <p:spPr bwMode="auto">
              <a:xfrm>
                <a:off x="3643" y="1364"/>
                <a:ext cx="107" cy="83"/>
              </a:xfrm>
              <a:prstGeom prst="triangle">
                <a:avLst>
                  <a:gd name="adj" fmla="val 50000"/>
                </a:avLst>
              </a:prstGeom>
              <a:gradFill rotWithShape="0">
                <a:gsLst>
                  <a:gs pos="0">
                    <a:schemeClr val="tx2"/>
                  </a:gs>
                  <a:gs pos="100000">
                    <a:schemeClr val="hlink"/>
                  </a:gs>
                </a:gsLst>
                <a:path path="shape">
                  <a:fillToRect l="50000" t="50000" r="50000" b="50000"/>
                </a:path>
              </a:gradFill>
              <a:ln w="28575">
                <a:solidFill>
                  <a:schemeClr val="tx1"/>
                </a:solidFill>
                <a:miter lim="800000"/>
                <a:headEnd/>
                <a:tailEnd/>
              </a:ln>
              <a:effectLst/>
            </p:spPr>
            <p:txBody>
              <a:bodyPr wrap="none" tIns="18000" anchor="ctr"/>
              <a:lstStyle/>
              <a:p>
                <a:endParaRPr lang="en-US"/>
              </a:p>
            </p:txBody>
          </p:sp>
          <p:sp>
            <p:nvSpPr>
              <p:cNvPr id="840" name="Oval 20"/>
              <p:cNvSpPr>
                <a:spLocks noChangeArrowheads="1"/>
              </p:cNvSpPr>
              <p:nvPr/>
            </p:nvSpPr>
            <p:spPr bwMode="black">
              <a:xfrm>
                <a:off x="3771" y="1447"/>
                <a:ext cx="21" cy="17"/>
              </a:xfrm>
              <a:prstGeom prst="ellipse">
                <a:avLst/>
              </a:prstGeom>
              <a:solidFill>
                <a:schemeClr val="tx2"/>
              </a:solidFill>
              <a:ln w="28575">
                <a:solidFill>
                  <a:schemeClr val="tx1"/>
                </a:solidFill>
                <a:round/>
                <a:headEnd/>
                <a:tailEnd/>
              </a:ln>
              <a:effectLst/>
            </p:spPr>
            <p:txBody>
              <a:bodyPr wrap="none" tIns="18000" anchor="ctr"/>
              <a:lstStyle/>
              <a:p>
                <a:endParaRPr lang="en-US"/>
              </a:p>
            </p:txBody>
          </p:sp>
          <p:sp>
            <p:nvSpPr>
              <p:cNvPr id="841" name="Oval 21"/>
              <p:cNvSpPr>
                <a:spLocks noChangeArrowheads="1"/>
              </p:cNvSpPr>
              <p:nvPr/>
            </p:nvSpPr>
            <p:spPr bwMode="black">
              <a:xfrm>
                <a:off x="3814" y="1447"/>
                <a:ext cx="21" cy="17"/>
              </a:xfrm>
              <a:prstGeom prst="ellipse">
                <a:avLst/>
              </a:prstGeom>
              <a:solidFill>
                <a:schemeClr val="tx2"/>
              </a:solidFill>
              <a:ln w="28575">
                <a:solidFill>
                  <a:schemeClr val="tx1"/>
                </a:solidFill>
                <a:round/>
                <a:headEnd/>
                <a:tailEnd/>
              </a:ln>
              <a:effectLst/>
            </p:spPr>
            <p:txBody>
              <a:bodyPr wrap="none" tIns="18000" anchor="ctr"/>
              <a:lstStyle/>
              <a:p>
                <a:endParaRPr lang="en-US"/>
              </a:p>
            </p:txBody>
          </p:sp>
          <p:sp>
            <p:nvSpPr>
              <p:cNvPr id="842" name="AutoShape 22"/>
              <p:cNvSpPr>
                <a:spLocks noChangeArrowheads="1"/>
              </p:cNvSpPr>
              <p:nvPr/>
            </p:nvSpPr>
            <p:spPr bwMode="auto">
              <a:xfrm>
                <a:off x="3515" y="1580"/>
                <a:ext cx="107" cy="83"/>
              </a:xfrm>
              <a:prstGeom prst="triangle">
                <a:avLst>
                  <a:gd name="adj" fmla="val 50000"/>
                </a:avLst>
              </a:prstGeom>
              <a:gradFill rotWithShape="0">
                <a:gsLst>
                  <a:gs pos="0">
                    <a:schemeClr val="tx2"/>
                  </a:gs>
                  <a:gs pos="100000">
                    <a:schemeClr val="hlink"/>
                  </a:gs>
                </a:gsLst>
                <a:path path="shape">
                  <a:fillToRect l="50000" t="50000" r="50000" b="50000"/>
                </a:path>
              </a:gradFill>
              <a:ln w="28575">
                <a:solidFill>
                  <a:schemeClr val="tx1"/>
                </a:solidFill>
                <a:miter lim="800000"/>
                <a:headEnd/>
                <a:tailEnd/>
              </a:ln>
              <a:effectLst/>
            </p:spPr>
            <p:txBody>
              <a:bodyPr wrap="none" tIns="18000" anchor="ctr"/>
              <a:lstStyle/>
              <a:p>
                <a:endParaRPr lang="en-US"/>
              </a:p>
            </p:txBody>
          </p:sp>
          <p:sp>
            <p:nvSpPr>
              <p:cNvPr id="843" name="AutoShape 23"/>
              <p:cNvSpPr>
                <a:spLocks noChangeArrowheads="1"/>
              </p:cNvSpPr>
              <p:nvPr/>
            </p:nvSpPr>
            <p:spPr bwMode="auto">
              <a:xfrm>
                <a:off x="3792" y="1580"/>
                <a:ext cx="107" cy="83"/>
              </a:xfrm>
              <a:prstGeom prst="triangle">
                <a:avLst>
                  <a:gd name="adj" fmla="val 50000"/>
                </a:avLst>
              </a:prstGeom>
              <a:gradFill rotWithShape="0">
                <a:gsLst>
                  <a:gs pos="0">
                    <a:schemeClr val="tx2"/>
                  </a:gs>
                  <a:gs pos="100000">
                    <a:schemeClr val="hlink"/>
                  </a:gs>
                </a:gsLst>
                <a:path path="shape">
                  <a:fillToRect l="50000" t="50000" r="50000" b="50000"/>
                </a:path>
              </a:gradFill>
              <a:ln w="28575">
                <a:solidFill>
                  <a:schemeClr val="tx1"/>
                </a:solidFill>
                <a:miter lim="800000"/>
                <a:headEnd/>
                <a:tailEnd/>
              </a:ln>
              <a:effectLst/>
            </p:spPr>
            <p:txBody>
              <a:bodyPr wrap="none" tIns="18000" anchor="ctr"/>
              <a:lstStyle/>
              <a:p>
                <a:endParaRPr lang="en-US"/>
              </a:p>
            </p:txBody>
          </p:sp>
          <p:cxnSp>
            <p:nvCxnSpPr>
              <p:cNvPr id="844" name="AutoShape 24"/>
              <p:cNvCxnSpPr>
                <a:cxnSpLocks noChangeShapeType="1"/>
                <a:stCxn id="833" idx="0"/>
                <a:endCxn id="828" idx="3"/>
              </p:cNvCxnSpPr>
              <p:nvPr/>
            </p:nvCxnSpPr>
            <p:spPr bwMode="auto">
              <a:xfrm rot="5400000" flipH="1">
                <a:off x="3315" y="929"/>
                <a:ext cx="294" cy="171"/>
              </a:xfrm>
              <a:prstGeom prst="bentConnector3">
                <a:avLst>
                  <a:gd name="adj1" fmla="val 50000"/>
                </a:avLst>
              </a:prstGeom>
              <a:noFill/>
              <a:ln w="3175">
                <a:solidFill>
                  <a:schemeClr val="tx1"/>
                </a:solidFill>
                <a:miter lim="800000"/>
                <a:headEnd/>
                <a:tailEnd/>
              </a:ln>
              <a:effectLst/>
            </p:spPr>
          </p:cxnSp>
          <p:cxnSp>
            <p:nvCxnSpPr>
              <p:cNvPr id="845" name="AutoShape 25"/>
              <p:cNvCxnSpPr>
                <a:cxnSpLocks noChangeShapeType="1"/>
                <a:stCxn id="836" idx="0"/>
                <a:endCxn id="833" idx="3"/>
              </p:cNvCxnSpPr>
              <p:nvPr/>
            </p:nvCxnSpPr>
            <p:spPr bwMode="auto">
              <a:xfrm rot="16200000">
                <a:off x="3428" y="1242"/>
                <a:ext cx="110" cy="128"/>
              </a:xfrm>
              <a:prstGeom prst="bentConnector3">
                <a:avLst>
                  <a:gd name="adj1" fmla="val 50000"/>
                </a:avLst>
              </a:prstGeom>
              <a:noFill/>
              <a:ln w="3175">
                <a:solidFill>
                  <a:schemeClr val="tx1"/>
                </a:solidFill>
                <a:miter lim="800000"/>
                <a:headEnd/>
                <a:tailEnd/>
              </a:ln>
              <a:effectLst/>
            </p:spPr>
          </p:cxnSp>
          <p:cxnSp>
            <p:nvCxnSpPr>
              <p:cNvPr id="846" name="AutoShape 26"/>
              <p:cNvCxnSpPr>
                <a:cxnSpLocks noChangeShapeType="1"/>
                <a:stCxn id="839" idx="0"/>
                <a:endCxn id="833" idx="3"/>
              </p:cNvCxnSpPr>
              <p:nvPr/>
            </p:nvCxnSpPr>
            <p:spPr bwMode="auto">
              <a:xfrm rot="5400000" flipH="1">
                <a:off x="3567" y="1231"/>
                <a:ext cx="110" cy="149"/>
              </a:xfrm>
              <a:prstGeom prst="bentConnector3">
                <a:avLst>
                  <a:gd name="adj1" fmla="val 50000"/>
                </a:avLst>
              </a:prstGeom>
              <a:noFill/>
              <a:ln w="3175">
                <a:solidFill>
                  <a:schemeClr val="tx1"/>
                </a:solidFill>
                <a:miter lim="800000"/>
                <a:headEnd/>
                <a:tailEnd/>
              </a:ln>
              <a:effectLst/>
            </p:spPr>
          </p:cxnSp>
          <p:cxnSp>
            <p:nvCxnSpPr>
              <p:cNvPr id="847" name="AutoShape 27"/>
              <p:cNvCxnSpPr>
                <a:cxnSpLocks noChangeShapeType="1"/>
                <a:stCxn id="842" idx="0"/>
                <a:endCxn id="839" idx="3"/>
              </p:cNvCxnSpPr>
              <p:nvPr/>
            </p:nvCxnSpPr>
            <p:spPr bwMode="auto">
              <a:xfrm rot="16200000">
                <a:off x="3568" y="1450"/>
                <a:ext cx="127" cy="128"/>
              </a:xfrm>
              <a:prstGeom prst="bentConnector3">
                <a:avLst>
                  <a:gd name="adj1" fmla="val 50000"/>
                </a:avLst>
              </a:prstGeom>
              <a:noFill/>
              <a:ln w="3175">
                <a:solidFill>
                  <a:schemeClr val="tx1"/>
                </a:solidFill>
                <a:miter lim="800000"/>
                <a:headEnd/>
                <a:tailEnd/>
              </a:ln>
              <a:effectLst/>
            </p:spPr>
          </p:cxnSp>
          <p:cxnSp>
            <p:nvCxnSpPr>
              <p:cNvPr id="848" name="AutoShape 28"/>
              <p:cNvCxnSpPr>
                <a:cxnSpLocks noChangeShapeType="1"/>
                <a:stCxn id="843" idx="0"/>
                <a:endCxn id="839" idx="3"/>
              </p:cNvCxnSpPr>
              <p:nvPr/>
            </p:nvCxnSpPr>
            <p:spPr bwMode="auto">
              <a:xfrm rot="5400000" flipH="1">
                <a:off x="3707" y="1439"/>
                <a:ext cx="127" cy="150"/>
              </a:xfrm>
              <a:prstGeom prst="bentConnector3">
                <a:avLst>
                  <a:gd name="adj1" fmla="val 50000"/>
                </a:avLst>
              </a:prstGeom>
              <a:noFill/>
              <a:ln w="3175">
                <a:solidFill>
                  <a:schemeClr val="tx1"/>
                </a:solidFill>
                <a:miter lim="800000"/>
                <a:headEnd/>
                <a:tailEnd/>
              </a:ln>
              <a:effectLst/>
            </p:spPr>
          </p:cxnSp>
          <p:sp>
            <p:nvSpPr>
              <p:cNvPr id="849" name="AutoShape 29"/>
              <p:cNvSpPr>
                <a:spLocks noChangeArrowheads="1"/>
              </p:cNvSpPr>
              <p:nvPr/>
            </p:nvSpPr>
            <p:spPr bwMode="auto">
              <a:xfrm>
                <a:off x="3494" y="965"/>
                <a:ext cx="106" cy="83"/>
              </a:xfrm>
              <a:prstGeom prst="triangle">
                <a:avLst>
                  <a:gd name="adj" fmla="val 50000"/>
                </a:avLst>
              </a:prstGeom>
              <a:gradFill rotWithShape="0">
                <a:gsLst>
                  <a:gs pos="0">
                    <a:schemeClr val="tx2"/>
                  </a:gs>
                  <a:gs pos="100000">
                    <a:schemeClr val="hlink"/>
                  </a:gs>
                </a:gsLst>
                <a:path path="shape">
                  <a:fillToRect l="50000" t="50000" r="50000" b="50000"/>
                </a:path>
              </a:gradFill>
              <a:ln w="28575">
                <a:solidFill>
                  <a:schemeClr val="tx1"/>
                </a:solidFill>
                <a:miter lim="800000"/>
                <a:headEnd/>
                <a:tailEnd/>
              </a:ln>
              <a:effectLst/>
            </p:spPr>
            <p:txBody>
              <a:bodyPr wrap="none" tIns="18000" anchor="ctr"/>
              <a:lstStyle/>
              <a:p>
                <a:endParaRPr lang="en-US"/>
              </a:p>
            </p:txBody>
          </p:sp>
        </p:grpSp>
      </p:grpSp>
      <p:sp>
        <p:nvSpPr>
          <p:cNvPr id="850" name="TextBox 849"/>
          <p:cNvSpPr txBox="1"/>
          <p:nvPr/>
        </p:nvSpPr>
        <p:spPr>
          <a:xfrm>
            <a:off x="6038613" y="5484845"/>
            <a:ext cx="3036904" cy="1200329"/>
          </a:xfrm>
          <a:prstGeom prst="rect">
            <a:avLst/>
          </a:prstGeom>
          <a:noFill/>
        </p:spPr>
        <p:txBody>
          <a:bodyPr wrap="square" rtlCol="0">
            <a:spAutoFit/>
          </a:bodyPr>
          <a:lstStyle/>
          <a:p>
            <a:pPr>
              <a:buNone/>
            </a:pPr>
            <a:r>
              <a:rPr lang="tr-TR" sz="2400" b="1" dirty="0" smtClean="0">
                <a:solidFill>
                  <a:schemeClr val="accent2">
                    <a:lumMod val="75000"/>
                  </a:schemeClr>
                </a:solidFill>
              </a:rPr>
              <a:t>Örn: GENEL MAKSAT HELİKOPTERİ</a:t>
            </a:r>
            <a:endParaRPr lang="en-US" sz="2400" b="1"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Picture 8" descr="http://t2.gstatic.com/images?q=tbn:qivuAs61ZITvGM:http://www.clker.com/cliparts/a/0/8/2/1211761782216701733ivak_satellite.svg.hi.png&amp;t=1"/>
          <p:cNvPicPr>
            <a:picLocks noChangeAspect="1" noChangeArrowheads="1"/>
          </p:cNvPicPr>
          <p:nvPr/>
        </p:nvPicPr>
        <p:blipFill>
          <a:blip r:embed="rId2">
            <a:clrChange>
              <a:clrFrom>
                <a:srgbClr val="FFFFFF"/>
              </a:clrFrom>
              <a:clrTo>
                <a:srgbClr val="FFFFFF">
                  <a:alpha val="0"/>
                </a:srgbClr>
              </a:clrTo>
            </a:clrChange>
            <a:duotone>
              <a:prstClr val="black"/>
              <a:schemeClr val="accent6">
                <a:tint val="45000"/>
                <a:satMod val="400000"/>
              </a:schemeClr>
            </a:duotone>
          </a:blip>
          <a:srcRect/>
          <a:stretch>
            <a:fillRect/>
          </a:stretch>
        </p:blipFill>
        <p:spPr bwMode="auto">
          <a:xfrm>
            <a:off x="8143900" y="1214422"/>
            <a:ext cx="751523" cy="548640"/>
          </a:xfrm>
          <a:prstGeom prst="rect">
            <a:avLst/>
          </a:prstGeom>
          <a:noFill/>
        </p:spPr>
      </p:pic>
      <p:cxnSp>
        <p:nvCxnSpPr>
          <p:cNvPr id="93" name="Straight Connector 92"/>
          <p:cNvCxnSpPr/>
          <p:nvPr/>
        </p:nvCxnSpPr>
        <p:spPr bwMode="auto">
          <a:xfrm rot="5400000">
            <a:off x="7465219" y="1893094"/>
            <a:ext cx="857250" cy="642938"/>
          </a:xfrm>
          <a:prstGeom prst="line">
            <a:avLst/>
          </a:prstGeom>
          <a:noFill/>
          <a:ln w="28575" cap="flat" cmpd="sng" algn="ctr">
            <a:solidFill>
              <a:srgbClr val="002060"/>
            </a:solidFill>
            <a:prstDash val="solid"/>
            <a:round/>
            <a:headEnd type="oval" w="med" len="med"/>
            <a:tailEnd type="oval" w="med" len="med"/>
          </a:ln>
          <a:effectLst>
            <a:outerShdw blurRad="50800" dist="38100" dir="2700000" algn="tl" rotWithShape="0">
              <a:prstClr val="black">
                <a:alpha val="40000"/>
              </a:prstClr>
            </a:outerShdw>
          </a:effectLst>
        </p:spPr>
      </p:cxnSp>
      <p:sp>
        <p:nvSpPr>
          <p:cNvPr id="34" name="Cloud 33"/>
          <p:cNvSpPr/>
          <p:nvPr/>
        </p:nvSpPr>
        <p:spPr bwMode="auto">
          <a:xfrm>
            <a:off x="2924161" y="2071678"/>
            <a:ext cx="5929354" cy="2352674"/>
          </a:xfrm>
          <a:prstGeom prst="cloud">
            <a:avLst/>
          </a:prstGeom>
          <a:solidFill>
            <a:srgbClr val="F8F8F8"/>
          </a:solidFill>
          <a:ln w="9525" cap="flat" cmpd="sng" algn="ctr">
            <a:solidFill>
              <a:schemeClr val="accent6">
                <a:lumMod val="50000"/>
              </a:schemeClr>
            </a:solidFill>
            <a:prstDash val="solid"/>
            <a:round/>
            <a:headEnd type="none" w="med" len="med"/>
            <a:tailEnd type="none" w="med" len="med"/>
          </a:ln>
          <a:effectLst/>
          <a:scene3d>
            <a:camera prst="orthographicFront"/>
            <a:lightRig rig="threePt" dir="t"/>
          </a:scene3d>
          <a:sp3d>
            <a:bevelT/>
          </a:sp3d>
        </p:spPr>
        <p:txBody>
          <a:bodyPr anchor="ctr"/>
          <a:lstStyle/>
          <a:p>
            <a:pPr algn="ctr">
              <a:defRPr/>
            </a:pPr>
            <a:endParaRPr lang="tr-TR" b="1">
              <a:solidFill>
                <a:schemeClr val="tx2"/>
              </a:solidFill>
              <a:latin typeface="Arial" charset="0"/>
            </a:endParaRPr>
          </a:p>
        </p:txBody>
      </p:sp>
      <p:pic>
        <p:nvPicPr>
          <p:cNvPr id="26634" name="Picture 18" descr="http://t3.gstatic.com/images?q=tbn:ANd9GcSyunmiApbnLdBlHq3Txgj0vGd4Q2tB1VW_88er1kITIz5TqOiYgg"/>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4903788" y="2009775"/>
            <a:ext cx="457200" cy="528638"/>
          </a:xfrm>
          <a:prstGeom prst="rect">
            <a:avLst/>
          </a:prstGeom>
          <a:noFill/>
          <a:ln w="9525">
            <a:noFill/>
            <a:miter lim="800000"/>
            <a:headEnd/>
            <a:tailEnd/>
          </a:ln>
        </p:spPr>
      </p:pic>
      <p:sp>
        <p:nvSpPr>
          <p:cNvPr id="16" name="Cloud 15"/>
          <p:cNvSpPr/>
          <p:nvPr/>
        </p:nvSpPr>
        <p:spPr bwMode="auto">
          <a:xfrm>
            <a:off x="6483350" y="4065588"/>
            <a:ext cx="2390775" cy="1500187"/>
          </a:xfrm>
          <a:prstGeom prst="cloud">
            <a:avLst/>
          </a:prstGeom>
          <a:solidFill>
            <a:srgbClr val="F8F8F8"/>
          </a:solidFill>
          <a:ln w="9525" cap="flat" cmpd="sng" algn="ctr">
            <a:solidFill>
              <a:schemeClr val="accent6">
                <a:lumMod val="50000"/>
              </a:schemeClr>
            </a:solidFill>
            <a:prstDash val="solid"/>
            <a:round/>
            <a:headEnd type="none" w="med" len="med"/>
            <a:tailEnd type="none" w="med" len="med"/>
          </a:ln>
          <a:effectLst/>
          <a:scene3d>
            <a:camera prst="orthographicFront"/>
            <a:lightRig rig="threePt" dir="t"/>
          </a:scene3d>
          <a:sp3d>
            <a:bevelT/>
          </a:sp3d>
        </p:spPr>
        <p:txBody>
          <a:bodyPr anchor="ctr"/>
          <a:lstStyle/>
          <a:p>
            <a:pPr algn="ctr">
              <a:defRPr/>
            </a:pPr>
            <a:endParaRPr lang="tr-TR" b="1">
              <a:solidFill>
                <a:schemeClr val="tx2"/>
              </a:solidFill>
              <a:latin typeface="Arial" charset="0"/>
            </a:endParaRPr>
          </a:p>
        </p:txBody>
      </p:sp>
      <p:sp>
        <p:nvSpPr>
          <p:cNvPr id="24" name="Cloud 23"/>
          <p:cNvSpPr/>
          <p:nvPr/>
        </p:nvSpPr>
        <p:spPr bwMode="auto">
          <a:xfrm>
            <a:off x="363538" y="4197350"/>
            <a:ext cx="2520950" cy="1617663"/>
          </a:xfrm>
          <a:prstGeom prst="cloud">
            <a:avLst/>
          </a:prstGeom>
          <a:solidFill>
            <a:srgbClr val="F8F8F8"/>
          </a:solidFill>
          <a:ln w="9525" cap="flat" cmpd="sng" algn="ctr">
            <a:solidFill>
              <a:schemeClr val="accent6">
                <a:lumMod val="50000"/>
              </a:schemeClr>
            </a:solidFill>
            <a:prstDash val="solid"/>
            <a:round/>
            <a:headEnd type="none" w="med" len="med"/>
            <a:tailEnd type="none" w="med" len="med"/>
          </a:ln>
          <a:effectLst/>
          <a:scene3d>
            <a:camera prst="orthographicFront"/>
            <a:lightRig rig="threePt" dir="t"/>
          </a:scene3d>
          <a:sp3d>
            <a:bevelT/>
          </a:sp3d>
        </p:spPr>
        <p:txBody>
          <a:bodyPr anchor="ctr"/>
          <a:lstStyle/>
          <a:p>
            <a:pPr algn="ctr">
              <a:defRPr/>
            </a:pPr>
            <a:endParaRPr lang="tr-TR" b="1" dirty="0">
              <a:solidFill>
                <a:schemeClr val="tx2"/>
              </a:solidFill>
              <a:latin typeface="Arial" charset="0"/>
            </a:endParaRPr>
          </a:p>
        </p:txBody>
      </p:sp>
      <p:sp>
        <p:nvSpPr>
          <p:cNvPr id="25" name="Cloud 24"/>
          <p:cNvSpPr/>
          <p:nvPr/>
        </p:nvSpPr>
        <p:spPr bwMode="auto">
          <a:xfrm>
            <a:off x="2754313" y="3587750"/>
            <a:ext cx="4103687" cy="2566988"/>
          </a:xfrm>
          <a:prstGeom prst="cloud">
            <a:avLst/>
          </a:prstGeom>
          <a:solidFill>
            <a:srgbClr val="F8F8F8"/>
          </a:solidFill>
          <a:ln w="9525" cap="flat" cmpd="sng" algn="ctr">
            <a:solidFill>
              <a:schemeClr val="accent6">
                <a:lumMod val="50000"/>
              </a:schemeClr>
            </a:solidFill>
            <a:prstDash val="solid"/>
            <a:round/>
            <a:headEnd type="none" w="med" len="med"/>
            <a:tailEnd type="none" w="med" len="med"/>
          </a:ln>
          <a:effectLst/>
          <a:scene3d>
            <a:camera prst="orthographicFront"/>
            <a:lightRig rig="threePt" dir="t"/>
          </a:scene3d>
          <a:sp3d>
            <a:bevelT/>
          </a:sp3d>
        </p:spPr>
        <p:txBody>
          <a:bodyPr anchor="ctr"/>
          <a:lstStyle/>
          <a:p>
            <a:pPr algn="ctr">
              <a:defRPr/>
            </a:pPr>
            <a:endParaRPr lang="tr-TR" b="1">
              <a:solidFill>
                <a:schemeClr val="tx2"/>
              </a:solidFill>
              <a:latin typeface="Arial" charset="0"/>
            </a:endParaRPr>
          </a:p>
        </p:txBody>
      </p:sp>
      <p:sp>
        <p:nvSpPr>
          <p:cNvPr id="4" name="Title 3"/>
          <p:cNvSpPr>
            <a:spLocks noGrp="1"/>
          </p:cNvSpPr>
          <p:nvPr>
            <p:ph type="title"/>
          </p:nvPr>
        </p:nvSpPr>
        <p:spPr>
          <a:xfrm>
            <a:off x="785813" y="457200"/>
            <a:ext cx="7715250" cy="641350"/>
          </a:xfrm>
        </p:spPr>
        <p:txBody>
          <a:bodyPr lIns="18000" rIns="18000"/>
          <a:lstStyle/>
          <a:p>
            <a:pPr>
              <a:defRPr/>
            </a:pPr>
            <a:r>
              <a:rPr lang="tr-TR" dirty="0" smtClean="0"/>
              <a:t>Harekat ve Görev Planlama, Teşkilat, Lojistik</a:t>
            </a:r>
            <a:endParaRPr lang="tr-TR" dirty="0"/>
          </a:p>
        </p:txBody>
      </p:sp>
      <p:sp>
        <p:nvSpPr>
          <p:cNvPr id="5" name="Oval 4"/>
          <p:cNvSpPr/>
          <p:nvPr/>
        </p:nvSpPr>
        <p:spPr bwMode="auto">
          <a:xfrm>
            <a:off x="3357563" y="2428875"/>
            <a:ext cx="4786312" cy="1357313"/>
          </a:xfrm>
          <a:prstGeom prst="ellipse">
            <a:avLst/>
          </a:prstGeom>
          <a:noFill/>
          <a:ln w="57150" cap="flat" cmpd="dbl" algn="ctr">
            <a:solidFill>
              <a:srgbClr val="002060"/>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a:defRPr/>
            </a:pPr>
            <a:endParaRPr lang="tr-TR" b="1">
              <a:solidFill>
                <a:schemeClr val="tx2"/>
              </a:solidFill>
              <a:latin typeface="Arial" charset="0"/>
            </a:endParaRPr>
          </a:p>
        </p:txBody>
      </p:sp>
      <p:cxnSp>
        <p:nvCxnSpPr>
          <p:cNvPr id="27" name="Straight Connector 26"/>
          <p:cNvCxnSpPr>
            <a:stCxn id="57346" idx="2"/>
            <a:endCxn id="17" idx="0"/>
          </p:cNvCxnSpPr>
          <p:nvPr/>
        </p:nvCxnSpPr>
        <p:spPr bwMode="auto">
          <a:xfrm rot="16200000" flipH="1">
            <a:off x="3509169" y="4387057"/>
            <a:ext cx="636587" cy="952500"/>
          </a:xfrm>
          <a:prstGeom prst="line">
            <a:avLst/>
          </a:prstGeom>
          <a:noFill/>
          <a:ln w="28575" cap="flat" cmpd="sng" algn="ctr">
            <a:solidFill>
              <a:srgbClr val="002060"/>
            </a:solidFill>
            <a:prstDash val="solid"/>
            <a:round/>
            <a:headEnd type="oval" w="med" len="med"/>
            <a:tailEnd type="oval" w="med" len="med"/>
          </a:ln>
          <a:effectLst>
            <a:outerShdw blurRad="50800" dist="38100" dir="2700000" algn="tl" rotWithShape="0">
              <a:prstClr val="black">
                <a:alpha val="40000"/>
              </a:prstClr>
            </a:outerShdw>
          </a:effectLst>
        </p:spPr>
      </p:cxnSp>
      <p:cxnSp>
        <p:nvCxnSpPr>
          <p:cNvPr id="38" name="Straight Connector 37"/>
          <p:cNvCxnSpPr>
            <a:stCxn id="23" idx="2"/>
          </p:cNvCxnSpPr>
          <p:nvPr/>
        </p:nvCxnSpPr>
        <p:spPr bwMode="auto">
          <a:xfrm rot="16200000" flipH="1">
            <a:off x="1127125" y="4995863"/>
            <a:ext cx="249238" cy="144462"/>
          </a:xfrm>
          <a:prstGeom prst="line">
            <a:avLst/>
          </a:prstGeom>
          <a:noFill/>
          <a:ln w="28575" cap="flat" cmpd="sng" algn="ctr">
            <a:solidFill>
              <a:srgbClr val="002060"/>
            </a:solidFill>
            <a:prstDash val="solid"/>
            <a:round/>
            <a:headEnd type="oval" w="med" len="med"/>
            <a:tailEnd type="oval" w="med" len="med"/>
          </a:ln>
          <a:effectLst>
            <a:outerShdw blurRad="50800" dist="38100" dir="2700000" algn="tl" rotWithShape="0">
              <a:prstClr val="black">
                <a:alpha val="40000"/>
              </a:prstClr>
            </a:outerShdw>
          </a:effectLst>
        </p:spPr>
      </p:cxnSp>
      <p:cxnSp>
        <p:nvCxnSpPr>
          <p:cNvPr id="41" name="Straight Connector 40"/>
          <p:cNvCxnSpPr>
            <a:endCxn id="57346" idx="2"/>
          </p:cNvCxnSpPr>
          <p:nvPr/>
        </p:nvCxnSpPr>
        <p:spPr bwMode="auto">
          <a:xfrm flipV="1">
            <a:off x="2157413" y="4545013"/>
            <a:ext cx="1193800" cy="588962"/>
          </a:xfrm>
          <a:prstGeom prst="line">
            <a:avLst/>
          </a:prstGeom>
          <a:noFill/>
          <a:ln w="28575" cap="flat" cmpd="sng" algn="ctr">
            <a:solidFill>
              <a:srgbClr val="002060"/>
            </a:solidFill>
            <a:prstDash val="solid"/>
            <a:round/>
            <a:headEnd type="oval" w="med" len="med"/>
            <a:tailEnd type="oval" w="med" len="med"/>
          </a:ln>
          <a:effectLst>
            <a:outerShdw blurRad="50800" dist="38100" dir="2700000" algn="tl" rotWithShape="0">
              <a:prstClr val="black">
                <a:alpha val="40000"/>
              </a:prstClr>
            </a:outerShdw>
          </a:effectLst>
        </p:spPr>
      </p:cxnSp>
      <p:cxnSp>
        <p:nvCxnSpPr>
          <p:cNvPr id="48" name="Straight Connector 47"/>
          <p:cNvCxnSpPr/>
          <p:nvPr/>
        </p:nvCxnSpPr>
        <p:spPr bwMode="auto">
          <a:xfrm>
            <a:off x="7456488" y="4697413"/>
            <a:ext cx="334962" cy="188912"/>
          </a:xfrm>
          <a:prstGeom prst="line">
            <a:avLst/>
          </a:prstGeom>
          <a:noFill/>
          <a:ln w="28575" cap="flat" cmpd="sng" algn="ctr">
            <a:solidFill>
              <a:srgbClr val="002060"/>
            </a:solidFill>
            <a:prstDash val="solid"/>
            <a:round/>
            <a:headEnd type="oval" w="med" len="med"/>
            <a:tailEnd type="oval" w="med" len="med"/>
          </a:ln>
          <a:effectLst>
            <a:outerShdw blurRad="50800" dist="38100" dir="2700000" algn="tl" rotWithShape="0">
              <a:prstClr val="black">
                <a:alpha val="40000"/>
              </a:prstClr>
            </a:outerShdw>
          </a:effectLst>
        </p:spPr>
      </p:cxnSp>
      <p:pic>
        <p:nvPicPr>
          <p:cNvPr id="26659" name="Picture 22" descr="http://www.sxc.hu/pic/m/c/cr/craigpj/966144_isolated_lcd_computer_monitor_with_clipping_paths.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540250" y="2085975"/>
            <a:ext cx="393700" cy="428625"/>
          </a:xfrm>
          <a:prstGeom prst="rect">
            <a:avLst/>
          </a:prstGeom>
          <a:noFill/>
          <a:ln w="9525">
            <a:noFill/>
            <a:miter lim="800000"/>
            <a:headEnd/>
            <a:tailEnd/>
          </a:ln>
        </p:spPr>
      </p:pic>
      <p:sp>
        <p:nvSpPr>
          <p:cNvPr id="26660" name="Rectangle 55"/>
          <p:cNvSpPr>
            <a:spLocks noChangeArrowheads="1"/>
          </p:cNvSpPr>
          <p:nvPr/>
        </p:nvSpPr>
        <p:spPr bwMode="auto">
          <a:xfrm>
            <a:off x="4586288" y="2132013"/>
            <a:ext cx="300037" cy="239712"/>
          </a:xfrm>
          <a:prstGeom prst="rect">
            <a:avLst/>
          </a:prstGeom>
          <a:blipFill dpi="0" rotWithShape="1">
            <a:blip r:embed="rId5"/>
            <a:srcRect/>
            <a:stretch>
              <a:fillRect/>
            </a:stretch>
          </a:blipFill>
          <a:ln w="9525" algn="ctr">
            <a:noFill/>
            <a:round/>
            <a:headEnd/>
            <a:tailEnd/>
          </a:ln>
        </p:spPr>
        <p:txBody>
          <a:bodyPr anchor="ctr"/>
          <a:lstStyle/>
          <a:p>
            <a:pPr algn="ctr"/>
            <a:endParaRPr lang="tr-TR" b="1">
              <a:solidFill>
                <a:schemeClr val="tx2"/>
              </a:solidFill>
            </a:endParaRPr>
          </a:p>
        </p:txBody>
      </p:sp>
      <p:pic>
        <p:nvPicPr>
          <p:cNvPr id="19473" name="Picture 2" descr="http://t0.gstatic.com/images?q=tbn:ANd9GcSTu80exjRLUoSBotebPVSMZmQ7auGqHs8dHUqla9JDtwQkWQLyzhNjsjy1"/>
          <p:cNvPicPr>
            <a:picLocks noChangeAspect="1" noChangeArrowheads="1"/>
          </p:cNvPicPr>
          <p:nvPr/>
        </p:nvPicPr>
        <p:blipFill>
          <a:blip r:embed="rId6">
            <a:clrChange>
              <a:clrFrom>
                <a:srgbClr val="FDFDFD"/>
              </a:clrFrom>
              <a:clrTo>
                <a:srgbClr val="FDFDFD">
                  <a:alpha val="0"/>
                </a:srgbClr>
              </a:clrTo>
            </a:clrChange>
            <a:duotone>
              <a:prstClr val="black"/>
              <a:srgbClr val="416187">
                <a:tint val="45000"/>
                <a:satMod val="400000"/>
              </a:srgbClr>
            </a:duotone>
          </a:blip>
          <a:srcRect l="28719" t="54475" r="25732"/>
          <a:stretch>
            <a:fillRect/>
          </a:stretch>
        </p:blipFill>
        <p:spPr bwMode="auto">
          <a:xfrm>
            <a:off x="6178550" y="3997325"/>
            <a:ext cx="419100" cy="265113"/>
          </a:xfrm>
          <a:prstGeom prst="rect">
            <a:avLst/>
          </a:prstGeom>
          <a:noFill/>
          <a:ln w="9525">
            <a:noFill/>
            <a:miter lim="800000"/>
            <a:headEnd/>
            <a:tailEnd/>
          </a:ln>
        </p:spPr>
      </p:pic>
      <p:pic>
        <p:nvPicPr>
          <p:cNvPr id="26663" name="Picture 18" descr="http://t3.gstatic.com/images?q=tbn:ANd9GcSyunmiApbnLdBlHq3Txgj0vGd4Q2tB1VW_88er1kITIz5TqOiYgg"/>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3071813" y="2786063"/>
            <a:ext cx="457200" cy="528637"/>
          </a:xfrm>
          <a:prstGeom prst="rect">
            <a:avLst/>
          </a:prstGeom>
          <a:noFill/>
          <a:ln w="9525">
            <a:noFill/>
            <a:miter lim="800000"/>
            <a:headEnd/>
            <a:tailEnd/>
          </a:ln>
        </p:spPr>
      </p:pic>
      <p:sp>
        <p:nvSpPr>
          <p:cNvPr id="40" name="TextBox 62"/>
          <p:cNvSpPr txBox="1">
            <a:spLocks noChangeArrowheads="1"/>
          </p:cNvSpPr>
          <p:nvPr/>
        </p:nvSpPr>
        <p:spPr bwMode="auto">
          <a:xfrm>
            <a:off x="2786050" y="2554528"/>
            <a:ext cx="3000396" cy="731596"/>
          </a:xfrm>
          <a:prstGeom prst="star24">
            <a:avLst/>
          </a:prstGeom>
          <a:noFill/>
          <a:ln w="9525">
            <a:solidFill>
              <a:srgbClr val="FF0000"/>
            </a:solidFill>
            <a:miter lim="800000"/>
            <a:headEnd/>
            <a:tailEnd/>
          </a:ln>
          <a:effectLst>
            <a:outerShdw blurRad="50800" dist="38100" dir="2700000" algn="tl" rotWithShape="0">
              <a:prstClr val="black">
                <a:alpha val="40000"/>
              </a:prstClr>
            </a:outerShdw>
            <a:softEdge rad="63500"/>
          </a:effectLst>
        </p:spPr>
        <p:txBody>
          <a:bodyPr lIns="18000" tIns="10800" rIns="18000" bIns="10800">
            <a:spAutoFit/>
          </a:bodyPr>
          <a:lstStyle/>
          <a:p>
            <a:pPr algn="ctr">
              <a:defRPr/>
            </a:pPr>
            <a:r>
              <a:rPr lang="tr-TR" sz="1200" b="1" i="1" dirty="0">
                <a:effectLst>
                  <a:glow rad="228600">
                    <a:schemeClr val="accent3">
                      <a:satMod val="175000"/>
                      <a:alpha val="40000"/>
                    </a:schemeClr>
                  </a:glow>
                </a:effectLst>
                <a:latin typeface="Arial" charset="0"/>
              </a:rPr>
              <a:t>Yetenek Tabanlı Operasyon Planlama</a:t>
            </a:r>
          </a:p>
        </p:txBody>
      </p:sp>
      <p:sp>
        <p:nvSpPr>
          <p:cNvPr id="43" name="TextBox 62"/>
          <p:cNvSpPr txBox="1">
            <a:spLocks noChangeArrowheads="1"/>
          </p:cNvSpPr>
          <p:nvPr/>
        </p:nvSpPr>
        <p:spPr bwMode="auto">
          <a:xfrm>
            <a:off x="3857620" y="4857760"/>
            <a:ext cx="2786082" cy="731596"/>
          </a:xfrm>
          <a:prstGeom prst="star24">
            <a:avLst/>
          </a:prstGeom>
          <a:noFill/>
          <a:ln w="9525">
            <a:solidFill>
              <a:srgbClr val="FF0000"/>
            </a:solidFill>
            <a:miter lim="800000"/>
            <a:headEnd/>
            <a:tailEnd/>
          </a:ln>
          <a:effectLst>
            <a:outerShdw blurRad="50800" dist="38100" dir="2700000" algn="tl" rotWithShape="0">
              <a:prstClr val="black">
                <a:alpha val="40000"/>
              </a:prstClr>
            </a:outerShdw>
            <a:softEdge rad="63500"/>
          </a:effectLst>
        </p:spPr>
        <p:txBody>
          <a:bodyPr lIns="18000" tIns="10800" rIns="18000" bIns="10800">
            <a:spAutoFit/>
          </a:bodyPr>
          <a:lstStyle/>
          <a:p>
            <a:pPr algn="ctr">
              <a:defRPr/>
            </a:pPr>
            <a:r>
              <a:rPr lang="tr-TR" sz="1200" b="1" i="1" dirty="0">
                <a:effectLst>
                  <a:glow rad="228600">
                    <a:schemeClr val="accent3">
                      <a:satMod val="175000"/>
                      <a:alpha val="40000"/>
                    </a:schemeClr>
                  </a:glow>
                </a:effectLst>
                <a:latin typeface="Arial" charset="0"/>
              </a:rPr>
              <a:t>Durum Bağlamında Görev Planlama</a:t>
            </a:r>
          </a:p>
        </p:txBody>
      </p:sp>
      <p:sp>
        <p:nvSpPr>
          <p:cNvPr id="26666" name="AutoShape 12" descr="data:image/jpg;base64,/9j/4AAQSkZJRgABAQAAAQABAAD/2wCEAAkGBhQSEBQUEhQVFRQUFRUUFBQUFBQUFBQUFBQVFBQUFBUYHCYeFxkkGRQUHy8gJCcpLCwsFR4xNTAqNSYrLCkBCQoKDgwOFA8PFyweHBwsKSwpKSspLS8pLDEsKS8pNSksLiwsNSwpKSwsKSwqKSwpKSkpKSwpKSkpLCksLCkpKf/AABEIAOEA4QMBIgACEQEDEQH/xAAbAAEBAAMBAQEAAAAAAAAAAAAAAQIEBQMGB//EADkQAAICAQEFBAkACgMBAAAAAAABAhEDIQQFEjFBBlFhsRMiMkJxgZGh0QcUM1JicpKyweEjU4IW/8QAGgEBAQEBAQEBAAAAAAAAAAAAAAECAwQFBv/EACoRAQACAgEEAQMCBwAAAAAAAAABAgMRBBIhMUETMkJRYXEFFCIjM5Gx/9oADAMBAAIRAxEAPwDngFo/XPzaMAqAEKyIAC0QAAwQQCgFQhQBCFIQCFIFAAQCohUUZopEU0gRlMWQYsgYMqhQCD2BRR0ZQFIAFhlAhC0EgICoASiMooghCkoKgFAghCgKhSFAFSIZIDJAIGmUZjIyZgySqApDKgBQPagUtHRhjRQKAgotACUGUASgWhQGNEMiURUI0ZUKAxJRlRKIrGiUZkaAxBkkKAlGVEKgKAGVEZizJmNEVAWiURSgKAGzQAOjAKKkRASgUUBBRWUDFoUWiEEBQgISjIjQGIKCKxIZkAxoGVCgIkUCgAFCgMWQ7mzdmnKKcp8Lfu8N14W5LU4+SCTaTtJtJ8r150cqZaZJmKzvTpbHamtx5edCjKhR0YSiGVAI9QQG0VMEARQQBVsWQAEWyACslgUAJYoAAKFEEBaFDQgLQCoCuIogh2dw7r4n6SS0Xsrva975efwNLduw+klq6hHWcrql3X3s+ux5IcL4HFqKSqLTruWj0Pm83k9MfHWe8+Xu4vHm39yY7Q8Nr2ngxZJL3Yv+p6L7tfQ+Mo+h3/nrFGPWcuJ/CPLzR8+b4FNY+r8scu276/CUCg+hp40BQNClooKiUCigJQLQoCUKKAICgCUKKAJQoooDV2/eEMMeKb60kubfcjodkoYttjNvKsTxtcUZNezK+GSd+D+FHi13njtcF6OfJeq+SPNmrknc1tqI/R3x2pHa1dz+762PZ3ZV7W03/LT8kzL9Q2CPXJP5S/0cvBsese5Q+rv6G3HZUfEnkZbfdL6sYMcem4s2xR9nBKX81flmcN941+z2aC+P+kaSwLuPbHh1Oc3tPmXSKVjxDX2nthkacViwpaquDi82cLFhc5qMVrJ6Jcv9I2MexSyTkoq9Xr0WvVnX3biw4n+0hKT0b4o6daSPr2y4+NT+n6ph8yKXzW7+GzDdEfQvFdXVypO2mnbT58uXcY7t3NHZ/SU3LiabulqrS5fHqbUt5Y1Xrr1uXN3q152TNnV6vxZ8K0dd+ue8vs0z3pinDWdUnzD57f8Am4stdIxS+b1fmc2jZzT4pSl3tv6s8+A/VYadFK1/D85kv1WmXlwko9+AcB10xt48JDY9GBo28qDRkkSgJQKeuzbJPI6hFyfh/lmZmIjcrETPaHiiH0OydjMsvbko+C9ZnYxdiMUV6zk/nXkeS/NxV97eivFyT60+HTJZ+lbP2UwRTqF2q9an58jZW4MNV6KNdzSa8Dhb+I19Vdo4U+5flsYtukm33LV/Q2p7ryJyVW46Our5er+9r3H6rDdkVyhFOu5cvwesdkS6L6I5T/ELeodI4VfcvymO5sj6L2bv1mr/AHdF7XgesOzuZxvgfFdVpyrVt330q+J+pvAl0X1RxM3aHHG1wZG6bqMLaqMnTSel8LS73oYnn5P0a/k6PjI9k87a0VaW/PTrR0cvZS4tRg13Sb9b8X8j6fNvmpcKxZJapcSXq1UXafd6z/pZjLeuTRrA9Yxl60oqpPi4oS7qpa8nxeBxycvJfXfWvw6049K+nx3/AMhm719zzzdjczTWmunU+0W35r1hjSVe9rLWVq70dKHTq+4mzb0cHJ7RPCoqN6PhrVJybfu350J5mWY1tI42OO+nFxbvmopPG9P4tPI9Ybvl0xL5yb/wdvad9YYuMZNKUm1FN6ycYuckvhFNnls+/Mc4RlD1oyUZRaTpxl7L1PI9DQx7tyfuwXyk/wDJsw3TP+Ff+fyzYlvfS1H5cmaW29pnCkopt2kuKMVzilrJ1q5RS620iTMR3lqlJvPTWO732fs1wqlOSXOlS8e4zhuOK95r+izSl2h4kpKWjVrmtGk15nMzb8qUvWu+S0b5VSS1euvzLtnWuzs7bu2Cg/8Akd0610vpdI+Jzykm3JrTncpNfc6G37bmcOKuGN163PX+Hp8zjZIKSalrap33PyPXg4l80dUdoebLyK4p1PeXpOTum0+qSlF8Kk9E0la5WkyfL7swx4lFVFJL8KtX1eiM6PuYcPRSKzPf95fLyZeq0zEf8L8F9/yJPwr6/wCS0KO8ViHKbJQMgXTLXQcTNo7m5dpwY1ftZOrevD4JPkebkZ4w13MbejDinLOocDalLDwTnhySxuXrNKkorm2606ffuPq+x+3+ng541khjjKUeDJixx4+L1ouMo61FNLx62zZyb7uLUdPHS/ueEt5yfOX3PgZ+RbNO5/0+tixVxxqH0sdq4VrX1Rq7Vvvh4VbfFLhuC4mtG7fhpXzR89Lb13o8Mu8o9/fp8Tht2fVrfK72+XTw+QW+PifHresfJfQj3yl/smx9TtO/pqWNLG5KUuGcuNL0ceFvjaftK0lS7zJb2b7ub6t/A+Ny7+S6o1p9p4rnNIbV9vPebfVffmeL22T959OSS16nwmbtrjXOd/A9N39t8Ur4skUr950O6afafrD/AHnzvn9jB7RpTb6rn0ZxcO+o5f2eXD85p/azajsuWfLKv/Ho/wAMukdCOdeHR/NcjyyvHJtyhBtxcHcU7g5cTi75ri1rvNHJurL1yz+kfweUt25VyyS+i/A0robRvJLnVo5mftCl1omXZ81e18+GMvqkfK753btTdvH6Wrpwr+x15M3SnV70xa3T627ubtNH976av6GhtO/OP3Zcmr4nDR1adO2nS08D5HaN5ZIOpY5Qfc4OH2o8Jb0yPkj014+P7p25fPkrO69n22zb3Tkllk4x/g6fHrXwPolvfYtnjakpSa5Q9aT+L6fNn5E8+Z8jPHjzPmdJwY5ntEsRlvEd5h9/vXtg8y4VFQhadc5acrf4OfDbj5zFhn1NvHCR78U9EarGnjyR1TuZ278NqPaOU4uJs2sc2equR55o6qkZI0YZGe8ch1iznMNgHl6QGtpoowyY4vmvnyf1WpMkzVy5znbUxqYbrve4eso1yyTXzUvPX7mvKU/+36x/DNLaNqZy9r2jJT4G02mk02mtOZ87Liw6nVHtx5Mm43Z2su0ZIupTSa8H+TWnt8v+xfT/AGcPJLLKTbc6b048jyySpaObSvW3y6nm9jm+88lcVOmN07vRa9tzqzs5N5d+SXypfk15b1h1cn4OTXlRzluqTPSO42b+KPVIZ+Sfdmc97Q7r+NvzZrz3staivojbhuA9Y7hXcb+K3qIZ+Sv5cTLvJvRI/Tew/wCjbY9s2SGbLLI5NyjOPGoqMoumlwpM+MybsjHod3sj20x7JjyY8k+H/k44p31XPQ8vIreunowzW236Ds36I92Y5KXoYya6TlOa+ak6Z1s+4cEcbhjkscWqrHGEEvlFI+Cz/pUw3o5y8Iwk18tDmbT+knJL9nhyN9HKor6as80VtPiHabRHmWv2u7QZ9l1wzc4+zxvK2ou3o8UufLnZzMf6WM6m6hGUNK41wz5a3w6fY4u88OfPJTy6tKkkuFL5LzObk3bJdDcYbR5T5Y8Q/Sth/SnCX7TC14xkn50d3Zu2WzZFq5R/mi35Wfi0E4nR2TeDR0rjrPlznJaH7NDadnyqlODvo2v7Wa20dksE9VCK8Yrh/t0+x+fbJvRPmdnZNtXutx/lk4+TPRXiz5pdynkR91XXydjEvZbXxqX4f2NXN2bnDon8Pwzawb3yrlkb8JKMvNX9zex79ydYwl8Lj+Udopyaeos5TbBb3p889grnFr4qgtkPp1vmD9rHJfDhkvNeRi3s8+qi/FOD+6SNxyZr/kxzDE4It9F4l84tmPSOA+gy9nmtVKNfxNLn3vp8TT2rd0sbqXD/AOZwn/a9D2YsuPJ9MvNel6fVDnLCeixnv6MvAejpcNvHgB7cALpNtScDwls9m9wl4DM121FnLlsNmL3cu46vAXgM/HDXXLlLdy7jJbvXcdP0ZfRj44OuXOWwozWxm/wBRL0QnXLTWyGX6sjc4RRrohnqloS2BPoeMtw43zivodahRJx1nzC9cw52Pc0F7q+h7Ld8e42wkWKVj0k3n8tDLu6PcaG0bmT6HeojxmbYolqMkw+O2ncC7jl5tytH6BPZ0zWy7Amea/FifDvXkTD4H9WlE2sG0yR9Ln3Uu40M26TzzgtXw7fLFvLHZt5s6uzbys4ctiaLCLR0re1fLFq1l9Vi2tM2I5Ez5jDtDR0MG1nqrl24Wxu0ki0aWLaTahls7RMS4zEvShQTMqNoxBShHikWigipQotCgJRRRQJQLQoCFoFAlAooohQAAoFoIlDhKAPOWI8Z7MbdCiTWJXbl5NiNaeweB2+AwliOc44luLy4b2Isdmo67wGP6uY+Nr5GjCDNrGeqwGSxGorpmbbWEj1izCMDNI6wxLKwOEFRgCgKlAoAhQKCAFFAhRQAhaKAIC0KAhSigICgACgCUKKUDHhJwmYoDDhHCZhIDHhLRkKAgKAPICi0BBRaAEFFoUAoAqAiFFAAFFAQtAUAFFARKFFoBQAoEBaCQEoootEEYBQIUAABRQPIlFBQBQBAUABQKEQAoVKLQFAAUUBAUEAAtAQFFAQoKBKBRQEKUEEBQAAoAeLKgDQMAAVkQABFQAQCACqggCIhQAqsgAFCAAFYBAQAKDKAQAUARAoAgAIP/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p>
        </p:txBody>
      </p:sp>
      <p:pic>
        <p:nvPicPr>
          <p:cNvPr id="26667" name="Picture 17"/>
          <p:cNvPicPr>
            <a:picLocks noChangeAspect="1" noChangeArrowheads="1"/>
          </p:cNvPicPr>
          <p:nvPr/>
        </p:nvPicPr>
        <p:blipFill>
          <a:blip r:embed="rId7">
            <a:clrChange>
              <a:clrFrom>
                <a:srgbClr val="FFFFFF"/>
              </a:clrFrom>
              <a:clrTo>
                <a:srgbClr val="FFFFFF">
                  <a:alpha val="0"/>
                </a:srgbClr>
              </a:clrTo>
            </a:clrChange>
            <a:grayscl/>
          </a:blip>
          <a:srcRect l="7875" t="24257" r="33150" b="34654"/>
          <a:stretch>
            <a:fillRect/>
          </a:stretch>
        </p:blipFill>
        <p:spPr bwMode="auto">
          <a:xfrm>
            <a:off x="4487863" y="4090988"/>
            <a:ext cx="1227137" cy="631825"/>
          </a:xfrm>
          <a:prstGeom prst="rect">
            <a:avLst/>
          </a:prstGeom>
          <a:noFill/>
          <a:ln w="9525">
            <a:noFill/>
            <a:miter lim="800000"/>
            <a:headEnd/>
            <a:tailEnd/>
          </a:ln>
        </p:spPr>
      </p:pic>
      <p:cxnSp>
        <p:nvCxnSpPr>
          <p:cNvPr id="33" name="Straight Connector 32"/>
          <p:cNvCxnSpPr/>
          <p:nvPr/>
        </p:nvCxnSpPr>
        <p:spPr bwMode="auto">
          <a:xfrm rot="10800000" flipV="1">
            <a:off x="5572125" y="4130675"/>
            <a:ext cx="606425" cy="288925"/>
          </a:xfrm>
          <a:prstGeom prst="line">
            <a:avLst/>
          </a:prstGeom>
          <a:noFill/>
          <a:ln w="28575" cap="flat" cmpd="sng" algn="ctr">
            <a:solidFill>
              <a:srgbClr val="002060"/>
            </a:solidFill>
            <a:prstDash val="solid"/>
            <a:round/>
            <a:headEnd type="oval" w="med" len="med"/>
            <a:tailEnd type="oval" w="med" len="med"/>
          </a:ln>
          <a:effectLst>
            <a:outerShdw blurRad="50800" dist="38100" dir="2700000" algn="tl" rotWithShape="0">
              <a:prstClr val="black">
                <a:alpha val="40000"/>
              </a:prstClr>
            </a:outerShdw>
          </a:effectLst>
        </p:spPr>
      </p:cxnSp>
      <p:cxnSp>
        <p:nvCxnSpPr>
          <p:cNvPr id="57" name="Straight Connector 56"/>
          <p:cNvCxnSpPr/>
          <p:nvPr/>
        </p:nvCxnSpPr>
        <p:spPr bwMode="auto">
          <a:xfrm rot="5400000">
            <a:off x="5076825" y="4076700"/>
            <a:ext cx="600075" cy="9525"/>
          </a:xfrm>
          <a:prstGeom prst="line">
            <a:avLst/>
          </a:prstGeom>
          <a:noFill/>
          <a:ln w="28575" cap="flat" cmpd="sng" algn="ctr">
            <a:solidFill>
              <a:srgbClr val="002060"/>
            </a:solidFill>
            <a:prstDash val="solid"/>
            <a:round/>
            <a:headEnd type="oval" w="med" len="med"/>
            <a:tailEnd type="oval" w="med" len="med"/>
          </a:ln>
          <a:effectLst>
            <a:outerShdw blurRad="50800" dist="38100" dir="2700000" algn="tl" rotWithShape="0">
              <a:prstClr val="black">
                <a:alpha val="40000"/>
              </a:prstClr>
            </a:outerShdw>
          </a:effectLst>
        </p:spPr>
      </p:cxnSp>
      <p:cxnSp>
        <p:nvCxnSpPr>
          <p:cNvPr id="45" name="Straight Connector 44"/>
          <p:cNvCxnSpPr/>
          <p:nvPr/>
        </p:nvCxnSpPr>
        <p:spPr bwMode="auto">
          <a:xfrm>
            <a:off x="5686425" y="4648200"/>
            <a:ext cx="1366838" cy="147638"/>
          </a:xfrm>
          <a:prstGeom prst="line">
            <a:avLst/>
          </a:prstGeom>
          <a:noFill/>
          <a:ln w="28575" cap="flat" cmpd="sng" algn="ctr">
            <a:solidFill>
              <a:srgbClr val="002060"/>
            </a:solidFill>
            <a:prstDash val="solid"/>
            <a:round/>
            <a:headEnd type="oval" w="med" len="med"/>
            <a:tailEnd type="oval" w="med" len="med"/>
          </a:ln>
          <a:effectLst>
            <a:outerShdw blurRad="50800" dist="38100" dir="2700000" algn="tl" rotWithShape="0">
              <a:prstClr val="black">
                <a:alpha val="40000"/>
              </a:prstClr>
            </a:outerShdw>
          </a:effectLst>
        </p:spPr>
      </p:cxnSp>
      <p:cxnSp>
        <p:nvCxnSpPr>
          <p:cNvPr id="29" name="Straight Connector 28"/>
          <p:cNvCxnSpPr/>
          <p:nvPr/>
        </p:nvCxnSpPr>
        <p:spPr bwMode="auto">
          <a:xfrm rot="10800000" flipV="1">
            <a:off x="4303713" y="4676775"/>
            <a:ext cx="592137" cy="504825"/>
          </a:xfrm>
          <a:prstGeom prst="line">
            <a:avLst/>
          </a:prstGeom>
          <a:noFill/>
          <a:ln w="28575" cap="flat" cmpd="sng" algn="ctr">
            <a:solidFill>
              <a:srgbClr val="002060"/>
            </a:solidFill>
            <a:prstDash val="solid"/>
            <a:round/>
            <a:headEnd type="oval" w="med" len="med"/>
            <a:tailEnd type="oval" w="med" len="med"/>
          </a:ln>
          <a:effectLst>
            <a:outerShdw blurRad="50800" dist="38100" dir="2700000" algn="tl" rotWithShape="0">
              <a:prstClr val="black">
                <a:alpha val="40000"/>
              </a:prstClr>
            </a:outerShdw>
          </a:effectLst>
        </p:spPr>
      </p:cxnSp>
      <p:sp>
        <p:nvSpPr>
          <p:cNvPr id="68" name="Rounded Rectangle 67"/>
          <p:cNvSpPr/>
          <p:nvPr/>
        </p:nvSpPr>
        <p:spPr>
          <a:xfrm>
            <a:off x="214313" y="1214438"/>
            <a:ext cx="2873375" cy="1143000"/>
          </a:xfrm>
          <a:prstGeom prst="roundRect">
            <a:avLst/>
          </a:prstGeom>
          <a:solidFill>
            <a:schemeClr val="bg1"/>
          </a:solidFill>
          <a:ln>
            <a:solidFill>
              <a:srgbClr val="003399"/>
            </a:solidFill>
          </a:ln>
          <a:effectLst>
            <a:outerShdw blurRad="50800" dist="38100" dir="2700000" algn="tl" rotWithShape="0">
              <a:prstClr val="black">
                <a:alpha val="40000"/>
              </a:prstClr>
            </a:outerShdw>
          </a:effectLst>
        </p:spPr>
        <p:txBody>
          <a:bodyPr lIns="18000" tIns="10800" rIns="18000" bIns="10800" anchor="ctr"/>
          <a:lstStyle/>
          <a:p>
            <a:pPr algn="ctr">
              <a:defRPr/>
            </a:pPr>
            <a:r>
              <a:rPr lang="tr-TR" sz="1600" b="1" u="sng" dirty="0">
                <a:latin typeface="Arial" charset="0"/>
              </a:rPr>
              <a:t>Gerekçe</a:t>
            </a:r>
            <a:endParaRPr lang="tr-TR" sz="1400" b="1" u="sng" dirty="0">
              <a:latin typeface="Arial" charset="0"/>
            </a:endParaRPr>
          </a:p>
          <a:p>
            <a:pPr algn="ctr">
              <a:defRPr/>
            </a:pPr>
            <a:r>
              <a:rPr lang="tr-TR" sz="1400" dirty="0" smtClean="0">
                <a:latin typeface="Arial" charset="0"/>
              </a:rPr>
              <a:t>Ağ Destekli Yeteneğin </a:t>
            </a:r>
            <a:r>
              <a:rPr lang="tr-TR" sz="1400" dirty="0">
                <a:latin typeface="Arial" charset="0"/>
              </a:rPr>
              <a:t>“Y”sini, diğer bir deyişle bu olanağın sağlayacağı yetenek ivmesini sağlamak</a:t>
            </a:r>
          </a:p>
        </p:txBody>
      </p:sp>
      <p:grpSp>
        <p:nvGrpSpPr>
          <p:cNvPr id="2" name="Group 94"/>
          <p:cNvGrpSpPr>
            <a:grpSpLocks/>
          </p:cNvGrpSpPr>
          <p:nvPr/>
        </p:nvGrpSpPr>
        <p:grpSpPr bwMode="auto">
          <a:xfrm>
            <a:off x="381794" y="4448737"/>
            <a:ext cx="8212137" cy="2281237"/>
            <a:chOff x="360340" y="4462865"/>
            <a:chExt cx="8212660" cy="2280835"/>
          </a:xfrm>
        </p:grpSpPr>
        <p:sp>
          <p:nvSpPr>
            <p:cNvPr id="84" name="Cloud 83"/>
            <p:cNvSpPr/>
            <p:nvPr/>
          </p:nvSpPr>
          <p:spPr bwMode="auto">
            <a:xfrm>
              <a:off x="3286125" y="6172200"/>
              <a:ext cx="742950" cy="571500"/>
            </a:xfrm>
            <a:prstGeom prst="cloud">
              <a:avLst/>
            </a:prstGeom>
            <a:solidFill>
              <a:srgbClr val="FFFFFF">
                <a:alpha val="80000"/>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softEdge rad="63500"/>
            </a:effectLst>
          </p:spPr>
          <p:txBody>
            <a:bodyPr anchor="ctr"/>
            <a:lstStyle/>
            <a:p>
              <a:pPr algn="ctr">
                <a:defRPr/>
              </a:pPr>
              <a:endParaRPr lang="tr-TR" b="1">
                <a:solidFill>
                  <a:schemeClr val="tx2"/>
                </a:solidFill>
                <a:latin typeface="Arial" charset="0"/>
              </a:endParaRPr>
            </a:p>
          </p:txBody>
        </p:sp>
        <p:sp>
          <p:nvSpPr>
            <p:cNvPr id="81" name="Cloud 80"/>
            <p:cNvSpPr/>
            <p:nvPr/>
          </p:nvSpPr>
          <p:spPr bwMode="auto">
            <a:xfrm>
              <a:off x="4448175" y="5962650"/>
              <a:ext cx="742950" cy="704850"/>
            </a:xfrm>
            <a:prstGeom prst="cloud">
              <a:avLst/>
            </a:prstGeom>
            <a:solidFill>
              <a:srgbClr val="FFFFFF">
                <a:alpha val="80000"/>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softEdge rad="63500"/>
            </a:effectLst>
          </p:spPr>
          <p:txBody>
            <a:bodyPr anchor="ctr"/>
            <a:lstStyle/>
            <a:p>
              <a:pPr algn="ctr">
                <a:defRPr/>
              </a:pPr>
              <a:endParaRPr lang="tr-TR" b="1">
                <a:solidFill>
                  <a:schemeClr val="tx2"/>
                </a:solidFill>
                <a:latin typeface="Arial" charset="0"/>
              </a:endParaRPr>
            </a:p>
          </p:txBody>
        </p:sp>
        <p:sp>
          <p:nvSpPr>
            <p:cNvPr id="82" name="Cloud 81"/>
            <p:cNvSpPr/>
            <p:nvPr/>
          </p:nvSpPr>
          <p:spPr bwMode="auto">
            <a:xfrm>
              <a:off x="4086225" y="6124575"/>
              <a:ext cx="742950" cy="571500"/>
            </a:xfrm>
            <a:prstGeom prst="cloud">
              <a:avLst/>
            </a:prstGeom>
            <a:solidFill>
              <a:srgbClr val="FFFFFF">
                <a:alpha val="80000"/>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softEdge rad="63500"/>
            </a:effectLst>
          </p:spPr>
          <p:txBody>
            <a:bodyPr anchor="ctr"/>
            <a:lstStyle/>
            <a:p>
              <a:pPr algn="ctr">
                <a:defRPr/>
              </a:pPr>
              <a:endParaRPr lang="tr-TR" b="1">
                <a:solidFill>
                  <a:schemeClr val="tx2"/>
                </a:solidFill>
                <a:latin typeface="Arial" charset="0"/>
              </a:endParaRPr>
            </a:p>
          </p:txBody>
        </p:sp>
        <p:sp>
          <p:nvSpPr>
            <p:cNvPr id="85" name="Cloud 84"/>
            <p:cNvSpPr/>
            <p:nvPr/>
          </p:nvSpPr>
          <p:spPr bwMode="auto">
            <a:xfrm>
              <a:off x="2790825" y="6286500"/>
              <a:ext cx="742950" cy="428625"/>
            </a:xfrm>
            <a:prstGeom prst="cloud">
              <a:avLst/>
            </a:prstGeom>
            <a:solidFill>
              <a:srgbClr val="FFFFFF">
                <a:alpha val="69804"/>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softEdge rad="63500"/>
            </a:effectLst>
          </p:spPr>
          <p:txBody>
            <a:bodyPr anchor="ctr"/>
            <a:lstStyle/>
            <a:p>
              <a:pPr algn="ctr">
                <a:defRPr/>
              </a:pPr>
              <a:endParaRPr lang="tr-TR" b="1">
                <a:solidFill>
                  <a:schemeClr val="tx2"/>
                </a:solidFill>
                <a:latin typeface="Arial" charset="0"/>
              </a:endParaRPr>
            </a:p>
          </p:txBody>
        </p:sp>
        <p:sp>
          <p:nvSpPr>
            <p:cNvPr id="87" name="Cloud 86"/>
            <p:cNvSpPr/>
            <p:nvPr/>
          </p:nvSpPr>
          <p:spPr bwMode="auto">
            <a:xfrm>
              <a:off x="1819275" y="6257925"/>
              <a:ext cx="742950" cy="428625"/>
            </a:xfrm>
            <a:prstGeom prst="cloud">
              <a:avLst/>
            </a:prstGeom>
            <a:solidFill>
              <a:srgbClr val="FFFFFF">
                <a:alpha val="69804"/>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softEdge rad="63500"/>
            </a:effectLst>
          </p:spPr>
          <p:txBody>
            <a:bodyPr anchor="ctr"/>
            <a:lstStyle/>
            <a:p>
              <a:pPr algn="ctr">
                <a:defRPr/>
              </a:pPr>
              <a:endParaRPr lang="tr-TR" b="1">
                <a:solidFill>
                  <a:schemeClr val="tx2"/>
                </a:solidFill>
                <a:latin typeface="Arial" charset="0"/>
              </a:endParaRPr>
            </a:p>
          </p:txBody>
        </p:sp>
        <p:sp>
          <p:nvSpPr>
            <p:cNvPr id="88" name="Cloud 87"/>
            <p:cNvSpPr/>
            <p:nvPr/>
          </p:nvSpPr>
          <p:spPr bwMode="auto">
            <a:xfrm>
              <a:off x="1171575" y="6353175"/>
              <a:ext cx="742950" cy="276225"/>
            </a:xfrm>
            <a:prstGeom prst="cloud">
              <a:avLst/>
            </a:prstGeom>
            <a:solidFill>
              <a:srgbClr val="FFFFFF">
                <a:alpha val="60000"/>
              </a:srgbClr>
            </a:solidFill>
            <a:ln w="9525" cap="flat" cmpd="sng" algn="ctr">
              <a:noFill/>
              <a:prstDash val="solid"/>
              <a:round/>
              <a:headEnd type="none" w="med" len="med"/>
              <a:tailEnd type="none" w="med" len="med"/>
            </a:ln>
            <a:effectLst>
              <a:softEdge rad="63500"/>
            </a:effectLst>
          </p:spPr>
          <p:txBody>
            <a:bodyPr anchor="ctr"/>
            <a:lstStyle/>
            <a:p>
              <a:pPr algn="ctr">
                <a:defRPr/>
              </a:pPr>
              <a:endParaRPr lang="tr-TR" b="1">
                <a:solidFill>
                  <a:schemeClr val="tx2"/>
                </a:solidFill>
                <a:latin typeface="Arial" charset="0"/>
              </a:endParaRPr>
            </a:p>
          </p:txBody>
        </p:sp>
        <p:sp>
          <p:nvSpPr>
            <p:cNvPr id="76" name="Cloud 75"/>
            <p:cNvSpPr/>
            <p:nvPr/>
          </p:nvSpPr>
          <p:spPr bwMode="auto">
            <a:xfrm>
              <a:off x="6457949" y="5562600"/>
              <a:ext cx="847725" cy="771525"/>
            </a:xfrm>
            <a:prstGeom prst="cloud">
              <a:avLst/>
            </a:prstGeom>
            <a:solidFill>
              <a:srgbClr val="FFFFFF"/>
            </a:solidFill>
            <a:ln w="9525" cap="flat" cmpd="sng" algn="ctr">
              <a:noFill/>
              <a:prstDash val="solid"/>
              <a:round/>
              <a:headEnd type="none" w="med" len="med"/>
              <a:tailEnd type="none" w="med" len="med"/>
            </a:ln>
            <a:effectLst>
              <a:outerShdw blurRad="50800" dist="38100" dir="2700000" algn="tl" rotWithShape="0">
                <a:prstClr val="black">
                  <a:alpha val="40000"/>
                </a:prstClr>
              </a:outerShdw>
              <a:softEdge rad="63500"/>
            </a:effectLst>
          </p:spPr>
          <p:txBody>
            <a:bodyPr anchor="ctr"/>
            <a:lstStyle/>
            <a:p>
              <a:pPr algn="ctr">
                <a:defRPr/>
              </a:pPr>
              <a:endParaRPr lang="tr-TR" b="1">
                <a:solidFill>
                  <a:schemeClr val="tx2"/>
                </a:solidFill>
                <a:latin typeface="Arial" charset="0"/>
              </a:endParaRPr>
            </a:p>
          </p:txBody>
        </p:sp>
        <p:sp>
          <p:nvSpPr>
            <p:cNvPr id="77" name="Cloud 76"/>
            <p:cNvSpPr/>
            <p:nvPr/>
          </p:nvSpPr>
          <p:spPr bwMode="auto">
            <a:xfrm>
              <a:off x="6210300" y="5676899"/>
              <a:ext cx="742950" cy="733425"/>
            </a:xfrm>
            <a:prstGeom prst="cloud">
              <a:avLst/>
            </a:prstGeom>
            <a:solidFill>
              <a:srgbClr val="FFFFFF"/>
            </a:solidFill>
            <a:ln w="9525" cap="flat" cmpd="sng" algn="ctr">
              <a:noFill/>
              <a:prstDash val="solid"/>
              <a:round/>
              <a:headEnd type="none" w="med" len="med"/>
              <a:tailEnd type="none" w="med" len="med"/>
            </a:ln>
            <a:effectLst>
              <a:outerShdw blurRad="50800" dist="38100" dir="2700000" algn="tl" rotWithShape="0">
                <a:prstClr val="black">
                  <a:alpha val="40000"/>
                </a:prstClr>
              </a:outerShdw>
              <a:softEdge rad="63500"/>
            </a:effectLst>
          </p:spPr>
          <p:txBody>
            <a:bodyPr anchor="ctr"/>
            <a:lstStyle/>
            <a:p>
              <a:pPr algn="ctr">
                <a:defRPr/>
              </a:pPr>
              <a:endParaRPr lang="tr-TR" b="1">
                <a:solidFill>
                  <a:schemeClr val="tx2"/>
                </a:solidFill>
                <a:latin typeface="Arial" charset="0"/>
              </a:endParaRPr>
            </a:p>
          </p:txBody>
        </p:sp>
        <p:sp>
          <p:nvSpPr>
            <p:cNvPr id="79" name="Cloud 78"/>
            <p:cNvSpPr/>
            <p:nvPr/>
          </p:nvSpPr>
          <p:spPr bwMode="auto">
            <a:xfrm>
              <a:off x="5305425" y="5857875"/>
              <a:ext cx="742950" cy="704850"/>
            </a:xfrm>
            <a:prstGeom prst="cloud">
              <a:avLst/>
            </a:prstGeom>
            <a:solidFill>
              <a:srgbClr val="FFFFFF">
                <a:alpha val="89804"/>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softEdge rad="63500"/>
            </a:effectLst>
          </p:spPr>
          <p:txBody>
            <a:bodyPr anchor="ctr"/>
            <a:lstStyle/>
            <a:p>
              <a:pPr algn="ctr">
                <a:defRPr/>
              </a:pPr>
              <a:endParaRPr lang="tr-TR" b="1">
                <a:solidFill>
                  <a:schemeClr val="tx2"/>
                </a:solidFill>
                <a:latin typeface="Arial" charset="0"/>
              </a:endParaRPr>
            </a:p>
          </p:txBody>
        </p:sp>
        <p:pic>
          <p:nvPicPr>
            <p:cNvPr id="26716" name="Picture 19" descr="http://t3.gstatic.com/images?q=tbn:ANd9GcTBSypRAAL0-te7Wn8uI2eei92B-aDZpypiIgLKfY_rJ20fFRPp"/>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rot="-2746343">
              <a:off x="6820400" y="4836245"/>
              <a:ext cx="2125980" cy="1379220"/>
            </a:xfrm>
            <a:prstGeom prst="rect">
              <a:avLst/>
            </a:prstGeom>
            <a:noFill/>
            <a:ln w="9525">
              <a:noFill/>
              <a:miter lim="800000"/>
              <a:headEnd/>
              <a:tailEnd/>
            </a:ln>
          </p:spPr>
        </p:pic>
        <p:sp>
          <p:nvSpPr>
            <p:cNvPr id="78" name="Cloud 77"/>
            <p:cNvSpPr/>
            <p:nvPr/>
          </p:nvSpPr>
          <p:spPr bwMode="auto">
            <a:xfrm>
              <a:off x="5724525" y="5791200"/>
              <a:ext cx="742950" cy="704850"/>
            </a:xfrm>
            <a:prstGeom prst="cloud">
              <a:avLst/>
            </a:prstGeom>
            <a:solidFill>
              <a:srgbClr val="FFFFFF">
                <a:alpha val="89804"/>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softEdge rad="63500"/>
            </a:effectLst>
          </p:spPr>
          <p:txBody>
            <a:bodyPr anchor="ctr"/>
            <a:lstStyle/>
            <a:p>
              <a:pPr algn="ctr">
                <a:defRPr/>
              </a:pPr>
              <a:endParaRPr lang="tr-TR" b="1" dirty="0">
                <a:solidFill>
                  <a:schemeClr val="tx2"/>
                </a:solidFill>
                <a:latin typeface="Arial" charset="0"/>
              </a:endParaRPr>
            </a:p>
          </p:txBody>
        </p:sp>
        <p:sp>
          <p:nvSpPr>
            <p:cNvPr id="80" name="Cloud 79"/>
            <p:cNvSpPr/>
            <p:nvPr/>
          </p:nvSpPr>
          <p:spPr bwMode="auto">
            <a:xfrm>
              <a:off x="4867275" y="5953125"/>
              <a:ext cx="742950" cy="704850"/>
            </a:xfrm>
            <a:prstGeom prst="cloud">
              <a:avLst/>
            </a:prstGeom>
            <a:solidFill>
              <a:srgbClr val="FFFFFF">
                <a:alpha val="80000"/>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softEdge rad="63500"/>
            </a:effectLst>
          </p:spPr>
          <p:txBody>
            <a:bodyPr anchor="ctr"/>
            <a:lstStyle/>
            <a:p>
              <a:pPr algn="ctr">
                <a:defRPr/>
              </a:pPr>
              <a:endParaRPr lang="tr-TR" b="1">
                <a:solidFill>
                  <a:schemeClr val="tx2"/>
                </a:solidFill>
                <a:latin typeface="Arial" charset="0"/>
              </a:endParaRPr>
            </a:p>
          </p:txBody>
        </p:sp>
        <p:sp>
          <p:nvSpPr>
            <p:cNvPr id="83" name="Cloud 82"/>
            <p:cNvSpPr/>
            <p:nvPr/>
          </p:nvSpPr>
          <p:spPr bwMode="auto">
            <a:xfrm>
              <a:off x="3705225" y="6124575"/>
              <a:ext cx="742950" cy="571500"/>
            </a:xfrm>
            <a:prstGeom prst="cloud">
              <a:avLst/>
            </a:prstGeom>
            <a:solidFill>
              <a:srgbClr val="FFFFFF">
                <a:alpha val="80000"/>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softEdge rad="63500"/>
            </a:effectLst>
          </p:spPr>
          <p:txBody>
            <a:bodyPr anchor="ctr"/>
            <a:lstStyle/>
            <a:p>
              <a:pPr algn="ctr">
                <a:defRPr/>
              </a:pPr>
              <a:endParaRPr lang="tr-TR" b="1">
                <a:solidFill>
                  <a:schemeClr val="tx2"/>
                </a:solidFill>
                <a:latin typeface="Arial" charset="0"/>
              </a:endParaRPr>
            </a:p>
          </p:txBody>
        </p:sp>
        <p:sp>
          <p:nvSpPr>
            <p:cNvPr id="86" name="Cloud 85"/>
            <p:cNvSpPr/>
            <p:nvPr/>
          </p:nvSpPr>
          <p:spPr bwMode="auto">
            <a:xfrm>
              <a:off x="2381250" y="6257925"/>
              <a:ext cx="742950" cy="428625"/>
            </a:xfrm>
            <a:prstGeom prst="cloud">
              <a:avLst/>
            </a:prstGeom>
            <a:solidFill>
              <a:srgbClr val="FFFFFF">
                <a:alpha val="69804"/>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softEdge rad="63500"/>
            </a:effectLst>
          </p:spPr>
          <p:txBody>
            <a:bodyPr anchor="ctr"/>
            <a:lstStyle/>
            <a:p>
              <a:pPr algn="ctr">
                <a:defRPr/>
              </a:pPr>
              <a:endParaRPr lang="tr-TR" b="1">
                <a:solidFill>
                  <a:schemeClr val="tx2"/>
                </a:solidFill>
                <a:latin typeface="Arial" charset="0"/>
              </a:endParaRPr>
            </a:p>
          </p:txBody>
        </p:sp>
        <p:sp>
          <p:nvSpPr>
            <p:cNvPr id="74" name="Rectangle 73"/>
            <p:cNvSpPr/>
            <p:nvPr/>
          </p:nvSpPr>
          <p:spPr>
            <a:xfrm rot="21307612">
              <a:off x="360340" y="5790335"/>
              <a:ext cx="7127028" cy="623219"/>
            </a:xfrm>
            <a:prstGeom prst="rect">
              <a:avLst/>
            </a:prstGeom>
            <a:noFill/>
          </p:spPr>
          <p:txBody>
            <a:bodyPr spcFirstLastPara="1" wrap="none">
              <a:prstTxWarp prst="textArchDown">
                <a:avLst>
                  <a:gd name="adj" fmla="val 59337"/>
                </a:avLst>
              </a:prstTxWarp>
              <a:spAutoFit/>
            </a:bodyPr>
            <a:lstStyle/>
            <a:p>
              <a:pPr algn="ctr">
                <a:defRPr/>
              </a:pP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Her an </a:t>
              </a:r>
              <a:r>
                <a:rPr lang="en-US" sz="2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eşgüdüm</a:t>
              </a:r>
              <a:r>
                <a:rPr lang="tr-TR"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lü</a:t>
              </a: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 her an </a:t>
              </a:r>
              <a:r>
                <a:rPr lang="en-US" sz="2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hedeflerine</a:t>
              </a: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 </a:t>
              </a:r>
              <a:r>
                <a:rPr lang="en-US"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odaklı</a:t>
              </a:r>
              <a:r>
                <a:rPr lang="tr-T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 entegre</a:t>
              </a: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ndParaRPr>
            </a:p>
          </p:txBody>
        </p:sp>
      </p:grpSp>
      <p:sp>
        <p:nvSpPr>
          <p:cNvPr id="89" name="Rectangle 88"/>
          <p:cNvSpPr/>
          <p:nvPr/>
        </p:nvSpPr>
        <p:spPr>
          <a:xfrm>
            <a:off x="214313" y="2643188"/>
            <a:ext cx="2714625" cy="1384995"/>
          </a:xfrm>
          <a:prstGeom prst="rect">
            <a:avLst/>
          </a:prstGeom>
        </p:spPr>
        <p:txBody>
          <a:bodyPr>
            <a:spAutoFit/>
          </a:bodyPr>
          <a:lstStyle/>
          <a:p>
            <a:pPr algn="ctr">
              <a:defRPr/>
            </a:pPr>
            <a:r>
              <a:rPr lang="tr-TR" sz="1400" b="1" i="1" dirty="0" smtClean="0">
                <a:solidFill>
                  <a:schemeClr val="accent6">
                    <a:lumMod val="50000"/>
                  </a:schemeClr>
                </a:solidFill>
                <a:latin typeface="Arial" charset="0"/>
              </a:rPr>
              <a:t>Atik, esnek ve entegre </a:t>
            </a:r>
            <a:r>
              <a:rPr lang="tr-TR" sz="1400" b="1" i="1" dirty="0">
                <a:solidFill>
                  <a:schemeClr val="accent6">
                    <a:lumMod val="50000"/>
                  </a:schemeClr>
                </a:solidFill>
                <a:latin typeface="Arial" charset="0"/>
              </a:rPr>
              <a:t>teşkilatı dinamik harekat koşullarında yetki, sorumluluk ve güvenlik açılarından taşıyabilecek bilişsel altyapı </a:t>
            </a:r>
          </a:p>
        </p:txBody>
      </p:sp>
      <p:pic>
        <p:nvPicPr>
          <p:cNvPr id="26677" name="Picture 18" descr="http://t3.gstatic.com/images?q=tbn:ANd9GcSyunmiApbnLdBlHq3Txgj0vGd4Q2tB1VW_88er1kITIz5TqOiYgg"/>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7358063" y="3286125"/>
            <a:ext cx="457200" cy="528638"/>
          </a:xfrm>
          <a:prstGeom prst="rect">
            <a:avLst/>
          </a:prstGeom>
          <a:noFill/>
          <a:ln w="9525">
            <a:noFill/>
            <a:miter lim="800000"/>
            <a:headEnd/>
            <a:tailEnd/>
          </a:ln>
        </p:spPr>
      </p:pic>
      <p:sp>
        <p:nvSpPr>
          <p:cNvPr id="64" name="TextBox 62"/>
          <p:cNvSpPr txBox="1">
            <a:spLocks noChangeArrowheads="1"/>
          </p:cNvSpPr>
          <p:nvPr/>
        </p:nvSpPr>
        <p:spPr bwMode="auto">
          <a:xfrm>
            <a:off x="3657608" y="3126032"/>
            <a:ext cx="2200276" cy="731596"/>
          </a:xfrm>
          <a:prstGeom prst="star24">
            <a:avLst/>
          </a:prstGeom>
          <a:noFill/>
          <a:ln w="9525">
            <a:solidFill>
              <a:srgbClr val="FF0000"/>
            </a:solidFill>
            <a:miter lim="800000"/>
            <a:headEnd/>
            <a:tailEnd/>
          </a:ln>
          <a:effectLst>
            <a:outerShdw blurRad="50800" dist="38100" dir="2700000" algn="tl" rotWithShape="0">
              <a:prstClr val="black">
                <a:alpha val="40000"/>
              </a:prstClr>
            </a:outerShdw>
            <a:softEdge rad="63500"/>
          </a:effectLst>
        </p:spPr>
        <p:txBody>
          <a:bodyPr lIns="18000" tIns="10800" rIns="18000" bIns="10800">
            <a:spAutoFit/>
          </a:bodyPr>
          <a:lstStyle/>
          <a:p>
            <a:pPr algn="ctr">
              <a:defRPr/>
            </a:pPr>
            <a:r>
              <a:rPr lang="tr-TR" sz="1200" b="1" i="1" dirty="0">
                <a:effectLst>
                  <a:glow rad="228600">
                    <a:schemeClr val="accent3">
                      <a:satMod val="175000"/>
                      <a:alpha val="40000"/>
                    </a:schemeClr>
                  </a:glow>
                </a:effectLst>
                <a:latin typeface="Arial" charset="0"/>
              </a:rPr>
              <a:t>İleri harekat lojistiği</a:t>
            </a:r>
          </a:p>
        </p:txBody>
      </p:sp>
      <p:sp>
        <p:nvSpPr>
          <p:cNvPr id="65" name="TextBox 62"/>
          <p:cNvSpPr txBox="1">
            <a:spLocks noChangeArrowheads="1"/>
          </p:cNvSpPr>
          <p:nvPr/>
        </p:nvSpPr>
        <p:spPr bwMode="auto">
          <a:xfrm>
            <a:off x="4757746" y="4424352"/>
            <a:ext cx="2200276" cy="731596"/>
          </a:xfrm>
          <a:prstGeom prst="star24">
            <a:avLst/>
          </a:prstGeom>
          <a:noFill/>
          <a:ln w="9525">
            <a:solidFill>
              <a:srgbClr val="FF0000"/>
            </a:solidFill>
            <a:miter lim="800000"/>
            <a:headEnd/>
            <a:tailEnd/>
          </a:ln>
          <a:effectLst>
            <a:outerShdw blurRad="50800" dist="38100" dir="2700000" algn="tl" rotWithShape="0">
              <a:prstClr val="black">
                <a:alpha val="40000"/>
              </a:prstClr>
            </a:outerShdw>
            <a:softEdge rad="63500"/>
          </a:effectLst>
        </p:spPr>
        <p:txBody>
          <a:bodyPr lIns="18000" tIns="10800" rIns="18000" bIns="10800">
            <a:spAutoFit/>
          </a:bodyPr>
          <a:lstStyle/>
          <a:p>
            <a:pPr algn="ctr">
              <a:defRPr/>
            </a:pPr>
            <a:r>
              <a:rPr lang="tr-TR" sz="1200" b="1" i="1" dirty="0">
                <a:effectLst>
                  <a:glow rad="228600">
                    <a:schemeClr val="tx2">
                      <a:lumMod val="60000"/>
                      <a:lumOff val="40000"/>
                      <a:alpha val="40000"/>
                    </a:schemeClr>
                  </a:glow>
                </a:effectLst>
                <a:latin typeface="Arial" charset="0"/>
              </a:rPr>
              <a:t>Otonom taktik lojistik</a:t>
            </a:r>
          </a:p>
        </p:txBody>
      </p:sp>
      <p:sp>
        <p:nvSpPr>
          <p:cNvPr id="66" name="TextBox 62"/>
          <p:cNvSpPr txBox="1">
            <a:spLocks noChangeArrowheads="1"/>
          </p:cNvSpPr>
          <p:nvPr/>
        </p:nvSpPr>
        <p:spPr bwMode="auto">
          <a:xfrm>
            <a:off x="5357818" y="3143248"/>
            <a:ext cx="2200276" cy="731596"/>
          </a:xfrm>
          <a:prstGeom prst="star24">
            <a:avLst/>
          </a:prstGeom>
          <a:noFill/>
          <a:ln w="9525">
            <a:solidFill>
              <a:srgbClr val="FF0000"/>
            </a:solidFill>
            <a:miter lim="800000"/>
            <a:headEnd/>
            <a:tailEnd/>
          </a:ln>
          <a:effectLst>
            <a:outerShdw blurRad="50800" dist="38100" dir="2700000" algn="tl" rotWithShape="0">
              <a:prstClr val="black">
                <a:alpha val="40000"/>
              </a:prstClr>
            </a:outerShdw>
            <a:softEdge rad="63500"/>
          </a:effectLst>
        </p:spPr>
        <p:txBody>
          <a:bodyPr lIns="18000" tIns="10800" rIns="18000" bIns="10800">
            <a:spAutoFit/>
          </a:bodyPr>
          <a:lstStyle/>
          <a:p>
            <a:pPr algn="ctr">
              <a:defRPr/>
            </a:pPr>
            <a:r>
              <a:rPr lang="tr-TR" sz="1200" b="1" i="1" dirty="0">
                <a:effectLst>
                  <a:glow rad="228600">
                    <a:schemeClr val="tx2">
                      <a:lumMod val="60000"/>
                      <a:lumOff val="40000"/>
                      <a:alpha val="40000"/>
                    </a:schemeClr>
                  </a:glow>
                </a:effectLst>
                <a:latin typeface="Arial" charset="0"/>
              </a:rPr>
              <a:t>Bilgi paylaşım organizasyonu</a:t>
            </a:r>
          </a:p>
        </p:txBody>
      </p:sp>
      <p:sp>
        <p:nvSpPr>
          <p:cNvPr id="69" name="Rectangle 68"/>
          <p:cNvSpPr/>
          <p:nvPr/>
        </p:nvSpPr>
        <p:spPr>
          <a:xfrm>
            <a:off x="3000375" y="3714750"/>
            <a:ext cx="1571625" cy="523875"/>
          </a:xfrm>
          <a:prstGeom prst="rect">
            <a:avLst/>
          </a:prstGeom>
        </p:spPr>
        <p:txBody>
          <a:bodyPr>
            <a:spAutoFit/>
          </a:bodyPr>
          <a:lstStyle/>
          <a:p>
            <a:pPr algn="ctr">
              <a:defRPr/>
            </a:pPr>
            <a:r>
              <a:rPr lang="tr-TR" sz="1400" b="1" i="1" dirty="0">
                <a:solidFill>
                  <a:schemeClr val="accent6">
                    <a:lumMod val="50000"/>
                  </a:schemeClr>
                </a:solidFill>
                <a:latin typeface="Arial" charset="0"/>
              </a:rPr>
              <a:t>Sorti optimizasyonu</a:t>
            </a:r>
          </a:p>
        </p:txBody>
      </p:sp>
      <p:pic>
        <p:nvPicPr>
          <p:cNvPr id="72" name="Picture 2" descr="http://t0.gstatic.com/images?q=tbn:ANd9GcSs77HbvhmPzvDcx-86Q9G65OdTXRSjUml0cvyLGajkcu7LISfucg"/>
          <p:cNvPicPr>
            <a:picLocks noChangeAspect="1" noChangeArrowheads="1"/>
          </p:cNvPicPr>
          <p:nvPr/>
        </p:nvPicPr>
        <p:blipFill>
          <a:blip r:embed="rId9"/>
          <a:srcRect/>
          <a:stretch>
            <a:fillRect/>
          </a:stretch>
        </p:blipFill>
        <p:spPr bwMode="auto">
          <a:xfrm>
            <a:off x="5929329" y="2214554"/>
            <a:ext cx="1071563" cy="1071563"/>
          </a:xfrm>
          <a:prstGeom prst="ellipse">
            <a:avLst/>
          </a:prstGeom>
          <a:noFill/>
          <a:ln>
            <a:solidFill>
              <a:srgbClr val="FFFFFF"/>
            </a:solidFill>
          </a:ln>
          <a:effectLst>
            <a:softEdge rad="63500"/>
          </a:effectLst>
        </p:spPr>
      </p:pic>
      <p:sp>
        <p:nvSpPr>
          <p:cNvPr id="26685" name="Rectangle 104"/>
          <p:cNvSpPr>
            <a:spLocks noChangeArrowheads="1"/>
          </p:cNvSpPr>
          <p:nvPr/>
        </p:nvSpPr>
        <p:spPr bwMode="auto">
          <a:xfrm>
            <a:off x="4140598" y="1443466"/>
            <a:ext cx="1526380" cy="566309"/>
          </a:xfrm>
          <a:prstGeom prst="rect">
            <a:avLst/>
          </a:prstGeom>
          <a:noFill/>
          <a:ln w="9525">
            <a:noFill/>
            <a:miter lim="800000"/>
            <a:headEnd/>
            <a:tailEnd/>
          </a:ln>
        </p:spPr>
        <p:txBody>
          <a:bodyPr wrap="none">
            <a:spAutoFit/>
          </a:bodyPr>
          <a:lstStyle/>
          <a:p>
            <a:pPr>
              <a:buNone/>
            </a:pPr>
            <a:r>
              <a:rPr lang="tr-TR" sz="1400" b="1" dirty="0" smtClean="0"/>
              <a:t>Entegre Lojistik</a:t>
            </a:r>
          </a:p>
          <a:p>
            <a:pPr>
              <a:buNone/>
            </a:pPr>
            <a:r>
              <a:rPr lang="tr-TR" sz="1400" b="1" dirty="0" smtClean="0"/>
              <a:t> Bilgi Sistemi</a:t>
            </a:r>
            <a:endParaRPr lang="tr-TR" sz="1400" b="1" dirty="0"/>
          </a:p>
        </p:txBody>
      </p:sp>
      <p:pic>
        <p:nvPicPr>
          <p:cNvPr id="63" name="Picture 26" descr="http://t2.gstatic.com/images?q=tbn:gmHiUKNbKMfqrM:http://media.uxcell.com/uxcell/images/item/catalog/ux_a08040700ux0126_ux_c.jpg"/>
          <p:cNvPicPr>
            <a:picLocks noChangeAspect="1" noChangeArrowheads="1"/>
          </p:cNvPicPr>
          <p:nvPr/>
        </p:nvPicPr>
        <p:blipFill>
          <a:blip r:embed="rId10" cstate="print">
            <a:clrChange>
              <a:clrFrom>
                <a:srgbClr val="FEFEFE"/>
              </a:clrFrom>
              <a:clrTo>
                <a:srgbClr val="FEFEFE">
                  <a:alpha val="0"/>
                </a:srgbClr>
              </a:clrTo>
            </a:clrChange>
            <a:duotone>
              <a:schemeClr val="accent4">
                <a:shade val="45000"/>
                <a:satMod val="135000"/>
              </a:schemeClr>
              <a:prstClr val="white"/>
            </a:duotone>
          </a:blip>
          <a:srcRect r="25343"/>
          <a:stretch>
            <a:fillRect/>
          </a:stretch>
        </p:blipFill>
        <p:spPr bwMode="auto">
          <a:xfrm rot="275483">
            <a:off x="7294057" y="4279117"/>
            <a:ext cx="324863" cy="214188"/>
          </a:xfrm>
          <a:prstGeom prst="rect">
            <a:avLst/>
          </a:prstGeom>
          <a:noFill/>
        </p:spPr>
      </p:pic>
      <p:pic>
        <p:nvPicPr>
          <p:cNvPr id="67" name="Picture 26" descr="http://t2.gstatic.com/images?q=tbn:gmHiUKNbKMfqrM:http://media.uxcell.com/uxcell/images/item/catalog/ux_a08040700ux0126_ux_c.jpg"/>
          <p:cNvPicPr>
            <a:picLocks noChangeAspect="1" noChangeArrowheads="1"/>
          </p:cNvPicPr>
          <p:nvPr/>
        </p:nvPicPr>
        <p:blipFill>
          <a:blip r:embed="rId10" cstate="print">
            <a:clrChange>
              <a:clrFrom>
                <a:srgbClr val="FEFEFE"/>
              </a:clrFrom>
              <a:clrTo>
                <a:srgbClr val="FEFEFE">
                  <a:alpha val="0"/>
                </a:srgbClr>
              </a:clrTo>
            </a:clrChange>
            <a:duotone>
              <a:schemeClr val="accent4">
                <a:shade val="45000"/>
                <a:satMod val="135000"/>
              </a:schemeClr>
              <a:prstClr val="white"/>
            </a:duotone>
          </a:blip>
          <a:srcRect r="25343"/>
          <a:stretch>
            <a:fillRect/>
          </a:stretch>
        </p:blipFill>
        <p:spPr bwMode="auto">
          <a:xfrm rot="275483">
            <a:off x="7457367" y="4385574"/>
            <a:ext cx="357350" cy="235606"/>
          </a:xfrm>
          <a:prstGeom prst="rect">
            <a:avLst/>
          </a:prstGeom>
          <a:noFill/>
        </p:spPr>
      </p:pic>
      <p:pic>
        <p:nvPicPr>
          <p:cNvPr id="70" name="Picture 26" descr="http://t2.gstatic.com/images?q=tbn:gmHiUKNbKMfqrM:http://media.uxcell.com/uxcell/images/item/catalog/ux_a08040700ux0126_ux_c.jpg"/>
          <p:cNvPicPr>
            <a:picLocks noChangeAspect="1" noChangeArrowheads="1"/>
          </p:cNvPicPr>
          <p:nvPr/>
        </p:nvPicPr>
        <p:blipFill>
          <a:blip r:embed="rId10" cstate="print">
            <a:clrChange>
              <a:clrFrom>
                <a:srgbClr val="FEFEFE"/>
              </a:clrFrom>
              <a:clrTo>
                <a:srgbClr val="FEFEFE">
                  <a:alpha val="0"/>
                </a:srgbClr>
              </a:clrTo>
            </a:clrChange>
            <a:duotone>
              <a:schemeClr val="accent4">
                <a:shade val="45000"/>
                <a:satMod val="135000"/>
              </a:schemeClr>
              <a:prstClr val="white"/>
            </a:duotone>
          </a:blip>
          <a:srcRect r="25343"/>
          <a:stretch>
            <a:fillRect/>
          </a:stretch>
        </p:blipFill>
        <p:spPr bwMode="auto">
          <a:xfrm rot="275483">
            <a:off x="7172275" y="4448164"/>
            <a:ext cx="389836" cy="257027"/>
          </a:xfrm>
          <a:prstGeom prst="rect">
            <a:avLst/>
          </a:prstGeom>
          <a:noFill/>
        </p:spPr>
      </p:pic>
      <p:pic>
        <p:nvPicPr>
          <p:cNvPr id="73" name="Picture 72" descr="http://t2.gstatic.com/images?q=tbn:gmHiUKNbKMfqrM:http://media.uxcell.com/uxcell/images/item/catalog/ux_a08040700ux0126_ux_c.jpg"/>
          <p:cNvPicPr>
            <a:picLocks noChangeAspect="1" noChangeArrowheads="1"/>
          </p:cNvPicPr>
          <p:nvPr/>
        </p:nvPicPr>
        <p:blipFill>
          <a:blip r:embed="rId10" cstate="print">
            <a:clrChange>
              <a:clrFrom>
                <a:srgbClr val="FEFEFE"/>
              </a:clrFrom>
              <a:clrTo>
                <a:srgbClr val="FEFEFE">
                  <a:alpha val="0"/>
                </a:srgbClr>
              </a:clrTo>
            </a:clrChange>
            <a:duotone>
              <a:schemeClr val="accent4">
                <a:shade val="45000"/>
                <a:satMod val="135000"/>
              </a:schemeClr>
              <a:prstClr val="white"/>
            </a:duotone>
          </a:blip>
          <a:srcRect r="25343"/>
          <a:stretch>
            <a:fillRect/>
          </a:stretch>
        </p:blipFill>
        <p:spPr bwMode="auto">
          <a:xfrm rot="275483">
            <a:off x="7452135" y="4584381"/>
            <a:ext cx="582046" cy="383754"/>
          </a:xfrm>
          <a:prstGeom prst="rect">
            <a:avLst/>
          </a:prstGeom>
          <a:noFill/>
        </p:spPr>
      </p:pic>
      <p:pic>
        <p:nvPicPr>
          <p:cNvPr id="75" name="Picture 29" descr="See full size image"/>
          <p:cNvPicPr>
            <a:picLocks noChangeAspect="1" noChangeArrowheads="1"/>
          </p:cNvPicPr>
          <p:nvPr/>
        </p:nvPicPr>
        <p:blipFill>
          <a:blip r:embed="rId11" cstate="print">
            <a:clrChange>
              <a:clrFrom>
                <a:srgbClr val="FEFEFE"/>
              </a:clrFrom>
              <a:clrTo>
                <a:srgbClr val="FEFEFE">
                  <a:alpha val="0"/>
                </a:srgbClr>
              </a:clrTo>
            </a:clrChange>
            <a:duotone>
              <a:prstClr val="black"/>
              <a:schemeClr val="accent4">
                <a:tint val="45000"/>
                <a:satMod val="400000"/>
              </a:schemeClr>
            </a:duotone>
          </a:blip>
          <a:srcRect/>
          <a:stretch>
            <a:fillRect/>
          </a:stretch>
        </p:blipFill>
        <p:spPr bwMode="auto">
          <a:xfrm flipH="1">
            <a:off x="6767255" y="4643737"/>
            <a:ext cx="467373" cy="247140"/>
          </a:xfrm>
          <a:prstGeom prst="rect">
            <a:avLst/>
          </a:prstGeom>
          <a:noFill/>
          <a:scene3d>
            <a:camera prst="orthographicFront">
              <a:rot lat="0" lon="20099993" rev="0"/>
            </a:camera>
            <a:lightRig rig="threePt" dir="t"/>
          </a:scene3d>
        </p:spPr>
      </p:pic>
      <p:pic>
        <p:nvPicPr>
          <p:cNvPr id="90" name="Picture 29" descr="See full size image"/>
          <p:cNvPicPr>
            <a:picLocks noChangeAspect="1" noChangeArrowheads="1"/>
          </p:cNvPicPr>
          <p:nvPr/>
        </p:nvPicPr>
        <p:blipFill>
          <a:blip r:embed="rId11" cstate="print">
            <a:clrChange>
              <a:clrFrom>
                <a:srgbClr val="FEFEFE"/>
              </a:clrFrom>
              <a:clrTo>
                <a:srgbClr val="FEFEFE">
                  <a:alpha val="0"/>
                </a:srgbClr>
              </a:clrTo>
            </a:clrChange>
            <a:duotone>
              <a:prstClr val="black"/>
              <a:schemeClr val="accent4">
                <a:tint val="45000"/>
                <a:satMod val="400000"/>
              </a:schemeClr>
            </a:duotone>
          </a:blip>
          <a:srcRect/>
          <a:stretch>
            <a:fillRect/>
          </a:stretch>
        </p:blipFill>
        <p:spPr bwMode="auto">
          <a:xfrm rot="160403" flipH="1">
            <a:off x="6831720" y="4772908"/>
            <a:ext cx="654323" cy="345996"/>
          </a:xfrm>
          <a:prstGeom prst="rect">
            <a:avLst/>
          </a:prstGeom>
          <a:noFill/>
        </p:spPr>
      </p:pic>
      <p:pic>
        <p:nvPicPr>
          <p:cNvPr id="91" name="Picture 35" descr="http://t2.gstatic.com/images?q=tbn:HGNeb0nVfRV3zM:http://www.fotosearch.com/bthumb/OMU/OMU121/19P0039.jpg"/>
          <p:cNvPicPr>
            <a:picLocks noChangeAspect="1" noChangeArrowheads="1"/>
          </p:cNvPicPr>
          <p:nvPr/>
        </p:nvPicPr>
        <p:blipFill>
          <a:blip r:embed="rId12" cstate="print">
            <a:clrChange>
              <a:clrFrom>
                <a:srgbClr val="FEFEFE"/>
              </a:clrFrom>
              <a:clrTo>
                <a:srgbClr val="FEFEFE">
                  <a:alpha val="0"/>
                </a:srgbClr>
              </a:clrTo>
            </a:clrChange>
            <a:duotone>
              <a:prstClr val="black"/>
              <a:schemeClr val="accent4">
                <a:tint val="45000"/>
                <a:satMod val="400000"/>
              </a:schemeClr>
            </a:duotone>
          </a:blip>
          <a:srcRect/>
          <a:stretch>
            <a:fillRect/>
          </a:stretch>
        </p:blipFill>
        <p:spPr bwMode="auto">
          <a:xfrm rot="786777">
            <a:off x="3750049" y="4790949"/>
            <a:ext cx="1292609" cy="1000125"/>
          </a:xfrm>
          <a:prstGeom prst="rect">
            <a:avLst/>
          </a:prstGeom>
          <a:noFill/>
        </p:spPr>
      </p:pic>
      <p:pic>
        <p:nvPicPr>
          <p:cNvPr id="94" name="Picture 35" descr="http://t2.gstatic.com/images?q=tbn:HGNeb0nVfRV3zM:http://www.fotosearch.com/bthumb/OMU/OMU121/19P0039.jpg"/>
          <p:cNvPicPr>
            <a:picLocks noChangeAspect="1" noChangeArrowheads="1"/>
          </p:cNvPicPr>
          <p:nvPr/>
        </p:nvPicPr>
        <p:blipFill>
          <a:blip r:embed="rId12" cstate="print">
            <a:clrChange>
              <a:clrFrom>
                <a:srgbClr val="FEFEFE"/>
              </a:clrFrom>
              <a:clrTo>
                <a:srgbClr val="FEFEFE">
                  <a:alpha val="0"/>
                </a:srgbClr>
              </a:clrTo>
            </a:clrChange>
            <a:duotone>
              <a:prstClr val="black"/>
              <a:schemeClr val="accent4">
                <a:tint val="45000"/>
                <a:satMod val="400000"/>
              </a:schemeClr>
            </a:duotone>
          </a:blip>
          <a:srcRect/>
          <a:stretch>
            <a:fillRect/>
          </a:stretch>
        </p:blipFill>
        <p:spPr bwMode="auto">
          <a:xfrm rot="786777">
            <a:off x="4025911" y="4545807"/>
            <a:ext cx="646305" cy="500062"/>
          </a:xfrm>
          <a:prstGeom prst="rect">
            <a:avLst/>
          </a:prstGeom>
          <a:noFill/>
        </p:spPr>
      </p:pic>
      <p:pic>
        <p:nvPicPr>
          <p:cNvPr id="95" name="Picture 27"/>
          <p:cNvPicPr>
            <a:picLocks noChangeAspect="1" noChangeArrowheads="1"/>
          </p:cNvPicPr>
          <p:nvPr/>
        </p:nvPicPr>
        <p:blipFill>
          <a:blip r:embed="rId13" cstate="print">
            <a:clrChange>
              <a:clrFrom>
                <a:srgbClr val="00FF00"/>
              </a:clrFrom>
              <a:clrTo>
                <a:srgbClr val="00FF00">
                  <a:alpha val="0"/>
                </a:srgbClr>
              </a:clrTo>
            </a:clrChange>
            <a:duotone>
              <a:prstClr val="black"/>
              <a:schemeClr val="accent4">
                <a:tint val="45000"/>
                <a:satMod val="400000"/>
              </a:schemeClr>
            </a:duotone>
          </a:blip>
          <a:srcRect/>
          <a:stretch>
            <a:fillRect/>
          </a:stretch>
        </p:blipFill>
        <p:spPr bwMode="auto">
          <a:xfrm rot="20851567">
            <a:off x="671951" y="4379297"/>
            <a:ext cx="770343" cy="486727"/>
          </a:xfrm>
          <a:prstGeom prst="rect">
            <a:avLst/>
          </a:prstGeom>
          <a:noFill/>
          <a:ln w="9525">
            <a:noFill/>
            <a:miter lim="800000"/>
            <a:headEnd/>
            <a:tailEnd/>
          </a:ln>
          <a:scene3d>
            <a:camera prst="orthographicFront">
              <a:rot lat="21064203" lon="657857" rev="21195833"/>
            </a:camera>
            <a:lightRig rig="threePt" dir="t"/>
          </a:scene3d>
        </p:spPr>
      </p:pic>
      <p:pic>
        <p:nvPicPr>
          <p:cNvPr id="96" name="Picture 27"/>
          <p:cNvPicPr>
            <a:picLocks noChangeAspect="1" noChangeArrowheads="1"/>
          </p:cNvPicPr>
          <p:nvPr/>
        </p:nvPicPr>
        <p:blipFill>
          <a:blip r:embed="rId13" cstate="print">
            <a:clrChange>
              <a:clrFrom>
                <a:srgbClr val="00FF00"/>
              </a:clrFrom>
              <a:clrTo>
                <a:srgbClr val="00FF00">
                  <a:alpha val="0"/>
                </a:srgbClr>
              </a:clrTo>
            </a:clrChange>
            <a:duotone>
              <a:prstClr val="black"/>
              <a:schemeClr val="accent4">
                <a:tint val="45000"/>
                <a:satMod val="400000"/>
              </a:schemeClr>
            </a:duotone>
          </a:blip>
          <a:srcRect/>
          <a:stretch>
            <a:fillRect/>
          </a:stretch>
        </p:blipFill>
        <p:spPr bwMode="auto">
          <a:xfrm rot="20851567">
            <a:off x="1318325" y="4294695"/>
            <a:ext cx="792353" cy="500634"/>
          </a:xfrm>
          <a:prstGeom prst="rect">
            <a:avLst/>
          </a:prstGeom>
          <a:noFill/>
          <a:ln w="9525">
            <a:noFill/>
            <a:miter lim="800000"/>
            <a:headEnd/>
            <a:tailEnd/>
          </a:ln>
          <a:scene3d>
            <a:camera prst="orthographicFront">
              <a:rot lat="20930164" lon="20128275" rev="21579377"/>
            </a:camera>
            <a:lightRig rig="threePt" dir="t"/>
          </a:scene3d>
        </p:spPr>
      </p:pic>
      <p:pic>
        <p:nvPicPr>
          <p:cNvPr id="97" name="Picture 27"/>
          <p:cNvPicPr>
            <a:picLocks noChangeAspect="1" noChangeArrowheads="1"/>
          </p:cNvPicPr>
          <p:nvPr/>
        </p:nvPicPr>
        <p:blipFill>
          <a:blip r:embed="rId13" cstate="print">
            <a:clrChange>
              <a:clrFrom>
                <a:srgbClr val="00FF00"/>
              </a:clrFrom>
              <a:clrTo>
                <a:srgbClr val="00FF00">
                  <a:alpha val="0"/>
                </a:srgbClr>
              </a:clrTo>
            </a:clrChange>
            <a:duotone>
              <a:prstClr val="black"/>
              <a:schemeClr val="accent4">
                <a:tint val="45000"/>
                <a:satMod val="400000"/>
              </a:schemeClr>
            </a:duotone>
          </a:blip>
          <a:srcRect/>
          <a:stretch>
            <a:fillRect/>
          </a:stretch>
        </p:blipFill>
        <p:spPr bwMode="auto">
          <a:xfrm rot="21186857">
            <a:off x="1113693" y="4676834"/>
            <a:ext cx="1650735" cy="1042988"/>
          </a:xfrm>
          <a:prstGeom prst="rect">
            <a:avLst/>
          </a:prstGeom>
          <a:noFill/>
          <a:ln w="9525">
            <a:noFill/>
            <a:miter lim="800000"/>
            <a:headEnd/>
            <a:tailEnd/>
          </a:ln>
          <a:scene3d>
            <a:camera prst="orthographicFront">
              <a:rot lat="20930164" lon="20128275" rev="21579377"/>
            </a:camera>
            <a:lightRig rig="threePt" dir="t"/>
          </a:scene3d>
        </p:spPr>
      </p:pic>
      <p:sp>
        <p:nvSpPr>
          <p:cNvPr id="71" name="Rectangle 70"/>
          <p:cNvSpPr/>
          <p:nvPr/>
        </p:nvSpPr>
        <p:spPr>
          <a:xfrm>
            <a:off x="1714500" y="5357813"/>
            <a:ext cx="2571750" cy="954107"/>
          </a:xfrm>
          <a:prstGeom prst="rect">
            <a:avLst/>
          </a:prstGeom>
        </p:spPr>
        <p:txBody>
          <a:bodyPr>
            <a:spAutoFit/>
          </a:bodyPr>
          <a:lstStyle/>
          <a:p>
            <a:pPr algn="ctr">
              <a:defRPr/>
            </a:pPr>
            <a:r>
              <a:rPr lang="tr-TR" sz="1400" b="1" i="1" dirty="0" smtClean="0">
                <a:solidFill>
                  <a:schemeClr val="accent6">
                    <a:lumMod val="50000"/>
                  </a:schemeClr>
                </a:solidFill>
                <a:latin typeface="Arial" charset="0"/>
              </a:rPr>
              <a:t>Karar,varsayım ve olaylardan kaynaklı değişimlerin lojistik desteklenebilirliği</a:t>
            </a:r>
            <a:endParaRPr lang="tr-TR" sz="1400" b="1" i="1" dirty="0">
              <a:solidFill>
                <a:schemeClr val="accent6">
                  <a:lumMod val="50000"/>
                </a:schemeClr>
              </a:solidFill>
              <a:latin typeface="Arial" charset="0"/>
            </a:endParaRPr>
          </a:p>
        </p:txBody>
      </p:sp>
      <p:pic>
        <p:nvPicPr>
          <p:cNvPr id="98" name="Picture 35" descr="http://t2.gstatic.com/images?q=tbn:HGNeb0nVfRV3zM:http://www.fotosearch.com/bthumb/OMU/OMU121/19P0039.jpg"/>
          <p:cNvPicPr>
            <a:picLocks noChangeAspect="1" noChangeArrowheads="1"/>
          </p:cNvPicPr>
          <p:nvPr/>
        </p:nvPicPr>
        <p:blipFill>
          <a:blip r:embed="rId12" cstate="print">
            <a:clrChange>
              <a:clrFrom>
                <a:srgbClr val="FEFEFE"/>
              </a:clrFrom>
              <a:clrTo>
                <a:srgbClr val="FEFEFE">
                  <a:alpha val="0"/>
                </a:srgbClr>
              </a:clrTo>
            </a:clrChange>
            <a:duotone>
              <a:prstClr val="black"/>
              <a:schemeClr val="accent4">
                <a:tint val="45000"/>
                <a:satMod val="400000"/>
              </a:schemeClr>
            </a:duotone>
          </a:blip>
          <a:srcRect/>
          <a:stretch>
            <a:fillRect/>
          </a:stretch>
        </p:blipFill>
        <p:spPr bwMode="auto">
          <a:xfrm rot="786777">
            <a:off x="3034411" y="4076881"/>
            <a:ext cx="646305" cy="500062"/>
          </a:xfrm>
          <a:prstGeom prst="rect">
            <a:avLst/>
          </a:prstGeom>
          <a:noFill/>
        </p:spPr>
      </p:pic>
      <p:pic>
        <p:nvPicPr>
          <p:cNvPr id="99" name="Picture 37" descr="http://t1.gstatic.com/images?q=tbn:tdt9jBJ7EQvKJM:http://www.cksinfo.com/clipart/military/airforce/airplanes/F-35-Joint-Strike-Fighter.png"/>
          <p:cNvPicPr>
            <a:picLocks noChangeAspect="1" noChangeArrowheads="1"/>
          </p:cNvPicPr>
          <p:nvPr/>
        </p:nvPicPr>
        <p:blipFill>
          <a:blip r:embed="rId14" cstate="print">
            <a:clrChange>
              <a:clrFrom>
                <a:srgbClr val="FDFDFB"/>
              </a:clrFrom>
              <a:clrTo>
                <a:srgbClr val="FDFDFB">
                  <a:alpha val="0"/>
                </a:srgbClr>
              </a:clrTo>
            </a:clrChange>
            <a:duotone>
              <a:schemeClr val="accent4">
                <a:shade val="45000"/>
                <a:satMod val="135000"/>
              </a:schemeClr>
              <a:prstClr val="white"/>
            </a:duotone>
          </a:blip>
          <a:srcRect/>
          <a:stretch>
            <a:fillRect/>
          </a:stretch>
        </p:blipFill>
        <p:spPr bwMode="auto">
          <a:xfrm rot="20367905">
            <a:off x="2290750" y="4027707"/>
            <a:ext cx="990600" cy="4775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idx="4294967295"/>
          </p:nvPr>
        </p:nvSpPr>
        <p:spPr>
          <a:xfrm>
            <a:off x="457200" y="214290"/>
            <a:ext cx="7750175" cy="8763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AU" dirty="0"/>
              <a:t> </a:t>
            </a:r>
            <a:r>
              <a:rPr lang="tr-TR" dirty="0" smtClean="0"/>
              <a:t>Karşılaşılan Problemler</a:t>
            </a:r>
            <a:endParaRPr lang="en-AU" dirty="0"/>
          </a:p>
        </p:txBody>
      </p:sp>
      <p:sp>
        <p:nvSpPr>
          <p:cNvPr id="17410" name="Text Box 2"/>
          <p:cNvSpPr txBox="1">
            <a:spLocks noChangeArrowheads="1"/>
          </p:cNvSpPr>
          <p:nvPr/>
        </p:nvSpPr>
        <p:spPr bwMode="auto">
          <a:xfrm>
            <a:off x="457200" y="1600200"/>
            <a:ext cx="8458200" cy="3886200"/>
          </a:xfrm>
          <a:prstGeom prst="rect">
            <a:avLst/>
          </a:prstGeom>
          <a:noFill/>
          <a:ln w="9525">
            <a:noFill/>
            <a:round/>
            <a:headEnd/>
            <a:tailEnd/>
          </a:ln>
          <a:effectLst/>
        </p:spPr>
        <p:txBody>
          <a:bodyPr lIns="0" tIns="0" rIns="0" bIns="0"/>
          <a:lstStyle/>
          <a:p>
            <a:pPr marL="228600" indent="-228600" eaLnBrk="1" hangingPunct="1">
              <a:lnSpc>
                <a:spcPct val="100000"/>
              </a:lnSpc>
              <a:spcAft>
                <a:spcPts val="288"/>
              </a:spcAft>
              <a:buSzPct val="70000"/>
              <a:buFont typeface="Times New Roman" pitchFamily="18" charset="0"/>
              <a:buBlip>
                <a:blip r:embed="rId3"/>
              </a:buBlip>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tr-TR" sz="1800" dirty="0" smtClean="0">
                <a:solidFill>
                  <a:srgbClr val="000000"/>
                </a:solidFill>
                <a:latin typeface="Arial" pitchFamily="34" charset="0"/>
                <a:ea typeface="Arial Unicode MS" pitchFamily="34" charset="-128"/>
                <a:cs typeface="Arial Unicode MS" pitchFamily="34" charset="-128"/>
              </a:rPr>
              <a:t>Platformlar ve sistemler arası bağımlılıkların doğru tanımlanmaması, sistemlerin konfigürasyon ve ELD verilerinin eksikliği</a:t>
            </a:r>
          </a:p>
          <a:p>
            <a:pPr marL="228600" indent="-228600" eaLnBrk="1" hangingPunct="1">
              <a:lnSpc>
                <a:spcPct val="100000"/>
              </a:lnSpc>
              <a:spcAft>
                <a:spcPts val="288"/>
              </a:spcAft>
              <a:buSzPct val="70000"/>
              <a:buFont typeface="Times New Roman" pitchFamily="18" charset="0"/>
              <a:buBlip>
                <a:blip r:embed="rId3"/>
              </a:buBlip>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tr-TR" sz="1800" dirty="0" smtClean="0">
                <a:solidFill>
                  <a:srgbClr val="000000"/>
                </a:solidFill>
                <a:latin typeface="Arial" pitchFamily="34" charset="0"/>
                <a:ea typeface="Arial Unicode MS" pitchFamily="34" charset="-128"/>
                <a:cs typeface="Arial Unicode MS" pitchFamily="34" charset="-128"/>
              </a:rPr>
              <a:t>Verilerin tanımlanması, sınıflandırılması ve ölçüm biçimlerindeki tutarsızlıklar</a:t>
            </a:r>
          </a:p>
          <a:p>
            <a:pPr marL="228600" indent="-228600" eaLnBrk="1" hangingPunct="1">
              <a:lnSpc>
                <a:spcPct val="100000"/>
              </a:lnSpc>
              <a:spcAft>
                <a:spcPts val="288"/>
              </a:spcAft>
              <a:buSzPct val="70000"/>
              <a:buFont typeface="Times New Roman" pitchFamily="18" charset="0"/>
              <a:buBlip>
                <a:blip r:embed="rId3"/>
              </a:buBlip>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tr-TR" sz="1800" dirty="0" smtClean="0">
                <a:solidFill>
                  <a:srgbClr val="000000"/>
                </a:solidFill>
                <a:latin typeface="Arial" pitchFamily="34" charset="0"/>
                <a:ea typeface="Arial Unicode MS" pitchFamily="34" charset="-128"/>
                <a:cs typeface="Arial Unicode MS" pitchFamily="34" charset="-128"/>
              </a:rPr>
              <a:t>Risklerin tam ve doğru tanımlanmaması</a:t>
            </a:r>
            <a:endParaRPr lang="en-AU" sz="1800" dirty="0">
              <a:solidFill>
                <a:srgbClr val="000000"/>
              </a:solidFill>
              <a:latin typeface="Arial" pitchFamily="34" charset="0"/>
              <a:ea typeface="Arial Unicode MS" pitchFamily="34" charset="-128"/>
              <a:cs typeface="Arial Unicode MS" pitchFamily="34" charset="-128"/>
            </a:endParaRPr>
          </a:p>
          <a:p>
            <a:pPr marL="228600" indent="-228600" eaLnBrk="1" hangingPunct="1">
              <a:lnSpc>
                <a:spcPct val="100000"/>
              </a:lnSpc>
              <a:spcAft>
                <a:spcPts val="288"/>
              </a:spcAft>
              <a:buSzPct val="70000"/>
              <a:buFont typeface="Times New Roman" pitchFamily="18" charset="0"/>
              <a:buBlip>
                <a:blip r:embed="rId3"/>
              </a:buBlip>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tr-TR" sz="1800" dirty="0" smtClean="0">
                <a:solidFill>
                  <a:srgbClr val="000000"/>
                </a:solidFill>
                <a:latin typeface="Arial" pitchFamily="34" charset="0"/>
                <a:ea typeface="Arial Unicode MS" pitchFamily="34" charset="-128"/>
                <a:cs typeface="Arial Unicode MS" pitchFamily="34" charset="-128"/>
              </a:rPr>
              <a:t>Arıza tanımlarının ve etkilerinin yapılmaması/yapılamaması ve bu arızaların etki değerlendirmesindeki eksiklikler</a:t>
            </a:r>
            <a:endParaRPr lang="en-AU" sz="1800" dirty="0">
              <a:solidFill>
                <a:srgbClr val="000000"/>
              </a:solidFill>
              <a:latin typeface="Arial" pitchFamily="34" charset="0"/>
              <a:ea typeface="Arial Unicode MS" pitchFamily="34" charset="-128"/>
              <a:cs typeface="Arial Unicode MS" pitchFamily="34" charset="-128"/>
            </a:endParaRPr>
          </a:p>
          <a:p>
            <a:pPr marL="228600" indent="-228600" eaLnBrk="1" hangingPunct="1">
              <a:lnSpc>
                <a:spcPct val="100000"/>
              </a:lnSpc>
              <a:spcAft>
                <a:spcPts val="288"/>
              </a:spcAft>
              <a:buSzPct val="70000"/>
              <a:buFont typeface="Times New Roman" pitchFamily="18" charset="0"/>
              <a:buBlip>
                <a:blip r:embed="rId3"/>
              </a:buBlip>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tr-TR" sz="1800" dirty="0" smtClean="0">
                <a:solidFill>
                  <a:srgbClr val="000000"/>
                </a:solidFill>
                <a:latin typeface="Arial" pitchFamily="34" charset="0"/>
                <a:ea typeface="Arial Unicode MS" pitchFamily="34" charset="-128"/>
                <a:cs typeface="Arial Unicode MS" pitchFamily="34" charset="-128"/>
              </a:rPr>
              <a:t>Performans ihtiyaçlarının tanımlanmasındaki problemler</a:t>
            </a:r>
            <a:endParaRPr lang="en-AU" sz="1800" dirty="0">
              <a:solidFill>
                <a:srgbClr val="000000"/>
              </a:solidFill>
              <a:latin typeface="Arial" pitchFamily="34" charset="0"/>
              <a:ea typeface="Arial Unicode MS" pitchFamily="34" charset="-128"/>
              <a:cs typeface="Arial Unicode MS" pitchFamily="34" charset="-128"/>
            </a:endParaRPr>
          </a:p>
          <a:p>
            <a:pPr marL="228600" indent="-228600" eaLnBrk="1" hangingPunct="1">
              <a:lnSpc>
                <a:spcPct val="100000"/>
              </a:lnSpc>
              <a:spcAft>
                <a:spcPts val="288"/>
              </a:spcAft>
              <a:buSzPct val="70000"/>
              <a:buFont typeface="Times New Roman" pitchFamily="18" charset="0"/>
              <a:buBlip>
                <a:blip r:embed="rId3"/>
              </a:buBlip>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tr-TR" sz="1800" dirty="0" smtClean="0">
                <a:solidFill>
                  <a:srgbClr val="000000"/>
                </a:solidFill>
                <a:latin typeface="Arial" pitchFamily="34" charset="0"/>
                <a:ea typeface="Arial Unicode MS" pitchFamily="34" charset="-128"/>
                <a:cs typeface="Arial Unicode MS" pitchFamily="34" charset="-128"/>
              </a:rPr>
              <a:t>Veri güvenliği</a:t>
            </a:r>
          </a:p>
          <a:p>
            <a:pPr marL="228600" indent="-228600" eaLnBrk="1" hangingPunct="1">
              <a:lnSpc>
                <a:spcPct val="100000"/>
              </a:lnSpc>
              <a:spcAft>
                <a:spcPts val="288"/>
              </a:spcAft>
              <a:buSzPct val="70000"/>
              <a:buFont typeface="Times New Roman" pitchFamily="18" charset="0"/>
              <a:buBlip>
                <a:blip r:embed="rId3"/>
              </a:buBlip>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tr-TR" sz="1800" dirty="0" smtClean="0">
                <a:solidFill>
                  <a:srgbClr val="000000"/>
                </a:solidFill>
                <a:latin typeface="Arial" pitchFamily="34" charset="0"/>
                <a:ea typeface="Arial Unicode MS" pitchFamily="34" charset="-128"/>
                <a:cs typeface="Arial Unicode MS" pitchFamily="34" charset="-128"/>
              </a:rPr>
              <a:t>Veri değişiminde standardizasyon eksikliği</a:t>
            </a:r>
          </a:p>
          <a:p>
            <a:pPr marL="228600" indent="-228600" eaLnBrk="1" hangingPunct="1">
              <a:lnSpc>
                <a:spcPct val="100000"/>
              </a:lnSpc>
              <a:spcAft>
                <a:spcPts val="288"/>
              </a:spcAft>
              <a:buSzPct val="70000"/>
              <a:buFont typeface="Times New Roman" pitchFamily="18" charset="0"/>
              <a:buBlip>
                <a:blip r:embed="rId3"/>
              </a:buBlip>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tr-TR" sz="1800" dirty="0" smtClean="0">
                <a:solidFill>
                  <a:srgbClr val="000000"/>
                </a:solidFill>
                <a:latin typeface="Arial" pitchFamily="34" charset="0"/>
                <a:ea typeface="Arial Unicode MS" pitchFamily="34" charset="-128"/>
                <a:cs typeface="Arial Unicode MS" pitchFamily="34" charset="-128"/>
              </a:rPr>
              <a:t>Harbe hazırlık kıstaslarında, kritiklik değerlendirmeleri ve öncelikler</a:t>
            </a:r>
            <a:endParaRPr lang="en-AU" sz="1800" dirty="0">
              <a:solidFill>
                <a:srgbClr val="000000"/>
              </a:solidFill>
              <a:latin typeface="Arial" pitchFamily="34" charset="0"/>
              <a:ea typeface="Arial Unicode MS" pitchFamily="34" charset="-128"/>
              <a:cs typeface="Arial Unicode MS" pitchFamily="34" charset="-128"/>
            </a:endParaRPr>
          </a:p>
          <a:p>
            <a:pPr marL="228600" indent="-228600" eaLnBrk="1" hangingPunct="1">
              <a:lnSpc>
                <a:spcPct val="100000"/>
              </a:lnSpc>
              <a:spcAft>
                <a:spcPts val="288"/>
              </a:spcAft>
              <a:buSzPct val="70000"/>
              <a:buFont typeface="Times New Roman" pitchFamily="18" charset="0"/>
              <a:buBlip>
                <a:blip r:embed="rId3"/>
              </a:buBlip>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tr-TR" sz="1800" dirty="0" smtClean="0">
                <a:solidFill>
                  <a:srgbClr val="000000"/>
                </a:solidFill>
                <a:latin typeface="Arial" pitchFamily="34" charset="0"/>
                <a:ea typeface="Arial Unicode MS" pitchFamily="34" charset="-128"/>
                <a:cs typeface="Arial Unicode MS" pitchFamily="34" charset="-128"/>
              </a:rPr>
              <a:t>Malzeme, bakım, ulaştırma, eğitim planlamalarının karmaşıklığı</a:t>
            </a:r>
            <a:endParaRPr lang="en-AU" sz="1800" dirty="0">
              <a:solidFill>
                <a:srgbClr val="000000"/>
              </a:solidFill>
              <a:latin typeface="Arial" pitchFamily="34" charset="0"/>
              <a:ea typeface="Arial Unicode MS" pitchFamily="34" charset="-128"/>
              <a:cs typeface="Arial Unicode MS"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HAVELSAN ELD Odaklı Ar-Ge Çalışmaları</a:t>
            </a:r>
            <a:endParaRPr lang="en-US" dirty="0"/>
          </a:p>
        </p:txBody>
      </p:sp>
      <p:sp>
        <p:nvSpPr>
          <p:cNvPr id="2" name="Date Placeholder 1"/>
          <p:cNvSpPr>
            <a:spLocks noGrp="1"/>
          </p:cNvSpPr>
          <p:nvPr>
            <p:ph type="dt" sz="half" idx="10"/>
          </p:nvPr>
        </p:nvSpPr>
        <p:spPr/>
        <p:txBody>
          <a:bodyPr/>
          <a:lstStyle/>
          <a:p>
            <a:r>
              <a:rPr lang="tr-TR" smtClean="0"/>
              <a:t>Ticari Gizli</a:t>
            </a:r>
            <a:endParaRPr lang="tr-TR"/>
          </a:p>
        </p:txBody>
      </p:sp>
      <p:sp>
        <p:nvSpPr>
          <p:cNvPr id="3" name="Slide Number Placeholder 2"/>
          <p:cNvSpPr>
            <a:spLocks noGrp="1"/>
          </p:cNvSpPr>
          <p:nvPr>
            <p:ph type="sldNum" sz="quarter" idx="12"/>
          </p:nvPr>
        </p:nvSpPr>
        <p:spPr/>
        <p:txBody>
          <a:bodyPr/>
          <a:lstStyle/>
          <a:p>
            <a:fld id="{0A8FE934-7F2B-4D81-B9AE-385FAEE2E36F}" type="slidenum">
              <a:rPr lang="tr-TR" smtClean="0"/>
              <a:pPr/>
              <a:t>9</a:t>
            </a:fld>
            <a:endParaRPr lang="tr-TR"/>
          </a:p>
        </p:txBody>
      </p:sp>
      <p:graphicFrame>
        <p:nvGraphicFramePr>
          <p:cNvPr id="6" name="Table 5"/>
          <p:cNvGraphicFramePr>
            <a:graphicFrameLocks noGrp="1"/>
          </p:cNvGraphicFramePr>
          <p:nvPr/>
        </p:nvGraphicFramePr>
        <p:xfrm>
          <a:off x="214313" y="1785926"/>
          <a:ext cx="8715375" cy="4303395"/>
        </p:xfrm>
        <a:graphic>
          <a:graphicData uri="http://schemas.openxmlformats.org/drawingml/2006/table">
            <a:tbl>
              <a:tblPr/>
              <a:tblGrid>
                <a:gridCol w="1406525"/>
                <a:gridCol w="7308850"/>
              </a:tblGrid>
              <a:tr h="139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cs typeface="Times New Roman" pitchFamily="18" charset="0"/>
                        </a:rPr>
                        <a:t>Çalışma</a:t>
                      </a:r>
                      <a:endParaRPr kumimoji="0" lang="tr-TR" sz="1200" b="0" i="0" u="none" strike="noStrike" cap="none" normalizeH="0" baseline="0" dirty="0" smtClean="0">
                        <a:ln>
                          <a:noFill/>
                        </a:ln>
                        <a:solidFill>
                          <a:schemeClr val="tx1"/>
                        </a:solidFill>
                        <a:effectLst/>
                        <a:latin typeface="Arial" charset="0"/>
                        <a:cs typeface="Times New Roman" pitchFamily="18" charset="0"/>
                      </a:endParaRPr>
                    </a:p>
                  </a:txBody>
                  <a:tcPr marL="45720" marR="457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cs typeface="Times New Roman" pitchFamily="18" charset="0"/>
                        </a:rPr>
                        <a:t>Açıklama</a:t>
                      </a:r>
                      <a:endParaRPr kumimoji="0" lang="tr-TR" sz="1200" b="0" i="0" u="none" strike="noStrike" cap="none" normalizeH="0" baseline="0" smtClean="0">
                        <a:ln>
                          <a:noFill/>
                        </a:ln>
                        <a:solidFill>
                          <a:schemeClr val="tx1"/>
                        </a:solidFill>
                        <a:effectLst/>
                        <a:latin typeface="Arial" charset="0"/>
                        <a:cs typeface="Times New Roman" pitchFamily="18" charset="0"/>
                      </a:endParaRPr>
                    </a:p>
                  </a:txBody>
                  <a:tcPr marL="45720" marR="457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147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cs typeface="Times New Roman" pitchFamily="18" charset="0"/>
                        </a:rPr>
                        <a:t>Esnek Lojistik Destek</a:t>
                      </a:r>
                      <a:endParaRPr kumimoji="0" lang="tr-TR" sz="1200" b="0" i="0" u="none" strike="noStrike" cap="none" normalizeH="0" baseline="0" dirty="0" smtClean="0">
                        <a:ln>
                          <a:noFill/>
                        </a:ln>
                        <a:solidFill>
                          <a:schemeClr val="tx1"/>
                        </a:solidFill>
                        <a:effectLst/>
                        <a:latin typeface="Arial" charset="0"/>
                        <a:cs typeface="Times New Roman" pitchFamily="18" charset="0"/>
                      </a:endParaRPr>
                    </a:p>
                  </a:txBody>
                  <a:tcPr marL="45720" marR="457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cs typeface="Times New Roman" pitchFamily="18" charset="0"/>
                        </a:rPr>
                        <a:t>Farklı organizasyonların biraraya geldiği harekat ortamlarında görev dağılımına ve bu paylaşımdaki değişikliklere uygun olarak destek organizasyonun belirlenmesi. Kapasite ve bakım kademelerine uygun olarak minimum maliyet ile bakım ve malzeme desteği sağlama.</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47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charset="0"/>
                          <a:cs typeface="Times New Roman" pitchFamily="18" charset="0"/>
                        </a:rPr>
                        <a:t>İleri Harekat Lojistiği</a:t>
                      </a:r>
                      <a:endParaRPr kumimoji="0" lang="tr-TR" sz="1200" b="0" i="0" u="none" strike="noStrike" cap="none" normalizeH="0" baseline="0" smtClean="0">
                        <a:ln>
                          <a:noFill/>
                        </a:ln>
                        <a:solidFill>
                          <a:schemeClr val="tx1"/>
                        </a:solidFill>
                        <a:effectLst/>
                        <a:latin typeface="Arial" charset="0"/>
                        <a:cs typeface="Times New Roman" pitchFamily="18" charset="0"/>
                      </a:endParaRPr>
                    </a:p>
                  </a:txBody>
                  <a:tcPr marL="45720" marR="457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cs typeface="Times New Roman" pitchFamily="18" charset="0"/>
                        </a:rPr>
                        <a:t>Harekat planlama ve cari harekat durumu bağlantılı olarak gelecek tahminlerine dayalı dinamik ikmal zinciri optimizasyonu ile lojistik desteğin taktik sahada da daha etkin kullanımını sağlayacaktır. Harekatın önemli güç çarpanlarından biri olan lojistik taktik sahadaki durum farkındalığının artışı, ağ yetenek sayesinde diğer harekat alanlarındaki durum gelişiminden haberdarlığın oluşması ile taktik sahada etkin olarak yer alabilecektir. Eldeki sınırlı kaynakların harekatın gelişimini etkileyecek biçimde kullanıcılara ulaştırılabilmesi. Bakım ihtiyacı olan/olabilecek platformlar için ELD verileri değerlendirilerek önceliklendirmenin yapılması</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828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cs typeface="Times New Roman" pitchFamily="18" charset="0"/>
                        </a:rPr>
                        <a:t>Entegre Araç Durum Takibi</a:t>
                      </a:r>
                      <a:endParaRPr kumimoji="0" lang="tr-TR" sz="1200" b="0" i="0" u="none" strike="noStrike" cap="none" normalizeH="0" baseline="0" dirty="0" smtClean="0">
                        <a:ln>
                          <a:noFill/>
                        </a:ln>
                        <a:solidFill>
                          <a:schemeClr val="tx1"/>
                        </a:solidFill>
                        <a:effectLst/>
                        <a:latin typeface="Arial" charset="0"/>
                        <a:cs typeface="Times New Roman" pitchFamily="18" charset="0"/>
                      </a:endParaRPr>
                    </a:p>
                  </a:txBody>
                  <a:tcPr marL="45720" marR="457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cs typeface="Times New Roman" pitchFamily="18" charset="0"/>
                        </a:rPr>
                        <a:t>Sensörlerden gelen verilerin anlamlandırılması ve gerekli tüm kademelerin harekat/operasyonun gerektirdiği görevlerinin tetiklenmesi ve haberdar edilmesine yönelik çalışmalardır. Bu kapsamda taktik sahada görev alan platformların operasyon içinde durumlarının sürekli izlenmesi, erken uyarı sistemleri ile operasyon devamlılığını sağlayacak biçimde planlamaya olanak sağlayacak altyapının oluşturulması sağlanacaktır. Arızalar ortaya çıkmadan önlem alınması hedeflenecek, arıza durumlarında ise en kısa sürede ve gelişen taktik saha koşullarının empoze ettiği önceliklere göre müdahale sağlanacak biçimde lojistik destek (bakım, malzeme,..) sağlanacaktır. </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828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charset="0"/>
                          <a:cs typeface="Times New Roman" pitchFamily="18" charset="0"/>
                        </a:rPr>
                        <a:t>Entegre Test Ortamı (ENTOR)</a:t>
                      </a:r>
                    </a:p>
                  </a:txBody>
                  <a:tcPr marL="45720" marR="4572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cs typeface="Times New Roman" pitchFamily="18" charset="0"/>
                        </a:rPr>
                        <a:t>ENTOR ağ destekli yetenek açısından test için planlanan platformların (füze dahil) ve içinde yer aldıkları ağın güvenilirlik sürdürülebilirlik, desteklenebilirlik ve performans açısından değerlendirilebileceği ortamın oluşturulmasını sağlayacaktır. Platformlar için Performans bazlarının ne olması gerektiği, hedefe ulaşmak için platformlar arası uyumun nasıl sağlanabileceği bu test ortamında denenebilecektir.</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TAGGERGROUP" val="2"/>
</p:tagLst>
</file>

<file path=ppt/tags/tag10.xml><?xml version="1.0" encoding="utf-8"?>
<p:tagLst xmlns:a="http://schemas.openxmlformats.org/drawingml/2006/main" xmlns:r="http://schemas.openxmlformats.org/officeDocument/2006/relationships" xmlns:p="http://schemas.openxmlformats.org/presentationml/2006/main">
  <p:tag name="PPTAGGERGROUP" val="2"/>
</p:tagLst>
</file>

<file path=ppt/tags/tag100.xml><?xml version="1.0" encoding="utf-8"?>
<p:tagLst xmlns:a="http://schemas.openxmlformats.org/drawingml/2006/main" xmlns:r="http://schemas.openxmlformats.org/officeDocument/2006/relationships" xmlns:p="http://schemas.openxmlformats.org/presentationml/2006/main">
  <p:tag name="PPTAGGERGROUP" val="2"/>
</p:tagLst>
</file>

<file path=ppt/tags/tag1000.xml><?xml version="1.0" encoding="utf-8"?>
<p:tagLst xmlns:a="http://schemas.openxmlformats.org/drawingml/2006/main" xmlns:r="http://schemas.openxmlformats.org/officeDocument/2006/relationships" xmlns:p="http://schemas.openxmlformats.org/presentationml/2006/main">
  <p:tag name="PPTAGGERGROUP" val="2"/>
</p:tagLst>
</file>

<file path=ppt/tags/tag1001.xml><?xml version="1.0" encoding="utf-8"?>
<p:tagLst xmlns:a="http://schemas.openxmlformats.org/drawingml/2006/main" xmlns:r="http://schemas.openxmlformats.org/officeDocument/2006/relationships" xmlns:p="http://schemas.openxmlformats.org/presentationml/2006/main">
  <p:tag name="PPTAGGERGROUP" val="2"/>
</p:tagLst>
</file>

<file path=ppt/tags/tag1002.xml><?xml version="1.0" encoding="utf-8"?>
<p:tagLst xmlns:a="http://schemas.openxmlformats.org/drawingml/2006/main" xmlns:r="http://schemas.openxmlformats.org/officeDocument/2006/relationships" xmlns:p="http://schemas.openxmlformats.org/presentationml/2006/main">
  <p:tag name="PPTAGGERGROUP" val="2"/>
</p:tagLst>
</file>

<file path=ppt/tags/tag1003.xml><?xml version="1.0" encoding="utf-8"?>
<p:tagLst xmlns:a="http://schemas.openxmlformats.org/drawingml/2006/main" xmlns:r="http://schemas.openxmlformats.org/officeDocument/2006/relationships" xmlns:p="http://schemas.openxmlformats.org/presentationml/2006/main">
  <p:tag name="PPTAGGERGROUP" val="2"/>
</p:tagLst>
</file>

<file path=ppt/tags/tag1004.xml><?xml version="1.0" encoding="utf-8"?>
<p:tagLst xmlns:a="http://schemas.openxmlformats.org/drawingml/2006/main" xmlns:r="http://schemas.openxmlformats.org/officeDocument/2006/relationships" xmlns:p="http://schemas.openxmlformats.org/presentationml/2006/main">
  <p:tag name="PPTAGGERGROUP" val="2"/>
</p:tagLst>
</file>

<file path=ppt/tags/tag1005.xml><?xml version="1.0" encoding="utf-8"?>
<p:tagLst xmlns:a="http://schemas.openxmlformats.org/drawingml/2006/main" xmlns:r="http://schemas.openxmlformats.org/officeDocument/2006/relationships" xmlns:p="http://schemas.openxmlformats.org/presentationml/2006/main">
  <p:tag name="PPTAGGERGROUP" val="2"/>
</p:tagLst>
</file>

<file path=ppt/tags/tag1006.xml><?xml version="1.0" encoding="utf-8"?>
<p:tagLst xmlns:a="http://schemas.openxmlformats.org/drawingml/2006/main" xmlns:r="http://schemas.openxmlformats.org/officeDocument/2006/relationships" xmlns:p="http://schemas.openxmlformats.org/presentationml/2006/main">
  <p:tag name="PPTAGGERGROUP" val="2"/>
</p:tagLst>
</file>

<file path=ppt/tags/tag1007.xml><?xml version="1.0" encoding="utf-8"?>
<p:tagLst xmlns:a="http://schemas.openxmlformats.org/drawingml/2006/main" xmlns:r="http://schemas.openxmlformats.org/officeDocument/2006/relationships" xmlns:p="http://schemas.openxmlformats.org/presentationml/2006/main">
  <p:tag name="PPTAGGERGROUP" val="2"/>
</p:tagLst>
</file>

<file path=ppt/tags/tag1008.xml><?xml version="1.0" encoding="utf-8"?>
<p:tagLst xmlns:a="http://schemas.openxmlformats.org/drawingml/2006/main" xmlns:r="http://schemas.openxmlformats.org/officeDocument/2006/relationships" xmlns:p="http://schemas.openxmlformats.org/presentationml/2006/main">
  <p:tag name="PPTAGGERGROUP" val="2"/>
</p:tagLst>
</file>

<file path=ppt/tags/tag1009.xml><?xml version="1.0" encoding="utf-8"?>
<p:tagLst xmlns:a="http://schemas.openxmlformats.org/drawingml/2006/main" xmlns:r="http://schemas.openxmlformats.org/officeDocument/2006/relationships" xmlns:p="http://schemas.openxmlformats.org/presentationml/2006/main">
  <p:tag name="PPTAGGERGROUP" val="2"/>
</p:tagLst>
</file>

<file path=ppt/tags/tag101.xml><?xml version="1.0" encoding="utf-8"?>
<p:tagLst xmlns:a="http://schemas.openxmlformats.org/drawingml/2006/main" xmlns:r="http://schemas.openxmlformats.org/officeDocument/2006/relationships" xmlns:p="http://schemas.openxmlformats.org/presentationml/2006/main">
  <p:tag name="PPTAGGERGROUP" val="2"/>
</p:tagLst>
</file>

<file path=ppt/tags/tag1010.xml><?xml version="1.0" encoding="utf-8"?>
<p:tagLst xmlns:a="http://schemas.openxmlformats.org/drawingml/2006/main" xmlns:r="http://schemas.openxmlformats.org/officeDocument/2006/relationships" xmlns:p="http://schemas.openxmlformats.org/presentationml/2006/main">
  <p:tag name="PPTAGGERGROUP" val="2"/>
</p:tagLst>
</file>

<file path=ppt/tags/tag1011.xml><?xml version="1.0" encoding="utf-8"?>
<p:tagLst xmlns:a="http://schemas.openxmlformats.org/drawingml/2006/main" xmlns:r="http://schemas.openxmlformats.org/officeDocument/2006/relationships" xmlns:p="http://schemas.openxmlformats.org/presentationml/2006/main">
  <p:tag name="PPTAGGERGROUP" val="2"/>
</p:tagLst>
</file>

<file path=ppt/tags/tag1012.xml><?xml version="1.0" encoding="utf-8"?>
<p:tagLst xmlns:a="http://schemas.openxmlformats.org/drawingml/2006/main" xmlns:r="http://schemas.openxmlformats.org/officeDocument/2006/relationships" xmlns:p="http://schemas.openxmlformats.org/presentationml/2006/main">
  <p:tag name="PPTAGGERGROUP" val="2"/>
</p:tagLst>
</file>

<file path=ppt/tags/tag1013.xml><?xml version="1.0" encoding="utf-8"?>
<p:tagLst xmlns:a="http://schemas.openxmlformats.org/drawingml/2006/main" xmlns:r="http://schemas.openxmlformats.org/officeDocument/2006/relationships" xmlns:p="http://schemas.openxmlformats.org/presentationml/2006/main">
  <p:tag name="PPTAGGERGROUP" val="2"/>
</p:tagLst>
</file>

<file path=ppt/tags/tag1014.xml><?xml version="1.0" encoding="utf-8"?>
<p:tagLst xmlns:a="http://schemas.openxmlformats.org/drawingml/2006/main" xmlns:r="http://schemas.openxmlformats.org/officeDocument/2006/relationships" xmlns:p="http://schemas.openxmlformats.org/presentationml/2006/main">
  <p:tag name="PPTAGGERGROUP" val="2"/>
</p:tagLst>
</file>

<file path=ppt/tags/tag1015.xml><?xml version="1.0" encoding="utf-8"?>
<p:tagLst xmlns:a="http://schemas.openxmlformats.org/drawingml/2006/main" xmlns:r="http://schemas.openxmlformats.org/officeDocument/2006/relationships" xmlns:p="http://schemas.openxmlformats.org/presentationml/2006/main">
  <p:tag name="PPTAGGERGROUP" val="2"/>
</p:tagLst>
</file>

<file path=ppt/tags/tag1016.xml><?xml version="1.0" encoding="utf-8"?>
<p:tagLst xmlns:a="http://schemas.openxmlformats.org/drawingml/2006/main" xmlns:r="http://schemas.openxmlformats.org/officeDocument/2006/relationships" xmlns:p="http://schemas.openxmlformats.org/presentationml/2006/main">
  <p:tag name="PPTAGGERGROUP" val="2"/>
</p:tagLst>
</file>

<file path=ppt/tags/tag1017.xml><?xml version="1.0" encoding="utf-8"?>
<p:tagLst xmlns:a="http://schemas.openxmlformats.org/drawingml/2006/main" xmlns:r="http://schemas.openxmlformats.org/officeDocument/2006/relationships" xmlns:p="http://schemas.openxmlformats.org/presentationml/2006/main">
  <p:tag name="PPTAGGERGROUP" val="2"/>
</p:tagLst>
</file>

<file path=ppt/tags/tag1018.xml><?xml version="1.0" encoding="utf-8"?>
<p:tagLst xmlns:a="http://schemas.openxmlformats.org/drawingml/2006/main" xmlns:r="http://schemas.openxmlformats.org/officeDocument/2006/relationships" xmlns:p="http://schemas.openxmlformats.org/presentationml/2006/main">
  <p:tag name="PPTAGGERGROUP" val="2"/>
</p:tagLst>
</file>

<file path=ppt/tags/tag1019.xml><?xml version="1.0" encoding="utf-8"?>
<p:tagLst xmlns:a="http://schemas.openxmlformats.org/drawingml/2006/main" xmlns:r="http://schemas.openxmlformats.org/officeDocument/2006/relationships" xmlns:p="http://schemas.openxmlformats.org/presentationml/2006/main">
  <p:tag name="PPTAGGERGROUP" val="2"/>
</p:tagLst>
</file>

<file path=ppt/tags/tag102.xml><?xml version="1.0" encoding="utf-8"?>
<p:tagLst xmlns:a="http://schemas.openxmlformats.org/drawingml/2006/main" xmlns:r="http://schemas.openxmlformats.org/officeDocument/2006/relationships" xmlns:p="http://schemas.openxmlformats.org/presentationml/2006/main">
  <p:tag name="PPTAGGERGROUP" val="2"/>
</p:tagLst>
</file>

<file path=ppt/tags/tag1020.xml><?xml version="1.0" encoding="utf-8"?>
<p:tagLst xmlns:a="http://schemas.openxmlformats.org/drawingml/2006/main" xmlns:r="http://schemas.openxmlformats.org/officeDocument/2006/relationships" xmlns:p="http://schemas.openxmlformats.org/presentationml/2006/main">
  <p:tag name="PPTAGGERGROUP" val="2"/>
</p:tagLst>
</file>

<file path=ppt/tags/tag1021.xml><?xml version="1.0" encoding="utf-8"?>
<p:tagLst xmlns:a="http://schemas.openxmlformats.org/drawingml/2006/main" xmlns:r="http://schemas.openxmlformats.org/officeDocument/2006/relationships" xmlns:p="http://schemas.openxmlformats.org/presentationml/2006/main">
  <p:tag name="PPTAGGERGROUP" val="2"/>
</p:tagLst>
</file>

<file path=ppt/tags/tag1022.xml><?xml version="1.0" encoding="utf-8"?>
<p:tagLst xmlns:a="http://schemas.openxmlformats.org/drawingml/2006/main" xmlns:r="http://schemas.openxmlformats.org/officeDocument/2006/relationships" xmlns:p="http://schemas.openxmlformats.org/presentationml/2006/main">
  <p:tag name="PPTAGGERGROUP" val="2"/>
</p:tagLst>
</file>

<file path=ppt/tags/tag1023.xml><?xml version="1.0" encoding="utf-8"?>
<p:tagLst xmlns:a="http://schemas.openxmlformats.org/drawingml/2006/main" xmlns:r="http://schemas.openxmlformats.org/officeDocument/2006/relationships" xmlns:p="http://schemas.openxmlformats.org/presentationml/2006/main">
  <p:tag name="PPTAGGERGROUP" val="2"/>
</p:tagLst>
</file>

<file path=ppt/tags/tag1024.xml><?xml version="1.0" encoding="utf-8"?>
<p:tagLst xmlns:a="http://schemas.openxmlformats.org/drawingml/2006/main" xmlns:r="http://schemas.openxmlformats.org/officeDocument/2006/relationships" xmlns:p="http://schemas.openxmlformats.org/presentationml/2006/main">
  <p:tag name="PPTAGGERGROUP" val="2"/>
</p:tagLst>
</file>

<file path=ppt/tags/tag1025.xml><?xml version="1.0" encoding="utf-8"?>
<p:tagLst xmlns:a="http://schemas.openxmlformats.org/drawingml/2006/main" xmlns:r="http://schemas.openxmlformats.org/officeDocument/2006/relationships" xmlns:p="http://schemas.openxmlformats.org/presentationml/2006/main">
  <p:tag name="PPTAGGERGROUP" val="2"/>
</p:tagLst>
</file>

<file path=ppt/tags/tag1026.xml><?xml version="1.0" encoding="utf-8"?>
<p:tagLst xmlns:a="http://schemas.openxmlformats.org/drawingml/2006/main" xmlns:r="http://schemas.openxmlformats.org/officeDocument/2006/relationships" xmlns:p="http://schemas.openxmlformats.org/presentationml/2006/main">
  <p:tag name="PPTAGGERGROUP" val="2"/>
</p:tagLst>
</file>

<file path=ppt/tags/tag1027.xml><?xml version="1.0" encoding="utf-8"?>
<p:tagLst xmlns:a="http://schemas.openxmlformats.org/drawingml/2006/main" xmlns:r="http://schemas.openxmlformats.org/officeDocument/2006/relationships" xmlns:p="http://schemas.openxmlformats.org/presentationml/2006/main">
  <p:tag name="PPTAGGERGROUP" val="2"/>
</p:tagLst>
</file>

<file path=ppt/tags/tag1028.xml><?xml version="1.0" encoding="utf-8"?>
<p:tagLst xmlns:a="http://schemas.openxmlformats.org/drawingml/2006/main" xmlns:r="http://schemas.openxmlformats.org/officeDocument/2006/relationships" xmlns:p="http://schemas.openxmlformats.org/presentationml/2006/main">
  <p:tag name="PPTAGGERGROUP" val="2"/>
</p:tagLst>
</file>

<file path=ppt/tags/tag1029.xml><?xml version="1.0" encoding="utf-8"?>
<p:tagLst xmlns:a="http://schemas.openxmlformats.org/drawingml/2006/main" xmlns:r="http://schemas.openxmlformats.org/officeDocument/2006/relationships" xmlns:p="http://schemas.openxmlformats.org/presentationml/2006/main">
  <p:tag name="PPTAGGERGROUP" val="2"/>
</p:tagLst>
</file>

<file path=ppt/tags/tag103.xml><?xml version="1.0" encoding="utf-8"?>
<p:tagLst xmlns:a="http://schemas.openxmlformats.org/drawingml/2006/main" xmlns:r="http://schemas.openxmlformats.org/officeDocument/2006/relationships" xmlns:p="http://schemas.openxmlformats.org/presentationml/2006/main">
  <p:tag name="PPTAGGERGROUP" val="2"/>
</p:tagLst>
</file>

<file path=ppt/tags/tag1030.xml><?xml version="1.0" encoding="utf-8"?>
<p:tagLst xmlns:a="http://schemas.openxmlformats.org/drawingml/2006/main" xmlns:r="http://schemas.openxmlformats.org/officeDocument/2006/relationships" xmlns:p="http://schemas.openxmlformats.org/presentationml/2006/main">
  <p:tag name="PPTAGGERGROUP" val="2"/>
</p:tagLst>
</file>

<file path=ppt/tags/tag1031.xml><?xml version="1.0" encoding="utf-8"?>
<p:tagLst xmlns:a="http://schemas.openxmlformats.org/drawingml/2006/main" xmlns:r="http://schemas.openxmlformats.org/officeDocument/2006/relationships" xmlns:p="http://schemas.openxmlformats.org/presentationml/2006/main">
  <p:tag name="PPTAGGERGROUP" val="2"/>
</p:tagLst>
</file>

<file path=ppt/tags/tag1032.xml><?xml version="1.0" encoding="utf-8"?>
<p:tagLst xmlns:a="http://schemas.openxmlformats.org/drawingml/2006/main" xmlns:r="http://schemas.openxmlformats.org/officeDocument/2006/relationships" xmlns:p="http://schemas.openxmlformats.org/presentationml/2006/main">
  <p:tag name="PPTAGGERGROUP" val="2"/>
</p:tagLst>
</file>

<file path=ppt/tags/tag1033.xml><?xml version="1.0" encoding="utf-8"?>
<p:tagLst xmlns:a="http://schemas.openxmlformats.org/drawingml/2006/main" xmlns:r="http://schemas.openxmlformats.org/officeDocument/2006/relationships" xmlns:p="http://schemas.openxmlformats.org/presentationml/2006/main">
  <p:tag name="PPTAGGERGROUP" val="2"/>
</p:tagLst>
</file>

<file path=ppt/tags/tag1034.xml><?xml version="1.0" encoding="utf-8"?>
<p:tagLst xmlns:a="http://schemas.openxmlformats.org/drawingml/2006/main" xmlns:r="http://schemas.openxmlformats.org/officeDocument/2006/relationships" xmlns:p="http://schemas.openxmlformats.org/presentationml/2006/main">
  <p:tag name="PPTAGGERGROUP" val="2"/>
</p:tagLst>
</file>

<file path=ppt/tags/tag1035.xml><?xml version="1.0" encoding="utf-8"?>
<p:tagLst xmlns:a="http://schemas.openxmlformats.org/drawingml/2006/main" xmlns:r="http://schemas.openxmlformats.org/officeDocument/2006/relationships" xmlns:p="http://schemas.openxmlformats.org/presentationml/2006/main">
  <p:tag name="PPTAGGERGROUP" val="2"/>
</p:tagLst>
</file>

<file path=ppt/tags/tag104.xml><?xml version="1.0" encoding="utf-8"?>
<p:tagLst xmlns:a="http://schemas.openxmlformats.org/drawingml/2006/main" xmlns:r="http://schemas.openxmlformats.org/officeDocument/2006/relationships" xmlns:p="http://schemas.openxmlformats.org/presentationml/2006/main">
  <p:tag name="PPTAGGERGROUP" val="2"/>
</p:tagLst>
</file>

<file path=ppt/tags/tag105.xml><?xml version="1.0" encoding="utf-8"?>
<p:tagLst xmlns:a="http://schemas.openxmlformats.org/drawingml/2006/main" xmlns:r="http://schemas.openxmlformats.org/officeDocument/2006/relationships" xmlns:p="http://schemas.openxmlformats.org/presentationml/2006/main">
  <p:tag name="PPTAGGERGROUP" val="2"/>
</p:tagLst>
</file>

<file path=ppt/tags/tag106.xml><?xml version="1.0" encoding="utf-8"?>
<p:tagLst xmlns:a="http://schemas.openxmlformats.org/drawingml/2006/main" xmlns:r="http://schemas.openxmlformats.org/officeDocument/2006/relationships" xmlns:p="http://schemas.openxmlformats.org/presentationml/2006/main">
  <p:tag name="PPTAGGERGROUP" val="2"/>
</p:tagLst>
</file>

<file path=ppt/tags/tag107.xml><?xml version="1.0" encoding="utf-8"?>
<p:tagLst xmlns:a="http://schemas.openxmlformats.org/drawingml/2006/main" xmlns:r="http://schemas.openxmlformats.org/officeDocument/2006/relationships" xmlns:p="http://schemas.openxmlformats.org/presentationml/2006/main">
  <p:tag name="PPTAGGERGROUP" val="2"/>
</p:tagLst>
</file>

<file path=ppt/tags/tag108.xml><?xml version="1.0" encoding="utf-8"?>
<p:tagLst xmlns:a="http://schemas.openxmlformats.org/drawingml/2006/main" xmlns:r="http://schemas.openxmlformats.org/officeDocument/2006/relationships" xmlns:p="http://schemas.openxmlformats.org/presentationml/2006/main">
  <p:tag name="PPTAGGERGROUP" val="2"/>
</p:tagLst>
</file>

<file path=ppt/tags/tag109.xml><?xml version="1.0" encoding="utf-8"?>
<p:tagLst xmlns:a="http://schemas.openxmlformats.org/drawingml/2006/main" xmlns:r="http://schemas.openxmlformats.org/officeDocument/2006/relationships" xmlns:p="http://schemas.openxmlformats.org/presentationml/2006/main">
  <p:tag name="PPTAGGERGROUP" val="2"/>
</p:tagLst>
</file>

<file path=ppt/tags/tag11.xml><?xml version="1.0" encoding="utf-8"?>
<p:tagLst xmlns:a="http://schemas.openxmlformats.org/drawingml/2006/main" xmlns:r="http://schemas.openxmlformats.org/officeDocument/2006/relationships" xmlns:p="http://schemas.openxmlformats.org/presentationml/2006/main">
  <p:tag name="PPTAGGERGROUP" val="2"/>
</p:tagLst>
</file>

<file path=ppt/tags/tag110.xml><?xml version="1.0" encoding="utf-8"?>
<p:tagLst xmlns:a="http://schemas.openxmlformats.org/drawingml/2006/main" xmlns:r="http://schemas.openxmlformats.org/officeDocument/2006/relationships" xmlns:p="http://schemas.openxmlformats.org/presentationml/2006/main">
  <p:tag name="PPTAGGERGROUP" val="2"/>
</p:tagLst>
</file>

<file path=ppt/tags/tag111.xml><?xml version="1.0" encoding="utf-8"?>
<p:tagLst xmlns:a="http://schemas.openxmlformats.org/drawingml/2006/main" xmlns:r="http://schemas.openxmlformats.org/officeDocument/2006/relationships" xmlns:p="http://schemas.openxmlformats.org/presentationml/2006/main">
  <p:tag name="PPTAGGERGROUP" val="2"/>
</p:tagLst>
</file>

<file path=ppt/tags/tag112.xml><?xml version="1.0" encoding="utf-8"?>
<p:tagLst xmlns:a="http://schemas.openxmlformats.org/drawingml/2006/main" xmlns:r="http://schemas.openxmlformats.org/officeDocument/2006/relationships" xmlns:p="http://schemas.openxmlformats.org/presentationml/2006/main">
  <p:tag name="PPTAGGERGROUP" val="2"/>
</p:tagLst>
</file>

<file path=ppt/tags/tag113.xml><?xml version="1.0" encoding="utf-8"?>
<p:tagLst xmlns:a="http://schemas.openxmlformats.org/drawingml/2006/main" xmlns:r="http://schemas.openxmlformats.org/officeDocument/2006/relationships" xmlns:p="http://schemas.openxmlformats.org/presentationml/2006/main">
  <p:tag name="PPTAGGERGROUP" val="2"/>
</p:tagLst>
</file>

<file path=ppt/tags/tag114.xml><?xml version="1.0" encoding="utf-8"?>
<p:tagLst xmlns:a="http://schemas.openxmlformats.org/drawingml/2006/main" xmlns:r="http://schemas.openxmlformats.org/officeDocument/2006/relationships" xmlns:p="http://schemas.openxmlformats.org/presentationml/2006/main">
  <p:tag name="PPTAGGERGROUP" val="2"/>
</p:tagLst>
</file>

<file path=ppt/tags/tag115.xml><?xml version="1.0" encoding="utf-8"?>
<p:tagLst xmlns:a="http://schemas.openxmlformats.org/drawingml/2006/main" xmlns:r="http://schemas.openxmlformats.org/officeDocument/2006/relationships" xmlns:p="http://schemas.openxmlformats.org/presentationml/2006/main">
  <p:tag name="PPTAGGERGROUP" val="2"/>
</p:tagLst>
</file>

<file path=ppt/tags/tag116.xml><?xml version="1.0" encoding="utf-8"?>
<p:tagLst xmlns:a="http://schemas.openxmlformats.org/drawingml/2006/main" xmlns:r="http://schemas.openxmlformats.org/officeDocument/2006/relationships" xmlns:p="http://schemas.openxmlformats.org/presentationml/2006/main">
  <p:tag name="PPTAGGERGROUP" val="2"/>
</p:tagLst>
</file>

<file path=ppt/tags/tag117.xml><?xml version="1.0" encoding="utf-8"?>
<p:tagLst xmlns:a="http://schemas.openxmlformats.org/drawingml/2006/main" xmlns:r="http://schemas.openxmlformats.org/officeDocument/2006/relationships" xmlns:p="http://schemas.openxmlformats.org/presentationml/2006/main">
  <p:tag name="PPTAGGERGROUP" val="2"/>
</p:tagLst>
</file>

<file path=ppt/tags/tag118.xml><?xml version="1.0" encoding="utf-8"?>
<p:tagLst xmlns:a="http://schemas.openxmlformats.org/drawingml/2006/main" xmlns:r="http://schemas.openxmlformats.org/officeDocument/2006/relationships" xmlns:p="http://schemas.openxmlformats.org/presentationml/2006/main">
  <p:tag name="PPTAGGERGROUP" val="2"/>
</p:tagLst>
</file>

<file path=ppt/tags/tag119.xml><?xml version="1.0" encoding="utf-8"?>
<p:tagLst xmlns:a="http://schemas.openxmlformats.org/drawingml/2006/main" xmlns:r="http://schemas.openxmlformats.org/officeDocument/2006/relationships" xmlns:p="http://schemas.openxmlformats.org/presentationml/2006/main">
  <p:tag name="PPTAGGERGROUP" val="2"/>
</p:tagLst>
</file>

<file path=ppt/tags/tag12.xml><?xml version="1.0" encoding="utf-8"?>
<p:tagLst xmlns:a="http://schemas.openxmlformats.org/drawingml/2006/main" xmlns:r="http://schemas.openxmlformats.org/officeDocument/2006/relationships" xmlns:p="http://schemas.openxmlformats.org/presentationml/2006/main">
  <p:tag name="PPTAGGERGROUP" val="2"/>
</p:tagLst>
</file>

<file path=ppt/tags/tag120.xml><?xml version="1.0" encoding="utf-8"?>
<p:tagLst xmlns:a="http://schemas.openxmlformats.org/drawingml/2006/main" xmlns:r="http://schemas.openxmlformats.org/officeDocument/2006/relationships" xmlns:p="http://schemas.openxmlformats.org/presentationml/2006/main">
  <p:tag name="PPTAGGERGROUP" val="2"/>
</p:tagLst>
</file>

<file path=ppt/tags/tag121.xml><?xml version="1.0" encoding="utf-8"?>
<p:tagLst xmlns:a="http://schemas.openxmlformats.org/drawingml/2006/main" xmlns:r="http://schemas.openxmlformats.org/officeDocument/2006/relationships" xmlns:p="http://schemas.openxmlformats.org/presentationml/2006/main">
  <p:tag name="PPTAGGERGROUP" val="2"/>
</p:tagLst>
</file>

<file path=ppt/tags/tag122.xml><?xml version="1.0" encoding="utf-8"?>
<p:tagLst xmlns:a="http://schemas.openxmlformats.org/drawingml/2006/main" xmlns:r="http://schemas.openxmlformats.org/officeDocument/2006/relationships" xmlns:p="http://schemas.openxmlformats.org/presentationml/2006/main">
  <p:tag name="PPTAGGERGROUP" val="2"/>
</p:tagLst>
</file>

<file path=ppt/tags/tag123.xml><?xml version="1.0" encoding="utf-8"?>
<p:tagLst xmlns:a="http://schemas.openxmlformats.org/drawingml/2006/main" xmlns:r="http://schemas.openxmlformats.org/officeDocument/2006/relationships" xmlns:p="http://schemas.openxmlformats.org/presentationml/2006/main">
  <p:tag name="PPTAGGERGROUP" val="2"/>
</p:tagLst>
</file>

<file path=ppt/tags/tag124.xml><?xml version="1.0" encoding="utf-8"?>
<p:tagLst xmlns:a="http://schemas.openxmlformats.org/drawingml/2006/main" xmlns:r="http://schemas.openxmlformats.org/officeDocument/2006/relationships" xmlns:p="http://schemas.openxmlformats.org/presentationml/2006/main">
  <p:tag name="PPTAGGERGROUP" val="2"/>
</p:tagLst>
</file>

<file path=ppt/tags/tag125.xml><?xml version="1.0" encoding="utf-8"?>
<p:tagLst xmlns:a="http://schemas.openxmlformats.org/drawingml/2006/main" xmlns:r="http://schemas.openxmlformats.org/officeDocument/2006/relationships" xmlns:p="http://schemas.openxmlformats.org/presentationml/2006/main">
  <p:tag name="PPTAGGERGROUP" val="2"/>
</p:tagLst>
</file>

<file path=ppt/tags/tag126.xml><?xml version="1.0" encoding="utf-8"?>
<p:tagLst xmlns:a="http://schemas.openxmlformats.org/drawingml/2006/main" xmlns:r="http://schemas.openxmlformats.org/officeDocument/2006/relationships" xmlns:p="http://schemas.openxmlformats.org/presentationml/2006/main">
  <p:tag name="PPTAGGERGROUP" val="2"/>
</p:tagLst>
</file>

<file path=ppt/tags/tag127.xml><?xml version="1.0" encoding="utf-8"?>
<p:tagLst xmlns:a="http://schemas.openxmlformats.org/drawingml/2006/main" xmlns:r="http://schemas.openxmlformats.org/officeDocument/2006/relationships" xmlns:p="http://schemas.openxmlformats.org/presentationml/2006/main">
  <p:tag name="PPTAGGERGROUP" val="2"/>
</p:tagLst>
</file>

<file path=ppt/tags/tag128.xml><?xml version="1.0" encoding="utf-8"?>
<p:tagLst xmlns:a="http://schemas.openxmlformats.org/drawingml/2006/main" xmlns:r="http://schemas.openxmlformats.org/officeDocument/2006/relationships" xmlns:p="http://schemas.openxmlformats.org/presentationml/2006/main">
  <p:tag name="PPTAGGERGROUP" val="2"/>
</p:tagLst>
</file>

<file path=ppt/tags/tag129.xml><?xml version="1.0" encoding="utf-8"?>
<p:tagLst xmlns:a="http://schemas.openxmlformats.org/drawingml/2006/main" xmlns:r="http://schemas.openxmlformats.org/officeDocument/2006/relationships" xmlns:p="http://schemas.openxmlformats.org/presentationml/2006/main">
  <p:tag name="PPTAGGERGROUP" val="2"/>
</p:tagLst>
</file>

<file path=ppt/tags/tag13.xml><?xml version="1.0" encoding="utf-8"?>
<p:tagLst xmlns:a="http://schemas.openxmlformats.org/drawingml/2006/main" xmlns:r="http://schemas.openxmlformats.org/officeDocument/2006/relationships" xmlns:p="http://schemas.openxmlformats.org/presentationml/2006/main">
  <p:tag name="PPTAGGERGROUP" val="2"/>
</p:tagLst>
</file>

<file path=ppt/tags/tag130.xml><?xml version="1.0" encoding="utf-8"?>
<p:tagLst xmlns:a="http://schemas.openxmlformats.org/drawingml/2006/main" xmlns:r="http://schemas.openxmlformats.org/officeDocument/2006/relationships" xmlns:p="http://schemas.openxmlformats.org/presentationml/2006/main">
  <p:tag name="PPTAGGERGROUP" val="2"/>
</p:tagLst>
</file>

<file path=ppt/tags/tag131.xml><?xml version="1.0" encoding="utf-8"?>
<p:tagLst xmlns:a="http://schemas.openxmlformats.org/drawingml/2006/main" xmlns:r="http://schemas.openxmlformats.org/officeDocument/2006/relationships" xmlns:p="http://schemas.openxmlformats.org/presentationml/2006/main">
  <p:tag name="PPTAGGERGROUP" val="2"/>
</p:tagLst>
</file>

<file path=ppt/tags/tag132.xml><?xml version="1.0" encoding="utf-8"?>
<p:tagLst xmlns:a="http://schemas.openxmlformats.org/drawingml/2006/main" xmlns:r="http://schemas.openxmlformats.org/officeDocument/2006/relationships" xmlns:p="http://schemas.openxmlformats.org/presentationml/2006/main">
  <p:tag name="PPTAGGERGROUP" val="2"/>
</p:tagLst>
</file>

<file path=ppt/tags/tag133.xml><?xml version="1.0" encoding="utf-8"?>
<p:tagLst xmlns:a="http://schemas.openxmlformats.org/drawingml/2006/main" xmlns:r="http://schemas.openxmlformats.org/officeDocument/2006/relationships" xmlns:p="http://schemas.openxmlformats.org/presentationml/2006/main">
  <p:tag name="PPTAGGERGROUP" val="2"/>
</p:tagLst>
</file>

<file path=ppt/tags/tag134.xml><?xml version="1.0" encoding="utf-8"?>
<p:tagLst xmlns:a="http://schemas.openxmlformats.org/drawingml/2006/main" xmlns:r="http://schemas.openxmlformats.org/officeDocument/2006/relationships" xmlns:p="http://schemas.openxmlformats.org/presentationml/2006/main">
  <p:tag name="PPTAGGERGROUP" val="2"/>
</p:tagLst>
</file>

<file path=ppt/tags/tag135.xml><?xml version="1.0" encoding="utf-8"?>
<p:tagLst xmlns:a="http://schemas.openxmlformats.org/drawingml/2006/main" xmlns:r="http://schemas.openxmlformats.org/officeDocument/2006/relationships" xmlns:p="http://schemas.openxmlformats.org/presentationml/2006/main">
  <p:tag name="PPTAGGERGROUP" val="2"/>
</p:tagLst>
</file>

<file path=ppt/tags/tag136.xml><?xml version="1.0" encoding="utf-8"?>
<p:tagLst xmlns:a="http://schemas.openxmlformats.org/drawingml/2006/main" xmlns:r="http://schemas.openxmlformats.org/officeDocument/2006/relationships" xmlns:p="http://schemas.openxmlformats.org/presentationml/2006/main">
  <p:tag name="PPTAGGERGROUP" val="2"/>
</p:tagLst>
</file>

<file path=ppt/tags/tag137.xml><?xml version="1.0" encoding="utf-8"?>
<p:tagLst xmlns:a="http://schemas.openxmlformats.org/drawingml/2006/main" xmlns:r="http://schemas.openxmlformats.org/officeDocument/2006/relationships" xmlns:p="http://schemas.openxmlformats.org/presentationml/2006/main">
  <p:tag name="PPTAGGERGROUP" val="2"/>
</p:tagLst>
</file>

<file path=ppt/tags/tag138.xml><?xml version="1.0" encoding="utf-8"?>
<p:tagLst xmlns:a="http://schemas.openxmlformats.org/drawingml/2006/main" xmlns:r="http://schemas.openxmlformats.org/officeDocument/2006/relationships" xmlns:p="http://schemas.openxmlformats.org/presentationml/2006/main">
  <p:tag name="PPTAGGERGROUP" val="2"/>
</p:tagLst>
</file>

<file path=ppt/tags/tag139.xml><?xml version="1.0" encoding="utf-8"?>
<p:tagLst xmlns:a="http://schemas.openxmlformats.org/drawingml/2006/main" xmlns:r="http://schemas.openxmlformats.org/officeDocument/2006/relationships" xmlns:p="http://schemas.openxmlformats.org/presentationml/2006/main">
  <p:tag name="PPTAGGERGROUP" val="2"/>
</p:tagLst>
</file>

<file path=ppt/tags/tag14.xml><?xml version="1.0" encoding="utf-8"?>
<p:tagLst xmlns:a="http://schemas.openxmlformats.org/drawingml/2006/main" xmlns:r="http://schemas.openxmlformats.org/officeDocument/2006/relationships" xmlns:p="http://schemas.openxmlformats.org/presentationml/2006/main">
  <p:tag name="PPTAGGERGROUP" val="2"/>
</p:tagLst>
</file>

<file path=ppt/tags/tag140.xml><?xml version="1.0" encoding="utf-8"?>
<p:tagLst xmlns:a="http://schemas.openxmlformats.org/drawingml/2006/main" xmlns:r="http://schemas.openxmlformats.org/officeDocument/2006/relationships" xmlns:p="http://schemas.openxmlformats.org/presentationml/2006/main">
  <p:tag name="PPTAGGERGROUP" val="2"/>
</p:tagLst>
</file>

<file path=ppt/tags/tag141.xml><?xml version="1.0" encoding="utf-8"?>
<p:tagLst xmlns:a="http://schemas.openxmlformats.org/drawingml/2006/main" xmlns:r="http://schemas.openxmlformats.org/officeDocument/2006/relationships" xmlns:p="http://schemas.openxmlformats.org/presentationml/2006/main">
  <p:tag name="PPTAGGERGROUP" val="2"/>
</p:tagLst>
</file>

<file path=ppt/tags/tag142.xml><?xml version="1.0" encoding="utf-8"?>
<p:tagLst xmlns:a="http://schemas.openxmlformats.org/drawingml/2006/main" xmlns:r="http://schemas.openxmlformats.org/officeDocument/2006/relationships" xmlns:p="http://schemas.openxmlformats.org/presentationml/2006/main">
  <p:tag name="PPTAGGERGROUP" val="2"/>
</p:tagLst>
</file>

<file path=ppt/tags/tag143.xml><?xml version="1.0" encoding="utf-8"?>
<p:tagLst xmlns:a="http://schemas.openxmlformats.org/drawingml/2006/main" xmlns:r="http://schemas.openxmlformats.org/officeDocument/2006/relationships" xmlns:p="http://schemas.openxmlformats.org/presentationml/2006/main">
  <p:tag name="PPTAGGERGROUP" val="2"/>
</p:tagLst>
</file>

<file path=ppt/tags/tag144.xml><?xml version="1.0" encoding="utf-8"?>
<p:tagLst xmlns:a="http://schemas.openxmlformats.org/drawingml/2006/main" xmlns:r="http://schemas.openxmlformats.org/officeDocument/2006/relationships" xmlns:p="http://schemas.openxmlformats.org/presentationml/2006/main">
  <p:tag name="PPTAGGERGROUP" val="2"/>
</p:tagLst>
</file>

<file path=ppt/tags/tag145.xml><?xml version="1.0" encoding="utf-8"?>
<p:tagLst xmlns:a="http://schemas.openxmlformats.org/drawingml/2006/main" xmlns:r="http://schemas.openxmlformats.org/officeDocument/2006/relationships" xmlns:p="http://schemas.openxmlformats.org/presentationml/2006/main">
  <p:tag name="PPTAGGERGROUP" val="2"/>
</p:tagLst>
</file>

<file path=ppt/tags/tag146.xml><?xml version="1.0" encoding="utf-8"?>
<p:tagLst xmlns:a="http://schemas.openxmlformats.org/drawingml/2006/main" xmlns:r="http://schemas.openxmlformats.org/officeDocument/2006/relationships" xmlns:p="http://schemas.openxmlformats.org/presentationml/2006/main">
  <p:tag name="PPTAGGERGROUP" val="2"/>
</p:tagLst>
</file>

<file path=ppt/tags/tag147.xml><?xml version="1.0" encoding="utf-8"?>
<p:tagLst xmlns:a="http://schemas.openxmlformats.org/drawingml/2006/main" xmlns:r="http://schemas.openxmlformats.org/officeDocument/2006/relationships" xmlns:p="http://schemas.openxmlformats.org/presentationml/2006/main">
  <p:tag name="PPTAGGERGROUP" val="2"/>
</p:tagLst>
</file>

<file path=ppt/tags/tag148.xml><?xml version="1.0" encoding="utf-8"?>
<p:tagLst xmlns:a="http://schemas.openxmlformats.org/drawingml/2006/main" xmlns:r="http://schemas.openxmlformats.org/officeDocument/2006/relationships" xmlns:p="http://schemas.openxmlformats.org/presentationml/2006/main">
  <p:tag name="PPTAGGERGROUP" val="2"/>
</p:tagLst>
</file>

<file path=ppt/tags/tag149.xml><?xml version="1.0" encoding="utf-8"?>
<p:tagLst xmlns:a="http://schemas.openxmlformats.org/drawingml/2006/main" xmlns:r="http://schemas.openxmlformats.org/officeDocument/2006/relationships" xmlns:p="http://schemas.openxmlformats.org/presentationml/2006/main">
  <p:tag name="PPTAGGERGROUP" val="2"/>
</p:tagLst>
</file>

<file path=ppt/tags/tag15.xml><?xml version="1.0" encoding="utf-8"?>
<p:tagLst xmlns:a="http://schemas.openxmlformats.org/drawingml/2006/main" xmlns:r="http://schemas.openxmlformats.org/officeDocument/2006/relationships" xmlns:p="http://schemas.openxmlformats.org/presentationml/2006/main">
  <p:tag name="PPTAGGERGROUP" val="2"/>
</p:tagLst>
</file>

<file path=ppt/tags/tag150.xml><?xml version="1.0" encoding="utf-8"?>
<p:tagLst xmlns:a="http://schemas.openxmlformats.org/drawingml/2006/main" xmlns:r="http://schemas.openxmlformats.org/officeDocument/2006/relationships" xmlns:p="http://schemas.openxmlformats.org/presentationml/2006/main">
  <p:tag name="PPTAGGERGROUP" val="2"/>
</p:tagLst>
</file>

<file path=ppt/tags/tag151.xml><?xml version="1.0" encoding="utf-8"?>
<p:tagLst xmlns:a="http://schemas.openxmlformats.org/drawingml/2006/main" xmlns:r="http://schemas.openxmlformats.org/officeDocument/2006/relationships" xmlns:p="http://schemas.openxmlformats.org/presentationml/2006/main">
  <p:tag name="PPTAGGERGROUP" val="2"/>
</p:tagLst>
</file>

<file path=ppt/tags/tag152.xml><?xml version="1.0" encoding="utf-8"?>
<p:tagLst xmlns:a="http://schemas.openxmlformats.org/drawingml/2006/main" xmlns:r="http://schemas.openxmlformats.org/officeDocument/2006/relationships" xmlns:p="http://schemas.openxmlformats.org/presentationml/2006/main">
  <p:tag name="PPTAGGERGROUP" val="2"/>
</p:tagLst>
</file>

<file path=ppt/tags/tag153.xml><?xml version="1.0" encoding="utf-8"?>
<p:tagLst xmlns:a="http://schemas.openxmlformats.org/drawingml/2006/main" xmlns:r="http://schemas.openxmlformats.org/officeDocument/2006/relationships" xmlns:p="http://schemas.openxmlformats.org/presentationml/2006/main">
  <p:tag name="PPTAGGERGROUP" val="2"/>
</p:tagLst>
</file>

<file path=ppt/tags/tag154.xml><?xml version="1.0" encoding="utf-8"?>
<p:tagLst xmlns:a="http://schemas.openxmlformats.org/drawingml/2006/main" xmlns:r="http://schemas.openxmlformats.org/officeDocument/2006/relationships" xmlns:p="http://schemas.openxmlformats.org/presentationml/2006/main">
  <p:tag name="PPTAGGERGROUP" val="2"/>
</p:tagLst>
</file>

<file path=ppt/tags/tag155.xml><?xml version="1.0" encoding="utf-8"?>
<p:tagLst xmlns:a="http://schemas.openxmlformats.org/drawingml/2006/main" xmlns:r="http://schemas.openxmlformats.org/officeDocument/2006/relationships" xmlns:p="http://schemas.openxmlformats.org/presentationml/2006/main">
  <p:tag name="PPTAGGERGROUP" val="2"/>
</p:tagLst>
</file>

<file path=ppt/tags/tag156.xml><?xml version="1.0" encoding="utf-8"?>
<p:tagLst xmlns:a="http://schemas.openxmlformats.org/drawingml/2006/main" xmlns:r="http://schemas.openxmlformats.org/officeDocument/2006/relationships" xmlns:p="http://schemas.openxmlformats.org/presentationml/2006/main">
  <p:tag name="PPTAGGERGROUP" val="2"/>
</p:tagLst>
</file>

<file path=ppt/tags/tag157.xml><?xml version="1.0" encoding="utf-8"?>
<p:tagLst xmlns:a="http://schemas.openxmlformats.org/drawingml/2006/main" xmlns:r="http://schemas.openxmlformats.org/officeDocument/2006/relationships" xmlns:p="http://schemas.openxmlformats.org/presentationml/2006/main">
  <p:tag name="PPTAGGERGROUP" val="2"/>
</p:tagLst>
</file>

<file path=ppt/tags/tag158.xml><?xml version="1.0" encoding="utf-8"?>
<p:tagLst xmlns:a="http://schemas.openxmlformats.org/drawingml/2006/main" xmlns:r="http://schemas.openxmlformats.org/officeDocument/2006/relationships" xmlns:p="http://schemas.openxmlformats.org/presentationml/2006/main">
  <p:tag name="PPTAGGERGROUP" val="2"/>
</p:tagLst>
</file>

<file path=ppt/tags/tag159.xml><?xml version="1.0" encoding="utf-8"?>
<p:tagLst xmlns:a="http://schemas.openxmlformats.org/drawingml/2006/main" xmlns:r="http://schemas.openxmlformats.org/officeDocument/2006/relationships" xmlns:p="http://schemas.openxmlformats.org/presentationml/2006/main">
  <p:tag name="PPTAGGERGROUP" val="2"/>
</p:tagLst>
</file>

<file path=ppt/tags/tag16.xml><?xml version="1.0" encoding="utf-8"?>
<p:tagLst xmlns:a="http://schemas.openxmlformats.org/drawingml/2006/main" xmlns:r="http://schemas.openxmlformats.org/officeDocument/2006/relationships" xmlns:p="http://schemas.openxmlformats.org/presentationml/2006/main">
  <p:tag name="PPTAGGERGROUP" val="2"/>
</p:tagLst>
</file>

<file path=ppt/tags/tag160.xml><?xml version="1.0" encoding="utf-8"?>
<p:tagLst xmlns:a="http://schemas.openxmlformats.org/drawingml/2006/main" xmlns:r="http://schemas.openxmlformats.org/officeDocument/2006/relationships" xmlns:p="http://schemas.openxmlformats.org/presentationml/2006/main">
  <p:tag name="PPTAGGERGROUP" val="2"/>
</p:tagLst>
</file>

<file path=ppt/tags/tag161.xml><?xml version="1.0" encoding="utf-8"?>
<p:tagLst xmlns:a="http://schemas.openxmlformats.org/drawingml/2006/main" xmlns:r="http://schemas.openxmlformats.org/officeDocument/2006/relationships" xmlns:p="http://schemas.openxmlformats.org/presentationml/2006/main">
  <p:tag name="PPTAGGERGROUP" val="2"/>
</p:tagLst>
</file>

<file path=ppt/tags/tag162.xml><?xml version="1.0" encoding="utf-8"?>
<p:tagLst xmlns:a="http://schemas.openxmlformats.org/drawingml/2006/main" xmlns:r="http://schemas.openxmlformats.org/officeDocument/2006/relationships" xmlns:p="http://schemas.openxmlformats.org/presentationml/2006/main">
  <p:tag name="PPTAGGERGROUP" val="2"/>
</p:tagLst>
</file>

<file path=ppt/tags/tag163.xml><?xml version="1.0" encoding="utf-8"?>
<p:tagLst xmlns:a="http://schemas.openxmlformats.org/drawingml/2006/main" xmlns:r="http://schemas.openxmlformats.org/officeDocument/2006/relationships" xmlns:p="http://schemas.openxmlformats.org/presentationml/2006/main">
  <p:tag name="PPTAGGERGROUP" val="2"/>
</p:tagLst>
</file>

<file path=ppt/tags/tag164.xml><?xml version="1.0" encoding="utf-8"?>
<p:tagLst xmlns:a="http://schemas.openxmlformats.org/drawingml/2006/main" xmlns:r="http://schemas.openxmlformats.org/officeDocument/2006/relationships" xmlns:p="http://schemas.openxmlformats.org/presentationml/2006/main">
  <p:tag name="PPTAGGERGROUP" val="2"/>
</p:tagLst>
</file>

<file path=ppt/tags/tag165.xml><?xml version="1.0" encoding="utf-8"?>
<p:tagLst xmlns:a="http://schemas.openxmlformats.org/drawingml/2006/main" xmlns:r="http://schemas.openxmlformats.org/officeDocument/2006/relationships" xmlns:p="http://schemas.openxmlformats.org/presentationml/2006/main">
  <p:tag name="PPTAGGERGROUP" val="2"/>
</p:tagLst>
</file>

<file path=ppt/tags/tag166.xml><?xml version="1.0" encoding="utf-8"?>
<p:tagLst xmlns:a="http://schemas.openxmlformats.org/drawingml/2006/main" xmlns:r="http://schemas.openxmlformats.org/officeDocument/2006/relationships" xmlns:p="http://schemas.openxmlformats.org/presentationml/2006/main">
  <p:tag name="PPTAGGERGROUP" val="2"/>
</p:tagLst>
</file>

<file path=ppt/tags/tag167.xml><?xml version="1.0" encoding="utf-8"?>
<p:tagLst xmlns:a="http://schemas.openxmlformats.org/drawingml/2006/main" xmlns:r="http://schemas.openxmlformats.org/officeDocument/2006/relationships" xmlns:p="http://schemas.openxmlformats.org/presentationml/2006/main">
  <p:tag name="PPTAGGERGROUP" val="2"/>
</p:tagLst>
</file>

<file path=ppt/tags/tag168.xml><?xml version="1.0" encoding="utf-8"?>
<p:tagLst xmlns:a="http://schemas.openxmlformats.org/drawingml/2006/main" xmlns:r="http://schemas.openxmlformats.org/officeDocument/2006/relationships" xmlns:p="http://schemas.openxmlformats.org/presentationml/2006/main">
  <p:tag name="PPTAGGERGROUP" val="2"/>
</p:tagLst>
</file>

<file path=ppt/tags/tag169.xml><?xml version="1.0" encoding="utf-8"?>
<p:tagLst xmlns:a="http://schemas.openxmlformats.org/drawingml/2006/main" xmlns:r="http://schemas.openxmlformats.org/officeDocument/2006/relationships" xmlns:p="http://schemas.openxmlformats.org/presentationml/2006/main">
  <p:tag name="PPTAGGERGROUP" val="2"/>
</p:tagLst>
</file>

<file path=ppt/tags/tag17.xml><?xml version="1.0" encoding="utf-8"?>
<p:tagLst xmlns:a="http://schemas.openxmlformats.org/drawingml/2006/main" xmlns:r="http://schemas.openxmlformats.org/officeDocument/2006/relationships" xmlns:p="http://schemas.openxmlformats.org/presentationml/2006/main">
  <p:tag name="PPTAGGERGROUP" val="2"/>
</p:tagLst>
</file>

<file path=ppt/tags/tag170.xml><?xml version="1.0" encoding="utf-8"?>
<p:tagLst xmlns:a="http://schemas.openxmlformats.org/drawingml/2006/main" xmlns:r="http://schemas.openxmlformats.org/officeDocument/2006/relationships" xmlns:p="http://schemas.openxmlformats.org/presentationml/2006/main">
  <p:tag name="PPTAGGERGROUP" val="2"/>
</p:tagLst>
</file>

<file path=ppt/tags/tag171.xml><?xml version="1.0" encoding="utf-8"?>
<p:tagLst xmlns:a="http://schemas.openxmlformats.org/drawingml/2006/main" xmlns:r="http://schemas.openxmlformats.org/officeDocument/2006/relationships" xmlns:p="http://schemas.openxmlformats.org/presentationml/2006/main">
  <p:tag name="PPTAGGERGROUP" val="2"/>
</p:tagLst>
</file>

<file path=ppt/tags/tag172.xml><?xml version="1.0" encoding="utf-8"?>
<p:tagLst xmlns:a="http://schemas.openxmlformats.org/drawingml/2006/main" xmlns:r="http://schemas.openxmlformats.org/officeDocument/2006/relationships" xmlns:p="http://schemas.openxmlformats.org/presentationml/2006/main">
  <p:tag name="PPTAGGERGROUP" val="2"/>
</p:tagLst>
</file>

<file path=ppt/tags/tag173.xml><?xml version="1.0" encoding="utf-8"?>
<p:tagLst xmlns:a="http://schemas.openxmlformats.org/drawingml/2006/main" xmlns:r="http://schemas.openxmlformats.org/officeDocument/2006/relationships" xmlns:p="http://schemas.openxmlformats.org/presentationml/2006/main">
  <p:tag name="PPTAGGERGROUP" val="2"/>
</p:tagLst>
</file>

<file path=ppt/tags/tag174.xml><?xml version="1.0" encoding="utf-8"?>
<p:tagLst xmlns:a="http://schemas.openxmlformats.org/drawingml/2006/main" xmlns:r="http://schemas.openxmlformats.org/officeDocument/2006/relationships" xmlns:p="http://schemas.openxmlformats.org/presentationml/2006/main">
  <p:tag name="PPTAGGERGROUP" val="2"/>
</p:tagLst>
</file>

<file path=ppt/tags/tag175.xml><?xml version="1.0" encoding="utf-8"?>
<p:tagLst xmlns:a="http://schemas.openxmlformats.org/drawingml/2006/main" xmlns:r="http://schemas.openxmlformats.org/officeDocument/2006/relationships" xmlns:p="http://schemas.openxmlformats.org/presentationml/2006/main">
  <p:tag name="PPTAGGERGROUP" val="2"/>
</p:tagLst>
</file>

<file path=ppt/tags/tag176.xml><?xml version="1.0" encoding="utf-8"?>
<p:tagLst xmlns:a="http://schemas.openxmlformats.org/drawingml/2006/main" xmlns:r="http://schemas.openxmlformats.org/officeDocument/2006/relationships" xmlns:p="http://schemas.openxmlformats.org/presentationml/2006/main">
  <p:tag name="PPTAGGERGROUP" val="2"/>
</p:tagLst>
</file>

<file path=ppt/tags/tag177.xml><?xml version="1.0" encoding="utf-8"?>
<p:tagLst xmlns:a="http://schemas.openxmlformats.org/drawingml/2006/main" xmlns:r="http://schemas.openxmlformats.org/officeDocument/2006/relationships" xmlns:p="http://schemas.openxmlformats.org/presentationml/2006/main">
  <p:tag name="PPTAGGERGROUP" val="2"/>
</p:tagLst>
</file>

<file path=ppt/tags/tag178.xml><?xml version="1.0" encoding="utf-8"?>
<p:tagLst xmlns:a="http://schemas.openxmlformats.org/drawingml/2006/main" xmlns:r="http://schemas.openxmlformats.org/officeDocument/2006/relationships" xmlns:p="http://schemas.openxmlformats.org/presentationml/2006/main">
  <p:tag name="PPTAGGERGROUP" val="2"/>
</p:tagLst>
</file>

<file path=ppt/tags/tag179.xml><?xml version="1.0" encoding="utf-8"?>
<p:tagLst xmlns:a="http://schemas.openxmlformats.org/drawingml/2006/main" xmlns:r="http://schemas.openxmlformats.org/officeDocument/2006/relationships" xmlns:p="http://schemas.openxmlformats.org/presentationml/2006/main">
  <p:tag name="PPTAGGERGROUP" val="2"/>
</p:tagLst>
</file>

<file path=ppt/tags/tag18.xml><?xml version="1.0" encoding="utf-8"?>
<p:tagLst xmlns:a="http://schemas.openxmlformats.org/drawingml/2006/main" xmlns:r="http://schemas.openxmlformats.org/officeDocument/2006/relationships" xmlns:p="http://schemas.openxmlformats.org/presentationml/2006/main">
  <p:tag name="PPTAGGERGROUP" val="2"/>
</p:tagLst>
</file>

<file path=ppt/tags/tag180.xml><?xml version="1.0" encoding="utf-8"?>
<p:tagLst xmlns:a="http://schemas.openxmlformats.org/drawingml/2006/main" xmlns:r="http://schemas.openxmlformats.org/officeDocument/2006/relationships" xmlns:p="http://schemas.openxmlformats.org/presentationml/2006/main">
  <p:tag name="PPTAGGERGROUP" val="2"/>
</p:tagLst>
</file>

<file path=ppt/tags/tag181.xml><?xml version="1.0" encoding="utf-8"?>
<p:tagLst xmlns:a="http://schemas.openxmlformats.org/drawingml/2006/main" xmlns:r="http://schemas.openxmlformats.org/officeDocument/2006/relationships" xmlns:p="http://schemas.openxmlformats.org/presentationml/2006/main">
  <p:tag name="PPTAGGERGROUP" val="2"/>
</p:tagLst>
</file>

<file path=ppt/tags/tag182.xml><?xml version="1.0" encoding="utf-8"?>
<p:tagLst xmlns:a="http://schemas.openxmlformats.org/drawingml/2006/main" xmlns:r="http://schemas.openxmlformats.org/officeDocument/2006/relationships" xmlns:p="http://schemas.openxmlformats.org/presentationml/2006/main">
  <p:tag name="PPTAGGERGROUP" val="2"/>
</p:tagLst>
</file>

<file path=ppt/tags/tag183.xml><?xml version="1.0" encoding="utf-8"?>
<p:tagLst xmlns:a="http://schemas.openxmlformats.org/drawingml/2006/main" xmlns:r="http://schemas.openxmlformats.org/officeDocument/2006/relationships" xmlns:p="http://schemas.openxmlformats.org/presentationml/2006/main">
  <p:tag name="PPTAGGERGROUP" val="2"/>
</p:tagLst>
</file>

<file path=ppt/tags/tag184.xml><?xml version="1.0" encoding="utf-8"?>
<p:tagLst xmlns:a="http://schemas.openxmlformats.org/drawingml/2006/main" xmlns:r="http://schemas.openxmlformats.org/officeDocument/2006/relationships" xmlns:p="http://schemas.openxmlformats.org/presentationml/2006/main">
  <p:tag name="PPTAGGERGROUP" val="2"/>
</p:tagLst>
</file>

<file path=ppt/tags/tag185.xml><?xml version="1.0" encoding="utf-8"?>
<p:tagLst xmlns:a="http://schemas.openxmlformats.org/drawingml/2006/main" xmlns:r="http://schemas.openxmlformats.org/officeDocument/2006/relationships" xmlns:p="http://schemas.openxmlformats.org/presentationml/2006/main">
  <p:tag name="PPTAGGERGROUP" val="2"/>
</p:tagLst>
</file>

<file path=ppt/tags/tag186.xml><?xml version="1.0" encoding="utf-8"?>
<p:tagLst xmlns:a="http://schemas.openxmlformats.org/drawingml/2006/main" xmlns:r="http://schemas.openxmlformats.org/officeDocument/2006/relationships" xmlns:p="http://schemas.openxmlformats.org/presentationml/2006/main">
  <p:tag name="PPTAGGERGROUP" val="2"/>
</p:tagLst>
</file>

<file path=ppt/tags/tag187.xml><?xml version="1.0" encoding="utf-8"?>
<p:tagLst xmlns:a="http://schemas.openxmlformats.org/drawingml/2006/main" xmlns:r="http://schemas.openxmlformats.org/officeDocument/2006/relationships" xmlns:p="http://schemas.openxmlformats.org/presentationml/2006/main">
  <p:tag name="PPTAGGERGROUP" val="2"/>
</p:tagLst>
</file>

<file path=ppt/tags/tag188.xml><?xml version="1.0" encoding="utf-8"?>
<p:tagLst xmlns:a="http://schemas.openxmlformats.org/drawingml/2006/main" xmlns:r="http://schemas.openxmlformats.org/officeDocument/2006/relationships" xmlns:p="http://schemas.openxmlformats.org/presentationml/2006/main">
  <p:tag name="PPTAGGERGROUP" val="2"/>
</p:tagLst>
</file>

<file path=ppt/tags/tag189.xml><?xml version="1.0" encoding="utf-8"?>
<p:tagLst xmlns:a="http://schemas.openxmlformats.org/drawingml/2006/main" xmlns:r="http://schemas.openxmlformats.org/officeDocument/2006/relationships" xmlns:p="http://schemas.openxmlformats.org/presentationml/2006/main">
  <p:tag name="PPTAGGERGROUP" val="2"/>
</p:tagLst>
</file>

<file path=ppt/tags/tag19.xml><?xml version="1.0" encoding="utf-8"?>
<p:tagLst xmlns:a="http://schemas.openxmlformats.org/drawingml/2006/main" xmlns:r="http://schemas.openxmlformats.org/officeDocument/2006/relationships" xmlns:p="http://schemas.openxmlformats.org/presentationml/2006/main">
  <p:tag name="PPTAGGERGROUP" val="2"/>
</p:tagLst>
</file>

<file path=ppt/tags/tag190.xml><?xml version="1.0" encoding="utf-8"?>
<p:tagLst xmlns:a="http://schemas.openxmlformats.org/drawingml/2006/main" xmlns:r="http://schemas.openxmlformats.org/officeDocument/2006/relationships" xmlns:p="http://schemas.openxmlformats.org/presentationml/2006/main">
  <p:tag name="PPTAGGERGROUP" val="2"/>
</p:tagLst>
</file>

<file path=ppt/tags/tag191.xml><?xml version="1.0" encoding="utf-8"?>
<p:tagLst xmlns:a="http://schemas.openxmlformats.org/drawingml/2006/main" xmlns:r="http://schemas.openxmlformats.org/officeDocument/2006/relationships" xmlns:p="http://schemas.openxmlformats.org/presentationml/2006/main">
  <p:tag name="PPTAGGERGROUP" val="2"/>
</p:tagLst>
</file>

<file path=ppt/tags/tag192.xml><?xml version="1.0" encoding="utf-8"?>
<p:tagLst xmlns:a="http://schemas.openxmlformats.org/drawingml/2006/main" xmlns:r="http://schemas.openxmlformats.org/officeDocument/2006/relationships" xmlns:p="http://schemas.openxmlformats.org/presentationml/2006/main">
  <p:tag name="PPTAGGERGROUP" val="2"/>
</p:tagLst>
</file>

<file path=ppt/tags/tag193.xml><?xml version="1.0" encoding="utf-8"?>
<p:tagLst xmlns:a="http://schemas.openxmlformats.org/drawingml/2006/main" xmlns:r="http://schemas.openxmlformats.org/officeDocument/2006/relationships" xmlns:p="http://schemas.openxmlformats.org/presentationml/2006/main">
  <p:tag name="PPTAGGERGROUP" val="2"/>
</p:tagLst>
</file>

<file path=ppt/tags/tag194.xml><?xml version="1.0" encoding="utf-8"?>
<p:tagLst xmlns:a="http://schemas.openxmlformats.org/drawingml/2006/main" xmlns:r="http://schemas.openxmlformats.org/officeDocument/2006/relationships" xmlns:p="http://schemas.openxmlformats.org/presentationml/2006/main">
  <p:tag name="PPTAGGERGROUP" val="2"/>
</p:tagLst>
</file>

<file path=ppt/tags/tag195.xml><?xml version="1.0" encoding="utf-8"?>
<p:tagLst xmlns:a="http://schemas.openxmlformats.org/drawingml/2006/main" xmlns:r="http://schemas.openxmlformats.org/officeDocument/2006/relationships" xmlns:p="http://schemas.openxmlformats.org/presentationml/2006/main">
  <p:tag name="PPTAGGERGROUP" val="2"/>
</p:tagLst>
</file>

<file path=ppt/tags/tag196.xml><?xml version="1.0" encoding="utf-8"?>
<p:tagLst xmlns:a="http://schemas.openxmlformats.org/drawingml/2006/main" xmlns:r="http://schemas.openxmlformats.org/officeDocument/2006/relationships" xmlns:p="http://schemas.openxmlformats.org/presentationml/2006/main">
  <p:tag name="PPTAGGERGROUP" val="2"/>
</p:tagLst>
</file>

<file path=ppt/tags/tag197.xml><?xml version="1.0" encoding="utf-8"?>
<p:tagLst xmlns:a="http://schemas.openxmlformats.org/drawingml/2006/main" xmlns:r="http://schemas.openxmlformats.org/officeDocument/2006/relationships" xmlns:p="http://schemas.openxmlformats.org/presentationml/2006/main">
  <p:tag name="PPTAGGERGROUP" val="2"/>
</p:tagLst>
</file>

<file path=ppt/tags/tag198.xml><?xml version="1.0" encoding="utf-8"?>
<p:tagLst xmlns:a="http://schemas.openxmlformats.org/drawingml/2006/main" xmlns:r="http://schemas.openxmlformats.org/officeDocument/2006/relationships" xmlns:p="http://schemas.openxmlformats.org/presentationml/2006/main">
  <p:tag name="PPTAGGERGROUP" val="2"/>
</p:tagLst>
</file>

<file path=ppt/tags/tag199.xml><?xml version="1.0" encoding="utf-8"?>
<p:tagLst xmlns:a="http://schemas.openxmlformats.org/drawingml/2006/main" xmlns:r="http://schemas.openxmlformats.org/officeDocument/2006/relationships" xmlns:p="http://schemas.openxmlformats.org/presentationml/2006/main">
  <p:tag name="PPTAGGERGROUP" val="2"/>
</p:tagLst>
</file>

<file path=ppt/tags/tag2.xml><?xml version="1.0" encoding="utf-8"?>
<p:tagLst xmlns:a="http://schemas.openxmlformats.org/drawingml/2006/main" xmlns:r="http://schemas.openxmlformats.org/officeDocument/2006/relationships" xmlns:p="http://schemas.openxmlformats.org/presentationml/2006/main">
  <p:tag name="PPTAGGERGROUP" val="2"/>
</p:tagLst>
</file>

<file path=ppt/tags/tag20.xml><?xml version="1.0" encoding="utf-8"?>
<p:tagLst xmlns:a="http://schemas.openxmlformats.org/drawingml/2006/main" xmlns:r="http://schemas.openxmlformats.org/officeDocument/2006/relationships" xmlns:p="http://schemas.openxmlformats.org/presentationml/2006/main">
  <p:tag name="PPTAGGERGROUP" val="2"/>
</p:tagLst>
</file>

<file path=ppt/tags/tag200.xml><?xml version="1.0" encoding="utf-8"?>
<p:tagLst xmlns:a="http://schemas.openxmlformats.org/drawingml/2006/main" xmlns:r="http://schemas.openxmlformats.org/officeDocument/2006/relationships" xmlns:p="http://schemas.openxmlformats.org/presentationml/2006/main">
  <p:tag name="PPTAGGERGROUP" val="2"/>
</p:tagLst>
</file>

<file path=ppt/tags/tag201.xml><?xml version="1.0" encoding="utf-8"?>
<p:tagLst xmlns:a="http://schemas.openxmlformats.org/drawingml/2006/main" xmlns:r="http://schemas.openxmlformats.org/officeDocument/2006/relationships" xmlns:p="http://schemas.openxmlformats.org/presentationml/2006/main">
  <p:tag name="PPTAGGERGROUP" val="2"/>
</p:tagLst>
</file>

<file path=ppt/tags/tag202.xml><?xml version="1.0" encoding="utf-8"?>
<p:tagLst xmlns:a="http://schemas.openxmlformats.org/drawingml/2006/main" xmlns:r="http://schemas.openxmlformats.org/officeDocument/2006/relationships" xmlns:p="http://schemas.openxmlformats.org/presentationml/2006/main">
  <p:tag name="PPTAGGERGROUP" val="2"/>
</p:tagLst>
</file>

<file path=ppt/tags/tag203.xml><?xml version="1.0" encoding="utf-8"?>
<p:tagLst xmlns:a="http://schemas.openxmlformats.org/drawingml/2006/main" xmlns:r="http://schemas.openxmlformats.org/officeDocument/2006/relationships" xmlns:p="http://schemas.openxmlformats.org/presentationml/2006/main">
  <p:tag name="PPTAGGERGROUP" val="2"/>
</p:tagLst>
</file>

<file path=ppt/tags/tag204.xml><?xml version="1.0" encoding="utf-8"?>
<p:tagLst xmlns:a="http://schemas.openxmlformats.org/drawingml/2006/main" xmlns:r="http://schemas.openxmlformats.org/officeDocument/2006/relationships" xmlns:p="http://schemas.openxmlformats.org/presentationml/2006/main">
  <p:tag name="PPTAGGERGROUP" val="2"/>
</p:tagLst>
</file>

<file path=ppt/tags/tag205.xml><?xml version="1.0" encoding="utf-8"?>
<p:tagLst xmlns:a="http://schemas.openxmlformats.org/drawingml/2006/main" xmlns:r="http://schemas.openxmlformats.org/officeDocument/2006/relationships" xmlns:p="http://schemas.openxmlformats.org/presentationml/2006/main">
  <p:tag name="PPTAGGERGROUP" val="2"/>
</p:tagLst>
</file>

<file path=ppt/tags/tag206.xml><?xml version="1.0" encoding="utf-8"?>
<p:tagLst xmlns:a="http://schemas.openxmlformats.org/drawingml/2006/main" xmlns:r="http://schemas.openxmlformats.org/officeDocument/2006/relationships" xmlns:p="http://schemas.openxmlformats.org/presentationml/2006/main">
  <p:tag name="PPTAGGERGROUP" val="2"/>
</p:tagLst>
</file>

<file path=ppt/tags/tag207.xml><?xml version="1.0" encoding="utf-8"?>
<p:tagLst xmlns:a="http://schemas.openxmlformats.org/drawingml/2006/main" xmlns:r="http://schemas.openxmlformats.org/officeDocument/2006/relationships" xmlns:p="http://schemas.openxmlformats.org/presentationml/2006/main">
  <p:tag name="PPTAGGERGROUP" val="2"/>
</p:tagLst>
</file>

<file path=ppt/tags/tag208.xml><?xml version="1.0" encoding="utf-8"?>
<p:tagLst xmlns:a="http://schemas.openxmlformats.org/drawingml/2006/main" xmlns:r="http://schemas.openxmlformats.org/officeDocument/2006/relationships" xmlns:p="http://schemas.openxmlformats.org/presentationml/2006/main">
  <p:tag name="PPTAGGERGROUP" val="2"/>
</p:tagLst>
</file>

<file path=ppt/tags/tag209.xml><?xml version="1.0" encoding="utf-8"?>
<p:tagLst xmlns:a="http://schemas.openxmlformats.org/drawingml/2006/main" xmlns:r="http://schemas.openxmlformats.org/officeDocument/2006/relationships" xmlns:p="http://schemas.openxmlformats.org/presentationml/2006/main">
  <p:tag name="PPTAGGERGROUP" val="2"/>
</p:tagLst>
</file>

<file path=ppt/tags/tag21.xml><?xml version="1.0" encoding="utf-8"?>
<p:tagLst xmlns:a="http://schemas.openxmlformats.org/drawingml/2006/main" xmlns:r="http://schemas.openxmlformats.org/officeDocument/2006/relationships" xmlns:p="http://schemas.openxmlformats.org/presentationml/2006/main">
  <p:tag name="PPTAGGERGROUP" val="2"/>
</p:tagLst>
</file>

<file path=ppt/tags/tag210.xml><?xml version="1.0" encoding="utf-8"?>
<p:tagLst xmlns:a="http://schemas.openxmlformats.org/drawingml/2006/main" xmlns:r="http://schemas.openxmlformats.org/officeDocument/2006/relationships" xmlns:p="http://schemas.openxmlformats.org/presentationml/2006/main">
  <p:tag name="PPTAGGERGROUP" val="2"/>
</p:tagLst>
</file>

<file path=ppt/tags/tag211.xml><?xml version="1.0" encoding="utf-8"?>
<p:tagLst xmlns:a="http://schemas.openxmlformats.org/drawingml/2006/main" xmlns:r="http://schemas.openxmlformats.org/officeDocument/2006/relationships" xmlns:p="http://schemas.openxmlformats.org/presentationml/2006/main">
  <p:tag name="PPTAGGERGROUP" val="2"/>
</p:tagLst>
</file>

<file path=ppt/tags/tag212.xml><?xml version="1.0" encoding="utf-8"?>
<p:tagLst xmlns:a="http://schemas.openxmlformats.org/drawingml/2006/main" xmlns:r="http://schemas.openxmlformats.org/officeDocument/2006/relationships" xmlns:p="http://schemas.openxmlformats.org/presentationml/2006/main">
  <p:tag name="PPTAGGERGROUP" val="2"/>
</p:tagLst>
</file>

<file path=ppt/tags/tag213.xml><?xml version="1.0" encoding="utf-8"?>
<p:tagLst xmlns:a="http://schemas.openxmlformats.org/drawingml/2006/main" xmlns:r="http://schemas.openxmlformats.org/officeDocument/2006/relationships" xmlns:p="http://schemas.openxmlformats.org/presentationml/2006/main">
  <p:tag name="PPTAGGERGROUP" val="2"/>
</p:tagLst>
</file>

<file path=ppt/tags/tag214.xml><?xml version="1.0" encoding="utf-8"?>
<p:tagLst xmlns:a="http://schemas.openxmlformats.org/drawingml/2006/main" xmlns:r="http://schemas.openxmlformats.org/officeDocument/2006/relationships" xmlns:p="http://schemas.openxmlformats.org/presentationml/2006/main">
  <p:tag name="PPTAGGERGROUP" val="2"/>
</p:tagLst>
</file>

<file path=ppt/tags/tag215.xml><?xml version="1.0" encoding="utf-8"?>
<p:tagLst xmlns:a="http://schemas.openxmlformats.org/drawingml/2006/main" xmlns:r="http://schemas.openxmlformats.org/officeDocument/2006/relationships" xmlns:p="http://schemas.openxmlformats.org/presentationml/2006/main">
  <p:tag name="PPTAGGERGROUP" val="2"/>
</p:tagLst>
</file>

<file path=ppt/tags/tag216.xml><?xml version="1.0" encoding="utf-8"?>
<p:tagLst xmlns:a="http://schemas.openxmlformats.org/drawingml/2006/main" xmlns:r="http://schemas.openxmlformats.org/officeDocument/2006/relationships" xmlns:p="http://schemas.openxmlformats.org/presentationml/2006/main">
  <p:tag name="PPTAGGERGROUP" val="2"/>
</p:tagLst>
</file>

<file path=ppt/tags/tag217.xml><?xml version="1.0" encoding="utf-8"?>
<p:tagLst xmlns:a="http://schemas.openxmlformats.org/drawingml/2006/main" xmlns:r="http://schemas.openxmlformats.org/officeDocument/2006/relationships" xmlns:p="http://schemas.openxmlformats.org/presentationml/2006/main">
  <p:tag name="PPTAGGERGROUP" val="2"/>
</p:tagLst>
</file>

<file path=ppt/tags/tag218.xml><?xml version="1.0" encoding="utf-8"?>
<p:tagLst xmlns:a="http://schemas.openxmlformats.org/drawingml/2006/main" xmlns:r="http://schemas.openxmlformats.org/officeDocument/2006/relationships" xmlns:p="http://schemas.openxmlformats.org/presentationml/2006/main">
  <p:tag name="PPTAGGERGROUP" val="2"/>
</p:tagLst>
</file>

<file path=ppt/tags/tag219.xml><?xml version="1.0" encoding="utf-8"?>
<p:tagLst xmlns:a="http://schemas.openxmlformats.org/drawingml/2006/main" xmlns:r="http://schemas.openxmlformats.org/officeDocument/2006/relationships" xmlns:p="http://schemas.openxmlformats.org/presentationml/2006/main">
  <p:tag name="PPTAGGERGROUP" val="2"/>
</p:tagLst>
</file>

<file path=ppt/tags/tag22.xml><?xml version="1.0" encoding="utf-8"?>
<p:tagLst xmlns:a="http://schemas.openxmlformats.org/drawingml/2006/main" xmlns:r="http://schemas.openxmlformats.org/officeDocument/2006/relationships" xmlns:p="http://schemas.openxmlformats.org/presentationml/2006/main">
  <p:tag name="PPTAGGERGROUP" val="2"/>
</p:tagLst>
</file>

<file path=ppt/tags/tag220.xml><?xml version="1.0" encoding="utf-8"?>
<p:tagLst xmlns:a="http://schemas.openxmlformats.org/drawingml/2006/main" xmlns:r="http://schemas.openxmlformats.org/officeDocument/2006/relationships" xmlns:p="http://schemas.openxmlformats.org/presentationml/2006/main">
  <p:tag name="PPTAGGERGROUP" val="2"/>
</p:tagLst>
</file>

<file path=ppt/tags/tag221.xml><?xml version="1.0" encoding="utf-8"?>
<p:tagLst xmlns:a="http://schemas.openxmlformats.org/drawingml/2006/main" xmlns:r="http://schemas.openxmlformats.org/officeDocument/2006/relationships" xmlns:p="http://schemas.openxmlformats.org/presentationml/2006/main">
  <p:tag name="PPTAGGERGROUP" val="2"/>
</p:tagLst>
</file>

<file path=ppt/tags/tag222.xml><?xml version="1.0" encoding="utf-8"?>
<p:tagLst xmlns:a="http://schemas.openxmlformats.org/drawingml/2006/main" xmlns:r="http://schemas.openxmlformats.org/officeDocument/2006/relationships" xmlns:p="http://schemas.openxmlformats.org/presentationml/2006/main">
  <p:tag name="PPTAGGERGROUP" val="2"/>
</p:tagLst>
</file>

<file path=ppt/tags/tag223.xml><?xml version="1.0" encoding="utf-8"?>
<p:tagLst xmlns:a="http://schemas.openxmlformats.org/drawingml/2006/main" xmlns:r="http://schemas.openxmlformats.org/officeDocument/2006/relationships" xmlns:p="http://schemas.openxmlformats.org/presentationml/2006/main">
  <p:tag name="PPTAGGERGROUP" val="2"/>
</p:tagLst>
</file>

<file path=ppt/tags/tag224.xml><?xml version="1.0" encoding="utf-8"?>
<p:tagLst xmlns:a="http://schemas.openxmlformats.org/drawingml/2006/main" xmlns:r="http://schemas.openxmlformats.org/officeDocument/2006/relationships" xmlns:p="http://schemas.openxmlformats.org/presentationml/2006/main">
  <p:tag name="PPTAGGERGROUP" val="2"/>
</p:tagLst>
</file>

<file path=ppt/tags/tag225.xml><?xml version="1.0" encoding="utf-8"?>
<p:tagLst xmlns:a="http://schemas.openxmlformats.org/drawingml/2006/main" xmlns:r="http://schemas.openxmlformats.org/officeDocument/2006/relationships" xmlns:p="http://schemas.openxmlformats.org/presentationml/2006/main">
  <p:tag name="PPTAGGERGROUP" val="2"/>
</p:tagLst>
</file>

<file path=ppt/tags/tag226.xml><?xml version="1.0" encoding="utf-8"?>
<p:tagLst xmlns:a="http://schemas.openxmlformats.org/drawingml/2006/main" xmlns:r="http://schemas.openxmlformats.org/officeDocument/2006/relationships" xmlns:p="http://schemas.openxmlformats.org/presentationml/2006/main">
  <p:tag name="PPTAGGERGROUP" val="2"/>
</p:tagLst>
</file>

<file path=ppt/tags/tag227.xml><?xml version="1.0" encoding="utf-8"?>
<p:tagLst xmlns:a="http://schemas.openxmlformats.org/drawingml/2006/main" xmlns:r="http://schemas.openxmlformats.org/officeDocument/2006/relationships" xmlns:p="http://schemas.openxmlformats.org/presentationml/2006/main">
  <p:tag name="PPTAGGERGROUP" val="2"/>
</p:tagLst>
</file>

<file path=ppt/tags/tag228.xml><?xml version="1.0" encoding="utf-8"?>
<p:tagLst xmlns:a="http://schemas.openxmlformats.org/drawingml/2006/main" xmlns:r="http://schemas.openxmlformats.org/officeDocument/2006/relationships" xmlns:p="http://schemas.openxmlformats.org/presentationml/2006/main">
  <p:tag name="PPTAGGERGROUP" val="2"/>
</p:tagLst>
</file>

<file path=ppt/tags/tag229.xml><?xml version="1.0" encoding="utf-8"?>
<p:tagLst xmlns:a="http://schemas.openxmlformats.org/drawingml/2006/main" xmlns:r="http://schemas.openxmlformats.org/officeDocument/2006/relationships" xmlns:p="http://schemas.openxmlformats.org/presentationml/2006/main">
  <p:tag name="PPTAGGERGROUP" val="2"/>
</p:tagLst>
</file>

<file path=ppt/tags/tag23.xml><?xml version="1.0" encoding="utf-8"?>
<p:tagLst xmlns:a="http://schemas.openxmlformats.org/drawingml/2006/main" xmlns:r="http://schemas.openxmlformats.org/officeDocument/2006/relationships" xmlns:p="http://schemas.openxmlformats.org/presentationml/2006/main">
  <p:tag name="PPTAGGERGROUP" val="2"/>
</p:tagLst>
</file>

<file path=ppt/tags/tag230.xml><?xml version="1.0" encoding="utf-8"?>
<p:tagLst xmlns:a="http://schemas.openxmlformats.org/drawingml/2006/main" xmlns:r="http://schemas.openxmlformats.org/officeDocument/2006/relationships" xmlns:p="http://schemas.openxmlformats.org/presentationml/2006/main">
  <p:tag name="PPTAGGERGROUP" val="2"/>
</p:tagLst>
</file>

<file path=ppt/tags/tag231.xml><?xml version="1.0" encoding="utf-8"?>
<p:tagLst xmlns:a="http://schemas.openxmlformats.org/drawingml/2006/main" xmlns:r="http://schemas.openxmlformats.org/officeDocument/2006/relationships" xmlns:p="http://schemas.openxmlformats.org/presentationml/2006/main">
  <p:tag name="PPTAGGERGROUP" val="2"/>
</p:tagLst>
</file>

<file path=ppt/tags/tag232.xml><?xml version="1.0" encoding="utf-8"?>
<p:tagLst xmlns:a="http://schemas.openxmlformats.org/drawingml/2006/main" xmlns:r="http://schemas.openxmlformats.org/officeDocument/2006/relationships" xmlns:p="http://schemas.openxmlformats.org/presentationml/2006/main">
  <p:tag name="PPTAGGERGROUP" val="2"/>
</p:tagLst>
</file>

<file path=ppt/tags/tag233.xml><?xml version="1.0" encoding="utf-8"?>
<p:tagLst xmlns:a="http://schemas.openxmlformats.org/drawingml/2006/main" xmlns:r="http://schemas.openxmlformats.org/officeDocument/2006/relationships" xmlns:p="http://schemas.openxmlformats.org/presentationml/2006/main">
  <p:tag name="PPTAGGERGROUP" val="2"/>
</p:tagLst>
</file>

<file path=ppt/tags/tag234.xml><?xml version="1.0" encoding="utf-8"?>
<p:tagLst xmlns:a="http://schemas.openxmlformats.org/drawingml/2006/main" xmlns:r="http://schemas.openxmlformats.org/officeDocument/2006/relationships" xmlns:p="http://schemas.openxmlformats.org/presentationml/2006/main">
  <p:tag name="PPTAGGERGROUP" val="2"/>
</p:tagLst>
</file>

<file path=ppt/tags/tag235.xml><?xml version="1.0" encoding="utf-8"?>
<p:tagLst xmlns:a="http://schemas.openxmlformats.org/drawingml/2006/main" xmlns:r="http://schemas.openxmlformats.org/officeDocument/2006/relationships" xmlns:p="http://schemas.openxmlformats.org/presentationml/2006/main">
  <p:tag name="PPTAGGERGROUP" val="2"/>
</p:tagLst>
</file>

<file path=ppt/tags/tag236.xml><?xml version="1.0" encoding="utf-8"?>
<p:tagLst xmlns:a="http://schemas.openxmlformats.org/drawingml/2006/main" xmlns:r="http://schemas.openxmlformats.org/officeDocument/2006/relationships" xmlns:p="http://schemas.openxmlformats.org/presentationml/2006/main">
  <p:tag name="PPTAGGERGROUP" val="2"/>
</p:tagLst>
</file>

<file path=ppt/tags/tag237.xml><?xml version="1.0" encoding="utf-8"?>
<p:tagLst xmlns:a="http://schemas.openxmlformats.org/drawingml/2006/main" xmlns:r="http://schemas.openxmlformats.org/officeDocument/2006/relationships" xmlns:p="http://schemas.openxmlformats.org/presentationml/2006/main">
  <p:tag name="PPTAGGERGROUP" val="2"/>
</p:tagLst>
</file>

<file path=ppt/tags/tag238.xml><?xml version="1.0" encoding="utf-8"?>
<p:tagLst xmlns:a="http://schemas.openxmlformats.org/drawingml/2006/main" xmlns:r="http://schemas.openxmlformats.org/officeDocument/2006/relationships" xmlns:p="http://schemas.openxmlformats.org/presentationml/2006/main">
  <p:tag name="PPTAGGERGROUP" val="2"/>
</p:tagLst>
</file>

<file path=ppt/tags/tag239.xml><?xml version="1.0" encoding="utf-8"?>
<p:tagLst xmlns:a="http://schemas.openxmlformats.org/drawingml/2006/main" xmlns:r="http://schemas.openxmlformats.org/officeDocument/2006/relationships" xmlns:p="http://schemas.openxmlformats.org/presentationml/2006/main">
  <p:tag name="PPTAGGERGROUP" val="2"/>
</p:tagLst>
</file>

<file path=ppt/tags/tag24.xml><?xml version="1.0" encoding="utf-8"?>
<p:tagLst xmlns:a="http://schemas.openxmlformats.org/drawingml/2006/main" xmlns:r="http://schemas.openxmlformats.org/officeDocument/2006/relationships" xmlns:p="http://schemas.openxmlformats.org/presentationml/2006/main">
  <p:tag name="PPTAGGERGROUP" val="2"/>
</p:tagLst>
</file>

<file path=ppt/tags/tag240.xml><?xml version="1.0" encoding="utf-8"?>
<p:tagLst xmlns:a="http://schemas.openxmlformats.org/drawingml/2006/main" xmlns:r="http://schemas.openxmlformats.org/officeDocument/2006/relationships" xmlns:p="http://schemas.openxmlformats.org/presentationml/2006/main">
  <p:tag name="PPTAGGERGROUP" val="2"/>
</p:tagLst>
</file>

<file path=ppt/tags/tag241.xml><?xml version="1.0" encoding="utf-8"?>
<p:tagLst xmlns:a="http://schemas.openxmlformats.org/drawingml/2006/main" xmlns:r="http://schemas.openxmlformats.org/officeDocument/2006/relationships" xmlns:p="http://schemas.openxmlformats.org/presentationml/2006/main">
  <p:tag name="PPTAGGERGROUP" val="2"/>
</p:tagLst>
</file>

<file path=ppt/tags/tag242.xml><?xml version="1.0" encoding="utf-8"?>
<p:tagLst xmlns:a="http://schemas.openxmlformats.org/drawingml/2006/main" xmlns:r="http://schemas.openxmlformats.org/officeDocument/2006/relationships" xmlns:p="http://schemas.openxmlformats.org/presentationml/2006/main">
  <p:tag name="PPTAGGERGROUP" val="2"/>
</p:tagLst>
</file>

<file path=ppt/tags/tag243.xml><?xml version="1.0" encoding="utf-8"?>
<p:tagLst xmlns:a="http://schemas.openxmlformats.org/drawingml/2006/main" xmlns:r="http://schemas.openxmlformats.org/officeDocument/2006/relationships" xmlns:p="http://schemas.openxmlformats.org/presentationml/2006/main">
  <p:tag name="PPTAGGERGROUP" val="2"/>
</p:tagLst>
</file>

<file path=ppt/tags/tag244.xml><?xml version="1.0" encoding="utf-8"?>
<p:tagLst xmlns:a="http://schemas.openxmlformats.org/drawingml/2006/main" xmlns:r="http://schemas.openxmlformats.org/officeDocument/2006/relationships" xmlns:p="http://schemas.openxmlformats.org/presentationml/2006/main">
  <p:tag name="PPTAGGERGROUP" val="2"/>
</p:tagLst>
</file>

<file path=ppt/tags/tag245.xml><?xml version="1.0" encoding="utf-8"?>
<p:tagLst xmlns:a="http://schemas.openxmlformats.org/drawingml/2006/main" xmlns:r="http://schemas.openxmlformats.org/officeDocument/2006/relationships" xmlns:p="http://schemas.openxmlformats.org/presentationml/2006/main">
  <p:tag name="PPTAGGERGROUP" val="2"/>
</p:tagLst>
</file>

<file path=ppt/tags/tag246.xml><?xml version="1.0" encoding="utf-8"?>
<p:tagLst xmlns:a="http://schemas.openxmlformats.org/drawingml/2006/main" xmlns:r="http://schemas.openxmlformats.org/officeDocument/2006/relationships" xmlns:p="http://schemas.openxmlformats.org/presentationml/2006/main">
  <p:tag name="PPTAGGERGROUP" val="2"/>
</p:tagLst>
</file>

<file path=ppt/tags/tag247.xml><?xml version="1.0" encoding="utf-8"?>
<p:tagLst xmlns:a="http://schemas.openxmlformats.org/drawingml/2006/main" xmlns:r="http://schemas.openxmlformats.org/officeDocument/2006/relationships" xmlns:p="http://schemas.openxmlformats.org/presentationml/2006/main">
  <p:tag name="PPTAGGERGROUP" val="2"/>
</p:tagLst>
</file>

<file path=ppt/tags/tag248.xml><?xml version="1.0" encoding="utf-8"?>
<p:tagLst xmlns:a="http://schemas.openxmlformats.org/drawingml/2006/main" xmlns:r="http://schemas.openxmlformats.org/officeDocument/2006/relationships" xmlns:p="http://schemas.openxmlformats.org/presentationml/2006/main">
  <p:tag name="PPTAGGERGROUP" val="2"/>
</p:tagLst>
</file>

<file path=ppt/tags/tag249.xml><?xml version="1.0" encoding="utf-8"?>
<p:tagLst xmlns:a="http://schemas.openxmlformats.org/drawingml/2006/main" xmlns:r="http://schemas.openxmlformats.org/officeDocument/2006/relationships" xmlns:p="http://schemas.openxmlformats.org/presentationml/2006/main">
  <p:tag name="PPTAGGERGROUP" val="2"/>
</p:tagLst>
</file>

<file path=ppt/tags/tag25.xml><?xml version="1.0" encoding="utf-8"?>
<p:tagLst xmlns:a="http://schemas.openxmlformats.org/drawingml/2006/main" xmlns:r="http://schemas.openxmlformats.org/officeDocument/2006/relationships" xmlns:p="http://schemas.openxmlformats.org/presentationml/2006/main">
  <p:tag name="PPTAGGERGROUP" val="2"/>
</p:tagLst>
</file>

<file path=ppt/tags/tag250.xml><?xml version="1.0" encoding="utf-8"?>
<p:tagLst xmlns:a="http://schemas.openxmlformats.org/drawingml/2006/main" xmlns:r="http://schemas.openxmlformats.org/officeDocument/2006/relationships" xmlns:p="http://schemas.openxmlformats.org/presentationml/2006/main">
  <p:tag name="PPTAGGERGROUP" val="2"/>
</p:tagLst>
</file>

<file path=ppt/tags/tag251.xml><?xml version="1.0" encoding="utf-8"?>
<p:tagLst xmlns:a="http://schemas.openxmlformats.org/drawingml/2006/main" xmlns:r="http://schemas.openxmlformats.org/officeDocument/2006/relationships" xmlns:p="http://schemas.openxmlformats.org/presentationml/2006/main">
  <p:tag name="PPTAGGERGROUP" val="2"/>
</p:tagLst>
</file>

<file path=ppt/tags/tag252.xml><?xml version="1.0" encoding="utf-8"?>
<p:tagLst xmlns:a="http://schemas.openxmlformats.org/drawingml/2006/main" xmlns:r="http://schemas.openxmlformats.org/officeDocument/2006/relationships" xmlns:p="http://schemas.openxmlformats.org/presentationml/2006/main">
  <p:tag name="PPTAGGERGROUP" val="2"/>
</p:tagLst>
</file>

<file path=ppt/tags/tag253.xml><?xml version="1.0" encoding="utf-8"?>
<p:tagLst xmlns:a="http://schemas.openxmlformats.org/drawingml/2006/main" xmlns:r="http://schemas.openxmlformats.org/officeDocument/2006/relationships" xmlns:p="http://schemas.openxmlformats.org/presentationml/2006/main">
  <p:tag name="PPTAGGERGROUP" val="2"/>
</p:tagLst>
</file>

<file path=ppt/tags/tag254.xml><?xml version="1.0" encoding="utf-8"?>
<p:tagLst xmlns:a="http://schemas.openxmlformats.org/drawingml/2006/main" xmlns:r="http://schemas.openxmlformats.org/officeDocument/2006/relationships" xmlns:p="http://schemas.openxmlformats.org/presentationml/2006/main">
  <p:tag name="PPTAGGERGROUP" val="2"/>
</p:tagLst>
</file>

<file path=ppt/tags/tag255.xml><?xml version="1.0" encoding="utf-8"?>
<p:tagLst xmlns:a="http://schemas.openxmlformats.org/drawingml/2006/main" xmlns:r="http://schemas.openxmlformats.org/officeDocument/2006/relationships" xmlns:p="http://schemas.openxmlformats.org/presentationml/2006/main">
  <p:tag name="PPTAGGERGROUP" val="2"/>
</p:tagLst>
</file>

<file path=ppt/tags/tag256.xml><?xml version="1.0" encoding="utf-8"?>
<p:tagLst xmlns:a="http://schemas.openxmlformats.org/drawingml/2006/main" xmlns:r="http://schemas.openxmlformats.org/officeDocument/2006/relationships" xmlns:p="http://schemas.openxmlformats.org/presentationml/2006/main">
  <p:tag name="PPTAGGERGROUP" val="2"/>
</p:tagLst>
</file>

<file path=ppt/tags/tag257.xml><?xml version="1.0" encoding="utf-8"?>
<p:tagLst xmlns:a="http://schemas.openxmlformats.org/drawingml/2006/main" xmlns:r="http://schemas.openxmlformats.org/officeDocument/2006/relationships" xmlns:p="http://schemas.openxmlformats.org/presentationml/2006/main">
  <p:tag name="PPTAGGERGROUP" val="2"/>
</p:tagLst>
</file>

<file path=ppt/tags/tag258.xml><?xml version="1.0" encoding="utf-8"?>
<p:tagLst xmlns:a="http://schemas.openxmlformats.org/drawingml/2006/main" xmlns:r="http://schemas.openxmlformats.org/officeDocument/2006/relationships" xmlns:p="http://schemas.openxmlformats.org/presentationml/2006/main">
  <p:tag name="PPTAGGERGROUP" val="2"/>
</p:tagLst>
</file>

<file path=ppt/tags/tag259.xml><?xml version="1.0" encoding="utf-8"?>
<p:tagLst xmlns:a="http://schemas.openxmlformats.org/drawingml/2006/main" xmlns:r="http://schemas.openxmlformats.org/officeDocument/2006/relationships" xmlns:p="http://schemas.openxmlformats.org/presentationml/2006/main">
  <p:tag name="PPTAGGERGROUP" val="2"/>
</p:tagLst>
</file>

<file path=ppt/tags/tag26.xml><?xml version="1.0" encoding="utf-8"?>
<p:tagLst xmlns:a="http://schemas.openxmlformats.org/drawingml/2006/main" xmlns:r="http://schemas.openxmlformats.org/officeDocument/2006/relationships" xmlns:p="http://schemas.openxmlformats.org/presentationml/2006/main">
  <p:tag name="PPTAGGERGROUP" val="2"/>
</p:tagLst>
</file>

<file path=ppt/tags/tag260.xml><?xml version="1.0" encoding="utf-8"?>
<p:tagLst xmlns:a="http://schemas.openxmlformats.org/drawingml/2006/main" xmlns:r="http://schemas.openxmlformats.org/officeDocument/2006/relationships" xmlns:p="http://schemas.openxmlformats.org/presentationml/2006/main">
  <p:tag name="PPTAGGERGROUP" val="2"/>
</p:tagLst>
</file>

<file path=ppt/tags/tag261.xml><?xml version="1.0" encoding="utf-8"?>
<p:tagLst xmlns:a="http://schemas.openxmlformats.org/drawingml/2006/main" xmlns:r="http://schemas.openxmlformats.org/officeDocument/2006/relationships" xmlns:p="http://schemas.openxmlformats.org/presentationml/2006/main">
  <p:tag name="PPTAGGERGROUP" val="2"/>
</p:tagLst>
</file>

<file path=ppt/tags/tag262.xml><?xml version="1.0" encoding="utf-8"?>
<p:tagLst xmlns:a="http://schemas.openxmlformats.org/drawingml/2006/main" xmlns:r="http://schemas.openxmlformats.org/officeDocument/2006/relationships" xmlns:p="http://schemas.openxmlformats.org/presentationml/2006/main">
  <p:tag name="PPTAGGERGROUP" val="2"/>
</p:tagLst>
</file>

<file path=ppt/tags/tag263.xml><?xml version="1.0" encoding="utf-8"?>
<p:tagLst xmlns:a="http://schemas.openxmlformats.org/drawingml/2006/main" xmlns:r="http://schemas.openxmlformats.org/officeDocument/2006/relationships" xmlns:p="http://schemas.openxmlformats.org/presentationml/2006/main">
  <p:tag name="PPTAGGERGROUP" val="2"/>
</p:tagLst>
</file>

<file path=ppt/tags/tag264.xml><?xml version="1.0" encoding="utf-8"?>
<p:tagLst xmlns:a="http://schemas.openxmlformats.org/drawingml/2006/main" xmlns:r="http://schemas.openxmlformats.org/officeDocument/2006/relationships" xmlns:p="http://schemas.openxmlformats.org/presentationml/2006/main">
  <p:tag name="PPTAGGERGROUP" val="2"/>
</p:tagLst>
</file>

<file path=ppt/tags/tag265.xml><?xml version="1.0" encoding="utf-8"?>
<p:tagLst xmlns:a="http://schemas.openxmlformats.org/drawingml/2006/main" xmlns:r="http://schemas.openxmlformats.org/officeDocument/2006/relationships" xmlns:p="http://schemas.openxmlformats.org/presentationml/2006/main">
  <p:tag name="PPTAGGERGROUP" val="2"/>
</p:tagLst>
</file>

<file path=ppt/tags/tag266.xml><?xml version="1.0" encoding="utf-8"?>
<p:tagLst xmlns:a="http://schemas.openxmlformats.org/drawingml/2006/main" xmlns:r="http://schemas.openxmlformats.org/officeDocument/2006/relationships" xmlns:p="http://schemas.openxmlformats.org/presentationml/2006/main">
  <p:tag name="PPTAGGERGROUP" val="2"/>
</p:tagLst>
</file>

<file path=ppt/tags/tag267.xml><?xml version="1.0" encoding="utf-8"?>
<p:tagLst xmlns:a="http://schemas.openxmlformats.org/drawingml/2006/main" xmlns:r="http://schemas.openxmlformats.org/officeDocument/2006/relationships" xmlns:p="http://schemas.openxmlformats.org/presentationml/2006/main">
  <p:tag name="PPTAGGERGROUP" val="2"/>
</p:tagLst>
</file>

<file path=ppt/tags/tag268.xml><?xml version="1.0" encoding="utf-8"?>
<p:tagLst xmlns:a="http://schemas.openxmlformats.org/drawingml/2006/main" xmlns:r="http://schemas.openxmlformats.org/officeDocument/2006/relationships" xmlns:p="http://schemas.openxmlformats.org/presentationml/2006/main">
  <p:tag name="PPTAGGERGROUP" val="2"/>
</p:tagLst>
</file>

<file path=ppt/tags/tag269.xml><?xml version="1.0" encoding="utf-8"?>
<p:tagLst xmlns:a="http://schemas.openxmlformats.org/drawingml/2006/main" xmlns:r="http://schemas.openxmlformats.org/officeDocument/2006/relationships" xmlns:p="http://schemas.openxmlformats.org/presentationml/2006/main">
  <p:tag name="PPTAGGERGROUP" val="2"/>
</p:tagLst>
</file>

<file path=ppt/tags/tag27.xml><?xml version="1.0" encoding="utf-8"?>
<p:tagLst xmlns:a="http://schemas.openxmlformats.org/drawingml/2006/main" xmlns:r="http://schemas.openxmlformats.org/officeDocument/2006/relationships" xmlns:p="http://schemas.openxmlformats.org/presentationml/2006/main">
  <p:tag name="PPTAGGERGROUP" val="2"/>
</p:tagLst>
</file>

<file path=ppt/tags/tag270.xml><?xml version="1.0" encoding="utf-8"?>
<p:tagLst xmlns:a="http://schemas.openxmlformats.org/drawingml/2006/main" xmlns:r="http://schemas.openxmlformats.org/officeDocument/2006/relationships" xmlns:p="http://schemas.openxmlformats.org/presentationml/2006/main">
  <p:tag name="PPTAGGERGROUP" val="2"/>
</p:tagLst>
</file>

<file path=ppt/tags/tag271.xml><?xml version="1.0" encoding="utf-8"?>
<p:tagLst xmlns:a="http://schemas.openxmlformats.org/drawingml/2006/main" xmlns:r="http://schemas.openxmlformats.org/officeDocument/2006/relationships" xmlns:p="http://schemas.openxmlformats.org/presentationml/2006/main">
  <p:tag name="PPTAGGERGROUP" val="2"/>
</p:tagLst>
</file>

<file path=ppt/tags/tag272.xml><?xml version="1.0" encoding="utf-8"?>
<p:tagLst xmlns:a="http://schemas.openxmlformats.org/drawingml/2006/main" xmlns:r="http://schemas.openxmlformats.org/officeDocument/2006/relationships" xmlns:p="http://schemas.openxmlformats.org/presentationml/2006/main">
  <p:tag name="PPTAGGERGROUP" val="2"/>
</p:tagLst>
</file>

<file path=ppt/tags/tag273.xml><?xml version="1.0" encoding="utf-8"?>
<p:tagLst xmlns:a="http://schemas.openxmlformats.org/drawingml/2006/main" xmlns:r="http://schemas.openxmlformats.org/officeDocument/2006/relationships" xmlns:p="http://schemas.openxmlformats.org/presentationml/2006/main">
  <p:tag name="PPTAGGERGROUP" val="2"/>
</p:tagLst>
</file>

<file path=ppt/tags/tag274.xml><?xml version="1.0" encoding="utf-8"?>
<p:tagLst xmlns:a="http://schemas.openxmlformats.org/drawingml/2006/main" xmlns:r="http://schemas.openxmlformats.org/officeDocument/2006/relationships" xmlns:p="http://schemas.openxmlformats.org/presentationml/2006/main">
  <p:tag name="PPTAGGERGROUP" val="2"/>
</p:tagLst>
</file>

<file path=ppt/tags/tag275.xml><?xml version="1.0" encoding="utf-8"?>
<p:tagLst xmlns:a="http://schemas.openxmlformats.org/drawingml/2006/main" xmlns:r="http://schemas.openxmlformats.org/officeDocument/2006/relationships" xmlns:p="http://schemas.openxmlformats.org/presentationml/2006/main">
  <p:tag name="PPTAGGERGROUP" val="2"/>
</p:tagLst>
</file>

<file path=ppt/tags/tag276.xml><?xml version="1.0" encoding="utf-8"?>
<p:tagLst xmlns:a="http://schemas.openxmlformats.org/drawingml/2006/main" xmlns:r="http://schemas.openxmlformats.org/officeDocument/2006/relationships" xmlns:p="http://schemas.openxmlformats.org/presentationml/2006/main">
  <p:tag name="PPTAGGERGROUP" val="2"/>
</p:tagLst>
</file>

<file path=ppt/tags/tag277.xml><?xml version="1.0" encoding="utf-8"?>
<p:tagLst xmlns:a="http://schemas.openxmlformats.org/drawingml/2006/main" xmlns:r="http://schemas.openxmlformats.org/officeDocument/2006/relationships" xmlns:p="http://schemas.openxmlformats.org/presentationml/2006/main">
  <p:tag name="PPTAGGERGROUP" val="2"/>
</p:tagLst>
</file>

<file path=ppt/tags/tag278.xml><?xml version="1.0" encoding="utf-8"?>
<p:tagLst xmlns:a="http://schemas.openxmlformats.org/drawingml/2006/main" xmlns:r="http://schemas.openxmlformats.org/officeDocument/2006/relationships" xmlns:p="http://schemas.openxmlformats.org/presentationml/2006/main">
  <p:tag name="PPTAGGERGROUP" val="2"/>
</p:tagLst>
</file>

<file path=ppt/tags/tag279.xml><?xml version="1.0" encoding="utf-8"?>
<p:tagLst xmlns:a="http://schemas.openxmlformats.org/drawingml/2006/main" xmlns:r="http://schemas.openxmlformats.org/officeDocument/2006/relationships" xmlns:p="http://schemas.openxmlformats.org/presentationml/2006/main">
  <p:tag name="PPTAGGERGROUP" val="2"/>
</p:tagLst>
</file>

<file path=ppt/tags/tag28.xml><?xml version="1.0" encoding="utf-8"?>
<p:tagLst xmlns:a="http://schemas.openxmlformats.org/drawingml/2006/main" xmlns:r="http://schemas.openxmlformats.org/officeDocument/2006/relationships" xmlns:p="http://schemas.openxmlformats.org/presentationml/2006/main">
  <p:tag name="PPTAGGERGROUP" val="2"/>
</p:tagLst>
</file>

<file path=ppt/tags/tag280.xml><?xml version="1.0" encoding="utf-8"?>
<p:tagLst xmlns:a="http://schemas.openxmlformats.org/drawingml/2006/main" xmlns:r="http://schemas.openxmlformats.org/officeDocument/2006/relationships" xmlns:p="http://schemas.openxmlformats.org/presentationml/2006/main">
  <p:tag name="PPTAGGERGROUP" val="2"/>
</p:tagLst>
</file>

<file path=ppt/tags/tag281.xml><?xml version="1.0" encoding="utf-8"?>
<p:tagLst xmlns:a="http://schemas.openxmlformats.org/drawingml/2006/main" xmlns:r="http://schemas.openxmlformats.org/officeDocument/2006/relationships" xmlns:p="http://schemas.openxmlformats.org/presentationml/2006/main">
  <p:tag name="PPTAGGERGROUP" val="2"/>
</p:tagLst>
</file>

<file path=ppt/tags/tag282.xml><?xml version="1.0" encoding="utf-8"?>
<p:tagLst xmlns:a="http://schemas.openxmlformats.org/drawingml/2006/main" xmlns:r="http://schemas.openxmlformats.org/officeDocument/2006/relationships" xmlns:p="http://schemas.openxmlformats.org/presentationml/2006/main">
  <p:tag name="PPTAGGERGROUP" val="2"/>
</p:tagLst>
</file>

<file path=ppt/tags/tag283.xml><?xml version="1.0" encoding="utf-8"?>
<p:tagLst xmlns:a="http://schemas.openxmlformats.org/drawingml/2006/main" xmlns:r="http://schemas.openxmlformats.org/officeDocument/2006/relationships" xmlns:p="http://schemas.openxmlformats.org/presentationml/2006/main">
  <p:tag name="PPTAGGERGROUP" val="2"/>
</p:tagLst>
</file>

<file path=ppt/tags/tag284.xml><?xml version="1.0" encoding="utf-8"?>
<p:tagLst xmlns:a="http://schemas.openxmlformats.org/drawingml/2006/main" xmlns:r="http://schemas.openxmlformats.org/officeDocument/2006/relationships" xmlns:p="http://schemas.openxmlformats.org/presentationml/2006/main">
  <p:tag name="PPTAGGERGROUP" val="2"/>
</p:tagLst>
</file>

<file path=ppt/tags/tag285.xml><?xml version="1.0" encoding="utf-8"?>
<p:tagLst xmlns:a="http://schemas.openxmlformats.org/drawingml/2006/main" xmlns:r="http://schemas.openxmlformats.org/officeDocument/2006/relationships" xmlns:p="http://schemas.openxmlformats.org/presentationml/2006/main">
  <p:tag name="PPTAGGERGROUP" val="2"/>
</p:tagLst>
</file>

<file path=ppt/tags/tag286.xml><?xml version="1.0" encoding="utf-8"?>
<p:tagLst xmlns:a="http://schemas.openxmlformats.org/drawingml/2006/main" xmlns:r="http://schemas.openxmlformats.org/officeDocument/2006/relationships" xmlns:p="http://schemas.openxmlformats.org/presentationml/2006/main">
  <p:tag name="PPTAGGERGROUP" val="2"/>
</p:tagLst>
</file>

<file path=ppt/tags/tag287.xml><?xml version="1.0" encoding="utf-8"?>
<p:tagLst xmlns:a="http://schemas.openxmlformats.org/drawingml/2006/main" xmlns:r="http://schemas.openxmlformats.org/officeDocument/2006/relationships" xmlns:p="http://schemas.openxmlformats.org/presentationml/2006/main">
  <p:tag name="PPTAGGERGROUP" val="2"/>
</p:tagLst>
</file>

<file path=ppt/tags/tag288.xml><?xml version="1.0" encoding="utf-8"?>
<p:tagLst xmlns:a="http://schemas.openxmlformats.org/drawingml/2006/main" xmlns:r="http://schemas.openxmlformats.org/officeDocument/2006/relationships" xmlns:p="http://schemas.openxmlformats.org/presentationml/2006/main">
  <p:tag name="PPTAGGERGROUP" val="2"/>
</p:tagLst>
</file>

<file path=ppt/tags/tag289.xml><?xml version="1.0" encoding="utf-8"?>
<p:tagLst xmlns:a="http://schemas.openxmlformats.org/drawingml/2006/main" xmlns:r="http://schemas.openxmlformats.org/officeDocument/2006/relationships" xmlns:p="http://schemas.openxmlformats.org/presentationml/2006/main">
  <p:tag name="PPTAGGERGROUP" val="2"/>
</p:tagLst>
</file>

<file path=ppt/tags/tag29.xml><?xml version="1.0" encoding="utf-8"?>
<p:tagLst xmlns:a="http://schemas.openxmlformats.org/drawingml/2006/main" xmlns:r="http://schemas.openxmlformats.org/officeDocument/2006/relationships" xmlns:p="http://schemas.openxmlformats.org/presentationml/2006/main">
  <p:tag name="PPTAGGERGROUP" val="2"/>
</p:tagLst>
</file>

<file path=ppt/tags/tag290.xml><?xml version="1.0" encoding="utf-8"?>
<p:tagLst xmlns:a="http://schemas.openxmlformats.org/drawingml/2006/main" xmlns:r="http://schemas.openxmlformats.org/officeDocument/2006/relationships" xmlns:p="http://schemas.openxmlformats.org/presentationml/2006/main">
  <p:tag name="PPTAGGERGROUP" val="2"/>
</p:tagLst>
</file>

<file path=ppt/tags/tag291.xml><?xml version="1.0" encoding="utf-8"?>
<p:tagLst xmlns:a="http://schemas.openxmlformats.org/drawingml/2006/main" xmlns:r="http://schemas.openxmlformats.org/officeDocument/2006/relationships" xmlns:p="http://schemas.openxmlformats.org/presentationml/2006/main">
  <p:tag name="PPTAGGERGROUP" val="2"/>
</p:tagLst>
</file>

<file path=ppt/tags/tag292.xml><?xml version="1.0" encoding="utf-8"?>
<p:tagLst xmlns:a="http://schemas.openxmlformats.org/drawingml/2006/main" xmlns:r="http://schemas.openxmlformats.org/officeDocument/2006/relationships" xmlns:p="http://schemas.openxmlformats.org/presentationml/2006/main">
  <p:tag name="PPTAGGERGROUP" val="2"/>
</p:tagLst>
</file>

<file path=ppt/tags/tag293.xml><?xml version="1.0" encoding="utf-8"?>
<p:tagLst xmlns:a="http://schemas.openxmlformats.org/drawingml/2006/main" xmlns:r="http://schemas.openxmlformats.org/officeDocument/2006/relationships" xmlns:p="http://schemas.openxmlformats.org/presentationml/2006/main">
  <p:tag name="PPTAGGERGROUP" val="2"/>
</p:tagLst>
</file>

<file path=ppt/tags/tag294.xml><?xml version="1.0" encoding="utf-8"?>
<p:tagLst xmlns:a="http://schemas.openxmlformats.org/drawingml/2006/main" xmlns:r="http://schemas.openxmlformats.org/officeDocument/2006/relationships" xmlns:p="http://schemas.openxmlformats.org/presentationml/2006/main">
  <p:tag name="PPTAGGERGROUP" val="2"/>
</p:tagLst>
</file>

<file path=ppt/tags/tag295.xml><?xml version="1.0" encoding="utf-8"?>
<p:tagLst xmlns:a="http://schemas.openxmlformats.org/drawingml/2006/main" xmlns:r="http://schemas.openxmlformats.org/officeDocument/2006/relationships" xmlns:p="http://schemas.openxmlformats.org/presentationml/2006/main">
  <p:tag name="PPTAGGERGROUP" val="2"/>
</p:tagLst>
</file>

<file path=ppt/tags/tag296.xml><?xml version="1.0" encoding="utf-8"?>
<p:tagLst xmlns:a="http://schemas.openxmlformats.org/drawingml/2006/main" xmlns:r="http://schemas.openxmlformats.org/officeDocument/2006/relationships" xmlns:p="http://schemas.openxmlformats.org/presentationml/2006/main">
  <p:tag name="PPTAGGERGROUP" val="2"/>
</p:tagLst>
</file>

<file path=ppt/tags/tag297.xml><?xml version="1.0" encoding="utf-8"?>
<p:tagLst xmlns:a="http://schemas.openxmlformats.org/drawingml/2006/main" xmlns:r="http://schemas.openxmlformats.org/officeDocument/2006/relationships" xmlns:p="http://schemas.openxmlformats.org/presentationml/2006/main">
  <p:tag name="PPTAGGERGROUP" val="2"/>
</p:tagLst>
</file>

<file path=ppt/tags/tag298.xml><?xml version="1.0" encoding="utf-8"?>
<p:tagLst xmlns:a="http://schemas.openxmlformats.org/drawingml/2006/main" xmlns:r="http://schemas.openxmlformats.org/officeDocument/2006/relationships" xmlns:p="http://schemas.openxmlformats.org/presentationml/2006/main">
  <p:tag name="PPTAGGERGROUP" val="2"/>
</p:tagLst>
</file>

<file path=ppt/tags/tag299.xml><?xml version="1.0" encoding="utf-8"?>
<p:tagLst xmlns:a="http://schemas.openxmlformats.org/drawingml/2006/main" xmlns:r="http://schemas.openxmlformats.org/officeDocument/2006/relationships" xmlns:p="http://schemas.openxmlformats.org/presentationml/2006/main">
  <p:tag name="PPTAGGERGROUP" val="2"/>
</p:tagLst>
</file>

<file path=ppt/tags/tag3.xml><?xml version="1.0" encoding="utf-8"?>
<p:tagLst xmlns:a="http://schemas.openxmlformats.org/drawingml/2006/main" xmlns:r="http://schemas.openxmlformats.org/officeDocument/2006/relationships" xmlns:p="http://schemas.openxmlformats.org/presentationml/2006/main">
  <p:tag name="PPTAGGERGROUP" val="2"/>
</p:tagLst>
</file>

<file path=ppt/tags/tag30.xml><?xml version="1.0" encoding="utf-8"?>
<p:tagLst xmlns:a="http://schemas.openxmlformats.org/drawingml/2006/main" xmlns:r="http://schemas.openxmlformats.org/officeDocument/2006/relationships" xmlns:p="http://schemas.openxmlformats.org/presentationml/2006/main">
  <p:tag name="PPTAGGERGROUP" val="2"/>
</p:tagLst>
</file>

<file path=ppt/tags/tag300.xml><?xml version="1.0" encoding="utf-8"?>
<p:tagLst xmlns:a="http://schemas.openxmlformats.org/drawingml/2006/main" xmlns:r="http://schemas.openxmlformats.org/officeDocument/2006/relationships" xmlns:p="http://schemas.openxmlformats.org/presentationml/2006/main">
  <p:tag name="PPTAGGERGROUP" val="2"/>
</p:tagLst>
</file>

<file path=ppt/tags/tag301.xml><?xml version="1.0" encoding="utf-8"?>
<p:tagLst xmlns:a="http://schemas.openxmlformats.org/drawingml/2006/main" xmlns:r="http://schemas.openxmlformats.org/officeDocument/2006/relationships" xmlns:p="http://schemas.openxmlformats.org/presentationml/2006/main">
  <p:tag name="PPTAGGERGROUP" val="2"/>
</p:tagLst>
</file>

<file path=ppt/tags/tag302.xml><?xml version="1.0" encoding="utf-8"?>
<p:tagLst xmlns:a="http://schemas.openxmlformats.org/drawingml/2006/main" xmlns:r="http://schemas.openxmlformats.org/officeDocument/2006/relationships" xmlns:p="http://schemas.openxmlformats.org/presentationml/2006/main">
  <p:tag name="PPTAGGERGROUP" val="2"/>
</p:tagLst>
</file>

<file path=ppt/tags/tag303.xml><?xml version="1.0" encoding="utf-8"?>
<p:tagLst xmlns:a="http://schemas.openxmlformats.org/drawingml/2006/main" xmlns:r="http://schemas.openxmlformats.org/officeDocument/2006/relationships" xmlns:p="http://schemas.openxmlformats.org/presentationml/2006/main">
  <p:tag name="PPTAGGERGROUP" val="2"/>
</p:tagLst>
</file>

<file path=ppt/tags/tag304.xml><?xml version="1.0" encoding="utf-8"?>
<p:tagLst xmlns:a="http://schemas.openxmlformats.org/drawingml/2006/main" xmlns:r="http://schemas.openxmlformats.org/officeDocument/2006/relationships" xmlns:p="http://schemas.openxmlformats.org/presentationml/2006/main">
  <p:tag name="PPTAGGERGROUP" val="2"/>
</p:tagLst>
</file>

<file path=ppt/tags/tag305.xml><?xml version="1.0" encoding="utf-8"?>
<p:tagLst xmlns:a="http://schemas.openxmlformats.org/drawingml/2006/main" xmlns:r="http://schemas.openxmlformats.org/officeDocument/2006/relationships" xmlns:p="http://schemas.openxmlformats.org/presentationml/2006/main">
  <p:tag name="PPTAGGERGROUP" val="2"/>
</p:tagLst>
</file>

<file path=ppt/tags/tag306.xml><?xml version="1.0" encoding="utf-8"?>
<p:tagLst xmlns:a="http://schemas.openxmlformats.org/drawingml/2006/main" xmlns:r="http://schemas.openxmlformats.org/officeDocument/2006/relationships" xmlns:p="http://schemas.openxmlformats.org/presentationml/2006/main">
  <p:tag name="PPTAGGERGROUP" val="2"/>
</p:tagLst>
</file>

<file path=ppt/tags/tag307.xml><?xml version="1.0" encoding="utf-8"?>
<p:tagLst xmlns:a="http://schemas.openxmlformats.org/drawingml/2006/main" xmlns:r="http://schemas.openxmlformats.org/officeDocument/2006/relationships" xmlns:p="http://schemas.openxmlformats.org/presentationml/2006/main">
  <p:tag name="PPTAGGERGROUP" val="2"/>
</p:tagLst>
</file>

<file path=ppt/tags/tag308.xml><?xml version="1.0" encoding="utf-8"?>
<p:tagLst xmlns:a="http://schemas.openxmlformats.org/drawingml/2006/main" xmlns:r="http://schemas.openxmlformats.org/officeDocument/2006/relationships" xmlns:p="http://schemas.openxmlformats.org/presentationml/2006/main">
  <p:tag name="PPTAGGERGROUP" val="2"/>
</p:tagLst>
</file>

<file path=ppt/tags/tag309.xml><?xml version="1.0" encoding="utf-8"?>
<p:tagLst xmlns:a="http://schemas.openxmlformats.org/drawingml/2006/main" xmlns:r="http://schemas.openxmlformats.org/officeDocument/2006/relationships" xmlns:p="http://schemas.openxmlformats.org/presentationml/2006/main">
  <p:tag name="PPTAGGERGROUP" val="2"/>
</p:tagLst>
</file>

<file path=ppt/tags/tag31.xml><?xml version="1.0" encoding="utf-8"?>
<p:tagLst xmlns:a="http://schemas.openxmlformats.org/drawingml/2006/main" xmlns:r="http://schemas.openxmlformats.org/officeDocument/2006/relationships" xmlns:p="http://schemas.openxmlformats.org/presentationml/2006/main">
  <p:tag name="PPTAGGERGROUP" val="2"/>
</p:tagLst>
</file>

<file path=ppt/tags/tag310.xml><?xml version="1.0" encoding="utf-8"?>
<p:tagLst xmlns:a="http://schemas.openxmlformats.org/drawingml/2006/main" xmlns:r="http://schemas.openxmlformats.org/officeDocument/2006/relationships" xmlns:p="http://schemas.openxmlformats.org/presentationml/2006/main">
  <p:tag name="PPTAGGERGROUP" val="2"/>
</p:tagLst>
</file>

<file path=ppt/tags/tag311.xml><?xml version="1.0" encoding="utf-8"?>
<p:tagLst xmlns:a="http://schemas.openxmlformats.org/drawingml/2006/main" xmlns:r="http://schemas.openxmlformats.org/officeDocument/2006/relationships" xmlns:p="http://schemas.openxmlformats.org/presentationml/2006/main">
  <p:tag name="PPTAGGERGROUP" val="2"/>
</p:tagLst>
</file>

<file path=ppt/tags/tag312.xml><?xml version="1.0" encoding="utf-8"?>
<p:tagLst xmlns:a="http://schemas.openxmlformats.org/drawingml/2006/main" xmlns:r="http://schemas.openxmlformats.org/officeDocument/2006/relationships" xmlns:p="http://schemas.openxmlformats.org/presentationml/2006/main">
  <p:tag name="PPTAGGERGROUP" val="2"/>
</p:tagLst>
</file>

<file path=ppt/tags/tag313.xml><?xml version="1.0" encoding="utf-8"?>
<p:tagLst xmlns:a="http://schemas.openxmlformats.org/drawingml/2006/main" xmlns:r="http://schemas.openxmlformats.org/officeDocument/2006/relationships" xmlns:p="http://schemas.openxmlformats.org/presentationml/2006/main">
  <p:tag name="PPTAGGERGROUP" val="2"/>
</p:tagLst>
</file>

<file path=ppt/tags/tag314.xml><?xml version="1.0" encoding="utf-8"?>
<p:tagLst xmlns:a="http://schemas.openxmlformats.org/drawingml/2006/main" xmlns:r="http://schemas.openxmlformats.org/officeDocument/2006/relationships" xmlns:p="http://schemas.openxmlformats.org/presentationml/2006/main">
  <p:tag name="PPTAGGERGROUP" val="2"/>
</p:tagLst>
</file>

<file path=ppt/tags/tag315.xml><?xml version="1.0" encoding="utf-8"?>
<p:tagLst xmlns:a="http://schemas.openxmlformats.org/drawingml/2006/main" xmlns:r="http://schemas.openxmlformats.org/officeDocument/2006/relationships" xmlns:p="http://schemas.openxmlformats.org/presentationml/2006/main">
  <p:tag name="PPTAGGERGROUP" val="2"/>
</p:tagLst>
</file>

<file path=ppt/tags/tag316.xml><?xml version="1.0" encoding="utf-8"?>
<p:tagLst xmlns:a="http://schemas.openxmlformats.org/drawingml/2006/main" xmlns:r="http://schemas.openxmlformats.org/officeDocument/2006/relationships" xmlns:p="http://schemas.openxmlformats.org/presentationml/2006/main">
  <p:tag name="PPTAGGERGROUP" val="2"/>
</p:tagLst>
</file>

<file path=ppt/tags/tag317.xml><?xml version="1.0" encoding="utf-8"?>
<p:tagLst xmlns:a="http://schemas.openxmlformats.org/drawingml/2006/main" xmlns:r="http://schemas.openxmlformats.org/officeDocument/2006/relationships" xmlns:p="http://schemas.openxmlformats.org/presentationml/2006/main">
  <p:tag name="PPTAGGERGROUP" val="2"/>
</p:tagLst>
</file>

<file path=ppt/tags/tag318.xml><?xml version="1.0" encoding="utf-8"?>
<p:tagLst xmlns:a="http://schemas.openxmlformats.org/drawingml/2006/main" xmlns:r="http://schemas.openxmlformats.org/officeDocument/2006/relationships" xmlns:p="http://schemas.openxmlformats.org/presentationml/2006/main">
  <p:tag name="PPTAGGERGROUP" val="2"/>
</p:tagLst>
</file>

<file path=ppt/tags/tag319.xml><?xml version="1.0" encoding="utf-8"?>
<p:tagLst xmlns:a="http://schemas.openxmlformats.org/drawingml/2006/main" xmlns:r="http://schemas.openxmlformats.org/officeDocument/2006/relationships" xmlns:p="http://schemas.openxmlformats.org/presentationml/2006/main">
  <p:tag name="PPTAGGERGROUP" val="2"/>
</p:tagLst>
</file>

<file path=ppt/tags/tag32.xml><?xml version="1.0" encoding="utf-8"?>
<p:tagLst xmlns:a="http://schemas.openxmlformats.org/drawingml/2006/main" xmlns:r="http://schemas.openxmlformats.org/officeDocument/2006/relationships" xmlns:p="http://schemas.openxmlformats.org/presentationml/2006/main">
  <p:tag name="PPTAGGERGROUP" val="2"/>
</p:tagLst>
</file>

<file path=ppt/tags/tag320.xml><?xml version="1.0" encoding="utf-8"?>
<p:tagLst xmlns:a="http://schemas.openxmlformats.org/drawingml/2006/main" xmlns:r="http://schemas.openxmlformats.org/officeDocument/2006/relationships" xmlns:p="http://schemas.openxmlformats.org/presentationml/2006/main">
  <p:tag name="PPTAGGERGROUP" val="2"/>
</p:tagLst>
</file>

<file path=ppt/tags/tag321.xml><?xml version="1.0" encoding="utf-8"?>
<p:tagLst xmlns:a="http://schemas.openxmlformats.org/drawingml/2006/main" xmlns:r="http://schemas.openxmlformats.org/officeDocument/2006/relationships" xmlns:p="http://schemas.openxmlformats.org/presentationml/2006/main">
  <p:tag name="PPTAGGERGROUP" val="2"/>
</p:tagLst>
</file>

<file path=ppt/tags/tag322.xml><?xml version="1.0" encoding="utf-8"?>
<p:tagLst xmlns:a="http://schemas.openxmlformats.org/drawingml/2006/main" xmlns:r="http://schemas.openxmlformats.org/officeDocument/2006/relationships" xmlns:p="http://schemas.openxmlformats.org/presentationml/2006/main">
  <p:tag name="PPTAGGERGROUP" val="2"/>
</p:tagLst>
</file>

<file path=ppt/tags/tag323.xml><?xml version="1.0" encoding="utf-8"?>
<p:tagLst xmlns:a="http://schemas.openxmlformats.org/drawingml/2006/main" xmlns:r="http://schemas.openxmlformats.org/officeDocument/2006/relationships" xmlns:p="http://schemas.openxmlformats.org/presentationml/2006/main">
  <p:tag name="PPTAGGERGROUP" val="2"/>
</p:tagLst>
</file>

<file path=ppt/tags/tag324.xml><?xml version="1.0" encoding="utf-8"?>
<p:tagLst xmlns:a="http://schemas.openxmlformats.org/drawingml/2006/main" xmlns:r="http://schemas.openxmlformats.org/officeDocument/2006/relationships" xmlns:p="http://schemas.openxmlformats.org/presentationml/2006/main">
  <p:tag name="PPTAGGERGROUP" val="2"/>
</p:tagLst>
</file>

<file path=ppt/tags/tag325.xml><?xml version="1.0" encoding="utf-8"?>
<p:tagLst xmlns:a="http://schemas.openxmlformats.org/drawingml/2006/main" xmlns:r="http://schemas.openxmlformats.org/officeDocument/2006/relationships" xmlns:p="http://schemas.openxmlformats.org/presentationml/2006/main">
  <p:tag name="PPTAGGERGROUP" val="2"/>
</p:tagLst>
</file>

<file path=ppt/tags/tag326.xml><?xml version="1.0" encoding="utf-8"?>
<p:tagLst xmlns:a="http://schemas.openxmlformats.org/drawingml/2006/main" xmlns:r="http://schemas.openxmlformats.org/officeDocument/2006/relationships" xmlns:p="http://schemas.openxmlformats.org/presentationml/2006/main">
  <p:tag name="PPTAGGERGROUP" val="2"/>
</p:tagLst>
</file>

<file path=ppt/tags/tag327.xml><?xml version="1.0" encoding="utf-8"?>
<p:tagLst xmlns:a="http://schemas.openxmlformats.org/drawingml/2006/main" xmlns:r="http://schemas.openxmlformats.org/officeDocument/2006/relationships" xmlns:p="http://schemas.openxmlformats.org/presentationml/2006/main">
  <p:tag name="PPTAGGERGROUP" val="2"/>
</p:tagLst>
</file>

<file path=ppt/tags/tag328.xml><?xml version="1.0" encoding="utf-8"?>
<p:tagLst xmlns:a="http://schemas.openxmlformats.org/drawingml/2006/main" xmlns:r="http://schemas.openxmlformats.org/officeDocument/2006/relationships" xmlns:p="http://schemas.openxmlformats.org/presentationml/2006/main">
  <p:tag name="PPTAGGERGROUP" val="2"/>
</p:tagLst>
</file>

<file path=ppt/tags/tag329.xml><?xml version="1.0" encoding="utf-8"?>
<p:tagLst xmlns:a="http://schemas.openxmlformats.org/drawingml/2006/main" xmlns:r="http://schemas.openxmlformats.org/officeDocument/2006/relationships" xmlns:p="http://schemas.openxmlformats.org/presentationml/2006/main">
  <p:tag name="PPTAGGERGROUP" val="2"/>
</p:tagLst>
</file>

<file path=ppt/tags/tag33.xml><?xml version="1.0" encoding="utf-8"?>
<p:tagLst xmlns:a="http://schemas.openxmlformats.org/drawingml/2006/main" xmlns:r="http://schemas.openxmlformats.org/officeDocument/2006/relationships" xmlns:p="http://schemas.openxmlformats.org/presentationml/2006/main">
  <p:tag name="PPTAGGERGROUP" val="2"/>
</p:tagLst>
</file>

<file path=ppt/tags/tag330.xml><?xml version="1.0" encoding="utf-8"?>
<p:tagLst xmlns:a="http://schemas.openxmlformats.org/drawingml/2006/main" xmlns:r="http://schemas.openxmlformats.org/officeDocument/2006/relationships" xmlns:p="http://schemas.openxmlformats.org/presentationml/2006/main">
  <p:tag name="PPTAGGERGROUP" val="2"/>
</p:tagLst>
</file>

<file path=ppt/tags/tag331.xml><?xml version="1.0" encoding="utf-8"?>
<p:tagLst xmlns:a="http://schemas.openxmlformats.org/drawingml/2006/main" xmlns:r="http://schemas.openxmlformats.org/officeDocument/2006/relationships" xmlns:p="http://schemas.openxmlformats.org/presentationml/2006/main">
  <p:tag name="PPTAGGERGROUP" val="2"/>
</p:tagLst>
</file>

<file path=ppt/tags/tag332.xml><?xml version="1.0" encoding="utf-8"?>
<p:tagLst xmlns:a="http://schemas.openxmlformats.org/drawingml/2006/main" xmlns:r="http://schemas.openxmlformats.org/officeDocument/2006/relationships" xmlns:p="http://schemas.openxmlformats.org/presentationml/2006/main">
  <p:tag name="PPTAGGERGROUP" val="2"/>
</p:tagLst>
</file>

<file path=ppt/tags/tag333.xml><?xml version="1.0" encoding="utf-8"?>
<p:tagLst xmlns:a="http://schemas.openxmlformats.org/drawingml/2006/main" xmlns:r="http://schemas.openxmlformats.org/officeDocument/2006/relationships" xmlns:p="http://schemas.openxmlformats.org/presentationml/2006/main">
  <p:tag name="PPTAGGERGROUP" val="2"/>
</p:tagLst>
</file>

<file path=ppt/tags/tag334.xml><?xml version="1.0" encoding="utf-8"?>
<p:tagLst xmlns:a="http://schemas.openxmlformats.org/drawingml/2006/main" xmlns:r="http://schemas.openxmlformats.org/officeDocument/2006/relationships" xmlns:p="http://schemas.openxmlformats.org/presentationml/2006/main">
  <p:tag name="PPTAGGERGROUP" val="2"/>
</p:tagLst>
</file>

<file path=ppt/tags/tag335.xml><?xml version="1.0" encoding="utf-8"?>
<p:tagLst xmlns:a="http://schemas.openxmlformats.org/drawingml/2006/main" xmlns:r="http://schemas.openxmlformats.org/officeDocument/2006/relationships" xmlns:p="http://schemas.openxmlformats.org/presentationml/2006/main">
  <p:tag name="PPTAGGERGROUP" val="2"/>
</p:tagLst>
</file>

<file path=ppt/tags/tag336.xml><?xml version="1.0" encoding="utf-8"?>
<p:tagLst xmlns:a="http://schemas.openxmlformats.org/drawingml/2006/main" xmlns:r="http://schemas.openxmlformats.org/officeDocument/2006/relationships" xmlns:p="http://schemas.openxmlformats.org/presentationml/2006/main">
  <p:tag name="PPTAGGERGROUP" val="2"/>
</p:tagLst>
</file>

<file path=ppt/tags/tag337.xml><?xml version="1.0" encoding="utf-8"?>
<p:tagLst xmlns:a="http://schemas.openxmlformats.org/drawingml/2006/main" xmlns:r="http://schemas.openxmlformats.org/officeDocument/2006/relationships" xmlns:p="http://schemas.openxmlformats.org/presentationml/2006/main">
  <p:tag name="PPTAGGERGROUP" val="2"/>
</p:tagLst>
</file>

<file path=ppt/tags/tag338.xml><?xml version="1.0" encoding="utf-8"?>
<p:tagLst xmlns:a="http://schemas.openxmlformats.org/drawingml/2006/main" xmlns:r="http://schemas.openxmlformats.org/officeDocument/2006/relationships" xmlns:p="http://schemas.openxmlformats.org/presentationml/2006/main">
  <p:tag name="PPTAGGERGROUP" val="2"/>
</p:tagLst>
</file>

<file path=ppt/tags/tag339.xml><?xml version="1.0" encoding="utf-8"?>
<p:tagLst xmlns:a="http://schemas.openxmlformats.org/drawingml/2006/main" xmlns:r="http://schemas.openxmlformats.org/officeDocument/2006/relationships" xmlns:p="http://schemas.openxmlformats.org/presentationml/2006/main">
  <p:tag name="PPTAGGERGROUP" val="2"/>
</p:tagLst>
</file>

<file path=ppt/tags/tag34.xml><?xml version="1.0" encoding="utf-8"?>
<p:tagLst xmlns:a="http://schemas.openxmlformats.org/drawingml/2006/main" xmlns:r="http://schemas.openxmlformats.org/officeDocument/2006/relationships" xmlns:p="http://schemas.openxmlformats.org/presentationml/2006/main">
  <p:tag name="PPTAGGERGROUP" val="2"/>
</p:tagLst>
</file>

<file path=ppt/tags/tag340.xml><?xml version="1.0" encoding="utf-8"?>
<p:tagLst xmlns:a="http://schemas.openxmlformats.org/drawingml/2006/main" xmlns:r="http://schemas.openxmlformats.org/officeDocument/2006/relationships" xmlns:p="http://schemas.openxmlformats.org/presentationml/2006/main">
  <p:tag name="PPTAGGERGROUP" val="2"/>
</p:tagLst>
</file>

<file path=ppt/tags/tag341.xml><?xml version="1.0" encoding="utf-8"?>
<p:tagLst xmlns:a="http://schemas.openxmlformats.org/drawingml/2006/main" xmlns:r="http://schemas.openxmlformats.org/officeDocument/2006/relationships" xmlns:p="http://schemas.openxmlformats.org/presentationml/2006/main">
  <p:tag name="PPTAGGERGROUP" val="2"/>
</p:tagLst>
</file>

<file path=ppt/tags/tag342.xml><?xml version="1.0" encoding="utf-8"?>
<p:tagLst xmlns:a="http://schemas.openxmlformats.org/drawingml/2006/main" xmlns:r="http://schemas.openxmlformats.org/officeDocument/2006/relationships" xmlns:p="http://schemas.openxmlformats.org/presentationml/2006/main">
  <p:tag name="PPTAGGERGROUP" val="2"/>
</p:tagLst>
</file>

<file path=ppt/tags/tag343.xml><?xml version="1.0" encoding="utf-8"?>
<p:tagLst xmlns:a="http://schemas.openxmlformats.org/drawingml/2006/main" xmlns:r="http://schemas.openxmlformats.org/officeDocument/2006/relationships" xmlns:p="http://schemas.openxmlformats.org/presentationml/2006/main">
  <p:tag name="PPTAGGERGROUP" val="2"/>
</p:tagLst>
</file>

<file path=ppt/tags/tag344.xml><?xml version="1.0" encoding="utf-8"?>
<p:tagLst xmlns:a="http://schemas.openxmlformats.org/drawingml/2006/main" xmlns:r="http://schemas.openxmlformats.org/officeDocument/2006/relationships" xmlns:p="http://schemas.openxmlformats.org/presentationml/2006/main">
  <p:tag name="PPTAGGERGROUP" val="2"/>
</p:tagLst>
</file>

<file path=ppt/tags/tag345.xml><?xml version="1.0" encoding="utf-8"?>
<p:tagLst xmlns:a="http://schemas.openxmlformats.org/drawingml/2006/main" xmlns:r="http://schemas.openxmlformats.org/officeDocument/2006/relationships" xmlns:p="http://schemas.openxmlformats.org/presentationml/2006/main">
  <p:tag name="PPTAGGERGROUP" val="2"/>
</p:tagLst>
</file>

<file path=ppt/tags/tag346.xml><?xml version="1.0" encoding="utf-8"?>
<p:tagLst xmlns:a="http://schemas.openxmlformats.org/drawingml/2006/main" xmlns:r="http://schemas.openxmlformats.org/officeDocument/2006/relationships" xmlns:p="http://schemas.openxmlformats.org/presentationml/2006/main">
  <p:tag name="PPTAGGERGROUP" val="2"/>
</p:tagLst>
</file>

<file path=ppt/tags/tag347.xml><?xml version="1.0" encoding="utf-8"?>
<p:tagLst xmlns:a="http://schemas.openxmlformats.org/drawingml/2006/main" xmlns:r="http://schemas.openxmlformats.org/officeDocument/2006/relationships" xmlns:p="http://schemas.openxmlformats.org/presentationml/2006/main">
  <p:tag name="PPTAGGERGROUP" val="2"/>
</p:tagLst>
</file>

<file path=ppt/tags/tag348.xml><?xml version="1.0" encoding="utf-8"?>
<p:tagLst xmlns:a="http://schemas.openxmlformats.org/drawingml/2006/main" xmlns:r="http://schemas.openxmlformats.org/officeDocument/2006/relationships" xmlns:p="http://schemas.openxmlformats.org/presentationml/2006/main">
  <p:tag name="PPTAGGERGROUP" val="2"/>
</p:tagLst>
</file>

<file path=ppt/tags/tag349.xml><?xml version="1.0" encoding="utf-8"?>
<p:tagLst xmlns:a="http://schemas.openxmlformats.org/drawingml/2006/main" xmlns:r="http://schemas.openxmlformats.org/officeDocument/2006/relationships" xmlns:p="http://schemas.openxmlformats.org/presentationml/2006/main">
  <p:tag name="PPTAGGERGROUP" val="2"/>
</p:tagLst>
</file>

<file path=ppt/tags/tag35.xml><?xml version="1.0" encoding="utf-8"?>
<p:tagLst xmlns:a="http://schemas.openxmlformats.org/drawingml/2006/main" xmlns:r="http://schemas.openxmlformats.org/officeDocument/2006/relationships" xmlns:p="http://schemas.openxmlformats.org/presentationml/2006/main">
  <p:tag name="PPTAGGERGROUP" val="2"/>
</p:tagLst>
</file>

<file path=ppt/tags/tag350.xml><?xml version="1.0" encoding="utf-8"?>
<p:tagLst xmlns:a="http://schemas.openxmlformats.org/drawingml/2006/main" xmlns:r="http://schemas.openxmlformats.org/officeDocument/2006/relationships" xmlns:p="http://schemas.openxmlformats.org/presentationml/2006/main">
  <p:tag name="PPTAGGERGROUP" val="2"/>
</p:tagLst>
</file>

<file path=ppt/tags/tag351.xml><?xml version="1.0" encoding="utf-8"?>
<p:tagLst xmlns:a="http://schemas.openxmlformats.org/drawingml/2006/main" xmlns:r="http://schemas.openxmlformats.org/officeDocument/2006/relationships" xmlns:p="http://schemas.openxmlformats.org/presentationml/2006/main">
  <p:tag name="PPTAGGERGROUP" val="2"/>
</p:tagLst>
</file>

<file path=ppt/tags/tag352.xml><?xml version="1.0" encoding="utf-8"?>
<p:tagLst xmlns:a="http://schemas.openxmlformats.org/drawingml/2006/main" xmlns:r="http://schemas.openxmlformats.org/officeDocument/2006/relationships" xmlns:p="http://schemas.openxmlformats.org/presentationml/2006/main">
  <p:tag name="PPTAGGERGROUP" val="2"/>
</p:tagLst>
</file>

<file path=ppt/tags/tag353.xml><?xml version="1.0" encoding="utf-8"?>
<p:tagLst xmlns:a="http://schemas.openxmlformats.org/drawingml/2006/main" xmlns:r="http://schemas.openxmlformats.org/officeDocument/2006/relationships" xmlns:p="http://schemas.openxmlformats.org/presentationml/2006/main">
  <p:tag name="PPTAGGERGROUP" val="2"/>
</p:tagLst>
</file>

<file path=ppt/tags/tag354.xml><?xml version="1.0" encoding="utf-8"?>
<p:tagLst xmlns:a="http://schemas.openxmlformats.org/drawingml/2006/main" xmlns:r="http://schemas.openxmlformats.org/officeDocument/2006/relationships" xmlns:p="http://schemas.openxmlformats.org/presentationml/2006/main">
  <p:tag name="PPTAGGERGROUP" val="2"/>
</p:tagLst>
</file>

<file path=ppt/tags/tag355.xml><?xml version="1.0" encoding="utf-8"?>
<p:tagLst xmlns:a="http://schemas.openxmlformats.org/drawingml/2006/main" xmlns:r="http://schemas.openxmlformats.org/officeDocument/2006/relationships" xmlns:p="http://schemas.openxmlformats.org/presentationml/2006/main">
  <p:tag name="PPTAGGERGROUP" val="2"/>
</p:tagLst>
</file>

<file path=ppt/tags/tag356.xml><?xml version="1.0" encoding="utf-8"?>
<p:tagLst xmlns:a="http://schemas.openxmlformats.org/drawingml/2006/main" xmlns:r="http://schemas.openxmlformats.org/officeDocument/2006/relationships" xmlns:p="http://schemas.openxmlformats.org/presentationml/2006/main">
  <p:tag name="PPTAGGERGROUP" val="2"/>
</p:tagLst>
</file>

<file path=ppt/tags/tag357.xml><?xml version="1.0" encoding="utf-8"?>
<p:tagLst xmlns:a="http://schemas.openxmlformats.org/drawingml/2006/main" xmlns:r="http://schemas.openxmlformats.org/officeDocument/2006/relationships" xmlns:p="http://schemas.openxmlformats.org/presentationml/2006/main">
  <p:tag name="PPTAGGERGROUP" val="2"/>
</p:tagLst>
</file>

<file path=ppt/tags/tag358.xml><?xml version="1.0" encoding="utf-8"?>
<p:tagLst xmlns:a="http://schemas.openxmlformats.org/drawingml/2006/main" xmlns:r="http://schemas.openxmlformats.org/officeDocument/2006/relationships" xmlns:p="http://schemas.openxmlformats.org/presentationml/2006/main">
  <p:tag name="PPTAGGERGROUP" val="2"/>
</p:tagLst>
</file>

<file path=ppt/tags/tag359.xml><?xml version="1.0" encoding="utf-8"?>
<p:tagLst xmlns:a="http://schemas.openxmlformats.org/drawingml/2006/main" xmlns:r="http://schemas.openxmlformats.org/officeDocument/2006/relationships" xmlns:p="http://schemas.openxmlformats.org/presentationml/2006/main">
  <p:tag name="PPTAGGERGROUP" val="2"/>
</p:tagLst>
</file>

<file path=ppt/tags/tag36.xml><?xml version="1.0" encoding="utf-8"?>
<p:tagLst xmlns:a="http://schemas.openxmlformats.org/drawingml/2006/main" xmlns:r="http://schemas.openxmlformats.org/officeDocument/2006/relationships" xmlns:p="http://schemas.openxmlformats.org/presentationml/2006/main">
  <p:tag name="PPTAGGERGROUP" val="2"/>
</p:tagLst>
</file>

<file path=ppt/tags/tag360.xml><?xml version="1.0" encoding="utf-8"?>
<p:tagLst xmlns:a="http://schemas.openxmlformats.org/drawingml/2006/main" xmlns:r="http://schemas.openxmlformats.org/officeDocument/2006/relationships" xmlns:p="http://schemas.openxmlformats.org/presentationml/2006/main">
  <p:tag name="PPTAGGERGROUP" val="2"/>
</p:tagLst>
</file>

<file path=ppt/tags/tag361.xml><?xml version="1.0" encoding="utf-8"?>
<p:tagLst xmlns:a="http://schemas.openxmlformats.org/drawingml/2006/main" xmlns:r="http://schemas.openxmlformats.org/officeDocument/2006/relationships" xmlns:p="http://schemas.openxmlformats.org/presentationml/2006/main">
  <p:tag name="PPTAGGERGROUP" val="2"/>
</p:tagLst>
</file>

<file path=ppt/tags/tag362.xml><?xml version="1.0" encoding="utf-8"?>
<p:tagLst xmlns:a="http://schemas.openxmlformats.org/drawingml/2006/main" xmlns:r="http://schemas.openxmlformats.org/officeDocument/2006/relationships" xmlns:p="http://schemas.openxmlformats.org/presentationml/2006/main">
  <p:tag name="PPTAGGERGROUP" val="2"/>
</p:tagLst>
</file>

<file path=ppt/tags/tag363.xml><?xml version="1.0" encoding="utf-8"?>
<p:tagLst xmlns:a="http://schemas.openxmlformats.org/drawingml/2006/main" xmlns:r="http://schemas.openxmlformats.org/officeDocument/2006/relationships" xmlns:p="http://schemas.openxmlformats.org/presentationml/2006/main">
  <p:tag name="PPTAGGERGROUP" val="2"/>
</p:tagLst>
</file>

<file path=ppt/tags/tag364.xml><?xml version="1.0" encoding="utf-8"?>
<p:tagLst xmlns:a="http://schemas.openxmlformats.org/drawingml/2006/main" xmlns:r="http://schemas.openxmlformats.org/officeDocument/2006/relationships" xmlns:p="http://schemas.openxmlformats.org/presentationml/2006/main">
  <p:tag name="PPTAGGERGROUP" val="2"/>
</p:tagLst>
</file>

<file path=ppt/tags/tag365.xml><?xml version="1.0" encoding="utf-8"?>
<p:tagLst xmlns:a="http://schemas.openxmlformats.org/drawingml/2006/main" xmlns:r="http://schemas.openxmlformats.org/officeDocument/2006/relationships" xmlns:p="http://schemas.openxmlformats.org/presentationml/2006/main">
  <p:tag name="PPTAGGERGROUP" val="2"/>
</p:tagLst>
</file>

<file path=ppt/tags/tag366.xml><?xml version="1.0" encoding="utf-8"?>
<p:tagLst xmlns:a="http://schemas.openxmlformats.org/drawingml/2006/main" xmlns:r="http://schemas.openxmlformats.org/officeDocument/2006/relationships" xmlns:p="http://schemas.openxmlformats.org/presentationml/2006/main">
  <p:tag name="PPTAGGERGROUP" val="2"/>
</p:tagLst>
</file>

<file path=ppt/tags/tag367.xml><?xml version="1.0" encoding="utf-8"?>
<p:tagLst xmlns:a="http://schemas.openxmlformats.org/drawingml/2006/main" xmlns:r="http://schemas.openxmlformats.org/officeDocument/2006/relationships" xmlns:p="http://schemas.openxmlformats.org/presentationml/2006/main">
  <p:tag name="PPTAGGERGROUP" val="2"/>
</p:tagLst>
</file>

<file path=ppt/tags/tag368.xml><?xml version="1.0" encoding="utf-8"?>
<p:tagLst xmlns:a="http://schemas.openxmlformats.org/drawingml/2006/main" xmlns:r="http://schemas.openxmlformats.org/officeDocument/2006/relationships" xmlns:p="http://schemas.openxmlformats.org/presentationml/2006/main">
  <p:tag name="PPTAGGERGROUP" val="2"/>
</p:tagLst>
</file>

<file path=ppt/tags/tag369.xml><?xml version="1.0" encoding="utf-8"?>
<p:tagLst xmlns:a="http://schemas.openxmlformats.org/drawingml/2006/main" xmlns:r="http://schemas.openxmlformats.org/officeDocument/2006/relationships" xmlns:p="http://schemas.openxmlformats.org/presentationml/2006/main">
  <p:tag name="PPTAGGERGROUP" val="2"/>
</p:tagLst>
</file>

<file path=ppt/tags/tag37.xml><?xml version="1.0" encoding="utf-8"?>
<p:tagLst xmlns:a="http://schemas.openxmlformats.org/drawingml/2006/main" xmlns:r="http://schemas.openxmlformats.org/officeDocument/2006/relationships" xmlns:p="http://schemas.openxmlformats.org/presentationml/2006/main">
  <p:tag name="PPTAGGERGROUP" val="2"/>
</p:tagLst>
</file>

<file path=ppt/tags/tag370.xml><?xml version="1.0" encoding="utf-8"?>
<p:tagLst xmlns:a="http://schemas.openxmlformats.org/drawingml/2006/main" xmlns:r="http://schemas.openxmlformats.org/officeDocument/2006/relationships" xmlns:p="http://schemas.openxmlformats.org/presentationml/2006/main">
  <p:tag name="PPTAGGERGROUP" val="2"/>
</p:tagLst>
</file>

<file path=ppt/tags/tag371.xml><?xml version="1.0" encoding="utf-8"?>
<p:tagLst xmlns:a="http://schemas.openxmlformats.org/drawingml/2006/main" xmlns:r="http://schemas.openxmlformats.org/officeDocument/2006/relationships" xmlns:p="http://schemas.openxmlformats.org/presentationml/2006/main">
  <p:tag name="PPTAGGERGROUP" val="2"/>
</p:tagLst>
</file>

<file path=ppt/tags/tag372.xml><?xml version="1.0" encoding="utf-8"?>
<p:tagLst xmlns:a="http://schemas.openxmlformats.org/drawingml/2006/main" xmlns:r="http://schemas.openxmlformats.org/officeDocument/2006/relationships" xmlns:p="http://schemas.openxmlformats.org/presentationml/2006/main">
  <p:tag name="PPTAGGERGROUP" val="2"/>
</p:tagLst>
</file>

<file path=ppt/tags/tag373.xml><?xml version="1.0" encoding="utf-8"?>
<p:tagLst xmlns:a="http://schemas.openxmlformats.org/drawingml/2006/main" xmlns:r="http://schemas.openxmlformats.org/officeDocument/2006/relationships" xmlns:p="http://schemas.openxmlformats.org/presentationml/2006/main">
  <p:tag name="PPTAGGERGROUP" val="2"/>
</p:tagLst>
</file>

<file path=ppt/tags/tag374.xml><?xml version="1.0" encoding="utf-8"?>
<p:tagLst xmlns:a="http://schemas.openxmlformats.org/drawingml/2006/main" xmlns:r="http://schemas.openxmlformats.org/officeDocument/2006/relationships" xmlns:p="http://schemas.openxmlformats.org/presentationml/2006/main">
  <p:tag name="PPTAGGERGROUP" val="2"/>
</p:tagLst>
</file>

<file path=ppt/tags/tag375.xml><?xml version="1.0" encoding="utf-8"?>
<p:tagLst xmlns:a="http://schemas.openxmlformats.org/drawingml/2006/main" xmlns:r="http://schemas.openxmlformats.org/officeDocument/2006/relationships" xmlns:p="http://schemas.openxmlformats.org/presentationml/2006/main">
  <p:tag name="PPTAGGERGROUP" val="2"/>
</p:tagLst>
</file>

<file path=ppt/tags/tag376.xml><?xml version="1.0" encoding="utf-8"?>
<p:tagLst xmlns:a="http://schemas.openxmlformats.org/drawingml/2006/main" xmlns:r="http://schemas.openxmlformats.org/officeDocument/2006/relationships" xmlns:p="http://schemas.openxmlformats.org/presentationml/2006/main">
  <p:tag name="PPTAGGERGROUP" val="2"/>
</p:tagLst>
</file>

<file path=ppt/tags/tag377.xml><?xml version="1.0" encoding="utf-8"?>
<p:tagLst xmlns:a="http://schemas.openxmlformats.org/drawingml/2006/main" xmlns:r="http://schemas.openxmlformats.org/officeDocument/2006/relationships" xmlns:p="http://schemas.openxmlformats.org/presentationml/2006/main">
  <p:tag name="PPTAGGERGROUP" val="2"/>
</p:tagLst>
</file>

<file path=ppt/tags/tag378.xml><?xml version="1.0" encoding="utf-8"?>
<p:tagLst xmlns:a="http://schemas.openxmlformats.org/drawingml/2006/main" xmlns:r="http://schemas.openxmlformats.org/officeDocument/2006/relationships" xmlns:p="http://schemas.openxmlformats.org/presentationml/2006/main">
  <p:tag name="PPTAGGERGROUP" val="2"/>
</p:tagLst>
</file>

<file path=ppt/tags/tag379.xml><?xml version="1.0" encoding="utf-8"?>
<p:tagLst xmlns:a="http://schemas.openxmlformats.org/drawingml/2006/main" xmlns:r="http://schemas.openxmlformats.org/officeDocument/2006/relationships" xmlns:p="http://schemas.openxmlformats.org/presentationml/2006/main">
  <p:tag name="PPTAGGERGROUP" val="2"/>
</p:tagLst>
</file>

<file path=ppt/tags/tag38.xml><?xml version="1.0" encoding="utf-8"?>
<p:tagLst xmlns:a="http://schemas.openxmlformats.org/drawingml/2006/main" xmlns:r="http://schemas.openxmlformats.org/officeDocument/2006/relationships" xmlns:p="http://schemas.openxmlformats.org/presentationml/2006/main">
  <p:tag name="PPTAGGERGROUP" val="2"/>
</p:tagLst>
</file>

<file path=ppt/tags/tag380.xml><?xml version="1.0" encoding="utf-8"?>
<p:tagLst xmlns:a="http://schemas.openxmlformats.org/drawingml/2006/main" xmlns:r="http://schemas.openxmlformats.org/officeDocument/2006/relationships" xmlns:p="http://schemas.openxmlformats.org/presentationml/2006/main">
  <p:tag name="PPTAGGERGROUP" val="2"/>
</p:tagLst>
</file>

<file path=ppt/tags/tag381.xml><?xml version="1.0" encoding="utf-8"?>
<p:tagLst xmlns:a="http://schemas.openxmlformats.org/drawingml/2006/main" xmlns:r="http://schemas.openxmlformats.org/officeDocument/2006/relationships" xmlns:p="http://schemas.openxmlformats.org/presentationml/2006/main">
  <p:tag name="PPTAGGERGROUP" val="2"/>
</p:tagLst>
</file>

<file path=ppt/tags/tag382.xml><?xml version="1.0" encoding="utf-8"?>
<p:tagLst xmlns:a="http://schemas.openxmlformats.org/drawingml/2006/main" xmlns:r="http://schemas.openxmlformats.org/officeDocument/2006/relationships" xmlns:p="http://schemas.openxmlformats.org/presentationml/2006/main">
  <p:tag name="PPTAGGERGROUP" val="2"/>
</p:tagLst>
</file>

<file path=ppt/tags/tag383.xml><?xml version="1.0" encoding="utf-8"?>
<p:tagLst xmlns:a="http://schemas.openxmlformats.org/drawingml/2006/main" xmlns:r="http://schemas.openxmlformats.org/officeDocument/2006/relationships" xmlns:p="http://schemas.openxmlformats.org/presentationml/2006/main">
  <p:tag name="PPTAGGERGROUP" val="2"/>
</p:tagLst>
</file>

<file path=ppt/tags/tag384.xml><?xml version="1.0" encoding="utf-8"?>
<p:tagLst xmlns:a="http://schemas.openxmlformats.org/drawingml/2006/main" xmlns:r="http://schemas.openxmlformats.org/officeDocument/2006/relationships" xmlns:p="http://schemas.openxmlformats.org/presentationml/2006/main">
  <p:tag name="PPTAGGERGROUP" val="2"/>
</p:tagLst>
</file>

<file path=ppt/tags/tag385.xml><?xml version="1.0" encoding="utf-8"?>
<p:tagLst xmlns:a="http://schemas.openxmlformats.org/drawingml/2006/main" xmlns:r="http://schemas.openxmlformats.org/officeDocument/2006/relationships" xmlns:p="http://schemas.openxmlformats.org/presentationml/2006/main">
  <p:tag name="PPTAGGERGROUP" val="2"/>
</p:tagLst>
</file>

<file path=ppt/tags/tag386.xml><?xml version="1.0" encoding="utf-8"?>
<p:tagLst xmlns:a="http://schemas.openxmlformats.org/drawingml/2006/main" xmlns:r="http://schemas.openxmlformats.org/officeDocument/2006/relationships" xmlns:p="http://schemas.openxmlformats.org/presentationml/2006/main">
  <p:tag name="PPTAGGERGROUP" val="2"/>
</p:tagLst>
</file>

<file path=ppt/tags/tag387.xml><?xml version="1.0" encoding="utf-8"?>
<p:tagLst xmlns:a="http://schemas.openxmlformats.org/drawingml/2006/main" xmlns:r="http://schemas.openxmlformats.org/officeDocument/2006/relationships" xmlns:p="http://schemas.openxmlformats.org/presentationml/2006/main">
  <p:tag name="PPTAGGERGROUP" val="2"/>
</p:tagLst>
</file>

<file path=ppt/tags/tag388.xml><?xml version="1.0" encoding="utf-8"?>
<p:tagLst xmlns:a="http://schemas.openxmlformats.org/drawingml/2006/main" xmlns:r="http://schemas.openxmlformats.org/officeDocument/2006/relationships" xmlns:p="http://schemas.openxmlformats.org/presentationml/2006/main">
  <p:tag name="PPTAGGERGROUP" val="2"/>
</p:tagLst>
</file>

<file path=ppt/tags/tag389.xml><?xml version="1.0" encoding="utf-8"?>
<p:tagLst xmlns:a="http://schemas.openxmlformats.org/drawingml/2006/main" xmlns:r="http://schemas.openxmlformats.org/officeDocument/2006/relationships" xmlns:p="http://schemas.openxmlformats.org/presentationml/2006/main">
  <p:tag name="PPTAGGERGROUP" val="2"/>
</p:tagLst>
</file>

<file path=ppt/tags/tag39.xml><?xml version="1.0" encoding="utf-8"?>
<p:tagLst xmlns:a="http://schemas.openxmlformats.org/drawingml/2006/main" xmlns:r="http://schemas.openxmlformats.org/officeDocument/2006/relationships" xmlns:p="http://schemas.openxmlformats.org/presentationml/2006/main">
  <p:tag name="PPTAGGERGROUP" val="2"/>
</p:tagLst>
</file>

<file path=ppt/tags/tag390.xml><?xml version="1.0" encoding="utf-8"?>
<p:tagLst xmlns:a="http://schemas.openxmlformats.org/drawingml/2006/main" xmlns:r="http://schemas.openxmlformats.org/officeDocument/2006/relationships" xmlns:p="http://schemas.openxmlformats.org/presentationml/2006/main">
  <p:tag name="PPTAGGERGROUP" val="2"/>
</p:tagLst>
</file>

<file path=ppt/tags/tag391.xml><?xml version="1.0" encoding="utf-8"?>
<p:tagLst xmlns:a="http://schemas.openxmlformats.org/drawingml/2006/main" xmlns:r="http://schemas.openxmlformats.org/officeDocument/2006/relationships" xmlns:p="http://schemas.openxmlformats.org/presentationml/2006/main">
  <p:tag name="PPTAGGERGROUP" val="2"/>
</p:tagLst>
</file>

<file path=ppt/tags/tag392.xml><?xml version="1.0" encoding="utf-8"?>
<p:tagLst xmlns:a="http://schemas.openxmlformats.org/drawingml/2006/main" xmlns:r="http://schemas.openxmlformats.org/officeDocument/2006/relationships" xmlns:p="http://schemas.openxmlformats.org/presentationml/2006/main">
  <p:tag name="PPTAGGERGROUP" val="2"/>
</p:tagLst>
</file>

<file path=ppt/tags/tag393.xml><?xml version="1.0" encoding="utf-8"?>
<p:tagLst xmlns:a="http://schemas.openxmlformats.org/drawingml/2006/main" xmlns:r="http://schemas.openxmlformats.org/officeDocument/2006/relationships" xmlns:p="http://schemas.openxmlformats.org/presentationml/2006/main">
  <p:tag name="PPTAGGERGROUP" val="2"/>
</p:tagLst>
</file>

<file path=ppt/tags/tag394.xml><?xml version="1.0" encoding="utf-8"?>
<p:tagLst xmlns:a="http://schemas.openxmlformats.org/drawingml/2006/main" xmlns:r="http://schemas.openxmlformats.org/officeDocument/2006/relationships" xmlns:p="http://schemas.openxmlformats.org/presentationml/2006/main">
  <p:tag name="PPTAGGERGROUP" val="2"/>
</p:tagLst>
</file>

<file path=ppt/tags/tag395.xml><?xml version="1.0" encoding="utf-8"?>
<p:tagLst xmlns:a="http://schemas.openxmlformats.org/drawingml/2006/main" xmlns:r="http://schemas.openxmlformats.org/officeDocument/2006/relationships" xmlns:p="http://schemas.openxmlformats.org/presentationml/2006/main">
  <p:tag name="PPTAGGERGROUP" val="2"/>
</p:tagLst>
</file>

<file path=ppt/tags/tag396.xml><?xml version="1.0" encoding="utf-8"?>
<p:tagLst xmlns:a="http://schemas.openxmlformats.org/drawingml/2006/main" xmlns:r="http://schemas.openxmlformats.org/officeDocument/2006/relationships" xmlns:p="http://schemas.openxmlformats.org/presentationml/2006/main">
  <p:tag name="PPTAGGERGROUP" val="2"/>
</p:tagLst>
</file>

<file path=ppt/tags/tag397.xml><?xml version="1.0" encoding="utf-8"?>
<p:tagLst xmlns:a="http://schemas.openxmlformats.org/drawingml/2006/main" xmlns:r="http://schemas.openxmlformats.org/officeDocument/2006/relationships" xmlns:p="http://schemas.openxmlformats.org/presentationml/2006/main">
  <p:tag name="PPTAGGERGROUP" val="2"/>
</p:tagLst>
</file>

<file path=ppt/tags/tag398.xml><?xml version="1.0" encoding="utf-8"?>
<p:tagLst xmlns:a="http://schemas.openxmlformats.org/drawingml/2006/main" xmlns:r="http://schemas.openxmlformats.org/officeDocument/2006/relationships" xmlns:p="http://schemas.openxmlformats.org/presentationml/2006/main">
  <p:tag name="PPTAGGERGROUP" val="2"/>
</p:tagLst>
</file>

<file path=ppt/tags/tag399.xml><?xml version="1.0" encoding="utf-8"?>
<p:tagLst xmlns:a="http://schemas.openxmlformats.org/drawingml/2006/main" xmlns:r="http://schemas.openxmlformats.org/officeDocument/2006/relationships" xmlns:p="http://schemas.openxmlformats.org/presentationml/2006/main">
  <p:tag name="PPTAGGERGROUP" val="2"/>
</p:tagLst>
</file>

<file path=ppt/tags/tag4.xml><?xml version="1.0" encoding="utf-8"?>
<p:tagLst xmlns:a="http://schemas.openxmlformats.org/drawingml/2006/main" xmlns:r="http://schemas.openxmlformats.org/officeDocument/2006/relationships" xmlns:p="http://schemas.openxmlformats.org/presentationml/2006/main">
  <p:tag name="PPTAGGERGROUP" val="2"/>
</p:tagLst>
</file>

<file path=ppt/tags/tag40.xml><?xml version="1.0" encoding="utf-8"?>
<p:tagLst xmlns:a="http://schemas.openxmlformats.org/drawingml/2006/main" xmlns:r="http://schemas.openxmlformats.org/officeDocument/2006/relationships" xmlns:p="http://schemas.openxmlformats.org/presentationml/2006/main">
  <p:tag name="PPTAGGERGROUP" val="2"/>
</p:tagLst>
</file>

<file path=ppt/tags/tag400.xml><?xml version="1.0" encoding="utf-8"?>
<p:tagLst xmlns:a="http://schemas.openxmlformats.org/drawingml/2006/main" xmlns:r="http://schemas.openxmlformats.org/officeDocument/2006/relationships" xmlns:p="http://schemas.openxmlformats.org/presentationml/2006/main">
  <p:tag name="PPTAGGERGROUP" val="2"/>
</p:tagLst>
</file>

<file path=ppt/tags/tag401.xml><?xml version="1.0" encoding="utf-8"?>
<p:tagLst xmlns:a="http://schemas.openxmlformats.org/drawingml/2006/main" xmlns:r="http://schemas.openxmlformats.org/officeDocument/2006/relationships" xmlns:p="http://schemas.openxmlformats.org/presentationml/2006/main">
  <p:tag name="PPTAGGERGROUP" val="2"/>
</p:tagLst>
</file>

<file path=ppt/tags/tag402.xml><?xml version="1.0" encoding="utf-8"?>
<p:tagLst xmlns:a="http://schemas.openxmlformats.org/drawingml/2006/main" xmlns:r="http://schemas.openxmlformats.org/officeDocument/2006/relationships" xmlns:p="http://schemas.openxmlformats.org/presentationml/2006/main">
  <p:tag name="PPTAGGERGROUP" val="2"/>
</p:tagLst>
</file>

<file path=ppt/tags/tag403.xml><?xml version="1.0" encoding="utf-8"?>
<p:tagLst xmlns:a="http://schemas.openxmlformats.org/drawingml/2006/main" xmlns:r="http://schemas.openxmlformats.org/officeDocument/2006/relationships" xmlns:p="http://schemas.openxmlformats.org/presentationml/2006/main">
  <p:tag name="PPTAGGERGROUP" val="2"/>
</p:tagLst>
</file>

<file path=ppt/tags/tag404.xml><?xml version="1.0" encoding="utf-8"?>
<p:tagLst xmlns:a="http://schemas.openxmlformats.org/drawingml/2006/main" xmlns:r="http://schemas.openxmlformats.org/officeDocument/2006/relationships" xmlns:p="http://schemas.openxmlformats.org/presentationml/2006/main">
  <p:tag name="PPTAGGERGROUP" val="2"/>
</p:tagLst>
</file>

<file path=ppt/tags/tag405.xml><?xml version="1.0" encoding="utf-8"?>
<p:tagLst xmlns:a="http://schemas.openxmlformats.org/drawingml/2006/main" xmlns:r="http://schemas.openxmlformats.org/officeDocument/2006/relationships" xmlns:p="http://schemas.openxmlformats.org/presentationml/2006/main">
  <p:tag name="PPTAGGERGROUP" val="2"/>
</p:tagLst>
</file>

<file path=ppt/tags/tag406.xml><?xml version="1.0" encoding="utf-8"?>
<p:tagLst xmlns:a="http://schemas.openxmlformats.org/drawingml/2006/main" xmlns:r="http://schemas.openxmlformats.org/officeDocument/2006/relationships" xmlns:p="http://schemas.openxmlformats.org/presentationml/2006/main">
  <p:tag name="PPTAGGERGROUP" val="2"/>
</p:tagLst>
</file>

<file path=ppt/tags/tag407.xml><?xml version="1.0" encoding="utf-8"?>
<p:tagLst xmlns:a="http://schemas.openxmlformats.org/drawingml/2006/main" xmlns:r="http://schemas.openxmlformats.org/officeDocument/2006/relationships" xmlns:p="http://schemas.openxmlformats.org/presentationml/2006/main">
  <p:tag name="PPTAGGERGROUP" val="2"/>
</p:tagLst>
</file>

<file path=ppt/tags/tag408.xml><?xml version="1.0" encoding="utf-8"?>
<p:tagLst xmlns:a="http://schemas.openxmlformats.org/drawingml/2006/main" xmlns:r="http://schemas.openxmlformats.org/officeDocument/2006/relationships" xmlns:p="http://schemas.openxmlformats.org/presentationml/2006/main">
  <p:tag name="PPTAGGERGROUP" val="2"/>
</p:tagLst>
</file>

<file path=ppt/tags/tag409.xml><?xml version="1.0" encoding="utf-8"?>
<p:tagLst xmlns:a="http://schemas.openxmlformats.org/drawingml/2006/main" xmlns:r="http://schemas.openxmlformats.org/officeDocument/2006/relationships" xmlns:p="http://schemas.openxmlformats.org/presentationml/2006/main">
  <p:tag name="PPTAGGERGROUP" val="2"/>
</p:tagLst>
</file>

<file path=ppt/tags/tag41.xml><?xml version="1.0" encoding="utf-8"?>
<p:tagLst xmlns:a="http://schemas.openxmlformats.org/drawingml/2006/main" xmlns:r="http://schemas.openxmlformats.org/officeDocument/2006/relationships" xmlns:p="http://schemas.openxmlformats.org/presentationml/2006/main">
  <p:tag name="PPTAGGERGROUP" val="2"/>
</p:tagLst>
</file>

<file path=ppt/tags/tag410.xml><?xml version="1.0" encoding="utf-8"?>
<p:tagLst xmlns:a="http://schemas.openxmlformats.org/drawingml/2006/main" xmlns:r="http://schemas.openxmlformats.org/officeDocument/2006/relationships" xmlns:p="http://schemas.openxmlformats.org/presentationml/2006/main">
  <p:tag name="PPTAGGERGROUP" val="2"/>
</p:tagLst>
</file>

<file path=ppt/tags/tag411.xml><?xml version="1.0" encoding="utf-8"?>
<p:tagLst xmlns:a="http://schemas.openxmlformats.org/drawingml/2006/main" xmlns:r="http://schemas.openxmlformats.org/officeDocument/2006/relationships" xmlns:p="http://schemas.openxmlformats.org/presentationml/2006/main">
  <p:tag name="PPTAGGERGROUP" val="2"/>
</p:tagLst>
</file>

<file path=ppt/tags/tag412.xml><?xml version="1.0" encoding="utf-8"?>
<p:tagLst xmlns:a="http://schemas.openxmlformats.org/drawingml/2006/main" xmlns:r="http://schemas.openxmlformats.org/officeDocument/2006/relationships" xmlns:p="http://schemas.openxmlformats.org/presentationml/2006/main">
  <p:tag name="PPTAGGERGROUP" val="2"/>
</p:tagLst>
</file>

<file path=ppt/tags/tag413.xml><?xml version="1.0" encoding="utf-8"?>
<p:tagLst xmlns:a="http://schemas.openxmlformats.org/drawingml/2006/main" xmlns:r="http://schemas.openxmlformats.org/officeDocument/2006/relationships" xmlns:p="http://schemas.openxmlformats.org/presentationml/2006/main">
  <p:tag name="PPTAGGERGROUP" val="2"/>
</p:tagLst>
</file>

<file path=ppt/tags/tag414.xml><?xml version="1.0" encoding="utf-8"?>
<p:tagLst xmlns:a="http://schemas.openxmlformats.org/drawingml/2006/main" xmlns:r="http://schemas.openxmlformats.org/officeDocument/2006/relationships" xmlns:p="http://schemas.openxmlformats.org/presentationml/2006/main">
  <p:tag name="PPTAGGERGROUP" val="2"/>
</p:tagLst>
</file>

<file path=ppt/tags/tag415.xml><?xml version="1.0" encoding="utf-8"?>
<p:tagLst xmlns:a="http://schemas.openxmlformats.org/drawingml/2006/main" xmlns:r="http://schemas.openxmlformats.org/officeDocument/2006/relationships" xmlns:p="http://schemas.openxmlformats.org/presentationml/2006/main">
  <p:tag name="PPTAGGERGROUP" val="2"/>
</p:tagLst>
</file>

<file path=ppt/tags/tag416.xml><?xml version="1.0" encoding="utf-8"?>
<p:tagLst xmlns:a="http://schemas.openxmlformats.org/drawingml/2006/main" xmlns:r="http://schemas.openxmlformats.org/officeDocument/2006/relationships" xmlns:p="http://schemas.openxmlformats.org/presentationml/2006/main">
  <p:tag name="PPTAGGERGROUP" val="2"/>
</p:tagLst>
</file>

<file path=ppt/tags/tag417.xml><?xml version="1.0" encoding="utf-8"?>
<p:tagLst xmlns:a="http://schemas.openxmlformats.org/drawingml/2006/main" xmlns:r="http://schemas.openxmlformats.org/officeDocument/2006/relationships" xmlns:p="http://schemas.openxmlformats.org/presentationml/2006/main">
  <p:tag name="PPTAGGERGROUP" val="2"/>
</p:tagLst>
</file>

<file path=ppt/tags/tag418.xml><?xml version="1.0" encoding="utf-8"?>
<p:tagLst xmlns:a="http://schemas.openxmlformats.org/drawingml/2006/main" xmlns:r="http://schemas.openxmlformats.org/officeDocument/2006/relationships" xmlns:p="http://schemas.openxmlformats.org/presentationml/2006/main">
  <p:tag name="PPTAGGERGROUP" val="2"/>
</p:tagLst>
</file>

<file path=ppt/tags/tag419.xml><?xml version="1.0" encoding="utf-8"?>
<p:tagLst xmlns:a="http://schemas.openxmlformats.org/drawingml/2006/main" xmlns:r="http://schemas.openxmlformats.org/officeDocument/2006/relationships" xmlns:p="http://schemas.openxmlformats.org/presentationml/2006/main">
  <p:tag name="PPTAGGERGROUP" val="2"/>
</p:tagLst>
</file>

<file path=ppt/tags/tag42.xml><?xml version="1.0" encoding="utf-8"?>
<p:tagLst xmlns:a="http://schemas.openxmlformats.org/drawingml/2006/main" xmlns:r="http://schemas.openxmlformats.org/officeDocument/2006/relationships" xmlns:p="http://schemas.openxmlformats.org/presentationml/2006/main">
  <p:tag name="PPTAGGERGROUP" val="2"/>
</p:tagLst>
</file>

<file path=ppt/tags/tag420.xml><?xml version="1.0" encoding="utf-8"?>
<p:tagLst xmlns:a="http://schemas.openxmlformats.org/drawingml/2006/main" xmlns:r="http://schemas.openxmlformats.org/officeDocument/2006/relationships" xmlns:p="http://schemas.openxmlformats.org/presentationml/2006/main">
  <p:tag name="PPTAGGERGROUP" val="2"/>
</p:tagLst>
</file>

<file path=ppt/tags/tag421.xml><?xml version="1.0" encoding="utf-8"?>
<p:tagLst xmlns:a="http://schemas.openxmlformats.org/drawingml/2006/main" xmlns:r="http://schemas.openxmlformats.org/officeDocument/2006/relationships" xmlns:p="http://schemas.openxmlformats.org/presentationml/2006/main">
  <p:tag name="PPTAGGERGROUP" val="2"/>
</p:tagLst>
</file>

<file path=ppt/tags/tag422.xml><?xml version="1.0" encoding="utf-8"?>
<p:tagLst xmlns:a="http://schemas.openxmlformats.org/drawingml/2006/main" xmlns:r="http://schemas.openxmlformats.org/officeDocument/2006/relationships" xmlns:p="http://schemas.openxmlformats.org/presentationml/2006/main">
  <p:tag name="PPTAGGERGROUP" val="2"/>
</p:tagLst>
</file>

<file path=ppt/tags/tag423.xml><?xml version="1.0" encoding="utf-8"?>
<p:tagLst xmlns:a="http://schemas.openxmlformats.org/drawingml/2006/main" xmlns:r="http://schemas.openxmlformats.org/officeDocument/2006/relationships" xmlns:p="http://schemas.openxmlformats.org/presentationml/2006/main">
  <p:tag name="PPTAGGERGROUP" val="2"/>
</p:tagLst>
</file>

<file path=ppt/tags/tag424.xml><?xml version="1.0" encoding="utf-8"?>
<p:tagLst xmlns:a="http://schemas.openxmlformats.org/drawingml/2006/main" xmlns:r="http://schemas.openxmlformats.org/officeDocument/2006/relationships" xmlns:p="http://schemas.openxmlformats.org/presentationml/2006/main">
  <p:tag name="PPTAGGERGROUP" val="2"/>
</p:tagLst>
</file>

<file path=ppt/tags/tag425.xml><?xml version="1.0" encoding="utf-8"?>
<p:tagLst xmlns:a="http://schemas.openxmlformats.org/drawingml/2006/main" xmlns:r="http://schemas.openxmlformats.org/officeDocument/2006/relationships" xmlns:p="http://schemas.openxmlformats.org/presentationml/2006/main">
  <p:tag name="PPTAGGERGROUP" val="2"/>
</p:tagLst>
</file>

<file path=ppt/tags/tag426.xml><?xml version="1.0" encoding="utf-8"?>
<p:tagLst xmlns:a="http://schemas.openxmlformats.org/drawingml/2006/main" xmlns:r="http://schemas.openxmlformats.org/officeDocument/2006/relationships" xmlns:p="http://schemas.openxmlformats.org/presentationml/2006/main">
  <p:tag name="PPTAGGERGROUP" val="2"/>
</p:tagLst>
</file>

<file path=ppt/tags/tag427.xml><?xml version="1.0" encoding="utf-8"?>
<p:tagLst xmlns:a="http://schemas.openxmlformats.org/drawingml/2006/main" xmlns:r="http://schemas.openxmlformats.org/officeDocument/2006/relationships" xmlns:p="http://schemas.openxmlformats.org/presentationml/2006/main">
  <p:tag name="PPTAGGERGROUP" val="2"/>
</p:tagLst>
</file>

<file path=ppt/tags/tag428.xml><?xml version="1.0" encoding="utf-8"?>
<p:tagLst xmlns:a="http://schemas.openxmlformats.org/drawingml/2006/main" xmlns:r="http://schemas.openxmlformats.org/officeDocument/2006/relationships" xmlns:p="http://schemas.openxmlformats.org/presentationml/2006/main">
  <p:tag name="PPTAGGERGROUP" val="2"/>
</p:tagLst>
</file>

<file path=ppt/tags/tag429.xml><?xml version="1.0" encoding="utf-8"?>
<p:tagLst xmlns:a="http://schemas.openxmlformats.org/drawingml/2006/main" xmlns:r="http://schemas.openxmlformats.org/officeDocument/2006/relationships" xmlns:p="http://schemas.openxmlformats.org/presentationml/2006/main">
  <p:tag name="PPTAGGERGROUP" val="2"/>
</p:tagLst>
</file>

<file path=ppt/tags/tag43.xml><?xml version="1.0" encoding="utf-8"?>
<p:tagLst xmlns:a="http://schemas.openxmlformats.org/drawingml/2006/main" xmlns:r="http://schemas.openxmlformats.org/officeDocument/2006/relationships" xmlns:p="http://schemas.openxmlformats.org/presentationml/2006/main">
  <p:tag name="PPTAGGERGROUP" val="2"/>
</p:tagLst>
</file>

<file path=ppt/tags/tag430.xml><?xml version="1.0" encoding="utf-8"?>
<p:tagLst xmlns:a="http://schemas.openxmlformats.org/drawingml/2006/main" xmlns:r="http://schemas.openxmlformats.org/officeDocument/2006/relationships" xmlns:p="http://schemas.openxmlformats.org/presentationml/2006/main">
  <p:tag name="PPTAGGERGROUP" val="2"/>
</p:tagLst>
</file>

<file path=ppt/tags/tag431.xml><?xml version="1.0" encoding="utf-8"?>
<p:tagLst xmlns:a="http://schemas.openxmlformats.org/drawingml/2006/main" xmlns:r="http://schemas.openxmlformats.org/officeDocument/2006/relationships" xmlns:p="http://schemas.openxmlformats.org/presentationml/2006/main">
  <p:tag name="PPTAGGERGROUP" val="2"/>
</p:tagLst>
</file>

<file path=ppt/tags/tag432.xml><?xml version="1.0" encoding="utf-8"?>
<p:tagLst xmlns:a="http://schemas.openxmlformats.org/drawingml/2006/main" xmlns:r="http://schemas.openxmlformats.org/officeDocument/2006/relationships" xmlns:p="http://schemas.openxmlformats.org/presentationml/2006/main">
  <p:tag name="PPTAGGERGROUP" val="2"/>
</p:tagLst>
</file>

<file path=ppt/tags/tag433.xml><?xml version="1.0" encoding="utf-8"?>
<p:tagLst xmlns:a="http://schemas.openxmlformats.org/drawingml/2006/main" xmlns:r="http://schemas.openxmlformats.org/officeDocument/2006/relationships" xmlns:p="http://schemas.openxmlformats.org/presentationml/2006/main">
  <p:tag name="PPTAGGERGROUP" val="2"/>
</p:tagLst>
</file>

<file path=ppt/tags/tag434.xml><?xml version="1.0" encoding="utf-8"?>
<p:tagLst xmlns:a="http://schemas.openxmlformats.org/drawingml/2006/main" xmlns:r="http://schemas.openxmlformats.org/officeDocument/2006/relationships" xmlns:p="http://schemas.openxmlformats.org/presentationml/2006/main">
  <p:tag name="PPTAGGERGROUP" val="2"/>
</p:tagLst>
</file>

<file path=ppt/tags/tag435.xml><?xml version="1.0" encoding="utf-8"?>
<p:tagLst xmlns:a="http://schemas.openxmlformats.org/drawingml/2006/main" xmlns:r="http://schemas.openxmlformats.org/officeDocument/2006/relationships" xmlns:p="http://schemas.openxmlformats.org/presentationml/2006/main">
  <p:tag name="PPTAGGERGROUP" val="2"/>
</p:tagLst>
</file>

<file path=ppt/tags/tag436.xml><?xml version="1.0" encoding="utf-8"?>
<p:tagLst xmlns:a="http://schemas.openxmlformats.org/drawingml/2006/main" xmlns:r="http://schemas.openxmlformats.org/officeDocument/2006/relationships" xmlns:p="http://schemas.openxmlformats.org/presentationml/2006/main">
  <p:tag name="PPTAGGERGROUP" val="2"/>
</p:tagLst>
</file>

<file path=ppt/tags/tag437.xml><?xml version="1.0" encoding="utf-8"?>
<p:tagLst xmlns:a="http://schemas.openxmlformats.org/drawingml/2006/main" xmlns:r="http://schemas.openxmlformats.org/officeDocument/2006/relationships" xmlns:p="http://schemas.openxmlformats.org/presentationml/2006/main">
  <p:tag name="PPTAGGERGROUP" val="2"/>
</p:tagLst>
</file>

<file path=ppt/tags/tag438.xml><?xml version="1.0" encoding="utf-8"?>
<p:tagLst xmlns:a="http://schemas.openxmlformats.org/drawingml/2006/main" xmlns:r="http://schemas.openxmlformats.org/officeDocument/2006/relationships" xmlns:p="http://schemas.openxmlformats.org/presentationml/2006/main">
  <p:tag name="PPTAGGERGROUP" val="2"/>
</p:tagLst>
</file>

<file path=ppt/tags/tag439.xml><?xml version="1.0" encoding="utf-8"?>
<p:tagLst xmlns:a="http://schemas.openxmlformats.org/drawingml/2006/main" xmlns:r="http://schemas.openxmlformats.org/officeDocument/2006/relationships" xmlns:p="http://schemas.openxmlformats.org/presentationml/2006/main">
  <p:tag name="PPTAGGERGROUP" val="2"/>
</p:tagLst>
</file>

<file path=ppt/tags/tag44.xml><?xml version="1.0" encoding="utf-8"?>
<p:tagLst xmlns:a="http://schemas.openxmlformats.org/drawingml/2006/main" xmlns:r="http://schemas.openxmlformats.org/officeDocument/2006/relationships" xmlns:p="http://schemas.openxmlformats.org/presentationml/2006/main">
  <p:tag name="PPTAGGERGROUP" val="2"/>
</p:tagLst>
</file>

<file path=ppt/tags/tag440.xml><?xml version="1.0" encoding="utf-8"?>
<p:tagLst xmlns:a="http://schemas.openxmlformats.org/drawingml/2006/main" xmlns:r="http://schemas.openxmlformats.org/officeDocument/2006/relationships" xmlns:p="http://schemas.openxmlformats.org/presentationml/2006/main">
  <p:tag name="PPTAGGERGROUP" val="2"/>
</p:tagLst>
</file>

<file path=ppt/tags/tag441.xml><?xml version="1.0" encoding="utf-8"?>
<p:tagLst xmlns:a="http://schemas.openxmlformats.org/drawingml/2006/main" xmlns:r="http://schemas.openxmlformats.org/officeDocument/2006/relationships" xmlns:p="http://schemas.openxmlformats.org/presentationml/2006/main">
  <p:tag name="PPTAGGERGROUP" val="2"/>
</p:tagLst>
</file>

<file path=ppt/tags/tag442.xml><?xml version="1.0" encoding="utf-8"?>
<p:tagLst xmlns:a="http://schemas.openxmlformats.org/drawingml/2006/main" xmlns:r="http://schemas.openxmlformats.org/officeDocument/2006/relationships" xmlns:p="http://schemas.openxmlformats.org/presentationml/2006/main">
  <p:tag name="PPTAGGERGROUP" val="2"/>
</p:tagLst>
</file>

<file path=ppt/tags/tag443.xml><?xml version="1.0" encoding="utf-8"?>
<p:tagLst xmlns:a="http://schemas.openxmlformats.org/drawingml/2006/main" xmlns:r="http://schemas.openxmlformats.org/officeDocument/2006/relationships" xmlns:p="http://schemas.openxmlformats.org/presentationml/2006/main">
  <p:tag name="PPTAGGERGROUP" val="2"/>
</p:tagLst>
</file>

<file path=ppt/tags/tag444.xml><?xml version="1.0" encoding="utf-8"?>
<p:tagLst xmlns:a="http://schemas.openxmlformats.org/drawingml/2006/main" xmlns:r="http://schemas.openxmlformats.org/officeDocument/2006/relationships" xmlns:p="http://schemas.openxmlformats.org/presentationml/2006/main">
  <p:tag name="PPTAGGERGROUP" val="2"/>
</p:tagLst>
</file>

<file path=ppt/tags/tag445.xml><?xml version="1.0" encoding="utf-8"?>
<p:tagLst xmlns:a="http://schemas.openxmlformats.org/drawingml/2006/main" xmlns:r="http://schemas.openxmlformats.org/officeDocument/2006/relationships" xmlns:p="http://schemas.openxmlformats.org/presentationml/2006/main">
  <p:tag name="PPTAGGERGROUP" val="2"/>
</p:tagLst>
</file>

<file path=ppt/tags/tag446.xml><?xml version="1.0" encoding="utf-8"?>
<p:tagLst xmlns:a="http://schemas.openxmlformats.org/drawingml/2006/main" xmlns:r="http://schemas.openxmlformats.org/officeDocument/2006/relationships" xmlns:p="http://schemas.openxmlformats.org/presentationml/2006/main">
  <p:tag name="PPTAGGERGROUP" val="2"/>
</p:tagLst>
</file>

<file path=ppt/tags/tag447.xml><?xml version="1.0" encoding="utf-8"?>
<p:tagLst xmlns:a="http://schemas.openxmlformats.org/drawingml/2006/main" xmlns:r="http://schemas.openxmlformats.org/officeDocument/2006/relationships" xmlns:p="http://schemas.openxmlformats.org/presentationml/2006/main">
  <p:tag name="PPTAGGERGROUP" val="2"/>
</p:tagLst>
</file>

<file path=ppt/tags/tag448.xml><?xml version="1.0" encoding="utf-8"?>
<p:tagLst xmlns:a="http://schemas.openxmlformats.org/drawingml/2006/main" xmlns:r="http://schemas.openxmlformats.org/officeDocument/2006/relationships" xmlns:p="http://schemas.openxmlformats.org/presentationml/2006/main">
  <p:tag name="PPTAGGERGROUP" val="2"/>
</p:tagLst>
</file>

<file path=ppt/tags/tag449.xml><?xml version="1.0" encoding="utf-8"?>
<p:tagLst xmlns:a="http://schemas.openxmlformats.org/drawingml/2006/main" xmlns:r="http://schemas.openxmlformats.org/officeDocument/2006/relationships" xmlns:p="http://schemas.openxmlformats.org/presentationml/2006/main">
  <p:tag name="PPTAGGERGROUP" val="2"/>
</p:tagLst>
</file>

<file path=ppt/tags/tag45.xml><?xml version="1.0" encoding="utf-8"?>
<p:tagLst xmlns:a="http://schemas.openxmlformats.org/drawingml/2006/main" xmlns:r="http://schemas.openxmlformats.org/officeDocument/2006/relationships" xmlns:p="http://schemas.openxmlformats.org/presentationml/2006/main">
  <p:tag name="PPTAGGERGROUP" val="2"/>
</p:tagLst>
</file>

<file path=ppt/tags/tag450.xml><?xml version="1.0" encoding="utf-8"?>
<p:tagLst xmlns:a="http://schemas.openxmlformats.org/drawingml/2006/main" xmlns:r="http://schemas.openxmlformats.org/officeDocument/2006/relationships" xmlns:p="http://schemas.openxmlformats.org/presentationml/2006/main">
  <p:tag name="PPTAGGERGROUP" val="2"/>
</p:tagLst>
</file>

<file path=ppt/tags/tag451.xml><?xml version="1.0" encoding="utf-8"?>
<p:tagLst xmlns:a="http://schemas.openxmlformats.org/drawingml/2006/main" xmlns:r="http://schemas.openxmlformats.org/officeDocument/2006/relationships" xmlns:p="http://schemas.openxmlformats.org/presentationml/2006/main">
  <p:tag name="PPTAGGERGROUP" val="2"/>
</p:tagLst>
</file>

<file path=ppt/tags/tag452.xml><?xml version="1.0" encoding="utf-8"?>
<p:tagLst xmlns:a="http://schemas.openxmlformats.org/drawingml/2006/main" xmlns:r="http://schemas.openxmlformats.org/officeDocument/2006/relationships" xmlns:p="http://schemas.openxmlformats.org/presentationml/2006/main">
  <p:tag name="PPTAGGERGROUP" val="2"/>
</p:tagLst>
</file>

<file path=ppt/tags/tag453.xml><?xml version="1.0" encoding="utf-8"?>
<p:tagLst xmlns:a="http://schemas.openxmlformats.org/drawingml/2006/main" xmlns:r="http://schemas.openxmlformats.org/officeDocument/2006/relationships" xmlns:p="http://schemas.openxmlformats.org/presentationml/2006/main">
  <p:tag name="PPTAGGERGROUP" val="2"/>
</p:tagLst>
</file>

<file path=ppt/tags/tag454.xml><?xml version="1.0" encoding="utf-8"?>
<p:tagLst xmlns:a="http://schemas.openxmlformats.org/drawingml/2006/main" xmlns:r="http://schemas.openxmlformats.org/officeDocument/2006/relationships" xmlns:p="http://schemas.openxmlformats.org/presentationml/2006/main">
  <p:tag name="PPTAGGERGROUP" val="2"/>
</p:tagLst>
</file>

<file path=ppt/tags/tag455.xml><?xml version="1.0" encoding="utf-8"?>
<p:tagLst xmlns:a="http://schemas.openxmlformats.org/drawingml/2006/main" xmlns:r="http://schemas.openxmlformats.org/officeDocument/2006/relationships" xmlns:p="http://schemas.openxmlformats.org/presentationml/2006/main">
  <p:tag name="PPTAGGERGROUP" val="2"/>
</p:tagLst>
</file>

<file path=ppt/tags/tag456.xml><?xml version="1.0" encoding="utf-8"?>
<p:tagLst xmlns:a="http://schemas.openxmlformats.org/drawingml/2006/main" xmlns:r="http://schemas.openxmlformats.org/officeDocument/2006/relationships" xmlns:p="http://schemas.openxmlformats.org/presentationml/2006/main">
  <p:tag name="PPTAGGERGROUP" val="2"/>
</p:tagLst>
</file>

<file path=ppt/tags/tag457.xml><?xml version="1.0" encoding="utf-8"?>
<p:tagLst xmlns:a="http://schemas.openxmlformats.org/drawingml/2006/main" xmlns:r="http://schemas.openxmlformats.org/officeDocument/2006/relationships" xmlns:p="http://schemas.openxmlformats.org/presentationml/2006/main">
  <p:tag name="PPTAGGERGROUP" val="2"/>
</p:tagLst>
</file>

<file path=ppt/tags/tag458.xml><?xml version="1.0" encoding="utf-8"?>
<p:tagLst xmlns:a="http://schemas.openxmlformats.org/drawingml/2006/main" xmlns:r="http://schemas.openxmlformats.org/officeDocument/2006/relationships" xmlns:p="http://schemas.openxmlformats.org/presentationml/2006/main">
  <p:tag name="PPTAGGERGROUP" val="2"/>
</p:tagLst>
</file>

<file path=ppt/tags/tag459.xml><?xml version="1.0" encoding="utf-8"?>
<p:tagLst xmlns:a="http://schemas.openxmlformats.org/drawingml/2006/main" xmlns:r="http://schemas.openxmlformats.org/officeDocument/2006/relationships" xmlns:p="http://schemas.openxmlformats.org/presentationml/2006/main">
  <p:tag name="PPTAGGERGROUP" val="2"/>
</p:tagLst>
</file>

<file path=ppt/tags/tag46.xml><?xml version="1.0" encoding="utf-8"?>
<p:tagLst xmlns:a="http://schemas.openxmlformats.org/drawingml/2006/main" xmlns:r="http://schemas.openxmlformats.org/officeDocument/2006/relationships" xmlns:p="http://schemas.openxmlformats.org/presentationml/2006/main">
  <p:tag name="PPTAGGERGROUP" val="2"/>
</p:tagLst>
</file>

<file path=ppt/tags/tag460.xml><?xml version="1.0" encoding="utf-8"?>
<p:tagLst xmlns:a="http://schemas.openxmlformats.org/drawingml/2006/main" xmlns:r="http://schemas.openxmlformats.org/officeDocument/2006/relationships" xmlns:p="http://schemas.openxmlformats.org/presentationml/2006/main">
  <p:tag name="PPTAGGERGROUP" val="2"/>
</p:tagLst>
</file>

<file path=ppt/tags/tag461.xml><?xml version="1.0" encoding="utf-8"?>
<p:tagLst xmlns:a="http://schemas.openxmlformats.org/drawingml/2006/main" xmlns:r="http://schemas.openxmlformats.org/officeDocument/2006/relationships" xmlns:p="http://schemas.openxmlformats.org/presentationml/2006/main">
  <p:tag name="PPTAGGERGROUP" val="2"/>
</p:tagLst>
</file>

<file path=ppt/tags/tag462.xml><?xml version="1.0" encoding="utf-8"?>
<p:tagLst xmlns:a="http://schemas.openxmlformats.org/drawingml/2006/main" xmlns:r="http://schemas.openxmlformats.org/officeDocument/2006/relationships" xmlns:p="http://schemas.openxmlformats.org/presentationml/2006/main">
  <p:tag name="PPTAGGERGROUP" val="2"/>
</p:tagLst>
</file>

<file path=ppt/tags/tag463.xml><?xml version="1.0" encoding="utf-8"?>
<p:tagLst xmlns:a="http://schemas.openxmlformats.org/drawingml/2006/main" xmlns:r="http://schemas.openxmlformats.org/officeDocument/2006/relationships" xmlns:p="http://schemas.openxmlformats.org/presentationml/2006/main">
  <p:tag name="PPTAGGERGROUP" val="2"/>
</p:tagLst>
</file>

<file path=ppt/tags/tag464.xml><?xml version="1.0" encoding="utf-8"?>
<p:tagLst xmlns:a="http://schemas.openxmlformats.org/drawingml/2006/main" xmlns:r="http://schemas.openxmlformats.org/officeDocument/2006/relationships" xmlns:p="http://schemas.openxmlformats.org/presentationml/2006/main">
  <p:tag name="PPTAGGERGROUP" val="2"/>
</p:tagLst>
</file>

<file path=ppt/tags/tag465.xml><?xml version="1.0" encoding="utf-8"?>
<p:tagLst xmlns:a="http://schemas.openxmlformats.org/drawingml/2006/main" xmlns:r="http://schemas.openxmlformats.org/officeDocument/2006/relationships" xmlns:p="http://schemas.openxmlformats.org/presentationml/2006/main">
  <p:tag name="PPTAGGERGROUP" val="2"/>
</p:tagLst>
</file>

<file path=ppt/tags/tag466.xml><?xml version="1.0" encoding="utf-8"?>
<p:tagLst xmlns:a="http://schemas.openxmlformats.org/drawingml/2006/main" xmlns:r="http://schemas.openxmlformats.org/officeDocument/2006/relationships" xmlns:p="http://schemas.openxmlformats.org/presentationml/2006/main">
  <p:tag name="PPTAGGERGROUP" val="2"/>
</p:tagLst>
</file>

<file path=ppt/tags/tag467.xml><?xml version="1.0" encoding="utf-8"?>
<p:tagLst xmlns:a="http://schemas.openxmlformats.org/drawingml/2006/main" xmlns:r="http://schemas.openxmlformats.org/officeDocument/2006/relationships" xmlns:p="http://schemas.openxmlformats.org/presentationml/2006/main">
  <p:tag name="PPTAGGERGROUP" val="2"/>
</p:tagLst>
</file>

<file path=ppt/tags/tag468.xml><?xml version="1.0" encoding="utf-8"?>
<p:tagLst xmlns:a="http://schemas.openxmlformats.org/drawingml/2006/main" xmlns:r="http://schemas.openxmlformats.org/officeDocument/2006/relationships" xmlns:p="http://schemas.openxmlformats.org/presentationml/2006/main">
  <p:tag name="PPTAGGERGROUP" val="2"/>
</p:tagLst>
</file>

<file path=ppt/tags/tag469.xml><?xml version="1.0" encoding="utf-8"?>
<p:tagLst xmlns:a="http://schemas.openxmlformats.org/drawingml/2006/main" xmlns:r="http://schemas.openxmlformats.org/officeDocument/2006/relationships" xmlns:p="http://schemas.openxmlformats.org/presentationml/2006/main">
  <p:tag name="PPTAGGERGROUP" val="2"/>
</p:tagLst>
</file>

<file path=ppt/tags/tag47.xml><?xml version="1.0" encoding="utf-8"?>
<p:tagLst xmlns:a="http://schemas.openxmlformats.org/drawingml/2006/main" xmlns:r="http://schemas.openxmlformats.org/officeDocument/2006/relationships" xmlns:p="http://schemas.openxmlformats.org/presentationml/2006/main">
  <p:tag name="PPTAGGERGROUP" val="2"/>
</p:tagLst>
</file>

<file path=ppt/tags/tag470.xml><?xml version="1.0" encoding="utf-8"?>
<p:tagLst xmlns:a="http://schemas.openxmlformats.org/drawingml/2006/main" xmlns:r="http://schemas.openxmlformats.org/officeDocument/2006/relationships" xmlns:p="http://schemas.openxmlformats.org/presentationml/2006/main">
  <p:tag name="PPTAGGERGROUP" val="2"/>
</p:tagLst>
</file>

<file path=ppt/tags/tag471.xml><?xml version="1.0" encoding="utf-8"?>
<p:tagLst xmlns:a="http://schemas.openxmlformats.org/drawingml/2006/main" xmlns:r="http://schemas.openxmlformats.org/officeDocument/2006/relationships" xmlns:p="http://schemas.openxmlformats.org/presentationml/2006/main">
  <p:tag name="PPTAGGERGROUP" val="2"/>
</p:tagLst>
</file>

<file path=ppt/tags/tag472.xml><?xml version="1.0" encoding="utf-8"?>
<p:tagLst xmlns:a="http://schemas.openxmlformats.org/drawingml/2006/main" xmlns:r="http://schemas.openxmlformats.org/officeDocument/2006/relationships" xmlns:p="http://schemas.openxmlformats.org/presentationml/2006/main">
  <p:tag name="PPTAGGERGROUP" val="2"/>
</p:tagLst>
</file>

<file path=ppt/tags/tag473.xml><?xml version="1.0" encoding="utf-8"?>
<p:tagLst xmlns:a="http://schemas.openxmlformats.org/drawingml/2006/main" xmlns:r="http://schemas.openxmlformats.org/officeDocument/2006/relationships" xmlns:p="http://schemas.openxmlformats.org/presentationml/2006/main">
  <p:tag name="PPTAGGERGROUP" val="2"/>
</p:tagLst>
</file>

<file path=ppt/tags/tag474.xml><?xml version="1.0" encoding="utf-8"?>
<p:tagLst xmlns:a="http://schemas.openxmlformats.org/drawingml/2006/main" xmlns:r="http://schemas.openxmlformats.org/officeDocument/2006/relationships" xmlns:p="http://schemas.openxmlformats.org/presentationml/2006/main">
  <p:tag name="PPTAGGERGROUP" val="2"/>
</p:tagLst>
</file>

<file path=ppt/tags/tag475.xml><?xml version="1.0" encoding="utf-8"?>
<p:tagLst xmlns:a="http://schemas.openxmlformats.org/drawingml/2006/main" xmlns:r="http://schemas.openxmlformats.org/officeDocument/2006/relationships" xmlns:p="http://schemas.openxmlformats.org/presentationml/2006/main">
  <p:tag name="PPTAGGERGROUP" val="2"/>
</p:tagLst>
</file>

<file path=ppt/tags/tag476.xml><?xml version="1.0" encoding="utf-8"?>
<p:tagLst xmlns:a="http://schemas.openxmlformats.org/drawingml/2006/main" xmlns:r="http://schemas.openxmlformats.org/officeDocument/2006/relationships" xmlns:p="http://schemas.openxmlformats.org/presentationml/2006/main">
  <p:tag name="PPTAGGERGROUP" val="2"/>
</p:tagLst>
</file>

<file path=ppt/tags/tag477.xml><?xml version="1.0" encoding="utf-8"?>
<p:tagLst xmlns:a="http://schemas.openxmlformats.org/drawingml/2006/main" xmlns:r="http://schemas.openxmlformats.org/officeDocument/2006/relationships" xmlns:p="http://schemas.openxmlformats.org/presentationml/2006/main">
  <p:tag name="PPTAGGERGROUP" val="2"/>
</p:tagLst>
</file>

<file path=ppt/tags/tag478.xml><?xml version="1.0" encoding="utf-8"?>
<p:tagLst xmlns:a="http://schemas.openxmlformats.org/drawingml/2006/main" xmlns:r="http://schemas.openxmlformats.org/officeDocument/2006/relationships" xmlns:p="http://schemas.openxmlformats.org/presentationml/2006/main">
  <p:tag name="PPTAGGERGROUP" val="2"/>
</p:tagLst>
</file>

<file path=ppt/tags/tag479.xml><?xml version="1.0" encoding="utf-8"?>
<p:tagLst xmlns:a="http://schemas.openxmlformats.org/drawingml/2006/main" xmlns:r="http://schemas.openxmlformats.org/officeDocument/2006/relationships" xmlns:p="http://schemas.openxmlformats.org/presentationml/2006/main">
  <p:tag name="PPTAGGERGROUP" val="2"/>
</p:tagLst>
</file>

<file path=ppt/tags/tag48.xml><?xml version="1.0" encoding="utf-8"?>
<p:tagLst xmlns:a="http://schemas.openxmlformats.org/drawingml/2006/main" xmlns:r="http://schemas.openxmlformats.org/officeDocument/2006/relationships" xmlns:p="http://schemas.openxmlformats.org/presentationml/2006/main">
  <p:tag name="PPTAGGERGROUP" val="2"/>
</p:tagLst>
</file>

<file path=ppt/tags/tag480.xml><?xml version="1.0" encoding="utf-8"?>
<p:tagLst xmlns:a="http://schemas.openxmlformats.org/drawingml/2006/main" xmlns:r="http://schemas.openxmlformats.org/officeDocument/2006/relationships" xmlns:p="http://schemas.openxmlformats.org/presentationml/2006/main">
  <p:tag name="PPTAGGERGROUP" val="2"/>
</p:tagLst>
</file>

<file path=ppt/tags/tag481.xml><?xml version="1.0" encoding="utf-8"?>
<p:tagLst xmlns:a="http://schemas.openxmlformats.org/drawingml/2006/main" xmlns:r="http://schemas.openxmlformats.org/officeDocument/2006/relationships" xmlns:p="http://schemas.openxmlformats.org/presentationml/2006/main">
  <p:tag name="PPTAGGERGROUP" val="2"/>
</p:tagLst>
</file>

<file path=ppt/tags/tag482.xml><?xml version="1.0" encoding="utf-8"?>
<p:tagLst xmlns:a="http://schemas.openxmlformats.org/drawingml/2006/main" xmlns:r="http://schemas.openxmlformats.org/officeDocument/2006/relationships" xmlns:p="http://schemas.openxmlformats.org/presentationml/2006/main">
  <p:tag name="PPTAGGERGROUP" val="2"/>
</p:tagLst>
</file>

<file path=ppt/tags/tag483.xml><?xml version="1.0" encoding="utf-8"?>
<p:tagLst xmlns:a="http://schemas.openxmlformats.org/drawingml/2006/main" xmlns:r="http://schemas.openxmlformats.org/officeDocument/2006/relationships" xmlns:p="http://schemas.openxmlformats.org/presentationml/2006/main">
  <p:tag name="PPTAGGERGROUP" val="2"/>
</p:tagLst>
</file>

<file path=ppt/tags/tag484.xml><?xml version="1.0" encoding="utf-8"?>
<p:tagLst xmlns:a="http://schemas.openxmlformats.org/drawingml/2006/main" xmlns:r="http://schemas.openxmlformats.org/officeDocument/2006/relationships" xmlns:p="http://schemas.openxmlformats.org/presentationml/2006/main">
  <p:tag name="PPTAGGERGROUP" val="2"/>
</p:tagLst>
</file>

<file path=ppt/tags/tag485.xml><?xml version="1.0" encoding="utf-8"?>
<p:tagLst xmlns:a="http://schemas.openxmlformats.org/drawingml/2006/main" xmlns:r="http://schemas.openxmlformats.org/officeDocument/2006/relationships" xmlns:p="http://schemas.openxmlformats.org/presentationml/2006/main">
  <p:tag name="PPTAGGERGROUP" val="2"/>
</p:tagLst>
</file>

<file path=ppt/tags/tag486.xml><?xml version="1.0" encoding="utf-8"?>
<p:tagLst xmlns:a="http://schemas.openxmlformats.org/drawingml/2006/main" xmlns:r="http://schemas.openxmlformats.org/officeDocument/2006/relationships" xmlns:p="http://schemas.openxmlformats.org/presentationml/2006/main">
  <p:tag name="PPTAGGERGROUP" val="2"/>
</p:tagLst>
</file>

<file path=ppt/tags/tag487.xml><?xml version="1.0" encoding="utf-8"?>
<p:tagLst xmlns:a="http://schemas.openxmlformats.org/drawingml/2006/main" xmlns:r="http://schemas.openxmlformats.org/officeDocument/2006/relationships" xmlns:p="http://schemas.openxmlformats.org/presentationml/2006/main">
  <p:tag name="PPTAGGERGROUP" val="2"/>
</p:tagLst>
</file>

<file path=ppt/tags/tag488.xml><?xml version="1.0" encoding="utf-8"?>
<p:tagLst xmlns:a="http://schemas.openxmlformats.org/drawingml/2006/main" xmlns:r="http://schemas.openxmlformats.org/officeDocument/2006/relationships" xmlns:p="http://schemas.openxmlformats.org/presentationml/2006/main">
  <p:tag name="PPTAGGERGROUP" val="2"/>
</p:tagLst>
</file>

<file path=ppt/tags/tag489.xml><?xml version="1.0" encoding="utf-8"?>
<p:tagLst xmlns:a="http://schemas.openxmlformats.org/drawingml/2006/main" xmlns:r="http://schemas.openxmlformats.org/officeDocument/2006/relationships" xmlns:p="http://schemas.openxmlformats.org/presentationml/2006/main">
  <p:tag name="PPTAGGERGROUP" val="2"/>
</p:tagLst>
</file>

<file path=ppt/tags/tag49.xml><?xml version="1.0" encoding="utf-8"?>
<p:tagLst xmlns:a="http://schemas.openxmlformats.org/drawingml/2006/main" xmlns:r="http://schemas.openxmlformats.org/officeDocument/2006/relationships" xmlns:p="http://schemas.openxmlformats.org/presentationml/2006/main">
  <p:tag name="PPTAGGERGROUP" val="2"/>
</p:tagLst>
</file>

<file path=ppt/tags/tag490.xml><?xml version="1.0" encoding="utf-8"?>
<p:tagLst xmlns:a="http://schemas.openxmlformats.org/drawingml/2006/main" xmlns:r="http://schemas.openxmlformats.org/officeDocument/2006/relationships" xmlns:p="http://schemas.openxmlformats.org/presentationml/2006/main">
  <p:tag name="PPTAGGERGROUP" val="2"/>
</p:tagLst>
</file>

<file path=ppt/tags/tag491.xml><?xml version="1.0" encoding="utf-8"?>
<p:tagLst xmlns:a="http://schemas.openxmlformats.org/drawingml/2006/main" xmlns:r="http://schemas.openxmlformats.org/officeDocument/2006/relationships" xmlns:p="http://schemas.openxmlformats.org/presentationml/2006/main">
  <p:tag name="PPTAGGERGROUP" val="2"/>
</p:tagLst>
</file>

<file path=ppt/tags/tag492.xml><?xml version="1.0" encoding="utf-8"?>
<p:tagLst xmlns:a="http://schemas.openxmlformats.org/drawingml/2006/main" xmlns:r="http://schemas.openxmlformats.org/officeDocument/2006/relationships" xmlns:p="http://schemas.openxmlformats.org/presentationml/2006/main">
  <p:tag name="PPTAGGERGROUP" val="2"/>
</p:tagLst>
</file>

<file path=ppt/tags/tag493.xml><?xml version="1.0" encoding="utf-8"?>
<p:tagLst xmlns:a="http://schemas.openxmlformats.org/drawingml/2006/main" xmlns:r="http://schemas.openxmlformats.org/officeDocument/2006/relationships" xmlns:p="http://schemas.openxmlformats.org/presentationml/2006/main">
  <p:tag name="PPTAGGERGROUP" val="2"/>
</p:tagLst>
</file>

<file path=ppt/tags/tag494.xml><?xml version="1.0" encoding="utf-8"?>
<p:tagLst xmlns:a="http://schemas.openxmlformats.org/drawingml/2006/main" xmlns:r="http://schemas.openxmlformats.org/officeDocument/2006/relationships" xmlns:p="http://schemas.openxmlformats.org/presentationml/2006/main">
  <p:tag name="PPTAGGERGROUP" val="2"/>
</p:tagLst>
</file>

<file path=ppt/tags/tag495.xml><?xml version="1.0" encoding="utf-8"?>
<p:tagLst xmlns:a="http://schemas.openxmlformats.org/drawingml/2006/main" xmlns:r="http://schemas.openxmlformats.org/officeDocument/2006/relationships" xmlns:p="http://schemas.openxmlformats.org/presentationml/2006/main">
  <p:tag name="PPTAGGERGROUP" val="2"/>
</p:tagLst>
</file>

<file path=ppt/tags/tag496.xml><?xml version="1.0" encoding="utf-8"?>
<p:tagLst xmlns:a="http://schemas.openxmlformats.org/drawingml/2006/main" xmlns:r="http://schemas.openxmlformats.org/officeDocument/2006/relationships" xmlns:p="http://schemas.openxmlformats.org/presentationml/2006/main">
  <p:tag name="PPTAGGERGROUP" val="2"/>
</p:tagLst>
</file>

<file path=ppt/tags/tag497.xml><?xml version="1.0" encoding="utf-8"?>
<p:tagLst xmlns:a="http://schemas.openxmlformats.org/drawingml/2006/main" xmlns:r="http://schemas.openxmlformats.org/officeDocument/2006/relationships" xmlns:p="http://schemas.openxmlformats.org/presentationml/2006/main">
  <p:tag name="PPTAGGERGROUP" val="2"/>
</p:tagLst>
</file>

<file path=ppt/tags/tag498.xml><?xml version="1.0" encoding="utf-8"?>
<p:tagLst xmlns:a="http://schemas.openxmlformats.org/drawingml/2006/main" xmlns:r="http://schemas.openxmlformats.org/officeDocument/2006/relationships" xmlns:p="http://schemas.openxmlformats.org/presentationml/2006/main">
  <p:tag name="PPTAGGERGROUP" val="2"/>
</p:tagLst>
</file>

<file path=ppt/tags/tag499.xml><?xml version="1.0" encoding="utf-8"?>
<p:tagLst xmlns:a="http://schemas.openxmlformats.org/drawingml/2006/main" xmlns:r="http://schemas.openxmlformats.org/officeDocument/2006/relationships" xmlns:p="http://schemas.openxmlformats.org/presentationml/2006/main">
  <p:tag name="PPTAGGERGROUP" val="2"/>
</p:tagLst>
</file>

<file path=ppt/tags/tag5.xml><?xml version="1.0" encoding="utf-8"?>
<p:tagLst xmlns:a="http://schemas.openxmlformats.org/drawingml/2006/main" xmlns:r="http://schemas.openxmlformats.org/officeDocument/2006/relationships" xmlns:p="http://schemas.openxmlformats.org/presentationml/2006/main">
  <p:tag name="PPTAGGERGROUP" val="2"/>
</p:tagLst>
</file>

<file path=ppt/tags/tag50.xml><?xml version="1.0" encoding="utf-8"?>
<p:tagLst xmlns:a="http://schemas.openxmlformats.org/drawingml/2006/main" xmlns:r="http://schemas.openxmlformats.org/officeDocument/2006/relationships" xmlns:p="http://schemas.openxmlformats.org/presentationml/2006/main">
  <p:tag name="PPTAGGERGROUP" val="2"/>
</p:tagLst>
</file>

<file path=ppt/tags/tag500.xml><?xml version="1.0" encoding="utf-8"?>
<p:tagLst xmlns:a="http://schemas.openxmlformats.org/drawingml/2006/main" xmlns:r="http://schemas.openxmlformats.org/officeDocument/2006/relationships" xmlns:p="http://schemas.openxmlformats.org/presentationml/2006/main">
  <p:tag name="PPTAGGERGROUP" val="2"/>
</p:tagLst>
</file>

<file path=ppt/tags/tag501.xml><?xml version="1.0" encoding="utf-8"?>
<p:tagLst xmlns:a="http://schemas.openxmlformats.org/drawingml/2006/main" xmlns:r="http://schemas.openxmlformats.org/officeDocument/2006/relationships" xmlns:p="http://schemas.openxmlformats.org/presentationml/2006/main">
  <p:tag name="PPTAGGERGROUP" val="2"/>
</p:tagLst>
</file>

<file path=ppt/tags/tag502.xml><?xml version="1.0" encoding="utf-8"?>
<p:tagLst xmlns:a="http://schemas.openxmlformats.org/drawingml/2006/main" xmlns:r="http://schemas.openxmlformats.org/officeDocument/2006/relationships" xmlns:p="http://schemas.openxmlformats.org/presentationml/2006/main">
  <p:tag name="PPTAGGERGROUP" val="2"/>
</p:tagLst>
</file>

<file path=ppt/tags/tag503.xml><?xml version="1.0" encoding="utf-8"?>
<p:tagLst xmlns:a="http://schemas.openxmlformats.org/drawingml/2006/main" xmlns:r="http://schemas.openxmlformats.org/officeDocument/2006/relationships" xmlns:p="http://schemas.openxmlformats.org/presentationml/2006/main">
  <p:tag name="PPTAGGERGROUP" val="2"/>
</p:tagLst>
</file>

<file path=ppt/tags/tag504.xml><?xml version="1.0" encoding="utf-8"?>
<p:tagLst xmlns:a="http://schemas.openxmlformats.org/drawingml/2006/main" xmlns:r="http://schemas.openxmlformats.org/officeDocument/2006/relationships" xmlns:p="http://schemas.openxmlformats.org/presentationml/2006/main">
  <p:tag name="PPTAGGERGROUP" val="2"/>
</p:tagLst>
</file>

<file path=ppt/tags/tag505.xml><?xml version="1.0" encoding="utf-8"?>
<p:tagLst xmlns:a="http://schemas.openxmlformats.org/drawingml/2006/main" xmlns:r="http://schemas.openxmlformats.org/officeDocument/2006/relationships" xmlns:p="http://schemas.openxmlformats.org/presentationml/2006/main">
  <p:tag name="PPTAGGERGROUP" val="2"/>
</p:tagLst>
</file>

<file path=ppt/tags/tag506.xml><?xml version="1.0" encoding="utf-8"?>
<p:tagLst xmlns:a="http://schemas.openxmlformats.org/drawingml/2006/main" xmlns:r="http://schemas.openxmlformats.org/officeDocument/2006/relationships" xmlns:p="http://schemas.openxmlformats.org/presentationml/2006/main">
  <p:tag name="PPTAGGERGROUP" val="2"/>
</p:tagLst>
</file>

<file path=ppt/tags/tag507.xml><?xml version="1.0" encoding="utf-8"?>
<p:tagLst xmlns:a="http://schemas.openxmlformats.org/drawingml/2006/main" xmlns:r="http://schemas.openxmlformats.org/officeDocument/2006/relationships" xmlns:p="http://schemas.openxmlformats.org/presentationml/2006/main">
  <p:tag name="PPTAGGERGROUP" val="2"/>
</p:tagLst>
</file>

<file path=ppt/tags/tag508.xml><?xml version="1.0" encoding="utf-8"?>
<p:tagLst xmlns:a="http://schemas.openxmlformats.org/drawingml/2006/main" xmlns:r="http://schemas.openxmlformats.org/officeDocument/2006/relationships" xmlns:p="http://schemas.openxmlformats.org/presentationml/2006/main">
  <p:tag name="PPTAGGERGROUP" val="2"/>
</p:tagLst>
</file>

<file path=ppt/tags/tag509.xml><?xml version="1.0" encoding="utf-8"?>
<p:tagLst xmlns:a="http://schemas.openxmlformats.org/drawingml/2006/main" xmlns:r="http://schemas.openxmlformats.org/officeDocument/2006/relationships" xmlns:p="http://schemas.openxmlformats.org/presentationml/2006/main">
  <p:tag name="PPTAGGERGROUP" val="2"/>
</p:tagLst>
</file>

<file path=ppt/tags/tag51.xml><?xml version="1.0" encoding="utf-8"?>
<p:tagLst xmlns:a="http://schemas.openxmlformats.org/drawingml/2006/main" xmlns:r="http://schemas.openxmlformats.org/officeDocument/2006/relationships" xmlns:p="http://schemas.openxmlformats.org/presentationml/2006/main">
  <p:tag name="PPTAGGERGROUP" val="2"/>
</p:tagLst>
</file>

<file path=ppt/tags/tag510.xml><?xml version="1.0" encoding="utf-8"?>
<p:tagLst xmlns:a="http://schemas.openxmlformats.org/drawingml/2006/main" xmlns:r="http://schemas.openxmlformats.org/officeDocument/2006/relationships" xmlns:p="http://schemas.openxmlformats.org/presentationml/2006/main">
  <p:tag name="PPTAGGERGROUP" val="2"/>
</p:tagLst>
</file>

<file path=ppt/tags/tag511.xml><?xml version="1.0" encoding="utf-8"?>
<p:tagLst xmlns:a="http://schemas.openxmlformats.org/drawingml/2006/main" xmlns:r="http://schemas.openxmlformats.org/officeDocument/2006/relationships" xmlns:p="http://schemas.openxmlformats.org/presentationml/2006/main">
  <p:tag name="PPTAGGERGROUP" val="2"/>
</p:tagLst>
</file>

<file path=ppt/tags/tag512.xml><?xml version="1.0" encoding="utf-8"?>
<p:tagLst xmlns:a="http://schemas.openxmlformats.org/drawingml/2006/main" xmlns:r="http://schemas.openxmlformats.org/officeDocument/2006/relationships" xmlns:p="http://schemas.openxmlformats.org/presentationml/2006/main">
  <p:tag name="PPTAGGERGROUP" val="2"/>
</p:tagLst>
</file>

<file path=ppt/tags/tag513.xml><?xml version="1.0" encoding="utf-8"?>
<p:tagLst xmlns:a="http://schemas.openxmlformats.org/drawingml/2006/main" xmlns:r="http://schemas.openxmlformats.org/officeDocument/2006/relationships" xmlns:p="http://schemas.openxmlformats.org/presentationml/2006/main">
  <p:tag name="PPTAGGERGROUP" val="2"/>
</p:tagLst>
</file>

<file path=ppt/tags/tag514.xml><?xml version="1.0" encoding="utf-8"?>
<p:tagLst xmlns:a="http://schemas.openxmlformats.org/drawingml/2006/main" xmlns:r="http://schemas.openxmlformats.org/officeDocument/2006/relationships" xmlns:p="http://schemas.openxmlformats.org/presentationml/2006/main">
  <p:tag name="PPTAGGERGROUP" val="2"/>
</p:tagLst>
</file>

<file path=ppt/tags/tag515.xml><?xml version="1.0" encoding="utf-8"?>
<p:tagLst xmlns:a="http://schemas.openxmlformats.org/drawingml/2006/main" xmlns:r="http://schemas.openxmlformats.org/officeDocument/2006/relationships" xmlns:p="http://schemas.openxmlformats.org/presentationml/2006/main">
  <p:tag name="PPTAGGERGROUP" val="2"/>
</p:tagLst>
</file>

<file path=ppt/tags/tag516.xml><?xml version="1.0" encoding="utf-8"?>
<p:tagLst xmlns:a="http://schemas.openxmlformats.org/drawingml/2006/main" xmlns:r="http://schemas.openxmlformats.org/officeDocument/2006/relationships" xmlns:p="http://schemas.openxmlformats.org/presentationml/2006/main">
  <p:tag name="PPTAGGERGROUP" val="2"/>
</p:tagLst>
</file>

<file path=ppt/tags/tag517.xml><?xml version="1.0" encoding="utf-8"?>
<p:tagLst xmlns:a="http://schemas.openxmlformats.org/drawingml/2006/main" xmlns:r="http://schemas.openxmlformats.org/officeDocument/2006/relationships" xmlns:p="http://schemas.openxmlformats.org/presentationml/2006/main">
  <p:tag name="PPTAGGERGROUP" val="2"/>
</p:tagLst>
</file>

<file path=ppt/tags/tag518.xml><?xml version="1.0" encoding="utf-8"?>
<p:tagLst xmlns:a="http://schemas.openxmlformats.org/drawingml/2006/main" xmlns:r="http://schemas.openxmlformats.org/officeDocument/2006/relationships" xmlns:p="http://schemas.openxmlformats.org/presentationml/2006/main">
  <p:tag name="PPTAGGERGROUP" val="2"/>
</p:tagLst>
</file>

<file path=ppt/tags/tag519.xml><?xml version="1.0" encoding="utf-8"?>
<p:tagLst xmlns:a="http://schemas.openxmlformats.org/drawingml/2006/main" xmlns:r="http://schemas.openxmlformats.org/officeDocument/2006/relationships" xmlns:p="http://schemas.openxmlformats.org/presentationml/2006/main">
  <p:tag name="PPTAGGERGROUP" val="2"/>
</p:tagLst>
</file>

<file path=ppt/tags/tag52.xml><?xml version="1.0" encoding="utf-8"?>
<p:tagLst xmlns:a="http://schemas.openxmlformats.org/drawingml/2006/main" xmlns:r="http://schemas.openxmlformats.org/officeDocument/2006/relationships" xmlns:p="http://schemas.openxmlformats.org/presentationml/2006/main">
  <p:tag name="PPTAGGERGROUP" val="2"/>
</p:tagLst>
</file>

<file path=ppt/tags/tag520.xml><?xml version="1.0" encoding="utf-8"?>
<p:tagLst xmlns:a="http://schemas.openxmlformats.org/drawingml/2006/main" xmlns:r="http://schemas.openxmlformats.org/officeDocument/2006/relationships" xmlns:p="http://schemas.openxmlformats.org/presentationml/2006/main">
  <p:tag name="PPTAGGERGROUP" val="2"/>
</p:tagLst>
</file>

<file path=ppt/tags/tag521.xml><?xml version="1.0" encoding="utf-8"?>
<p:tagLst xmlns:a="http://schemas.openxmlformats.org/drawingml/2006/main" xmlns:r="http://schemas.openxmlformats.org/officeDocument/2006/relationships" xmlns:p="http://schemas.openxmlformats.org/presentationml/2006/main">
  <p:tag name="PPTAGGERGROUP" val="2"/>
</p:tagLst>
</file>

<file path=ppt/tags/tag522.xml><?xml version="1.0" encoding="utf-8"?>
<p:tagLst xmlns:a="http://schemas.openxmlformats.org/drawingml/2006/main" xmlns:r="http://schemas.openxmlformats.org/officeDocument/2006/relationships" xmlns:p="http://schemas.openxmlformats.org/presentationml/2006/main">
  <p:tag name="PPTAGGERGROUP" val="2"/>
</p:tagLst>
</file>

<file path=ppt/tags/tag523.xml><?xml version="1.0" encoding="utf-8"?>
<p:tagLst xmlns:a="http://schemas.openxmlformats.org/drawingml/2006/main" xmlns:r="http://schemas.openxmlformats.org/officeDocument/2006/relationships" xmlns:p="http://schemas.openxmlformats.org/presentationml/2006/main">
  <p:tag name="PPTAGGERGROUP" val="2"/>
</p:tagLst>
</file>

<file path=ppt/tags/tag524.xml><?xml version="1.0" encoding="utf-8"?>
<p:tagLst xmlns:a="http://schemas.openxmlformats.org/drawingml/2006/main" xmlns:r="http://schemas.openxmlformats.org/officeDocument/2006/relationships" xmlns:p="http://schemas.openxmlformats.org/presentationml/2006/main">
  <p:tag name="PPTAGGERGROUP" val="2"/>
</p:tagLst>
</file>

<file path=ppt/tags/tag525.xml><?xml version="1.0" encoding="utf-8"?>
<p:tagLst xmlns:a="http://schemas.openxmlformats.org/drawingml/2006/main" xmlns:r="http://schemas.openxmlformats.org/officeDocument/2006/relationships" xmlns:p="http://schemas.openxmlformats.org/presentationml/2006/main">
  <p:tag name="PPTAGGERGROUP" val="2"/>
</p:tagLst>
</file>

<file path=ppt/tags/tag526.xml><?xml version="1.0" encoding="utf-8"?>
<p:tagLst xmlns:a="http://schemas.openxmlformats.org/drawingml/2006/main" xmlns:r="http://schemas.openxmlformats.org/officeDocument/2006/relationships" xmlns:p="http://schemas.openxmlformats.org/presentationml/2006/main">
  <p:tag name="PPTAGGERGROUP" val="2"/>
</p:tagLst>
</file>

<file path=ppt/tags/tag527.xml><?xml version="1.0" encoding="utf-8"?>
<p:tagLst xmlns:a="http://schemas.openxmlformats.org/drawingml/2006/main" xmlns:r="http://schemas.openxmlformats.org/officeDocument/2006/relationships" xmlns:p="http://schemas.openxmlformats.org/presentationml/2006/main">
  <p:tag name="PPTAGGERGROUP" val="2"/>
</p:tagLst>
</file>

<file path=ppt/tags/tag528.xml><?xml version="1.0" encoding="utf-8"?>
<p:tagLst xmlns:a="http://schemas.openxmlformats.org/drawingml/2006/main" xmlns:r="http://schemas.openxmlformats.org/officeDocument/2006/relationships" xmlns:p="http://schemas.openxmlformats.org/presentationml/2006/main">
  <p:tag name="PPTAGGERGROUP" val="2"/>
</p:tagLst>
</file>

<file path=ppt/tags/tag529.xml><?xml version="1.0" encoding="utf-8"?>
<p:tagLst xmlns:a="http://schemas.openxmlformats.org/drawingml/2006/main" xmlns:r="http://schemas.openxmlformats.org/officeDocument/2006/relationships" xmlns:p="http://schemas.openxmlformats.org/presentationml/2006/main">
  <p:tag name="PPTAGGERGROUP" val="2"/>
</p:tagLst>
</file>

<file path=ppt/tags/tag53.xml><?xml version="1.0" encoding="utf-8"?>
<p:tagLst xmlns:a="http://schemas.openxmlformats.org/drawingml/2006/main" xmlns:r="http://schemas.openxmlformats.org/officeDocument/2006/relationships" xmlns:p="http://schemas.openxmlformats.org/presentationml/2006/main">
  <p:tag name="PPTAGGERGROUP" val="2"/>
</p:tagLst>
</file>

<file path=ppt/tags/tag530.xml><?xml version="1.0" encoding="utf-8"?>
<p:tagLst xmlns:a="http://schemas.openxmlformats.org/drawingml/2006/main" xmlns:r="http://schemas.openxmlformats.org/officeDocument/2006/relationships" xmlns:p="http://schemas.openxmlformats.org/presentationml/2006/main">
  <p:tag name="PPTAGGERGROUP" val="2"/>
</p:tagLst>
</file>

<file path=ppt/tags/tag531.xml><?xml version="1.0" encoding="utf-8"?>
<p:tagLst xmlns:a="http://schemas.openxmlformats.org/drawingml/2006/main" xmlns:r="http://schemas.openxmlformats.org/officeDocument/2006/relationships" xmlns:p="http://schemas.openxmlformats.org/presentationml/2006/main">
  <p:tag name="PPTAGGERGROUP" val="2"/>
</p:tagLst>
</file>

<file path=ppt/tags/tag532.xml><?xml version="1.0" encoding="utf-8"?>
<p:tagLst xmlns:a="http://schemas.openxmlformats.org/drawingml/2006/main" xmlns:r="http://schemas.openxmlformats.org/officeDocument/2006/relationships" xmlns:p="http://schemas.openxmlformats.org/presentationml/2006/main">
  <p:tag name="PPTAGGERGROUP" val="2"/>
</p:tagLst>
</file>

<file path=ppt/tags/tag533.xml><?xml version="1.0" encoding="utf-8"?>
<p:tagLst xmlns:a="http://schemas.openxmlformats.org/drawingml/2006/main" xmlns:r="http://schemas.openxmlformats.org/officeDocument/2006/relationships" xmlns:p="http://schemas.openxmlformats.org/presentationml/2006/main">
  <p:tag name="PPTAGGERGROUP" val="2"/>
</p:tagLst>
</file>

<file path=ppt/tags/tag534.xml><?xml version="1.0" encoding="utf-8"?>
<p:tagLst xmlns:a="http://schemas.openxmlformats.org/drawingml/2006/main" xmlns:r="http://schemas.openxmlformats.org/officeDocument/2006/relationships" xmlns:p="http://schemas.openxmlformats.org/presentationml/2006/main">
  <p:tag name="PPTAGGERGROUP" val="2"/>
</p:tagLst>
</file>

<file path=ppt/tags/tag535.xml><?xml version="1.0" encoding="utf-8"?>
<p:tagLst xmlns:a="http://schemas.openxmlformats.org/drawingml/2006/main" xmlns:r="http://schemas.openxmlformats.org/officeDocument/2006/relationships" xmlns:p="http://schemas.openxmlformats.org/presentationml/2006/main">
  <p:tag name="PPTAGGERGROUP" val="2"/>
</p:tagLst>
</file>

<file path=ppt/tags/tag536.xml><?xml version="1.0" encoding="utf-8"?>
<p:tagLst xmlns:a="http://schemas.openxmlformats.org/drawingml/2006/main" xmlns:r="http://schemas.openxmlformats.org/officeDocument/2006/relationships" xmlns:p="http://schemas.openxmlformats.org/presentationml/2006/main">
  <p:tag name="PPTAGGERGROUP" val="2"/>
</p:tagLst>
</file>

<file path=ppt/tags/tag537.xml><?xml version="1.0" encoding="utf-8"?>
<p:tagLst xmlns:a="http://schemas.openxmlformats.org/drawingml/2006/main" xmlns:r="http://schemas.openxmlformats.org/officeDocument/2006/relationships" xmlns:p="http://schemas.openxmlformats.org/presentationml/2006/main">
  <p:tag name="PPTAGGERGROUP" val="2"/>
</p:tagLst>
</file>

<file path=ppt/tags/tag538.xml><?xml version="1.0" encoding="utf-8"?>
<p:tagLst xmlns:a="http://schemas.openxmlformats.org/drawingml/2006/main" xmlns:r="http://schemas.openxmlformats.org/officeDocument/2006/relationships" xmlns:p="http://schemas.openxmlformats.org/presentationml/2006/main">
  <p:tag name="PPTAGGERGROUP" val="2"/>
</p:tagLst>
</file>

<file path=ppt/tags/tag539.xml><?xml version="1.0" encoding="utf-8"?>
<p:tagLst xmlns:a="http://schemas.openxmlformats.org/drawingml/2006/main" xmlns:r="http://schemas.openxmlformats.org/officeDocument/2006/relationships" xmlns:p="http://schemas.openxmlformats.org/presentationml/2006/main">
  <p:tag name="PPTAGGERGROUP" val="2"/>
</p:tagLst>
</file>

<file path=ppt/tags/tag54.xml><?xml version="1.0" encoding="utf-8"?>
<p:tagLst xmlns:a="http://schemas.openxmlformats.org/drawingml/2006/main" xmlns:r="http://schemas.openxmlformats.org/officeDocument/2006/relationships" xmlns:p="http://schemas.openxmlformats.org/presentationml/2006/main">
  <p:tag name="PPTAGGERGROUP" val="2"/>
</p:tagLst>
</file>

<file path=ppt/tags/tag540.xml><?xml version="1.0" encoding="utf-8"?>
<p:tagLst xmlns:a="http://schemas.openxmlformats.org/drawingml/2006/main" xmlns:r="http://schemas.openxmlformats.org/officeDocument/2006/relationships" xmlns:p="http://schemas.openxmlformats.org/presentationml/2006/main">
  <p:tag name="PPTAGGERGROUP" val="2"/>
</p:tagLst>
</file>

<file path=ppt/tags/tag541.xml><?xml version="1.0" encoding="utf-8"?>
<p:tagLst xmlns:a="http://schemas.openxmlformats.org/drawingml/2006/main" xmlns:r="http://schemas.openxmlformats.org/officeDocument/2006/relationships" xmlns:p="http://schemas.openxmlformats.org/presentationml/2006/main">
  <p:tag name="PPTAGGERGROUP" val="2"/>
</p:tagLst>
</file>

<file path=ppt/tags/tag542.xml><?xml version="1.0" encoding="utf-8"?>
<p:tagLst xmlns:a="http://schemas.openxmlformats.org/drawingml/2006/main" xmlns:r="http://schemas.openxmlformats.org/officeDocument/2006/relationships" xmlns:p="http://schemas.openxmlformats.org/presentationml/2006/main">
  <p:tag name="PPTAGGERGROUP" val="2"/>
</p:tagLst>
</file>

<file path=ppt/tags/tag543.xml><?xml version="1.0" encoding="utf-8"?>
<p:tagLst xmlns:a="http://schemas.openxmlformats.org/drawingml/2006/main" xmlns:r="http://schemas.openxmlformats.org/officeDocument/2006/relationships" xmlns:p="http://schemas.openxmlformats.org/presentationml/2006/main">
  <p:tag name="PPTAGGERGROUP" val="2"/>
</p:tagLst>
</file>

<file path=ppt/tags/tag544.xml><?xml version="1.0" encoding="utf-8"?>
<p:tagLst xmlns:a="http://schemas.openxmlformats.org/drawingml/2006/main" xmlns:r="http://schemas.openxmlformats.org/officeDocument/2006/relationships" xmlns:p="http://schemas.openxmlformats.org/presentationml/2006/main">
  <p:tag name="PPTAGGERGROUP" val="2"/>
</p:tagLst>
</file>

<file path=ppt/tags/tag545.xml><?xml version="1.0" encoding="utf-8"?>
<p:tagLst xmlns:a="http://schemas.openxmlformats.org/drawingml/2006/main" xmlns:r="http://schemas.openxmlformats.org/officeDocument/2006/relationships" xmlns:p="http://schemas.openxmlformats.org/presentationml/2006/main">
  <p:tag name="PPTAGGERGROUP" val="2"/>
</p:tagLst>
</file>

<file path=ppt/tags/tag546.xml><?xml version="1.0" encoding="utf-8"?>
<p:tagLst xmlns:a="http://schemas.openxmlformats.org/drawingml/2006/main" xmlns:r="http://schemas.openxmlformats.org/officeDocument/2006/relationships" xmlns:p="http://schemas.openxmlformats.org/presentationml/2006/main">
  <p:tag name="PPTAGGERGROUP" val="2"/>
</p:tagLst>
</file>

<file path=ppt/tags/tag547.xml><?xml version="1.0" encoding="utf-8"?>
<p:tagLst xmlns:a="http://schemas.openxmlformats.org/drawingml/2006/main" xmlns:r="http://schemas.openxmlformats.org/officeDocument/2006/relationships" xmlns:p="http://schemas.openxmlformats.org/presentationml/2006/main">
  <p:tag name="PPTAGGERGROUP" val="2"/>
</p:tagLst>
</file>

<file path=ppt/tags/tag548.xml><?xml version="1.0" encoding="utf-8"?>
<p:tagLst xmlns:a="http://schemas.openxmlformats.org/drawingml/2006/main" xmlns:r="http://schemas.openxmlformats.org/officeDocument/2006/relationships" xmlns:p="http://schemas.openxmlformats.org/presentationml/2006/main">
  <p:tag name="PPTAGGERGROUP" val="2"/>
</p:tagLst>
</file>

<file path=ppt/tags/tag549.xml><?xml version="1.0" encoding="utf-8"?>
<p:tagLst xmlns:a="http://schemas.openxmlformats.org/drawingml/2006/main" xmlns:r="http://schemas.openxmlformats.org/officeDocument/2006/relationships" xmlns:p="http://schemas.openxmlformats.org/presentationml/2006/main">
  <p:tag name="PPTAGGERGROUP" val="2"/>
</p:tagLst>
</file>

<file path=ppt/tags/tag55.xml><?xml version="1.0" encoding="utf-8"?>
<p:tagLst xmlns:a="http://schemas.openxmlformats.org/drawingml/2006/main" xmlns:r="http://schemas.openxmlformats.org/officeDocument/2006/relationships" xmlns:p="http://schemas.openxmlformats.org/presentationml/2006/main">
  <p:tag name="PPTAGGERGROUP" val="2"/>
</p:tagLst>
</file>

<file path=ppt/tags/tag550.xml><?xml version="1.0" encoding="utf-8"?>
<p:tagLst xmlns:a="http://schemas.openxmlformats.org/drawingml/2006/main" xmlns:r="http://schemas.openxmlformats.org/officeDocument/2006/relationships" xmlns:p="http://schemas.openxmlformats.org/presentationml/2006/main">
  <p:tag name="PPTAGGERGROUP" val="2"/>
</p:tagLst>
</file>

<file path=ppt/tags/tag551.xml><?xml version="1.0" encoding="utf-8"?>
<p:tagLst xmlns:a="http://schemas.openxmlformats.org/drawingml/2006/main" xmlns:r="http://schemas.openxmlformats.org/officeDocument/2006/relationships" xmlns:p="http://schemas.openxmlformats.org/presentationml/2006/main">
  <p:tag name="PPTAGGERGROUP" val="2"/>
</p:tagLst>
</file>

<file path=ppt/tags/tag552.xml><?xml version="1.0" encoding="utf-8"?>
<p:tagLst xmlns:a="http://schemas.openxmlformats.org/drawingml/2006/main" xmlns:r="http://schemas.openxmlformats.org/officeDocument/2006/relationships" xmlns:p="http://schemas.openxmlformats.org/presentationml/2006/main">
  <p:tag name="PPTAGGERGROUP" val="2"/>
</p:tagLst>
</file>

<file path=ppt/tags/tag553.xml><?xml version="1.0" encoding="utf-8"?>
<p:tagLst xmlns:a="http://schemas.openxmlformats.org/drawingml/2006/main" xmlns:r="http://schemas.openxmlformats.org/officeDocument/2006/relationships" xmlns:p="http://schemas.openxmlformats.org/presentationml/2006/main">
  <p:tag name="PPTAGGERGROUP" val="2"/>
</p:tagLst>
</file>

<file path=ppt/tags/tag554.xml><?xml version="1.0" encoding="utf-8"?>
<p:tagLst xmlns:a="http://schemas.openxmlformats.org/drawingml/2006/main" xmlns:r="http://schemas.openxmlformats.org/officeDocument/2006/relationships" xmlns:p="http://schemas.openxmlformats.org/presentationml/2006/main">
  <p:tag name="PPTAGGERGROUP" val="2"/>
</p:tagLst>
</file>

<file path=ppt/tags/tag555.xml><?xml version="1.0" encoding="utf-8"?>
<p:tagLst xmlns:a="http://schemas.openxmlformats.org/drawingml/2006/main" xmlns:r="http://schemas.openxmlformats.org/officeDocument/2006/relationships" xmlns:p="http://schemas.openxmlformats.org/presentationml/2006/main">
  <p:tag name="PPTAGGERGROUP" val="2"/>
</p:tagLst>
</file>

<file path=ppt/tags/tag556.xml><?xml version="1.0" encoding="utf-8"?>
<p:tagLst xmlns:a="http://schemas.openxmlformats.org/drawingml/2006/main" xmlns:r="http://schemas.openxmlformats.org/officeDocument/2006/relationships" xmlns:p="http://schemas.openxmlformats.org/presentationml/2006/main">
  <p:tag name="PPTAGGERGROUP" val="2"/>
</p:tagLst>
</file>

<file path=ppt/tags/tag557.xml><?xml version="1.0" encoding="utf-8"?>
<p:tagLst xmlns:a="http://schemas.openxmlformats.org/drawingml/2006/main" xmlns:r="http://schemas.openxmlformats.org/officeDocument/2006/relationships" xmlns:p="http://schemas.openxmlformats.org/presentationml/2006/main">
  <p:tag name="PPTAGGERGROUP" val="2"/>
</p:tagLst>
</file>

<file path=ppt/tags/tag558.xml><?xml version="1.0" encoding="utf-8"?>
<p:tagLst xmlns:a="http://schemas.openxmlformats.org/drawingml/2006/main" xmlns:r="http://schemas.openxmlformats.org/officeDocument/2006/relationships" xmlns:p="http://schemas.openxmlformats.org/presentationml/2006/main">
  <p:tag name="PPTAGGERGROUP" val="2"/>
</p:tagLst>
</file>

<file path=ppt/tags/tag559.xml><?xml version="1.0" encoding="utf-8"?>
<p:tagLst xmlns:a="http://schemas.openxmlformats.org/drawingml/2006/main" xmlns:r="http://schemas.openxmlformats.org/officeDocument/2006/relationships" xmlns:p="http://schemas.openxmlformats.org/presentationml/2006/main">
  <p:tag name="PPTAGGERGROUP" val="2"/>
</p:tagLst>
</file>

<file path=ppt/tags/tag56.xml><?xml version="1.0" encoding="utf-8"?>
<p:tagLst xmlns:a="http://schemas.openxmlformats.org/drawingml/2006/main" xmlns:r="http://schemas.openxmlformats.org/officeDocument/2006/relationships" xmlns:p="http://schemas.openxmlformats.org/presentationml/2006/main">
  <p:tag name="PPTAGGERGROUP" val="2"/>
</p:tagLst>
</file>

<file path=ppt/tags/tag560.xml><?xml version="1.0" encoding="utf-8"?>
<p:tagLst xmlns:a="http://schemas.openxmlformats.org/drawingml/2006/main" xmlns:r="http://schemas.openxmlformats.org/officeDocument/2006/relationships" xmlns:p="http://schemas.openxmlformats.org/presentationml/2006/main">
  <p:tag name="PPTAGGERGROUP" val="2"/>
</p:tagLst>
</file>

<file path=ppt/tags/tag561.xml><?xml version="1.0" encoding="utf-8"?>
<p:tagLst xmlns:a="http://schemas.openxmlformats.org/drawingml/2006/main" xmlns:r="http://schemas.openxmlformats.org/officeDocument/2006/relationships" xmlns:p="http://schemas.openxmlformats.org/presentationml/2006/main">
  <p:tag name="PPTAGGERGROUP" val="2"/>
</p:tagLst>
</file>

<file path=ppt/tags/tag562.xml><?xml version="1.0" encoding="utf-8"?>
<p:tagLst xmlns:a="http://schemas.openxmlformats.org/drawingml/2006/main" xmlns:r="http://schemas.openxmlformats.org/officeDocument/2006/relationships" xmlns:p="http://schemas.openxmlformats.org/presentationml/2006/main">
  <p:tag name="PPTAGGERGROUP" val="2"/>
</p:tagLst>
</file>

<file path=ppt/tags/tag563.xml><?xml version="1.0" encoding="utf-8"?>
<p:tagLst xmlns:a="http://schemas.openxmlformats.org/drawingml/2006/main" xmlns:r="http://schemas.openxmlformats.org/officeDocument/2006/relationships" xmlns:p="http://schemas.openxmlformats.org/presentationml/2006/main">
  <p:tag name="PPTAGGERGROUP" val="2"/>
</p:tagLst>
</file>

<file path=ppt/tags/tag564.xml><?xml version="1.0" encoding="utf-8"?>
<p:tagLst xmlns:a="http://schemas.openxmlformats.org/drawingml/2006/main" xmlns:r="http://schemas.openxmlformats.org/officeDocument/2006/relationships" xmlns:p="http://schemas.openxmlformats.org/presentationml/2006/main">
  <p:tag name="PPTAGGERGROUP" val="2"/>
</p:tagLst>
</file>

<file path=ppt/tags/tag565.xml><?xml version="1.0" encoding="utf-8"?>
<p:tagLst xmlns:a="http://schemas.openxmlformats.org/drawingml/2006/main" xmlns:r="http://schemas.openxmlformats.org/officeDocument/2006/relationships" xmlns:p="http://schemas.openxmlformats.org/presentationml/2006/main">
  <p:tag name="PPTAGGERGROUP" val="2"/>
</p:tagLst>
</file>

<file path=ppt/tags/tag566.xml><?xml version="1.0" encoding="utf-8"?>
<p:tagLst xmlns:a="http://schemas.openxmlformats.org/drawingml/2006/main" xmlns:r="http://schemas.openxmlformats.org/officeDocument/2006/relationships" xmlns:p="http://schemas.openxmlformats.org/presentationml/2006/main">
  <p:tag name="PPTAGGERGROUP" val="2"/>
</p:tagLst>
</file>

<file path=ppt/tags/tag567.xml><?xml version="1.0" encoding="utf-8"?>
<p:tagLst xmlns:a="http://schemas.openxmlformats.org/drawingml/2006/main" xmlns:r="http://schemas.openxmlformats.org/officeDocument/2006/relationships" xmlns:p="http://schemas.openxmlformats.org/presentationml/2006/main">
  <p:tag name="PPTAGGERGROUP" val="2"/>
</p:tagLst>
</file>

<file path=ppt/tags/tag568.xml><?xml version="1.0" encoding="utf-8"?>
<p:tagLst xmlns:a="http://schemas.openxmlformats.org/drawingml/2006/main" xmlns:r="http://schemas.openxmlformats.org/officeDocument/2006/relationships" xmlns:p="http://schemas.openxmlformats.org/presentationml/2006/main">
  <p:tag name="PPTAGGERGROUP" val="2"/>
</p:tagLst>
</file>

<file path=ppt/tags/tag569.xml><?xml version="1.0" encoding="utf-8"?>
<p:tagLst xmlns:a="http://schemas.openxmlformats.org/drawingml/2006/main" xmlns:r="http://schemas.openxmlformats.org/officeDocument/2006/relationships" xmlns:p="http://schemas.openxmlformats.org/presentationml/2006/main">
  <p:tag name="PPTAGGERGROUP" val="2"/>
</p:tagLst>
</file>

<file path=ppt/tags/tag57.xml><?xml version="1.0" encoding="utf-8"?>
<p:tagLst xmlns:a="http://schemas.openxmlformats.org/drawingml/2006/main" xmlns:r="http://schemas.openxmlformats.org/officeDocument/2006/relationships" xmlns:p="http://schemas.openxmlformats.org/presentationml/2006/main">
  <p:tag name="PPTAGGERGROUP" val="2"/>
</p:tagLst>
</file>

<file path=ppt/tags/tag570.xml><?xml version="1.0" encoding="utf-8"?>
<p:tagLst xmlns:a="http://schemas.openxmlformats.org/drawingml/2006/main" xmlns:r="http://schemas.openxmlformats.org/officeDocument/2006/relationships" xmlns:p="http://schemas.openxmlformats.org/presentationml/2006/main">
  <p:tag name="PPTAGGERGROUP" val="2"/>
</p:tagLst>
</file>

<file path=ppt/tags/tag571.xml><?xml version="1.0" encoding="utf-8"?>
<p:tagLst xmlns:a="http://schemas.openxmlformats.org/drawingml/2006/main" xmlns:r="http://schemas.openxmlformats.org/officeDocument/2006/relationships" xmlns:p="http://schemas.openxmlformats.org/presentationml/2006/main">
  <p:tag name="PPTAGGERGROUP" val="2"/>
</p:tagLst>
</file>

<file path=ppt/tags/tag572.xml><?xml version="1.0" encoding="utf-8"?>
<p:tagLst xmlns:a="http://schemas.openxmlformats.org/drawingml/2006/main" xmlns:r="http://schemas.openxmlformats.org/officeDocument/2006/relationships" xmlns:p="http://schemas.openxmlformats.org/presentationml/2006/main">
  <p:tag name="PPTAGGERGROUP" val="2"/>
</p:tagLst>
</file>

<file path=ppt/tags/tag573.xml><?xml version="1.0" encoding="utf-8"?>
<p:tagLst xmlns:a="http://schemas.openxmlformats.org/drawingml/2006/main" xmlns:r="http://schemas.openxmlformats.org/officeDocument/2006/relationships" xmlns:p="http://schemas.openxmlformats.org/presentationml/2006/main">
  <p:tag name="PPTAGGERGROUP" val="2"/>
</p:tagLst>
</file>

<file path=ppt/tags/tag574.xml><?xml version="1.0" encoding="utf-8"?>
<p:tagLst xmlns:a="http://schemas.openxmlformats.org/drawingml/2006/main" xmlns:r="http://schemas.openxmlformats.org/officeDocument/2006/relationships" xmlns:p="http://schemas.openxmlformats.org/presentationml/2006/main">
  <p:tag name="PPTAGGERGROUP" val="2"/>
</p:tagLst>
</file>

<file path=ppt/tags/tag575.xml><?xml version="1.0" encoding="utf-8"?>
<p:tagLst xmlns:a="http://schemas.openxmlformats.org/drawingml/2006/main" xmlns:r="http://schemas.openxmlformats.org/officeDocument/2006/relationships" xmlns:p="http://schemas.openxmlformats.org/presentationml/2006/main">
  <p:tag name="PPTAGGERGROUP" val="2"/>
</p:tagLst>
</file>

<file path=ppt/tags/tag576.xml><?xml version="1.0" encoding="utf-8"?>
<p:tagLst xmlns:a="http://schemas.openxmlformats.org/drawingml/2006/main" xmlns:r="http://schemas.openxmlformats.org/officeDocument/2006/relationships" xmlns:p="http://schemas.openxmlformats.org/presentationml/2006/main">
  <p:tag name="PPTAGGERGROUP" val="2"/>
</p:tagLst>
</file>

<file path=ppt/tags/tag577.xml><?xml version="1.0" encoding="utf-8"?>
<p:tagLst xmlns:a="http://schemas.openxmlformats.org/drawingml/2006/main" xmlns:r="http://schemas.openxmlformats.org/officeDocument/2006/relationships" xmlns:p="http://schemas.openxmlformats.org/presentationml/2006/main">
  <p:tag name="PPTAGGERGROUP" val="2"/>
</p:tagLst>
</file>

<file path=ppt/tags/tag578.xml><?xml version="1.0" encoding="utf-8"?>
<p:tagLst xmlns:a="http://schemas.openxmlformats.org/drawingml/2006/main" xmlns:r="http://schemas.openxmlformats.org/officeDocument/2006/relationships" xmlns:p="http://schemas.openxmlformats.org/presentationml/2006/main">
  <p:tag name="PPTAGGERGROUP" val="2"/>
</p:tagLst>
</file>

<file path=ppt/tags/tag579.xml><?xml version="1.0" encoding="utf-8"?>
<p:tagLst xmlns:a="http://schemas.openxmlformats.org/drawingml/2006/main" xmlns:r="http://schemas.openxmlformats.org/officeDocument/2006/relationships" xmlns:p="http://schemas.openxmlformats.org/presentationml/2006/main">
  <p:tag name="PPTAGGERGROUP" val="2"/>
</p:tagLst>
</file>

<file path=ppt/tags/tag58.xml><?xml version="1.0" encoding="utf-8"?>
<p:tagLst xmlns:a="http://schemas.openxmlformats.org/drawingml/2006/main" xmlns:r="http://schemas.openxmlformats.org/officeDocument/2006/relationships" xmlns:p="http://schemas.openxmlformats.org/presentationml/2006/main">
  <p:tag name="PPTAGGERGROUP" val="2"/>
</p:tagLst>
</file>

<file path=ppt/tags/tag580.xml><?xml version="1.0" encoding="utf-8"?>
<p:tagLst xmlns:a="http://schemas.openxmlformats.org/drawingml/2006/main" xmlns:r="http://schemas.openxmlformats.org/officeDocument/2006/relationships" xmlns:p="http://schemas.openxmlformats.org/presentationml/2006/main">
  <p:tag name="PPTAGGERGROUP" val="2"/>
</p:tagLst>
</file>

<file path=ppt/tags/tag581.xml><?xml version="1.0" encoding="utf-8"?>
<p:tagLst xmlns:a="http://schemas.openxmlformats.org/drawingml/2006/main" xmlns:r="http://schemas.openxmlformats.org/officeDocument/2006/relationships" xmlns:p="http://schemas.openxmlformats.org/presentationml/2006/main">
  <p:tag name="PPTAGGERGROUP" val="2"/>
</p:tagLst>
</file>

<file path=ppt/tags/tag582.xml><?xml version="1.0" encoding="utf-8"?>
<p:tagLst xmlns:a="http://schemas.openxmlformats.org/drawingml/2006/main" xmlns:r="http://schemas.openxmlformats.org/officeDocument/2006/relationships" xmlns:p="http://schemas.openxmlformats.org/presentationml/2006/main">
  <p:tag name="PPTAGGERGROUP" val="2"/>
</p:tagLst>
</file>

<file path=ppt/tags/tag583.xml><?xml version="1.0" encoding="utf-8"?>
<p:tagLst xmlns:a="http://schemas.openxmlformats.org/drawingml/2006/main" xmlns:r="http://schemas.openxmlformats.org/officeDocument/2006/relationships" xmlns:p="http://schemas.openxmlformats.org/presentationml/2006/main">
  <p:tag name="PPTAGGERGROUP" val="2"/>
</p:tagLst>
</file>

<file path=ppt/tags/tag584.xml><?xml version="1.0" encoding="utf-8"?>
<p:tagLst xmlns:a="http://schemas.openxmlformats.org/drawingml/2006/main" xmlns:r="http://schemas.openxmlformats.org/officeDocument/2006/relationships" xmlns:p="http://schemas.openxmlformats.org/presentationml/2006/main">
  <p:tag name="PPTAGGERGROUP" val="2"/>
</p:tagLst>
</file>

<file path=ppt/tags/tag585.xml><?xml version="1.0" encoding="utf-8"?>
<p:tagLst xmlns:a="http://schemas.openxmlformats.org/drawingml/2006/main" xmlns:r="http://schemas.openxmlformats.org/officeDocument/2006/relationships" xmlns:p="http://schemas.openxmlformats.org/presentationml/2006/main">
  <p:tag name="PPTAGGERGROUP" val="2"/>
</p:tagLst>
</file>

<file path=ppt/tags/tag586.xml><?xml version="1.0" encoding="utf-8"?>
<p:tagLst xmlns:a="http://schemas.openxmlformats.org/drawingml/2006/main" xmlns:r="http://schemas.openxmlformats.org/officeDocument/2006/relationships" xmlns:p="http://schemas.openxmlformats.org/presentationml/2006/main">
  <p:tag name="PPTAGGERGROUP" val="2"/>
</p:tagLst>
</file>

<file path=ppt/tags/tag587.xml><?xml version="1.0" encoding="utf-8"?>
<p:tagLst xmlns:a="http://schemas.openxmlformats.org/drawingml/2006/main" xmlns:r="http://schemas.openxmlformats.org/officeDocument/2006/relationships" xmlns:p="http://schemas.openxmlformats.org/presentationml/2006/main">
  <p:tag name="PPTAGGERGROUP" val="2"/>
</p:tagLst>
</file>

<file path=ppt/tags/tag588.xml><?xml version="1.0" encoding="utf-8"?>
<p:tagLst xmlns:a="http://schemas.openxmlformats.org/drawingml/2006/main" xmlns:r="http://schemas.openxmlformats.org/officeDocument/2006/relationships" xmlns:p="http://schemas.openxmlformats.org/presentationml/2006/main">
  <p:tag name="PPTAGGERGROUP" val="2"/>
</p:tagLst>
</file>

<file path=ppt/tags/tag589.xml><?xml version="1.0" encoding="utf-8"?>
<p:tagLst xmlns:a="http://schemas.openxmlformats.org/drawingml/2006/main" xmlns:r="http://schemas.openxmlformats.org/officeDocument/2006/relationships" xmlns:p="http://schemas.openxmlformats.org/presentationml/2006/main">
  <p:tag name="PPTAGGERGROUP" val="2"/>
</p:tagLst>
</file>

<file path=ppt/tags/tag59.xml><?xml version="1.0" encoding="utf-8"?>
<p:tagLst xmlns:a="http://schemas.openxmlformats.org/drawingml/2006/main" xmlns:r="http://schemas.openxmlformats.org/officeDocument/2006/relationships" xmlns:p="http://schemas.openxmlformats.org/presentationml/2006/main">
  <p:tag name="PPTAGGERGROUP" val="2"/>
</p:tagLst>
</file>

<file path=ppt/tags/tag590.xml><?xml version="1.0" encoding="utf-8"?>
<p:tagLst xmlns:a="http://schemas.openxmlformats.org/drawingml/2006/main" xmlns:r="http://schemas.openxmlformats.org/officeDocument/2006/relationships" xmlns:p="http://schemas.openxmlformats.org/presentationml/2006/main">
  <p:tag name="PPTAGGERGROUP" val="2"/>
</p:tagLst>
</file>

<file path=ppt/tags/tag591.xml><?xml version="1.0" encoding="utf-8"?>
<p:tagLst xmlns:a="http://schemas.openxmlformats.org/drawingml/2006/main" xmlns:r="http://schemas.openxmlformats.org/officeDocument/2006/relationships" xmlns:p="http://schemas.openxmlformats.org/presentationml/2006/main">
  <p:tag name="PPTAGGERGROUP" val="2"/>
</p:tagLst>
</file>

<file path=ppt/tags/tag592.xml><?xml version="1.0" encoding="utf-8"?>
<p:tagLst xmlns:a="http://schemas.openxmlformats.org/drawingml/2006/main" xmlns:r="http://schemas.openxmlformats.org/officeDocument/2006/relationships" xmlns:p="http://schemas.openxmlformats.org/presentationml/2006/main">
  <p:tag name="PPTAGGERGROUP" val="2"/>
</p:tagLst>
</file>

<file path=ppt/tags/tag593.xml><?xml version="1.0" encoding="utf-8"?>
<p:tagLst xmlns:a="http://schemas.openxmlformats.org/drawingml/2006/main" xmlns:r="http://schemas.openxmlformats.org/officeDocument/2006/relationships" xmlns:p="http://schemas.openxmlformats.org/presentationml/2006/main">
  <p:tag name="PPTAGGERGROUP" val="2"/>
</p:tagLst>
</file>

<file path=ppt/tags/tag594.xml><?xml version="1.0" encoding="utf-8"?>
<p:tagLst xmlns:a="http://schemas.openxmlformats.org/drawingml/2006/main" xmlns:r="http://schemas.openxmlformats.org/officeDocument/2006/relationships" xmlns:p="http://schemas.openxmlformats.org/presentationml/2006/main">
  <p:tag name="PPTAGGERGROUP" val="2"/>
</p:tagLst>
</file>

<file path=ppt/tags/tag595.xml><?xml version="1.0" encoding="utf-8"?>
<p:tagLst xmlns:a="http://schemas.openxmlformats.org/drawingml/2006/main" xmlns:r="http://schemas.openxmlformats.org/officeDocument/2006/relationships" xmlns:p="http://schemas.openxmlformats.org/presentationml/2006/main">
  <p:tag name="PPTAGGERGROUP" val="2"/>
</p:tagLst>
</file>

<file path=ppt/tags/tag596.xml><?xml version="1.0" encoding="utf-8"?>
<p:tagLst xmlns:a="http://schemas.openxmlformats.org/drawingml/2006/main" xmlns:r="http://schemas.openxmlformats.org/officeDocument/2006/relationships" xmlns:p="http://schemas.openxmlformats.org/presentationml/2006/main">
  <p:tag name="PPTAGGERGROUP" val="2"/>
</p:tagLst>
</file>

<file path=ppt/tags/tag597.xml><?xml version="1.0" encoding="utf-8"?>
<p:tagLst xmlns:a="http://schemas.openxmlformats.org/drawingml/2006/main" xmlns:r="http://schemas.openxmlformats.org/officeDocument/2006/relationships" xmlns:p="http://schemas.openxmlformats.org/presentationml/2006/main">
  <p:tag name="PPTAGGERGROUP" val="2"/>
</p:tagLst>
</file>

<file path=ppt/tags/tag598.xml><?xml version="1.0" encoding="utf-8"?>
<p:tagLst xmlns:a="http://schemas.openxmlformats.org/drawingml/2006/main" xmlns:r="http://schemas.openxmlformats.org/officeDocument/2006/relationships" xmlns:p="http://schemas.openxmlformats.org/presentationml/2006/main">
  <p:tag name="PPTAGGERGROUP" val="2"/>
</p:tagLst>
</file>

<file path=ppt/tags/tag599.xml><?xml version="1.0" encoding="utf-8"?>
<p:tagLst xmlns:a="http://schemas.openxmlformats.org/drawingml/2006/main" xmlns:r="http://schemas.openxmlformats.org/officeDocument/2006/relationships" xmlns:p="http://schemas.openxmlformats.org/presentationml/2006/main">
  <p:tag name="PPTAGGERGROUP" val="2"/>
</p:tagLst>
</file>

<file path=ppt/tags/tag6.xml><?xml version="1.0" encoding="utf-8"?>
<p:tagLst xmlns:a="http://schemas.openxmlformats.org/drawingml/2006/main" xmlns:r="http://schemas.openxmlformats.org/officeDocument/2006/relationships" xmlns:p="http://schemas.openxmlformats.org/presentationml/2006/main">
  <p:tag name="PPTAGGERGROUP" val="2"/>
</p:tagLst>
</file>

<file path=ppt/tags/tag60.xml><?xml version="1.0" encoding="utf-8"?>
<p:tagLst xmlns:a="http://schemas.openxmlformats.org/drawingml/2006/main" xmlns:r="http://schemas.openxmlformats.org/officeDocument/2006/relationships" xmlns:p="http://schemas.openxmlformats.org/presentationml/2006/main">
  <p:tag name="PPTAGGERGROUP" val="2"/>
</p:tagLst>
</file>

<file path=ppt/tags/tag600.xml><?xml version="1.0" encoding="utf-8"?>
<p:tagLst xmlns:a="http://schemas.openxmlformats.org/drawingml/2006/main" xmlns:r="http://schemas.openxmlformats.org/officeDocument/2006/relationships" xmlns:p="http://schemas.openxmlformats.org/presentationml/2006/main">
  <p:tag name="PPTAGGERGROUP" val="2"/>
</p:tagLst>
</file>

<file path=ppt/tags/tag601.xml><?xml version="1.0" encoding="utf-8"?>
<p:tagLst xmlns:a="http://schemas.openxmlformats.org/drawingml/2006/main" xmlns:r="http://schemas.openxmlformats.org/officeDocument/2006/relationships" xmlns:p="http://schemas.openxmlformats.org/presentationml/2006/main">
  <p:tag name="PPTAGGERGROUP" val="2"/>
</p:tagLst>
</file>

<file path=ppt/tags/tag602.xml><?xml version="1.0" encoding="utf-8"?>
<p:tagLst xmlns:a="http://schemas.openxmlformats.org/drawingml/2006/main" xmlns:r="http://schemas.openxmlformats.org/officeDocument/2006/relationships" xmlns:p="http://schemas.openxmlformats.org/presentationml/2006/main">
  <p:tag name="PPTAGGERGROUP" val="2"/>
</p:tagLst>
</file>

<file path=ppt/tags/tag603.xml><?xml version="1.0" encoding="utf-8"?>
<p:tagLst xmlns:a="http://schemas.openxmlformats.org/drawingml/2006/main" xmlns:r="http://schemas.openxmlformats.org/officeDocument/2006/relationships" xmlns:p="http://schemas.openxmlformats.org/presentationml/2006/main">
  <p:tag name="PPTAGGERGROUP" val="2"/>
</p:tagLst>
</file>

<file path=ppt/tags/tag604.xml><?xml version="1.0" encoding="utf-8"?>
<p:tagLst xmlns:a="http://schemas.openxmlformats.org/drawingml/2006/main" xmlns:r="http://schemas.openxmlformats.org/officeDocument/2006/relationships" xmlns:p="http://schemas.openxmlformats.org/presentationml/2006/main">
  <p:tag name="PPTAGGERGROUP" val="2"/>
</p:tagLst>
</file>

<file path=ppt/tags/tag605.xml><?xml version="1.0" encoding="utf-8"?>
<p:tagLst xmlns:a="http://schemas.openxmlformats.org/drawingml/2006/main" xmlns:r="http://schemas.openxmlformats.org/officeDocument/2006/relationships" xmlns:p="http://schemas.openxmlformats.org/presentationml/2006/main">
  <p:tag name="PPTAGGERGROUP" val="2"/>
</p:tagLst>
</file>

<file path=ppt/tags/tag606.xml><?xml version="1.0" encoding="utf-8"?>
<p:tagLst xmlns:a="http://schemas.openxmlformats.org/drawingml/2006/main" xmlns:r="http://schemas.openxmlformats.org/officeDocument/2006/relationships" xmlns:p="http://schemas.openxmlformats.org/presentationml/2006/main">
  <p:tag name="PPTAGGERGROUP" val="2"/>
</p:tagLst>
</file>

<file path=ppt/tags/tag607.xml><?xml version="1.0" encoding="utf-8"?>
<p:tagLst xmlns:a="http://schemas.openxmlformats.org/drawingml/2006/main" xmlns:r="http://schemas.openxmlformats.org/officeDocument/2006/relationships" xmlns:p="http://schemas.openxmlformats.org/presentationml/2006/main">
  <p:tag name="PPTAGGERGROUP" val="2"/>
</p:tagLst>
</file>

<file path=ppt/tags/tag608.xml><?xml version="1.0" encoding="utf-8"?>
<p:tagLst xmlns:a="http://schemas.openxmlformats.org/drawingml/2006/main" xmlns:r="http://schemas.openxmlformats.org/officeDocument/2006/relationships" xmlns:p="http://schemas.openxmlformats.org/presentationml/2006/main">
  <p:tag name="PPTAGGERGROUP" val="2"/>
</p:tagLst>
</file>

<file path=ppt/tags/tag609.xml><?xml version="1.0" encoding="utf-8"?>
<p:tagLst xmlns:a="http://schemas.openxmlformats.org/drawingml/2006/main" xmlns:r="http://schemas.openxmlformats.org/officeDocument/2006/relationships" xmlns:p="http://schemas.openxmlformats.org/presentationml/2006/main">
  <p:tag name="PPTAGGERGROUP" val="2"/>
</p:tagLst>
</file>

<file path=ppt/tags/tag61.xml><?xml version="1.0" encoding="utf-8"?>
<p:tagLst xmlns:a="http://schemas.openxmlformats.org/drawingml/2006/main" xmlns:r="http://schemas.openxmlformats.org/officeDocument/2006/relationships" xmlns:p="http://schemas.openxmlformats.org/presentationml/2006/main">
  <p:tag name="PPTAGGERGROUP" val="2"/>
</p:tagLst>
</file>

<file path=ppt/tags/tag610.xml><?xml version="1.0" encoding="utf-8"?>
<p:tagLst xmlns:a="http://schemas.openxmlformats.org/drawingml/2006/main" xmlns:r="http://schemas.openxmlformats.org/officeDocument/2006/relationships" xmlns:p="http://schemas.openxmlformats.org/presentationml/2006/main">
  <p:tag name="PPTAGGERGROUP" val="2"/>
</p:tagLst>
</file>

<file path=ppt/tags/tag611.xml><?xml version="1.0" encoding="utf-8"?>
<p:tagLst xmlns:a="http://schemas.openxmlformats.org/drawingml/2006/main" xmlns:r="http://schemas.openxmlformats.org/officeDocument/2006/relationships" xmlns:p="http://schemas.openxmlformats.org/presentationml/2006/main">
  <p:tag name="PPTAGGERGROUP" val="2"/>
</p:tagLst>
</file>

<file path=ppt/tags/tag612.xml><?xml version="1.0" encoding="utf-8"?>
<p:tagLst xmlns:a="http://schemas.openxmlformats.org/drawingml/2006/main" xmlns:r="http://schemas.openxmlformats.org/officeDocument/2006/relationships" xmlns:p="http://schemas.openxmlformats.org/presentationml/2006/main">
  <p:tag name="PPTAGGERGROUP" val="2"/>
</p:tagLst>
</file>

<file path=ppt/tags/tag613.xml><?xml version="1.0" encoding="utf-8"?>
<p:tagLst xmlns:a="http://schemas.openxmlformats.org/drawingml/2006/main" xmlns:r="http://schemas.openxmlformats.org/officeDocument/2006/relationships" xmlns:p="http://schemas.openxmlformats.org/presentationml/2006/main">
  <p:tag name="PPTAGGERGROUP" val="2"/>
</p:tagLst>
</file>

<file path=ppt/tags/tag614.xml><?xml version="1.0" encoding="utf-8"?>
<p:tagLst xmlns:a="http://schemas.openxmlformats.org/drawingml/2006/main" xmlns:r="http://schemas.openxmlformats.org/officeDocument/2006/relationships" xmlns:p="http://schemas.openxmlformats.org/presentationml/2006/main">
  <p:tag name="PPTAGGERGROUP" val="2"/>
</p:tagLst>
</file>

<file path=ppt/tags/tag615.xml><?xml version="1.0" encoding="utf-8"?>
<p:tagLst xmlns:a="http://schemas.openxmlformats.org/drawingml/2006/main" xmlns:r="http://schemas.openxmlformats.org/officeDocument/2006/relationships" xmlns:p="http://schemas.openxmlformats.org/presentationml/2006/main">
  <p:tag name="PPTAGGERGROUP" val="2"/>
</p:tagLst>
</file>

<file path=ppt/tags/tag616.xml><?xml version="1.0" encoding="utf-8"?>
<p:tagLst xmlns:a="http://schemas.openxmlformats.org/drawingml/2006/main" xmlns:r="http://schemas.openxmlformats.org/officeDocument/2006/relationships" xmlns:p="http://schemas.openxmlformats.org/presentationml/2006/main">
  <p:tag name="PPTAGGERGROUP" val="2"/>
</p:tagLst>
</file>

<file path=ppt/tags/tag617.xml><?xml version="1.0" encoding="utf-8"?>
<p:tagLst xmlns:a="http://schemas.openxmlformats.org/drawingml/2006/main" xmlns:r="http://schemas.openxmlformats.org/officeDocument/2006/relationships" xmlns:p="http://schemas.openxmlformats.org/presentationml/2006/main">
  <p:tag name="PPTAGGERGROUP" val="2"/>
</p:tagLst>
</file>

<file path=ppt/tags/tag618.xml><?xml version="1.0" encoding="utf-8"?>
<p:tagLst xmlns:a="http://schemas.openxmlformats.org/drawingml/2006/main" xmlns:r="http://schemas.openxmlformats.org/officeDocument/2006/relationships" xmlns:p="http://schemas.openxmlformats.org/presentationml/2006/main">
  <p:tag name="PPTAGGERGROUP" val="2"/>
</p:tagLst>
</file>

<file path=ppt/tags/tag619.xml><?xml version="1.0" encoding="utf-8"?>
<p:tagLst xmlns:a="http://schemas.openxmlformats.org/drawingml/2006/main" xmlns:r="http://schemas.openxmlformats.org/officeDocument/2006/relationships" xmlns:p="http://schemas.openxmlformats.org/presentationml/2006/main">
  <p:tag name="PPTAGGERGROUP" val="2"/>
</p:tagLst>
</file>

<file path=ppt/tags/tag62.xml><?xml version="1.0" encoding="utf-8"?>
<p:tagLst xmlns:a="http://schemas.openxmlformats.org/drawingml/2006/main" xmlns:r="http://schemas.openxmlformats.org/officeDocument/2006/relationships" xmlns:p="http://schemas.openxmlformats.org/presentationml/2006/main">
  <p:tag name="PPTAGGERGROUP" val="2"/>
</p:tagLst>
</file>

<file path=ppt/tags/tag620.xml><?xml version="1.0" encoding="utf-8"?>
<p:tagLst xmlns:a="http://schemas.openxmlformats.org/drawingml/2006/main" xmlns:r="http://schemas.openxmlformats.org/officeDocument/2006/relationships" xmlns:p="http://schemas.openxmlformats.org/presentationml/2006/main">
  <p:tag name="PPTAGGERGROUP" val="2"/>
</p:tagLst>
</file>

<file path=ppt/tags/tag621.xml><?xml version="1.0" encoding="utf-8"?>
<p:tagLst xmlns:a="http://schemas.openxmlformats.org/drawingml/2006/main" xmlns:r="http://schemas.openxmlformats.org/officeDocument/2006/relationships" xmlns:p="http://schemas.openxmlformats.org/presentationml/2006/main">
  <p:tag name="PPTAGGERGROUP" val="2"/>
</p:tagLst>
</file>

<file path=ppt/tags/tag622.xml><?xml version="1.0" encoding="utf-8"?>
<p:tagLst xmlns:a="http://schemas.openxmlformats.org/drawingml/2006/main" xmlns:r="http://schemas.openxmlformats.org/officeDocument/2006/relationships" xmlns:p="http://schemas.openxmlformats.org/presentationml/2006/main">
  <p:tag name="PPTAGGERGROUP" val="2"/>
</p:tagLst>
</file>

<file path=ppt/tags/tag623.xml><?xml version="1.0" encoding="utf-8"?>
<p:tagLst xmlns:a="http://schemas.openxmlformats.org/drawingml/2006/main" xmlns:r="http://schemas.openxmlformats.org/officeDocument/2006/relationships" xmlns:p="http://schemas.openxmlformats.org/presentationml/2006/main">
  <p:tag name="PPTAGGERGROUP" val="2"/>
</p:tagLst>
</file>

<file path=ppt/tags/tag624.xml><?xml version="1.0" encoding="utf-8"?>
<p:tagLst xmlns:a="http://schemas.openxmlformats.org/drawingml/2006/main" xmlns:r="http://schemas.openxmlformats.org/officeDocument/2006/relationships" xmlns:p="http://schemas.openxmlformats.org/presentationml/2006/main">
  <p:tag name="PPTAGGERGROUP" val="2"/>
</p:tagLst>
</file>

<file path=ppt/tags/tag625.xml><?xml version="1.0" encoding="utf-8"?>
<p:tagLst xmlns:a="http://schemas.openxmlformats.org/drawingml/2006/main" xmlns:r="http://schemas.openxmlformats.org/officeDocument/2006/relationships" xmlns:p="http://schemas.openxmlformats.org/presentationml/2006/main">
  <p:tag name="PPTAGGERGROUP" val="2"/>
</p:tagLst>
</file>

<file path=ppt/tags/tag626.xml><?xml version="1.0" encoding="utf-8"?>
<p:tagLst xmlns:a="http://schemas.openxmlformats.org/drawingml/2006/main" xmlns:r="http://schemas.openxmlformats.org/officeDocument/2006/relationships" xmlns:p="http://schemas.openxmlformats.org/presentationml/2006/main">
  <p:tag name="PPTAGGERGROUP" val="2"/>
</p:tagLst>
</file>

<file path=ppt/tags/tag627.xml><?xml version="1.0" encoding="utf-8"?>
<p:tagLst xmlns:a="http://schemas.openxmlformats.org/drawingml/2006/main" xmlns:r="http://schemas.openxmlformats.org/officeDocument/2006/relationships" xmlns:p="http://schemas.openxmlformats.org/presentationml/2006/main">
  <p:tag name="PPTAGGERGROUP" val="2"/>
</p:tagLst>
</file>

<file path=ppt/tags/tag628.xml><?xml version="1.0" encoding="utf-8"?>
<p:tagLst xmlns:a="http://schemas.openxmlformats.org/drawingml/2006/main" xmlns:r="http://schemas.openxmlformats.org/officeDocument/2006/relationships" xmlns:p="http://schemas.openxmlformats.org/presentationml/2006/main">
  <p:tag name="PPTAGGERGROUP" val="2"/>
</p:tagLst>
</file>

<file path=ppt/tags/tag629.xml><?xml version="1.0" encoding="utf-8"?>
<p:tagLst xmlns:a="http://schemas.openxmlformats.org/drawingml/2006/main" xmlns:r="http://schemas.openxmlformats.org/officeDocument/2006/relationships" xmlns:p="http://schemas.openxmlformats.org/presentationml/2006/main">
  <p:tag name="PPTAGGERGROUP" val="2"/>
</p:tagLst>
</file>

<file path=ppt/tags/tag63.xml><?xml version="1.0" encoding="utf-8"?>
<p:tagLst xmlns:a="http://schemas.openxmlformats.org/drawingml/2006/main" xmlns:r="http://schemas.openxmlformats.org/officeDocument/2006/relationships" xmlns:p="http://schemas.openxmlformats.org/presentationml/2006/main">
  <p:tag name="PPTAGGERGROUP" val="2"/>
</p:tagLst>
</file>

<file path=ppt/tags/tag630.xml><?xml version="1.0" encoding="utf-8"?>
<p:tagLst xmlns:a="http://schemas.openxmlformats.org/drawingml/2006/main" xmlns:r="http://schemas.openxmlformats.org/officeDocument/2006/relationships" xmlns:p="http://schemas.openxmlformats.org/presentationml/2006/main">
  <p:tag name="PPTAGGERGROUP" val="2"/>
</p:tagLst>
</file>

<file path=ppt/tags/tag631.xml><?xml version="1.0" encoding="utf-8"?>
<p:tagLst xmlns:a="http://schemas.openxmlformats.org/drawingml/2006/main" xmlns:r="http://schemas.openxmlformats.org/officeDocument/2006/relationships" xmlns:p="http://schemas.openxmlformats.org/presentationml/2006/main">
  <p:tag name="PPTAGGERGROUP" val="2"/>
</p:tagLst>
</file>

<file path=ppt/tags/tag632.xml><?xml version="1.0" encoding="utf-8"?>
<p:tagLst xmlns:a="http://schemas.openxmlformats.org/drawingml/2006/main" xmlns:r="http://schemas.openxmlformats.org/officeDocument/2006/relationships" xmlns:p="http://schemas.openxmlformats.org/presentationml/2006/main">
  <p:tag name="PPTAGGERGROUP" val="2"/>
</p:tagLst>
</file>

<file path=ppt/tags/tag633.xml><?xml version="1.0" encoding="utf-8"?>
<p:tagLst xmlns:a="http://schemas.openxmlformats.org/drawingml/2006/main" xmlns:r="http://schemas.openxmlformats.org/officeDocument/2006/relationships" xmlns:p="http://schemas.openxmlformats.org/presentationml/2006/main">
  <p:tag name="PPTAGGERGROUP" val="2"/>
</p:tagLst>
</file>

<file path=ppt/tags/tag634.xml><?xml version="1.0" encoding="utf-8"?>
<p:tagLst xmlns:a="http://schemas.openxmlformats.org/drawingml/2006/main" xmlns:r="http://schemas.openxmlformats.org/officeDocument/2006/relationships" xmlns:p="http://schemas.openxmlformats.org/presentationml/2006/main">
  <p:tag name="PPTAGGERGROUP" val="2"/>
</p:tagLst>
</file>

<file path=ppt/tags/tag635.xml><?xml version="1.0" encoding="utf-8"?>
<p:tagLst xmlns:a="http://schemas.openxmlformats.org/drawingml/2006/main" xmlns:r="http://schemas.openxmlformats.org/officeDocument/2006/relationships" xmlns:p="http://schemas.openxmlformats.org/presentationml/2006/main">
  <p:tag name="PPTAGGERGROUP" val="2"/>
</p:tagLst>
</file>

<file path=ppt/tags/tag636.xml><?xml version="1.0" encoding="utf-8"?>
<p:tagLst xmlns:a="http://schemas.openxmlformats.org/drawingml/2006/main" xmlns:r="http://schemas.openxmlformats.org/officeDocument/2006/relationships" xmlns:p="http://schemas.openxmlformats.org/presentationml/2006/main">
  <p:tag name="PPTAGGERGROUP" val="2"/>
</p:tagLst>
</file>

<file path=ppt/tags/tag637.xml><?xml version="1.0" encoding="utf-8"?>
<p:tagLst xmlns:a="http://schemas.openxmlformats.org/drawingml/2006/main" xmlns:r="http://schemas.openxmlformats.org/officeDocument/2006/relationships" xmlns:p="http://schemas.openxmlformats.org/presentationml/2006/main">
  <p:tag name="PPTAGGERGROUP" val="2"/>
</p:tagLst>
</file>

<file path=ppt/tags/tag638.xml><?xml version="1.0" encoding="utf-8"?>
<p:tagLst xmlns:a="http://schemas.openxmlformats.org/drawingml/2006/main" xmlns:r="http://schemas.openxmlformats.org/officeDocument/2006/relationships" xmlns:p="http://schemas.openxmlformats.org/presentationml/2006/main">
  <p:tag name="PPTAGGERGROUP" val="2"/>
</p:tagLst>
</file>

<file path=ppt/tags/tag639.xml><?xml version="1.0" encoding="utf-8"?>
<p:tagLst xmlns:a="http://schemas.openxmlformats.org/drawingml/2006/main" xmlns:r="http://schemas.openxmlformats.org/officeDocument/2006/relationships" xmlns:p="http://schemas.openxmlformats.org/presentationml/2006/main">
  <p:tag name="PPTAGGERGROUP" val="2"/>
</p:tagLst>
</file>

<file path=ppt/tags/tag64.xml><?xml version="1.0" encoding="utf-8"?>
<p:tagLst xmlns:a="http://schemas.openxmlformats.org/drawingml/2006/main" xmlns:r="http://schemas.openxmlformats.org/officeDocument/2006/relationships" xmlns:p="http://schemas.openxmlformats.org/presentationml/2006/main">
  <p:tag name="PPTAGGERGROUP" val="2"/>
</p:tagLst>
</file>

<file path=ppt/tags/tag640.xml><?xml version="1.0" encoding="utf-8"?>
<p:tagLst xmlns:a="http://schemas.openxmlformats.org/drawingml/2006/main" xmlns:r="http://schemas.openxmlformats.org/officeDocument/2006/relationships" xmlns:p="http://schemas.openxmlformats.org/presentationml/2006/main">
  <p:tag name="PPTAGGERGROUP" val="2"/>
</p:tagLst>
</file>

<file path=ppt/tags/tag641.xml><?xml version="1.0" encoding="utf-8"?>
<p:tagLst xmlns:a="http://schemas.openxmlformats.org/drawingml/2006/main" xmlns:r="http://schemas.openxmlformats.org/officeDocument/2006/relationships" xmlns:p="http://schemas.openxmlformats.org/presentationml/2006/main">
  <p:tag name="PPTAGGERGROUP" val="2"/>
</p:tagLst>
</file>

<file path=ppt/tags/tag642.xml><?xml version="1.0" encoding="utf-8"?>
<p:tagLst xmlns:a="http://schemas.openxmlformats.org/drawingml/2006/main" xmlns:r="http://schemas.openxmlformats.org/officeDocument/2006/relationships" xmlns:p="http://schemas.openxmlformats.org/presentationml/2006/main">
  <p:tag name="PPTAGGERGROUP" val="2"/>
</p:tagLst>
</file>

<file path=ppt/tags/tag643.xml><?xml version="1.0" encoding="utf-8"?>
<p:tagLst xmlns:a="http://schemas.openxmlformats.org/drawingml/2006/main" xmlns:r="http://schemas.openxmlformats.org/officeDocument/2006/relationships" xmlns:p="http://schemas.openxmlformats.org/presentationml/2006/main">
  <p:tag name="PPTAGGERGROUP" val="2"/>
</p:tagLst>
</file>

<file path=ppt/tags/tag644.xml><?xml version="1.0" encoding="utf-8"?>
<p:tagLst xmlns:a="http://schemas.openxmlformats.org/drawingml/2006/main" xmlns:r="http://schemas.openxmlformats.org/officeDocument/2006/relationships" xmlns:p="http://schemas.openxmlformats.org/presentationml/2006/main">
  <p:tag name="PPTAGGERGROUP" val="2"/>
</p:tagLst>
</file>

<file path=ppt/tags/tag645.xml><?xml version="1.0" encoding="utf-8"?>
<p:tagLst xmlns:a="http://schemas.openxmlformats.org/drawingml/2006/main" xmlns:r="http://schemas.openxmlformats.org/officeDocument/2006/relationships" xmlns:p="http://schemas.openxmlformats.org/presentationml/2006/main">
  <p:tag name="PPTAGGERGROUP" val="2"/>
</p:tagLst>
</file>

<file path=ppt/tags/tag646.xml><?xml version="1.0" encoding="utf-8"?>
<p:tagLst xmlns:a="http://schemas.openxmlformats.org/drawingml/2006/main" xmlns:r="http://schemas.openxmlformats.org/officeDocument/2006/relationships" xmlns:p="http://schemas.openxmlformats.org/presentationml/2006/main">
  <p:tag name="PPTAGGERGROUP" val="2"/>
</p:tagLst>
</file>

<file path=ppt/tags/tag647.xml><?xml version="1.0" encoding="utf-8"?>
<p:tagLst xmlns:a="http://schemas.openxmlformats.org/drawingml/2006/main" xmlns:r="http://schemas.openxmlformats.org/officeDocument/2006/relationships" xmlns:p="http://schemas.openxmlformats.org/presentationml/2006/main">
  <p:tag name="PPTAGGERGROUP" val="2"/>
</p:tagLst>
</file>

<file path=ppt/tags/tag648.xml><?xml version="1.0" encoding="utf-8"?>
<p:tagLst xmlns:a="http://schemas.openxmlformats.org/drawingml/2006/main" xmlns:r="http://schemas.openxmlformats.org/officeDocument/2006/relationships" xmlns:p="http://schemas.openxmlformats.org/presentationml/2006/main">
  <p:tag name="PPTAGGERGROUP" val="2"/>
</p:tagLst>
</file>

<file path=ppt/tags/tag649.xml><?xml version="1.0" encoding="utf-8"?>
<p:tagLst xmlns:a="http://schemas.openxmlformats.org/drawingml/2006/main" xmlns:r="http://schemas.openxmlformats.org/officeDocument/2006/relationships" xmlns:p="http://schemas.openxmlformats.org/presentationml/2006/main">
  <p:tag name="PPTAGGERGROUP" val="2"/>
</p:tagLst>
</file>

<file path=ppt/tags/tag65.xml><?xml version="1.0" encoding="utf-8"?>
<p:tagLst xmlns:a="http://schemas.openxmlformats.org/drawingml/2006/main" xmlns:r="http://schemas.openxmlformats.org/officeDocument/2006/relationships" xmlns:p="http://schemas.openxmlformats.org/presentationml/2006/main">
  <p:tag name="PPTAGGERGROUP" val="2"/>
</p:tagLst>
</file>

<file path=ppt/tags/tag650.xml><?xml version="1.0" encoding="utf-8"?>
<p:tagLst xmlns:a="http://schemas.openxmlformats.org/drawingml/2006/main" xmlns:r="http://schemas.openxmlformats.org/officeDocument/2006/relationships" xmlns:p="http://schemas.openxmlformats.org/presentationml/2006/main">
  <p:tag name="PPTAGGERGROUP" val="2"/>
</p:tagLst>
</file>

<file path=ppt/tags/tag651.xml><?xml version="1.0" encoding="utf-8"?>
<p:tagLst xmlns:a="http://schemas.openxmlformats.org/drawingml/2006/main" xmlns:r="http://schemas.openxmlformats.org/officeDocument/2006/relationships" xmlns:p="http://schemas.openxmlformats.org/presentationml/2006/main">
  <p:tag name="PPTAGGERGROUP" val="2"/>
</p:tagLst>
</file>

<file path=ppt/tags/tag652.xml><?xml version="1.0" encoding="utf-8"?>
<p:tagLst xmlns:a="http://schemas.openxmlformats.org/drawingml/2006/main" xmlns:r="http://schemas.openxmlformats.org/officeDocument/2006/relationships" xmlns:p="http://schemas.openxmlformats.org/presentationml/2006/main">
  <p:tag name="PPTAGGERGROUP" val="2"/>
</p:tagLst>
</file>

<file path=ppt/tags/tag653.xml><?xml version="1.0" encoding="utf-8"?>
<p:tagLst xmlns:a="http://schemas.openxmlformats.org/drawingml/2006/main" xmlns:r="http://schemas.openxmlformats.org/officeDocument/2006/relationships" xmlns:p="http://schemas.openxmlformats.org/presentationml/2006/main">
  <p:tag name="PPTAGGERGROUP" val="2"/>
</p:tagLst>
</file>

<file path=ppt/tags/tag654.xml><?xml version="1.0" encoding="utf-8"?>
<p:tagLst xmlns:a="http://schemas.openxmlformats.org/drawingml/2006/main" xmlns:r="http://schemas.openxmlformats.org/officeDocument/2006/relationships" xmlns:p="http://schemas.openxmlformats.org/presentationml/2006/main">
  <p:tag name="PPTAGGERGROUP" val="2"/>
</p:tagLst>
</file>

<file path=ppt/tags/tag655.xml><?xml version="1.0" encoding="utf-8"?>
<p:tagLst xmlns:a="http://schemas.openxmlformats.org/drawingml/2006/main" xmlns:r="http://schemas.openxmlformats.org/officeDocument/2006/relationships" xmlns:p="http://schemas.openxmlformats.org/presentationml/2006/main">
  <p:tag name="PPTAGGERGROUP" val="2"/>
</p:tagLst>
</file>

<file path=ppt/tags/tag656.xml><?xml version="1.0" encoding="utf-8"?>
<p:tagLst xmlns:a="http://schemas.openxmlformats.org/drawingml/2006/main" xmlns:r="http://schemas.openxmlformats.org/officeDocument/2006/relationships" xmlns:p="http://schemas.openxmlformats.org/presentationml/2006/main">
  <p:tag name="PPTAGGERGROUP" val="2"/>
</p:tagLst>
</file>

<file path=ppt/tags/tag657.xml><?xml version="1.0" encoding="utf-8"?>
<p:tagLst xmlns:a="http://schemas.openxmlformats.org/drawingml/2006/main" xmlns:r="http://schemas.openxmlformats.org/officeDocument/2006/relationships" xmlns:p="http://schemas.openxmlformats.org/presentationml/2006/main">
  <p:tag name="PPTAGGERGROUP" val="2"/>
</p:tagLst>
</file>

<file path=ppt/tags/tag658.xml><?xml version="1.0" encoding="utf-8"?>
<p:tagLst xmlns:a="http://schemas.openxmlformats.org/drawingml/2006/main" xmlns:r="http://schemas.openxmlformats.org/officeDocument/2006/relationships" xmlns:p="http://schemas.openxmlformats.org/presentationml/2006/main">
  <p:tag name="PPTAGGERGROUP" val="2"/>
</p:tagLst>
</file>

<file path=ppt/tags/tag659.xml><?xml version="1.0" encoding="utf-8"?>
<p:tagLst xmlns:a="http://schemas.openxmlformats.org/drawingml/2006/main" xmlns:r="http://schemas.openxmlformats.org/officeDocument/2006/relationships" xmlns:p="http://schemas.openxmlformats.org/presentationml/2006/main">
  <p:tag name="PPTAGGERGROUP" val="2"/>
</p:tagLst>
</file>

<file path=ppt/tags/tag66.xml><?xml version="1.0" encoding="utf-8"?>
<p:tagLst xmlns:a="http://schemas.openxmlformats.org/drawingml/2006/main" xmlns:r="http://schemas.openxmlformats.org/officeDocument/2006/relationships" xmlns:p="http://schemas.openxmlformats.org/presentationml/2006/main">
  <p:tag name="PPTAGGERGROUP" val="2"/>
</p:tagLst>
</file>

<file path=ppt/tags/tag660.xml><?xml version="1.0" encoding="utf-8"?>
<p:tagLst xmlns:a="http://schemas.openxmlformats.org/drawingml/2006/main" xmlns:r="http://schemas.openxmlformats.org/officeDocument/2006/relationships" xmlns:p="http://schemas.openxmlformats.org/presentationml/2006/main">
  <p:tag name="PPTAGGERGROUP" val="2"/>
</p:tagLst>
</file>

<file path=ppt/tags/tag661.xml><?xml version="1.0" encoding="utf-8"?>
<p:tagLst xmlns:a="http://schemas.openxmlformats.org/drawingml/2006/main" xmlns:r="http://schemas.openxmlformats.org/officeDocument/2006/relationships" xmlns:p="http://schemas.openxmlformats.org/presentationml/2006/main">
  <p:tag name="PPTAGGERGROUP" val="2"/>
</p:tagLst>
</file>

<file path=ppt/tags/tag662.xml><?xml version="1.0" encoding="utf-8"?>
<p:tagLst xmlns:a="http://schemas.openxmlformats.org/drawingml/2006/main" xmlns:r="http://schemas.openxmlformats.org/officeDocument/2006/relationships" xmlns:p="http://schemas.openxmlformats.org/presentationml/2006/main">
  <p:tag name="PPTAGGERGROUP" val="2"/>
</p:tagLst>
</file>

<file path=ppt/tags/tag663.xml><?xml version="1.0" encoding="utf-8"?>
<p:tagLst xmlns:a="http://schemas.openxmlformats.org/drawingml/2006/main" xmlns:r="http://schemas.openxmlformats.org/officeDocument/2006/relationships" xmlns:p="http://schemas.openxmlformats.org/presentationml/2006/main">
  <p:tag name="PPTAGGERGROUP" val="2"/>
</p:tagLst>
</file>

<file path=ppt/tags/tag664.xml><?xml version="1.0" encoding="utf-8"?>
<p:tagLst xmlns:a="http://schemas.openxmlformats.org/drawingml/2006/main" xmlns:r="http://schemas.openxmlformats.org/officeDocument/2006/relationships" xmlns:p="http://schemas.openxmlformats.org/presentationml/2006/main">
  <p:tag name="PPTAGGERGROUP" val="2"/>
</p:tagLst>
</file>

<file path=ppt/tags/tag665.xml><?xml version="1.0" encoding="utf-8"?>
<p:tagLst xmlns:a="http://schemas.openxmlformats.org/drawingml/2006/main" xmlns:r="http://schemas.openxmlformats.org/officeDocument/2006/relationships" xmlns:p="http://schemas.openxmlformats.org/presentationml/2006/main">
  <p:tag name="PPTAGGERGROUP" val="2"/>
</p:tagLst>
</file>

<file path=ppt/tags/tag666.xml><?xml version="1.0" encoding="utf-8"?>
<p:tagLst xmlns:a="http://schemas.openxmlformats.org/drawingml/2006/main" xmlns:r="http://schemas.openxmlformats.org/officeDocument/2006/relationships" xmlns:p="http://schemas.openxmlformats.org/presentationml/2006/main">
  <p:tag name="PPTAGGERGROUP" val="2"/>
</p:tagLst>
</file>

<file path=ppt/tags/tag667.xml><?xml version="1.0" encoding="utf-8"?>
<p:tagLst xmlns:a="http://schemas.openxmlformats.org/drawingml/2006/main" xmlns:r="http://schemas.openxmlformats.org/officeDocument/2006/relationships" xmlns:p="http://schemas.openxmlformats.org/presentationml/2006/main">
  <p:tag name="PPTAGGERGROUP" val="2"/>
</p:tagLst>
</file>

<file path=ppt/tags/tag668.xml><?xml version="1.0" encoding="utf-8"?>
<p:tagLst xmlns:a="http://schemas.openxmlformats.org/drawingml/2006/main" xmlns:r="http://schemas.openxmlformats.org/officeDocument/2006/relationships" xmlns:p="http://schemas.openxmlformats.org/presentationml/2006/main">
  <p:tag name="PPTAGGERGROUP" val="2"/>
</p:tagLst>
</file>

<file path=ppt/tags/tag669.xml><?xml version="1.0" encoding="utf-8"?>
<p:tagLst xmlns:a="http://schemas.openxmlformats.org/drawingml/2006/main" xmlns:r="http://schemas.openxmlformats.org/officeDocument/2006/relationships" xmlns:p="http://schemas.openxmlformats.org/presentationml/2006/main">
  <p:tag name="PPTAGGERGROUP" val="2"/>
</p:tagLst>
</file>

<file path=ppt/tags/tag67.xml><?xml version="1.0" encoding="utf-8"?>
<p:tagLst xmlns:a="http://schemas.openxmlformats.org/drawingml/2006/main" xmlns:r="http://schemas.openxmlformats.org/officeDocument/2006/relationships" xmlns:p="http://schemas.openxmlformats.org/presentationml/2006/main">
  <p:tag name="PPTAGGERGROUP" val="2"/>
</p:tagLst>
</file>

<file path=ppt/tags/tag670.xml><?xml version="1.0" encoding="utf-8"?>
<p:tagLst xmlns:a="http://schemas.openxmlformats.org/drawingml/2006/main" xmlns:r="http://schemas.openxmlformats.org/officeDocument/2006/relationships" xmlns:p="http://schemas.openxmlformats.org/presentationml/2006/main">
  <p:tag name="PPTAGGERGROUP" val="2"/>
</p:tagLst>
</file>

<file path=ppt/tags/tag671.xml><?xml version="1.0" encoding="utf-8"?>
<p:tagLst xmlns:a="http://schemas.openxmlformats.org/drawingml/2006/main" xmlns:r="http://schemas.openxmlformats.org/officeDocument/2006/relationships" xmlns:p="http://schemas.openxmlformats.org/presentationml/2006/main">
  <p:tag name="PPTAGGERGROUP" val="2"/>
</p:tagLst>
</file>

<file path=ppt/tags/tag672.xml><?xml version="1.0" encoding="utf-8"?>
<p:tagLst xmlns:a="http://schemas.openxmlformats.org/drawingml/2006/main" xmlns:r="http://schemas.openxmlformats.org/officeDocument/2006/relationships" xmlns:p="http://schemas.openxmlformats.org/presentationml/2006/main">
  <p:tag name="PPTAGGERGROUP" val="2"/>
</p:tagLst>
</file>

<file path=ppt/tags/tag673.xml><?xml version="1.0" encoding="utf-8"?>
<p:tagLst xmlns:a="http://schemas.openxmlformats.org/drawingml/2006/main" xmlns:r="http://schemas.openxmlformats.org/officeDocument/2006/relationships" xmlns:p="http://schemas.openxmlformats.org/presentationml/2006/main">
  <p:tag name="PPTAGGERGROUP" val="2"/>
</p:tagLst>
</file>

<file path=ppt/tags/tag674.xml><?xml version="1.0" encoding="utf-8"?>
<p:tagLst xmlns:a="http://schemas.openxmlformats.org/drawingml/2006/main" xmlns:r="http://schemas.openxmlformats.org/officeDocument/2006/relationships" xmlns:p="http://schemas.openxmlformats.org/presentationml/2006/main">
  <p:tag name="PPTAGGERGROUP" val="2"/>
</p:tagLst>
</file>

<file path=ppt/tags/tag675.xml><?xml version="1.0" encoding="utf-8"?>
<p:tagLst xmlns:a="http://schemas.openxmlformats.org/drawingml/2006/main" xmlns:r="http://schemas.openxmlformats.org/officeDocument/2006/relationships" xmlns:p="http://schemas.openxmlformats.org/presentationml/2006/main">
  <p:tag name="PPTAGGERGROUP" val="2"/>
</p:tagLst>
</file>

<file path=ppt/tags/tag676.xml><?xml version="1.0" encoding="utf-8"?>
<p:tagLst xmlns:a="http://schemas.openxmlformats.org/drawingml/2006/main" xmlns:r="http://schemas.openxmlformats.org/officeDocument/2006/relationships" xmlns:p="http://schemas.openxmlformats.org/presentationml/2006/main">
  <p:tag name="PPTAGGERGROUP" val="2"/>
</p:tagLst>
</file>

<file path=ppt/tags/tag677.xml><?xml version="1.0" encoding="utf-8"?>
<p:tagLst xmlns:a="http://schemas.openxmlformats.org/drawingml/2006/main" xmlns:r="http://schemas.openxmlformats.org/officeDocument/2006/relationships" xmlns:p="http://schemas.openxmlformats.org/presentationml/2006/main">
  <p:tag name="PPTAGGERGROUP" val="2"/>
</p:tagLst>
</file>

<file path=ppt/tags/tag678.xml><?xml version="1.0" encoding="utf-8"?>
<p:tagLst xmlns:a="http://schemas.openxmlformats.org/drawingml/2006/main" xmlns:r="http://schemas.openxmlformats.org/officeDocument/2006/relationships" xmlns:p="http://schemas.openxmlformats.org/presentationml/2006/main">
  <p:tag name="PPTAGGERGROUP" val="2"/>
</p:tagLst>
</file>

<file path=ppt/tags/tag679.xml><?xml version="1.0" encoding="utf-8"?>
<p:tagLst xmlns:a="http://schemas.openxmlformats.org/drawingml/2006/main" xmlns:r="http://schemas.openxmlformats.org/officeDocument/2006/relationships" xmlns:p="http://schemas.openxmlformats.org/presentationml/2006/main">
  <p:tag name="PPTAGGERGROUP" val="2"/>
</p:tagLst>
</file>

<file path=ppt/tags/tag68.xml><?xml version="1.0" encoding="utf-8"?>
<p:tagLst xmlns:a="http://schemas.openxmlformats.org/drawingml/2006/main" xmlns:r="http://schemas.openxmlformats.org/officeDocument/2006/relationships" xmlns:p="http://schemas.openxmlformats.org/presentationml/2006/main">
  <p:tag name="PPTAGGERGROUP" val="2"/>
</p:tagLst>
</file>

<file path=ppt/tags/tag680.xml><?xml version="1.0" encoding="utf-8"?>
<p:tagLst xmlns:a="http://schemas.openxmlformats.org/drawingml/2006/main" xmlns:r="http://schemas.openxmlformats.org/officeDocument/2006/relationships" xmlns:p="http://schemas.openxmlformats.org/presentationml/2006/main">
  <p:tag name="PPTAGGERGROUP" val="2"/>
</p:tagLst>
</file>

<file path=ppt/tags/tag681.xml><?xml version="1.0" encoding="utf-8"?>
<p:tagLst xmlns:a="http://schemas.openxmlformats.org/drawingml/2006/main" xmlns:r="http://schemas.openxmlformats.org/officeDocument/2006/relationships" xmlns:p="http://schemas.openxmlformats.org/presentationml/2006/main">
  <p:tag name="PPTAGGERGROUP" val="2"/>
</p:tagLst>
</file>

<file path=ppt/tags/tag682.xml><?xml version="1.0" encoding="utf-8"?>
<p:tagLst xmlns:a="http://schemas.openxmlformats.org/drawingml/2006/main" xmlns:r="http://schemas.openxmlformats.org/officeDocument/2006/relationships" xmlns:p="http://schemas.openxmlformats.org/presentationml/2006/main">
  <p:tag name="PPTAGGERGROUP" val="2"/>
</p:tagLst>
</file>

<file path=ppt/tags/tag683.xml><?xml version="1.0" encoding="utf-8"?>
<p:tagLst xmlns:a="http://schemas.openxmlformats.org/drawingml/2006/main" xmlns:r="http://schemas.openxmlformats.org/officeDocument/2006/relationships" xmlns:p="http://schemas.openxmlformats.org/presentationml/2006/main">
  <p:tag name="PPTAGGERGROUP" val="2"/>
</p:tagLst>
</file>

<file path=ppt/tags/tag684.xml><?xml version="1.0" encoding="utf-8"?>
<p:tagLst xmlns:a="http://schemas.openxmlformats.org/drawingml/2006/main" xmlns:r="http://schemas.openxmlformats.org/officeDocument/2006/relationships" xmlns:p="http://schemas.openxmlformats.org/presentationml/2006/main">
  <p:tag name="PPTAGGERGROUP" val="2"/>
</p:tagLst>
</file>

<file path=ppt/tags/tag685.xml><?xml version="1.0" encoding="utf-8"?>
<p:tagLst xmlns:a="http://schemas.openxmlformats.org/drawingml/2006/main" xmlns:r="http://schemas.openxmlformats.org/officeDocument/2006/relationships" xmlns:p="http://schemas.openxmlformats.org/presentationml/2006/main">
  <p:tag name="PPTAGGERGROUP" val="2"/>
</p:tagLst>
</file>

<file path=ppt/tags/tag686.xml><?xml version="1.0" encoding="utf-8"?>
<p:tagLst xmlns:a="http://schemas.openxmlformats.org/drawingml/2006/main" xmlns:r="http://schemas.openxmlformats.org/officeDocument/2006/relationships" xmlns:p="http://schemas.openxmlformats.org/presentationml/2006/main">
  <p:tag name="PPTAGGERGROUP" val="2"/>
</p:tagLst>
</file>

<file path=ppt/tags/tag687.xml><?xml version="1.0" encoding="utf-8"?>
<p:tagLst xmlns:a="http://schemas.openxmlformats.org/drawingml/2006/main" xmlns:r="http://schemas.openxmlformats.org/officeDocument/2006/relationships" xmlns:p="http://schemas.openxmlformats.org/presentationml/2006/main">
  <p:tag name="PPTAGGERGROUP" val="2"/>
</p:tagLst>
</file>

<file path=ppt/tags/tag688.xml><?xml version="1.0" encoding="utf-8"?>
<p:tagLst xmlns:a="http://schemas.openxmlformats.org/drawingml/2006/main" xmlns:r="http://schemas.openxmlformats.org/officeDocument/2006/relationships" xmlns:p="http://schemas.openxmlformats.org/presentationml/2006/main">
  <p:tag name="PPTAGGERGROUP" val="2"/>
</p:tagLst>
</file>

<file path=ppt/tags/tag689.xml><?xml version="1.0" encoding="utf-8"?>
<p:tagLst xmlns:a="http://schemas.openxmlformats.org/drawingml/2006/main" xmlns:r="http://schemas.openxmlformats.org/officeDocument/2006/relationships" xmlns:p="http://schemas.openxmlformats.org/presentationml/2006/main">
  <p:tag name="PPTAGGERGROUP" val="2"/>
</p:tagLst>
</file>

<file path=ppt/tags/tag69.xml><?xml version="1.0" encoding="utf-8"?>
<p:tagLst xmlns:a="http://schemas.openxmlformats.org/drawingml/2006/main" xmlns:r="http://schemas.openxmlformats.org/officeDocument/2006/relationships" xmlns:p="http://schemas.openxmlformats.org/presentationml/2006/main">
  <p:tag name="PPTAGGERGROUP" val="2"/>
</p:tagLst>
</file>

<file path=ppt/tags/tag690.xml><?xml version="1.0" encoding="utf-8"?>
<p:tagLst xmlns:a="http://schemas.openxmlformats.org/drawingml/2006/main" xmlns:r="http://schemas.openxmlformats.org/officeDocument/2006/relationships" xmlns:p="http://schemas.openxmlformats.org/presentationml/2006/main">
  <p:tag name="PPTAGGERGROUP" val="2"/>
</p:tagLst>
</file>

<file path=ppt/tags/tag691.xml><?xml version="1.0" encoding="utf-8"?>
<p:tagLst xmlns:a="http://schemas.openxmlformats.org/drawingml/2006/main" xmlns:r="http://schemas.openxmlformats.org/officeDocument/2006/relationships" xmlns:p="http://schemas.openxmlformats.org/presentationml/2006/main">
  <p:tag name="PPTAGGERGROUP" val="2"/>
</p:tagLst>
</file>

<file path=ppt/tags/tag692.xml><?xml version="1.0" encoding="utf-8"?>
<p:tagLst xmlns:a="http://schemas.openxmlformats.org/drawingml/2006/main" xmlns:r="http://schemas.openxmlformats.org/officeDocument/2006/relationships" xmlns:p="http://schemas.openxmlformats.org/presentationml/2006/main">
  <p:tag name="PPTAGGERGROUP" val="2"/>
</p:tagLst>
</file>

<file path=ppt/tags/tag693.xml><?xml version="1.0" encoding="utf-8"?>
<p:tagLst xmlns:a="http://schemas.openxmlformats.org/drawingml/2006/main" xmlns:r="http://schemas.openxmlformats.org/officeDocument/2006/relationships" xmlns:p="http://schemas.openxmlformats.org/presentationml/2006/main">
  <p:tag name="PPTAGGERGROUP" val="2"/>
</p:tagLst>
</file>

<file path=ppt/tags/tag694.xml><?xml version="1.0" encoding="utf-8"?>
<p:tagLst xmlns:a="http://schemas.openxmlformats.org/drawingml/2006/main" xmlns:r="http://schemas.openxmlformats.org/officeDocument/2006/relationships" xmlns:p="http://schemas.openxmlformats.org/presentationml/2006/main">
  <p:tag name="PPTAGGERGROUP" val="2"/>
</p:tagLst>
</file>

<file path=ppt/tags/tag695.xml><?xml version="1.0" encoding="utf-8"?>
<p:tagLst xmlns:a="http://schemas.openxmlformats.org/drawingml/2006/main" xmlns:r="http://schemas.openxmlformats.org/officeDocument/2006/relationships" xmlns:p="http://schemas.openxmlformats.org/presentationml/2006/main">
  <p:tag name="PPTAGGERGROUP" val="2"/>
</p:tagLst>
</file>

<file path=ppt/tags/tag696.xml><?xml version="1.0" encoding="utf-8"?>
<p:tagLst xmlns:a="http://schemas.openxmlformats.org/drawingml/2006/main" xmlns:r="http://schemas.openxmlformats.org/officeDocument/2006/relationships" xmlns:p="http://schemas.openxmlformats.org/presentationml/2006/main">
  <p:tag name="PPTAGGERGROUP" val="2"/>
</p:tagLst>
</file>

<file path=ppt/tags/tag697.xml><?xml version="1.0" encoding="utf-8"?>
<p:tagLst xmlns:a="http://schemas.openxmlformats.org/drawingml/2006/main" xmlns:r="http://schemas.openxmlformats.org/officeDocument/2006/relationships" xmlns:p="http://schemas.openxmlformats.org/presentationml/2006/main">
  <p:tag name="PPTAGGERGROUP" val="2"/>
</p:tagLst>
</file>

<file path=ppt/tags/tag698.xml><?xml version="1.0" encoding="utf-8"?>
<p:tagLst xmlns:a="http://schemas.openxmlformats.org/drawingml/2006/main" xmlns:r="http://schemas.openxmlformats.org/officeDocument/2006/relationships" xmlns:p="http://schemas.openxmlformats.org/presentationml/2006/main">
  <p:tag name="PPTAGGERGROUP" val="2"/>
</p:tagLst>
</file>

<file path=ppt/tags/tag699.xml><?xml version="1.0" encoding="utf-8"?>
<p:tagLst xmlns:a="http://schemas.openxmlformats.org/drawingml/2006/main" xmlns:r="http://schemas.openxmlformats.org/officeDocument/2006/relationships" xmlns:p="http://schemas.openxmlformats.org/presentationml/2006/main">
  <p:tag name="PPTAGGERGROUP" val="2"/>
</p:tagLst>
</file>

<file path=ppt/tags/tag7.xml><?xml version="1.0" encoding="utf-8"?>
<p:tagLst xmlns:a="http://schemas.openxmlformats.org/drawingml/2006/main" xmlns:r="http://schemas.openxmlformats.org/officeDocument/2006/relationships" xmlns:p="http://schemas.openxmlformats.org/presentationml/2006/main">
  <p:tag name="PPTAGGERGROUP" val="2"/>
</p:tagLst>
</file>

<file path=ppt/tags/tag70.xml><?xml version="1.0" encoding="utf-8"?>
<p:tagLst xmlns:a="http://schemas.openxmlformats.org/drawingml/2006/main" xmlns:r="http://schemas.openxmlformats.org/officeDocument/2006/relationships" xmlns:p="http://schemas.openxmlformats.org/presentationml/2006/main">
  <p:tag name="PPTAGGERGROUP" val="2"/>
</p:tagLst>
</file>

<file path=ppt/tags/tag700.xml><?xml version="1.0" encoding="utf-8"?>
<p:tagLst xmlns:a="http://schemas.openxmlformats.org/drawingml/2006/main" xmlns:r="http://schemas.openxmlformats.org/officeDocument/2006/relationships" xmlns:p="http://schemas.openxmlformats.org/presentationml/2006/main">
  <p:tag name="PPTAGGERGROUP" val="2"/>
</p:tagLst>
</file>

<file path=ppt/tags/tag701.xml><?xml version="1.0" encoding="utf-8"?>
<p:tagLst xmlns:a="http://schemas.openxmlformats.org/drawingml/2006/main" xmlns:r="http://schemas.openxmlformats.org/officeDocument/2006/relationships" xmlns:p="http://schemas.openxmlformats.org/presentationml/2006/main">
  <p:tag name="PPTAGGERGROUP" val="2"/>
</p:tagLst>
</file>

<file path=ppt/tags/tag702.xml><?xml version="1.0" encoding="utf-8"?>
<p:tagLst xmlns:a="http://schemas.openxmlformats.org/drawingml/2006/main" xmlns:r="http://schemas.openxmlformats.org/officeDocument/2006/relationships" xmlns:p="http://schemas.openxmlformats.org/presentationml/2006/main">
  <p:tag name="PPTAGGERGROUP" val="2"/>
</p:tagLst>
</file>

<file path=ppt/tags/tag703.xml><?xml version="1.0" encoding="utf-8"?>
<p:tagLst xmlns:a="http://schemas.openxmlformats.org/drawingml/2006/main" xmlns:r="http://schemas.openxmlformats.org/officeDocument/2006/relationships" xmlns:p="http://schemas.openxmlformats.org/presentationml/2006/main">
  <p:tag name="PPTAGGERGROUP" val="2"/>
</p:tagLst>
</file>

<file path=ppt/tags/tag704.xml><?xml version="1.0" encoding="utf-8"?>
<p:tagLst xmlns:a="http://schemas.openxmlformats.org/drawingml/2006/main" xmlns:r="http://schemas.openxmlformats.org/officeDocument/2006/relationships" xmlns:p="http://schemas.openxmlformats.org/presentationml/2006/main">
  <p:tag name="PPTAGGERGROUP" val="2"/>
</p:tagLst>
</file>

<file path=ppt/tags/tag705.xml><?xml version="1.0" encoding="utf-8"?>
<p:tagLst xmlns:a="http://schemas.openxmlformats.org/drawingml/2006/main" xmlns:r="http://schemas.openxmlformats.org/officeDocument/2006/relationships" xmlns:p="http://schemas.openxmlformats.org/presentationml/2006/main">
  <p:tag name="PPTAGGERGROUP" val="2"/>
</p:tagLst>
</file>

<file path=ppt/tags/tag706.xml><?xml version="1.0" encoding="utf-8"?>
<p:tagLst xmlns:a="http://schemas.openxmlformats.org/drawingml/2006/main" xmlns:r="http://schemas.openxmlformats.org/officeDocument/2006/relationships" xmlns:p="http://schemas.openxmlformats.org/presentationml/2006/main">
  <p:tag name="PPTAGGERGROUP" val="2"/>
</p:tagLst>
</file>

<file path=ppt/tags/tag707.xml><?xml version="1.0" encoding="utf-8"?>
<p:tagLst xmlns:a="http://schemas.openxmlformats.org/drawingml/2006/main" xmlns:r="http://schemas.openxmlformats.org/officeDocument/2006/relationships" xmlns:p="http://schemas.openxmlformats.org/presentationml/2006/main">
  <p:tag name="PPTAGGERGROUP" val="2"/>
</p:tagLst>
</file>

<file path=ppt/tags/tag708.xml><?xml version="1.0" encoding="utf-8"?>
<p:tagLst xmlns:a="http://schemas.openxmlformats.org/drawingml/2006/main" xmlns:r="http://schemas.openxmlformats.org/officeDocument/2006/relationships" xmlns:p="http://schemas.openxmlformats.org/presentationml/2006/main">
  <p:tag name="PPTAGGERGROUP" val="2"/>
</p:tagLst>
</file>

<file path=ppt/tags/tag709.xml><?xml version="1.0" encoding="utf-8"?>
<p:tagLst xmlns:a="http://schemas.openxmlformats.org/drawingml/2006/main" xmlns:r="http://schemas.openxmlformats.org/officeDocument/2006/relationships" xmlns:p="http://schemas.openxmlformats.org/presentationml/2006/main">
  <p:tag name="PPTAGGERGROUP" val="2"/>
</p:tagLst>
</file>

<file path=ppt/tags/tag71.xml><?xml version="1.0" encoding="utf-8"?>
<p:tagLst xmlns:a="http://schemas.openxmlformats.org/drawingml/2006/main" xmlns:r="http://schemas.openxmlformats.org/officeDocument/2006/relationships" xmlns:p="http://schemas.openxmlformats.org/presentationml/2006/main">
  <p:tag name="PPTAGGERGROUP" val="2"/>
</p:tagLst>
</file>

<file path=ppt/tags/tag710.xml><?xml version="1.0" encoding="utf-8"?>
<p:tagLst xmlns:a="http://schemas.openxmlformats.org/drawingml/2006/main" xmlns:r="http://schemas.openxmlformats.org/officeDocument/2006/relationships" xmlns:p="http://schemas.openxmlformats.org/presentationml/2006/main">
  <p:tag name="PPTAGGERGROUP" val="2"/>
</p:tagLst>
</file>

<file path=ppt/tags/tag711.xml><?xml version="1.0" encoding="utf-8"?>
<p:tagLst xmlns:a="http://schemas.openxmlformats.org/drawingml/2006/main" xmlns:r="http://schemas.openxmlformats.org/officeDocument/2006/relationships" xmlns:p="http://schemas.openxmlformats.org/presentationml/2006/main">
  <p:tag name="PPTAGGERGROUP" val="2"/>
</p:tagLst>
</file>

<file path=ppt/tags/tag712.xml><?xml version="1.0" encoding="utf-8"?>
<p:tagLst xmlns:a="http://schemas.openxmlformats.org/drawingml/2006/main" xmlns:r="http://schemas.openxmlformats.org/officeDocument/2006/relationships" xmlns:p="http://schemas.openxmlformats.org/presentationml/2006/main">
  <p:tag name="PPTAGGERGROUP" val="2"/>
</p:tagLst>
</file>

<file path=ppt/tags/tag713.xml><?xml version="1.0" encoding="utf-8"?>
<p:tagLst xmlns:a="http://schemas.openxmlformats.org/drawingml/2006/main" xmlns:r="http://schemas.openxmlformats.org/officeDocument/2006/relationships" xmlns:p="http://schemas.openxmlformats.org/presentationml/2006/main">
  <p:tag name="PPTAGGERGROUP" val="2"/>
</p:tagLst>
</file>

<file path=ppt/tags/tag714.xml><?xml version="1.0" encoding="utf-8"?>
<p:tagLst xmlns:a="http://schemas.openxmlformats.org/drawingml/2006/main" xmlns:r="http://schemas.openxmlformats.org/officeDocument/2006/relationships" xmlns:p="http://schemas.openxmlformats.org/presentationml/2006/main">
  <p:tag name="PPTAGGERGROUP" val="2"/>
</p:tagLst>
</file>

<file path=ppt/tags/tag715.xml><?xml version="1.0" encoding="utf-8"?>
<p:tagLst xmlns:a="http://schemas.openxmlformats.org/drawingml/2006/main" xmlns:r="http://schemas.openxmlformats.org/officeDocument/2006/relationships" xmlns:p="http://schemas.openxmlformats.org/presentationml/2006/main">
  <p:tag name="PPTAGGERGROUP" val="2"/>
</p:tagLst>
</file>

<file path=ppt/tags/tag716.xml><?xml version="1.0" encoding="utf-8"?>
<p:tagLst xmlns:a="http://schemas.openxmlformats.org/drawingml/2006/main" xmlns:r="http://schemas.openxmlformats.org/officeDocument/2006/relationships" xmlns:p="http://schemas.openxmlformats.org/presentationml/2006/main">
  <p:tag name="PPTAGGERGROUP" val="2"/>
</p:tagLst>
</file>

<file path=ppt/tags/tag717.xml><?xml version="1.0" encoding="utf-8"?>
<p:tagLst xmlns:a="http://schemas.openxmlformats.org/drawingml/2006/main" xmlns:r="http://schemas.openxmlformats.org/officeDocument/2006/relationships" xmlns:p="http://schemas.openxmlformats.org/presentationml/2006/main">
  <p:tag name="PPTAGGERGROUP" val="2"/>
</p:tagLst>
</file>

<file path=ppt/tags/tag718.xml><?xml version="1.0" encoding="utf-8"?>
<p:tagLst xmlns:a="http://schemas.openxmlformats.org/drawingml/2006/main" xmlns:r="http://schemas.openxmlformats.org/officeDocument/2006/relationships" xmlns:p="http://schemas.openxmlformats.org/presentationml/2006/main">
  <p:tag name="PPTAGGERGROUP" val="2"/>
</p:tagLst>
</file>

<file path=ppt/tags/tag719.xml><?xml version="1.0" encoding="utf-8"?>
<p:tagLst xmlns:a="http://schemas.openxmlformats.org/drawingml/2006/main" xmlns:r="http://schemas.openxmlformats.org/officeDocument/2006/relationships" xmlns:p="http://schemas.openxmlformats.org/presentationml/2006/main">
  <p:tag name="PPTAGGERGROUP" val="2"/>
</p:tagLst>
</file>

<file path=ppt/tags/tag72.xml><?xml version="1.0" encoding="utf-8"?>
<p:tagLst xmlns:a="http://schemas.openxmlformats.org/drawingml/2006/main" xmlns:r="http://schemas.openxmlformats.org/officeDocument/2006/relationships" xmlns:p="http://schemas.openxmlformats.org/presentationml/2006/main">
  <p:tag name="PPTAGGERGROUP" val="2"/>
</p:tagLst>
</file>

<file path=ppt/tags/tag720.xml><?xml version="1.0" encoding="utf-8"?>
<p:tagLst xmlns:a="http://schemas.openxmlformats.org/drawingml/2006/main" xmlns:r="http://schemas.openxmlformats.org/officeDocument/2006/relationships" xmlns:p="http://schemas.openxmlformats.org/presentationml/2006/main">
  <p:tag name="PPTAGGERGROUP" val="2"/>
</p:tagLst>
</file>

<file path=ppt/tags/tag721.xml><?xml version="1.0" encoding="utf-8"?>
<p:tagLst xmlns:a="http://schemas.openxmlformats.org/drawingml/2006/main" xmlns:r="http://schemas.openxmlformats.org/officeDocument/2006/relationships" xmlns:p="http://schemas.openxmlformats.org/presentationml/2006/main">
  <p:tag name="PPTAGGERGROUP" val="2"/>
</p:tagLst>
</file>

<file path=ppt/tags/tag722.xml><?xml version="1.0" encoding="utf-8"?>
<p:tagLst xmlns:a="http://schemas.openxmlformats.org/drawingml/2006/main" xmlns:r="http://schemas.openxmlformats.org/officeDocument/2006/relationships" xmlns:p="http://schemas.openxmlformats.org/presentationml/2006/main">
  <p:tag name="PPTAGGERGROUP" val="2"/>
</p:tagLst>
</file>

<file path=ppt/tags/tag723.xml><?xml version="1.0" encoding="utf-8"?>
<p:tagLst xmlns:a="http://schemas.openxmlformats.org/drawingml/2006/main" xmlns:r="http://schemas.openxmlformats.org/officeDocument/2006/relationships" xmlns:p="http://schemas.openxmlformats.org/presentationml/2006/main">
  <p:tag name="PPTAGGERGROUP" val="2"/>
</p:tagLst>
</file>

<file path=ppt/tags/tag724.xml><?xml version="1.0" encoding="utf-8"?>
<p:tagLst xmlns:a="http://schemas.openxmlformats.org/drawingml/2006/main" xmlns:r="http://schemas.openxmlformats.org/officeDocument/2006/relationships" xmlns:p="http://schemas.openxmlformats.org/presentationml/2006/main">
  <p:tag name="PPTAGGERGROUP" val="2"/>
</p:tagLst>
</file>

<file path=ppt/tags/tag725.xml><?xml version="1.0" encoding="utf-8"?>
<p:tagLst xmlns:a="http://schemas.openxmlformats.org/drawingml/2006/main" xmlns:r="http://schemas.openxmlformats.org/officeDocument/2006/relationships" xmlns:p="http://schemas.openxmlformats.org/presentationml/2006/main">
  <p:tag name="PPTAGGERGROUP" val="2"/>
</p:tagLst>
</file>

<file path=ppt/tags/tag726.xml><?xml version="1.0" encoding="utf-8"?>
<p:tagLst xmlns:a="http://schemas.openxmlformats.org/drawingml/2006/main" xmlns:r="http://schemas.openxmlformats.org/officeDocument/2006/relationships" xmlns:p="http://schemas.openxmlformats.org/presentationml/2006/main">
  <p:tag name="PPTAGGERGROUP" val="2"/>
</p:tagLst>
</file>

<file path=ppt/tags/tag727.xml><?xml version="1.0" encoding="utf-8"?>
<p:tagLst xmlns:a="http://schemas.openxmlformats.org/drawingml/2006/main" xmlns:r="http://schemas.openxmlformats.org/officeDocument/2006/relationships" xmlns:p="http://schemas.openxmlformats.org/presentationml/2006/main">
  <p:tag name="PPTAGGERGROUP" val="2"/>
</p:tagLst>
</file>

<file path=ppt/tags/tag728.xml><?xml version="1.0" encoding="utf-8"?>
<p:tagLst xmlns:a="http://schemas.openxmlformats.org/drawingml/2006/main" xmlns:r="http://schemas.openxmlformats.org/officeDocument/2006/relationships" xmlns:p="http://schemas.openxmlformats.org/presentationml/2006/main">
  <p:tag name="PPTAGGERGROUP" val="2"/>
</p:tagLst>
</file>

<file path=ppt/tags/tag729.xml><?xml version="1.0" encoding="utf-8"?>
<p:tagLst xmlns:a="http://schemas.openxmlformats.org/drawingml/2006/main" xmlns:r="http://schemas.openxmlformats.org/officeDocument/2006/relationships" xmlns:p="http://schemas.openxmlformats.org/presentationml/2006/main">
  <p:tag name="PPTAGGERGROUP" val="2"/>
</p:tagLst>
</file>

<file path=ppt/tags/tag73.xml><?xml version="1.0" encoding="utf-8"?>
<p:tagLst xmlns:a="http://schemas.openxmlformats.org/drawingml/2006/main" xmlns:r="http://schemas.openxmlformats.org/officeDocument/2006/relationships" xmlns:p="http://schemas.openxmlformats.org/presentationml/2006/main">
  <p:tag name="PPTAGGERGROUP" val="2"/>
</p:tagLst>
</file>

<file path=ppt/tags/tag730.xml><?xml version="1.0" encoding="utf-8"?>
<p:tagLst xmlns:a="http://schemas.openxmlformats.org/drawingml/2006/main" xmlns:r="http://schemas.openxmlformats.org/officeDocument/2006/relationships" xmlns:p="http://schemas.openxmlformats.org/presentationml/2006/main">
  <p:tag name="PPTAGGERGROUP" val="2"/>
</p:tagLst>
</file>

<file path=ppt/tags/tag731.xml><?xml version="1.0" encoding="utf-8"?>
<p:tagLst xmlns:a="http://schemas.openxmlformats.org/drawingml/2006/main" xmlns:r="http://schemas.openxmlformats.org/officeDocument/2006/relationships" xmlns:p="http://schemas.openxmlformats.org/presentationml/2006/main">
  <p:tag name="PPTAGGERGROUP" val="2"/>
</p:tagLst>
</file>

<file path=ppt/tags/tag732.xml><?xml version="1.0" encoding="utf-8"?>
<p:tagLst xmlns:a="http://schemas.openxmlformats.org/drawingml/2006/main" xmlns:r="http://schemas.openxmlformats.org/officeDocument/2006/relationships" xmlns:p="http://schemas.openxmlformats.org/presentationml/2006/main">
  <p:tag name="PPTAGGERGROUP" val="2"/>
</p:tagLst>
</file>

<file path=ppt/tags/tag733.xml><?xml version="1.0" encoding="utf-8"?>
<p:tagLst xmlns:a="http://schemas.openxmlformats.org/drawingml/2006/main" xmlns:r="http://schemas.openxmlformats.org/officeDocument/2006/relationships" xmlns:p="http://schemas.openxmlformats.org/presentationml/2006/main">
  <p:tag name="PPTAGGERGROUP" val="2"/>
</p:tagLst>
</file>

<file path=ppt/tags/tag734.xml><?xml version="1.0" encoding="utf-8"?>
<p:tagLst xmlns:a="http://schemas.openxmlformats.org/drawingml/2006/main" xmlns:r="http://schemas.openxmlformats.org/officeDocument/2006/relationships" xmlns:p="http://schemas.openxmlformats.org/presentationml/2006/main">
  <p:tag name="PPTAGGERGROUP" val="2"/>
</p:tagLst>
</file>

<file path=ppt/tags/tag735.xml><?xml version="1.0" encoding="utf-8"?>
<p:tagLst xmlns:a="http://schemas.openxmlformats.org/drawingml/2006/main" xmlns:r="http://schemas.openxmlformats.org/officeDocument/2006/relationships" xmlns:p="http://schemas.openxmlformats.org/presentationml/2006/main">
  <p:tag name="PPTAGGERGROUP" val="2"/>
</p:tagLst>
</file>

<file path=ppt/tags/tag736.xml><?xml version="1.0" encoding="utf-8"?>
<p:tagLst xmlns:a="http://schemas.openxmlformats.org/drawingml/2006/main" xmlns:r="http://schemas.openxmlformats.org/officeDocument/2006/relationships" xmlns:p="http://schemas.openxmlformats.org/presentationml/2006/main">
  <p:tag name="PPTAGGERGROUP" val="2"/>
</p:tagLst>
</file>

<file path=ppt/tags/tag737.xml><?xml version="1.0" encoding="utf-8"?>
<p:tagLst xmlns:a="http://schemas.openxmlformats.org/drawingml/2006/main" xmlns:r="http://schemas.openxmlformats.org/officeDocument/2006/relationships" xmlns:p="http://schemas.openxmlformats.org/presentationml/2006/main">
  <p:tag name="PPTAGGERGROUP" val="2"/>
</p:tagLst>
</file>

<file path=ppt/tags/tag738.xml><?xml version="1.0" encoding="utf-8"?>
<p:tagLst xmlns:a="http://schemas.openxmlformats.org/drawingml/2006/main" xmlns:r="http://schemas.openxmlformats.org/officeDocument/2006/relationships" xmlns:p="http://schemas.openxmlformats.org/presentationml/2006/main">
  <p:tag name="PPTAGGERGROUP" val="2"/>
</p:tagLst>
</file>

<file path=ppt/tags/tag739.xml><?xml version="1.0" encoding="utf-8"?>
<p:tagLst xmlns:a="http://schemas.openxmlformats.org/drawingml/2006/main" xmlns:r="http://schemas.openxmlformats.org/officeDocument/2006/relationships" xmlns:p="http://schemas.openxmlformats.org/presentationml/2006/main">
  <p:tag name="PPTAGGERGROUP" val="2"/>
</p:tagLst>
</file>

<file path=ppt/tags/tag74.xml><?xml version="1.0" encoding="utf-8"?>
<p:tagLst xmlns:a="http://schemas.openxmlformats.org/drawingml/2006/main" xmlns:r="http://schemas.openxmlformats.org/officeDocument/2006/relationships" xmlns:p="http://schemas.openxmlformats.org/presentationml/2006/main">
  <p:tag name="PPTAGGERGROUP" val="2"/>
</p:tagLst>
</file>

<file path=ppt/tags/tag740.xml><?xml version="1.0" encoding="utf-8"?>
<p:tagLst xmlns:a="http://schemas.openxmlformats.org/drawingml/2006/main" xmlns:r="http://schemas.openxmlformats.org/officeDocument/2006/relationships" xmlns:p="http://schemas.openxmlformats.org/presentationml/2006/main">
  <p:tag name="PPTAGGERGROUP" val="2"/>
</p:tagLst>
</file>

<file path=ppt/tags/tag741.xml><?xml version="1.0" encoding="utf-8"?>
<p:tagLst xmlns:a="http://schemas.openxmlformats.org/drawingml/2006/main" xmlns:r="http://schemas.openxmlformats.org/officeDocument/2006/relationships" xmlns:p="http://schemas.openxmlformats.org/presentationml/2006/main">
  <p:tag name="PPTAGGERGROUP" val="2"/>
</p:tagLst>
</file>

<file path=ppt/tags/tag742.xml><?xml version="1.0" encoding="utf-8"?>
<p:tagLst xmlns:a="http://schemas.openxmlformats.org/drawingml/2006/main" xmlns:r="http://schemas.openxmlformats.org/officeDocument/2006/relationships" xmlns:p="http://schemas.openxmlformats.org/presentationml/2006/main">
  <p:tag name="PPTAGGERGROUP" val="2"/>
</p:tagLst>
</file>

<file path=ppt/tags/tag743.xml><?xml version="1.0" encoding="utf-8"?>
<p:tagLst xmlns:a="http://schemas.openxmlformats.org/drawingml/2006/main" xmlns:r="http://schemas.openxmlformats.org/officeDocument/2006/relationships" xmlns:p="http://schemas.openxmlformats.org/presentationml/2006/main">
  <p:tag name="PPTAGGERGROUP" val="2"/>
</p:tagLst>
</file>

<file path=ppt/tags/tag744.xml><?xml version="1.0" encoding="utf-8"?>
<p:tagLst xmlns:a="http://schemas.openxmlformats.org/drawingml/2006/main" xmlns:r="http://schemas.openxmlformats.org/officeDocument/2006/relationships" xmlns:p="http://schemas.openxmlformats.org/presentationml/2006/main">
  <p:tag name="PPTAGGERGROUP" val="2"/>
</p:tagLst>
</file>

<file path=ppt/tags/tag745.xml><?xml version="1.0" encoding="utf-8"?>
<p:tagLst xmlns:a="http://schemas.openxmlformats.org/drawingml/2006/main" xmlns:r="http://schemas.openxmlformats.org/officeDocument/2006/relationships" xmlns:p="http://schemas.openxmlformats.org/presentationml/2006/main">
  <p:tag name="PPTAGGERGROUP" val="2"/>
</p:tagLst>
</file>

<file path=ppt/tags/tag746.xml><?xml version="1.0" encoding="utf-8"?>
<p:tagLst xmlns:a="http://schemas.openxmlformats.org/drawingml/2006/main" xmlns:r="http://schemas.openxmlformats.org/officeDocument/2006/relationships" xmlns:p="http://schemas.openxmlformats.org/presentationml/2006/main">
  <p:tag name="PPTAGGERGROUP" val="2"/>
</p:tagLst>
</file>

<file path=ppt/tags/tag747.xml><?xml version="1.0" encoding="utf-8"?>
<p:tagLst xmlns:a="http://schemas.openxmlformats.org/drawingml/2006/main" xmlns:r="http://schemas.openxmlformats.org/officeDocument/2006/relationships" xmlns:p="http://schemas.openxmlformats.org/presentationml/2006/main">
  <p:tag name="PPTAGGERGROUP" val="2"/>
</p:tagLst>
</file>

<file path=ppt/tags/tag748.xml><?xml version="1.0" encoding="utf-8"?>
<p:tagLst xmlns:a="http://schemas.openxmlformats.org/drawingml/2006/main" xmlns:r="http://schemas.openxmlformats.org/officeDocument/2006/relationships" xmlns:p="http://schemas.openxmlformats.org/presentationml/2006/main">
  <p:tag name="PPTAGGERGROUP" val="2"/>
</p:tagLst>
</file>

<file path=ppt/tags/tag749.xml><?xml version="1.0" encoding="utf-8"?>
<p:tagLst xmlns:a="http://schemas.openxmlformats.org/drawingml/2006/main" xmlns:r="http://schemas.openxmlformats.org/officeDocument/2006/relationships" xmlns:p="http://schemas.openxmlformats.org/presentationml/2006/main">
  <p:tag name="PPTAGGERGROUP" val="2"/>
</p:tagLst>
</file>

<file path=ppt/tags/tag75.xml><?xml version="1.0" encoding="utf-8"?>
<p:tagLst xmlns:a="http://schemas.openxmlformats.org/drawingml/2006/main" xmlns:r="http://schemas.openxmlformats.org/officeDocument/2006/relationships" xmlns:p="http://schemas.openxmlformats.org/presentationml/2006/main">
  <p:tag name="PPTAGGERGROUP" val="2"/>
</p:tagLst>
</file>

<file path=ppt/tags/tag750.xml><?xml version="1.0" encoding="utf-8"?>
<p:tagLst xmlns:a="http://schemas.openxmlformats.org/drawingml/2006/main" xmlns:r="http://schemas.openxmlformats.org/officeDocument/2006/relationships" xmlns:p="http://schemas.openxmlformats.org/presentationml/2006/main">
  <p:tag name="PPTAGGERGROUP" val="2"/>
</p:tagLst>
</file>

<file path=ppt/tags/tag751.xml><?xml version="1.0" encoding="utf-8"?>
<p:tagLst xmlns:a="http://schemas.openxmlformats.org/drawingml/2006/main" xmlns:r="http://schemas.openxmlformats.org/officeDocument/2006/relationships" xmlns:p="http://schemas.openxmlformats.org/presentationml/2006/main">
  <p:tag name="PPTAGGERGROUP" val="2"/>
</p:tagLst>
</file>

<file path=ppt/tags/tag752.xml><?xml version="1.0" encoding="utf-8"?>
<p:tagLst xmlns:a="http://schemas.openxmlformats.org/drawingml/2006/main" xmlns:r="http://schemas.openxmlformats.org/officeDocument/2006/relationships" xmlns:p="http://schemas.openxmlformats.org/presentationml/2006/main">
  <p:tag name="PPTAGGERGROUP" val="2"/>
</p:tagLst>
</file>

<file path=ppt/tags/tag753.xml><?xml version="1.0" encoding="utf-8"?>
<p:tagLst xmlns:a="http://schemas.openxmlformats.org/drawingml/2006/main" xmlns:r="http://schemas.openxmlformats.org/officeDocument/2006/relationships" xmlns:p="http://schemas.openxmlformats.org/presentationml/2006/main">
  <p:tag name="PPTAGGERGROUP" val="2"/>
</p:tagLst>
</file>

<file path=ppt/tags/tag754.xml><?xml version="1.0" encoding="utf-8"?>
<p:tagLst xmlns:a="http://schemas.openxmlformats.org/drawingml/2006/main" xmlns:r="http://schemas.openxmlformats.org/officeDocument/2006/relationships" xmlns:p="http://schemas.openxmlformats.org/presentationml/2006/main">
  <p:tag name="PPTAGGERGROUP" val="2"/>
</p:tagLst>
</file>

<file path=ppt/tags/tag755.xml><?xml version="1.0" encoding="utf-8"?>
<p:tagLst xmlns:a="http://schemas.openxmlformats.org/drawingml/2006/main" xmlns:r="http://schemas.openxmlformats.org/officeDocument/2006/relationships" xmlns:p="http://schemas.openxmlformats.org/presentationml/2006/main">
  <p:tag name="PPTAGGERGROUP" val="2"/>
</p:tagLst>
</file>

<file path=ppt/tags/tag756.xml><?xml version="1.0" encoding="utf-8"?>
<p:tagLst xmlns:a="http://schemas.openxmlformats.org/drawingml/2006/main" xmlns:r="http://schemas.openxmlformats.org/officeDocument/2006/relationships" xmlns:p="http://schemas.openxmlformats.org/presentationml/2006/main">
  <p:tag name="PPTAGGERGROUP" val="2"/>
</p:tagLst>
</file>

<file path=ppt/tags/tag757.xml><?xml version="1.0" encoding="utf-8"?>
<p:tagLst xmlns:a="http://schemas.openxmlformats.org/drawingml/2006/main" xmlns:r="http://schemas.openxmlformats.org/officeDocument/2006/relationships" xmlns:p="http://schemas.openxmlformats.org/presentationml/2006/main">
  <p:tag name="PPTAGGERGROUP" val="2"/>
</p:tagLst>
</file>

<file path=ppt/tags/tag758.xml><?xml version="1.0" encoding="utf-8"?>
<p:tagLst xmlns:a="http://schemas.openxmlformats.org/drawingml/2006/main" xmlns:r="http://schemas.openxmlformats.org/officeDocument/2006/relationships" xmlns:p="http://schemas.openxmlformats.org/presentationml/2006/main">
  <p:tag name="PPTAGGERGROUP" val="2"/>
</p:tagLst>
</file>

<file path=ppt/tags/tag759.xml><?xml version="1.0" encoding="utf-8"?>
<p:tagLst xmlns:a="http://schemas.openxmlformats.org/drawingml/2006/main" xmlns:r="http://schemas.openxmlformats.org/officeDocument/2006/relationships" xmlns:p="http://schemas.openxmlformats.org/presentationml/2006/main">
  <p:tag name="PPTAGGERGROUP" val="2"/>
</p:tagLst>
</file>

<file path=ppt/tags/tag76.xml><?xml version="1.0" encoding="utf-8"?>
<p:tagLst xmlns:a="http://schemas.openxmlformats.org/drawingml/2006/main" xmlns:r="http://schemas.openxmlformats.org/officeDocument/2006/relationships" xmlns:p="http://schemas.openxmlformats.org/presentationml/2006/main">
  <p:tag name="PPTAGGERGROUP" val="2"/>
</p:tagLst>
</file>

<file path=ppt/tags/tag760.xml><?xml version="1.0" encoding="utf-8"?>
<p:tagLst xmlns:a="http://schemas.openxmlformats.org/drawingml/2006/main" xmlns:r="http://schemas.openxmlformats.org/officeDocument/2006/relationships" xmlns:p="http://schemas.openxmlformats.org/presentationml/2006/main">
  <p:tag name="PPTAGGERGROUP" val="2"/>
</p:tagLst>
</file>

<file path=ppt/tags/tag761.xml><?xml version="1.0" encoding="utf-8"?>
<p:tagLst xmlns:a="http://schemas.openxmlformats.org/drawingml/2006/main" xmlns:r="http://schemas.openxmlformats.org/officeDocument/2006/relationships" xmlns:p="http://schemas.openxmlformats.org/presentationml/2006/main">
  <p:tag name="PPTAGGERGROUP" val="2"/>
</p:tagLst>
</file>

<file path=ppt/tags/tag762.xml><?xml version="1.0" encoding="utf-8"?>
<p:tagLst xmlns:a="http://schemas.openxmlformats.org/drawingml/2006/main" xmlns:r="http://schemas.openxmlformats.org/officeDocument/2006/relationships" xmlns:p="http://schemas.openxmlformats.org/presentationml/2006/main">
  <p:tag name="PPTAGGERGROUP" val="2"/>
</p:tagLst>
</file>

<file path=ppt/tags/tag763.xml><?xml version="1.0" encoding="utf-8"?>
<p:tagLst xmlns:a="http://schemas.openxmlformats.org/drawingml/2006/main" xmlns:r="http://schemas.openxmlformats.org/officeDocument/2006/relationships" xmlns:p="http://schemas.openxmlformats.org/presentationml/2006/main">
  <p:tag name="PPTAGGERGROUP" val="2"/>
</p:tagLst>
</file>

<file path=ppt/tags/tag764.xml><?xml version="1.0" encoding="utf-8"?>
<p:tagLst xmlns:a="http://schemas.openxmlformats.org/drawingml/2006/main" xmlns:r="http://schemas.openxmlformats.org/officeDocument/2006/relationships" xmlns:p="http://schemas.openxmlformats.org/presentationml/2006/main">
  <p:tag name="PPTAGGERGROUP" val="2"/>
</p:tagLst>
</file>

<file path=ppt/tags/tag765.xml><?xml version="1.0" encoding="utf-8"?>
<p:tagLst xmlns:a="http://schemas.openxmlformats.org/drawingml/2006/main" xmlns:r="http://schemas.openxmlformats.org/officeDocument/2006/relationships" xmlns:p="http://schemas.openxmlformats.org/presentationml/2006/main">
  <p:tag name="PPTAGGERGROUP" val="2"/>
</p:tagLst>
</file>

<file path=ppt/tags/tag766.xml><?xml version="1.0" encoding="utf-8"?>
<p:tagLst xmlns:a="http://schemas.openxmlformats.org/drawingml/2006/main" xmlns:r="http://schemas.openxmlformats.org/officeDocument/2006/relationships" xmlns:p="http://schemas.openxmlformats.org/presentationml/2006/main">
  <p:tag name="PPTAGGERGROUP" val="2"/>
</p:tagLst>
</file>

<file path=ppt/tags/tag767.xml><?xml version="1.0" encoding="utf-8"?>
<p:tagLst xmlns:a="http://schemas.openxmlformats.org/drawingml/2006/main" xmlns:r="http://schemas.openxmlformats.org/officeDocument/2006/relationships" xmlns:p="http://schemas.openxmlformats.org/presentationml/2006/main">
  <p:tag name="PPTAGGERGROUP" val="2"/>
</p:tagLst>
</file>

<file path=ppt/tags/tag768.xml><?xml version="1.0" encoding="utf-8"?>
<p:tagLst xmlns:a="http://schemas.openxmlformats.org/drawingml/2006/main" xmlns:r="http://schemas.openxmlformats.org/officeDocument/2006/relationships" xmlns:p="http://schemas.openxmlformats.org/presentationml/2006/main">
  <p:tag name="PPTAGGERGROUP" val="2"/>
</p:tagLst>
</file>

<file path=ppt/tags/tag769.xml><?xml version="1.0" encoding="utf-8"?>
<p:tagLst xmlns:a="http://schemas.openxmlformats.org/drawingml/2006/main" xmlns:r="http://schemas.openxmlformats.org/officeDocument/2006/relationships" xmlns:p="http://schemas.openxmlformats.org/presentationml/2006/main">
  <p:tag name="PPTAGGERGROUP" val="2"/>
</p:tagLst>
</file>

<file path=ppt/tags/tag77.xml><?xml version="1.0" encoding="utf-8"?>
<p:tagLst xmlns:a="http://schemas.openxmlformats.org/drawingml/2006/main" xmlns:r="http://schemas.openxmlformats.org/officeDocument/2006/relationships" xmlns:p="http://schemas.openxmlformats.org/presentationml/2006/main">
  <p:tag name="PPTAGGERGROUP" val="2"/>
</p:tagLst>
</file>

<file path=ppt/tags/tag770.xml><?xml version="1.0" encoding="utf-8"?>
<p:tagLst xmlns:a="http://schemas.openxmlformats.org/drawingml/2006/main" xmlns:r="http://schemas.openxmlformats.org/officeDocument/2006/relationships" xmlns:p="http://schemas.openxmlformats.org/presentationml/2006/main">
  <p:tag name="PPTAGGERGROUP" val="2"/>
</p:tagLst>
</file>

<file path=ppt/tags/tag771.xml><?xml version="1.0" encoding="utf-8"?>
<p:tagLst xmlns:a="http://schemas.openxmlformats.org/drawingml/2006/main" xmlns:r="http://schemas.openxmlformats.org/officeDocument/2006/relationships" xmlns:p="http://schemas.openxmlformats.org/presentationml/2006/main">
  <p:tag name="PPTAGGERGROUP" val="2"/>
</p:tagLst>
</file>

<file path=ppt/tags/tag772.xml><?xml version="1.0" encoding="utf-8"?>
<p:tagLst xmlns:a="http://schemas.openxmlformats.org/drawingml/2006/main" xmlns:r="http://schemas.openxmlformats.org/officeDocument/2006/relationships" xmlns:p="http://schemas.openxmlformats.org/presentationml/2006/main">
  <p:tag name="PPTAGGERGROUP" val="2"/>
</p:tagLst>
</file>

<file path=ppt/tags/tag773.xml><?xml version="1.0" encoding="utf-8"?>
<p:tagLst xmlns:a="http://schemas.openxmlformats.org/drawingml/2006/main" xmlns:r="http://schemas.openxmlformats.org/officeDocument/2006/relationships" xmlns:p="http://schemas.openxmlformats.org/presentationml/2006/main">
  <p:tag name="PPTAGGERGROUP" val="2"/>
</p:tagLst>
</file>

<file path=ppt/tags/tag774.xml><?xml version="1.0" encoding="utf-8"?>
<p:tagLst xmlns:a="http://schemas.openxmlformats.org/drawingml/2006/main" xmlns:r="http://schemas.openxmlformats.org/officeDocument/2006/relationships" xmlns:p="http://schemas.openxmlformats.org/presentationml/2006/main">
  <p:tag name="PPTAGGERGROUP" val="2"/>
</p:tagLst>
</file>

<file path=ppt/tags/tag775.xml><?xml version="1.0" encoding="utf-8"?>
<p:tagLst xmlns:a="http://schemas.openxmlformats.org/drawingml/2006/main" xmlns:r="http://schemas.openxmlformats.org/officeDocument/2006/relationships" xmlns:p="http://schemas.openxmlformats.org/presentationml/2006/main">
  <p:tag name="PPTAGGERGROUP" val="2"/>
</p:tagLst>
</file>

<file path=ppt/tags/tag776.xml><?xml version="1.0" encoding="utf-8"?>
<p:tagLst xmlns:a="http://schemas.openxmlformats.org/drawingml/2006/main" xmlns:r="http://schemas.openxmlformats.org/officeDocument/2006/relationships" xmlns:p="http://schemas.openxmlformats.org/presentationml/2006/main">
  <p:tag name="PPTAGGERGROUP" val="2"/>
</p:tagLst>
</file>

<file path=ppt/tags/tag777.xml><?xml version="1.0" encoding="utf-8"?>
<p:tagLst xmlns:a="http://schemas.openxmlformats.org/drawingml/2006/main" xmlns:r="http://schemas.openxmlformats.org/officeDocument/2006/relationships" xmlns:p="http://schemas.openxmlformats.org/presentationml/2006/main">
  <p:tag name="PPTAGGERGROUP" val="2"/>
</p:tagLst>
</file>

<file path=ppt/tags/tag778.xml><?xml version="1.0" encoding="utf-8"?>
<p:tagLst xmlns:a="http://schemas.openxmlformats.org/drawingml/2006/main" xmlns:r="http://schemas.openxmlformats.org/officeDocument/2006/relationships" xmlns:p="http://schemas.openxmlformats.org/presentationml/2006/main">
  <p:tag name="PPTAGGERGROUP" val="2"/>
</p:tagLst>
</file>

<file path=ppt/tags/tag779.xml><?xml version="1.0" encoding="utf-8"?>
<p:tagLst xmlns:a="http://schemas.openxmlformats.org/drawingml/2006/main" xmlns:r="http://schemas.openxmlformats.org/officeDocument/2006/relationships" xmlns:p="http://schemas.openxmlformats.org/presentationml/2006/main">
  <p:tag name="PPTAGGERGROUP" val="2"/>
</p:tagLst>
</file>

<file path=ppt/tags/tag78.xml><?xml version="1.0" encoding="utf-8"?>
<p:tagLst xmlns:a="http://schemas.openxmlformats.org/drawingml/2006/main" xmlns:r="http://schemas.openxmlformats.org/officeDocument/2006/relationships" xmlns:p="http://schemas.openxmlformats.org/presentationml/2006/main">
  <p:tag name="PPTAGGERGROUP" val="2"/>
</p:tagLst>
</file>

<file path=ppt/tags/tag780.xml><?xml version="1.0" encoding="utf-8"?>
<p:tagLst xmlns:a="http://schemas.openxmlformats.org/drawingml/2006/main" xmlns:r="http://schemas.openxmlformats.org/officeDocument/2006/relationships" xmlns:p="http://schemas.openxmlformats.org/presentationml/2006/main">
  <p:tag name="PPTAGGERGROUP" val="2"/>
</p:tagLst>
</file>

<file path=ppt/tags/tag781.xml><?xml version="1.0" encoding="utf-8"?>
<p:tagLst xmlns:a="http://schemas.openxmlformats.org/drawingml/2006/main" xmlns:r="http://schemas.openxmlformats.org/officeDocument/2006/relationships" xmlns:p="http://schemas.openxmlformats.org/presentationml/2006/main">
  <p:tag name="PPTAGGERGROUP" val="2"/>
</p:tagLst>
</file>

<file path=ppt/tags/tag782.xml><?xml version="1.0" encoding="utf-8"?>
<p:tagLst xmlns:a="http://schemas.openxmlformats.org/drawingml/2006/main" xmlns:r="http://schemas.openxmlformats.org/officeDocument/2006/relationships" xmlns:p="http://schemas.openxmlformats.org/presentationml/2006/main">
  <p:tag name="PPTAGGERGROUP" val="2"/>
</p:tagLst>
</file>

<file path=ppt/tags/tag783.xml><?xml version="1.0" encoding="utf-8"?>
<p:tagLst xmlns:a="http://schemas.openxmlformats.org/drawingml/2006/main" xmlns:r="http://schemas.openxmlformats.org/officeDocument/2006/relationships" xmlns:p="http://schemas.openxmlformats.org/presentationml/2006/main">
  <p:tag name="PPTAGGERGROUP" val="2"/>
</p:tagLst>
</file>

<file path=ppt/tags/tag784.xml><?xml version="1.0" encoding="utf-8"?>
<p:tagLst xmlns:a="http://schemas.openxmlformats.org/drawingml/2006/main" xmlns:r="http://schemas.openxmlformats.org/officeDocument/2006/relationships" xmlns:p="http://schemas.openxmlformats.org/presentationml/2006/main">
  <p:tag name="PPTAGGERGROUP" val="2"/>
</p:tagLst>
</file>

<file path=ppt/tags/tag785.xml><?xml version="1.0" encoding="utf-8"?>
<p:tagLst xmlns:a="http://schemas.openxmlformats.org/drawingml/2006/main" xmlns:r="http://schemas.openxmlformats.org/officeDocument/2006/relationships" xmlns:p="http://schemas.openxmlformats.org/presentationml/2006/main">
  <p:tag name="PPTAGGERGROUP" val="2"/>
</p:tagLst>
</file>

<file path=ppt/tags/tag786.xml><?xml version="1.0" encoding="utf-8"?>
<p:tagLst xmlns:a="http://schemas.openxmlformats.org/drawingml/2006/main" xmlns:r="http://schemas.openxmlformats.org/officeDocument/2006/relationships" xmlns:p="http://schemas.openxmlformats.org/presentationml/2006/main">
  <p:tag name="PPTAGGERGROUP" val="2"/>
</p:tagLst>
</file>

<file path=ppt/tags/tag787.xml><?xml version="1.0" encoding="utf-8"?>
<p:tagLst xmlns:a="http://schemas.openxmlformats.org/drawingml/2006/main" xmlns:r="http://schemas.openxmlformats.org/officeDocument/2006/relationships" xmlns:p="http://schemas.openxmlformats.org/presentationml/2006/main">
  <p:tag name="PPTAGGERGROUP" val="2"/>
</p:tagLst>
</file>

<file path=ppt/tags/tag788.xml><?xml version="1.0" encoding="utf-8"?>
<p:tagLst xmlns:a="http://schemas.openxmlformats.org/drawingml/2006/main" xmlns:r="http://schemas.openxmlformats.org/officeDocument/2006/relationships" xmlns:p="http://schemas.openxmlformats.org/presentationml/2006/main">
  <p:tag name="PPTAGGERGROUP" val="2"/>
</p:tagLst>
</file>

<file path=ppt/tags/tag789.xml><?xml version="1.0" encoding="utf-8"?>
<p:tagLst xmlns:a="http://schemas.openxmlformats.org/drawingml/2006/main" xmlns:r="http://schemas.openxmlformats.org/officeDocument/2006/relationships" xmlns:p="http://schemas.openxmlformats.org/presentationml/2006/main">
  <p:tag name="PPTAGGERGROUP" val="2"/>
</p:tagLst>
</file>

<file path=ppt/tags/tag79.xml><?xml version="1.0" encoding="utf-8"?>
<p:tagLst xmlns:a="http://schemas.openxmlformats.org/drawingml/2006/main" xmlns:r="http://schemas.openxmlformats.org/officeDocument/2006/relationships" xmlns:p="http://schemas.openxmlformats.org/presentationml/2006/main">
  <p:tag name="PPTAGGERGROUP" val="2"/>
</p:tagLst>
</file>

<file path=ppt/tags/tag790.xml><?xml version="1.0" encoding="utf-8"?>
<p:tagLst xmlns:a="http://schemas.openxmlformats.org/drawingml/2006/main" xmlns:r="http://schemas.openxmlformats.org/officeDocument/2006/relationships" xmlns:p="http://schemas.openxmlformats.org/presentationml/2006/main">
  <p:tag name="PPTAGGERGROUP" val="2"/>
</p:tagLst>
</file>

<file path=ppt/tags/tag791.xml><?xml version="1.0" encoding="utf-8"?>
<p:tagLst xmlns:a="http://schemas.openxmlformats.org/drawingml/2006/main" xmlns:r="http://schemas.openxmlformats.org/officeDocument/2006/relationships" xmlns:p="http://schemas.openxmlformats.org/presentationml/2006/main">
  <p:tag name="PPTAGGERGROUP" val="2"/>
</p:tagLst>
</file>

<file path=ppt/tags/tag792.xml><?xml version="1.0" encoding="utf-8"?>
<p:tagLst xmlns:a="http://schemas.openxmlformats.org/drawingml/2006/main" xmlns:r="http://schemas.openxmlformats.org/officeDocument/2006/relationships" xmlns:p="http://schemas.openxmlformats.org/presentationml/2006/main">
  <p:tag name="PPTAGGERGROUP" val="2"/>
</p:tagLst>
</file>

<file path=ppt/tags/tag793.xml><?xml version="1.0" encoding="utf-8"?>
<p:tagLst xmlns:a="http://schemas.openxmlformats.org/drawingml/2006/main" xmlns:r="http://schemas.openxmlformats.org/officeDocument/2006/relationships" xmlns:p="http://schemas.openxmlformats.org/presentationml/2006/main">
  <p:tag name="PPTAGGERGROUP" val="2"/>
</p:tagLst>
</file>

<file path=ppt/tags/tag794.xml><?xml version="1.0" encoding="utf-8"?>
<p:tagLst xmlns:a="http://schemas.openxmlformats.org/drawingml/2006/main" xmlns:r="http://schemas.openxmlformats.org/officeDocument/2006/relationships" xmlns:p="http://schemas.openxmlformats.org/presentationml/2006/main">
  <p:tag name="PPTAGGERGROUP" val="2"/>
</p:tagLst>
</file>

<file path=ppt/tags/tag795.xml><?xml version="1.0" encoding="utf-8"?>
<p:tagLst xmlns:a="http://schemas.openxmlformats.org/drawingml/2006/main" xmlns:r="http://schemas.openxmlformats.org/officeDocument/2006/relationships" xmlns:p="http://schemas.openxmlformats.org/presentationml/2006/main">
  <p:tag name="PPTAGGERGROUP" val="2"/>
</p:tagLst>
</file>

<file path=ppt/tags/tag796.xml><?xml version="1.0" encoding="utf-8"?>
<p:tagLst xmlns:a="http://schemas.openxmlformats.org/drawingml/2006/main" xmlns:r="http://schemas.openxmlformats.org/officeDocument/2006/relationships" xmlns:p="http://schemas.openxmlformats.org/presentationml/2006/main">
  <p:tag name="PPTAGGERGROUP" val="2"/>
</p:tagLst>
</file>

<file path=ppt/tags/tag797.xml><?xml version="1.0" encoding="utf-8"?>
<p:tagLst xmlns:a="http://schemas.openxmlformats.org/drawingml/2006/main" xmlns:r="http://schemas.openxmlformats.org/officeDocument/2006/relationships" xmlns:p="http://schemas.openxmlformats.org/presentationml/2006/main">
  <p:tag name="PPTAGGERGROUP" val="2"/>
</p:tagLst>
</file>

<file path=ppt/tags/tag798.xml><?xml version="1.0" encoding="utf-8"?>
<p:tagLst xmlns:a="http://schemas.openxmlformats.org/drawingml/2006/main" xmlns:r="http://schemas.openxmlformats.org/officeDocument/2006/relationships" xmlns:p="http://schemas.openxmlformats.org/presentationml/2006/main">
  <p:tag name="PPTAGGERGROUP" val="2"/>
</p:tagLst>
</file>

<file path=ppt/tags/tag799.xml><?xml version="1.0" encoding="utf-8"?>
<p:tagLst xmlns:a="http://schemas.openxmlformats.org/drawingml/2006/main" xmlns:r="http://schemas.openxmlformats.org/officeDocument/2006/relationships" xmlns:p="http://schemas.openxmlformats.org/presentationml/2006/main">
  <p:tag name="PPTAGGERGROUP" val="2"/>
</p:tagLst>
</file>

<file path=ppt/tags/tag8.xml><?xml version="1.0" encoding="utf-8"?>
<p:tagLst xmlns:a="http://schemas.openxmlformats.org/drawingml/2006/main" xmlns:r="http://schemas.openxmlformats.org/officeDocument/2006/relationships" xmlns:p="http://schemas.openxmlformats.org/presentationml/2006/main">
  <p:tag name="PPTAGGERGROUP" val="2"/>
</p:tagLst>
</file>

<file path=ppt/tags/tag80.xml><?xml version="1.0" encoding="utf-8"?>
<p:tagLst xmlns:a="http://schemas.openxmlformats.org/drawingml/2006/main" xmlns:r="http://schemas.openxmlformats.org/officeDocument/2006/relationships" xmlns:p="http://schemas.openxmlformats.org/presentationml/2006/main">
  <p:tag name="PPTAGGERGROUP" val="2"/>
</p:tagLst>
</file>

<file path=ppt/tags/tag800.xml><?xml version="1.0" encoding="utf-8"?>
<p:tagLst xmlns:a="http://schemas.openxmlformats.org/drawingml/2006/main" xmlns:r="http://schemas.openxmlformats.org/officeDocument/2006/relationships" xmlns:p="http://schemas.openxmlformats.org/presentationml/2006/main">
  <p:tag name="PPTAGGERGROUP" val="2"/>
</p:tagLst>
</file>

<file path=ppt/tags/tag801.xml><?xml version="1.0" encoding="utf-8"?>
<p:tagLst xmlns:a="http://schemas.openxmlformats.org/drawingml/2006/main" xmlns:r="http://schemas.openxmlformats.org/officeDocument/2006/relationships" xmlns:p="http://schemas.openxmlformats.org/presentationml/2006/main">
  <p:tag name="PPTAGGERGROUP" val="2"/>
</p:tagLst>
</file>

<file path=ppt/tags/tag802.xml><?xml version="1.0" encoding="utf-8"?>
<p:tagLst xmlns:a="http://schemas.openxmlformats.org/drawingml/2006/main" xmlns:r="http://schemas.openxmlformats.org/officeDocument/2006/relationships" xmlns:p="http://schemas.openxmlformats.org/presentationml/2006/main">
  <p:tag name="PPTAGGERGROUP" val="2"/>
</p:tagLst>
</file>

<file path=ppt/tags/tag803.xml><?xml version="1.0" encoding="utf-8"?>
<p:tagLst xmlns:a="http://schemas.openxmlformats.org/drawingml/2006/main" xmlns:r="http://schemas.openxmlformats.org/officeDocument/2006/relationships" xmlns:p="http://schemas.openxmlformats.org/presentationml/2006/main">
  <p:tag name="PPTAGGERGROUP" val="2"/>
</p:tagLst>
</file>

<file path=ppt/tags/tag804.xml><?xml version="1.0" encoding="utf-8"?>
<p:tagLst xmlns:a="http://schemas.openxmlformats.org/drawingml/2006/main" xmlns:r="http://schemas.openxmlformats.org/officeDocument/2006/relationships" xmlns:p="http://schemas.openxmlformats.org/presentationml/2006/main">
  <p:tag name="PPTAGGERGROUP" val="2"/>
</p:tagLst>
</file>

<file path=ppt/tags/tag805.xml><?xml version="1.0" encoding="utf-8"?>
<p:tagLst xmlns:a="http://schemas.openxmlformats.org/drawingml/2006/main" xmlns:r="http://schemas.openxmlformats.org/officeDocument/2006/relationships" xmlns:p="http://schemas.openxmlformats.org/presentationml/2006/main">
  <p:tag name="PPTAGGERGROUP" val="2"/>
</p:tagLst>
</file>

<file path=ppt/tags/tag806.xml><?xml version="1.0" encoding="utf-8"?>
<p:tagLst xmlns:a="http://schemas.openxmlformats.org/drawingml/2006/main" xmlns:r="http://schemas.openxmlformats.org/officeDocument/2006/relationships" xmlns:p="http://schemas.openxmlformats.org/presentationml/2006/main">
  <p:tag name="PPTAGGERGROUP" val="2"/>
</p:tagLst>
</file>

<file path=ppt/tags/tag807.xml><?xml version="1.0" encoding="utf-8"?>
<p:tagLst xmlns:a="http://schemas.openxmlformats.org/drawingml/2006/main" xmlns:r="http://schemas.openxmlformats.org/officeDocument/2006/relationships" xmlns:p="http://schemas.openxmlformats.org/presentationml/2006/main">
  <p:tag name="PPTAGGERGROUP" val="2"/>
</p:tagLst>
</file>

<file path=ppt/tags/tag808.xml><?xml version="1.0" encoding="utf-8"?>
<p:tagLst xmlns:a="http://schemas.openxmlformats.org/drawingml/2006/main" xmlns:r="http://schemas.openxmlformats.org/officeDocument/2006/relationships" xmlns:p="http://schemas.openxmlformats.org/presentationml/2006/main">
  <p:tag name="PPTAGGERGROUP" val="2"/>
</p:tagLst>
</file>

<file path=ppt/tags/tag809.xml><?xml version="1.0" encoding="utf-8"?>
<p:tagLst xmlns:a="http://schemas.openxmlformats.org/drawingml/2006/main" xmlns:r="http://schemas.openxmlformats.org/officeDocument/2006/relationships" xmlns:p="http://schemas.openxmlformats.org/presentationml/2006/main">
  <p:tag name="PPTAGGERGROUP" val="2"/>
</p:tagLst>
</file>

<file path=ppt/tags/tag81.xml><?xml version="1.0" encoding="utf-8"?>
<p:tagLst xmlns:a="http://schemas.openxmlformats.org/drawingml/2006/main" xmlns:r="http://schemas.openxmlformats.org/officeDocument/2006/relationships" xmlns:p="http://schemas.openxmlformats.org/presentationml/2006/main">
  <p:tag name="PPTAGGERGROUP" val="2"/>
</p:tagLst>
</file>

<file path=ppt/tags/tag810.xml><?xml version="1.0" encoding="utf-8"?>
<p:tagLst xmlns:a="http://schemas.openxmlformats.org/drawingml/2006/main" xmlns:r="http://schemas.openxmlformats.org/officeDocument/2006/relationships" xmlns:p="http://schemas.openxmlformats.org/presentationml/2006/main">
  <p:tag name="PPTAGGERGROUP" val="2"/>
</p:tagLst>
</file>

<file path=ppt/tags/tag811.xml><?xml version="1.0" encoding="utf-8"?>
<p:tagLst xmlns:a="http://schemas.openxmlformats.org/drawingml/2006/main" xmlns:r="http://schemas.openxmlformats.org/officeDocument/2006/relationships" xmlns:p="http://schemas.openxmlformats.org/presentationml/2006/main">
  <p:tag name="PPTAGGERGROUP" val="2"/>
</p:tagLst>
</file>

<file path=ppt/tags/tag812.xml><?xml version="1.0" encoding="utf-8"?>
<p:tagLst xmlns:a="http://schemas.openxmlformats.org/drawingml/2006/main" xmlns:r="http://schemas.openxmlformats.org/officeDocument/2006/relationships" xmlns:p="http://schemas.openxmlformats.org/presentationml/2006/main">
  <p:tag name="PPTAGGERGROUP" val="2"/>
</p:tagLst>
</file>

<file path=ppt/tags/tag813.xml><?xml version="1.0" encoding="utf-8"?>
<p:tagLst xmlns:a="http://schemas.openxmlformats.org/drawingml/2006/main" xmlns:r="http://schemas.openxmlformats.org/officeDocument/2006/relationships" xmlns:p="http://schemas.openxmlformats.org/presentationml/2006/main">
  <p:tag name="PPTAGGERGROUP" val="2"/>
</p:tagLst>
</file>

<file path=ppt/tags/tag814.xml><?xml version="1.0" encoding="utf-8"?>
<p:tagLst xmlns:a="http://schemas.openxmlformats.org/drawingml/2006/main" xmlns:r="http://schemas.openxmlformats.org/officeDocument/2006/relationships" xmlns:p="http://schemas.openxmlformats.org/presentationml/2006/main">
  <p:tag name="PPTAGGERGROUP" val="2"/>
</p:tagLst>
</file>

<file path=ppt/tags/tag815.xml><?xml version="1.0" encoding="utf-8"?>
<p:tagLst xmlns:a="http://schemas.openxmlformats.org/drawingml/2006/main" xmlns:r="http://schemas.openxmlformats.org/officeDocument/2006/relationships" xmlns:p="http://schemas.openxmlformats.org/presentationml/2006/main">
  <p:tag name="PPTAGGERGROUP" val="2"/>
</p:tagLst>
</file>

<file path=ppt/tags/tag816.xml><?xml version="1.0" encoding="utf-8"?>
<p:tagLst xmlns:a="http://schemas.openxmlformats.org/drawingml/2006/main" xmlns:r="http://schemas.openxmlformats.org/officeDocument/2006/relationships" xmlns:p="http://schemas.openxmlformats.org/presentationml/2006/main">
  <p:tag name="PPTAGGERGROUP" val="2"/>
</p:tagLst>
</file>

<file path=ppt/tags/tag817.xml><?xml version="1.0" encoding="utf-8"?>
<p:tagLst xmlns:a="http://schemas.openxmlformats.org/drawingml/2006/main" xmlns:r="http://schemas.openxmlformats.org/officeDocument/2006/relationships" xmlns:p="http://schemas.openxmlformats.org/presentationml/2006/main">
  <p:tag name="PPTAGGERGROUP" val="2"/>
</p:tagLst>
</file>

<file path=ppt/tags/tag818.xml><?xml version="1.0" encoding="utf-8"?>
<p:tagLst xmlns:a="http://schemas.openxmlformats.org/drawingml/2006/main" xmlns:r="http://schemas.openxmlformats.org/officeDocument/2006/relationships" xmlns:p="http://schemas.openxmlformats.org/presentationml/2006/main">
  <p:tag name="PPTAGGERGROUP" val="2"/>
</p:tagLst>
</file>

<file path=ppt/tags/tag819.xml><?xml version="1.0" encoding="utf-8"?>
<p:tagLst xmlns:a="http://schemas.openxmlformats.org/drawingml/2006/main" xmlns:r="http://schemas.openxmlformats.org/officeDocument/2006/relationships" xmlns:p="http://schemas.openxmlformats.org/presentationml/2006/main">
  <p:tag name="PPTAGGERGROUP" val="2"/>
</p:tagLst>
</file>

<file path=ppt/tags/tag82.xml><?xml version="1.0" encoding="utf-8"?>
<p:tagLst xmlns:a="http://schemas.openxmlformats.org/drawingml/2006/main" xmlns:r="http://schemas.openxmlformats.org/officeDocument/2006/relationships" xmlns:p="http://schemas.openxmlformats.org/presentationml/2006/main">
  <p:tag name="PPTAGGERGROUP" val="2"/>
</p:tagLst>
</file>

<file path=ppt/tags/tag820.xml><?xml version="1.0" encoding="utf-8"?>
<p:tagLst xmlns:a="http://schemas.openxmlformats.org/drawingml/2006/main" xmlns:r="http://schemas.openxmlformats.org/officeDocument/2006/relationships" xmlns:p="http://schemas.openxmlformats.org/presentationml/2006/main">
  <p:tag name="PPTAGGERGROUP" val="2"/>
</p:tagLst>
</file>

<file path=ppt/tags/tag821.xml><?xml version="1.0" encoding="utf-8"?>
<p:tagLst xmlns:a="http://schemas.openxmlformats.org/drawingml/2006/main" xmlns:r="http://schemas.openxmlformats.org/officeDocument/2006/relationships" xmlns:p="http://schemas.openxmlformats.org/presentationml/2006/main">
  <p:tag name="PPTAGGERGROUP" val="2"/>
</p:tagLst>
</file>

<file path=ppt/tags/tag822.xml><?xml version="1.0" encoding="utf-8"?>
<p:tagLst xmlns:a="http://schemas.openxmlformats.org/drawingml/2006/main" xmlns:r="http://schemas.openxmlformats.org/officeDocument/2006/relationships" xmlns:p="http://schemas.openxmlformats.org/presentationml/2006/main">
  <p:tag name="PPTAGGERGROUP" val="2"/>
</p:tagLst>
</file>

<file path=ppt/tags/tag823.xml><?xml version="1.0" encoding="utf-8"?>
<p:tagLst xmlns:a="http://schemas.openxmlformats.org/drawingml/2006/main" xmlns:r="http://schemas.openxmlformats.org/officeDocument/2006/relationships" xmlns:p="http://schemas.openxmlformats.org/presentationml/2006/main">
  <p:tag name="PPTAGGERGROUP" val="2"/>
</p:tagLst>
</file>

<file path=ppt/tags/tag824.xml><?xml version="1.0" encoding="utf-8"?>
<p:tagLst xmlns:a="http://schemas.openxmlformats.org/drawingml/2006/main" xmlns:r="http://schemas.openxmlformats.org/officeDocument/2006/relationships" xmlns:p="http://schemas.openxmlformats.org/presentationml/2006/main">
  <p:tag name="PPTAGGERGROUP" val="2"/>
</p:tagLst>
</file>

<file path=ppt/tags/tag825.xml><?xml version="1.0" encoding="utf-8"?>
<p:tagLst xmlns:a="http://schemas.openxmlformats.org/drawingml/2006/main" xmlns:r="http://schemas.openxmlformats.org/officeDocument/2006/relationships" xmlns:p="http://schemas.openxmlformats.org/presentationml/2006/main">
  <p:tag name="PPTAGGERGROUP" val="2"/>
</p:tagLst>
</file>

<file path=ppt/tags/tag826.xml><?xml version="1.0" encoding="utf-8"?>
<p:tagLst xmlns:a="http://schemas.openxmlformats.org/drawingml/2006/main" xmlns:r="http://schemas.openxmlformats.org/officeDocument/2006/relationships" xmlns:p="http://schemas.openxmlformats.org/presentationml/2006/main">
  <p:tag name="PPTAGGERGROUP" val="2"/>
</p:tagLst>
</file>

<file path=ppt/tags/tag827.xml><?xml version="1.0" encoding="utf-8"?>
<p:tagLst xmlns:a="http://schemas.openxmlformats.org/drawingml/2006/main" xmlns:r="http://schemas.openxmlformats.org/officeDocument/2006/relationships" xmlns:p="http://schemas.openxmlformats.org/presentationml/2006/main">
  <p:tag name="PPTAGGERGROUP" val="2"/>
</p:tagLst>
</file>

<file path=ppt/tags/tag828.xml><?xml version="1.0" encoding="utf-8"?>
<p:tagLst xmlns:a="http://schemas.openxmlformats.org/drawingml/2006/main" xmlns:r="http://schemas.openxmlformats.org/officeDocument/2006/relationships" xmlns:p="http://schemas.openxmlformats.org/presentationml/2006/main">
  <p:tag name="PPTAGGERGROUP" val="2"/>
</p:tagLst>
</file>

<file path=ppt/tags/tag829.xml><?xml version="1.0" encoding="utf-8"?>
<p:tagLst xmlns:a="http://schemas.openxmlformats.org/drawingml/2006/main" xmlns:r="http://schemas.openxmlformats.org/officeDocument/2006/relationships" xmlns:p="http://schemas.openxmlformats.org/presentationml/2006/main">
  <p:tag name="PPTAGGERGROUP" val="2"/>
</p:tagLst>
</file>

<file path=ppt/tags/tag83.xml><?xml version="1.0" encoding="utf-8"?>
<p:tagLst xmlns:a="http://schemas.openxmlformats.org/drawingml/2006/main" xmlns:r="http://schemas.openxmlformats.org/officeDocument/2006/relationships" xmlns:p="http://schemas.openxmlformats.org/presentationml/2006/main">
  <p:tag name="PPTAGGERGROUP" val="2"/>
</p:tagLst>
</file>

<file path=ppt/tags/tag830.xml><?xml version="1.0" encoding="utf-8"?>
<p:tagLst xmlns:a="http://schemas.openxmlformats.org/drawingml/2006/main" xmlns:r="http://schemas.openxmlformats.org/officeDocument/2006/relationships" xmlns:p="http://schemas.openxmlformats.org/presentationml/2006/main">
  <p:tag name="PPTAGGERGROUP" val="2"/>
</p:tagLst>
</file>

<file path=ppt/tags/tag831.xml><?xml version="1.0" encoding="utf-8"?>
<p:tagLst xmlns:a="http://schemas.openxmlformats.org/drawingml/2006/main" xmlns:r="http://schemas.openxmlformats.org/officeDocument/2006/relationships" xmlns:p="http://schemas.openxmlformats.org/presentationml/2006/main">
  <p:tag name="PPTAGGERGROUP" val="2"/>
</p:tagLst>
</file>

<file path=ppt/tags/tag832.xml><?xml version="1.0" encoding="utf-8"?>
<p:tagLst xmlns:a="http://schemas.openxmlformats.org/drawingml/2006/main" xmlns:r="http://schemas.openxmlformats.org/officeDocument/2006/relationships" xmlns:p="http://schemas.openxmlformats.org/presentationml/2006/main">
  <p:tag name="PPTAGGERGROUP" val="2"/>
</p:tagLst>
</file>

<file path=ppt/tags/tag833.xml><?xml version="1.0" encoding="utf-8"?>
<p:tagLst xmlns:a="http://schemas.openxmlformats.org/drawingml/2006/main" xmlns:r="http://schemas.openxmlformats.org/officeDocument/2006/relationships" xmlns:p="http://schemas.openxmlformats.org/presentationml/2006/main">
  <p:tag name="PPTAGGERGROUP" val="2"/>
</p:tagLst>
</file>

<file path=ppt/tags/tag834.xml><?xml version="1.0" encoding="utf-8"?>
<p:tagLst xmlns:a="http://schemas.openxmlformats.org/drawingml/2006/main" xmlns:r="http://schemas.openxmlformats.org/officeDocument/2006/relationships" xmlns:p="http://schemas.openxmlformats.org/presentationml/2006/main">
  <p:tag name="PPTAGGERGROUP" val="2"/>
</p:tagLst>
</file>

<file path=ppt/tags/tag835.xml><?xml version="1.0" encoding="utf-8"?>
<p:tagLst xmlns:a="http://schemas.openxmlformats.org/drawingml/2006/main" xmlns:r="http://schemas.openxmlformats.org/officeDocument/2006/relationships" xmlns:p="http://schemas.openxmlformats.org/presentationml/2006/main">
  <p:tag name="PPTAGGERGROUP" val="2"/>
</p:tagLst>
</file>

<file path=ppt/tags/tag836.xml><?xml version="1.0" encoding="utf-8"?>
<p:tagLst xmlns:a="http://schemas.openxmlformats.org/drawingml/2006/main" xmlns:r="http://schemas.openxmlformats.org/officeDocument/2006/relationships" xmlns:p="http://schemas.openxmlformats.org/presentationml/2006/main">
  <p:tag name="PPTAGGERGROUP" val="2"/>
</p:tagLst>
</file>

<file path=ppt/tags/tag837.xml><?xml version="1.0" encoding="utf-8"?>
<p:tagLst xmlns:a="http://schemas.openxmlformats.org/drawingml/2006/main" xmlns:r="http://schemas.openxmlformats.org/officeDocument/2006/relationships" xmlns:p="http://schemas.openxmlformats.org/presentationml/2006/main">
  <p:tag name="PPTAGGERGROUP" val="2"/>
</p:tagLst>
</file>

<file path=ppt/tags/tag838.xml><?xml version="1.0" encoding="utf-8"?>
<p:tagLst xmlns:a="http://schemas.openxmlformats.org/drawingml/2006/main" xmlns:r="http://schemas.openxmlformats.org/officeDocument/2006/relationships" xmlns:p="http://schemas.openxmlformats.org/presentationml/2006/main">
  <p:tag name="PPTAGGERGROUP" val="2"/>
</p:tagLst>
</file>

<file path=ppt/tags/tag839.xml><?xml version="1.0" encoding="utf-8"?>
<p:tagLst xmlns:a="http://schemas.openxmlformats.org/drawingml/2006/main" xmlns:r="http://schemas.openxmlformats.org/officeDocument/2006/relationships" xmlns:p="http://schemas.openxmlformats.org/presentationml/2006/main">
  <p:tag name="PPTAGGERGROUP" val="2"/>
</p:tagLst>
</file>

<file path=ppt/tags/tag84.xml><?xml version="1.0" encoding="utf-8"?>
<p:tagLst xmlns:a="http://schemas.openxmlformats.org/drawingml/2006/main" xmlns:r="http://schemas.openxmlformats.org/officeDocument/2006/relationships" xmlns:p="http://schemas.openxmlformats.org/presentationml/2006/main">
  <p:tag name="PPTAGGERGROUP" val="2"/>
</p:tagLst>
</file>

<file path=ppt/tags/tag840.xml><?xml version="1.0" encoding="utf-8"?>
<p:tagLst xmlns:a="http://schemas.openxmlformats.org/drawingml/2006/main" xmlns:r="http://schemas.openxmlformats.org/officeDocument/2006/relationships" xmlns:p="http://schemas.openxmlformats.org/presentationml/2006/main">
  <p:tag name="PPTAGGERGROUP" val="2"/>
</p:tagLst>
</file>

<file path=ppt/tags/tag841.xml><?xml version="1.0" encoding="utf-8"?>
<p:tagLst xmlns:a="http://schemas.openxmlformats.org/drawingml/2006/main" xmlns:r="http://schemas.openxmlformats.org/officeDocument/2006/relationships" xmlns:p="http://schemas.openxmlformats.org/presentationml/2006/main">
  <p:tag name="PPTAGGERGROUP" val="2"/>
</p:tagLst>
</file>

<file path=ppt/tags/tag842.xml><?xml version="1.0" encoding="utf-8"?>
<p:tagLst xmlns:a="http://schemas.openxmlformats.org/drawingml/2006/main" xmlns:r="http://schemas.openxmlformats.org/officeDocument/2006/relationships" xmlns:p="http://schemas.openxmlformats.org/presentationml/2006/main">
  <p:tag name="PPTAGGERGROUP" val="2"/>
</p:tagLst>
</file>

<file path=ppt/tags/tag843.xml><?xml version="1.0" encoding="utf-8"?>
<p:tagLst xmlns:a="http://schemas.openxmlformats.org/drawingml/2006/main" xmlns:r="http://schemas.openxmlformats.org/officeDocument/2006/relationships" xmlns:p="http://schemas.openxmlformats.org/presentationml/2006/main">
  <p:tag name="PPTAGGERGROUP" val="2"/>
</p:tagLst>
</file>

<file path=ppt/tags/tag844.xml><?xml version="1.0" encoding="utf-8"?>
<p:tagLst xmlns:a="http://schemas.openxmlformats.org/drawingml/2006/main" xmlns:r="http://schemas.openxmlformats.org/officeDocument/2006/relationships" xmlns:p="http://schemas.openxmlformats.org/presentationml/2006/main">
  <p:tag name="PPTAGGERGROUP" val="2"/>
</p:tagLst>
</file>

<file path=ppt/tags/tag845.xml><?xml version="1.0" encoding="utf-8"?>
<p:tagLst xmlns:a="http://schemas.openxmlformats.org/drawingml/2006/main" xmlns:r="http://schemas.openxmlformats.org/officeDocument/2006/relationships" xmlns:p="http://schemas.openxmlformats.org/presentationml/2006/main">
  <p:tag name="PPTAGGERGROUP" val="2"/>
</p:tagLst>
</file>

<file path=ppt/tags/tag846.xml><?xml version="1.0" encoding="utf-8"?>
<p:tagLst xmlns:a="http://schemas.openxmlformats.org/drawingml/2006/main" xmlns:r="http://schemas.openxmlformats.org/officeDocument/2006/relationships" xmlns:p="http://schemas.openxmlformats.org/presentationml/2006/main">
  <p:tag name="PPTAGGERGROUP" val="2"/>
</p:tagLst>
</file>

<file path=ppt/tags/tag847.xml><?xml version="1.0" encoding="utf-8"?>
<p:tagLst xmlns:a="http://schemas.openxmlformats.org/drawingml/2006/main" xmlns:r="http://schemas.openxmlformats.org/officeDocument/2006/relationships" xmlns:p="http://schemas.openxmlformats.org/presentationml/2006/main">
  <p:tag name="PPTAGGERGROUP" val="2"/>
</p:tagLst>
</file>

<file path=ppt/tags/tag848.xml><?xml version="1.0" encoding="utf-8"?>
<p:tagLst xmlns:a="http://schemas.openxmlformats.org/drawingml/2006/main" xmlns:r="http://schemas.openxmlformats.org/officeDocument/2006/relationships" xmlns:p="http://schemas.openxmlformats.org/presentationml/2006/main">
  <p:tag name="PPTAGGERGROUP" val="2"/>
</p:tagLst>
</file>

<file path=ppt/tags/tag849.xml><?xml version="1.0" encoding="utf-8"?>
<p:tagLst xmlns:a="http://schemas.openxmlformats.org/drawingml/2006/main" xmlns:r="http://schemas.openxmlformats.org/officeDocument/2006/relationships" xmlns:p="http://schemas.openxmlformats.org/presentationml/2006/main">
  <p:tag name="PPTAGGERGROUP" val="2"/>
</p:tagLst>
</file>

<file path=ppt/tags/tag85.xml><?xml version="1.0" encoding="utf-8"?>
<p:tagLst xmlns:a="http://schemas.openxmlformats.org/drawingml/2006/main" xmlns:r="http://schemas.openxmlformats.org/officeDocument/2006/relationships" xmlns:p="http://schemas.openxmlformats.org/presentationml/2006/main">
  <p:tag name="PPTAGGERGROUP" val="2"/>
</p:tagLst>
</file>

<file path=ppt/tags/tag850.xml><?xml version="1.0" encoding="utf-8"?>
<p:tagLst xmlns:a="http://schemas.openxmlformats.org/drawingml/2006/main" xmlns:r="http://schemas.openxmlformats.org/officeDocument/2006/relationships" xmlns:p="http://schemas.openxmlformats.org/presentationml/2006/main">
  <p:tag name="PPTAGGERGROUP" val="2"/>
</p:tagLst>
</file>

<file path=ppt/tags/tag851.xml><?xml version="1.0" encoding="utf-8"?>
<p:tagLst xmlns:a="http://schemas.openxmlformats.org/drawingml/2006/main" xmlns:r="http://schemas.openxmlformats.org/officeDocument/2006/relationships" xmlns:p="http://schemas.openxmlformats.org/presentationml/2006/main">
  <p:tag name="PPTAGGERGROUP" val="2"/>
</p:tagLst>
</file>

<file path=ppt/tags/tag852.xml><?xml version="1.0" encoding="utf-8"?>
<p:tagLst xmlns:a="http://schemas.openxmlformats.org/drawingml/2006/main" xmlns:r="http://schemas.openxmlformats.org/officeDocument/2006/relationships" xmlns:p="http://schemas.openxmlformats.org/presentationml/2006/main">
  <p:tag name="PPTAGGERGROUP" val="2"/>
</p:tagLst>
</file>

<file path=ppt/tags/tag853.xml><?xml version="1.0" encoding="utf-8"?>
<p:tagLst xmlns:a="http://schemas.openxmlformats.org/drawingml/2006/main" xmlns:r="http://schemas.openxmlformats.org/officeDocument/2006/relationships" xmlns:p="http://schemas.openxmlformats.org/presentationml/2006/main">
  <p:tag name="PPTAGGERGROUP" val="2"/>
</p:tagLst>
</file>

<file path=ppt/tags/tag854.xml><?xml version="1.0" encoding="utf-8"?>
<p:tagLst xmlns:a="http://schemas.openxmlformats.org/drawingml/2006/main" xmlns:r="http://schemas.openxmlformats.org/officeDocument/2006/relationships" xmlns:p="http://schemas.openxmlformats.org/presentationml/2006/main">
  <p:tag name="PPTAGGERGROUP" val="2"/>
</p:tagLst>
</file>

<file path=ppt/tags/tag855.xml><?xml version="1.0" encoding="utf-8"?>
<p:tagLst xmlns:a="http://schemas.openxmlformats.org/drawingml/2006/main" xmlns:r="http://schemas.openxmlformats.org/officeDocument/2006/relationships" xmlns:p="http://schemas.openxmlformats.org/presentationml/2006/main">
  <p:tag name="PPTAGGERGROUP" val="2"/>
</p:tagLst>
</file>

<file path=ppt/tags/tag856.xml><?xml version="1.0" encoding="utf-8"?>
<p:tagLst xmlns:a="http://schemas.openxmlformats.org/drawingml/2006/main" xmlns:r="http://schemas.openxmlformats.org/officeDocument/2006/relationships" xmlns:p="http://schemas.openxmlformats.org/presentationml/2006/main">
  <p:tag name="PPTAGGERGROUP" val="2"/>
</p:tagLst>
</file>

<file path=ppt/tags/tag857.xml><?xml version="1.0" encoding="utf-8"?>
<p:tagLst xmlns:a="http://schemas.openxmlformats.org/drawingml/2006/main" xmlns:r="http://schemas.openxmlformats.org/officeDocument/2006/relationships" xmlns:p="http://schemas.openxmlformats.org/presentationml/2006/main">
  <p:tag name="PPTAGGERGROUP" val="2"/>
</p:tagLst>
</file>

<file path=ppt/tags/tag858.xml><?xml version="1.0" encoding="utf-8"?>
<p:tagLst xmlns:a="http://schemas.openxmlformats.org/drawingml/2006/main" xmlns:r="http://schemas.openxmlformats.org/officeDocument/2006/relationships" xmlns:p="http://schemas.openxmlformats.org/presentationml/2006/main">
  <p:tag name="PPTAGGERGROUP" val="2"/>
</p:tagLst>
</file>

<file path=ppt/tags/tag859.xml><?xml version="1.0" encoding="utf-8"?>
<p:tagLst xmlns:a="http://schemas.openxmlformats.org/drawingml/2006/main" xmlns:r="http://schemas.openxmlformats.org/officeDocument/2006/relationships" xmlns:p="http://schemas.openxmlformats.org/presentationml/2006/main">
  <p:tag name="PPTAGGERGROUP" val="2"/>
</p:tagLst>
</file>

<file path=ppt/tags/tag86.xml><?xml version="1.0" encoding="utf-8"?>
<p:tagLst xmlns:a="http://schemas.openxmlformats.org/drawingml/2006/main" xmlns:r="http://schemas.openxmlformats.org/officeDocument/2006/relationships" xmlns:p="http://schemas.openxmlformats.org/presentationml/2006/main">
  <p:tag name="PPTAGGERGROUP" val="2"/>
</p:tagLst>
</file>

<file path=ppt/tags/tag860.xml><?xml version="1.0" encoding="utf-8"?>
<p:tagLst xmlns:a="http://schemas.openxmlformats.org/drawingml/2006/main" xmlns:r="http://schemas.openxmlformats.org/officeDocument/2006/relationships" xmlns:p="http://schemas.openxmlformats.org/presentationml/2006/main">
  <p:tag name="PPTAGGERGROUP" val="2"/>
</p:tagLst>
</file>

<file path=ppt/tags/tag861.xml><?xml version="1.0" encoding="utf-8"?>
<p:tagLst xmlns:a="http://schemas.openxmlformats.org/drawingml/2006/main" xmlns:r="http://schemas.openxmlformats.org/officeDocument/2006/relationships" xmlns:p="http://schemas.openxmlformats.org/presentationml/2006/main">
  <p:tag name="PPTAGGERGROUP" val="2"/>
</p:tagLst>
</file>

<file path=ppt/tags/tag862.xml><?xml version="1.0" encoding="utf-8"?>
<p:tagLst xmlns:a="http://schemas.openxmlformats.org/drawingml/2006/main" xmlns:r="http://schemas.openxmlformats.org/officeDocument/2006/relationships" xmlns:p="http://schemas.openxmlformats.org/presentationml/2006/main">
  <p:tag name="PPTAGGERGROUP" val="2"/>
</p:tagLst>
</file>

<file path=ppt/tags/tag863.xml><?xml version="1.0" encoding="utf-8"?>
<p:tagLst xmlns:a="http://schemas.openxmlformats.org/drawingml/2006/main" xmlns:r="http://schemas.openxmlformats.org/officeDocument/2006/relationships" xmlns:p="http://schemas.openxmlformats.org/presentationml/2006/main">
  <p:tag name="PPTAGGERGROUP" val="2"/>
</p:tagLst>
</file>

<file path=ppt/tags/tag864.xml><?xml version="1.0" encoding="utf-8"?>
<p:tagLst xmlns:a="http://schemas.openxmlformats.org/drawingml/2006/main" xmlns:r="http://schemas.openxmlformats.org/officeDocument/2006/relationships" xmlns:p="http://schemas.openxmlformats.org/presentationml/2006/main">
  <p:tag name="PPTAGGERGROUP" val="2"/>
</p:tagLst>
</file>

<file path=ppt/tags/tag865.xml><?xml version="1.0" encoding="utf-8"?>
<p:tagLst xmlns:a="http://schemas.openxmlformats.org/drawingml/2006/main" xmlns:r="http://schemas.openxmlformats.org/officeDocument/2006/relationships" xmlns:p="http://schemas.openxmlformats.org/presentationml/2006/main">
  <p:tag name="PPTAGGERGROUP" val="2"/>
</p:tagLst>
</file>

<file path=ppt/tags/tag866.xml><?xml version="1.0" encoding="utf-8"?>
<p:tagLst xmlns:a="http://schemas.openxmlformats.org/drawingml/2006/main" xmlns:r="http://schemas.openxmlformats.org/officeDocument/2006/relationships" xmlns:p="http://schemas.openxmlformats.org/presentationml/2006/main">
  <p:tag name="PPTAGGERGROUP" val="2"/>
</p:tagLst>
</file>

<file path=ppt/tags/tag867.xml><?xml version="1.0" encoding="utf-8"?>
<p:tagLst xmlns:a="http://schemas.openxmlformats.org/drawingml/2006/main" xmlns:r="http://schemas.openxmlformats.org/officeDocument/2006/relationships" xmlns:p="http://schemas.openxmlformats.org/presentationml/2006/main">
  <p:tag name="PPTAGGERGROUP" val="2"/>
</p:tagLst>
</file>

<file path=ppt/tags/tag868.xml><?xml version="1.0" encoding="utf-8"?>
<p:tagLst xmlns:a="http://schemas.openxmlformats.org/drawingml/2006/main" xmlns:r="http://schemas.openxmlformats.org/officeDocument/2006/relationships" xmlns:p="http://schemas.openxmlformats.org/presentationml/2006/main">
  <p:tag name="PPTAGGERGROUP" val="2"/>
</p:tagLst>
</file>

<file path=ppt/tags/tag869.xml><?xml version="1.0" encoding="utf-8"?>
<p:tagLst xmlns:a="http://schemas.openxmlformats.org/drawingml/2006/main" xmlns:r="http://schemas.openxmlformats.org/officeDocument/2006/relationships" xmlns:p="http://schemas.openxmlformats.org/presentationml/2006/main">
  <p:tag name="PPTAGGERGROUP" val="2"/>
</p:tagLst>
</file>

<file path=ppt/tags/tag87.xml><?xml version="1.0" encoding="utf-8"?>
<p:tagLst xmlns:a="http://schemas.openxmlformats.org/drawingml/2006/main" xmlns:r="http://schemas.openxmlformats.org/officeDocument/2006/relationships" xmlns:p="http://schemas.openxmlformats.org/presentationml/2006/main">
  <p:tag name="PPTAGGERGROUP" val="2"/>
</p:tagLst>
</file>

<file path=ppt/tags/tag870.xml><?xml version="1.0" encoding="utf-8"?>
<p:tagLst xmlns:a="http://schemas.openxmlformats.org/drawingml/2006/main" xmlns:r="http://schemas.openxmlformats.org/officeDocument/2006/relationships" xmlns:p="http://schemas.openxmlformats.org/presentationml/2006/main">
  <p:tag name="PPTAGGERGROUP" val="2"/>
</p:tagLst>
</file>

<file path=ppt/tags/tag871.xml><?xml version="1.0" encoding="utf-8"?>
<p:tagLst xmlns:a="http://schemas.openxmlformats.org/drawingml/2006/main" xmlns:r="http://schemas.openxmlformats.org/officeDocument/2006/relationships" xmlns:p="http://schemas.openxmlformats.org/presentationml/2006/main">
  <p:tag name="PPTAGGERGROUP" val="2"/>
</p:tagLst>
</file>

<file path=ppt/tags/tag872.xml><?xml version="1.0" encoding="utf-8"?>
<p:tagLst xmlns:a="http://schemas.openxmlformats.org/drawingml/2006/main" xmlns:r="http://schemas.openxmlformats.org/officeDocument/2006/relationships" xmlns:p="http://schemas.openxmlformats.org/presentationml/2006/main">
  <p:tag name="PPTAGGERGROUP" val="2"/>
</p:tagLst>
</file>

<file path=ppt/tags/tag873.xml><?xml version="1.0" encoding="utf-8"?>
<p:tagLst xmlns:a="http://schemas.openxmlformats.org/drawingml/2006/main" xmlns:r="http://schemas.openxmlformats.org/officeDocument/2006/relationships" xmlns:p="http://schemas.openxmlformats.org/presentationml/2006/main">
  <p:tag name="PPTAGGERGROUP" val="2"/>
</p:tagLst>
</file>

<file path=ppt/tags/tag874.xml><?xml version="1.0" encoding="utf-8"?>
<p:tagLst xmlns:a="http://schemas.openxmlformats.org/drawingml/2006/main" xmlns:r="http://schemas.openxmlformats.org/officeDocument/2006/relationships" xmlns:p="http://schemas.openxmlformats.org/presentationml/2006/main">
  <p:tag name="PPTAGGERGROUP" val="2"/>
</p:tagLst>
</file>

<file path=ppt/tags/tag875.xml><?xml version="1.0" encoding="utf-8"?>
<p:tagLst xmlns:a="http://schemas.openxmlformats.org/drawingml/2006/main" xmlns:r="http://schemas.openxmlformats.org/officeDocument/2006/relationships" xmlns:p="http://schemas.openxmlformats.org/presentationml/2006/main">
  <p:tag name="PPTAGGERGROUP" val="2"/>
</p:tagLst>
</file>

<file path=ppt/tags/tag876.xml><?xml version="1.0" encoding="utf-8"?>
<p:tagLst xmlns:a="http://schemas.openxmlformats.org/drawingml/2006/main" xmlns:r="http://schemas.openxmlformats.org/officeDocument/2006/relationships" xmlns:p="http://schemas.openxmlformats.org/presentationml/2006/main">
  <p:tag name="PPTAGGERGROUP" val="2"/>
</p:tagLst>
</file>

<file path=ppt/tags/tag877.xml><?xml version="1.0" encoding="utf-8"?>
<p:tagLst xmlns:a="http://schemas.openxmlformats.org/drawingml/2006/main" xmlns:r="http://schemas.openxmlformats.org/officeDocument/2006/relationships" xmlns:p="http://schemas.openxmlformats.org/presentationml/2006/main">
  <p:tag name="PPTAGGERGROUP" val="2"/>
</p:tagLst>
</file>

<file path=ppt/tags/tag878.xml><?xml version="1.0" encoding="utf-8"?>
<p:tagLst xmlns:a="http://schemas.openxmlformats.org/drawingml/2006/main" xmlns:r="http://schemas.openxmlformats.org/officeDocument/2006/relationships" xmlns:p="http://schemas.openxmlformats.org/presentationml/2006/main">
  <p:tag name="PPTAGGERGROUP" val="2"/>
</p:tagLst>
</file>

<file path=ppt/tags/tag879.xml><?xml version="1.0" encoding="utf-8"?>
<p:tagLst xmlns:a="http://schemas.openxmlformats.org/drawingml/2006/main" xmlns:r="http://schemas.openxmlformats.org/officeDocument/2006/relationships" xmlns:p="http://schemas.openxmlformats.org/presentationml/2006/main">
  <p:tag name="PPTAGGERGROUP" val="2"/>
</p:tagLst>
</file>

<file path=ppt/tags/tag88.xml><?xml version="1.0" encoding="utf-8"?>
<p:tagLst xmlns:a="http://schemas.openxmlformats.org/drawingml/2006/main" xmlns:r="http://schemas.openxmlformats.org/officeDocument/2006/relationships" xmlns:p="http://schemas.openxmlformats.org/presentationml/2006/main">
  <p:tag name="PPTAGGERGROUP" val="2"/>
</p:tagLst>
</file>

<file path=ppt/tags/tag880.xml><?xml version="1.0" encoding="utf-8"?>
<p:tagLst xmlns:a="http://schemas.openxmlformats.org/drawingml/2006/main" xmlns:r="http://schemas.openxmlformats.org/officeDocument/2006/relationships" xmlns:p="http://schemas.openxmlformats.org/presentationml/2006/main">
  <p:tag name="PPTAGGERGROUP" val="2"/>
</p:tagLst>
</file>

<file path=ppt/tags/tag881.xml><?xml version="1.0" encoding="utf-8"?>
<p:tagLst xmlns:a="http://schemas.openxmlformats.org/drawingml/2006/main" xmlns:r="http://schemas.openxmlformats.org/officeDocument/2006/relationships" xmlns:p="http://schemas.openxmlformats.org/presentationml/2006/main">
  <p:tag name="PPTAGGERGROUP" val="2"/>
</p:tagLst>
</file>

<file path=ppt/tags/tag882.xml><?xml version="1.0" encoding="utf-8"?>
<p:tagLst xmlns:a="http://schemas.openxmlformats.org/drawingml/2006/main" xmlns:r="http://schemas.openxmlformats.org/officeDocument/2006/relationships" xmlns:p="http://schemas.openxmlformats.org/presentationml/2006/main">
  <p:tag name="PPTAGGERGROUP" val="2"/>
</p:tagLst>
</file>

<file path=ppt/tags/tag883.xml><?xml version="1.0" encoding="utf-8"?>
<p:tagLst xmlns:a="http://schemas.openxmlformats.org/drawingml/2006/main" xmlns:r="http://schemas.openxmlformats.org/officeDocument/2006/relationships" xmlns:p="http://schemas.openxmlformats.org/presentationml/2006/main">
  <p:tag name="PPTAGGERGROUP" val="2"/>
</p:tagLst>
</file>

<file path=ppt/tags/tag884.xml><?xml version="1.0" encoding="utf-8"?>
<p:tagLst xmlns:a="http://schemas.openxmlformats.org/drawingml/2006/main" xmlns:r="http://schemas.openxmlformats.org/officeDocument/2006/relationships" xmlns:p="http://schemas.openxmlformats.org/presentationml/2006/main">
  <p:tag name="PPTAGGERGROUP" val="2"/>
</p:tagLst>
</file>

<file path=ppt/tags/tag885.xml><?xml version="1.0" encoding="utf-8"?>
<p:tagLst xmlns:a="http://schemas.openxmlformats.org/drawingml/2006/main" xmlns:r="http://schemas.openxmlformats.org/officeDocument/2006/relationships" xmlns:p="http://schemas.openxmlformats.org/presentationml/2006/main">
  <p:tag name="PPTAGGERGROUP" val="2"/>
</p:tagLst>
</file>

<file path=ppt/tags/tag886.xml><?xml version="1.0" encoding="utf-8"?>
<p:tagLst xmlns:a="http://schemas.openxmlformats.org/drawingml/2006/main" xmlns:r="http://schemas.openxmlformats.org/officeDocument/2006/relationships" xmlns:p="http://schemas.openxmlformats.org/presentationml/2006/main">
  <p:tag name="PPTAGGERGROUP" val="2"/>
</p:tagLst>
</file>

<file path=ppt/tags/tag887.xml><?xml version="1.0" encoding="utf-8"?>
<p:tagLst xmlns:a="http://schemas.openxmlformats.org/drawingml/2006/main" xmlns:r="http://schemas.openxmlformats.org/officeDocument/2006/relationships" xmlns:p="http://schemas.openxmlformats.org/presentationml/2006/main">
  <p:tag name="PPTAGGERGROUP" val="2"/>
</p:tagLst>
</file>

<file path=ppt/tags/tag888.xml><?xml version="1.0" encoding="utf-8"?>
<p:tagLst xmlns:a="http://schemas.openxmlformats.org/drawingml/2006/main" xmlns:r="http://schemas.openxmlformats.org/officeDocument/2006/relationships" xmlns:p="http://schemas.openxmlformats.org/presentationml/2006/main">
  <p:tag name="PPTAGGERGROUP" val="2"/>
</p:tagLst>
</file>

<file path=ppt/tags/tag889.xml><?xml version="1.0" encoding="utf-8"?>
<p:tagLst xmlns:a="http://schemas.openxmlformats.org/drawingml/2006/main" xmlns:r="http://schemas.openxmlformats.org/officeDocument/2006/relationships" xmlns:p="http://schemas.openxmlformats.org/presentationml/2006/main">
  <p:tag name="PPTAGGERGROUP" val="2"/>
</p:tagLst>
</file>

<file path=ppt/tags/tag89.xml><?xml version="1.0" encoding="utf-8"?>
<p:tagLst xmlns:a="http://schemas.openxmlformats.org/drawingml/2006/main" xmlns:r="http://schemas.openxmlformats.org/officeDocument/2006/relationships" xmlns:p="http://schemas.openxmlformats.org/presentationml/2006/main">
  <p:tag name="PPTAGGERGROUP" val="2"/>
</p:tagLst>
</file>

<file path=ppt/tags/tag890.xml><?xml version="1.0" encoding="utf-8"?>
<p:tagLst xmlns:a="http://schemas.openxmlformats.org/drawingml/2006/main" xmlns:r="http://schemas.openxmlformats.org/officeDocument/2006/relationships" xmlns:p="http://schemas.openxmlformats.org/presentationml/2006/main">
  <p:tag name="PPTAGGERGROUP" val="2"/>
</p:tagLst>
</file>

<file path=ppt/tags/tag891.xml><?xml version="1.0" encoding="utf-8"?>
<p:tagLst xmlns:a="http://schemas.openxmlformats.org/drawingml/2006/main" xmlns:r="http://schemas.openxmlformats.org/officeDocument/2006/relationships" xmlns:p="http://schemas.openxmlformats.org/presentationml/2006/main">
  <p:tag name="PPTAGGERGROUP" val="2"/>
</p:tagLst>
</file>

<file path=ppt/tags/tag892.xml><?xml version="1.0" encoding="utf-8"?>
<p:tagLst xmlns:a="http://schemas.openxmlformats.org/drawingml/2006/main" xmlns:r="http://schemas.openxmlformats.org/officeDocument/2006/relationships" xmlns:p="http://schemas.openxmlformats.org/presentationml/2006/main">
  <p:tag name="PPTAGGERGROUP" val="2"/>
</p:tagLst>
</file>

<file path=ppt/tags/tag893.xml><?xml version="1.0" encoding="utf-8"?>
<p:tagLst xmlns:a="http://schemas.openxmlformats.org/drawingml/2006/main" xmlns:r="http://schemas.openxmlformats.org/officeDocument/2006/relationships" xmlns:p="http://schemas.openxmlformats.org/presentationml/2006/main">
  <p:tag name="PPTAGGERGROUP" val="2"/>
</p:tagLst>
</file>

<file path=ppt/tags/tag894.xml><?xml version="1.0" encoding="utf-8"?>
<p:tagLst xmlns:a="http://schemas.openxmlformats.org/drawingml/2006/main" xmlns:r="http://schemas.openxmlformats.org/officeDocument/2006/relationships" xmlns:p="http://schemas.openxmlformats.org/presentationml/2006/main">
  <p:tag name="PPTAGGERGROUP" val="2"/>
</p:tagLst>
</file>

<file path=ppt/tags/tag895.xml><?xml version="1.0" encoding="utf-8"?>
<p:tagLst xmlns:a="http://schemas.openxmlformats.org/drawingml/2006/main" xmlns:r="http://schemas.openxmlformats.org/officeDocument/2006/relationships" xmlns:p="http://schemas.openxmlformats.org/presentationml/2006/main">
  <p:tag name="PPTAGGERGROUP" val="2"/>
</p:tagLst>
</file>

<file path=ppt/tags/tag896.xml><?xml version="1.0" encoding="utf-8"?>
<p:tagLst xmlns:a="http://schemas.openxmlformats.org/drawingml/2006/main" xmlns:r="http://schemas.openxmlformats.org/officeDocument/2006/relationships" xmlns:p="http://schemas.openxmlformats.org/presentationml/2006/main">
  <p:tag name="PPTAGGERGROUP" val="2"/>
</p:tagLst>
</file>

<file path=ppt/tags/tag897.xml><?xml version="1.0" encoding="utf-8"?>
<p:tagLst xmlns:a="http://schemas.openxmlformats.org/drawingml/2006/main" xmlns:r="http://schemas.openxmlformats.org/officeDocument/2006/relationships" xmlns:p="http://schemas.openxmlformats.org/presentationml/2006/main">
  <p:tag name="PPTAGGERGROUP" val="2"/>
</p:tagLst>
</file>

<file path=ppt/tags/tag898.xml><?xml version="1.0" encoding="utf-8"?>
<p:tagLst xmlns:a="http://schemas.openxmlformats.org/drawingml/2006/main" xmlns:r="http://schemas.openxmlformats.org/officeDocument/2006/relationships" xmlns:p="http://schemas.openxmlformats.org/presentationml/2006/main">
  <p:tag name="PPTAGGERGROUP" val="2"/>
</p:tagLst>
</file>

<file path=ppt/tags/tag899.xml><?xml version="1.0" encoding="utf-8"?>
<p:tagLst xmlns:a="http://schemas.openxmlformats.org/drawingml/2006/main" xmlns:r="http://schemas.openxmlformats.org/officeDocument/2006/relationships" xmlns:p="http://schemas.openxmlformats.org/presentationml/2006/main">
  <p:tag name="PPTAGGERGROUP" val="2"/>
</p:tagLst>
</file>

<file path=ppt/tags/tag9.xml><?xml version="1.0" encoding="utf-8"?>
<p:tagLst xmlns:a="http://schemas.openxmlformats.org/drawingml/2006/main" xmlns:r="http://schemas.openxmlformats.org/officeDocument/2006/relationships" xmlns:p="http://schemas.openxmlformats.org/presentationml/2006/main">
  <p:tag name="PPTAGGERGROUP" val="2"/>
</p:tagLst>
</file>

<file path=ppt/tags/tag90.xml><?xml version="1.0" encoding="utf-8"?>
<p:tagLst xmlns:a="http://schemas.openxmlformats.org/drawingml/2006/main" xmlns:r="http://schemas.openxmlformats.org/officeDocument/2006/relationships" xmlns:p="http://schemas.openxmlformats.org/presentationml/2006/main">
  <p:tag name="PPTAGGERGROUP" val="2"/>
</p:tagLst>
</file>

<file path=ppt/tags/tag900.xml><?xml version="1.0" encoding="utf-8"?>
<p:tagLst xmlns:a="http://schemas.openxmlformats.org/drawingml/2006/main" xmlns:r="http://schemas.openxmlformats.org/officeDocument/2006/relationships" xmlns:p="http://schemas.openxmlformats.org/presentationml/2006/main">
  <p:tag name="PPTAGGERGROUP" val="2"/>
</p:tagLst>
</file>

<file path=ppt/tags/tag901.xml><?xml version="1.0" encoding="utf-8"?>
<p:tagLst xmlns:a="http://schemas.openxmlformats.org/drawingml/2006/main" xmlns:r="http://schemas.openxmlformats.org/officeDocument/2006/relationships" xmlns:p="http://schemas.openxmlformats.org/presentationml/2006/main">
  <p:tag name="PPTAGGERGROUP" val="2"/>
</p:tagLst>
</file>

<file path=ppt/tags/tag902.xml><?xml version="1.0" encoding="utf-8"?>
<p:tagLst xmlns:a="http://schemas.openxmlformats.org/drawingml/2006/main" xmlns:r="http://schemas.openxmlformats.org/officeDocument/2006/relationships" xmlns:p="http://schemas.openxmlformats.org/presentationml/2006/main">
  <p:tag name="PPTAGGERGROUP" val="2"/>
</p:tagLst>
</file>

<file path=ppt/tags/tag903.xml><?xml version="1.0" encoding="utf-8"?>
<p:tagLst xmlns:a="http://schemas.openxmlformats.org/drawingml/2006/main" xmlns:r="http://schemas.openxmlformats.org/officeDocument/2006/relationships" xmlns:p="http://schemas.openxmlformats.org/presentationml/2006/main">
  <p:tag name="PPTAGGERGROUP" val="2"/>
</p:tagLst>
</file>

<file path=ppt/tags/tag904.xml><?xml version="1.0" encoding="utf-8"?>
<p:tagLst xmlns:a="http://schemas.openxmlformats.org/drawingml/2006/main" xmlns:r="http://schemas.openxmlformats.org/officeDocument/2006/relationships" xmlns:p="http://schemas.openxmlformats.org/presentationml/2006/main">
  <p:tag name="PPTAGGERGROUP" val="2"/>
</p:tagLst>
</file>

<file path=ppt/tags/tag905.xml><?xml version="1.0" encoding="utf-8"?>
<p:tagLst xmlns:a="http://schemas.openxmlformats.org/drawingml/2006/main" xmlns:r="http://schemas.openxmlformats.org/officeDocument/2006/relationships" xmlns:p="http://schemas.openxmlformats.org/presentationml/2006/main">
  <p:tag name="PPTAGGERGROUP" val="2"/>
</p:tagLst>
</file>

<file path=ppt/tags/tag906.xml><?xml version="1.0" encoding="utf-8"?>
<p:tagLst xmlns:a="http://schemas.openxmlformats.org/drawingml/2006/main" xmlns:r="http://schemas.openxmlformats.org/officeDocument/2006/relationships" xmlns:p="http://schemas.openxmlformats.org/presentationml/2006/main">
  <p:tag name="PPTAGGERGROUP" val="2"/>
</p:tagLst>
</file>

<file path=ppt/tags/tag907.xml><?xml version="1.0" encoding="utf-8"?>
<p:tagLst xmlns:a="http://schemas.openxmlformats.org/drawingml/2006/main" xmlns:r="http://schemas.openxmlformats.org/officeDocument/2006/relationships" xmlns:p="http://schemas.openxmlformats.org/presentationml/2006/main">
  <p:tag name="PPTAGGERGROUP" val="2"/>
</p:tagLst>
</file>

<file path=ppt/tags/tag908.xml><?xml version="1.0" encoding="utf-8"?>
<p:tagLst xmlns:a="http://schemas.openxmlformats.org/drawingml/2006/main" xmlns:r="http://schemas.openxmlformats.org/officeDocument/2006/relationships" xmlns:p="http://schemas.openxmlformats.org/presentationml/2006/main">
  <p:tag name="PPTAGGERGROUP" val="2"/>
</p:tagLst>
</file>

<file path=ppt/tags/tag909.xml><?xml version="1.0" encoding="utf-8"?>
<p:tagLst xmlns:a="http://schemas.openxmlformats.org/drawingml/2006/main" xmlns:r="http://schemas.openxmlformats.org/officeDocument/2006/relationships" xmlns:p="http://schemas.openxmlformats.org/presentationml/2006/main">
  <p:tag name="PPTAGGERGROUP" val="2"/>
</p:tagLst>
</file>

<file path=ppt/tags/tag91.xml><?xml version="1.0" encoding="utf-8"?>
<p:tagLst xmlns:a="http://schemas.openxmlformats.org/drawingml/2006/main" xmlns:r="http://schemas.openxmlformats.org/officeDocument/2006/relationships" xmlns:p="http://schemas.openxmlformats.org/presentationml/2006/main">
  <p:tag name="PPTAGGERGROUP" val="2"/>
</p:tagLst>
</file>

<file path=ppt/tags/tag910.xml><?xml version="1.0" encoding="utf-8"?>
<p:tagLst xmlns:a="http://schemas.openxmlformats.org/drawingml/2006/main" xmlns:r="http://schemas.openxmlformats.org/officeDocument/2006/relationships" xmlns:p="http://schemas.openxmlformats.org/presentationml/2006/main">
  <p:tag name="PPTAGGERGROUP" val="2"/>
</p:tagLst>
</file>

<file path=ppt/tags/tag911.xml><?xml version="1.0" encoding="utf-8"?>
<p:tagLst xmlns:a="http://schemas.openxmlformats.org/drawingml/2006/main" xmlns:r="http://schemas.openxmlformats.org/officeDocument/2006/relationships" xmlns:p="http://schemas.openxmlformats.org/presentationml/2006/main">
  <p:tag name="PPTAGGERGROUP" val="2"/>
</p:tagLst>
</file>

<file path=ppt/tags/tag912.xml><?xml version="1.0" encoding="utf-8"?>
<p:tagLst xmlns:a="http://schemas.openxmlformats.org/drawingml/2006/main" xmlns:r="http://schemas.openxmlformats.org/officeDocument/2006/relationships" xmlns:p="http://schemas.openxmlformats.org/presentationml/2006/main">
  <p:tag name="PPTAGGERGROUP" val="2"/>
</p:tagLst>
</file>

<file path=ppt/tags/tag913.xml><?xml version="1.0" encoding="utf-8"?>
<p:tagLst xmlns:a="http://schemas.openxmlformats.org/drawingml/2006/main" xmlns:r="http://schemas.openxmlformats.org/officeDocument/2006/relationships" xmlns:p="http://schemas.openxmlformats.org/presentationml/2006/main">
  <p:tag name="PPTAGGERGROUP" val="2"/>
</p:tagLst>
</file>

<file path=ppt/tags/tag914.xml><?xml version="1.0" encoding="utf-8"?>
<p:tagLst xmlns:a="http://schemas.openxmlformats.org/drawingml/2006/main" xmlns:r="http://schemas.openxmlformats.org/officeDocument/2006/relationships" xmlns:p="http://schemas.openxmlformats.org/presentationml/2006/main">
  <p:tag name="PPTAGGERGROUP" val="2"/>
</p:tagLst>
</file>

<file path=ppt/tags/tag915.xml><?xml version="1.0" encoding="utf-8"?>
<p:tagLst xmlns:a="http://schemas.openxmlformats.org/drawingml/2006/main" xmlns:r="http://schemas.openxmlformats.org/officeDocument/2006/relationships" xmlns:p="http://schemas.openxmlformats.org/presentationml/2006/main">
  <p:tag name="PPTAGGERGROUP" val="2"/>
</p:tagLst>
</file>

<file path=ppt/tags/tag916.xml><?xml version="1.0" encoding="utf-8"?>
<p:tagLst xmlns:a="http://schemas.openxmlformats.org/drawingml/2006/main" xmlns:r="http://schemas.openxmlformats.org/officeDocument/2006/relationships" xmlns:p="http://schemas.openxmlformats.org/presentationml/2006/main">
  <p:tag name="PPTAGGERGROUP" val="2"/>
</p:tagLst>
</file>

<file path=ppt/tags/tag917.xml><?xml version="1.0" encoding="utf-8"?>
<p:tagLst xmlns:a="http://schemas.openxmlformats.org/drawingml/2006/main" xmlns:r="http://schemas.openxmlformats.org/officeDocument/2006/relationships" xmlns:p="http://schemas.openxmlformats.org/presentationml/2006/main">
  <p:tag name="PPTAGGERGROUP" val="2"/>
</p:tagLst>
</file>

<file path=ppt/tags/tag918.xml><?xml version="1.0" encoding="utf-8"?>
<p:tagLst xmlns:a="http://schemas.openxmlformats.org/drawingml/2006/main" xmlns:r="http://schemas.openxmlformats.org/officeDocument/2006/relationships" xmlns:p="http://schemas.openxmlformats.org/presentationml/2006/main">
  <p:tag name="PPTAGGERGROUP" val="2"/>
</p:tagLst>
</file>

<file path=ppt/tags/tag919.xml><?xml version="1.0" encoding="utf-8"?>
<p:tagLst xmlns:a="http://schemas.openxmlformats.org/drawingml/2006/main" xmlns:r="http://schemas.openxmlformats.org/officeDocument/2006/relationships" xmlns:p="http://schemas.openxmlformats.org/presentationml/2006/main">
  <p:tag name="PPTAGGERGROUP" val="2"/>
</p:tagLst>
</file>

<file path=ppt/tags/tag92.xml><?xml version="1.0" encoding="utf-8"?>
<p:tagLst xmlns:a="http://schemas.openxmlformats.org/drawingml/2006/main" xmlns:r="http://schemas.openxmlformats.org/officeDocument/2006/relationships" xmlns:p="http://schemas.openxmlformats.org/presentationml/2006/main">
  <p:tag name="PPTAGGERGROUP" val="2"/>
</p:tagLst>
</file>

<file path=ppt/tags/tag920.xml><?xml version="1.0" encoding="utf-8"?>
<p:tagLst xmlns:a="http://schemas.openxmlformats.org/drawingml/2006/main" xmlns:r="http://schemas.openxmlformats.org/officeDocument/2006/relationships" xmlns:p="http://schemas.openxmlformats.org/presentationml/2006/main">
  <p:tag name="PPTAGGERGROUP" val="2"/>
</p:tagLst>
</file>

<file path=ppt/tags/tag921.xml><?xml version="1.0" encoding="utf-8"?>
<p:tagLst xmlns:a="http://schemas.openxmlformats.org/drawingml/2006/main" xmlns:r="http://schemas.openxmlformats.org/officeDocument/2006/relationships" xmlns:p="http://schemas.openxmlformats.org/presentationml/2006/main">
  <p:tag name="PPTAGGERGROUP" val="2"/>
</p:tagLst>
</file>

<file path=ppt/tags/tag922.xml><?xml version="1.0" encoding="utf-8"?>
<p:tagLst xmlns:a="http://schemas.openxmlformats.org/drawingml/2006/main" xmlns:r="http://schemas.openxmlformats.org/officeDocument/2006/relationships" xmlns:p="http://schemas.openxmlformats.org/presentationml/2006/main">
  <p:tag name="PPTAGGERGROUP" val="2"/>
</p:tagLst>
</file>

<file path=ppt/tags/tag923.xml><?xml version="1.0" encoding="utf-8"?>
<p:tagLst xmlns:a="http://schemas.openxmlformats.org/drawingml/2006/main" xmlns:r="http://schemas.openxmlformats.org/officeDocument/2006/relationships" xmlns:p="http://schemas.openxmlformats.org/presentationml/2006/main">
  <p:tag name="PPTAGGERGROUP" val="2"/>
</p:tagLst>
</file>

<file path=ppt/tags/tag924.xml><?xml version="1.0" encoding="utf-8"?>
<p:tagLst xmlns:a="http://schemas.openxmlformats.org/drawingml/2006/main" xmlns:r="http://schemas.openxmlformats.org/officeDocument/2006/relationships" xmlns:p="http://schemas.openxmlformats.org/presentationml/2006/main">
  <p:tag name="PPTAGGERGROUP" val="2"/>
</p:tagLst>
</file>

<file path=ppt/tags/tag925.xml><?xml version="1.0" encoding="utf-8"?>
<p:tagLst xmlns:a="http://schemas.openxmlformats.org/drawingml/2006/main" xmlns:r="http://schemas.openxmlformats.org/officeDocument/2006/relationships" xmlns:p="http://schemas.openxmlformats.org/presentationml/2006/main">
  <p:tag name="PPTAGGERGROUP" val="2"/>
</p:tagLst>
</file>

<file path=ppt/tags/tag926.xml><?xml version="1.0" encoding="utf-8"?>
<p:tagLst xmlns:a="http://schemas.openxmlformats.org/drawingml/2006/main" xmlns:r="http://schemas.openxmlformats.org/officeDocument/2006/relationships" xmlns:p="http://schemas.openxmlformats.org/presentationml/2006/main">
  <p:tag name="PPTAGGERGROUP" val="2"/>
</p:tagLst>
</file>

<file path=ppt/tags/tag927.xml><?xml version="1.0" encoding="utf-8"?>
<p:tagLst xmlns:a="http://schemas.openxmlformats.org/drawingml/2006/main" xmlns:r="http://schemas.openxmlformats.org/officeDocument/2006/relationships" xmlns:p="http://schemas.openxmlformats.org/presentationml/2006/main">
  <p:tag name="PPTAGGERGROUP" val="2"/>
</p:tagLst>
</file>

<file path=ppt/tags/tag928.xml><?xml version="1.0" encoding="utf-8"?>
<p:tagLst xmlns:a="http://schemas.openxmlformats.org/drawingml/2006/main" xmlns:r="http://schemas.openxmlformats.org/officeDocument/2006/relationships" xmlns:p="http://schemas.openxmlformats.org/presentationml/2006/main">
  <p:tag name="PPTAGGERGROUP" val="2"/>
</p:tagLst>
</file>

<file path=ppt/tags/tag929.xml><?xml version="1.0" encoding="utf-8"?>
<p:tagLst xmlns:a="http://schemas.openxmlformats.org/drawingml/2006/main" xmlns:r="http://schemas.openxmlformats.org/officeDocument/2006/relationships" xmlns:p="http://schemas.openxmlformats.org/presentationml/2006/main">
  <p:tag name="PPTAGGERGROUP" val="2"/>
</p:tagLst>
</file>

<file path=ppt/tags/tag93.xml><?xml version="1.0" encoding="utf-8"?>
<p:tagLst xmlns:a="http://schemas.openxmlformats.org/drawingml/2006/main" xmlns:r="http://schemas.openxmlformats.org/officeDocument/2006/relationships" xmlns:p="http://schemas.openxmlformats.org/presentationml/2006/main">
  <p:tag name="PPTAGGERGROUP" val="2"/>
</p:tagLst>
</file>

<file path=ppt/tags/tag930.xml><?xml version="1.0" encoding="utf-8"?>
<p:tagLst xmlns:a="http://schemas.openxmlformats.org/drawingml/2006/main" xmlns:r="http://schemas.openxmlformats.org/officeDocument/2006/relationships" xmlns:p="http://schemas.openxmlformats.org/presentationml/2006/main">
  <p:tag name="PPTAGGERGROUP" val="2"/>
</p:tagLst>
</file>

<file path=ppt/tags/tag931.xml><?xml version="1.0" encoding="utf-8"?>
<p:tagLst xmlns:a="http://schemas.openxmlformats.org/drawingml/2006/main" xmlns:r="http://schemas.openxmlformats.org/officeDocument/2006/relationships" xmlns:p="http://schemas.openxmlformats.org/presentationml/2006/main">
  <p:tag name="PPTAGGERGROUP" val="2"/>
</p:tagLst>
</file>

<file path=ppt/tags/tag932.xml><?xml version="1.0" encoding="utf-8"?>
<p:tagLst xmlns:a="http://schemas.openxmlformats.org/drawingml/2006/main" xmlns:r="http://schemas.openxmlformats.org/officeDocument/2006/relationships" xmlns:p="http://schemas.openxmlformats.org/presentationml/2006/main">
  <p:tag name="PPTAGGERGROUP" val="2"/>
</p:tagLst>
</file>

<file path=ppt/tags/tag933.xml><?xml version="1.0" encoding="utf-8"?>
<p:tagLst xmlns:a="http://schemas.openxmlformats.org/drawingml/2006/main" xmlns:r="http://schemas.openxmlformats.org/officeDocument/2006/relationships" xmlns:p="http://schemas.openxmlformats.org/presentationml/2006/main">
  <p:tag name="PPTAGGERGROUP" val="2"/>
</p:tagLst>
</file>

<file path=ppt/tags/tag934.xml><?xml version="1.0" encoding="utf-8"?>
<p:tagLst xmlns:a="http://schemas.openxmlformats.org/drawingml/2006/main" xmlns:r="http://schemas.openxmlformats.org/officeDocument/2006/relationships" xmlns:p="http://schemas.openxmlformats.org/presentationml/2006/main">
  <p:tag name="PPTAGGERGROUP" val="2"/>
</p:tagLst>
</file>

<file path=ppt/tags/tag935.xml><?xml version="1.0" encoding="utf-8"?>
<p:tagLst xmlns:a="http://schemas.openxmlformats.org/drawingml/2006/main" xmlns:r="http://schemas.openxmlformats.org/officeDocument/2006/relationships" xmlns:p="http://schemas.openxmlformats.org/presentationml/2006/main">
  <p:tag name="PPTAGGERGROUP" val="2"/>
</p:tagLst>
</file>

<file path=ppt/tags/tag936.xml><?xml version="1.0" encoding="utf-8"?>
<p:tagLst xmlns:a="http://schemas.openxmlformats.org/drawingml/2006/main" xmlns:r="http://schemas.openxmlformats.org/officeDocument/2006/relationships" xmlns:p="http://schemas.openxmlformats.org/presentationml/2006/main">
  <p:tag name="PPTAGGERGROUP" val="2"/>
</p:tagLst>
</file>

<file path=ppt/tags/tag937.xml><?xml version="1.0" encoding="utf-8"?>
<p:tagLst xmlns:a="http://schemas.openxmlformats.org/drawingml/2006/main" xmlns:r="http://schemas.openxmlformats.org/officeDocument/2006/relationships" xmlns:p="http://schemas.openxmlformats.org/presentationml/2006/main">
  <p:tag name="PPTAGGERGROUP" val="2"/>
</p:tagLst>
</file>

<file path=ppt/tags/tag938.xml><?xml version="1.0" encoding="utf-8"?>
<p:tagLst xmlns:a="http://schemas.openxmlformats.org/drawingml/2006/main" xmlns:r="http://schemas.openxmlformats.org/officeDocument/2006/relationships" xmlns:p="http://schemas.openxmlformats.org/presentationml/2006/main">
  <p:tag name="PPTAGGERGROUP" val="2"/>
</p:tagLst>
</file>

<file path=ppt/tags/tag939.xml><?xml version="1.0" encoding="utf-8"?>
<p:tagLst xmlns:a="http://schemas.openxmlformats.org/drawingml/2006/main" xmlns:r="http://schemas.openxmlformats.org/officeDocument/2006/relationships" xmlns:p="http://schemas.openxmlformats.org/presentationml/2006/main">
  <p:tag name="PPTAGGERGROUP" val="2"/>
</p:tagLst>
</file>

<file path=ppt/tags/tag94.xml><?xml version="1.0" encoding="utf-8"?>
<p:tagLst xmlns:a="http://schemas.openxmlformats.org/drawingml/2006/main" xmlns:r="http://schemas.openxmlformats.org/officeDocument/2006/relationships" xmlns:p="http://schemas.openxmlformats.org/presentationml/2006/main">
  <p:tag name="PPTAGGERGROUP" val="2"/>
</p:tagLst>
</file>

<file path=ppt/tags/tag940.xml><?xml version="1.0" encoding="utf-8"?>
<p:tagLst xmlns:a="http://schemas.openxmlformats.org/drawingml/2006/main" xmlns:r="http://schemas.openxmlformats.org/officeDocument/2006/relationships" xmlns:p="http://schemas.openxmlformats.org/presentationml/2006/main">
  <p:tag name="PPTAGGERGROUP" val="2"/>
</p:tagLst>
</file>

<file path=ppt/tags/tag941.xml><?xml version="1.0" encoding="utf-8"?>
<p:tagLst xmlns:a="http://schemas.openxmlformats.org/drawingml/2006/main" xmlns:r="http://schemas.openxmlformats.org/officeDocument/2006/relationships" xmlns:p="http://schemas.openxmlformats.org/presentationml/2006/main">
  <p:tag name="PPTAGGERGROUP" val="2"/>
</p:tagLst>
</file>

<file path=ppt/tags/tag942.xml><?xml version="1.0" encoding="utf-8"?>
<p:tagLst xmlns:a="http://schemas.openxmlformats.org/drawingml/2006/main" xmlns:r="http://schemas.openxmlformats.org/officeDocument/2006/relationships" xmlns:p="http://schemas.openxmlformats.org/presentationml/2006/main">
  <p:tag name="PPTAGGERGROUP" val="2"/>
</p:tagLst>
</file>

<file path=ppt/tags/tag943.xml><?xml version="1.0" encoding="utf-8"?>
<p:tagLst xmlns:a="http://schemas.openxmlformats.org/drawingml/2006/main" xmlns:r="http://schemas.openxmlformats.org/officeDocument/2006/relationships" xmlns:p="http://schemas.openxmlformats.org/presentationml/2006/main">
  <p:tag name="PPTAGGERGROUP" val="2"/>
</p:tagLst>
</file>

<file path=ppt/tags/tag944.xml><?xml version="1.0" encoding="utf-8"?>
<p:tagLst xmlns:a="http://schemas.openxmlformats.org/drawingml/2006/main" xmlns:r="http://schemas.openxmlformats.org/officeDocument/2006/relationships" xmlns:p="http://schemas.openxmlformats.org/presentationml/2006/main">
  <p:tag name="PPTAGGERGROUP" val="2"/>
</p:tagLst>
</file>

<file path=ppt/tags/tag945.xml><?xml version="1.0" encoding="utf-8"?>
<p:tagLst xmlns:a="http://schemas.openxmlformats.org/drawingml/2006/main" xmlns:r="http://schemas.openxmlformats.org/officeDocument/2006/relationships" xmlns:p="http://schemas.openxmlformats.org/presentationml/2006/main">
  <p:tag name="PPTAGGERGROUP" val="2"/>
</p:tagLst>
</file>

<file path=ppt/tags/tag946.xml><?xml version="1.0" encoding="utf-8"?>
<p:tagLst xmlns:a="http://schemas.openxmlformats.org/drawingml/2006/main" xmlns:r="http://schemas.openxmlformats.org/officeDocument/2006/relationships" xmlns:p="http://schemas.openxmlformats.org/presentationml/2006/main">
  <p:tag name="PPTAGGERGROUP" val="2"/>
</p:tagLst>
</file>

<file path=ppt/tags/tag947.xml><?xml version="1.0" encoding="utf-8"?>
<p:tagLst xmlns:a="http://schemas.openxmlformats.org/drawingml/2006/main" xmlns:r="http://schemas.openxmlformats.org/officeDocument/2006/relationships" xmlns:p="http://schemas.openxmlformats.org/presentationml/2006/main">
  <p:tag name="PPTAGGERGROUP" val="2"/>
</p:tagLst>
</file>

<file path=ppt/tags/tag948.xml><?xml version="1.0" encoding="utf-8"?>
<p:tagLst xmlns:a="http://schemas.openxmlformats.org/drawingml/2006/main" xmlns:r="http://schemas.openxmlformats.org/officeDocument/2006/relationships" xmlns:p="http://schemas.openxmlformats.org/presentationml/2006/main">
  <p:tag name="PPTAGGERGROUP" val="2"/>
</p:tagLst>
</file>

<file path=ppt/tags/tag949.xml><?xml version="1.0" encoding="utf-8"?>
<p:tagLst xmlns:a="http://schemas.openxmlformats.org/drawingml/2006/main" xmlns:r="http://schemas.openxmlformats.org/officeDocument/2006/relationships" xmlns:p="http://schemas.openxmlformats.org/presentationml/2006/main">
  <p:tag name="PPTAGGERGROUP" val="2"/>
</p:tagLst>
</file>

<file path=ppt/tags/tag95.xml><?xml version="1.0" encoding="utf-8"?>
<p:tagLst xmlns:a="http://schemas.openxmlformats.org/drawingml/2006/main" xmlns:r="http://schemas.openxmlformats.org/officeDocument/2006/relationships" xmlns:p="http://schemas.openxmlformats.org/presentationml/2006/main">
  <p:tag name="PPTAGGERGROUP" val="2"/>
</p:tagLst>
</file>

<file path=ppt/tags/tag950.xml><?xml version="1.0" encoding="utf-8"?>
<p:tagLst xmlns:a="http://schemas.openxmlformats.org/drawingml/2006/main" xmlns:r="http://schemas.openxmlformats.org/officeDocument/2006/relationships" xmlns:p="http://schemas.openxmlformats.org/presentationml/2006/main">
  <p:tag name="PPTAGGERGROUP" val="2"/>
</p:tagLst>
</file>

<file path=ppt/tags/tag951.xml><?xml version="1.0" encoding="utf-8"?>
<p:tagLst xmlns:a="http://schemas.openxmlformats.org/drawingml/2006/main" xmlns:r="http://schemas.openxmlformats.org/officeDocument/2006/relationships" xmlns:p="http://schemas.openxmlformats.org/presentationml/2006/main">
  <p:tag name="PPTAGGERGROUP" val="2"/>
</p:tagLst>
</file>

<file path=ppt/tags/tag952.xml><?xml version="1.0" encoding="utf-8"?>
<p:tagLst xmlns:a="http://schemas.openxmlformats.org/drawingml/2006/main" xmlns:r="http://schemas.openxmlformats.org/officeDocument/2006/relationships" xmlns:p="http://schemas.openxmlformats.org/presentationml/2006/main">
  <p:tag name="PPTAGGERGROUP" val="2"/>
</p:tagLst>
</file>

<file path=ppt/tags/tag953.xml><?xml version="1.0" encoding="utf-8"?>
<p:tagLst xmlns:a="http://schemas.openxmlformats.org/drawingml/2006/main" xmlns:r="http://schemas.openxmlformats.org/officeDocument/2006/relationships" xmlns:p="http://schemas.openxmlformats.org/presentationml/2006/main">
  <p:tag name="PPTAGGERGROUP" val="2"/>
</p:tagLst>
</file>

<file path=ppt/tags/tag954.xml><?xml version="1.0" encoding="utf-8"?>
<p:tagLst xmlns:a="http://schemas.openxmlformats.org/drawingml/2006/main" xmlns:r="http://schemas.openxmlformats.org/officeDocument/2006/relationships" xmlns:p="http://schemas.openxmlformats.org/presentationml/2006/main">
  <p:tag name="PPTAGGERGROUP" val="2"/>
</p:tagLst>
</file>

<file path=ppt/tags/tag955.xml><?xml version="1.0" encoding="utf-8"?>
<p:tagLst xmlns:a="http://schemas.openxmlformats.org/drawingml/2006/main" xmlns:r="http://schemas.openxmlformats.org/officeDocument/2006/relationships" xmlns:p="http://schemas.openxmlformats.org/presentationml/2006/main">
  <p:tag name="PPTAGGERGROUP" val="2"/>
</p:tagLst>
</file>

<file path=ppt/tags/tag956.xml><?xml version="1.0" encoding="utf-8"?>
<p:tagLst xmlns:a="http://schemas.openxmlformats.org/drawingml/2006/main" xmlns:r="http://schemas.openxmlformats.org/officeDocument/2006/relationships" xmlns:p="http://schemas.openxmlformats.org/presentationml/2006/main">
  <p:tag name="PPTAGGERGROUP" val="2"/>
</p:tagLst>
</file>

<file path=ppt/tags/tag957.xml><?xml version="1.0" encoding="utf-8"?>
<p:tagLst xmlns:a="http://schemas.openxmlformats.org/drawingml/2006/main" xmlns:r="http://schemas.openxmlformats.org/officeDocument/2006/relationships" xmlns:p="http://schemas.openxmlformats.org/presentationml/2006/main">
  <p:tag name="PPTAGGERGROUP" val="2"/>
</p:tagLst>
</file>

<file path=ppt/tags/tag958.xml><?xml version="1.0" encoding="utf-8"?>
<p:tagLst xmlns:a="http://schemas.openxmlformats.org/drawingml/2006/main" xmlns:r="http://schemas.openxmlformats.org/officeDocument/2006/relationships" xmlns:p="http://schemas.openxmlformats.org/presentationml/2006/main">
  <p:tag name="PPTAGGERGROUP" val="2"/>
</p:tagLst>
</file>

<file path=ppt/tags/tag959.xml><?xml version="1.0" encoding="utf-8"?>
<p:tagLst xmlns:a="http://schemas.openxmlformats.org/drawingml/2006/main" xmlns:r="http://schemas.openxmlformats.org/officeDocument/2006/relationships" xmlns:p="http://schemas.openxmlformats.org/presentationml/2006/main">
  <p:tag name="PPTAGGERGROUP" val="2"/>
</p:tagLst>
</file>

<file path=ppt/tags/tag96.xml><?xml version="1.0" encoding="utf-8"?>
<p:tagLst xmlns:a="http://schemas.openxmlformats.org/drawingml/2006/main" xmlns:r="http://schemas.openxmlformats.org/officeDocument/2006/relationships" xmlns:p="http://schemas.openxmlformats.org/presentationml/2006/main">
  <p:tag name="PPTAGGERGROUP" val="2"/>
</p:tagLst>
</file>

<file path=ppt/tags/tag960.xml><?xml version="1.0" encoding="utf-8"?>
<p:tagLst xmlns:a="http://schemas.openxmlformats.org/drawingml/2006/main" xmlns:r="http://schemas.openxmlformats.org/officeDocument/2006/relationships" xmlns:p="http://schemas.openxmlformats.org/presentationml/2006/main">
  <p:tag name="PPTAGGERGROUP" val="2"/>
</p:tagLst>
</file>

<file path=ppt/tags/tag961.xml><?xml version="1.0" encoding="utf-8"?>
<p:tagLst xmlns:a="http://schemas.openxmlformats.org/drawingml/2006/main" xmlns:r="http://schemas.openxmlformats.org/officeDocument/2006/relationships" xmlns:p="http://schemas.openxmlformats.org/presentationml/2006/main">
  <p:tag name="PPTAGGERGROUP" val="2"/>
</p:tagLst>
</file>

<file path=ppt/tags/tag962.xml><?xml version="1.0" encoding="utf-8"?>
<p:tagLst xmlns:a="http://schemas.openxmlformats.org/drawingml/2006/main" xmlns:r="http://schemas.openxmlformats.org/officeDocument/2006/relationships" xmlns:p="http://schemas.openxmlformats.org/presentationml/2006/main">
  <p:tag name="PPTAGGERGROUP" val="2"/>
</p:tagLst>
</file>

<file path=ppt/tags/tag963.xml><?xml version="1.0" encoding="utf-8"?>
<p:tagLst xmlns:a="http://schemas.openxmlformats.org/drawingml/2006/main" xmlns:r="http://schemas.openxmlformats.org/officeDocument/2006/relationships" xmlns:p="http://schemas.openxmlformats.org/presentationml/2006/main">
  <p:tag name="PPTAGGERGROUP" val="2"/>
</p:tagLst>
</file>

<file path=ppt/tags/tag964.xml><?xml version="1.0" encoding="utf-8"?>
<p:tagLst xmlns:a="http://schemas.openxmlformats.org/drawingml/2006/main" xmlns:r="http://schemas.openxmlformats.org/officeDocument/2006/relationships" xmlns:p="http://schemas.openxmlformats.org/presentationml/2006/main">
  <p:tag name="PPTAGGERGROUP" val="2"/>
</p:tagLst>
</file>

<file path=ppt/tags/tag965.xml><?xml version="1.0" encoding="utf-8"?>
<p:tagLst xmlns:a="http://schemas.openxmlformats.org/drawingml/2006/main" xmlns:r="http://schemas.openxmlformats.org/officeDocument/2006/relationships" xmlns:p="http://schemas.openxmlformats.org/presentationml/2006/main">
  <p:tag name="PPTAGGERGROUP" val="2"/>
</p:tagLst>
</file>

<file path=ppt/tags/tag966.xml><?xml version="1.0" encoding="utf-8"?>
<p:tagLst xmlns:a="http://schemas.openxmlformats.org/drawingml/2006/main" xmlns:r="http://schemas.openxmlformats.org/officeDocument/2006/relationships" xmlns:p="http://schemas.openxmlformats.org/presentationml/2006/main">
  <p:tag name="PPTAGGERGROUP" val="2"/>
</p:tagLst>
</file>

<file path=ppt/tags/tag967.xml><?xml version="1.0" encoding="utf-8"?>
<p:tagLst xmlns:a="http://schemas.openxmlformats.org/drawingml/2006/main" xmlns:r="http://schemas.openxmlformats.org/officeDocument/2006/relationships" xmlns:p="http://schemas.openxmlformats.org/presentationml/2006/main">
  <p:tag name="PPTAGGERGROUP" val="2"/>
</p:tagLst>
</file>

<file path=ppt/tags/tag968.xml><?xml version="1.0" encoding="utf-8"?>
<p:tagLst xmlns:a="http://schemas.openxmlformats.org/drawingml/2006/main" xmlns:r="http://schemas.openxmlformats.org/officeDocument/2006/relationships" xmlns:p="http://schemas.openxmlformats.org/presentationml/2006/main">
  <p:tag name="PPTAGGERGROUP" val="2"/>
</p:tagLst>
</file>

<file path=ppt/tags/tag969.xml><?xml version="1.0" encoding="utf-8"?>
<p:tagLst xmlns:a="http://schemas.openxmlformats.org/drawingml/2006/main" xmlns:r="http://schemas.openxmlformats.org/officeDocument/2006/relationships" xmlns:p="http://schemas.openxmlformats.org/presentationml/2006/main">
  <p:tag name="PPTAGGERGROUP" val="2"/>
</p:tagLst>
</file>

<file path=ppt/tags/tag97.xml><?xml version="1.0" encoding="utf-8"?>
<p:tagLst xmlns:a="http://schemas.openxmlformats.org/drawingml/2006/main" xmlns:r="http://schemas.openxmlformats.org/officeDocument/2006/relationships" xmlns:p="http://schemas.openxmlformats.org/presentationml/2006/main">
  <p:tag name="PPTAGGERGROUP" val="2"/>
</p:tagLst>
</file>

<file path=ppt/tags/tag970.xml><?xml version="1.0" encoding="utf-8"?>
<p:tagLst xmlns:a="http://schemas.openxmlformats.org/drawingml/2006/main" xmlns:r="http://schemas.openxmlformats.org/officeDocument/2006/relationships" xmlns:p="http://schemas.openxmlformats.org/presentationml/2006/main">
  <p:tag name="PPTAGGERGROUP" val="2"/>
</p:tagLst>
</file>

<file path=ppt/tags/tag971.xml><?xml version="1.0" encoding="utf-8"?>
<p:tagLst xmlns:a="http://schemas.openxmlformats.org/drawingml/2006/main" xmlns:r="http://schemas.openxmlformats.org/officeDocument/2006/relationships" xmlns:p="http://schemas.openxmlformats.org/presentationml/2006/main">
  <p:tag name="PPTAGGERGROUP" val="2"/>
</p:tagLst>
</file>

<file path=ppt/tags/tag972.xml><?xml version="1.0" encoding="utf-8"?>
<p:tagLst xmlns:a="http://schemas.openxmlformats.org/drawingml/2006/main" xmlns:r="http://schemas.openxmlformats.org/officeDocument/2006/relationships" xmlns:p="http://schemas.openxmlformats.org/presentationml/2006/main">
  <p:tag name="PPTAGGERGROUP" val="2"/>
</p:tagLst>
</file>

<file path=ppt/tags/tag973.xml><?xml version="1.0" encoding="utf-8"?>
<p:tagLst xmlns:a="http://schemas.openxmlformats.org/drawingml/2006/main" xmlns:r="http://schemas.openxmlformats.org/officeDocument/2006/relationships" xmlns:p="http://schemas.openxmlformats.org/presentationml/2006/main">
  <p:tag name="PPTAGGERGROUP" val="2"/>
</p:tagLst>
</file>

<file path=ppt/tags/tag974.xml><?xml version="1.0" encoding="utf-8"?>
<p:tagLst xmlns:a="http://schemas.openxmlformats.org/drawingml/2006/main" xmlns:r="http://schemas.openxmlformats.org/officeDocument/2006/relationships" xmlns:p="http://schemas.openxmlformats.org/presentationml/2006/main">
  <p:tag name="PPTAGGERGROUP" val="2"/>
</p:tagLst>
</file>

<file path=ppt/tags/tag975.xml><?xml version="1.0" encoding="utf-8"?>
<p:tagLst xmlns:a="http://schemas.openxmlformats.org/drawingml/2006/main" xmlns:r="http://schemas.openxmlformats.org/officeDocument/2006/relationships" xmlns:p="http://schemas.openxmlformats.org/presentationml/2006/main">
  <p:tag name="PPTAGGERGROUP" val="2"/>
</p:tagLst>
</file>

<file path=ppt/tags/tag976.xml><?xml version="1.0" encoding="utf-8"?>
<p:tagLst xmlns:a="http://schemas.openxmlformats.org/drawingml/2006/main" xmlns:r="http://schemas.openxmlformats.org/officeDocument/2006/relationships" xmlns:p="http://schemas.openxmlformats.org/presentationml/2006/main">
  <p:tag name="PPTAGGERGROUP" val="2"/>
</p:tagLst>
</file>

<file path=ppt/tags/tag977.xml><?xml version="1.0" encoding="utf-8"?>
<p:tagLst xmlns:a="http://schemas.openxmlformats.org/drawingml/2006/main" xmlns:r="http://schemas.openxmlformats.org/officeDocument/2006/relationships" xmlns:p="http://schemas.openxmlformats.org/presentationml/2006/main">
  <p:tag name="PPTAGGERGROUP" val="2"/>
</p:tagLst>
</file>

<file path=ppt/tags/tag978.xml><?xml version="1.0" encoding="utf-8"?>
<p:tagLst xmlns:a="http://schemas.openxmlformats.org/drawingml/2006/main" xmlns:r="http://schemas.openxmlformats.org/officeDocument/2006/relationships" xmlns:p="http://schemas.openxmlformats.org/presentationml/2006/main">
  <p:tag name="PPTAGGERGROUP" val="2"/>
</p:tagLst>
</file>

<file path=ppt/tags/tag979.xml><?xml version="1.0" encoding="utf-8"?>
<p:tagLst xmlns:a="http://schemas.openxmlformats.org/drawingml/2006/main" xmlns:r="http://schemas.openxmlformats.org/officeDocument/2006/relationships" xmlns:p="http://schemas.openxmlformats.org/presentationml/2006/main">
  <p:tag name="PPTAGGERGROUP" val="2"/>
</p:tagLst>
</file>

<file path=ppt/tags/tag98.xml><?xml version="1.0" encoding="utf-8"?>
<p:tagLst xmlns:a="http://schemas.openxmlformats.org/drawingml/2006/main" xmlns:r="http://schemas.openxmlformats.org/officeDocument/2006/relationships" xmlns:p="http://schemas.openxmlformats.org/presentationml/2006/main">
  <p:tag name="PPTAGGERGROUP" val="2"/>
</p:tagLst>
</file>

<file path=ppt/tags/tag980.xml><?xml version="1.0" encoding="utf-8"?>
<p:tagLst xmlns:a="http://schemas.openxmlformats.org/drawingml/2006/main" xmlns:r="http://schemas.openxmlformats.org/officeDocument/2006/relationships" xmlns:p="http://schemas.openxmlformats.org/presentationml/2006/main">
  <p:tag name="PPTAGGERGROUP" val="2"/>
</p:tagLst>
</file>

<file path=ppt/tags/tag981.xml><?xml version="1.0" encoding="utf-8"?>
<p:tagLst xmlns:a="http://schemas.openxmlformats.org/drawingml/2006/main" xmlns:r="http://schemas.openxmlformats.org/officeDocument/2006/relationships" xmlns:p="http://schemas.openxmlformats.org/presentationml/2006/main">
  <p:tag name="PPTAGGERGROUP" val="2"/>
</p:tagLst>
</file>

<file path=ppt/tags/tag982.xml><?xml version="1.0" encoding="utf-8"?>
<p:tagLst xmlns:a="http://schemas.openxmlformats.org/drawingml/2006/main" xmlns:r="http://schemas.openxmlformats.org/officeDocument/2006/relationships" xmlns:p="http://schemas.openxmlformats.org/presentationml/2006/main">
  <p:tag name="PPTAGGERGROUP" val="2"/>
</p:tagLst>
</file>

<file path=ppt/tags/tag983.xml><?xml version="1.0" encoding="utf-8"?>
<p:tagLst xmlns:a="http://schemas.openxmlformats.org/drawingml/2006/main" xmlns:r="http://schemas.openxmlformats.org/officeDocument/2006/relationships" xmlns:p="http://schemas.openxmlformats.org/presentationml/2006/main">
  <p:tag name="PPTAGGERGROUP" val="2"/>
</p:tagLst>
</file>

<file path=ppt/tags/tag984.xml><?xml version="1.0" encoding="utf-8"?>
<p:tagLst xmlns:a="http://schemas.openxmlformats.org/drawingml/2006/main" xmlns:r="http://schemas.openxmlformats.org/officeDocument/2006/relationships" xmlns:p="http://schemas.openxmlformats.org/presentationml/2006/main">
  <p:tag name="PPTAGGERGROUP" val="2"/>
</p:tagLst>
</file>

<file path=ppt/tags/tag985.xml><?xml version="1.0" encoding="utf-8"?>
<p:tagLst xmlns:a="http://schemas.openxmlformats.org/drawingml/2006/main" xmlns:r="http://schemas.openxmlformats.org/officeDocument/2006/relationships" xmlns:p="http://schemas.openxmlformats.org/presentationml/2006/main">
  <p:tag name="PPTAGGERGROUP" val="2"/>
</p:tagLst>
</file>

<file path=ppt/tags/tag986.xml><?xml version="1.0" encoding="utf-8"?>
<p:tagLst xmlns:a="http://schemas.openxmlformats.org/drawingml/2006/main" xmlns:r="http://schemas.openxmlformats.org/officeDocument/2006/relationships" xmlns:p="http://schemas.openxmlformats.org/presentationml/2006/main">
  <p:tag name="PPTAGGERGROUP" val="2"/>
</p:tagLst>
</file>

<file path=ppt/tags/tag987.xml><?xml version="1.0" encoding="utf-8"?>
<p:tagLst xmlns:a="http://schemas.openxmlformats.org/drawingml/2006/main" xmlns:r="http://schemas.openxmlformats.org/officeDocument/2006/relationships" xmlns:p="http://schemas.openxmlformats.org/presentationml/2006/main">
  <p:tag name="PPTAGGERGROUP" val="2"/>
</p:tagLst>
</file>

<file path=ppt/tags/tag988.xml><?xml version="1.0" encoding="utf-8"?>
<p:tagLst xmlns:a="http://schemas.openxmlformats.org/drawingml/2006/main" xmlns:r="http://schemas.openxmlformats.org/officeDocument/2006/relationships" xmlns:p="http://schemas.openxmlformats.org/presentationml/2006/main">
  <p:tag name="PPTAGGERGROUP" val="2"/>
</p:tagLst>
</file>

<file path=ppt/tags/tag989.xml><?xml version="1.0" encoding="utf-8"?>
<p:tagLst xmlns:a="http://schemas.openxmlformats.org/drawingml/2006/main" xmlns:r="http://schemas.openxmlformats.org/officeDocument/2006/relationships" xmlns:p="http://schemas.openxmlformats.org/presentationml/2006/main">
  <p:tag name="PPTAGGERGROUP" val="2"/>
</p:tagLst>
</file>

<file path=ppt/tags/tag99.xml><?xml version="1.0" encoding="utf-8"?>
<p:tagLst xmlns:a="http://schemas.openxmlformats.org/drawingml/2006/main" xmlns:r="http://schemas.openxmlformats.org/officeDocument/2006/relationships" xmlns:p="http://schemas.openxmlformats.org/presentationml/2006/main">
  <p:tag name="PPTAGGERGROUP" val="2"/>
</p:tagLst>
</file>

<file path=ppt/tags/tag990.xml><?xml version="1.0" encoding="utf-8"?>
<p:tagLst xmlns:a="http://schemas.openxmlformats.org/drawingml/2006/main" xmlns:r="http://schemas.openxmlformats.org/officeDocument/2006/relationships" xmlns:p="http://schemas.openxmlformats.org/presentationml/2006/main">
  <p:tag name="PPTAGGERGROUP" val="2"/>
</p:tagLst>
</file>

<file path=ppt/tags/tag991.xml><?xml version="1.0" encoding="utf-8"?>
<p:tagLst xmlns:a="http://schemas.openxmlformats.org/drawingml/2006/main" xmlns:r="http://schemas.openxmlformats.org/officeDocument/2006/relationships" xmlns:p="http://schemas.openxmlformats.org/presentationml/2006/main">
  <p:tag name="PPTAGGERGROUP" val="2"/>
</p:tagLst>
</file>

<file path=ppt/tags/tag992.xml><?xml version="1.0" encoding="utf-8"?>
<p:tagLst xmlns:a="http://schemas.openxmlformats.org/drawingml/2006/main" xmlns:r="http://schemas.openxmlformats.org/officeDocument/2006/relationships" xmlns:p="http://schemas.openxmlformats.org/presentationml/2006/main">
  <p:tag name="PPTAGGERGROUP" val="2"/>
</p:tagLst>
</file>

<file path=ppt/tags/tag993.xml><?xml version="1.0" encoding="utf-8"?>
<p:tagLst xmlns:a="http://schemas.openxmlformats.org/drawingml/2006/main" xmlns:r="http://schemas.openxmlformats.org/officeDocument/2006/relationships" xmlns:p="http://schemas.openxmlformats.org/presentationml/2006/main">
  <p:tag name="PPTAGGERGROUP" val="2"/>
</p:tagLst>
</file>

<file path=ppt/tags/tag994.xml><?xml version="1.0" encoding="utf-8"?>
<p:tagLst xmlns:a="http://schemas.openxmlformats.org/drawingml/2006/main" xmlns:r="http://schemas.openxmlformats.org/officeDocument/2006/relationships" xmlns:p="http://schemas.openxmlformats.org/presentationml/2006/main">
  <p:tag name="PPTAGGERGROUP" val="2"/>
</p:tagLst>
</file>

<file path=ppt/tags/tag995.xml><?xml version="1.0" encoding="utf-8"?>
<p:tagLst xmlns:a="http://schemas.openxmlformats.org/drawingml/2006/main" xmlns:r="http://schemas.openxmlformats.org/officeDocument/2006/relationships" xmlns:p="http://schemas.openxmlformats.org/presentationml/2006/main">
  <p:tag name="PPTAGGERGROUP" val="2"/>
</p:tagLst>
</file>

<file path=ppt/tags/tag996.xml><?xml version="1.0" encoding="utf-8"?>
<p:tagLst xmlns:a="http://schemas.openxmlformats.org/drawingml/2006/main" xmlns:r="http://schemas.openxmlformats.org/officeDocument/2006/relationships" xmlns:p="http://schemas.openxmlformats.org/presentationml/2006/main">
  <p:tag name="PPTAGGERGROUP" val="2"/>
</p:tagLst>
</file>

<file path=ppt/tags/tag997.xml><?xml version="1.0" encoding="utf-8"?>
<p:tagLst xmlns:a="http://schemas.openxmlformats.org/drawingml/2006/main" xmlns:r="http://schemas.openxmlformats.org/officeDocument/2006/relationships" xmlns:p="http://schemas.openxmlformats.org/presentationml/2006/main">
  <p:tag name="PPTAGGERGROUP" val="2"/>
</p:tagLst>
</file>

<file path=ppt/tags/tag998.xml><?xml version="1.0" encoding="utf-8"?>
<p:tagLst xmlns:a="http://schemas.openxmlformats.org/drawingml/2006/main" xmlns:r="http://schemas.openxmlformats.org/officeDocument/2006/relationships" xmlns:p="http://schemas.openxmlformats.org/presentationml/2006/main">
  <p:tag name="PPTAGGERGROUP" val="2"/>
</p:tagLst>
</file>

<file path=ppt/tags/tag999.xml><?xml version="1.0" encoding="utf-8"?>
<p:tagLst xmlns:a="http://schemas.openxmlformats.org/drawingml/2006/main" xmlns:r="http://schemas.openxmlformats.org/officeDocument/2006/relationships" xmlns:p="http://schemas.openxmlformats.org/presentationml/2006/main">
  <p:tag name="PPTAGGERGROUP" val="2"/>
</p:tagLst>
</file>

<file path=ppt/theme/theme1.xml><?xml version="1.0" encoding="utf-8"?>
<a:theme xmlns:a="http://schemas.openxmlformats.org/drawingml/2006/main" name="ELD_ortak_v9">
  <a:themeElements>
    <a:clrScheme name="ELD_ortak_v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LD_ortak_v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tr-TR"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tr-TR" sz="3200" b="0" i="0" u="none" strike="noStrike" cap="none" normalizeH="0" baseline="0" smtClean="0">
            <a:ln>
              <a:noFill/>
            </a:ln>
            <a:solidFill>
              <a:schemeClr val="tx1"/>
            </a:solidFill>
            <a:effectLst/>
            <a:latin typeface="Arial" charset="0"/>
          </a:defRPr>
        </a:defPPr>
      </a:lstStyle>
    </a:lnDef>
  </a:objectDefaults>
  <a:extraClrSchemeLst>
    <a:extraClrScheme>
      <a:clrScheme name="ELD_ortak_v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LD_ortak_v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LD_ortak_v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LD_ortak_v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LD_ortak_v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LD_ortak_v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LD_ortak_v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LD_ortak_v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LD_ortak_v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LD_ortak_v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LD_ortak_v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LD_ortak_v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9966340C280EEE40B4B013C98674A904" ma:contentTypeVersion="1" ma:contentTypeDescription="Yeni belge oluşturun." ma:contentTypeScope="" ma:versionID="c37739728181a595261f7da36abe38fc">
  <xsd:schema xmlns:xsd="http://www.w3.org/2001/XMLSchema" xmlns:p="http://schemas.microsoft.com/office/2006/metadata/properties" xmlns:ns1="http://schemas.microsoft.com/sharepoint/v3" targetNamespace="http://schemas.microsoft.com/office/2006/metadata/properties" ma:root="true" ma:fieldsID="1461c7aa4476f9844d06164b17c9579d"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Zamanlama Başlangıç Tarihi" ma:description="" ma:hidden="true" ma:internalName="PublishingStartDate">
      <xsd:simpleType>
        <xsd:restriction base="dms:Unknown"/>
      </xsd:simpleType>
    </xsd:element>
    <xsd:element name="PublishingExpirationDate" ma:index="9" nillable="true" ma:displayName="Zamanlama Bitiş Tarihi"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ma:readOnly="true"/>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C8BB1BC-148F-4E7A-BC32-10D0B7C0FE8A}"/>
</file>

<file path=customXml/itemProps2.xml><?xml version="1.0" encoding="utf-8"?>
<ds:datastoreItem xmlns:ds="http://schemas.openxmlformats.org/officeDocument/2006/customXml" ds:itemID="{87DABED9-0F0E-414C-B3F4-BC9973BE9A20}"/>
</file>

<file path=customXml/itemProps3.xml><?xml version="1.0" encoding="utf-8"?>
<ds:datastoreItem xmlns:ds="http://schemas.openxmlformats.org/officeDocument/2006/customXml" ds:itemID="{7B97F88C-324C-49EC-8038-D337AABB0CCD}"/>
</file>

<file path=docProps/app.xml><?xml version="1.0" encoding="utf-8"?>
<Properties xmlns="http://schemas.openxmlformats.org/officeDocument/2006/extended-properties" xmlns:vt="http://schemas.openxmlformats.org/officeDocument/2006/docPropsVTypes">
  <Template>ELD_ortak_v9</Template>
  <TotalTime>20850</TotalTime>
  <Words>1405</Words>
  <Application>Microsoft PowerPoint</Application>
  <PresentationFormat>On-screen Show (4:3)</PresentationFormat>
  <Paragraphs>308</Paragraphs>
  <Slides>18</Slides>
  <Notes>6</Notes>
  <HiddenSlides>8</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18</vt:i4>
      </vt:variant>
    </vt:vector>
  </HeadingPairs>
  <TitlesOfParts>
    <vt:vector size="23" baseType="lpstr">
      <vt:lpstr>ELD_ortak_v9</vt:lpstr>
      <vt:lpstr>Photo Editor Photo</vt:lpstr>
      <vt:lpstr>Clip</vt:lpstr>
      <vt:lpstr>Microsoft Clip Gallery</vt:lpstr>
      <vt:lpstr>Microsoft Photo Editor 3.0 Photo</vt:lpstr>
      <vt:lpstr>Slide 1</vt:lpstr>
      <vt:lpstr>Sunum Planı</vt:lpstr>
      <vt:lpstr>Kuvvet Yapısı ve ELD</vt:lpstr>
      <vt:lpstr>ELD ve PDL</vt:lpstr>
      <vt:lpstr>Slide 5</vt:lpstr>
      <vt:lpstr>Slide 6</vt:lpstr>
      <vt:lpstr>Harekat ve Görev Planlama, Teşkilat, Lojistik</vt:lpstr>
      <vt:lpstr> Karşılaşılan Problemler</vt:lpstr>
      <vt:lpstr>HAVELSAN ELD Odaklı Ar-Ge Çalışmaları</vt:lpstr>
      <vt:lpstr>Sonuç</vt:lpstr>
      <vt:lpstr>Yedek Yansılar</vt:lpstr>
      <vt:lpstr>Slide 12</vt:lpstr>
      <vt:lpstr>ELD Kapsamındaki Faaliyetler</vt:lpstr>
      <vt:lpstr>ELD Kapsamındaki Faaliyetler</vt:lpstr>
      <vt:lpstr>ELD Çalışmalarında Esas Alınan Dokümanlar</vt:lpstr>
      <vt:lpstr>Entegre Lojistik Destek (ELD)</vt:lpstr>
      <vt:lpstr>Slide 17</vt:lpstr>
      <vt:lpstr>Analiz, Takip, Denetim, Kontrol</vt:lpstr>
    </vt:vector>
  </TitlesOfParts>
  <Company>Havelsan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HVLNET</dc:creator>
  <cp:lastModifiedBy>daydeniz</cp:lastModifiedBy>
  <cp:revision>1137</cp:revision>
  <cp:lastPrinted>1601-01-01T00:00:00Z</cp:lastPrinted>
  <dcterms:created xsi:type="dcterms:W3CDTF">2009-06-18T06:45:23Z</dcterms:created>
  <dcterms:modified xsi:type="dcterms:W3CDTF">2012-02-27T15:29:22Z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ContentTypeId">
    <vt:lpwstr>0x0101009966340C280EEE40B4B013C98674A904</vt:lpwstr>
  </property>
</Properties>
</file>